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6" r:id="rId2"/>
    <p:sldId id="283" r:id="rId3"/>
    <p:sldId id="284" r:id="rId4"/>
    <p:sldId id="286" r:id="rId5"/>
    <p:sldId id="287" r:id="rId6"/>
    <p:sldId id="281" r:id="rId7"/>
    <p:sldId id="290" r:id="rId8"/>
    <p:sldId id="288" r:id="rId9"/>
    <p:sldId id="289" r:id="rId10"/>
    <p:sldId id="311" r:id="rId11"/>
    <p:sldId id="312" r:id="rId12"/>
    <p:sldId id="309" r:id="rId13"/>
    <p:sldId id="313" r:id="rId14"/>
    <p:sldId id="307" r:id="rId15"/>
    <p:sldId id="310" r:id="rId16"/>
    <p:sldId id="292" r:id="rId17"/>
    <p:sldId id="298" r:id="rId18"/>
    <p:sldId id="299" r:id="rId19"/>
    <p:sldId id="300" r:id="rId20"/>
    <p:sldId id="294" r:id="rId21"/>
    <p:sldId id="3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90"/>
            <p14:sldId id="288"/>
            <p14:sldId id="289"/>
            <p14:sldId id="311"/>
            <p14:sldId id="312"/>
            <p14:sldId id="309"/>
            <p14:sldId id="313"/>
            <p14:sldId id="307"/>
            <p14:sldId id="310"/>
            <p14:sldId id="292"/>
            <p14:sldId id="298"/>
            <p14:sldId id="299"/>
            <p14:sldId id="300"/>
            <p14:sldId id="294"/>
            <p14:sldId id="30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athrene Garcia" initials="KG" lastIdx="12" clrIdx="6">
    <p:extLst/>
  </p:cmAuthor>
  <p:cmAuthor id="1" name="Hunter, Shanise Y. (LARC-E3)[SSAI DEVELOP]" initials="HSY(D" lastIdx="1" clrIdx="0">
    <p:extLst/>
  </p:cmAuthor>
  <p:cmAuthor id="2" name="Christine Evans" initials="CE" lastIdx="3" clrIdx="1">
    <p:extLst/>
  </p:cmAuthor>
  <p:cmAuthor id="3" name="Madison Murphy" initials="MM" lastIdx="25" clrIdx="2">
    <p:extLst/>
  </p:cmAuthor>
  <p:cmAuthor id="4" name="Baldwin, Helen B. (MSFC-ST11)[UAH]" initials="BHB(" lastIdx="61" clrIdx="3">
    <p:extLst/>
  </p:cmAuthor>
  <p:cmAuthor id="5" name="Zach Bengtsson" initials="ZB" lastIdx="8" clrIdx="4">
    <p:extLst/>
  </p:cmAuthor>
  <p:cmAuthor id="6" name="Acdan, Juanito J. (ARC-SGE)[SSAI DEVELOP]" initials="AJJ(D" lastIdx="25"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E1E1E1"/>
    <a:srgbClr val="BEE8FF"/>
    <a:srgbClr val="828282"/>
    <a:srgbClr val="7AB6F5"/>
    <a:srgbClr val="423F68"/>
    <a:srgbClr val="B49E49"/>
    <a:srgbClr val="D9D9D9"/>
    <a:srgbClr val="7EB761"/>
    <a:srgbClr val="3289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9" autoAdjust="0"/>
    <p:restoredTop sz="85816" autoAdjust="0"/>
  </p:normalViewPr>
  <p:slideViewPr>
    <p:cSldViewPr snapToGrid="0" showGuides="1">
      <p:cViewPr>
        <p:scale>
          <a:sx n="98" d="100"/>
          <a:sy n="98" d="100"/>
        </p:scale>
        <p:origin x="432" y="-12"/>
      </p:cViewPr>
      <p:guideLst>
        <p:guide orient="horz" pos="2160"/>
        <p:guide pos="3840"/>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chemeClr val="tx1">
                    <a:lumMod val="75000"/>
                    <a:lumOff val="25000"/>
                  </a:schemeClr>
                </a:solidFill>
                <a:latin typeface="+mj-lt"/>
                <a:ea typeface="+mn-ea"/>
                <a:cs typeface="+mn-cs"/>
              </a:defRPr>
            </a:pPr>
            <a:r>
              <a:rPr lang="en-US" sz="1500" dirty="0" smtClean="0">
                <a:solidFill>
                  <a:schemeClr val="tx1">
                    <a:lumMod val="75000"/>
                    <a:lumOff val="25000"/>
                  </a:schemeClr>
                </a:solidFill>
                <a:latin typeface="+mj-lt"/>
              </a:rPr>
              <a:t>June</a:t>
            </a:r>
            <a:r>
              <a:rPr lang="en-US" sz="1500" baseline="0" dirty="0" smtClean="0">
                <a:solidFill>
                  <a:schemeClr val="tx1">
                    <a:lumMod val="75000"/>
                    <a:lumOff val="25000"/>
                  </a:schemeClr>
                </a:solidFill>
                <a:latin typeface="+mj-lt"/>
              </a:rPr>
              <a:t> to </a:t>
            </a:r>
            <a:r>
              <a:rPr lang="en-US" sz="1500" dirty="0" smtClean="0">
                <a:solidFill>
                  <a:schemeClr val="tx1">
                    <a:lumMod val="75000"/>
                    <a:lumOff val="25000"/>
                  </a:schemeClr>
                </a:solidFill>
                <a:latin typeface="+mj-lt"/>
              </a:rPr>
              <a:t>July </a:t>
            </a:r>
            <a:endParaRPr lang="en-US" sz="1500" dirty="0">
              <a:solidFill>
                <a:schemeClr val="tx1">
                  <a:lumMod val="75000"/>
                  <a:lumOff val="25000"/>
                </a:schemeClr>
              </a:solidFill>
              <a:latin typeface="+mj-lt"/>
            </a:endParaRPr>
          </a:p>
        </c:rich>
      </c:tx>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75000"/>
                  <a:lumOff val="25000"/>
                </a:schemeClr>
              </a:solidFill>
              <a:latin typeface="+mj-lt"/>
              <a:ea typeface="+mn-ea"/>
              <a:cs typeface="+mn-cs"/>
            </a:defRPr>
          </a:pPr>
          <a:endParaRPr lang="en-US"/>
        </a:p>
      </c:txPr>
    </c:title>
    <c:autoTitleDeleted val="0"/>
    <c:plotArea>
      <c:layout/>
      <c:scatterChart>
        <c:scatterStyle val="lineMarker"/>
        <c:varyColors val="0"/>
        <c:ser>
          <c:idx val="0"/>
          <c:order val="0"/>
          <c:tx>
            <c:strRef>
              <c:f>'jun-jul04'!$E$1</c:f>
              <c:strCache>
                <c:ptCount val="1"/>
                <c:pt idx="0">
                  <c:v>ESI_071520</c:v>
                </c:pt>
              </c:strCache>
            </c:strRef>
          </c:tx>
          <c:spPr>
            <a:ln w="19050" cap="rnd">
              <a:noFill/>
              <a:round/>
            </a:ln>
            <a:effectLst/>
          </c:spPr>
          <c:marker>
            <c:symbol val="circle"/>
            <c:size val="2"/>
            <c:spPr>
              <a:solidFill>
                <a:srgbClr val="B49E49"/>
              </a:solidFill>
              <a:ln w="9525">
                <a:solidFill>
                  <a:srgbClr val="B49E49"/>
                </a:solidFill>
              </a:ln>
              <a:effectLst/>
            </c:spPr>
          </c:marker>
          <c:trendline>
            <c:spPr>
              <a:ln w="19050" cap="rnd">
                <a:solidFill>
                  <a:srgbClr val="423F68"/>
                </a:solidFill>
                <a:prstDash val="sysDot"/>
              </a:ln>
              <a:effectLst/>
            </c:spPr>
            <c:trendlineType val="linear"/>
            <c:dispRSqr val="0"/>
            <c:dispEq val="0"/>
          </c:trendline>
          <c:xVal>
            <c:numRef>
              <c:f>'jun-jul04'!$D$2:$D$14004</c:f>
              <c:numCache>
                <c:formatCode>General</c:formatCode>
                <c:ptCount val="14003"/>
                <c:pt idx="0">
                  <c:v>0.18257100000000001</c:v>
                </c:pt>
                <c:pt idx="1">
                  <c:v>1.11195</c:v>
                </c:pt>
                <c:pt idx="2">
                  <c:v>4.4671000000000002E-2</c:v>
                </c:pt>
                <c:pt idx="3">
                  <c:v>-1.35917</c:v>
                </c:pt>
                <c:pt idx="4">
                  <c:v>0.74880000000000002</c:v>
                </c:pt>
                <c:pt idx="5">
                  <c:v>1.2148000000000001</c:v>
                </c:pt>
                <c:pt idx="6">
                  <c:v>1.49977</c:v>
                </c:pt>
                <c:pt idx="7">
                  <c:v>0.71560199999999996</c:v>
                </c:pt>
                <c:pt idx="8">
                  <c:v>-0.858317</c:v>
                </c:pt>
                <c:pt idx="9">
                  <c:v>0.98038499999999995</c:v>
                </c:pt>
                <c:pt idx="10">
                  <c:v>0.20736599999999999</c:v>
                </c:pt>
                <c:pt idx="11">
                  <c:v>-1.1254200000000001</c:v>
                </c:pt>
                <c:pt idx="12">
                  <c:v>0.76008100000000001</c:v>
                </c:pt>
                <c:pt idx="13">
                  <c:v>-0.32310299999999997</c:v>
                </c:pt>
                <c:pt idx="14">
                  <c:v>-0.34893099999999999</c:v>
                </c:pt>
                <c:pt idx="15">
                  <c:v>-0.57594400000000001</c:v>
                </c:pt>
                <c:pt idx="16">
                  <c:v>0.50681200000000004</c:v>
                </c:pt>
                <c:pt idx="17">
                  <c:v>0.49695299999999998</c:v>
                </c:pt>
                <c:pt idx="18">
                  <c:v>0.499226</c:v>
                </c:pt>
                <c:pt idx="19">
                  <c:v>0.73031500000000005</c:v>
                </c:pt>
                <c:pt idx="20">
                  <c:v>-0.60986399999999996</c:v>
                </c:pt>
                <c:pt idx="21">
                  <c:v>-0.101746</c:v>
                </c:pt>
                <c:pt idx="22">
                  <c:v>-0.33029199999999997</c:v>
                </c:pt>
                <c:pt idx="23">
                  <c:v>1.874E-2</c:v>
                </c:pt>
                <c:pt idx="24">
                  <c:v>0.66780899999999999</c:v>
                </c:pt>
                <c:pt idx="25">
                  <c:v>-0.49480000000000002</c:v>
                </c:pt>
                <c:pt idx="26">
                  <c:v>0.91843300000000005</c:v>
                </c:pt>
                <c:pt idx="27">
                  <c:v>0.67766700000000002</c:v>
                </c:pt>
                <c:pt idx="28">
                  <c:v>6.7075999999999997E-2</c:v>
                </c:pt>
                <c:pt idx="29">
                  <c:v>0.86099499999999995</c:v>
                </c:pt>
                <c:pt idx="30">
                  <c:v>0.37387300000000001</c:v>
                </c:pt>
                <c:pt idx="31">
                  <c:v>-1.5709999999999998E-2</c:v>
                </c:pt>
                <c:pt idx="32">
                  <c:v>-1.17886</c:v>
                </c:pt>
                <c:pt idx="33">
                  <c:v>-0.38083499999999998</c:v>
                </c:pt>
                <c:pt idx="34">
                  <c:v>3.2330000000000002E-3</c:v>
                </c:pt>
                <c:pt idx="35">
                  <c:v>-0.25229299999999999</c:v>
                </c:pt>
                <c:pt idx="36">
                  <c:v>-1.9810399999999999</c:v>
                </c:pt>
                <c:pt idx="37">
                  <c:v>-0.48951800000000001</c:v>
                </c:pt>
                <c:pt idx="38">
                  <c:v>-2.1268400000000001</c:v>
                </c:pt>
                <c:pt idx="39">
                  <c:v>-1.27563</c:v>
                </c:pt>
                <c:pt idx="40">
                  <c:v>-1.6384300000000001</c:v>
                </c:pt>
                <c:pt idx="41">
                  <c:v>1.09572</c:v>
                </c:pt>
                <c:pt idx="42">
                  <c:v>-1.0331300000000001</c:v>
                </c:pt>
                <c:pt idx="43">
                  <c:v>-0.12012100000000001</c:v>
                </c:pt>
                <c:pt idx="44">
                  <c:v>-2.4452400000000001</c:v>
                </c:pt>
                <c:pt idx="45">
                  <c:v>0.437975</c:v>
                </c:pt>
                <c:pt idx="46">
                  <c:v>-2.1476099999999998</c:v>
                </c:pt>
                <c:pt idx="47">
                  <c:v>-1.3017399999999999</c:v>
                </c:pt>
                <c:pt idx="48">
                  <c:v>0.24634700000000001</c:v>
                </c:pt>
                <c:pt idx="49">
                  <c:v>-1.7456199999999999</c:v>
                </c:pt>
                <c:pt idx="50">
                  <c:v>-0.28643099999999999</c:v>
                </c:pt>
                <c:pt idx="51">
                  <c:v>-1.4673700000000001</c:v>
                </c:pt>
                <c:pt idx="52">
                  <c:v>-0.33779500000000001</c:v>
                </c:pt>
                <c:pt idx="53">
                  <c:v>-9.5283000000000007E-2</c:v>
                </c:pt>
                <c:pt idx="54">
                  <c:v>-2.1108799999999999</c:v>
                </c:pt>
                <c:pt idx="55">
                  <c:v>-1.4692400000000001</c:v>
                </c:pt>
                <c:pt idx="56">
                  <c:v>0.19302800000000001</c:v>
                </c:pt>
                <c:pt idx="57">
                  <c:v>5.0802E-2</c:v>
                </c:pt>
                <c:pt idx="58">
                  <c:v>5.1927000000000001E-2</c:v>
                </c:pt>
                <c:pt idx="59">
                  <c:v>-0.89418200000000003</c:v>
                </c:pt>
                <c:pt idx="60">
                  <c:v>-0.48236099999999998</c:v>
                </c:pt>
                <c:pt idx="61">
                  <c:v>-1.2156100000000001</c:v>
                </c:pt>
                <c:pt idx="62">
                  <c:v>-5.6616E-2</c:v>
                </c:pt>
                <c:pt idx="63">
                  <c:v>3.2705999999999999E-2</c:v>
                </c:pt>
                <c:pt idx="64">
                  <c:v>0.34731699999999999</c:v>
                </c:pt>
                <c:pt idx="65">
                  <c:v>0.39461299999999999</c:v>
                </c:pt>
                <c:pt idx="66">
                  <c:v>-0.43932599999999999</c:v>
                </c:pt>
                <c:pt idx="67">
                  <c:v>-0.19012899999999999</c:v>
                </c:pt>
                <c:pt idx="68">
                  <c:v>8.9940999999999993E-2</c:v>
                </c:pt>
                <c:pt idx="69">
                  <c:v>-0.67228200000000005</c:v>
                </c:pt>
                <c:pt idx="70">
                  <c:v>-0.91341700000000003</c:v>
                </c:pt>
                <c:pt idx="71">
                  <c:v>0.27955200000000002</c:v>
                </c:pt>
                <c:pt idx="72">
                  <c:v>-2.09002</c:v>
                </c:pt>
                <c:pt idx="73">
                  <c:v>0.64224899999999996</c:v>
                </c:pt>
                <c:pt idx="74">
                  <c:v>0.39864899999999998</c:v>
                </c:pt>
                <c:pt idx="75">
                  <c:v>0.30259999999999998</c:v>
                </c:pt>
                <c:pt idx="76">
                  <c:v>-0.77939000000000003</c:v>
                </c:pt>
                <c:pt idx="77">
                  <c:v>-0.467416</c:v>
                </c:pt>
                <c:pt idx="78">
                  <c:v>-1.6743300000000001</c:v>
                </c:pt>
                <c:pt idx="79">
                  <c:v>-0.46143800000000001</c:v>
                </c:pt>
                <c:pt idx="80">
                  <c:v>1.2716999999999999E-2</c:v>
                </c:pt>
                <c:pt idx="81">
                  <c:v>-0.78541000000000005</c:v>
                </c:pt>
                <c:pt idx="82">
                  <c:v>1.8319999999999999E-2</c:v>
                </c:pt>
                <c:pt idx="83">
                  <c:v>-0.21809200000000001</c:v>
                </c:pt>
                <c:pt idx="84">
                  <c:v>-1.5499799999999999</c:v>
                </c:pt>
                <c:pt idx="85">
                  <c:v>-7.3855000000000004E-2</c:v>
                </c:pt>
                <c:pt idx="86">
                  <c:v>-2.2365699999999999</c:v>
                </c:pt>
                <c:pt idx="87">
                  <c:v>-0.28049200000000002</c:v>
                </c:pt>
                <c:pt idx="88">
                  <c:v>-1.8099799999999999</c:v>
                </c:pt>
                <c:pt idx="89">
                  <c:v>0.100234</c:v>
                </c:pt>
                <c:pt idx="90">
                  <c:v>-0.16680200000000001</c:v>
                </c:pt>
                <c:pt idx="91">
                  <c:v>0.57289000000000001</c:v>
                </c:pt>
                <c:pt idx="92">
                  <c:v>0.48455300000000001</c:v>
                </c:pt>
                <c:pt idx="93">
                  <c:v>-0.60856900000000003</c:v>
                </c:pt>
                <c:pt idx="94">
                  <c:v>0.461426</c:v>
                </c:pt>
                <c:pt idx="95">
                  <c:v>0.76077399999999995</c:v>
                </c:pt>
                <c:pt idx="96">
                  <c:v>-5.0298000000000002E-2</c:v>
                </c:pt>
                <c:pt idx="97">
                  <c:v>0.347194</c:v>
                </c:pt>
                <c:pt idx="98">
                  <c:v>-0.15745899999999999</c:v>
                </c:pt>
                <c:pt idx="99">
                  <c:v>-0.95745599999999997</c:v>
                </c:pt>
                <c:pt idx="100">
                  <c:v>-0.532416</c:v>
                </c:pt>
                <c:pt idx="101">
                  <c:v>-1.3468199999999999</c:v>
                </c:pt>
                <c:pt idx="102">
                  <c:v>8.3173999999999998E-2</c:v>
                </c:pt>
                <c:pt idx="103">
                  <c:v>-1.46268</c:v>
                </c:pt>
                <c:pt idx="104">
                  <c:v>0.64453199999999999</c:v>
                </c:pt>
                <c:pt idx="105">
                  <c:v>0.26132100000000003</c:v>
                </c:pt>
                <c:pt idx="106">
                  <c:v>0.41703600000000002</c:v>
                </c:pt>
                <c:pt idx="107">
                  <c:v>0.51520999999999995</c:v>
                </c:pt>
                <c:pt idx="108">
                  <c:v>-1.0963700000000001</c:v>
                </c:pt>
                <c:pt idx="109">
                  <c:v>-1.0696099999999999</c:v>
                </c:pt>
                <c:pt idx="110">
                  <c:v>-1.25495</c:v>
                </c:pt>
                <c:pt idx="111">
                  <c:v>-1.77884</c:v>
                </c:pt>
                <c:pt idx="112">
                  <c:v>0.100646</c:v>
                </c:pt>
                <c:pt idx="113">
                  <c:v>-0.18555099999999999</c:v>
                </c:pt>
                <c:pt idx="114">
                  <c:v>-0.50914199999999998</c:v>
                </c:pt>
                <c:pt idx="115">
                  <c:v>1.04983</c:v>
                </c:pt>
                <c:pt idx="116">
                  <c:v>-0.54996599999999995</c:v>
                </c:pt>
                <c:pt idx="117">
                  <c:v>1.0935299999999999</c:v>
                </c:pt>
                <c:pt idx="118">
                  <c:v>-0.40978500000000001</c:v>
                </c:pt>
                <c:pt idx="119">
                  <c:v>0.15612200000000001</c:v>
                </c:pt>
                <c:pt idx="120">
                  <c:v>-1.4025000000000001</c:v>
                </c:pt>
                <c:pt idx="121">
                  <c:v>0.706121</c:v>
                </c:pt>
                <c:pt idx="122">
                  <c:v>0.61377899999999996</c:v>
                </c:pt>
                <c:pt idx="123">
                  <c:v>0.47605399999999998</c:v>
                </c:pt>
                <c:pt idx="124">
                  <c:v>2.2178E-2</c:v>
                </c:pt>
                <c:pt idx="125">
                  <c:v>5.7005E-2</c:v>
                </c:pt>
                <c:pt idx="126">
                  <c:v>0.70677699999999999</c:v>
                </c:pt>
                <c:pt idx="127">
                  <c:v>-0.52351899999999996</c:v>
                </c:pt>
                <c:pt idx="128">
                  <c:v>7.5560000000000002E-3</c:v>
                </c:pt>
                <c:pt idx="129">
                  <c:v>-1.76248</c:v>
                </c:pt>
                <c:pt idx="130">
                  <c:v>0.26987299999999997</c:v>
                </c:pt>
                <c:pt idx="131">
                  <c:v>0.57394000000000001</c:v>
                </c:pt>
                <c:pt idx="132">
                  <c:v>0.59185600000000005</c:v>
                </c:pt>
                <c:pt idx="133">
                  <c:v>0.52358099999999996</c:v>
                </c:pt>
                <c:pt idx="134">
                  <c:v>1.03095</c:v>
                </c:pt>
                <c:pt idx="135">
                  <c:v>-0.70318800000000004</c:v>
                </c:pt>
                <c:pt idx="136">
                  <c:v>0.40417999999999998</c:v>
                </c:pt>
                <c:pt idx="137">
                  <c:v>0.75893699999999997</c:v>
                </c:pt>
                <c:pt idx="138">
                  <c:v>0.59049499999999999</c:v>
                </c:pt>
                <c:pt idx="139">
                  <c:v>-0.42713499999999999</c:v>
                </c:pt>
                <c:pt idx="140">
                  <c:v>0.93302600000000002</c:v>
                </c:pt>
                <c:pt idx="141">
                  <c:v>-0.98619299999999999</c:v>
                </c:pt>
                <c:pt idx="142">
                  <c:v>-0.56225000000000003</c:v>
                </c:pt>
                <c:pt idx="143">
                  <c:v>0.33931899999999998</c:v>
                </c:pt>
                <c:pt idx="144">
                  <c:v>-2.16893</c:v>
                </c:pt>
                <c:pt idx="145">
                  <c:v>-1.0269699999999999</c:v>
                </c:pt>
                <c:pt idx="146">
                  <c:v>0.42454799999999998</c:v>
                </c:pt>
                <c:pt idx="147">
                  <c:v>-0.90562200000000004</c:v>
                </c:pt>
                <c:pt idx="148">
                  <c:v>0.116436</c:v>
                </c:pt>
                <c:pt idx="149">
                  <c:v>-0.62428499999999998</c:v>
                </c:pt>
                <c:pt idx="150">
                  <c:v>0.66436300000000004</c:v>
                </c:pt>
                <c:pt idx="151">
                  <c:v>0.29663600000000001</c:v>
                </c:pt>
                <c:pt idx="152">
                  <c:v>1.0612900000000001</c:v>
                </c:pt>
                <c:pt idx="153">
                  <c:v>0.83904100000000004</c:v>
                </c:pt>
                <c:pt idx="154">
                  <c:v>-0.26523400000000003</c:v>
                </c:pt>
                <c:pt idx="155">
                  <c:v>-0.69630499999999995</c:v>
                </c:pt>
                <c:pt idx="156">
                  <c:v>1.1998</c:v>
                </c:pt>
                <c:pt idx="157">
                  <c:v>-0.32258599999999998</c:v>
                </c:pt>
                <c:pt idx="158">
                  <c:v>-0.21599699999999999</c:v>
                </c:pt>
                <c:pt idx="159">
                  <c:v>0.23816999999999999</c:v>
                </c:pt>
                <c:pt idx="160">
                  <c:v>-1.6877800000000001</c:v>
                </c:pt>
                <c:pt idx="161">
                  <c:v>-0.62600699999999998</c:v>
                </c:pt>
                <c:pt idx="162">
                  <c:v>0.69469700000000001</c:v>
                </c:pt>
                <c:pt idx="163">
                  <c:v>0.46221200000000001</c:v>
                </c:pt>
                <c:pt idx="164">
                  <c:v>0.26687300000000003</c:v>
                </c:pt>
                <c:pt idx="165">
                  <c:v>0.71469400000000005</c:v>
                </c:pt>
                <c:pt idx="166">
                  <c:v>-0.94472299999999998</c:v>
                </c:pt>
                <c:pt idx="167">
                  <c:v>1.4872399999999999</c:v>
                </c:pt>
                <c:pt idx="168">
                  <c:v>0.289993</c:v>
                </c:pt>
                <c:pt idx="169">
                  <c:v>0.73051699999999997</c:v>
                </c:pt>
                <c:pt idx="170">
                  <c:v>3.1905999999999997E-2</c:v>
                </c:pt>
                <c:pt idx="171">
                  <c:v>0.191581</c:v>
                </c:pt>
                <c:pt idx="172">
                  <c:v>0.553894</c:v>
                </c:pt>
                <c:pt idx="173">
                  <c:v>0.74109599999999998</c:v>
                </c:pt>
                <c:pt idx="174">
                  <c:v>-3.5576999999999998E-2</c:v>
                </c:pt>
                <c:pt idx="175">
                  <c:v>0.86444500000000002</c:v>
                </c:pt>
                <c:pt idx="176">
                  <c:v>0.64074600000000004</c:v>
                </c:pt>
                <c:pt idx="177">
                  <c:v>0.51867399999999997</c:v>
                </c:pt>
                <c:pt idx="178">
                  <c:v>1.06698</c:v>
                </c:pt>
                <c:pt idx="179">
                  <c:v>0.65287799999999996</c:v>
                </c:pt>
                <c:pt idx="180">
                  <c:v>0.84824100000000002</c:v>
                </c:pt>
                <c:pt idx="181">
                  <c:v>0.526057</c:v>
                </c:pt>
                <c:pt idx="182">
                  <c:v>1.1226499999999999</c:v>
                </c:pt>
                <c:pt idx="183">
                  <c:v>0.51449800000000001</c:v>
                </c:pt>
                <c:pt idx="184">
                  <c:v>0.81437599999999999</c:v>
                </c:pt>
                <c:pt idx="185">
                  <c:v>0.69377599999999995</c:v>
                </c:pt>
                <c:pt idx="186">
                  <c:v>0.95373200000000002</c:v>
                </c:pt>
                <c:pt idx="187">
                  <c:v>-0.17775099999999999</c:v>
                </c:pt>
                <c:pt idx="188">
                  <c:v>0.215476</c:v>
                </c:pt>
                <c:pt idx="189">
                  <c:v>1.0021899999999999</c:v>
                </c:pt>
                <c:pt idx="190">
                  <c:v>0.74956299999999998</c:v>
                </c:pt>
                <c:pt idx="191">
                  <c:v>0.91140699999999997</c:v>
                </c:pt>
                <c:pt idx="192">
                  <c:v>0.771818</c:v>
                </c:pt>
                <c:pt idx="193">
                  <c:v>-0.78585499999999997</c:v>
                </c:pt>
                <c:pt idx="194">
                  <c:v>0.65939599999999998</c:v>
                </c:pt>
                <c:pt idx="195">
                  <c:v>1.0041100000000001</c:v>
                </c:pt>
                <c:pt idx="196">
                  <c:v>0.30963499999999999</c:v>
                </c:pt>
                <c:pt idx="197">
                  <c:v>0.74460300000000001</c:v>
                </c:pt>
                <c:pt idx="198">
                  <c:v>0.393791</c:v>
                </c:pt>
                <c:pt idx="199">
                  <c:v>1.2737499999999999</c:v>
                </c:pt>
                <c:pt idx="200">
                  <c:v>0.94626100000000002</c:v>
                </c:pt>
                <c:pt idx="201">
                  <c:v>0.81096100000000004</c:v>
                </c:pt>
                <c:pt idx="202">
                  <c:v>0.80708899999999995</c:v>
                </c:pt>
                <c:pt idx="203">
                  <c:v>1.2514700000000001</c:v>
                </c:pt>
                <c:pt idx="204">
                  <c:v>1.2806200000000001</c:v>
                </c:pt>
                <c:pt idx="205">
                  <c:v>0.40042699999999998</c:v>
                </c:pt>
                <c:pt idx="206">
                  <c:v>0.64232400000000001</c:v>
                </c:pt>
                <c:pt idx="207">
                  <c:v>0.77911799999999998</c:v>
                </c:pt>
                <c:pt idx="208">
                  <c:v>1.17005</c:v>
                </c:pt>
                <c:pt idx="209">
                  <c:v>-0.414325</c:v>
                </c:pt>
                <c:pt idx="210">
                  <c:v>-0.55005800000000005</c:v>
                </c:pt>
                <c:pt idx="211">
                  <c:v>0.77289600000000003</c:v>
                </c:pt>
                <c:pt idx="212">
                  <c:v>0.84223400000000004</c:v>
                </c:pt>
                <c:pt idx="213">
                  <c:v>0.49885499999999999</c:v>
                </c:pt>
                <c:pt idx="214">
                  <c:v>1.1952499999999999</c:v>
                </c:pt>
                <c:pt idx="215">
                  <c:v>0.90878599999999998</c:v>
                </c:pt>
                <c:pt idx="216">
                  <c:v>0.39379199999999998</c:v>
                </c:pt>
                <c:pt idx="217">
                  <c:v>0.27325300000000002</c:v>
                </c:pt>
                <c:pt idx="218">
                  <c:v>0.97767800000000005</c:v>
                </c:pt>
                <c:pt idx="219">
                  <c:v>0.69688700000000003</c:v>
                </c:pt>
                <c:pt idx="220">
                  <c:v>0.52105000000000001</c:v>
                </c:pt>
                <c:pt idx="221">
                  <c:v>1.0862499999999999</c:v>
                </c:pt>
                <c:pt idx="222">
                  <c:v>0.69072800000000001</c:v>
                </c:pt>
                <c:pt idx="223">
                  <c:v>0.190578</c:v>
                </c:pt>
                <c:pt idx="224">
                  <c:v>0.28284599999999999</c:v>
                </c:pt>
                <c:pt idx="225">
                  <c:v>0.38101699999999999</c:v>
                </c:pt>
                <c:pt idx="226">
                  <c:v>0.84413000000000005</c:v>
                </c:pt>
                <c:pt idx="227">
                  <c:v>-0.98461799999999999</c:v>
                </c:pt>
                <c:pt idx="228">
                  <c:v>0.133967</c:v>
                </c:pt>
                <c:pt idx="229">
                  <c:v>0.730325</c:v>
                </c:pt>
                <c:pt idx="230">
                  <c:v>0.77969599999999994</c:v>
                </c:pt>
                <c:pt idx="231">
                  <c:v>0.60558000000000001</c:v>
                </c:pt>
                <c:pt idx="232">
                  <c:v>0.80052199999999996</c:v>
                </c:pt>
                <c:pt idx="233">
                  <c:v>0.48604599999999998</c:v>
                </c:pt>
                <c:pt idx="234">
                  <c:v>0.457459</c:v>
                </c:pt>
                <c:pt idx="235">
                  <c:v>1.02383</c:v>
                </c:pt>
                <c:pt idx="236">
                  <c:v>-1.1045700000000001</c:v>
                </c:pt>
                <c:pt idx="237">
                  <c:v>0.63203699999999996</c:v>
                </c:pt>
                <c:pt idx="238">
                  <c:v>-0.69628500000000004</c:v>
                </c:pt>
                <c:pt idx="239">
                  <c:v>0.39679799999999998</c:v>
                </c:pt>
                <c:pt idx="240">
                  <c:v>-0.192771</c:v>
                </c:pt>
                <c:pt idx="241">
                  <c:v>0.825484</c:v>
                </c:pt>
                <c:pt idx="242">
                  <c:v>0.46498899999999999</c:v>
                </c:pt>
                <c:pt idx="243">
                  <c:v>0.70547000000000004</c:v>
                </c:pt>
                <c:pt idx="244">
                  <c:v>0.15385399999999999</c:v>
                </c:pt>
                <c:pt idx="245">
                  <c:v>-0.36039500000000002</c:v>
                </c:pt>
                <c:pt idx="246">
                  <c:v>1.1014999999999999</c:v>
                </c:pt>
                <c:pt idx="247">
                  <c:v>0.30845400000000001</c:v>
                </c:pt>
                <c:pt idx="248">
                  <c:v>1.43279</c:v>
                </c:pt>
                <c:pt idx="249">
                  <c:v>-0.195377</c:v>
                </c:pt>
                <c:pt idx="250">
                  <c:v>0.45136700000000002</c:v>
                </c:pt>
                <c:pt idx="251">
                  <c:v>0.54605700000000001</c:v>
                </c:pt>
                <c:pt idx="252">
                  <c:v>0.16608300000000001</c:v>
                </c:pt>
                <c:pt idx="253">
                  <c:v>-0.52761999999999998</c:v>
                </c:pt>
                <c:pt idx="254">
                  <c:v>0.67363499999999998</c:v>
                </c:pt>
                <c:pt idx="255">
                  <c:v>3.7243999999999999E-2</c:v>
                </c:pt>
                <c:pt idx="256">
                  <c:v>0.16334099999999999</c:v>
                </c:pt>
                <c:pt idx="257">
                  <c:v>-0.29719800000000002</c:v>
                </c:pt>
                <c:pt idx="258">
                  <c:v>0.243007</c:v>
                </c:pt>
                <c:pt idx="259">
                  <c:v>0.46816999999999998</c:v>
                </c:pt>
                <c:pt idx="260">
                  <c:v>0.85599899999999995</c:v>
                </c:pt>
                <c:pt idx="261">
                  <c:v>0.82419900000000001</c:v>
                </c:pt>
                <c:pt idx="262">
                  <c:v>1.3248599999999999</c:v>
                </c:pt>
                <c:pt idx="263">
                  <c:v>0.85017200000000004</c:v>
                </c:pt>
                <c:pt idx="264">
                  <c:v>0.81913899999999995</c:v>
                </c:pt>
                <c:pt idx="265">
                  <c:v>5.8155999999999999E-2</c:v>
                </c:pt>
                <c:pt idx="266">
                  <c:v>-0.55189200000000005</c:v>
                </c:pt>
                <c:pt idx="267">
                  <c:v>0.787609</c:v>
                </c:pt>
                <c:pt idx="268">
                  <c:v>0.32109900000000002</c:v>
                </c:pt>
                <c:pt idx="269">
                  <c:v>0.40805599999999997</c:v>
                </c:pt>
                <c:pt idx="270">
                  <c:v>-0.14341499999999999</c:v>
                </c:pt>
                <c:pt idx="271">
                  <c:v>0.61318799999999996</c:v>
                </c:pt>
                <c:pt idx="272">
                  <c:v>0.32786199999999999</c:v>
                </c:pt>
                <c:pt idx="273">
                  <c:v>0.47287600000000002</c:v>
                </c:pt>
                <c:pt idx="274">
                  <c:v>-1.39551</c:v>
                </c:pt>
                <c:pt idx="275">
                  <c:v>0.51198399999999999</c:v>
                </c:pt>
                <c:pt idx="276">
                  <c:v>-1.0047200000000001</c:v>
                </c:pt>
                <c:pt idx="277">
                  <c:v>0.82130700000000001</c:v>
                </c:pt>
                <c:pt idx="278">
                  <c:v>0.15473400000000001</c:v>
                </c:pt>
                <c:pt idx="279">
                  <c:v>0.52072200000000002</c:v>
                </c:pt>
                <c:pt idx="280">
                  <c:v>0.60825300000000004</c:v>
                </c:pt>
                <c:pt idx="281">
                  <c:v>0.287744</c:v>
                </c:pt>
                <c:pt idx="282">
                  <c:v>0.43139300000000003</c:v>
                </c:pt>
                <c:pt idx="283">
                  <c:v>0.87115699999999996</c:v>
                </c:pt>
                <c:pt idx="284">
                  <c:v>0.58816900000000005</c:v>
                </c:pt>
                <c:pt idx="285">
                  <c:v>-0.37979499999999999</c:v>
                </c:pt>
                <c:pt idx="286">
                  <c:v>0.67025100000000004</c:v>
                </c:pt>
                <c:pt idx="287">
                  <c:v>0.82036699999999996</c:v>
                </c:pt>
                <c:pt idx="288">
                  <c:v>8.4338999999999997E-2</c:v>
                </c:pt>
                <c:pt idx="289">
                  <c:v>-0.219864</c:v>
                </c:pt>
                <c:pt idx="290">
                  <c:v>0.115203</c:v>
                </c:pt>
                <c:pt idx="291">
                  <c:v>-0.113826</c:v>
                </c:pt>
                <c:pt idx="292">
                  <c:v>-0.578179</c:v>
                </c:pt>
                <c:pt idx="293">
                  <c:v>-0.47883599999999998</c:v>
                </c:pt>
                <c:pt idx="294">
                  <c:v>-0.607545</c:v>
                </c:pt>
                <c:pt idx="295">
                  <c:v>0.49197400000000002</c:v>
                </c:pt>
                <c:pt idx="296">
                  <c:v>-0.86581600000000003</c:v>
                </c:pt>
                <c:pt idx="297">
                  <c:v>-0.25447999999999998</c:v>
                </c:pt>
                <c:pt idx="298">
                  <c:v>0.21107999999999999</c:v>
                </c:pt>
                <c:pt idx="299">
                  <c:v>3.9480000000000001E-3</c:v>
                </c:pt>
                <c:pt idx="300">
                  <c:v>0.52097800000000005</c:v>
                </c:pt>
                <c:pt idx="301">
                  <c:v>1.10772</c:v>
                </c:pt>
                <c:pt idx="302">
                  <c:v>0.32710400000000001</c:v>
                </c:pt>
                <c:pt idx="303">
                  <c:v>0.29755599999999999</c:v>
                </c:pt>
                <c:pt idx="304">
                  <c:v>-1.1706799999999999</c:v>
                </c:pt>
                <c:pt idx="305">
                  <c:v>0.30956600000000001</c:v>
                </c:pt>
                <c:pt idx="306">
                  <c:v>0.139317</c:v>
                </c:pt>
                <c:pt idx="307">
                  <c:v>9.2082999999999998E-2</c:v>
                </c:pt>
                <c:pt idx="308">
                  <c:v>1.13052</c:v>
                </c:pt>
                <c:pt idx="309">
                  <c:v>0.120965</c:v>
                </c:pt>
                <c:pt idx="310">
                  <c:v>-0.61128099999999996</c:v>
                </c:pt>
                <c:pt idx="311">
                  <c:v>1.3127500000000001</c:v>
                </c:pt>
                <c:pt idx="312">
                  <c:v>0.146125</c:v>
                </c:pt>
                <c:pt idx="313">
                  <c:v>0.18574199999999999</c:v>
                </c:pt>
                <c:pt idx="314">
                  <c:v>0.42760100000000001</c:v>
                </c:pt>
                <c:pt idx="315">
                  <c:v>0.474854</c:v>
                </c:pt>
                <c:pt idx="316">
                  <c:v>0.99275599999999997</c:v>
                </c:pt>
                <c:pt idx="317">
                  <c:v>0.69314500000000001</c:v>
                </c:pt>
                <c:pt idx="318">
                  <c:v>7.0269999999999999E-2</c:v>
                </c:pt>
                <c:pt idx="319">
                  <c:v>0.49476100000000001</c:v>
                </c:pt>
                <c:pt idx="320">
                  <c:v>-0.73129200000000005</c:v>
                </c:pt>
                <c:pt idx="321">
                  <c:v>0.13675599999999999</c:v>
                </c:pt>
                <c:pt idx="322">
                  <c:v>-1.1892199999999999</c:v>
                </c:pt>
                <c:pt idx="323">
                  <c:v>-0.91276100000000004</c:v>
                </c:pt>
                <c:pt idx="324">
                  <c:v>3.3509999999999998E-3</c:v>
                </c:pt>
                <c:pt idx="325">
                  <c:v>0.16053100000000001</c:v>
                </c:pt>
                <c:pt idx="326">
                  <c:v>1.1740299999999999</c:v>
                </c:pt>
                <c:pt idx="327">
                  <c:v>0.47339799999999999</c:v>
                </c:pt>
                <c:pt idx="328">
                  <c:v>0.179674</c:v>
                </c:pt>
                <c:pt idx="329">
                  <c:v>0.106694</c:v>
                </c:pt>
                <c:pt idx="330">
                  <c:v>0.58436200000000005</c:v>
                </c:pt>
                <c:pt idx="331">
                  <c:v>0.29289300000000001</c:v>
                </c:pt>
                <c:pt idx="332">
                  <c:v>-0.16683200000000001</c:v>
                </c:pt>
                <c:pt idx="333">
                  <c:v>1.5581700000000001</c:v>
                </c:pt>
                <c:pt idx="334">
                  <c:v>0.30241299999999999</c:v>
                </c:pt>
                <c:pt idx="335">
                  <c:v>0.37659700000000002</c:v>
                </c:pt>
                <c:pt idx="336">
                  <c:v>0.370282</c:v>
                </c:pt>
                <c:pt idx="337">
                  <c:v>0.653312</c:v>
                </c:pt>
                <c:pt idx="338">
                  <c:v>0.360931</c:v>
                </c:pt>
                <c:pt idx="339">
                  <c:v>0.47078199999999998</c:v>
                </c:pt>
                <c:pt idx="340">
                  <c:v>0.363869</c:v>
                </c:pt>
                <c:pt idx="341">
                  <c:v>-6.0165999999999997E-2</c:v>
                </c:pt>
                <c:pt idx="342">
                  <c:v>-0.16467399999999999</c:v>
                </c:pt>
                <c:pt idx="343">
                  <c:v>0.38008900000000001</c:v>
                </c:pt>
                <c:pt idx="344">
                  <c:v>0.79397799999999996</c:v>
                </c:pt>
                <c:pt idx="345">
                  <c:v>-0.194462</c:v>
                </c:pt>
                <c:pt idx="346">
                  <c:v>0.44136199999999998</c:v>
                </c:pt>
                <c:pt idx="347">
                  <c:v>0.38923099999999999</c:v>
                </c:pt>
                <c:pt idx="348">
                  <c:v>0.323044</c:v>
                </c:pt>
                <c:pt idx="349">
                  <c:v>0.43170999999999998</c:v>
                </c:pt>
                <c:pt idx="350">
                  <c:v>-4.9348999999999997E-2</c:v>
                </c:pt>
                <c:pt idx="351">
                  <c:v>0.83436900000000003</c:v>
                </c:pt>
                <c:pt idx="352">
                  <c:v>0.94325300000000001</c:v>
                </c:pt>
                <c:pt idx="353">
                  <c:v>0.58418099999999995</c:v>
                </c:pt>
                <c:pt idx="354">
                  <c:v>-0.32043100000000002</c:v>
                </c:pt>
                <c:pt idx="355">
                  <c:v>0.44140200000000002</c:v>
                </c:pt>
                <c:pt idx="356">
                  <c:v>-0.18763199999999999</c:v>
                </c:pt>
                <c:pt idx="357">
                  <c:v>0.76814400000000005</c:v>
                </c:pt>
                <c:pt idx="358">
                  <c:v>0.43964199999999998</c:v>
                </c:pt>
                <c:pt idx="359">
                  <c:v>0.32927200000000001</c:v>
                </c:pt>
                <c:pt idx="360">
                  <c:v>-1.1626700000000001</c:v>
                </c:pt>
                <c:pt idx="361">
                  <c:v>0.13897100000000001</c:v>
                </c:pt>
                <c:pt idx="362">
                  <c:v>0.38913799999999998</c:v>
                </c:pt>
                <c:pt idx="363">
                  <c:v>0.36912400000000001</c:v>
                </c:pt>
                <c:pt idx="364">
                  <c:v>1.32368</c:v>
                </c:pt>
                <c:pt idx="365">
                  <c:v>-0.30252000000000001</c:v>
                </c:pt>
                <c:pt idx="366">
                  <c:v>4.8427999999999999E-2</c:v>
                </c:pt>
                <c:pt idx="367">
                  <c:v>0.74048199999999997</c:v>
                </c:pt>
                <c:pt idx="368">
                  <c:v>-2.4380799999999998</c:v>
                </c:pt>
                <c:pt idx="369">
                  <c:v>0.392957</c:v>
                </c:pt>
                <c:pt idx="370">
                  <c:v>0.52764200000000006</c:v>
                </c:pt>
                <c:pt idx="371">
                  <c:v>0.34645700000000001</c:v>
                </c:pt>
                <c:pt idx="372">
                  <c:v>0.75645300000000004</c:v>
                </c:pt>
                <c:pt idx="373">
                  <c:v>-0.39494099999999999</c:v>
                </c:pt>
                <c:pt idx="374">
                  <c:v>0.34361000000000003</c:v>
                </c:pt>
                <c:pt idx="375">
                  <c:v>-0.584094</c:v>
                </c:pt>
                <c:pt idx="376">
                  <c:v>0.79761800000000005</c:v>
                </c:pt>
                <c:pt idx="377">
                  <c:v>0.58323400000000003</c:v>
                </c:pt>
                <c:pt idx="378">
                  <c:v>0.10273699999999999</c:v>
                </c:pt>
                <c:pt idx="379">
                  <c:v>0.45598</c:v>
                </c:pt>
                <c:pt idx="380">
                  <c:v>0.64132299999999998</c:v>
                </c:pt>
                <c:pt idx="381">
                  <c:v>0.44078699999999998</c:v>
                </c:pt>
                <c:pt idx="382">
                  <c:v>-1.22319</c:v>
                </c:pt>
                <c:pt idx="383">
                  <c:v>-1.2811900000000001</c:v>
                </c:pt>
                <c:pt idx="384">
                  <c:v>9.4841999999999996E-2</c:v>
                </c:pt>
                <c:pt idx="385">
                  <c:v>0.75133899999999998</c:v>
                </c:pt>
                <c:pt idx="386">
                  <c:v>0.606572</c:v>
                </c:pt>
                <c:pt idx="387">
                  <c:v>0.37064799999999998</c:v>
                </c:pt>
                <c:pt idx="388">
                  <c:v>-2.4811899999999998</c:v>
                </c:pt>
                <c:pt idx="389">
                  <c:v>-0.35372100000000001</c:v>
                </c:pt>
                <c:pt idx="390">
                  <c:v>5.0032E-2</c:v>
                </c:pt>
                <c:pt idx="391">
                  <c:v>0.30873800000000001</c:v>
                </c:pt>
                <c:pt idx="392">
                  <c:v>1.1246799999999999</c:v>
                </c:pt>
                <c:pt idx="393">
                  <c:v>-0.717194</c:v>
                </c:pt>
                <c:pt idx="394">
                  <c:v>-1.1672199999999999</c:v>
                </c:pt>
                <c:pt idx="395">
                  <c:v>-1.2158100000000001</c:v>
                </c:pt>
                <c:pt idx="396">
                  <c:v>-9.1719999999999996E-3</c:v>
                </c:pt>
                <c:pt idx="397">
                  <c:v>-5.8645999999999997E-2</c:v>
                </c:pt>
                <c:pt idx="398">
                  <c:v>-0.37876300000000002</c:v>
                </c:pt>
                <c:pt idx="399">
                  <c:v>-2.8997199999999999</c:v>
                </c:pt>
                <c:pt idx="400">
                  <c:v>-1.95116</c:v>
                </c:pt>
                <c:pt idx="401">
                  <c:v>-2.6004299999999998</c:v>
                </c:pt>
                <c:pt idx="402">
                  <c:v>-5.5577000000000001E-2</c:v>
                </c:pt>
                <c:pt idx="403">
                  <c:v>-2.1009799999999998</c:v>
                </c:pt>
                <c:pt idx="404">
                  <c:v>-1.43954</c:v>
                </c:pt>
                <c:pt idx="405">
                  <c:v>-2.39527</c:v>
                </c:pt>
                <c:pt idx="406">
                  <c:v>-2.53274</c:v>
                </c:pt>
                <c:pt idx="407">
                  <c:v>-1.3869499999999999</c:v>
                </c:pt>
                <c:pt idx="408">
                  <c:v>-2.68953</c:v>
                </c:pt>
                <c:pt idx="409">
                  <c:v>-0.82650800000000002</c:v>
                </c:pt>
                <c:pt idx="410">
                  <c:v>-1.8381099999999999</c:v>
                </c:pt>
                <c:pt idx="411">
                  <c:v>1.07142</c:v>
                </c:pt>
                <c:pt idx="412">
                  <c:v>-3.1939899999999999</c:v>
                </c:pt>
                <c:pt idx="413">
                  <c:v>-0.29603299999999999</c:v>
                </c:pt>
                <c:pt idx="414">
                  <c:v>-1.4928600000000001</c:v>
                </c:pt>
                <c:pt idx="415">
                  <c:v>-0.392563</c:v>
                </c:pt>
                <c:pt idx="416">
                  <c:v>-2.2336900000000002</c:v>
                </c:pt>
                <c:pt idx="417">
                  <c:v>-0.27874500000000002</c:v>
                </c:pt>
                <c:pt idx="418">
                  <c:v>-2.1486800000000001</c:v>
                </c:pt>
                <c:pt idx="419">
                  <c:v>-1.1266099999999999</c:v>
                </c:pt>
                <c:pt idx="420">
                  <c:v>-2.1431900000000002</c:v>
                </c:pt>
                <c:pt idx="421">
                  <c:v>-2.4401600000000001</c:v>
                </c:pt>
                <c:pt idx="422">
                  <c:v>-2.92761</c:v>
                </c:pt>
                <c:pt idx="423">
                  <c:v>-0.31080600000000003</c:v>
                </c:pt>
                <c:pt idx="424">
                  <c:v>-3.3087800000000001</c:v>
                </c:pt>
                <c:pt idx="425">
                  <c:v>0.15573600000000001</c:v>
                </c:pt>
                <c:pt idx="426">
                  <c:v>0.15554699999999999</c:v>
                </c:pt>
                <c:pt idx="427">
                  <c:v>-0.88694799999999996</c:v>
                </c:pt>
                <c:pt idx="428">
                  <c:v>-2.68866</c:v>
                </c:pt>
                <c:pt idx="429">
                  <c:v>-2.85555</c:v>
                </c:pt>
                <c:pt idx="430">
                  <c:v>-1.98245</c:v>
                </c:pt>
                <c:pt idx="431">
                  <c:v>0.15714</c:v>
                </c:pt>
                <c:pt idx="432">
                  <c:v>-1.2392399999999999</c:v>
                </c:pt>
                <c:pt idx="433">
                  <c:v>-0.80898300000000001</c:v>
                </c:pt>
                <c:pt idx="434">
                  <c:v>-1.8989499999999999</c:v>
                </c:pt>
                <c:pt idx="435">
                  <c:v>0.54276899999999995</c:v>
                </c:pt>
                <c:pt idx="436">
                  <c:v>0.15812100000000001</c:v>
                </c:pt>
                <c:pt idx="437">
                  <c:v>-1.5307900000000001</c:v>
                </c:pt>
                <c:pt idx="438">
                  <c:v>-3.11754</c:v>
                </c:pt>
                <c:pt idx="439">
                  <c:v>-1.03267</c:v>
                </c:pt>
                <c:pt idx="440">
                  <c:v>-2.5953300000000001</c:v>
                </c:pt>
                <c:pt idx="441">
                  <c:v>-1.18956</c:v>
                </c:pt>
                <c:pt idx="442">
                  <c:v>-1.04071</c:v>
                </c:pt>
                <c:pt idx="443">
                  <c:v>-1.5984700000000001</c:v>
                </c:pt>
                <c:pt idx="444">
                  <c:v>-0.18431900000000001</c:v>
                </c:pt>
                <c:pt idx="445">
                  <c:v>-1.38944</c:v>
                </c:pt>
                <c:pt idx="446">
                  <c:v>-2.9086799999999999</c:v>
                </c:pt>
                <c:pt idx="447">
                  <c:v>-0.16144900000000001</c:v>
                </c:pt>
                <c:pt idx="448">
                  <c:v>-0.109306</c:v>
                </c:pt>
                <c:pt idx="449">
                  <c:v>-2.6343700000000001</c:v>
                </c:pt>
                <c:pt idx="450">
                  <c:v>-2.9782700000000002</c:v>
                </c:pt>
                <c:pt idx="451">
                  <c:v>-1.2972600000000001</c:v>
                </c:pt>
                <c:pt idx="452">
                  <c:v>-1.5765800000000001</c:v>
                </c:pt>
                <c:pt idx="453">
                  <c:v>-0.52156599999999997</c:v>
                </c:pt>
                <c:pt idx="454">
                  <c:v>-0.71274700000000002</c:v>
                </c:pt>
                <c:pt idx="455">
                  <c:v>-1.3660099999999999</c:v>
                </c:pt>
                <c:pt idx="456">
                  <c:v>-1.62039</c:v>
                </c:pt>
                <c:pt idx="457">
                  <c:v>-1.71214</c:v>
                </c:pt>
                <c:pt idx="458">
                  <c:v>-2.8610799999999998</c:v>
                </c:pt>
                <c:pt idx="459">
                  <c:v>-3.1640100000000002</c:v>
                </c:pt>
                <c:pt idx="460">
                  <c:v>0.3201</c:v>
                </c:pt>
                <c:pt idx="461">
                  <c:v>5.9836E-2</c:v>
                </c:pt>
                <c:pt idx="462">
                  <c:v>-1.54521</c:v>
                </c:pt>
                <c:pt idx="463">
                  <c:v>-0.51683500000000004</c:v>
                </c:pt>
                <c:pt idx="464">
                  <c:v>0.23491400000000001</c:v>
                </c:pt>
                <c:pt idx="465">
                  <c:v>-0.54360900000000001</c:v>
                </c:pt>
                <c:pt idx="466">
                  <c:v>0.73127900000000001</c:v>
                </c:pt>
                <c:pt idx="467">
                  <c:v>-3.1025299999999998</c:v>
                </c:pt>
                <c:pt idx="468">
                  <c:v>-1.42262</c:v>
                </c:pt>
                <c:pt idx="469">
                  <c:v>-0.11640399999999999</c:v>
                </c:pt>
                <c:pt idx="470">
                  <c:v>0.40124500000000002</c:v>
                </c:pt>
                <c:pt idx="471">
                  <c:v>0.32808900000000002</c:v>
                </c:pt>
                <c:pt idx="472">
                  <c:v>-1.5271300000000001</c:v>
                </c:pt>
                <c:pt idx="473">
                  <c:v>-2.9289399999999999</c:v>
                </c:pt>
                <c:pt idx="474">
                  <c:v>0.13600799999999999</c:v>
                </c:pt>
                <c:pt idx="475">
                  <c:v>-0.87130200000000002</c:v>
                </c:pt>
                <c:pt idx="476">
                  <c:v>-9.9099999999999994E-2</c:v>
                </c:pt>
                <c:pt idx="477">
                  <c:v>-0.58842799999999995</c:v>
                </c:pt>
                <c:pt idx="478">
                  <c:v>5.5139000000000001E-2</c:v>
                </c:pt>
                <c:pt idx="479">
                  <c:v>-0.92844599999999999</c:v>
                </c:pt>
                <c:pt idx="480">
                  <c:v>5.8740000000000001E-2</c:v>
                </c:pt>
                <c:pt idx="481">
                  <c:v>-2.4668600000000001</c:v>
                </c:pt>
                <c:pt idx="482">
                  <c:v>-2.5531799999999998</c:v>
                </c:pt>
                <c:pt idx="483">
                  <c:v>-0.12576899999999999</c:v>
                </c:pt>
                <c:pt idx="484">
                  <c:v>0.394011</c:v>
                </c:pt>
                <c:pt idx="485">
                  <c:v>0.26600299999999999</c:v>
                </c:pt>
                <c:pt idx="486">
                  <c:v>-1.1279699999999999</c:v>
                </c:pt>
                <c:pt idx="487">
                  <c:v>-2.07125</c:v>
                </c:pt>
                <c:pt idx="488">
                  <c:v>-0.77419700000000002</c:v>
                </c:pt>
                <c:pt idx="489">
                  <c:v>1.1615599999999999</c:v>
                </c:pt>
                <c:pt idx="490">
                  <c:v>0.10224800000000001</c:v>
                </c:pt>
                <c:pt idx="491">
                  <c:v>1.0299199999999999</c:v>
                </c:pt>
                <c:pt idx="492">
                  <c:v>-0.68534099999999998</c:v>
                </c:pt>
                <c:pt idx="493">
                  <c:v>-0.59115200000000001</c:v>
                </c:pt>
                <c:pt idx="494">
                  <c:v>-0.60204400000000002</c:v>
                </c:pt>
                <c:pt idx="495">
                  <c:v>0.35541600000000001</c:v>
                </c:pt>
                <c:pt idx="496">
                  <c:v>-0.39453500000000002</c:v>
                </c:pt>
                <c:pt idx="497">
                  <c:v>1.16374</c:v>
                </c:pt>
                <c:pt idx="498">
                  <c:v>0.33326099999999997</c:v>
                </c:pt>
                <c:pt idx="499">
                  <c:v>0.38731100000000002</c:v>
                </c:pt>
                <c:pt idx="500">
                  <c:v>0.104186</c:v>
                </c:pt>
                <c:pt idx="501">
                  <c:v>-0.10442899999999999</c:v>
                </c:pt>
                <c:pt idx="502">
                  <c:v>1.1353899999999999</c:v>
                </c:pt>
                <c:pt idx="503">
                  <c:v>0.19051299999999999</c:v>
                </c:pt>
                <c:pt idx="504">
                  <c:v>1.2466200000000001</c:v>
                </c:pt>
                <c:pt idx="505">
                  <c:v>1.21997</c:v>
                </c:pt>
                <c:pt idx="506">
                  <c:v>0.72475900000000004</c:v>
                </c:pt>
                <c:pt idx="507">
                  <c:v>-3.0991999999999999E-2</c:v>
                </c:pt>
                <c:pt idx="508">
                  <c:v>0.60558800000000002</c:v>
                </c:pt>
                <c:pt idx="509">
                  <c:v>0.87688600000000005</c:v>
                </c:pt>
                <c:pt idx="510">
                  <c:v>-0.31206</c:v>
                </c:pt>
                <c:pt idx="511">
                  <c:v>0.32771400000000001</c:v>
                </c:pt>
                <c:pt idx="512">
                  <c:v>-0.30303200000000002</c:v>
                </c:pt>
                <c:pt idx="513">
                  <c:v>0.730846</c:v>
                </c:pt>
                <c:pt idx="514">
                  <c:v>0.16112000000000001</c:v>
                </c:pt>
                <c:pt idx="515">
                  <c:v>0.59492</c:v>
                </c:pt>
                <c:pt idx="516">
                  <c:v>0.30243399999999998</c:v>
                </c:pt>
                <c:pt idx="517">
                  <c:v>0.47633700000000001</c:v>
                </c:pt>
                <c:pt idx="518">
                  <c:v>1.1068499999999999</c:v>
                </c:pt>
                <c:pt idx="519">
                  <c:v>0.13811599999999999</c:v>
                </c:pt>
                <c:pt idx="520">
                  <c:v>0.38899800000000001</c:v>
                </c:pt>
                <c:pt idx="521">
                  <c:v>4.4221999999999997E-2</c:v>
                </c:pt>
                <c:pt idx="522">
                  <c:v>-0.22039300000000001</c:v>
                </c:pt>
                <c:pt idx="523">
                  <c:v>1.2005699999999999</c:v>
                </c:pt>
                <c:pt idx="524">
                  <c:v>0.51921700000000004</c:v>
                </c:pt>
                <c:pt idx="525">
                  <c:v>1.3960300000000001</c:v>
                </c:pt>
                <c:pt idx="526">
                  <c:v>1.33941</c:v>
                </c:pt>
                <c:pt idx="527">
                  <c:v>0.52448300000000003</c:v>
                </c:pt>
                <c:pt idx="528">
                  <c:v>0.68280399999999997</c:v>
                </c:pt>
                <c:pt idx="529">
                  <c:v>-0.70974400000000004</c:v>
                </c:pt>
                <c:pt idx="530">
                  <c:v>1.0517700000000001</c:v>
                </c:pt>
                <c:pt idx="531">
                  <c:v>1.05196</c:v>
                </c:pt>
                <c:pt idx="532">
                  <c:v>0.96053999999999995</c:v>
                </c:pt>
                <c:pt idx="533">
                  <c:v>-6.0032000000000002E-2</c:v>
                </c:pt>
                <c:pt idx="534">
                  <c:v>0.63718200000000003</c:v>
                </c:pt>
                <c:pt idx="535">
                  <c:v>1.0222599999999999</c:v>
                </c:pt>
                <c:pt idx="536">
                  <c:v>0.48072399999999998</c:v>
                </c:pt>
                <c:pt idx="537">
                  <c:v>0.353912</c:v>
                </c:pt>
                <c:pt idx="538">
                  <c:v>0.14529900000000001</c:v>
                </c:pt>
                <c:pt idx="539">
                  <c:v>0.60916099999999995</c:v>
                </c:pt>
                <c:pt idx="540">
                  <c:v>-4.3210999999999999E-2</c:v>
                </c:pt>
                <c:pt idx="541">
                  <c:v>1.10273</c:v>
                </c:pt>
                <c:pt idx="542">
                  <c:v>1.11269</c:v>
                </c:pt>
                <c:pt idx="543">
                  <c:v>0.27451100000000001</c:v>
                </c:pt>
                <c:pt idx="544">
                  <c:v>0.85326500000000005</c:v>
                </c:pt>
                <c:pt idx="545">
                  <c:v>0.65951499999999996</c:v>
                </c:pt>
                <c:pt idx="546">
                  <c:v>1.05131</c:v>
                </c:pt>
                <c:pt idx="547">
                  <c:v>0.61309899999999995</c:v>
                </c:pt>
                <c:pt idx="548">
                  <c:v>0.19694900000000001</c:v>
                </c:pt>
                <c:pt idx="549">
                  <c:v>0.45726299999999998</c:v>
                </c:pt>
                <c:pt idx="550">
                  <c:v>1.1196699999999999</c:v>
                </c:pt>
                <c:pt idx="551">
                  <c:v>0.87491300000000005</c:v>
                </c:pt>
                <c:pt idx="552">
                  <c:v>0.93381999999999998</c:v>
                </c:pt>
                <c:pt idx="553">
                  <c:v>0.97338100000000005</c:v>
                </c:pt>
                <c:pt idx="554">
                  <c:v>1.0098</c:v>
                </c:pt>
                <c:pt idx="555">
                  <c:v>0.53071199999999996</c:v>
                </c:pt>
                <c:pt idx="556">
                  <c:v>0.48643599999999998</c:v>
                </c:pt>
                <c:pt idx="557">
                  <c:v>0.65157600000000004</c:v>
                </c:pt>
                <c:pt idx="558">
                  <c:v>-9.2976000000000003E-2</c:v>
                </c:pt>
                <c:pt idx="559">
                  <c:v>-9.2091000000000006E-2</c:v>
                </c:pt>
                <c:pt idx="560">
                  <c:v>0.43566199999999999</c:v>
                </c:pt>
                <c:pt idx="561">
                  <c:v>0.81628900000000004</c:v>
                </c:pt>
                <c:pt idx="562">
                  <c:v>1.0654300000000001</c:v>
                </c:pt>
                <c:pt idx="563">
                  <c:v>0.91452900000000004</c:v>
                </c:pt>
                <c:pt idx="564">
                  <c:v>-1.1600600000000001</c:v>
                </c:pt>
                <c:pt idx="565">
                  <c:v>0.701237</c:v>
                </c:pt>
                <c:pt idx="566">
                  <c:v>-1.3953899999999999</c:v>
                </c:pt>
                <c:pt idx="567">
                  <c:v>0.23402000000000001</c:v>
                </c:pt>
                <c:pt idx="568">
                  <c:v>0.48136000000000001</c:v>
                </c:pt>
                <c:pt idx="569">
                  <c:v>0.35158</c:v>
                </c:pt>
                <c:pt idx="570">
                  <c:v>0.54468799999999995</c:v>
                </c:pt>
                <c:pt idx="571">
                  <c:v>3.5339000000000002E-2</c:v>
                </c:pt>
                <c:pt idx="572">
                  <c:v>0.97051200000000004</c:v>
                </c:pt>
                <c:pt idx="573">
                  <c:v>0.54651400000000006</c:v>
                </c:pt>
                <c:pt idx="574">
                  <c:v>0.66069100000000003</c:v>
                </c:pt>
                <c:pt idx="575">
                  <c:v>1.0449299999999999</c:v>
                </c:pt>
                <c:pt idx="576">
                  <c:v>0.44335599999999997</c:v>
                </c:pt>
                <c:pt idx="577">
                  <c:v>0.81135800000000002</c:v>
                </c:pt>
                <c:pt idx="578">
                  <c:v>0.62753499999999995</c:v>
                </c:pt>
                <c:pt idx="579">
                  <c:v>0.50205200000000005</c:v>
                </c:pt>
                <c:pt idx="580">
                  <c:v>-0.89388100000000004</c:v>
                </c:pt>
                <c:pt idx="581">
                  <c:v>0.63072099999999998</c:v>
                </c:pt>
                <c:pt idx="582">
                  <c:v>0.64563000000000004</c:v>
                </c:pt>
                <c:pt idx="583">
                  <c:v>0.70774300000000001</c:v>
                </c:pt>
                <c:pt idx="584">
                  <c:v>0.73157300000000003</c:v>
                </c:pt>
                <c:pt idx="585">
                  <c:v>-1.0565100000000001</c:v>
                </c:pt>
                <c:pt idx="586">
                  <c:v>0.91761400000000004</c:v>
                </c:pt>
                <c:pt idx="587">
                  <c:v>0.63391799999999998</c:v>
                </c:pt>
                <c:pt idx="588">
                  <c:v>0.23750599999999999</c:v>
                </c:pt>
                <c:pt idx="589">
                  <c:v>0.33039099999999999</c:v>
                </c:pt>
                <c:pt idx="590">
                  <c:v>-1.9085799999999999</c:v>
                </c:pt>
                <c:pt idx="591">
                  <c:v>1.1329</c:v>
                </c:pt>
                <c:pt idx="592">
                  <c:v>-0.90349999999999997</c:v>
                </c:pt>
                <c:pt idx="593">
                  <c:v>-1.91774</c:v>
                </c:pt>
                <c:pt idx="594">
                  <c:v>0.48480800000000002</c:v>
                </c:pt>
                <c:pt idx="595">
                  <c:v>0.60263100000000003</c:v>
                </c:pt>
                <c:pt idx="596">
                  <c:v>-0.63192000000000004</c:v>
                </c:pt>
                <c:pt idx="597">
                  <c:v>-0.51057600000000003</c:v>
                </c:pt>
                <c:pt idx="598">
                  <c:v>-0.63502599999999998</c:v>
                </c:pt>
                <c:pt idx="599">
                  <c:v>-0.40242299999999998</c:v>
                </c:pt>
                <c:pt idx="600">
                  <c:v>-0.91693599999999997</c:v>
                </c:pt>
                <c:pt idx="601">
                  <c:v>0.66344700000000001</c:v>
                </c:pt>
                <c:pt idx="602">
                  <c:v>1.0107600000000001</c:v>
                </c:pt>
                <c:pt idx="603">
                  <c:v>0.194108</c:v>
                </c:pt>
                <c:pt idx="604">
                  <c:v>6.6862000000000005E-2</c:v>
                </c:pt>
                <c:pt idx="605">
                  <c:v>0.88347500000000001</c:v>
                </c:pt>
                <c:pt idx="606">
                  <c:v>-1.13158</c:v>
                </c:pt>
                <c:pt idx="607">
                  <c:v>0.40967199999999998</c:v>
                </c:pt>
                <c:pt idx="608">
                  <c:v>0.33885300000000002</c:v>
                </c:pt>
                <c:pt idx="609">
                  <c:v>-0.76794899999999999</c:v>
                </c:pt>
                <c:pt idx="610">
                  <c:v>0.41689700000000002</c:v>
                </c:pt>
                <c:pt idx="611">
                  <c:v>-3.9775999999999999E-2</c:v>
                </c:pt>
                <c:pt idx="612">
                  <c:v>-9.9821999999999994E-2</c:v>
                </c:pt>
                <c:pt idx="613">
                  <c:v>5.7307999999999998E-2</c:v>
                </c:pt>
                <c:pt idx="614">
                  <c:v>-0.49407499999999999</c:v>
                </c:pt>
                <c:pt idx="615">
                  <c:v>-0.74256999999999995</c:v>
                </c:pt>
                <c:pt idx="616">
                  <c:v>5.0375999999999997E-2</c:v>
                </c:pt>
                <c:pt idx="617">
                  <c:v>-0.53022000000000002</c:v>
                </c:pt>
                <c:pt idx="618">
                  <c:v>-0.59601899999999997</c:v>
                </c:pt>
                <c:pt idx="619">
                  <c:v>-0.14104</c:v>
                </c:pt>
                <c:pt idx="620">
                  <c:v>-0.182505</c:v>
                </c:pt>
                <c:pt idx="621">
                  <c:v>0.23583100000000001</c:v>
                </c:pt>
                <c:pt idx="622">
                  <c:v>0.44317099999999998</c:v>
                </c:pt>
                <c:pt idx="623">
                  <c:v>1.1491199999999999</c:v>
                </c:pt>
                <c:pt idx="624">
                  <c:v>0.77941700000000003</c:v>
                </c:pt>
                <c:pt idx="625">
                  <c:v>0.68779900000000005</c:v>
                </c:pt>
                <c:pt idx="626">
                  <c:v>0.65864199999999995</c:v>
                </c:pt>
                <c:pt idx="627">
                  <c:v>-0.284607</c:v>
                </c:pt>
                <c:pt idx="628">
                  <c:v>-1.3140700000000001</c:v>
                </c:pt>
                <c:pt idx="629">
                  <c:v>0.33761799999999997</c:v>
                </c:pt>
                <c:pt idx="630">
                  <c:v>0.93831500000000001</c:v>
                </c:pt>
                <c:pt idx="631">
                  <c:v>6.8246000000000001E-2</c:v>
                </c:pt>
                <c:pt idx="632">
                  <c:v>0.64334499999999994</c:v>
                </c:pt>
                <c:pt idx="633">
                  <c:v>1.3036000000000001</c:v>
                </c:pt>
                <c:pt idx="634">
                  <c:v>5.7229999999999998E-3</c:v>
                </c:pt>
                <c:pt idx="635">
                  <c:v>1.22061</c:v>
                </c:pt>
                <c:pt idx="636">
                  <c:v>0.81473399999999996</c:v>
                </c:pt>
                <c:pt idx="637">
                  <c:v>0.30789899999999998</c:v>
                </c:pt>
                <c:pt idx="638">
                  <c:v>0.72477000000000003</c:v>
                </c:pt>
                <c:pt idx="639">
                  <c:v>9.0940999999999994E-2</c:v>
                </c:pt>
                <c:pt idx="640">
                  <c:v>-0.71790699999999996</c:v>
                </c:pt>
                <c:pt idx="641">
                  <c:v>-1.6846699999999999</c:v>
                </c:pt>
                <c:pt idx="642">
                  <c:v>-4.1809999999999998E-3</c:v>
                </c:pt>
                <c:pt idx="643">
                  <c:v>-1.36087</c:v>
                </c:pt>
                <c:pt idx="644">
                  <c:v>0.98928300000000002</c:v>
                </c:pt>
                <c:pt idx="645">
                  <c:v>0.53934899999999997</c:v>
                </c:pt>
                <c:pt idx="646">
                  <c:v>0.25452599999999997</c:v>
                </c:pt>
                <c:pt idx="647">
                  <c:v>0.54645699999999997</c:v>
                </c:pt>
                <c:pt idx="648">
                  <c:v>0.69109900000000002</c:v>
                </c:pt>
                <c:pt idx="649">
                  <c:v>-0.26194000000000001</c:v>
                </c:pt>
                <c:pt idx="650">
                  <c:v>0.97195600000000004</c:v>
                </c:pt>
                <c:pt idx="651">
                  <c:v>1.1543099999999999</c:v>
                </c:pt>
                <c:pt idx="652">
                  <c:v>0.69828800000000002</c:v>
                </c:pt>
                <c:pt idx="653">
                  <c:v>0.42791099999999999</c:v>
                </c:pt>
                <c:pt idx="654">
                  <c:v>-0.82623800000000003</c:v>
                </c:pt>
                <c:pt idx="655">
                  <c:v>-4.5893999999999997E-2</c:v>
                </c:pt>
                <c:pt idx="656">
                  <c:v>0.24701600000000001</c:v>
                </c:pt>
                <c:pt idx="657">
                  <c:v>0.57643</c:v>
                </c:pt>
                <c:pt idx="658">
                  <c:v>1.12381</c:v>
                </c:pt>
                <c:pt idx="659">
                  <c:v>0.43618600000000002</c:v>
                </c:pt>
                <c:pt idx="660">
                  <c:v>1.4383999999999999</c:v>
                </c:pt>
                <c:pt idx="661">
                  <c:v>0.30642999999999998</c:v>
                </c:pt>
                <c:pt idx="662">
                  <c:v>0.59317600000000004</c:v>
                </c:pt>
                <c:pt idx="663">
                  <c:v>0.72058599999999995</c:v>
                </c:pt>
                <c:pt idx="664">
                  <c:v>0.26324599999999998</c:v>
                </c:pt>
                <c:pt idx="665">
                  <c:v>1.44634</c:v>
                </c:pt>
                <c:pt idx="666">
                  <c:v>0.69819500000000001</c:v>
                </c:pt>
                <c:pt idx="667">
                  <c:v>0.50253999999999999</c:v>
                </c:pt>
                <c:pt idx="668">
                  <c:v>-0.29361799999999999</c:v>
                </c:pt>
                <c:pt idx="669">
                  <c:v>0.91049199999999997</c:v>
                </c:pt>
                <c:pt idx="670">
                  <c:v>-0.46932000000000001</c:v>
                </c:pt>
                <c:pt idx="671">
                  <c:v>-0.34160600000000002</c:v>
                </c:pt>
                <c:pt idx="672">
                  <c:v>-0.121766</c:v>
                </c:pt>
                <c:pt idx="673">
                  <c:v>0.38084499999999999</c:v>
                </c:pt>
                <c:pt idx="674">
                  <c:v>-1.4844E-2</c:v>
                </c:pt>
                <c:pt idx="675">
                  <c:v>0.39354800000000001</c:v>
                </c:pt>
                <c:pt idx="676">
                  <c:v>0.20438600000000001</c:v>
                </c:pt>
                <c:pt idx="677">
                  <c:v>0.43629800000000002</c:v>
                </c:pt>
                <c:pt idx="678">
                  <c:v>-1.1283399999999999</c:v>
                </c:pt>
                <c:pt idx="679">
                  <c:v>-1.5245</c:v>
                </c:pt>
                <c:pt idx="680">
                  <c:v>-0.100813</c:v>
                </c:pt>
                <c:pt idx="681">
                  <c:v>0.45394699999999999</c:v>
                </c:pt>
                <c:pt idx="682">
                  <c:v>0.51071100000000003</c:v>
                </c:pt>
                <c:pt idx="683">
                  <c:v>7.0790000000000002E-3</c:v>
                </c:pt>
                <c:pt idx="684">
                  <c:v>0.49239899999999998</c:v>
                </c:pt>
                <c:pt idx="685">
                  <c:v>-2.1688800000000001</c:v>
                </c:pt>
                <c:pt idx="686">
                  <c:v>0.32469399999999998</c:v>
                </c:pt>
                <c:pt idx="687">
                  <c:v>-0.51117999999999997</c:v>
                </c:pt>
                <c:pt idx="688">
                  <c:v>7.5906000000000001E-2</c:v>
                </c:pt>
                <c:pt idx="689">
                  <c:v>0.63555499999999998</c:v>
                </c:pt>
                <c:pt idx="690">
                  <c:v>0.25794499999999998</c:v>
                </c:pt>
                <c:pt idx="691">
                  <c:v>-1.0647899999999999</c:v>
                </c:pt>
                <c:pt idx="692">
                  <c:v>0.12379999999999999</c:v>
                </c:pt>
                <c:pt idx="693">
                  <c:v>-1.7475999999999998E-2</c:v>
                </c:pt>
                <c:pt idx="694">
                  <c:v>-2.3900000000000001E-4</c:v>
                </c:pt>
                <c:pt idx="695">
                  <c:v>0.37625900000000001</c:v>
                </c:pt>
                <c:pt idx="696">
                  <c:v>4.8209000000000002E-2</c:v>
                </c:pt>
                <c:pt idx="697">
                  <c:v>-4.3993999999999998E-2</c:v>
                </c:pt>
                <c:pt idx="698">
                  <c:v>1.04261</c:v>
                </c:pt>
                <c:pt idx="699">
                  <c:v>-0.145231</c:v>
                </c:pt>
                <c:pt idx="700">
                  <c:v>1.1549700000000001</c:v>
                </c:pt>
                <c:pt idx="701">
                  <c:v>0.66981100000000005</c:v>
                </c:pt>
                <c:pt idx="702">
                  <c:v>0.46061400000000002</c:v>
                </c:pt>
                <c:pt idx="703">
                  <c:v>0.440973</c:v>
                </c:pt>
                <c:pt idx="704">
                  <c:v>-0.64226099999999997</c:v>
                </c:pt>
                <c:pt idx="705">
                  <c:v>3.0265E-2</c:v>
                </c:pt>
                <c:pt idx="706">
                  <c:v>0.55374400000000001</c:v>
                </c:pt>
                <c:pt idx="707">
                  <c:v>1.3564499999999999</c:v>
                </c:pt>
                <c:pt idx="708">
                  <c:v>0.83074400000000004</c:v>
                </c:pt>
                <c:pt idx="709">
                  <c:v>0.33290700000000001</c:v>
                </c:pt>
                <c:pt idx="710">
                  <c:v>3.9886999999999999E-2</c:v>
                </c:pt>
                <c:pt idx="711">
                  <c:v>0.49687999999999999</c:v>
                </c:pt>
                <c:pt idx="712">
                  <c:v>0.72064799999999996</c:v>
                </c:pt>
                <c:pt idx="713">
                  <c:v>-0.60556299999999996</c:v>
                </c:pt>
                <c:pt idx="714">
                  <c:v>-0.93735400000000002</c:v>
                </c:pt>
                <c:pt idx="715">
                  <c:v>0.86214100000000005</c:v>
                </c:pt>
                <c:pt idx="716">
                  <c:v>-1.34026</c:v>
                </c:pt>
                <c:pt idx="717">
                  <c:v>0.392179</c:v>
                </c:pt>
                <c:pt idx="718">
                  <c:v>0.80497099999999999</c:v>
                </c:pt>
                <c:pt idx="719">
                  <c:v>0.65033399999999997</c:v>
                </c:pt>
                <c:pt idx="720">
                  <c:v>-0.34971000000000002</c:v>
                </c:pt>
                <c:pt idx="721">
                  <c:v>-1.20245</c:v>
                </c:pt>
                <c:pt idx="722">
                  <c:v>-0.473159</c:v>
                </c:pt>
                <c:pt idx="723">
                  <c:v>-0.38904499999999997</c:v>
                </c:pt>
                <c:pt idx="724">
                  <c:v>1.3222799999999999</c:v>
                </c:pt>
                <c:pt idx="725">
                  <c:v>0.77488800000000002</c:v>
                </c:pt>
                <c:pt idx="726">
                  <c:v>0.41055999999999998</c:v>
                </c:pt>
                <c:pt idx="727">
                  <c:v>0.57438100000000003</c:v>
                </c:pt>
                <c:pt idx="728">
                  <c:v>0.140601</c:v>
                </c:pt>
                <c:pt idx="729">
                  <c:v>0.35625099999999998</c:v>
                </c:pt>
                <c:pt idx="730">
                  <c:v>0.43590899999999999</c:v>
                </c:pt>
                <c:pt idx="731">
                  <c:v>0.53615599999999997</c:v>
                </c:pt>
                <c:pt idx="732">
                  <c:v>0.218254</c:v>
                </c:pt>
                <c:pt idx="733">
                  <c:v>0.71667499999999995</c:v>
                </c:pt>
                <c:pt idx="734">
                  <c:v>0.73776799999999998</c:v>
                </c:pt>
                <c:pt idx="735">
                  <c:v>0.24930099999999999</c:v>
                </c:pt>
                <c:pt idx="736">
                  <c:v>4.8162000000000003E-2</c:v>
                </c:pt>
                <c:pt idx="737">
                  <c:v>-8.0338000000000007E-2</c:v>
                </c:pt>
                <c:pt idx="738">
                  <c:v>-0.40189399999999997</c:v>
                </c:pt>
                <c:pt idx="739">
                  <c:v>-0.17473900000000001</c:v>
                </c:pt>
                <c:pt idx="740">
                  <c:v>0.32947900000000002</c:v>
                </c:pt>
                <c:pt idx="741">
                  <c:v>1.2032499999999999</c:v>
                </c:pt>
                <c:pt idx="742">
                  <c:v>0.24351700000000001</c:v>
                </c:pt>
                <c:pt idx="743">
                  <c:v>0.356184</c:v>
                </c:pt>
                <c:pt idx="744">
                  <c:v>0.651675</c:v>
                </c:pt>
                <c:pt idx="745">
                  <c:v>0.78906200000000004</c:v>
                </c:pt>
                <c:pt idx="746">
                  <c:v>1.12819</c:v>
                </c:pt>
                <c:pt idx="747">
                  <c:v>0.30506899999999998</c:v>
                </c:pt>
                <c:pt idx="748">
                  <c:v>0.90683499999999995</c:v>
                </c:pt>
                <c:pt idx="749">
                  <c:v>0.72181099999999998</c:v>
                </c:pt>
                <c:pt idx="750">
                  <c:v>0.87982099999999996</c:v>
                </c:pt>
                <c:pt idx="751">
                  <c:v>0.67240999999999995</c:v>
                </c:pt>
                <c:pt idx="752">
                  <c:v>-0.27804000000000001</c:v>
                </c:pt>
                <c:pt idx="753">
                  <c:v>-0.73751500000000003</c:v>
                </c:pt>
                <c:pt idx="754">
                  <c:v>3.3417000000000002E-2</c:v>
                </c:pt>
                <c:pt idx="755">
                  <c:v>-0.54669599999999996</c:v>
                </c:pt>
                <c:pt idx="756">
                  <c:v>1.62147</c:v>
                </c:pt>
                <c:pt idx="757">
                  <c:v>0.98839500000000002</c:v>
                </c:pt>
                <c:pt idx="758">
                  <c:v>0.206927</c:v>
                </c:pt>
                <c:pt idx="759">
                  <c:v>-9.7281999999999993E-2</c:v>
                </c:pt>
                <c:pt idx="760">
                  <c:v>0.50279300000000005</c:v>
                </c:pt>
                <c:pt idx="761">
                  <c:v>-0.29525400000000002</c:v>
                </c:pt>
                <c:pt idx="762">
                  <c:v>-0.34877900000000001</c:v>
                </c:pt>
                <c:pt idx="763">
                  <c:v>0.33532099999999998</c:v>
                </c:pt>
                <c:pt idx="764">
                  <c:v>0.15107799999999999</c:v>
                </c:pt>
                <c:pt idx="765">
                  <c:v>-0.234375</c:v>
                </c:pt>
                <c:pt idx="766">
                  <c:v>-0.22266900000000001</c:v>
                </c:pt>
                <c:pt idx="767">
                  <c:v>0.28622300000000001</c:v>
                </c:pt>
                <c:pt idx="768">
                  <c:v>0.188166</c:v>
                </c:pt>
                <c:pt idx="769">
                  <c:v>0.219248</c:v>
                </c:pt>
                <c:pt idx="770">
                  <c:v>0.39774799999999999</c:v>
                </c:pt>
                <c:pt idx="771">
                  <c:v>0.41230299999999998</c:v>
                </c:pt>
                <c:pt idx="772">
                  <c:v>0.49623899999999999</c:v>
                </c:pt>
                <c:pt idx="773">
                  <c:v>0.41149200000000002</c:v>
                </c:pt>
                <c:pt idx="774">
                  <c:v>0.58189100000000005</c:v>
                </c:pt>
                <c:pt idx="775">
                  <c:v>0.91164800000000001</c:v>
                </c:pt>
                <c:pt idx="776">
                  <c:v>0.36102800000000002</c:v>
                </c:pt>
                <c:pt idx="777">
                  <c:v>0.16827400000000001</c:v>
                </c:pt>
                <c:pt idx="778">
                  <c:v>-0.898366</c:v>
                </c:pt>
                <c:pt idx="779">
                  <c:v>-0.12265</c:v>
                </c:pt>
                <c:pt idx="780">
                  <c:v>0.70562499999999995</c:v>
                </c:pt>
                <c:pt idx="781">
                  <c:v>-1.07541</c:v>
                </c:pt>
                <c:pt idx="782">
                  <c:v>1.4966900000000001</c:v>
                </c:pt>
                <c:pt idx="783">
                  <c:v>-0.64297599999999999</c:v>
                </c:pt>
                <c:pt idx="784">
                  <c:v>-0.56782600000000005</c:v>
                </c:pt>
                <c:pt idx="785">
                  <c:v>-3.1527599999999998</c:v>
                </c:pt>
                <c:pt idx="786">
                  <c:v>0.45650499999999999</c:v>
                </c:pt>
                <c:pt idx="787">
                  <c:v>-2.9727E-2</c:v>
                </c:pt>
                <c:pt idx="788">
                  <c:v>-3.6564399999999999</c:v>
                </c:pt>
                <c:pt idx="789">
                  <c:v>-0.59087599999999996</c:v>
                </c:pt>
                <c:pt idx="790">
                  <c:v>0.70448200000000005</c:v>
                </c:pt>
                <c:pt idx="791">
                  <c:v>-1.05568</c:v>
                </c:pt>
                <c:pt idx="792">
                  <c:v>-0.47570299999999999</c:v>
                </c:pt>
                <c:pt idx="793">
                  <c:v>-2.0879500000000002</c:v>
                </c:pt>
                <c:pt idx="794">
                  <c:v>0.13881099999999999</c:v>
                </c:pt>
                <c:pt idx="795">
                  <c:v>-1.4373199999999999</c:v>
                </c:pt>
                <c:pt idx="796">
                  <c:v>-6.2852000000000005E-2</c:v>
                </c:pt>
                <c:pt idx="797">
                  <c:v>0.38901000000000002</c:v>
                </c:pt>
                <c:pt idx="798">
                  <c:v>1.42062</c:v>
                </c:pt>
                <c:pt idx="799">
                  <c:v>-1.0947</c:v>
                </c:pt>
                <c:pt idx="800">
                  <c:v>-0.39491599999999999</c:v>
                </c:pt>
                <c:pt idx="801">
                  <c:v>0.57528100000000004</c:v>
                </c:pt>
                <c:pt idx="802">
                  <c:v>0.43007000000000001</c:v>
                </c:pt>
                <c:pt idx="803">
                  <c:v>-2.0728300000000002</c:v>
                </c:pt>
                <c:pt idx="804">
                  <c:v>0.18596299999999999</c:v>
                </c:pt>
                <c:pt idx="805">
                  <c:v>-2.1981600000000001</c:v>
                </c:pt>
                <c:pt idx="806">
                  <c:v>-1.44269</c:v>
                </c:pt>
                <c:pt idx="807">
                  <c:v>1.0185599999999999</c:v>
                </c:pt>
                <c:pt idx="808">
                  <c:v>-1.82647</c:v>
                </c:pt>
                <c:pt idx="809">
                  <c:v>0.67788199999999998</c:v>
                </c:pt>
                <c:pt idx="810">
                  <c:v>-1.39154</c:v>
                </c:pt>
                <c:pt idx="811">
                  <c:v>-2.73448</c:v>
                </c:pt>
                <c:pt idx="812">
                  <c:v>-2.86368</c:v>
                </c:pt>
                <c:pt idx="813">
                  <c:v>-1.6028500000000001</c:v>
                </c:pt>
                <c:pt idx="814">
                  <c:v>-1.05457</c:v>
                </c:pt>
                <c:pt idx="815">
                  <c:v>-2.67123</c:v>
                </c:pt>
                <c:pt idx="816">
                  <c:v>-3.1466099999999999</c:v>
                </c:pt>
                <c:pt idx="817">
                  <c:v>-3.1815899999999999</c:v>
                </c:pt>
                <c:pt idx="818">
                  <c:v>-0.75594899999999998</c:v>
                </c:pt>
                <c:pt idx="819">
                  <c:v>-2.93709</c:v>
                </c:pt>
                <c:pt idx="820">
                  <c:v>-2.9971399999999999</c:v>
                </c:pt>
                <c:pt idx="821">
                  <c:v>-2.7251799999999999</c:v>
                </c:pt>
                <c:pt idx="822">
                  <c:v>-2.0742699999999998</c:v>
                </c:pt>
                <c:pt idx="823">
                  <c:v>-2.1637599999999999</c:v>
                </c:pt>
                <c:pt idx="824">
                  <c:v>-3.4122400000000002</c:v>
                </c:pt>
                <c:pt idx="825">
                  <c:v>-2.2162799999999998</c:v>
                </c:pt>
                <c:pt idx="826">
                  <c:v>-3.6290900000000001</c:v>
                </c:pt>
                <c:pt idx="827">
                  <c:v>0.54437899999999995</c:v>
                </c:pt>
                <c:pt idx="828">
                  <c:v>-2.1505200000000002</c:v>
                </c:pt>
                <c:pt idx="829">
                  <c:v>-2.4512</c:v>
                </c:pt>
                <c:pt idx="830">
                  <c:v>-2.2989999999999999</c:v>
                </c:pt>
                <c:pt idx="831">
                  <c:v>-3.35392</c:v>
                </c:pt>
                <c:pt idx="832">
                  <c:v>-2.8299599999999998</c:v>
                </c:pt>
                <c:pt idx="833">
                  <c:v>-2.7651699999999999</c:v>
                </c:pt>
                <c:pt idx="834">
                  <c:v>-3.1927599999999998</c:v>
                </c:pt>
                <c:pt idx="835">
                  <c:v>-0.277584</c:v>
                </c:pt>
                <c:pt idx="836">
                  <c:v>-0.40920000000000001</c:v>
                </c:pt>
                <c:pt idx="837">
                  <c:v>-2.8511199999999999</c:v>
                </c:pt>
                <c:pt idx="838">
                  <c:v>-2.8368199999999999</c:v>
                </c:pt>
                <c:pt idx="839">
                  <c:v>-3.1599499999999998</c:v>
                </c:pt>
                <c:pt idx="840">
                  <c:v>-2.3350300000000002</c:v>
                </c:pt>
                <c:pt idx="841">
                  <c:v>-1.55941</c:v>
                </c:pt>
                <c:pt idx="842">
                  <c:v>-3.2262200000000001</c:v>
                </c:pt>
                <c:pt idx="843">
                  <c:v>-1.4858</c:v>
                </c:pt>
                <c:pt idx="844">
                  <c:v>-3.4640399999999998</c:v>
                </c:pt>
                <c:pt idx="845">
                  <c:v>-2.5245799999999998</c:v>
                </c:pt>
                <c:pt idx="846">
                  <c:v>-3.88998</c:v>
                </c:pt>
                <c:pt idx="847">
                  <c:v>-2.88083</c:v>
                </c:pt>
                <c:pt idx="848">
                  <c:v>-2.47261</c:v>
                </c:pt>
                <c:pt idx="849">
                  <c:v>-3.2672599999999998</c:v>
                </c:pt>
                <c:pt idx="850">
                  <c:v>-2.7998400000000001</c:v>
                </c:pt>
                <c:pt idx="851">
                  <c:v>-2.09388</c:v>
                </c:pt>
                <c:pt idx="852">
                  <c:v>-3.1149800000000001</c:v>
                </c:pt>
                <c:pt idx="853">
                  <c:v>-2.4025799999999999</c:v>
                </c:pt>
                <c:pt idx="854">
                  <c:v>-2.2771300000000001</c:v>
                </c:pt>
                <c:pt idx="855">
                  <c:v>-2.6690900000000002</c:v>
                </c:pt>
                <c:pt idx="856">
                  <c:v>-3.8140499999999999</c:v>
                </c:pt>
                <c:pt idx="857">
                  <c:v>-2.0849500000000001</c:v>
                </c:pt>
                <c:pt idx="858">
                  <c:v>-2.1057800000000002</c:v>
                </c:pt>
                <c:pt idx="859">
                  <c:v>1.02058</c:v>
                </c:pt>
                <c:pt idx="860">
                  <c:v>-2.4897300000000002</c:v>
                </c:pt>
                <c:pt idx="861">
                  <c:v>-3.12039</c:v>
                </c:pt>
                <c:pt idx="862">
                  <c:v>-2.7794300000000001</c:v>
                </c:pt>
                <c:pt idx="863">
                  <c:v>-2.8175400000000002</c:v>
                </c:pt>
                <c:pt idx="864">
                  <c:v>-2.7309700000000001</c:v>
                </c:pt>
                <c:pt idx="865">
                  <c:v>-2.8233600000000001</c:v>
                </c:pt>
                <c:pt idx="866">
                  <c:v>-3.27542</c:v>
                </c:pt>
                <c:pt idx="867">
                  <c:v>-2.6665100000000002</c:v>
                </c:pt>
                <c:pt idx="868">
                  <c:v>-3.5499100000000001</c:v>
                </c:pt>
                <c:pt idx="869">
                  <c:v>-2.1701299999999999</c:v>
                </c:pt>
                <c:pt idx="870">
                  <c:v>-1.91062</c:v>
                </c:pt>
                <c:pt idx="871">
                  <c:v>-3.4842399999999998</c:v>
                </c:pt>
                <c:pt idx="872">
                  <c:v>-1.2199599999999999</c:v>
                </c:pt>
                <c:pt idx="873">
                  <c:v>-0.53490400000000005</c:v>
                </c:pt>
                <c:pt idx="874">
                  <c:v>-1.7416700000000001</c:v>
                </c:pt>
                <c:pt idx="875">
                  <c:v>-3.3757100000000002</c:v>
                </c:pt>
                <c:pt idx="876">
                  <c:v>-3.5154000000000001</c:v>
                </c:pt>
                <c:pt idx="877">
                  <c:v>-0.19073699999999999</c:v>
                </c:pt>
                <c:pt idx="878">
                  <c:v>-1.4121900000000001</c:v>
                </c:pt>
                <c:pt idx="879">
                  <c:v>-3.1040700000000001</c:v>
                </c:pt>
                <c:pt idx="880">
                  <c:v>-2.9717799999999999</c:v>
                </c:pt>
                <c:pt idx="881">
                  <c:v>-1.64703</c:v>
                </c:pt>
                <c:pt idx="882">
                  <c:v>-2.0619200000000002</c:v>
                </c:pt>
                <c:pt idx="883">
                  <c:v>-1.57646</c:v>
                </c:pt>
                <c:pt idx="884">
                  <c:v>-3.4104999999999999</c:v>
                </c:pt>
                <c:pt idx="885">
                  <c:v>-2.8578700000000001</c:v>
                </c:pt>
                <c:pt idx="886">
                  <c:v>-0.72361200000000003</c:v>
                </c:pt>
                <c:pt idx="887">
                  <c:v>-1.37381</c:v>
                </c:pt>
                <c:pt idx="888">
                  <c:v>-1.52051</c:v>
                </c:pt>
                <c:pt idx="889">
                  <c:v>0.83232700000000004</c:v>
                </c:pt>
                <c:pt idx="890">
                  <c:v>-8.4575999999999998E-2</c:v>
                </c:pt>
                <c:pt idx="891">
                  <c:v>-1.3555200000000001</c:v>
                </c:pt>
                <c:pt idx="892">
                  <c:v>-3.6291600000000002</c:v>
                </c:pt>
                <c:pt idx="893">
                  <c:v>-1.7428699999999999</c:v>
                </c:pt>
                <c:pt idx="894">
                  <c:v>-2.8138000000000001</c:v>
                </c:pt>
                <c:pt idx="895">
                  <c:v>-2.73258</c:v>
                </c:pt>
                <c:pt idx="896">
                  <c:v>-2.7509899999999998</c:v>
                </c:pt>
                <c:pt idx="897">
                  <c:v>-2.8299799999999999</c:v>
                </c:pt>
                <c:pt idx="898">
                  <c:v>-0.155554</c:v>
                </c:pt>
                <c:pt idx="899">
                  <c:v>-0.42563000000000001</c:v>
                </c:pt>
                <c:pt idx="900">
                  <c:v>-0.42170099999999999</c:v>
                </c:pt>
                <c:pt idx="901">
                  <c:v>-1.4573</c:v>
                </c:pt>
                <c:pt idx="902">
                  <c:v>-2.1514799999999998</c:v>
                </c:pt>
                <c:pt idx="903">
                  <c:v>-3.6626400000000001</c:v>
                </c:pt>
                <c:pt idx="904">
                  <c:v>-1.70238</c:v>
                </c:pt>
                <c:pt idx="905">
                  <c:v>-1.1146</c:v>
                </c:pt>
                <c:pt idx="906">
                  <c:v>-1.6164400000000001</c:v>
                </c:pt>
                <c:pt idx="907">
                  <c:v>-1.40262</c:v>
                </c:pt>
                <c:pt idx="908">
                  <c:v>-0.39259100000000002</c:v>
                </c:pt>
                <c:pt idx="909">
                  <c:v>-2.7816200000000002</c:v>
                </c:pt>
                <c:pt idx="910">
                  <c:v>-1.1474200000000001</c:v>
                </c:pt>
                <c:pt idx="911">
                  <c:v>-2.7177600000000002</c:v>
                </c:pt>
                <c:pt idx="912">
                  <c:v>-2.0807600000000002</c:v>
                </c:pt>
                <c:pt idx="913">
                  <c:v>-2.3130199999999999</c:v>
                </c:pt>
                <c:pt idx="914">
                  <c:v>0.68955999999999995</c:v>
                </c:pt>
                <c:pt idx="915">
                  <c:v>0.91791</c:v>
                </c:pt>
                <c:pt idx="916">
                  <c:v>-1.0946</c:v>
                </c:pt>
                <c:pt idx="917">
                  <c:v>-0.71430000000000005</c:v>
                </c:pt>
                <c:pt idx="918">
                  <c:v>0.326992</c:v>
                </c:pt>
                <c:pt idx="919">
                  <c:v>-0.23072799999999999</c:v>
                </c:pt>
                <c:pt idx="920">
                  <c:v>-0.83352800000000005</c:v>
                </c:pt>
                <c:pt idx="921">
                  <c:v>0.24577199999999999</c:v>
                </c:pt>
                <c:pt idx="922">
                  <c:v>0.84030400000000005</c:v>
                </c:pt>
                <c:pt idx="923">
                  <c:v>-1.70614</c:v>
                </c:pt>
                <c:pt idx="924">
                  <c:v>-0.496228</c:v>
                </c:pt>
                <c:pt idx="925">
                  <c:v>0.81052299999999999</c:v>
                </c:pt>
                <c:pt idx="926">
                  <c:v>0.405638</c:v>
                </c:pt>
                <c:pt idx="927">
                  <c:v>1.0238</c:v>
                </c:pt>
                <c:pt idx="928">
                  <c:v>0.36379</c:v>
                </c:pt>
                <c:pt idx="929">
                  <c:v>-2.6244700000000001</c:v>
                </c:pt>
                <c:pt idx="930">
                  <c:v>0.64618200000000003</c:v>
                </c:pt>
                <c:pt idx="931">
                  <c:v>0.15851999999999999</c:v>
                </c:pt>
                <c:pt idx="932">
                  <c:v>0.42516300000000001</c:v>
                </c:pt>
                <c:pt idx="933">
                  <c:v>-0.76060300000000003</c:v>
                </c:pt>
                <c:pt idx="934">
                  <c:v>-0.24260899999999999</c:v>
                </c:pt>
                <c:pt idx="935">
                  <c:v>-0.87463999999999997</c:v>
                </c:pt>
                <c:pt idx="936">
                  <c:v>-0.37658900000000001</c:v>
                </c:pt>
                <c:pt idx="937">
                  <c:v>0.69800200000000001</c:v>
                </c:pt>
                <c:pt idx="938">
                  <c:v>1.00806</c:v>
                </c:pt>
                <c:pt idx="939">
                  <c:v>-2.2331E-2</c:v>
                </c:pt>
                <c:pt idx="940">
                  <c:v>0.50662200000000002</c:v>
                </c:pt>
                <c:pt idx="941">
                  <c:v>-0.481709</c:v>
                </c:pt>
                <c:pt idx="942">
                  <c:v>-9.4018000000000004E-2</c:v>
                </c:pt>
                <c:pt idx="943">
                  <c:v>0.27026800000000001</c:v>
                </c:pt>
                <c:pt idx="944">
                  <c:v>0.729128</c:v>
                </c:pt>
                <c:pt idx="945">
                  <c:v>1.2055400000000001</c:v>
                </c:pt>
                <c:pt idx="946">
                  <c:v>-0.70562499999999995</c:v>
                </c:pt>
                <c:pt idx="947">
                  <c:v>0.65502300000000002</c:v>
                </c:pt>
                <c:pt idx="948">
                  <c:v>-1.30016</c:v>
                </c:pt>
                <c:pt idx="949">
                  <c:v>0.86134599999999995</c:v>
                </c:pt>
                <c:pt idx="950">
                  <c:v>0.66438699999999995</c:v>
                </c:pt>
                <c:pt idx="951">
                  <c:v>0.52434199999999997</c:v>
                </c:pt>
                <c:pt idx="952">
                  <c:v>0.47585499999999997</c:v>
                </c:pt>
                <c:pt idx="953">
                  <c:v>-0.36942700000000001</c:v>
                </c:pt>
                <c:pt idx="954">
                  <c:v>0.45893299999999998</c:v>
                </c:pt>
                <c:pt idx="955">
                  <c:v>-0.27884300000000001</c:v>
                </c:pt>
                <c:pt idx="956">
                  <c:v>1.3983699999999999</c:v>
                </c:pt>
                <c:pt idx="957">
                  <c:v>0.92358799999999996</c:v>
                </c:pt>
                <c:pt idx="958">
                  <c:v>0.86963800000000002</c:v>
                </c:pt>
                <c:pt idx="959">
                  <c:v>1.6423E-2</c:v>
                </c:pt>
                <c:pt idx="960">
                  <c:v>1.4594400000000001</c:v>
                </c:pt>
                <c:pt idx="961">
                  <c:v>7.4825000000000003E-2</c:v>
                </c:pt>
                <c:pt idx="962">
                  <c:v>9.2100000000000005E-4</c:v>
                </c:pt>
                <c:pt idx="963">
                  <c:v>0.60435300000000003</c:v>
                </c:pt>
                <c:pt idx="964">
                  <c:v>0.70397699999999996</c:v>
                </c:pt>
                <c:pt idx="965">
                  <c:v>-0.57750599999999996</c:v>
                </c:pt>
                <c:pt idx="966">
                  <c:v>0.73002199999999995</c:v>
                </c:pt>
                <c:pt idx="967">
                  <c:v>0.57514799999999999</c:v>
                </c:pt>
                <c:pt idx="968">
                  <c:v>0.76393500000000003</c:v>
                </c:pt>
                <c:pt idx="969">
                  <c:v>1.68388</c:v>
                </c:pt>
                <c:pt idx="970">
                  <c:v>-6.3730999999999996E-2</c:v>
                </c:pt>
                <c:pt idx="971">
                  <c:v>0.29828199999999999</c:v>
                </c:pt>
                <c:pt idx="972">
                  <c:v>-0.148977</c:v>
                </c:pt>
                <c:pt idx="973">
                  <c:v>-0.40645799999999999</c:v>
                </c:pt>
                <c:pt idx="974">
                  <c:v>0.34390300000000001</c:v>
                </c:pt>
                <c:pt idx="975">
                  <c:v>0.33330700000000002</c:v>
                </c:pt>
                <c:pt idx="976">
                  <c:v>0.45397599999999999</c:v>
                </c:pt>
                <c:pt idx="977">
                  <c:v>-4.9791000000000002E-2</c:v>
                </c:pt>
                <c:pt idx="978">
                  <c:v>-0.55195799999999995</c:v>
                </c:pt>
                <c:pt idx="979">
                  <c:v>1.1715500000000001</c:v>
                </c:pt>
                <c:pt idx="980">
                  <c:v>0.79329700000000003</c:v>
                </c:pt>
                <c:pt idx="981">
                  <c:v>-0.85913399999999995</c:v>
                </c:pt>
                <c:pt idx="982">
                  <c:v>0.67496</c:v>
                </c:pt>
                <c:pt idx="983">
                  <c:v>0.46784399999999998</c:v>
                </c:pt>
                <c:pt idx="984">
                  <c:v>0.81842700000000002</c:v>
                </c:pt>
                <c:pt idx="985">
                  <c:v>0.43855499999999997</c:v>
                </c:pt>
                <c:pt idx="986">
                  <c:v>0.117982</c:v>
                </c:pt>
                <c:pt idx="987">
                  <c:v>0.10202700000000001</c:v>
                </c:pt>
                <c:pt idx="988">
                  <c:v>0.58918499999999996</c:v>
                </c:pt>
                <c:pt idx="989">
                  <c:v>0.457459</c:v>
                </c:pt>
                <c:pt idx="990">
                  <c:v>-0.117835</c:v>
                </c:pt>
                <c:pt idx="991">
                  <c:v>0.57832899999999998</c:v>
                </c:pt>
                <c:pt idx="992">
                  <c:v>0.253083</c:v>
                </c:pt>
                <c:pt idx="993">
                  <c:v>0.76723200000000003</c:v>
                </c:pt>
                <c:pt idx="994">
                  <c:v>0.52365899999999999</c:v>
                </c:pt>
                <c:pt idx="995">
                  <c:v>1.1016E-2</c:v>
                </c:pt>
                <c:pt idx="996">
                  <c:v>-0.44229200000000002</c:v>
                </c:pt>
                <c:pt idx="997">
                  <c:v>0.51807199999999998</c:v>
                </c:pt>
                <c:pt idx="998">
                  <c:v>-0.14810999999999999</c:v>
                </c:pt>
                <c:pt idx="999">
                  <c:v>0.35006799999999999</c:v>
                </c:pt>
                <c:pt idx="1000">
                  <c:v>0.16000700000000001</c:v>
                </c:pt>
                <c:pt idx="1001">
                  <c:v>0.73071699999999995</c:v>
                </c:pt>
                <c:pt idx="1002">
                  <c:v>0.46620699999999998</c:v>
                </c:pt>
                <c:pt idx="1003">
                  <c:v>0.43119299999999999</c:v>
                </c:pt>
                <c:pt idx="1004">
                  <c:v>0.789385</c:v>
                </c:pt>
                <c:pt idx="1005">
                  <c:v>0.425043</c:v>
                </c:pt>
                <c:pt idx="1006">
                  <c:v>-0.66085099999999997</c:v>
                </c:pt>
                <c:pt idx="1007">
                  <c:v>0.55178300000000002</c:v>
                </c:pt>
                <c:pt idx="1008">
                  <c:v>0.358406</c:v>
                </c:pt>
                <c:pt idx="1009">
                  <c:v>0.14175299999999999</c:v>
                </c:pt>
                <c:pt idx="1010">
                  <c:v>0.62680499999999995</c:v>
                </c:pt>
                <c:pt idx="1011">
                  <c:v>-1.7264900000000001</c:v>
                </c:pt>
                <c:pt idx="1012">
                  <c:v>0.416159</c:v>
                </c:pt>
                <c:pt idx="1013">
                  <c:v>0.25276199999999999</c:v>
                </c:pt>
                <c:pt idx="1014">
                  <c:v>0.61997599999999997</c:v>
                </c:pt>
                <c:pt idx="1015">
                  <c:v>0.92819300000000005</c:v>
                </c:pt>
                <c:pt idx="1016">
                  <c:v>0.74397500000000005</c:v>
                </c:pt>
                <c:pt idx="1017">
                  <c:v>0.362618</c:v>
                </c:pt>
                <c:pt idx="1018">
                  <c:v>1.3071999999999999</c:v>
                </c:pt>
                <c:pt idx="1019">
                  <c:v>0.78285499999999997</c:v>
                </c:pt>
                <c:pt idx="1020">
                  <c:v>0.65726300000000004</c:v>
                </c:pt>
                <c:pt idx="1021">
                  <c:v>-1.3036700000000001</c:v>
                </c:pt>
                <c:pt idx="1022">
                  <c:v>0.32653399999999999</c:v>
                </c:pt>
                <c:pt idx="1023">
                  <c:v>0.58318599999999998</c:v>
                </c:pt>
                <c:pt idx="1024">
                  <c:v>-1.94679</c:v>
                </c:pt>
                <c:pt idx="1025">
                  <c:v>0.70709500000000003</c:v>
                </c:pt>
                <c:pt idx="1026">
                  <c:v>0.446658</c:v>
                </c:pt>
                <c:pt idx="1027">
                  <c:v>-0.76056599999999996</c:v>
                </c:pt>
                <c:pt idx="1028">
                  <c:v>0.427346</c:v>
                </c:pt>
                <c:pt idx="1029">
                  <c:v>0.70537700000000003</c:v>
                </c:pt>
                <c:pt idx="1030">
                  <c:v>-4.0864999999999999E-2</c:v>
                </c:pt>
                <c:pt idx="1031">
                  <c:v>8.0076999999999995E-2</c:v>
                </c:pt>
                <c:pt idx="1032">
                  <c:v>1.0505899999999999</c:v>
                </c:pt>
                <c:pt idx="1033">
                  <c:v>0.51095199999999996</c:v>
                </c:pt>
                <c:pt idx="1034">
                  <c:v>0.57704</c:v>
                </c:pt>
                <c:pt idx="1035">
                  <c:v>-1.88327</c:v>
                </c:pt>
                <c:pt idx="1036">
                  <c:v>-1.1994899999999999</c:v>
                </c:pt>
                <c:pt idx="1037">
                  <c:v>-1.91584</c:v>
                </c:pt>
                <c:pt idx="1038">
                  <c:v>0.81878499999999999</c:v>
                </c:pt>
                <c:pt idx="1039">
                  <c:v>-6.8020999999999998E-2</c:v>
                </c:pt>
                <c:pt idx="1040">
                  <c:v>1.0108299999999999</c:v>
                </c:pt>
                <c:pt idx="1041">
                  <c:v>-2.26654</c:v>
                </c:pt>
                <c:pt idx="1042">
                  <c:v>0.71414200000000005</c:v>
                </c:pt>
                <c:pt idx="1043">
                  <c:v>1.13514</c:v>
                </c:pt>
                <c:pt idx="1044">
                  <c:v>0.134964</c:v>
                </c:pt>
                <c:pt idx="1045">
                  <c:v>-0.11096200000000001</c:v>
                </c:pt>
                <c:pt idx="1046">
                  <c:v>-2.0071400000000001</c:v>
                </c:pt>
                <c:pt idx="1047">
                  <c:v>-0.50245499999999998</c:v>
                </c:pt>
                <c:pt idx="1048">
                  <c:v>-1.27582</c:v>
                </c:pt>
                <c:pt idx="1049">
                  <c:v>-2.1101399999999999</c:v>
                </c:pt>
                <c:pt idx="1050">
                  <c:v>0.41014400000000001</c:v>
                </c:pt>
                <c:pt idx="1051">
                  <c:v>0.66663700000000004</c:v>
                </c:pt>
                <c:pt idx="1052">
                  <c:v>0.28608099999999997</c:v>
                </c:pt>
                <c:pt idx="1053">
                  <c:v>-1.02078</c:v>
                </c:pt>
                <c:pt idx="1054">
                  <c:v>-2.2099700000000002</c:v>
                </c:pt>
                <c:pt idx="1055">
                  <c:v>-1.6818</c:v>
                </c:pt>
                <c:pt idx="1056">
                  <c:v>0.68259999999999998</c:v>
                </c:pt>
                <c:pt idx="1057">
                  <c:v>0.995251</c:v>
                </c:pt>
                <c:pt idx="1058">
                  <c:v>-2.37879</c:v>
                </c:pt>
                <c:pt idx="1059">
                  <c:v>0.67508900000000005</c:v>
                </c:pt>
                <c:pt idx="1060">
                  <c:v>-0.48497200000000001</c:v>
                </c:pt>
                <c:pt idx="1061">
                  <c:v>1.85504</c:v>
                </c:pt>
                <c:pt idx="1062">
                  <c:v>0.835484</c:v>
                </c:pt>
                <c:pt idx="1063">
                  <c:v>-1.84565</c:v>
                </c:pt>
                <c:pt idx="1064">
                  <c:v>-2.4329299999999998</c:v>
                </c:pt>
                <c:pt idx="1065">
                  <c:v>-0.178284</c:v>
                </c:pt>
                <c:pt idx="1066">
                  <c:v>0.56464700000000001</c:v>
                </c:pt>
                <c:pt idx="1067">
                  <c:v>0.72253000000000001</c:v>
                </c:pt>
                <c:pt idx="1068">
                  <c:v>-0.30504700000000001</c:v>
                </c:pt>
                <c:pt idx="1069">
                  <c:v>-2.0220500000000001</c:v>
                </c:pt>
                <c:pt idx="1070">
                  <c:v>0.62089899999999998</c:v>
                </c:pt>
                <c:pt idx="1071">
                  <c:v>-2.60337</c:v>
                </c:pt>
                <c:pt idx="1072">
                  <c:v>-1.0858099999999999</c:v>
                </c:pt>
                <c:pt idx="1073">
                  <c:v>-1.93048</c:v>
                </c:pt>
                <c:pt idx="1074">
                  <c:v>-0.46766999999999997</c:v>
                </c:pt>
                <c:pt idx="1075">
                  <c:v>-1.69339</c:v>
                </c:pt>
                <c:pt idx="1076">
                  <c:v>-0.67057800000000001</c:v>
                </c:pt>
                <c:pt idx="1077">
                  <c:v>-0.39627400000000002</c:v>
                </c:pt>
                <c:pt idx="1078">
                  <c:v>-1.2306600000000001</c:v>
                </c:pt>
                <c:pt idx="1079">
                  <c:v>0.549655</c:v>
                </c:pt>
                <c:pt idx="1080">
                  <c:v>0.56584699999999999</c:v>
                </c:pt>
                <c:pt idx="1081">
                  <c:v>-0.28852499999999998</c:v>
                </c:pt>
                <c:pt idx="1082">
                  <c:v>0.82923999999999998</c:v>
                </c:pt>
                <c:pt idx="1083">
                  <c:v>-2.6194600000000001</c:v>
                </c:pt>
                <c:pt idx="1084">
                  <c:v>-1.9682999999999999</c:v>
                </c:pt>
                <c:pt idx="1085">
                  <c:v>-0.465947</c:v>
                </c:pt>
                <c:pt idx="1086">
                  <c:v>1.54915</c:v>
                </c:pt>
                <c:pt idx="1087">
                  <c:v>-0.29970400000000003</c:v>
                </c:pt>
                <c:pt idx="1088">
                  <c:v>-1.4162999999999999</c:v>
                </c:pt>
                <c:pt idx="1089">
                  <c:v>-0.91258099999999998</c:v>
                </c:pt>
                <c:pt idx="1090">
                  <c:v>-1.0414000000000001</c:v>
                </c:pt>
                <c:pt idx="1091">
                  <c:v>0.84457899999999997</c:v>
                </c:pt>
                <c:pt idx="1092">
                  <c:v>-0.37594499999999997</c:v>
                </c:pt>
                <c:pt idx="1093">
                  <c:v>-0.86597999999999997</c:v>
                </c:pt>
                <c:pt idx="1094">
                  <c:v>-1.4603299999999999</c:v>
                </c:pt>
                <c:pt idx="1095">
                  <c:v>0.64831499999999997</c:v>
                </c:pt>
                <c:pt idx="1096">
                  <c:v>-0.99356500000000003</c:v>
                </c:pt>
                <c:pt idx="1097">
                  <c:v>-1.8670899999999999</c:v>
                </c:pt>
                <c:pt idx="1098">
                  <c:v>0.78188899999999995</c:v>
                </c:pt>
                <c:pt idx="1099">
                  <c:v>0.52926799999999996</c:v>
                </c:pt>
                <c:pt idx="1100">
                  <c:v>0.15776399999999999</c:v>
                </c:pt>
                <c:pt idx="1101">
                  <c:v>0.94381300000000001</c:v>
                </c:pt>
                <c:pt idx="1102">
                  <c:v>-0.37132700000000002</c:v>
                </c:pt>
                <c:pt idx="1103">
                  <c:v>0.916045</c:v>
                </c:pt>
                <c:pt idx="1104">
                  <c:v>-0.78542900000000004</c:v>
                </c:pt>
                <c:pt idx="1105">
                  <c:v>0.55680399999999997</c:v>
                </c:pt>
                <c:pt idx="1106">
                  <c:v>-4.7955999999999999E-2</c:v>
                </c:pt>
                <c:pt idx="1107">
                  <c:v>-1.71594</c:v>
                </c:pt>
                <c:pt idx="1108">
                  <c:v>-0.59424600000000005</c:v>
                </c:pt>
                <c:pt idx="1109">
                  <c:v>-3.3331E-2</c:v>
                </c:pt>
                <c:pt idx="1110">
                  <c:v>0.22120300000000001</c:v>
                </c:pt>
                <c:pt idx="1111">
                  <c:v>-0.156004</c:v>
                </c:pt>
                <c:pt idx="1112">
                  <c:v>-0.56608800000000004</c:v>
                </c:pt>
                <c:pt idx="1113">
                  <c:v>-2.6410200000000001</c:v>
                </c:pt>
                <c:pt idx="1114">
                  <c:v>-0.96048800000000001</c:v>
                </c:pt>
                <c:pt idx="1115">
                  <c:v>0.18739800000000001</c:v>
                </c:pt>
                <c:pt idx="1116">
                  <c:v>-0.223523</c:v>
                </c:pt>
                <c:pt idx="1117">
                  <c:v>-0.25208199999999997</c:v>
                </c:pt>
                <c:pt idx="1118">
                  <c:v>0.52059299999999997</c:v>
                </c:pt>
                <c:pt idx="1119">
                  <c:v>0.90282399999999996</c:v>
                </c:pt>
                <c:pt idx="1120">
                  <c:v>-0.51584300000000005</c:v>
                </c:pt>
                <c:pt idx="1121">
                  <c:v>0.44709300000000002</c:v>
                </c:pt>
                <c:pt idx="1122">
                  <c:v>-0.40441100000000002</c:v>
                </c:pt>
                <c:pt idx="1123">
                  <c:v>5.0605999999999998E-2</c:v>
                </c:pt>
                <c:pt idx="1124">
                  <c:v>-0.79871000000000003</c:v>
                </c:pt>
                <c:pt idx="1125">
                  <c:v>-1.18798</c:v>
                </c:pt>
                <c:pt idx="1126">
                  <c:v>0.152252</c:v>
                </c:pt>
                <c:pt idx="1127">
                  <c:v>-1.0573399999999999</c:v>
                </c:pt>
                <c:pt idx="1128">
                  <c:v>0.159884</c:v>
                </c:pt>
                <c:pt idx="1129">
                  <c:v>0.65073599999999998</c:v>
                </c:pt>
                <c:pt idx="1130">
                  <c:v>9.5312999999999995E-2</c:v>
                </c:pt>
                <c:pt idx="1131">
                  <c:v>0.41947899999999999</c:v>
                </c:pt>
                <c:pt idx="1132">
                  <c:v>-0.83970800000000001</c:v>
                </c:pt>
                <c:pt idx="1133">
                  <c:v>-5.5600999999999998E-2</c:v>
                </c:pt>
                <c:pt idx="1134">
                  <c:v>-0.89741400000000004</c:v>
                </c:pt>
                <c:pt idx="1135">
                  <c:v>-1.4347700000000001</c:v>
                </c:pt>
                <c:pt idx="1136">
                  <c:v>-0.23269799999999999</c:v>
                </c:pt>
                <c:pt idx="1137">
                  <c:v>-1.1816599999999999</c:v>
                </c:pt>
                <c:pt idx="1138">
                  <c:v>0.449961</c:v>
                </c:pt>
                <c:pt idx="1139">
                  <c:v>2.2099000000000001E-2</c:v>
                </c:pt>
                <c:pt idx="1140">
                  <c:v>0.186532</c:v>
                </c:pt>
                <c:pt idx="1141">
                  <c:v>0.26714599999999999</c:v>
                </c:pt>
                <c:pt idx="1142">
                  <c:v>7.8397999999999995E-2</c:v>
                </c:pt>
                <c:pt idx="1143">
                  <c:v>7.5230000000000002E-3</c:v>
                </c:pt>
                <c:pt idx="1144">
                  <c:v>0.71571399999999996</c:v>
                </c:pt>
                <c:pt idx="1145">
                  <c:v>0.251218</c:v>
                </c:pt>
                <c:pt idx="1146">
                  <c:v>-0.111458</c:v>
                </c:pt>
                <c:pt idx="1147">
                  <c:v>0.38649</c:v>
                </c:pt>
                <c:pt idx="1148">
                  <c:v>-0.39589299999999999</c:v>
                </c:pt>
                <c:pt idx="1149">
                  <c:v>-1.28664</c:v>
                </c:pt>
                <c:pt idx="1150">
                  <c:v>-1.2614099999999999</c:v>
                </c:pt>
                <c:pt idx="1151">
                  <c:v>-0.73784300000000003</c:v>
                </c:pt>
                <c:pt idx="1152">
                  <c:v>-3.45181</c:v>
                </c:pt>
                <c:pt idx="1153">
                  <c:v>-0.42825800000000003</c:v>
                </c:pt>
                <c:pt idx="1154">
                  <c:v>0.18329000000000001</c:v>
                </c:pt>
                <c:pt idx="1155">
                  <c:v>-0.237231</c:v>
                </c:pt>
                <c:pt idx="1156">
                  <c:v>0.51698500000000003</c:v>
                </c:pt>
                <c:pt idx="1157">
                  <c:v>0.42359799999999997</c:v>
                </c:pt>
                <c:pt idx="1158">
                  <c:v>0.38182500000000003</c:v>
                </c:pt>
                <c:pt idx="1159">
                  <c:v>0.112153</c:v>
                </c:pt>
                <c:pt idx="1160">
                  <c:v>-2.6852000000000001E-2</c:v>
                </c:pt>
                <c:pt idx="1161">
                  <c:v>0.24251500000000001</c:v>
                </c:pt>
                <c:pt idx="1162">
                  <c:v>1.0289299999999999</c:v>
                </c:pt>
                <c:pt idx="1163">
                  <c:v>-1.51481</c:v>
                </c:pt>
                <c:pt idx="1164">
                  <c:v>-1.1361399999999999</c:v>
                </c:pt>
                <c:pt idx="1165">
                  <c:v>-2.1145200000000002</c:v>
                </c:pt>
                <c:pt idx="1166">
                  <c:v>0.332208</c:v>
                </c:pt>
                <c:pt idx="1167">
                  <c:v>0.36393999999999999</c:v>
                </c:pt>
                <c:pt idx="1168">
                  <c:v>-0.24548900000000001</c:v>
                </c:pt>
                <c:pt idx="1169">
                  <c:v>-2.6229100000000001</c:v>
                </c:pt>
                <c:pt idx="1170">
                  <c:v>-0.16143399999999999</c:v>
                </c:pt>
                <c:pt idx="1171">
                  <c:v>-3.5353999999999997E-2</c:v>
                </c:pt>
                <c:pt idx="1172">
                  <c:v>-3.38626</c:v>
                </c:pt>
                <c:pt idx="1173">
                  <c:v>0.376724</c:v>
                </c:pt>
                <c:pt idx="1174">
                  <c:v>-1.1837899999999999</c:v>
                </c:pt>
                <c:pt idx="1175">
                  <c:v>-0.17469199999999999</c:v>
                </c:pt>
                <c:pt idx="1176">
                  <c:v>0.34647099999999997</c:v>
                </c:pt>
                <c:pt idx="1177">
                  <c:v>0.14367199999999999</c:v>
                </c:pt>
                <c:pt idx="1178">
                  <c:v>-0.37603599999999998</c:v>
                </c:pt>
                <c:pt idx="1179">
                  <c:v>-0.50544</c:v>
                </c:pt>
                <c:pt idx="1180">
                  <c:v>-1.7413400000000001</c:v>
                </c:pt>
                <c:pt idx="1181">
                  <c:v>0.17132700000000001</c:v>
                </c:pt>
                <c:pt idx="1182">
                  <c:v>0.21170600000000001</c:v>
                </c:pt>
                <c:pt idx="1183">
                  <c:v>-1.3729800000000001</c:v>
                </c:pt>
                <c:pt idx="1184">
                  <c:v>0.479736</c:v>
                </c:pt>
                <c:pt idx="1185">
                  <c:v>0.87675599999999998</c:v>
                </c:pt>
                <c:pt idx="1186">
                  <c:v>0.65333699999999995</c:v>
                </c:pt>
                <c:pt idx="1187">
                  <c:v>-0.52677099999999999</c:v>
                </c:pt>
                <c:pt idx="1188">
                  <c:v>-8.7854000000000002E-2</c:v>
                </c:pt>
                <c:pt idx="1189">
                  <c:v>-2.1254599999999999</c:v>
                </c:pt>
                <c:pt idx="1190">
                  <c:v>-2.74403</c:v>
                </c:pt>
                <c:pt idx="1191">
                  <c:v>1.10612</c:v>
                </c:pt>
                <c:pt idx="1192">
                  <c:v>-1.08335</c:v>
                </c:pt>
                <c:pt idx="1193">
                  <c:v>-0.95322099999999998</c:v>
                </c:pt>
                <c:pt idx="1194">
                  <c:v>0.33931600000000001</c:v>
                </c:pt>
                <c:pt idx="1195">
                  <c:v>6.6719000000000001E-2</c:v>
                </c:pt>
                <c:pt idx="1196">
                  <c:v>-9.9007999999999999E-2</c:v>
                </c:pt>
                <c:pt idx="1197">
                  <c:v>-1.3289500000000001</c:v>
                </c:pt>
                <c:pt idx="1198">
                  <c:v>-0.62241500000000005</c:v>
                </c:pt>
                <c:pt idx="1199">
                  <c:v>-0.42846499999999998</c:v>
                </c:pt>
                <c:pt idx="1200">
                  <c:v>-1.17483</c:v>
                </c:pt>
                <c:pt idx="1201">
                  <c:v>1.1020700000000001</c:v>
                </c:pt>
                <c:pt idx="1202">
                  <c:v>0.167964</c:v>
                </c:pt>
                <c:pt idx="1203">
                  <c:v>-0.64697300000000002</c:v>
                </c:pt>
                <c:pt idx="1204">
                  <c:v>2.4209000000000001E-2</c:v>
                </c:pt>
                <c:pt idx="1205">
                  <c:v>8.1089999999999995E-2</c:v>
                </c:pt>
                <c:pt idx="1206">
                  <c:v>1.4342600000000001</c:v>
                </c:pt>
                <c:pt idx="1207">
                  <c:v>-2.2707999999999999</c:v>
                </c:pt>
                <c:pt idx="1208">
                  <c:v>0.86119999999999997</c:v>
                </c:pt>
                <c:pt idx="1209">
                  <c:v>0.13236400000000001</c:v>
                </c:pt>
                <c:pt idx="1210">
                  <c:v>1.0183500000000001</c:v>
                </c:pt>
                <c:pt idx="1211">
                  <c:v>1.6524000000000001</c:v>
                </c:pt>
                <c:pt idx="1212">
                  <c:v>0.59094999999999998</c:v>
                </c:pt>
                <c:pt idx="1213">
                  <c:v>1.1259699999999999</c:v>
                </c:pt>
                <c:pt idx="1214">
                  <c:v>-0.62086699999999995</c:v>
                </c:pt>
                <c:pt idx="1215">
                  <c:v>1.71357</c:v>
                </c:pt>
                <c:pt idx="1216">
                  <c:v>-1.31043</c:v>
                </c:pt>
                <c:pt idx="1217">
                  <c:v>-1.0811500000000001</c:v>
                </c:pt>
                <c:pt idx="1218">
                  <c:v>-0.67230100000000004</c:v>
                </c:pt>
                <c:pt idx="1219">
                  <c:v>0.33811600000000003</c:v>
                </c:pt>
                <c:pt idx="1220">
                  <c:v>1.44354</c:v>
                </c:pt>
                <c:pt idx="1221">
                  <c:v>0.33886699999999997</c:v>
                </c:pt>
                <c:pt idx="1222">
                  <c:v>-0.87770499999999996</c:v>
                </c:pt>
                <c:pt idx="1223">
                  <c:v>-1.21576</c:v>
                </c:pt>
                <c:pt idx="1224">
                  <c:v>-3.5046499999999998</c:v>
                </c:pt>
                <c:pt idx="1225">
                  <c:v>-0.31801699999999999</c:v>
                </c:pt>
                <c:pt idx="1226">
                  <c:v>-0.118462</c:v>
                </c:pt>
                <c:pt idx="1227">
                  <c:v>0.190334</c:v>
                </c:pt>
                <c:pt idx="1228">
                  <c:v>0.43398799999999998</c:v>
                </c:pt>
                <c:pt idx="1229">
                  <c:v>-2.6727000000000001E-2</c:v>
                </c:pt>
                <c:pt idx="1230">
                  <c:v>-0.83216599999999996</c:v>
                </c:pt>
                <c:pt idx="1231">
                  <c:v>-1.15222</c:v>
                </c:pt>
                <c:pt idx="1232">
                  <c:v>-1.3452200000000001</c:v>
                </c:pt>
                <c:pt idx="1233">
                  <c:v>-0.77074900000000002</c:v>
                </c:pt>
                <c:pt idx="1234">
                  <c:v>0.77025999999999994</c:v>
                </c:pt>
                <c:pt idx="1235">
                  <c:v>0.55841200000000002</c:v>
                </c:pt>
                <c:pt idx="1236">
                  <c:v>-1.3873999999999999E-2</c:v>
                </c:pt>
                <c:pt idx="1237">
                  <c:v>-0.71339399999999997</c:v>
                </c:pt>
                <c:pt idx="1238">
                  <c:v>1.36965</c:v>
                </c:pt>
                <c:pt idx="1239">
                  <c:v>0.402088</c:v>
                </c:pt>
                <c:pt idx="1240">
                  <c:v>0.52940200000000004</c:v>
                </c:pt>
                <c:pt idx="1241">
                  <c:v>-1.3845099999999999</c:v>
                </c:pt>
                <c:pt idx="1242">
                  <c:v>0.58514299999999997</c:v>
                </c:pt>
                <c:pt idx="1243">
                  <c:v>1.05708</c:v>
                </c:pt>
                <c:pt idx="1244">
                  <c:v>0.63874799999999998</c:v>
                </c:pt>
                <c:pt idx="1245">
                  <c:v>-1.0981799999999999</c:v>
                </c:pt>
                <c:pt idx="1246">
                  <c:v>0.62625900000000001</c:v>
                </c:pt>
                <c:pt idx="1247">
                  <c:v>-0.46792099999999998</c:v>
                </c:pt>
                <c:pt idx="1248">
                  <c:v>-2.2203900000000001</c:v>
                </c:pt>
                <c:pt idx="1249">
                  <c:v>-2.3694000000000002</c:v>
                </c:pt>
                <c:pt idx="1250">
                  <c:v>-2.3925000000000001</c:v>
                </c:pt>
                <c:pt idx="1251">
                  <c:v>-2.1883599999999999</c:v>
                </c:pt>
                <c:pt idx="1252">
                  <c:v>5.5141999999999997E-2</c:v>
                </c:pt>
                <c:pt idx="1253">
                  <c:v>-3.2096499999999999</c:v>
                </c:pt>
                <c:pt idx="1254">
                  <c:v>-2.7765599999999999</c:v>
                </c:pt>
                <c:pt idx="1255">
                  <c:v>-2.2339799999999999</c:v>
                </c:pt>
                <c:pt idx="1256">
                  <c:v>0.51789799999999997</c:v>
                </c:pt>
                <c:pt idx="1257">
                  <c:v>-2.7091799999999999</c:v>
                </c:pt>
                <c:pt idx="1258">
                  <c:v>-0.887069</c:v>
                </c:pt>
                <c:pt idx="1259">
                  <c:v>-1.03766</c:v>
                </c:pt>
                <c:pt idx="1260">
                  <c:v>-2.16967</c:v>
                </c:pt>
                <c:pt idx="1261">
                  <c:v>1.01431</c:v>
                </c:pt>
                <c:pt idx="1262">
                  <c:v>-3.3290500000000001</c:v>
                </c:pt>
                <c:pt idx="1263">
                  <c:v>-1.7492099999999999</c:v>
                </c:pt>
                <c:pt idx="1264">
                  <c:v>-2.1913200000000002</c:v>
                </c:pt>
                <c:pt idx="1265">
                  <c:v>-3.32559</c:v>
                </c:pt>
                <c:pt idx="1266">
                  <c:v>-1.5651299999999999</c:v>
                </c:pt>
                <c:pt idx="1267">
                  <c:v>-2.5776400000000002</c:v>
                </c:pt>
                <c:pt idx="1268">
                  <c:v>-1.0670500000000001</c:v>
                </c:pt>
                <c:pt idx="1269">
                  <c:v>-2.2215500000000001</c:v>
                </c:pt>
                <c:pt idx="1270">
                  <c:v>-3.1588400000000001</c:v>
                </c:pt>
                <c:pt idx="1271">
                  <c:v>-2.54453</c:v>
                </c:pt>
                <c:pt idx="1272">
                  <c:v>-0.70163200000000003</c:v>
                </c:pt>
                <c:pt idx="1273">
                  <c:v>-2.0347200000000001</c:v>
                </c:pt>
                <c:pt idx="1274">
                  <c:v>-1.6076699999999999</c:v>
                </c:pt>
                <c:pt idx="1275">
                  <c:v>-3.1727799999999999</c:v>
                </c:pt>
                <c:pt idx="1276">
                  <c:v>-3.5295700000000001</c:v>
                </c:pt>
                <c:pt idx="1277">
                  <c:v>-2.5722900000000002</c:v>
                </c:pt>
                <c:pt idx="1278">
                  <c:v>-0.12284399999999999</c:v>
                </c:pt>
                <c:pt idx="1279">
                  <c:v>-2.93988</c:v>
                </c:pt>
                <c:pt idx="1280">
                  <c:v>-3.1626300000000001</c:v>
                </c:pt>
                <c:pt idx="1281">
                  <c:v>-2.4650300000000001</c:v>
                </c:pt>
                <c:pt idx="1282">
                  <c:v>-3.6606900000000002</c:v>
                </c:pt>
                <c:pt idx="1283">
                  <c:v>-0.84769499999999998</c:v>
                </c:pt>
                <c:pt idx="1284">
                  <c:v>-2.0299800000000001</c:v>
                </c:pt>
                <c:pt idx="1285">
                  <c:v>-0.82923100000000005</c:v>
                </c:pt>
                <c:pt idx="1286">
                  <c:v>-1.09928</c:v>
                </c:pt>
                <c:pt idx="1287">
                  <c:v>-3.1406900000000002</c:v>
                </c:pt>
                <c:pt idx="1288">
                  <c:v>-2.7202799999999998</c:v>
                </c:pt>
                <c:pt idx="1289">
                  <c:v>-2.9509699999999999</c:v>
                </c:pt>
                <c:pt idx="1290">
                  <c:v>-3.0917500000000002</c:v>
                </c:pt>
                <c:pt idx="1291">
                  <c:v>-1.19807</c:v>
                </c:pt>
                <c:pt idx="1292">
                  <c:v>-1.66414</c:v>
                </c:pt>
                <c:pt idx="1293">
                  <c:v>-0.79227999999999998</c:v>
                </c:pt>
                <c:pt idx="1294">
                  <c:v>-2.9106200000000002</c:v>
                </c:pt>
                <c:pt idx="1295">
                  <c:v>-0.67038299999999995</c:v>
                </c:pt>
                <c:pt idx="1296">
                  <c:v>-2.6797</c:v>
                </c:pt>
                <c:pt idx="1297">
                  <c:v>0.21686800000000001</c:v>
                </c:pt>
                <c:pt idx="1298">
                  <c:v>-1.64178</c:v>
                </c:pt>
                <c:pt idx="1299">
                  <c:v>-1.3811500000000001</c:v>
                </c:pt>
                <c:pt idx="1300">
                  <c:v>-0.95113800000000004</c:v>
                </c:pt>
                <c:pt idx="1301">
                  <c:v>0.44777600000000001</c:v>
                </c:pt>
                <c:pt idx="1302">
                  <c:v>-3.31589</c:v>
                </c:pt>
                <c:pt idx="1303">
                  <c:v>-2.14608</c:v>
                </c:pt>
                <c:pt idx="1304">
                  <c:v>-2.6078600000000001</c:v>
                </c:pt>
                <c:pt idx="1305">
                  <c:v>-2.7883</c:v>
                </c:pt>
                <c:pt idx="1306">
                  <c:v>-3.3975300000000002</c:v>
                </c:pt>
                <c:pt idx="1307">
                  <c:v>-0.19700100000000001</c:v>
                </c:pt>
                <c:pt idx="1308">
                  <c:v>-1.3609500000000001</c:v>
                </c:pt>
                <c:pt idx="1309">
                  <c:v>-3.1060400000000001</c:v>
                </c:pt>
                <c:pt idx="1310">
                  <c:v>-2.0329899999999999</c:v>
                </c:pt>
                <c:pt idx="1311">
                  <c:v>-0.12637599999999999</c:v>
                </c:pt>
                <c:pt idx="1312">
                  <c:v>-1.5704</c:v>
                </c:pt>
                <c:pt idx="1313">
                  <c:v>0.30632999999999999</c:v>
                </c:pt>
                <c:pt idx="1314">
                  <c:v>-2.52014</c:v>
                </c:pt>
                <c:pt idx="1315">
                  <c:v>-3.0271599999999999</c:v>
                </c:pt>
                <c:pt idx="1316">
                  <c:v>-0.59442600000000001</c:v>
                </c:pt>
                <c:pt idx="1317">
                  <c:v>-1.5287900000000001</c:v>
                </c:pt>
                <c:pt idx="1318">
                  <c:v>-1.2544299999999999</c:v>
                </c:pt>
                <c:pt idx="1319">
                  <c:v>-1.80264</c:v>
                </c:pt>
                <c:pt idx="1320">
                  <c:v>-1.94316</c:v>
                </c:pt>
                <c:pt idx="1321">
                  <c:v>-2.7788900000000001</c:v>
                </c:pt>
                <c:pt idx="1322">
                  <c:v>-2.05769</c:v>
                </c:pt>
                <c:pt idx="1323">
                  <c:v>-1.21672</c:v>
                </c:pt>
                <c:pt idx="1324">
                  <c:v>-0.94012099999999998</c:v>
                </c:pt>
                <c:pt idx="1325">
                  <c:v>0.248165</c:v>
                </c:pt>
                <c:pt idx="1326">
                  <c:v>-2.2383799999999998</c:v>
                </c:pt>
                <c:pt idx="1327">
                  <c:v>-0.82730000000000004</c:v>
                </c:pt>
                <c:pt idx="1328">
                  <c:v>-0.411215</c:v>
                </c:pt>
                <c:pt idx="1329">
                  <c:v>-2.2574100000000001</c:v>
                </c:pt>
                <c:pt idx="1330">
                  <c:v>-2.57674</c:v>
                </c:pt>
                <c:pt idx="1331">
                  <c:v>-2.4585400000000002</c:v>
                </c:pt>
                <c:pt idx="1332">
                  <c:v>-2.2788400000000002</c:v>
                </c:pt>
                <c:pt idx="1333">
                  <c:v>-0.88277899999999998</c:v>
                </c:pt>
                <c:pt idx="1334">
                  <c:v>-2.0871599999999999</c:v>
                </c:pt>
                <c:pt idx="1335">
                  <c:v>-1.1136600000000001</c:v>
                </c:pt>
                <c:pt idx="1336">
                  <c:v>-1.8842699999999999</c:v>
                </c:pt>
                <c:pt idx="1337">
                  <c:v>-1.7135199999999999</c:v>
                </c:pt>
                <c:pt idx="1338">
                  <c:v>-1.6497599999999999</c:v>
                </c:pt>
                <c:pt idx="1339">
                  <c:v>-2.82734</c:v>
                </c:pt>
                <c:pt idx="1340">
                  <c:v>-2.1080999999999999</c:v>
                </c:pt>
                <c:pt idx="1341">
                  <c:v>-2.49302</c:v>
                </c:pt>
                <c:pt idx="1342">
                  <c:v>-0.29147499999999998</c:v>
                </c:pt>
                <c:pt idx="1343">
                  <c:v>-1.3980999999999999</c:v>
                </c:pt>
                <c:pt idx="1344">
                  <c:v>-1.9447700000000001</c:v>
                </c:pt>
                <c:pt idx="1345">
                  <c:v>-2.0301999999999998</c:v>
                </c:pt>
                <c:pt idx="1346">
                  <c:v>-3.5720800000000001</c:v>
                </c:pt>
                <c:pt idx="1347">
                  <c:v>-1.4049199999999999</c:v>
                </c:pt>
                <c:pt idx="1348">
                  <c:v>-1.55847</c:v>
                </c:pt>
                <c:pt idx="1349">
                  <c:v>-2.6750400000000001</c:v>
                </c:pt>
                <c:pt idx="1350">
                  <c:v>-0.45697500000000002</c:v>
                </c:pt>
                <c:pt idx="1351">
                  <c:v>-1.75112</c:v>
                </c:pt>
                <c:pt idx="1352">
                  <c:v>-0.69477699999999998</c:v>
                </c:pt>
                <c:pt idx="1353">
                  <c:v>-1.5641400000000001</c:v>
                </c:pt>
                <c:pt idx="1354">
                  <c:v>-1.13367</c:v>
                </c:pt>
                <c:pt idx="1355">
                  <c:v>-1.56575</c:v>
                </c:pt>
                <c:pt idx="1356">
                  <c:v>-1.73237</c:v>
                </c:pt>
                <c:pt idx="1357">
                  <c:v>-1.7484299999999999</c:v>
                </c:pt>
                <c:pt idx="1358">
                  <c:v>-0.14740300000000001</c:v>
                </c:pt>
                <c:pt idx="1359">
                  <c:v>-0.64544100000000004</c:v>
                </c:pt>
                <c:pt idx="1360">
                  <c:v>-1.48241</c:v>
                </c:pt>
                <c:pt idx="1361">
                  <c:v>-0.72307999999999995</c:v>
                </c:pt>
                <c:pt idx="1362">
                  <c:v>-2.2827500000000001</c:v>
                </c:pt>
                <c:pt idx="1363">
                  <c:v>0.31281900000000001</c:v>
                </c:pt>
                <c:pt idx="1364">
                  <c:v>-1.7497499999999999</c:v>
                </c:pt>
                <c:pt idx="1365">
                  <c:v>-1.38941</c:v>
                </c:pt>
                <c:pt idx="1366">
                  <c:v>-1.36232</c:v>
                </c:pt>
                <c:pt idx="1367">
                  <c:v>-1.2427900000000001</c:v>
                </c:pt>
                <c:pt idx="1368">
                  <c:v>-1.7205299999999999</c:v>
                </c:pt>
                <c:pt idx="1369">
                  <c:v>-9.7626000000000004E-2</c:v>
                </c:pt>
                <c:pt idx="1370">
                  <c:v>-1.6314500000000001</c:v>
                </c:pt>
                <c:pt idx="1371">
                  <c:v>-0.14655299999999999</c:v>
                </c:pt>
                <c:pt idx="1372">
                  <c:v>-0.47613100000000003</c:v>
                </c:pt>
                <c:pt idx="1373">
                  <c:v>-0.43499100000000002</c:v>
                </c:pt>
                <c:pt idx="1374">
                  <c:v>-0.216978</c:v>
                </c:pt>
                <c:pt idx="1375">
                  <c:v>1.08175</c:v>
                </c:pt>
                <c:pt idx="1376">
                  <c:v>1.12551</c:v>
                </c:pt>
                <c:pt idx="1377">
                  <c:v>-0.67046099999999997</c:v>
                </c:pt>
                <c:pt idx="1378">
                  <c:v>0.92407499999999998</c:v>
                </c:pt>
                <c:pt idx="1379">
                  <c:v>-0.295427</c:v>
                </c:pt>
                <c:pt idx="1380">
                  <c:v>-1.1966399999999999</c:v>
                </c:pt>
                <c:pt idx="1381">
                  <c:v>-0.836785</c:v>
                </c:pt>
                <c:pt idx="1382">
                  <c:v>1.3233999999999999</c:v>
                </c:pt>
                <c:pt idx="1383">
                  <c:v>1.3524799999999999</c:v>
                </c:pt>
                <c:pt idx="1384">
                  <c:v>-7.7368000000000006E-2</c:v>
                </c:pt>
                <c:pt idx="1385">
                  <c:v>0.945245</c:v>
                </c:pt>
                <c:pt idx="1386">
                  <c:v>0.34607300000000002</c:v>
                </c:pt>
                <c:pt idx="1387">
                  <c:v>0.86711199999999999</c:v>
                </c:pt>
                <c:pt idx="1388">
                  <c:v>1.15534</c:v>
                </c:pt>
                <c:pt idx="1389">
                  <c:v>1.0122100000000001</c:v>
                </c:pt>
                <c:pt idx="1390">
                  <c:v>1.3552500000000001</c:v>
                </c:pt>
                <c:pt idx="1391">
                  <c:v>0.82523199999999997</c:v>
                </c:pt>
                <c:pt idx="1392">
                  <c:v>1.1678200000000001</c:v>
                </c:pt>
                <c:pt idx="1393">
                  <c:v>-0.52054999999999996</c:v>
                </c:pt>
                <c:pt idx="1394">
                  <c:v>-1.6500300000000001</c:v>
                </c:pt>
                <c:pt idx="1395">
                  <c:v>1.24309</c:v>
                </c:pt>
                <c:pt idx="1396">
                  <c:v>-0.39978799999999998</c:v>
                </c:pt>
                <c:pt idx="1397">
                  <c:v>0.75126300000000001</c:v>
                </c:pt>
                <c:pt idx="1398">
                  <c:v>1.08433</c:v>
                </c:pt>
                <c:pt idx="1399">
                  <c:v>0.76605199999999996</c:v>
                </c:pt>
                <c:pt idx="1400">
                  <c:v>0.97127699999999995</c:v>
                </c:pt>
                <c:pt idx="1401">
                  <c:v>-0.40944599999999998</c:v>
                </c:pt>
                <c:pt idx="1402">
                  <c:v>0.52208100000000002</c:v>
                </c:pt>
                <c:pt idx="1403">
                  <c:v>1.0468999999999999</c:v>
                </c:pt>
                <c:pt idx="1404">
                  <c:v>2.02739</c:v>
                </c:pt>
                <c:pt idx="1405">
                  <c:v>0.112025</c:v>
                </c:pt>
                <c:pt idx="1406">
                  <c:v>-0.44769500000000001</c:v>
                </c:pt>
                <c:pt idx="1407">
                  <c:v>-1.49143</c:v>
                </c:pt>
                <c:pt idx="1408">
                  <c:v>0.359572</c:v>
                </c:pt>
                <c:pt idx="1409">
                  <c:v>1.35192</c:v>
                </c:pt>
                <c:pt idx="1410">
                  <c:v>2.3844599999999998</c:v>
                </c:pt>
                <c:pt idx="1411">
                  <c:v>1.3521799999999999</c:v>
                </c:pt>
                <c:pt idx="1412">
                  <c:v>2.0298500000000002</c:v>
                </c:pt>
                <c:pt idx="1413">
                  <c:v>1.21024</c:v>
                </c:pt>
                <c:pt idx="1414">
                  <c:v>0.32271300000000003</c:v>
                </c:pt>
                <c:pt idx="1415">
                  <c:v>1.1085400000000001</c:v>
                </c:pt>
                <c:pt idx="1416">
                  <c:v>0.53219000000000005</c:v>
                </c:pt>
                <c:pt idx="1417">
                  <c:v>-6.3311000000000006E-2</c:v>
                </c:pt>
                <c:pt idx="1418">
                  <c:v>0.58122399999999996</c:v>
                </c:pt>
                <c:pt idx="1419">
                  <c:v>0.90258899999999997</c:v>
                </c:pt>
                <c:pt idx="1420">
                  <c:v>-2.2595700000000001</c:v>
                </c:pt>
                <c:pt idx="1421">
                  <c:v>0.56357800000000002</c:v>
                </c:pt>
                <c:pt idx="1422">
                  <c:v>0.74383999999999995</c:v>
                </c:pt>
                <c:pt idx="1423">
                  <c:v>1.1461399999999999</c:v>
                </c:pt>
                <c:pt idx="1424">
                  <c:v>-0.52209099999999997</c:v>
                </c:pt>
                <c:pt idx="1425">
                  <c:v>-0.53695400000000004</c:v>
                </c:pt>
                <c:pt idx="1426">
                  <c:v>0.95160900000000004</c:v>
                </c:pt>
                <c:pt idx="1427">
                  <c:v>0.64686100000000002</c:v>
                </c:pt>
                <c:pt idx="1428">
                  <c:v>1.0179499999999999</c:v>
                </c:pt>
                <c:pt idx="1429">
                  <c:v>-0.17621100000000001</c:v>
                </c:pt>
                <c:pt idx="1430">
                  <c:v>1.0440799999999999</c:v>
                </c:pt>
                <c:pt idx="1431">
                  <c:v>-0.39650099999999999</c:v>
                </c:pt>
                <c:pt idx="1432">
                  <c:v>0.88831199999999999</c:v>
                </c:pt>
                <c:pt idx="1433">
                  <c:v>1.01457</c:v>
                </c:pt>
                <c:pt idx="1434">
                  <c:v>0.81396100000000005</c:v>
                </c:pt>
                <c:pt idx="1435">
                  <c:v>0.74546100000000004</c:v>
                </c:pt>
                <c:pt idx="1436">
                  <c:v>0.89406600000000003</c:v>
                </c:pt>
                <c:pt idx="1437">
                  <c:v>-8.0018000000000006E-2</c:v>
                </c:pt>
                <c:pt idx="1438">
                  <c:v>0.75646400000000003</c:v>
                </c:pt>
                <c:pt idx="1439">
                  <c:v>-0.79832700000000001</c:v>
                </c:pt>
                <c:pt idx="1440">
                  <c:v>-0.80174699999999999</c:v>
                </c:pt>
                <c:pt idx="1441">
                  <c:v>0.68922799999999995</c:v>
                </c:pt>
                <c:pt idx="1442">
                  <c:v>1.00274</c:v>
                </c:pt>
                <c:pt idx="1443">
                  <c:v>-1.2851300000000001</c:v>
                </c:pt>
                <c:pt idx="1444">
                  <c:v>0.13494100000000001</c:v>
                </c:pt>
                <c:pt idx="1445">
                  <c:v>0.72553599999999996</c:v>
                </c:pt>
                <c:pt idx="1446">
                  <c:v>0.30498700000000001</c:v>
                </c:pt>
                <c:pt idx="1447">
                  <c:v>-1.0960300000000001</c:v>
                </c:pt>
                <c:pt idx="1448">
                  <c:v>0.51465000000000005</c:v>
                </c:pt>
                <c:pt idx="1449">
                  <c:v>0.95699299999999998</c:v>
                </c:pt>
                <c:pt idx="1450">
                  <c:v>1.02166</c:v>
                </c:pt>
                <c:pt idx="1451">
                  <c:v>0.88423700000000005</c:v>
                </c:pt>
                <c:pt idx="1452">
                  <c:v>0.50884499999999999</c:v>
                </c:pt>
                <c:pt idx="1453">
                  <c:v>0.71172000000000002</c:v>
                </c:pt>
                <c:pt idx="1454">
                  <c:v>0.931253</c:v>
                </c:pt>
                <c:pt idx="1455">
                  <c:v>0.72284400000000004</c:v>
                </c:pt>
                <c:pt idx="1456">
                  <c:v>1.10737</c:v>
                </c:pt>
                <c:pt idx="1457">
                  <c:v>1.33653</c:v>
                </c:pt>
                <c:pt idx="1458">
                  <c:v>0.88675000000000004</c:v>
                </c:pt>
                <c:pt idx="1459">
                  <c:v>0.788771</c:v>
                </c:pt>
                <c:pt idx="1460">
                  <c:v>-1.7670699999999999</c:v>
                </c:pt>
                <c:pt idx="1461">
                  <c:v>-0.64542200000000005</c:v>
                </c:pt>
                <c:pt idx="1462">
                  <c:v>-0.244865</c:v>
                </c:pt>
                <c:pt idx="1463">
                  <c:v>0.93097200000000002</c:v>
                </c:pt>
                <c:pt idx="1464">
                  <c:v>-3.1885599999999998</c:v>
                </c:pt>
                <c:pt idx="1465">
                  <c:v>-7.6849000000000001E-2</c:v>
                </c:pt>
                <c:pt idx="1466">
                  <c:v>-3.1790099999999999</c:v>
                </c:pt>
                <c:pt idx="1467">
                  <c:v>0.143009</c:v>
                </c:pt>
                <c:pt idx="1468">
                  <c:v>-3.0781999999999998</c:v>
                </c:pt>
                <c:pt idx="1469">
                  <c:v>-0.96968500000000002</c:v>
                </c:pt>
                <c:pt idx="1470">
                  <c:v>1.2452300000000001</c:v>
                </c:pt>
                <c:pt idx="1471">
                  <c:v>1.21163</c:v>
                </c:pt>
                <c:pt idx="1472">
                  <c:v>1.0115099999999999</c:v>
                </c:pt>
                <c:pt idx="1473">
                  <c:v>0.865892</c:v>
                </c:pt>
                <c:pt idx="1474">
                  <c:v>-3.2911800000000002</c:v>
                </c:pt>
                <c:pt idx="1475">
                  <c:v>1.0214300000000001</c:v>
                </c:pt>
                <c:pt idx="1476">
                  <c:v>-3.3129900000000001</c:v>
                </c:pt>
                <c:pt idx="1477">
                  <c:v>1.0984499999999999</c:v>
                </c:pt>
                <c:pt idx="1478">
                  <c:v>1.008</c:v>
                </c:pt>
                <c:pt idx="1479">
                  <c:v>-2.2254200000000002</c:v>
                </c:pt>
                <c:pt idx="1480">
                  <c:v>0.91200899999999996</c:v>
                </c:pt>
                <c:pt idx="1481">
                  <c:v>-1.4736</c:v>
                </c:pt>
                <c:pt idx="1482">
                  <c:v>-0.41573399999999999</c:v>
                </c:pt>
                <c:pt idx="1483">
                  <c:v>-3.15158</c:v>
                </c:pt>
                <c:pt idx="1484">
                  <c:v>-2.3154599999999999</c:v>
                </c:pt>
                <c:pt idx="1485">
                  <c:v>-2.4756499999999999</c:v>
                </c:pt>
                <c:pt idx="1486">
                  <c:v>0.83516999999999997</c:v>
                </c:pt>
                <c:pt idx="1487">
                  <c:v>1.56366</c:v>
                </c:pt>
                <c:pt idx="1488">
                  <c:v>-1.11568</c:v>
                </c:pt>
                <c:pt idx="1489">
                  <c:v>-2.2945700000000002</c:v>
                </c:pt>
                <c:pt idx="1490">
                  <c:v>-2.0724399999999998</c:v>
                </c:pt>
                <c:pt idx="1491">
                  <c:v>-2.5736500000000002</c:v>
                </c:pt>
                <c:pt idx="1492">
                  <c:v>0.21634</c:v>
                </c:pt>
                <c:pt idx="1493">
                  <c:v>-1.2742100000000001</c:v>
                </c:pt>
                <c:pt idx="1494">
                  <c:v>0.28203699999999998</c:v>
                </c:pt>
                <c:pt idx="1495">
                  <c:v>0.145514</c:v>
                </c:pt>
                <c:pt idx="1496">
                  <c:v>0.76903699999999997</c:v>
                </c:pt>
                <c:pt idx="1497">
                  <c:v>0.66307300000000002</c:v>
                </c:pt>
                <c:pt idx="1498">
                  <c:v>-2.5219999999999998</c:v>
                </c:pt>
                <c:pt idx="1499">
                  <c:v>-2.38687</c:v>
                </c:pt>
                <c:pt idx="1500">
                  <c:v>-2.4462600000000001</c:v>
                </c:pt>
                <c:pt idx="1501">
                  <c:v>-0.95988399999999996</c:v>
                </c:pt>
                <c:pt idx="1502">
                  <c:v>-2.9577900000000001</c:v>
                </c:pt>
                <c:pt idx="1503">
                  <c:v>-1.9538899999999999</c:v>
                </c:pt>
                <c:pt idx="1504">
                  <c:v>-0.20810600000000001</c:v>
                </c:pt>
                <c:pt idx="1505">
                  <c:v>-0.81490499999999999</c:v>
                </c:pt>
                <c:pt idx="1506">
                  <c:v>-0.321905</c:v>
                </c:pt>
                <c:pt idx="1507">
                  <c:v>-3.0789800000000001</c:v>
                </c:pt>
                <c:pt idx="1508">
                  <c:v>0.67329099999999997</c:v>
                </c:pt>
                <c:pt idx="1509">
                  <c:v>-3.0136799999999999</c:v>
                </c:pt>
                <c:pt idx="1510">
                  <c:v>-2.85663</c:v>
                </c:pt>
                <c:pt idx="1511">
                  <c:v>-0.41232999999999997</c:v>
                </c:pt>
                <c:pt idx="1512">
                  <c:v>0.79041099999999997</c:v>
                </c:pt>
                <c:pt idx="1513">
                  <c:v>9.8847000000000004E-2</c:v>
                </c:pt>
                <c:pt idx="1514">
                  <c:v>0.31731500000000001</c:v>
                </c:pt>
                <c:pt idx="1515">
                  <c:v>0.60369600000000001</c:v>
                </c:pt>
                <c:pt idx="1516">
                  <c:v>0.81455900000000003</c:v>
                </c:pt>
                <c:pt idx="1517">
                  <c:v>-1.57775</c:v>
                </c:pt>
                <c:pt idx="1518">
                  <c:v>0.187143</c:v>
                </c:pt>
                <c:pt idx="1519">
                  <c:v>-0.97777599999999998</c:v>
                </c:pt>
                <c:pt idx="1520">
                  <c:v>-1.5321899999999999</c:v>
                </c:pt>
                <c:pt idx="1521">
                  <c:v>0.185193</c:v>
                </c:pt>
                <c:pt idx="1522">
                  <c:v>0.38762000000000002</c:v>
                </c:pt>
                <c:pt idx="1523">
                  <c:v>0.23350799999999999</c:v>
                </c:pt>
                <c:pt idx="1524">
                  <c:v>-7.9531000000000004E-2</c:v>
                </c:pt>
                <c:pt idx="1525">
                  <c:v>-0.17496</c:v>
                </c:pt>
                <c:pt idx="1526">
                  <c:v>0.227882</c:v>
                </c:pt>
                <c:pt idx="1527">
                  <c:v>-0.49986599999999998</c:v>
                </c:pt>
                <c:pt idx="1528">
                  <c:v>0.845746</c:v>
                </c:pt>
                <c:pt idx="1529">
                  <c:v>1.04505</c:v>
                </c:pt>
                <c:pt idx="1530">
                  <c:v>-0.29683999999999999</c:v>
                </c:pt>
                <c:pt idx="1531">
                  <c:v>0.28804299999999999</c:v>
                </c:pt>
                <c:pt idx="1532">
                  <c:v>-0.91727000000000003</c:v>
                </c:pt>
                <c:pt idx="1533">
                  <c:v>-1.3628199999999999</c:v>
                </c:pt>
                <c:pt idx="1534">
                  <c:v>0.59242499999999998</c:v>
                </c:pt>
                <c:pt idx="1535">
                  <c:v>-1.9930099999999999</c:v>
                </c:pt>
                <c:pt idx="1536">
                  <c:v>0.226685</c:v>
                </c:pt>
                <c:pt idx="1537">
                  <c:v>0.68430199999999997</c:v>
                </c:pt>
                <c:pt idx="1538">
                  <c:v>0.26485900000000001</c:v>
                </c:pt>
                <c:pt idx="1539">
                  <c:v>-1.4511400000000001</c:v>
                </c:pt>
                <c:pt idx="1540">
                  <c:v>0.59337700000000004</c:v>
                </c:pt>
                <c:pt idx="1541">
                  <c:v>-1.1476500000000001</c:v>
                </c:pt>
                <c:pt idx="1542">
                  <c:v>0.30709599999999998</c:v>
                </c:pt>
                <c:pt idx="1543">
                  <c:v>-0.14007</c:v>
                </c:pt>
                <c:pt idx="1544">
                  <c:v>-0.184527</c:v>
                </c:pt>
                <c:pt idx="1545">
                  <c:v>-1.5046900000000001</c:v>
                </c:pt>
                <c:pt idx="1546">
                  <c:v>0.75439199999999995</c:v>
                </c:pt>
                <c:pt idx="1547">
                  <c:v>-1.1512100000000001</c:v>
                </c:pt>
                <c:pt idx="1548">
                  <c:v>-1.4954099999999999</c:v>
                </c:pt>
                <c:pt idx="1549">
                  <c:v>0.98569399999999996</c:v>
                </c:pt>
                <c:pt idx="1550">
                  <c:v>-2.2906399999999998</c:v>
                </c:pt>
                <c:pt idx="1551">
                  <c:v>-0.137685</c:v>
                </c:pt>
                <c:pt idx="1552">
                  <c:v>-4.6592000000000001E-2</c:v>
                </c:pt>
                <c:pt idx="1553">
                  <c:v>-1.3378099999999999</c:v>
                </c:pt>
                <c:pt idx="1554">
                  <c:v>0.156195</c:v>
                </c:pt>
                <c:pt idx="1555">
                  <c:v>0.45691900000000002</c:v>
                </c:pt>
                <c:pt idx="1556">
                  <c:v>0.249857</c:v>
                </c:pt>
                <c:pt idx="1557">
                  <c:v>-0.68066899999999997</c:v>
                </c:pt>
                <c:pt idx="1558">
                  <c:v>-9.2416999999999999E-2</c:v>
                </c:pt>
                <c:pt idx="1559">
                  <c:v>8.3044000000000007E-2</c:v>
                </c:pt>
                <c:pt idx="1560">
                  <c:v>0.51606700000000005</c:v>
                </c:pt>
                <c:pt idx="1561">
                  <c:v>0.392044</c:v>
                </c:pt>
                <c:pt idx="1562">
                  <c:v>-1.25488</c:v>
                </c:pt>
                <c:pt idx="1563">
                  <c:v>0.112179</c:v>
                </c:pt>
                <c:pt idx="1564">
                  <c:v>-1.5371699999999999</c:v>
                </c:pt>
                <c:pt idx="1565">
                  <c:v>-0.73563599999999996</c:v>
                </c:pt>
                <c:pt idx="1566">
                  <c:v>-2.3737200000000001</c:v>
                </c:pt>
                <c:pt idx="1567">
                  <c:v>-0.80384199999999995</c:v>
                </c:pt>
                <c:pt idx="1568">
                  <c:v>0.118647</c:v>
                </c:pt>
                <c:pt idx="1569">
                  <c:v>0.26679700000000001</c:v>
                </c:pt>
                <c:pt idx="1570">
                  <c:v>0.12316199999999999</c:v>
                </c:pt>
                <c:pt idx="1571">
                  <c:v>-1.20902</c:v>
                </c:pt>
                <c:pt idx="1572">
                  <c:v>-3.4086699999999999</c:v>
                </c:pt>
                <c:pt idx="1573">
                  <c:v>-3.5859299999999998</c:v>
                </c:pt>
                <c:pt idx="1574">
                  <c:v>0.48438199999999998</c:v>
                </c:pt>
                <c:pt idx="1575">
                  <c:v>-1.57325</c:v>
                </c:pt>
                <c:pt idx="1576">
                  <c:v>-1.5813699999999999</c:v>
                </c:pt>
                <c:pt idx="1577">
                  <c:v>-0.85170199999999996</c:v>
                </c:pt>
                <c:pt idx="1578">
                  <c:v>0.68005599999999999</c:v>
                </c:pt>
                <c:pt idx="1579">
                  <c:v>-0.17671899999999999</c:v>
                </c:pt>
                <c:pt idx="1580">
                  <c:v>0.81059199999999998</c:v>
                </c:pt>
                <c:pt idx="1581">
                  <c:v>-2.1844800000000002</c:v>
                </c:pt>
                <c:pt idx="1582">
                  <c:v>-3.3259099999999999</c:v>
                </c:pt>
                <c:pt idx="1583">
                  <c:v>-2.9114599999999999</c:v>
                </c:pt>
                <c:pt idx="1584">
                  <c:v>0.211502</c:v>
                </c:pt>
                <c:pt idx="1585">
                  <c:v>0.92699399999999998</c:v>
                </c:pt>
                <c:pt idx="1586">
                  <c:v>0.30261700000000002</c:v>
                </c:pt>
                <c:pt idx="1587">
                  <c:v>0.70824100000000001</c:v>
                </c:pt>
                <c:pt idx="1588">
                  <c:v>-2.3932600000000002</c:v>
                </c:pt>
                <c:pt idx="1589">
                  <c:v>-3.28681</c:v>
                </c:pt>
                <c:pt idx="1590">
                  <c:v>-3.4864999999999999</c:v>
                </c:pt>
                <c:pt idx="1591">
                  <c:v>0.64255899999999999</c:v>
                </c:pt>
                <c:pt idx="1592">
                  <c:v>0.25258799999999998</c:v>
                </c:pt>
                <c:pt idx="1593">
                  <c:v>-3.1295199999999999</c:v>
                </c:pt>
                <c:pt idx="1594">
                  <c:v>-0.19989199999999999</c:v>
                </c:pt>
                <c:pt idx="1595">
                  <c:v>-1.2214</c:v>
                </c:pt>
                <c:pt idx="1596">
                  <c:v>3.0945E-2</c:v>
                </c:pt>
                <c:pt idx="1597">
                  <c:v>-1.88175</c:v>
                </c:pt>
                <c:pt idx="1598">
                  <c:v>-1.0082500000000001</c:v>
                </c:pt>
                <c:pt idx="1599">
                  <c:v>-2.0876399999999999</c:v>
                </c:pt>
                <c:pt idx="1600">
                  <c:v>-2.8662100000000001</c:v>
                </c:pt>
                <c:pt idx="1601">
                  <c:v>0.72440499999999997</c:v>
                </c:pt>
                <c:pt idx="1602">
                  <c:v>-0.67752199999999996</c:v>
                </c:pt>
                <c:pt idx="1603">
                  <c:v>-4.9159000000000001E-2</c:v>
                </c:pt>
                <c:pt idx="1604">
                  <c:v>-0.37187300000000001</c:v>
                </c:pt>
                <c:pt idx="1605">
                  <c:v>-2.35405</c:v>
                </c:pt>
                <c:pt idx="1606">
                  <c:v>0.88102499999999995</c:v>
                </c:pt>
                <c:pt idx="1607">
                  <c:v>0.24884200000000001</c:v>
                </c:pt>
                <c:pt idx="1608">
                  <c:v>-0.30252299999999999</c:v>
                </c:pt>
                <c:pt idx="1609">
                  <c:v>-2.7933599999999998</c:v>
                </c:pt>
                <c:pt idx="1610">
                  <c:v>-1.2398199999999999</c:v>
                </c:pt>
                <c:pt idx="1611">
                  <c:v>-0.983317</c:v>
                </c:pt>
                <c:pt idx="1612">
                  <c:v>-0.138354</c:v>
                </c:pt>
                <c:pt idx="1613">
                  <c:v>-0.47760900000000001</c:v>
                </c:pt>
                <c:pt idx="1614">
                  <c:v>-0.15097099999999999</c:v>
                </c:pt>
                <c:pt idx="1615">
                  <c:v>-0.920933</c:v>
                </c:pt>
                <c:pt idx="1616">
                  <c:v>-1.1778999999999999</c:v>
                </c:pt>
                <c:pt idx="1617">
                  <c:v>-1.5708899999999999</c:v>
                </c:pt>
                <c:pt idx="1618">
                  <c:v>0.593696</c:v>
                </c:pt>
                <c:pt idx="1619">
                  <c:v>-1.09335</c:v>
                </c:pt>
                <c:pt idx="1620">
                  <c:v>0.26029600000000003</c:v>
                </c:pt>
                <c:pt idx="1621">
                  <c:v>-0.79109200000000002</c:v>
                </c:pt>
                <c:pt idx="1622">
                  <c:v>-2.1381399999999999</c:v>
                </c:pt>
                <c:pt idx="1623">
                  <c:v>-1.32944</c:v>
                </c:pt>
                <c:pt idx="1624">
                  <c:v>0.71418199999999998</c:v>
                </c:pt>
                <c:pt idx="1625">
                  <c:v>-1.27719</c:v>
                </c:pt>
                <c:pt idx="1626">
                  <c:v>-1.57931</c:v>
                </c:pt>
                <c:pt idx="1627">
                  <c:v>0.28000999999999998</c:v>
                </c:pt>
                <c:pt idx="1628">
                  <c:v>-1.7073100000000001</c:v>
                </c:pt>
                <c:pt idx="1629">
                  <c:v>-0.76394499999999999</c:v>
                </c:pt>
                <c:pt idx="1630">
                  <c:v>0.39490700000000001</c:v>
                </c:pt>
                <c:pt idx="1631">
                  <c:v>0.30021500000000001</c:v>
                </c:pt>
                <c:pt idx="1632">
                  <c:v>0.57400099999999998</c:v>
                </c:pt>
                <c:pt idx="1633">
                  <c:v>-2.38252</c:v>
                </c:pt>
                <c:pt idx="1634">
                  <c:v>-0.54766499999999996</c:v>
                </c:pt>
                <c:pt idx="1635">
                  <c:v>-0.40433400000000003</c:v>
                </c:pt>
                <c:pt idx="1636">
                  <c:v>-1.5940399999999999</c:v>
                </c:pt>
                <c:pt idx="1637">
                  <c:v>-0.81491499999999994</c:v>
                </c:pt>
                <c:pt idx="1638">
                  <c:v>0.84220099999999998</c:v>
                </c:pt>
                <c:pt idx="1639">
                  <c:v>-1.0452300000000001</c:v>
                </c:pt>
                <c:pt idx="1640">
                  <c:v>-1.0733200000000001</c:v>
                </c:pt>
                <c:pt idx="1641">
                  <c:v>-2.28843</c:v>
                </c:pt>
                <c:pt idx="1642">
                  <c:v>5.633E-3</c:v>
                </c:pt>
                <c:pt idx="1643">
                  <c:v>-1.85633</c:v>
                </c:pt>
                <c:pt idx="1644">
                  <c:v>-8.6813000000000001E-2</c:v>
                </c:pt>
                <c:pt idx="1645">
                  <c:v>-0.60740300000000003</c:v>
                </c:pt>
                <c:pt idx="1646">
                  <c:v>-2.14378</c:v>
                </c:pt>
                <c:pt idx="1647">
                  <c:v>-0.33847699999999997</c:v>
                </c:pt>
                <c:pt idx="1648">
                  <c:v>-1.67761</c:v>
                </c:pt>
                <c:pt idx="1649">
                  <c:v>0.17133999999999999</c:v>
                </c:pt>
                <c:pt idx="1650">
                  <c:v>-1.50952</c:v>
                </c:pt>
                <c:pt idx="1651">
                  <c:v>9.0563000000000005E-2</c:v>
                </c:pt>
                <c:pt idx="1652">
                  <c:v>-2.9753500000000002</c:v>
                </c:pt>
                <c:pt idx="1653">
                  <c:v>-1.96949</c:v>
                </c:pt>
                <c:pt idx="1654">
                  <c:v>-0.44108700000000001</c:v>
                </c:pt>
                <c:pt idx="1655">
                  <c:v>-0.54549199999999998</c:v>
                </c:pt>
                <c:pt idx="1656">
                  <c:v>-0.53503000000000001</c:v>
                </c:pt>
                <c:pt idx="1657">
                  <c:v>0.96772100000000005</c:v>
                </c:pt>
                <c:pt idx="1658">
                  <c:v>-0.353072</c:v>
                </c:pt>
                <c:pt idx="1659">
                  <c:v>-1.14198</c:v>
                </c:pt>
                <c:pt idx="1660">
                  <c:v>-2.97132</c:v>
                </c:pt>
                <c:pt idx="1661">
                  <c:v>-1.1358699999999999</c:v>
                </c:pt>
                <c:pt idx="1662">
                  <c:v>-0.29561599999999999</c:v>
                </c:pt>
                <c:pt idx="1663">
                  <c:v>-2.8457699999999999</c:v>
                </c:pt>
                <c:pt idx="1664">
                  <c:v>-2.8320599999999998</c:v>
                </c:pt>
                <c:pt idx="1665">
                  <c:v>-1.4650099999999999</c:v>
                </c:pt>
                <c:pt idx="1666">
                  <c:v>-1.9153199999999999</c:v>
                </c:pt>
                <c:pt idx="1667">
                  <c:v>-2.4613900000000002</c:v>
                </c:pt>
                <c:pt idx="1668">
                  <c:v>-0.68208599999999997</c:v>
                </c:pt>
                <c:pt idx="1669">
                  <c:v>-3.56481</c:v>
                </c:pt>
                <c:pt idx="1670">
                  <c:v>-1.0667500000000001</c:v>
                </c:pt>
                <c:pt idx="1671">
                  <c:v>-2.2875399999999999</c:v>
                </c:pt>
                <c:pt idx="1672">
                  <c:v>-2.9404599999999999</c:v>
                </c:pt>
                <c:pt idx="1673">
                  <c:v>-3.02128</c:v>
                </c:pt>
                <c:pt idx="1674">
                  <c:v>-3.4851399999999999</c:v>
                </c:pt>
                <c:pt idx="1675">
                  <c:v>-2.2245200000000001</c:v>
                </c:pt>
                <c:pt idx="1676">
                  <c:v>-1.70442</c:v>
                </c:pt>
                <c:pt idx="1677">
                  <c:v>-0.94389800000000001</c:v>
                </c:pt>
                <c:pt idx="1678">
                  <c:v>-1.71515</c:v>
                </c:pt>
                <c:pt idx="1679">
                  <c:v>-3.2583700000000002</c:v>
                </c:pt>
                <c:pt idx="1680">
                  <c:v>5.7326000000000002E-2</c:v>
                </c:pt>
                <c:pt idx="1681">
                  <c:v>-0.59568299999999996</c:v>
                </c:pt>
                <c:pt idx="1682">
                  <c:v>-0.47488200000000003</c:v>
                </c:pt>
                <c:pt idx="1683">
                  <c:v>-2.9407100000000002</c:v>
                </c:pt>
                <c:pt idx="1684">
                  <c:v>-1.59362</c:v>
                </c:pt>
                <c:pt idx="1685">
                  <c:v>-0.54875200000000002</c:v>
                </c:pt>
                <c:pt idx="1686">
                  <c:v>-2.6753200000000001</c:v>
                </c:pt>
                <c:pt idx="1687">
                  <c:v>-2.1613799999999999</c:v>
                </c:pt>
                <c:pt idx="1688">
                  <c:v>-3.2567300000000001</c:v>
                </c:pt>
                <c:pt idx="1689">
                  <c:v>-0.708403</c:v>
                </c:pt>
                <c:pt idx="1690">
                  <c:v>-1.02366</c:v>
                </c:pt>
                <c:pt idx="1691">
                  <c:v>-2.8667199999999999</c:v>
                </c:pt>
                <c:pt idx="1692">
                  <c:v>-3.1446200000000002</c:v>
                </c:pt>
                <c:pt idx="1693">
                  <c:v>-2.04108</c:v>
                </c:pt>
                <c:pt idx="1694">
                  <c:v>-0.48781999999999998</c:v>
                </c:pt>
                <c:pt idx="1695">
                  <c:v>-1.61311</c:v>
                </c:pt>
                <c:pt idx="1696">
                  <c:v>-2.5732599999999999</c:v>
                </c:pt>
                <c:pt idx="1697">
                  <c:v>-0.90127500000000005</c:v>
                </c:pt>
                <c:pt idx="1698">
                  <c:v>-2.5872600000000001</c:v>
                </c:pt>
                <c:pt idx="1699">
                  <c:v>-3.9508100000000002</c:v>
                </c:pt>
                <c:pt idx="1700">
                  <c:v>-2.6160999999999999</c:v>
                </c:pt>
                <c:pt idx="1701">
                  <c:v>-0.68941600000000003</c:v>
                </c:pt>
                <c:pt idx="1702">
                  <c:v>-1.7841800000000001</c:v>
                </c:pt>
                <c:pt idx="1703">
                  <c:v>-0.72160000000000002</c:v>
                </c:pt>
                <c:pt idx="1704">
                  <c:v>-0.18968699999999999</c:v>
                </c:pt>
                <c:pt idx="1705">
                  <c:v>-0.65995999999999999</c:v>
                </c:pt>
                <c:pt idx="1706">
                  <c:v>8.7399000000000004E-2</c:v>
                </c:pt>
                <c:pt idx="1707">
                  <c:v>-1.4833799999999999</c:v>
                </c:pt>
                <c:pt idx="1708">
                  <c:v>-1.3279399999999999</c:v>
                </c:pt>
                <c:pt idx="1709">
                  <c:v>-2.2841999999999998</c:v>
                </c:pt>
                <c:pt idx="1710">
                  <c:v>0.13525300000000001</c:v>
                </c:pt>
                <c:pt idx="1711">
                  <c:v>-1.33788</c:v>
                </c:pt>
                <c:pt idx="1712">
                  <c:v>-3.0872199999999999</c:v>
                </c:pt>
                <c:pt idx="1713">
                  <c:v>0.17015</c:v>
                </c:pt>
                <c:pt idx="1714">
                  <c:v>-0.58259499999999997</c:v>
                </c:pt>
                <c:pt idx="1715">
                  <c:v>-1.35144</c:v>
                </c:pt>
                <c:pt idx="1716">
                  <c:v>-0.64071599999999995</c:v>
                </c:pt>
                <c:pt idx="1717">
                  <c:v>-2.222</c:v>
                </c:pt>
                <c:pt idx="1718">
                  <c:v>-1.39188</c:v>
                </c:pt>
                <c:pt idx="1719">
                  <c:v>-3.5891099999999998</c:v>
                </c:pt>
                <c:pt idx="1720">
                  <c:v>-2.9189600000000002</c:v>
                </c:pt>
                <c:pt idx="1721">
                  <c:v>-3.7187899999999998</c:v>
                </c:pt>
                <c:pt idx="1722">
                  <c:v>-0.93056099999999997</c:v>
                </c:pt>
                <c:pt idx="1723">
                  <c:v>-2.3921000000000001E-2</c:v>
                </c:pt>
                <c:pt idx="1724">
                  <c:v>-1.81243</c:v>
                </c:pt>
                <c:pt idx="1725">
                  <c:v>-3.0094500000000002</c:v>
                </c:pt>
                <c:pt idx="1726">
                  <c:v>-2.3333699999999999</c:v>
                </c:pt>
                <c:pt idx="1727">
                  <c:v>-1.0831200000000001</c:v>
                </c:pt>
                <c:pt idx="1728">
                  <c:v>-2.0405899999999999</c:v>
                </c:pt>
                <c:pt idx="1729">
                  <c:v>-0.49020200000000003</c:v>
                </c:pt>
                <c:pt idx="1730">
                  <c:v>-0.56340100000000004</c:v>
                </c:pt>
                <c:pt idx="1731">
                  <c:v>-2.9599500000000001</c:v>
                </c:pt>
                <c:pt idx="1732">
                  <c:v>-0.123061</c:v>
                </c:pt>
                <c:pt idx="1733">
                  <c:v>-2.1944699999999999</c:v>
                </c:pt>
                <c:pt idx="1734">
                  <c:v>-0.164941</c:v>
                </c:pt>
                <c:pt idx="1735">
                  <c:v>-1.8564099999999999</c:v>
                </c:pt>
                <c:pt idx="1736">
                  <c:v>-2.2730199999999998</c:v>
                </c:pt>
                <c:pt idx="1737">
                  <c:v>-1.5147999999999999</c:v>
                </c:pt>
                <c:pt idx="1738">
                  <c:v>-1.7347999999999999</c:v>
                </c:pt>
                <c:pt idx="1739">
                  <c:v>-1.7834000000000001</c:v>
                </c:pt>
                <c:pt idx="1740">
                  <c:v>-1.1143799999999999</c:v>
                </c:pt>
                <c:pt idx="1741">
                  <c:v>-1.0163500000000001</c:v>
                </c:pt>
                <c:pt idx="1742">
                  <c:v>-2.4300899999999999</c:v>
                </c:pt>
                <c:pt idx="1743">
                  <c:v>-2.1044399999999999</c:v>
                </c:pt>
                <c:pt idx="1744">
                  <c:v>-2.9202900000000001</c:v>
                </c:pt>
                <c:pt idx="1745">
                  <c:v>-3.56142</c:v>
                </c:pt>
                <c:pt idx="1746">
                  <c:v>-1.91486</c:v>
                </c:pt>
                <c:pt idx="1747">
                  <c:v>-0.93267199999999995</c:v>
                </c:pt>
                <c:pt idx="1748">
                  <c:v>-2.9308999999999998</c:v>
                </c:pt>
                <c:pt idx="1749">
                  <c:v>-0.94039799999999996</c:v>
                </c:pt>
                <c:pt idx="1750">
                  <c:v>-3.0236900000000002</c:v>
                </c:pt>
                <c:pt idx="1751">
                  <c:v>-2.4709400000000001</c:v>
                </c:pt>
                <c:pt idx="1752">
                  <c:v>-2.4114300000000002</c:v>
                </c:pt>
                <c:pt idx="1753">
                  <c:v>-1.8771899999999999</c:v>
                </c:pt>
                <c:pt idx="1754">
                  <c:v>-1.28599</c:v>
                </c:pt>
                <c:pt idx="1755">
                  <c:v>-0.40599299999999999</c:v>
                </c:pt>
                <c:pt idx="1756">
                  <c:v>-2.00481</c:v>
                </c:pt>
                <c:pt idx="1757">
                  <c:v>-3.5167000000000002</c:v>
                </c:pt>
                <c:pt idx="1758">
                  <c:v>-2.68851</c:v>
                </c:pt>
                <c:pt idx="1759">
                  <c:v>-1.2232700000000001</c:v>
                </c:pt>
                <c:pt idx="1760">
                  <c:v>-2.2484899999999999</c:v>
                </c:pt>
                <c:pt idx="1761">
                  <c:v>-2.6381100000000002</c:v>
                </c:pt>
                <c:pt idx="1762">
                  <c:v>-3.3507600000000002</c:v>
                </c:pt>
                <c:pt idx="1763">
                  <c:v>-2.0518900000000002</c:v>
                </c:pt>
                <c:pt idx="1764">
                  <c:v>-1.9632499999999999</c:v>
                </c:pt>
                <c:pt idx="1765">
                  <c:v>-1.29742</c:v>
                </c:pt>
                <c:pt idx="1766">
                  <c:v>-1.6731499999999999</c:v>
                </c:pt>
                <c:pt idx="1767">
                  <c:v>-1.2985800000000001</c:v>
                </c:pt>
                <c:pt idx="1768">
                  <c:v>-0.70366099999999998</c:v>
                </c:pt>
                <c:pt idx="1769">
                  <c:v>-0.31451600000000002</c:v>
                </c:pt>
                <c:pt idx="1770">
                  <c:v>-1.74302</c:v>
                </c:pt>
                <c:pt idx="1771">
                  <c:v>-0.39672299999999999</c:v>
                </c:pt>
                <c:pt idx="1772">
                  <c:v>-3.50664</c:v>
                </c:pt>
                <c:pt idx="1773">
                  <c:v>-2.1280199999999998</c:v>
                </c:pt>
                <c:pt idx="1774">
                  <c:v>-3.66106</c:v>
                </c:pt>
                <c:pt idx="1775">
                  <c:v>-1.41805</c:v>
                </c:pt>
                <c:pt idx="1776">
                  <c:v>-2.0222500000000001</c:v>
                </c:pt>
                <c:pt idx="1777">
                  <c:v>-0.36312499999999998</c:v>
                </c:pt>
                <c:pt idx="1778">
                  <c:v>-2.1135100000000002</c:v>
                </c:pt>
                <c:pt idx="1779">
                  <c:v>0.22125900000000001</c:v>
                </c:pt>
                <c:pt idx="1780">
                  <c:v>-1.17455</c:v>
                </c:pt>
                <c:pt idx="1781">
                  <c:v>-1.4399500000000001</c:v>
                </c:pt>
                <c:pt idx="1782">
                  <c:v>1.7192400000000001</c:v>
                </c:pt>
                <c:pt idx="1783">
                  <c:v>-1.55175</c:v>
                </c:pt>
                <c:pt idx="1784">
                  <c:v>0.76435699999999995</c:v>
                </c:pt>
                <c:pt idx="1785">
                  <c:v>0.377606</c:v>
                </c:pt>
                <c:pt idx="1786">
                  <c:v>1.6870700000000001</c:v>
                </c:pt>
                <c:pt idx="1787">
                  <c:v>1.54799</c:v>
                </c:pt>
                <c:pt idx="1788">
                  <c:v>1.3249</c:v>
                </c:pt>
                <c:pt idx="1789">
                  <c:v>0.64566199999999996</c:v>
                </c:pt>
                <c:pt idx="1790">
                  <c:v>1.23421</c:v>
                </c:pt>
                <c:pt idx="1791">
                  <c:v>1.00867</c:v>
                </c:pt>
                <c:pt idx="1792">
                  <c:v>-0.58135300000000001</c:v>
                </c:pt>
                <c:pt idx="1793">
                  <c:v>-0.18041199999999999</c:v>
                </c:pt>
                <c:pt idx="1794">
                  <c:v>0.52153099999999997</c:v>
                </c:pt>
                <c:pt idx="1795">
                  <c:v>-0.58722799999999997</c:v>
                </c:pt>
                <c:pt idx="1796">
                  <c:v>4.3303000000000001E-2</c:v>
                </c:pt>
                <c:pt idx="1797">
                  <c:v>0.82321999999999995</c:v>
                </c:pt>
                <c:pt idx="1798">
                  <c:v>-1.1044</c:v>
                </c:pt>
                <c:pt idx="1799">
                  <c:v>1.347</c:v>
                </c:pt>
                <c:pt idx="1800">
                  <c:v>-0.44991100000000001</c:v>
                </c:pt>
                <c:pt idx="1801">
                  <c:v>-1.38273</c:v>
                </c:pt>
                <c:pt idx="1802">
                  <c:v>1.26085</c:v>
                </c:pt>
                <c:pt idx="1803">
                  <c:v>-1.752</c:v>
                </c:pt>
                <c:pt idx="1804">
                  <c:v>-0.23349900000000001</c:v>
                </c:pt>
                <c:pt idx="1805">
                  <c:v>-0.89812999999999998</c:v>
                </c:pt>
                <c:pt idx="1806">
                  <c:v>0.54485399999999995</c:v>
                </c:pt>
                <c:pt idx="1807">
                  <c:v>1.3230599999999999</c:v>
                </c:pt>
                <c:pt idx="1808">
                  <c:v>-1.7243299999999999</c:v>
                </c:pt>
                <c:pt idx="1809">
                  <c:v>0.77606399999999998</c:v>
                </c:pt>
                <c:pt idx="1810">
                  <c:v>1.19838</c:v>
                </c:pt>
                <c:pt idx="1811">
                  <c:v>-0.23059499999999999</c:v>
                </c:pt>
                <c:pt idx="1812">
                  <c:v>1.0160400000000001</c:v>
                </c:pt>
                <c:pt idx="1813">
                  <c:v>5.0321999999999999E-2</c:v>
                </c:pt>
                <c:pt idx="1814">
                  <c:v>0.98416599999999999</c:v>
                </c:pt>
                <c:pt idx="1815">
                  <c:v>0.92850900000000003</c:v>
                </c:pt>
                <c:pt idx="1816">
                  <c:v>0.50949500000000003</c:v>
                </c:pt>
                <c:pt idx="1817">
                  <c:v>0.74829699999999999</c:v>
                </c:pt>
                <c:pt idx="1818">
                  <c:v>0.831951</c:v>
                </c:pt>
                <c:pt idx="1819">
                  <c:v>0.93924600000000003</c:v>
                </c:pt>
                <c:pt idx="1820">
                  <c:v>-0.22512499999999999</c:v>
                </c:pt>
                <c:pt idx="1821">
                  <c:v>1.0055700000000001</c:v>
                </c:pt>
                <c:pt idx="1822">
                  <c:v>0.62058899999999995</c:v>
                </c:pt>
                <c:pt idx="1823">
                  <c:v>5.8625999999999998E-2</c:v>
                </c:pt>
                <c:pt idx="1824">
                  <c:v>0.92080099999999998</c:v>
                </c:pt>
                <c:pt idx="1825">
                  <c:v>0.17110600000000001</c:v>
                </c:pt>
                <c:pt idx="1826">
                  <c:v>0.34139000000000003</c:v>
                </c:pt>
                <c:pt idx="1827">
                  <c:v>1.1925600000000001</c:v>
                </c:pt>
                <c:pt idx="1828">
                  <c:v>1.0801099999999999</c:v>
                </c:pt>
                <c:pt idx="1829">
                  <c:v>0.76382799999999995</c:v>
                </c:pt>
                <c:pt idx="1830">
                  <c:v>-0.36934499999999998</c:v>
                </c:pt>
                <c:pt idx="1831">
                  <c:v>-0.96359700000000004</c:v>
                </c:pt>
                <c:pt idx="1832">
                  <c:v>1.0341100000000001</c:v>
                </c:pt>
                <c:pt idx="1833">
                  <c:v>-9.3207999999999999E-2</c:v>
                </c:pt>
                <c:pt idx="1834">
                  <c:v>0.66191500000000003</c:v>
                </c:pt>
                <c:pt idx="1835">
                  <c:v>-0.61970400000000003</c:v>
                </c:pt>
                <c:pt idx="1836">
                  <c:v>1.0807</c:v>
                </c:pt>
                <c:pt idx="1837">
                  <c:v>0.72800900000000002</c:v>
                </c:pt>
                <c:pt idx="1838">
                  <c:v>0.26042999999999999</c:v>
                </c:pt>
                <c:pt idx="1839">
                  <c:v>0.95337899999999998</c:v>
                </c:pt>
                <c:pt idx="1840">
                  <c:v>1.5692299999999999</c:v>
                </c:pt>
                <c:pt idx="1841">
                  <c:v>0.70031100000000002</c:v>
                </c:pt>
                <c:pt idx="1842">
                  <c:v>1.03383</c:v>
                </c:pt>
                <c:pt idx="1843">
                  <c:v>0.59236900000000003</c:v>
                </c:pt>
                <c:pt idx="1844">
                  <c:v>1.00241</c:v>
                </c:pt>
                <c:pt idx="1845">
                  <c:v>-0.89504300000000003</c:v>
                </c:pt>
                <c:pt idx="1846">
                  <c:v>-1.0189600000000001</c:v>
                </c:pt>
                <c:pt idx="1847">
                  <c:v>-0.89504300000000003</c:v>
                </c:pt>
                <c:pt idx="1848">
                  <c:v>1.2256100000000001</c:v>
                </c:pt>
                <c:pt idx="1849">
                  <c:v>0.91628699999999996</c:v>
                </c:pt>
                <c:pt idx="1850">
                  <c:v>-1.5483499999999999</c:v>
                </c:pt>
                <c:pt idx="1851">
                  <c:v>0.71940700000000002</c:v>
                </c:pt>
                <c:pt idx="1852">
                  <c:v>0.95049499999999998</c:v>
                </c:pt>
                <c:pt idx="1853">
                  <c:v>-1.58561</c:v>
                </c:pt>
                <c:pt idx="1854">
                  <c:v>0.96504400000000001</c:v>
                </c:pt>
                <c:pt idx="1855">
                  <c:v>-1.1662600000000001</c:v>
                </c:pt>
                <c:pt idx="1856">
                  <c:v>2.2175E-2</c:v>
                </c:pt>
                <c:pt idx="1857">
                  <c:v>-1.2618100000000001</c:v>
                </c:pt>
                <c:pt idx="1858">
                  <c:v>-1.3122400000000001</c:v>
                </c:pt>
                <c:pt idx="1859">
                  <c:v>-1.63524</c:v>
                </c:pt>
                <c:pt idx="1860">
                  <c:v>-0.79686100000000004</c:v>
                </c:pt>
                <c:pt idx="1861">
                  <c:v>0.80143600000000004</c:v>
                </c:pt>
                <c:pt idx="1862">
                  <c:v>-0.92045600000000005</c:v>
                </c:pt>
                <c:pt idx="1863">
                  <c:v>-0.44689899999999999</c:v>
                </c:pt>
                <c:pt idx="1864">
                  <c:v>-0.61749100000000001</c:v>
                </c:pt>
                <c:pt idx="1865">
                  <c:v>-2.8262399999999999</c:v>
                </c:pt>
                <c:pt idx="1866">
                  <c:v>-1.5320199999999999</c:v>
                </c:pt>
                <c:pt idx="1867">
                  <c:v>-0.998224</c:v>
                </c:pt>
                <c:pt idx="1868">
                  <c:v>-0.41193099999999999</c:v>
                </c:pt>
                <c:pt idx="1869">
                  <c:v>-0.74345300000000003</c:v>
                </c:pt>
                <c:pt idx="1870">
                  <c:v>-0.96060500000000004</c:v>
                </c:pt>
                <c:pt idx="1871">
                  <c:v>-0.442888</c:v>
                </c:pt>
                <c:pt idx="1872">
                  <c:v>-1.20763</c:v>
                </c:pt>
                <c:pt idx="1873">
                  <c:v>0.160223</c:v>
                </c:pt>
                <c:pt idx="1874">
                  <c:v>-1.0488900000000001</c:v>
                </c:pt>
                <c:pt idx="1875">
                  <c:v>-0.80827099999999996</c:v>
                </c:pt>
                <c:pt idx="1876">
                  <c:v>-0.50686699999999996</c:v>
                </c:pt>
                <c:pt idx="1877">
                  <c:v>-0.89852600000000005</c:v>
                </c:pt>
                <c:pt idx="1878">
                  <c:v>0.95109399999999999</c:v>
                </c:pt>
                <c:pt idx="1879">
                  <c:v>0.84895600000000004</c:v>
                </c:pt>
                <c:pt idx="1880">
                  <c:v>1.08894</c:v>
                </c:pt>
                <c:pt idx="1881">
                  <c:v>-0.247531</c:v>
                </c:pt>
                <c:pt idx="1882">
                  <c:v>0.19799600000000001</c:v>
                </c:pt>
                <c:pt idx="1883">
                  <c:v>1.5077400000000001</c:v>
                </c:pt>
                <c:pt idx="1884">
                  <c:v>-1.0374099999999999</c:v>
                </c:pt>
                <c:pt idx="1885">
                  <c:v>0.653721</c:v>
                </c:pt>
                <c:pt idx="1886">
                  <c:v>-1.37304</c:v>
                </c:pt>
                <c:pt idx="1887">
                  <c:v>1.4442900000000001</c:v>
                </c:pt>
                <c:pt idx="1888">
                  <c:v>-1.7414499999999999</c:v>
                </c:pt>
                <c:pt idx="1889">
                  <c:v>0.59733800000000004</c:v>
                </c:pt>
                <c:pt idx="1890">
                  <c:v>-0.17399600000000001</c:v>
                </c:pt>
                <c:pt idx="1891">
                  <c:v>0.73340300000000003</c:v>
                </c:pt>
                <c:pt idx="1892">
                  <c:v>1.0378400000000001</c:v>
                </c:pt>
                <c:pt idx="1893">
                  <c:v>-0.439438</c:v>
                </c:pt>
                <c:pt idx="1894">
                  <c:v>8.2553000000000001E-2</c:v>
                </c:pt>
                <c:pt idx="1895">
                  <c:v>7.9562999999999995E-2</c:v>
                </c:pt>
                <c:pt idx="1896">
                  <c:v>0.31769900000000001</c:v>
                </c:pt>
                <c:pt idx="1897">
                  <c:v>-0.96585100000000002</c:v>
                </c:pt>
                <c:pt idx="1898">
                  <c:v>-6.6689999999999996E-3</c:v>
                </c:pt>
                <c:pt idx="1899">
                  <c:v>-2.10486</c:v>
                </c:pt>
                <c:pt idx="1900">
                  <c:v>0.471134</c:v>
                </c:pt>
                <c:pt idx="1901">
                  <c:v>0.99803600000000003</c:v>
                </c:pt>
                <c:pt idx="1902">
                  <c:v>0.57736900000000002</c:v>
                </c:pt>
                <c:pt idx="1903">
                  <c:v>1.1316200000000001</c:v>
                </c:pt>
                <c:pt idx="1904">
                  <c:v>0.21329799999999999</c:v>
                </c:pt>
                <c:pt idx="1905">
                  <c:v>0.48341699999999999</c:v>
                </c:pt>
                <c:pt idx="1906">
                  <c:v>0.625726</c:v>
                </c:pt>
                <c:pt idx="1907">
                  <c:v>-0.68235400000000002</c:v>
                </c:pt>
                <c:pt idx="1908">
                  <c:v>1.0091600000000001</c:v>
                </c:pt>
                <c:pt idx="1909">
                  <c:v>0.72894400000000004</c:v>
                </c:pt>
                <c:pt idx="1910">
                  <c:v>0.97292900000000004</c:v>
                </c:pt>
                <c:pt idx="1911">
                  <c:v>1.05071</c:v>
                </c:pt>
                <c:pt idx="1912">
                  <c:v>-0.277173</c:v>
                </c:pt>
                <c:pt idx="1913">
                  <c:v>1.1693100000000001</c:v>
                </c:pt>
                <c:pt idx="1914">
                  <c:v>-1.50353</c:v>
                </c:pt>
                <c:pt idx="1915">
                  <c:v>0.78030500000000003</c:v>
                </c:pt>
                <c:pt idx="1916">
                  <c:v>0.71214500000000003</c:v>
                </c:pt>
                <c:pt idx="1917">
                  <c:v>1.3240000000000001</c:v>
                </c:pt>
                <c:pt idx="1918">
                  <c:v>0.79808100000000004</c:v>
                </c:pt>
                <c:pt idx="1919">
                  <c:v>-0.37639099999999998</c:v>
                </c:pt>
                <c:pt idx="1920">
                  <c:v>-0.30790800000000002</c:v>
                </c:pt>
                <c:pt idx="1921">
                  <c:v>1.09874</c:v>
                </c:pt>
                <c:pt idx="1922">
                  <c:v>-1.13026</c:v>
                </c:pt>
                <c:pt idx="1923">
                  <c:v>0.448739</c:v>
                </c:pt>
                <c:pt idx="1924">
                  <c:v>1.0990200000000001</c:v>
                </c:pt>
                <c:pt idx="1925">
                  <c:v>0.72775999999999996</c:v>
                </c:pt>
                <c:pt idx="1926">
                  <c:v>0.98667800000000006</c:v>
                </c:pt>
                <c:pt idx="1927">
                  <c:v>-0.10223699999999999</c:v>
                </c:pt>
                <c:pt idx="1928">
                  <c:v>0.37025799999999998</c:v>
                </c:pt>
                <c:pt idx="1929">
                  <c:v>1.40167</c:v>
                </c:pt>
                <c:pt idx="1930">
                  <c:v>0.30279400000000001</c:v>
                </c:pt>
                <c:pt idx="1931">
                  <c:v>0.88398500000000002</c:v>
                </c:pt>
                <c:pt idx="1932">
                  <c:v>0.78168899999999997</c:v>
                </c:pt>
                <c:pt idx="1933">
                  <c:v>-0.124532</c:v>
                </c:pt>
                <c:pt idx="1934">
                  <c:v>-1.54437</c:v>
                </c:pt>
                <c:pt idx="1935">
                  <c:v>0.68845599999999996</c:v>
                </c:pt>
                <c:pt idx="1936">
                  <c:v>1.1850400000000001</c:v>
                </c:pt>
                <c:pt idx="1937">
                  <c:v>2.6176999999999999E-2</c:v>
                </c:pt>
                <c:pt idx="1938">
                  <c:v>1.17052</c:v>
                </c:pt>
                <c:pt idx="1939">
                  <c:v>-1.7582500000000001</c:v>
                </c:pt>
                <c:pt idx="1940">
                  <c:v>1.14801</c:v>
                </c:pt>
                <c:pt idx="1941">
                  <c:v>0.14959700000000001</c:v>
                </c:pt>
                <c:pt idx="1942">
                  <c:v>1.01437</c:v>
                </c:pt>
                <c:pt idx="1943">
                  <c:v>-0.117463</c:v>
                </c:pt>
                <c:pt idx="1944">
                  <c:v>5.2114000000000001E-2</c:v>
                </c:pt>
                <c:pt idx="1945">
                  <c:v>0.29710799999999998</c:v>
                </c:pt>
                <c:pt idx="1946">
                  <c:v>0.65393900000000005</c:v>
                </c:pt>
                <c:pt idx="1947">
                  <c:v>0.70560100000000003</c:v>
                </c:pt>
                <c:pt idx="1948">
                  <c:v>0.27194499999999999</c:v>
                </c:pt>
                <c:pt idx="1949">
                  <c:v>-0.88467200000000001</c:v>
                </c:pt>
                <c:pt idx="1950">
                  <c:v>0.54443399999999997</c:v>
                </c:pt>
                <c:pt idx="1951">
                  <c:v>1.3869</c:v>
                </c:pt>
                <c:pt idx="1952">
                  <c:v>-1.0472399999999999</c:v>
                </c:pt>
                <c:pt idx="1953">
                  <c:v>0.73419599999999996</c:v>
                </c:pt>
                <c:pt idx="1954">
                  <c:v>0.83133000000000001</c:v>
                </c:pt>
                <c:pt idx="1955">
                  <c:v>0.19637499999999999</c:v>
                </c:pt>
                <c:pt idx="1956">
                  <c:v>0.60190999999999995</c:v>
                </c:pt>
                <c:pt idx="1957">
                  <c:v>-1.17747</c:v>
                </c:pt>
                <c:pt idx="1958">
                  <c:v>-2.4009299999999998</c:v>
                </c:pt>
                <c:pt idx="1959">
                  <c:v>0.58781099999999997</c:v>
                </c:pt>
                <c:pt idx="1960">
                  <c:v>0.64631300000000003</c:v>
                </c:pt>
                <c:pt idx="1961">
                  <c:v>0.34021899999999999</c:v>
                </c:pt>
                <c:pt idx="1962">
                  <c:v>1.25278</c:v>
                </c:pt>
                <c:pt idx="1963">
                  <c:v>-1.26169</c:v>
                </c:pt>
                <c:pt idx="1964">
                  <c:v>-0.95730199999999999</c:v>
                </c:pt>
                <c:pt idx="1965">
                  <c:v>-1.64009</c:v>
                </c:pt>
                <c:pt idx="1966">
                  <c:v>-0.625718</c:v>
                </c:pt>
                <c:pt idx="1967">
                  <c:v>0.60787999999999998</c:v>
                </c:pt>
                <c:pt idx="1968">
                  <c:v>0.58821500000000004</c:v>
                </c:pt>
                <c:pt idx="1969">
                  <c:v>0.81647000000000003</c:v>
                </c:pt>
                <c:pt idx="1970">
                  <c:v>0.551952</c:v>
                </c:pt>
                <c:pt idx="1971">
                  <c:v>-1.39849</c:v>
                </c:pt>
                <c:pt idx="1972">
                  <c:v>0.94935099999999994</c:v>
                </c:pt>
                <c:pt idx="1973">
                  <c:v>0.55885899999999999</c:v>
                </c:pt>
                <c:pt idx="1974">
                  <c:v>-1.0252600000000001</c:v>
                </c:pt>
                <c:pt idx="1975">
                  <c:v>0.92318699999999998</c:v>
                </c:pt>
                <c:pt idx="1976">
                  <c:v>0.91259999999999997</c:v>
                </c:pt>
                <c:pt idx="1977">
                  <c:v>-2.006E-3</c:v>
                </c:pt>
                <c:pt idx="1978">
                  <c:v>0.13705600000000001</c:v>
                </c:pt>
                <c:pt idx="1979">
                  <c:v>0.74335499999999999</c:v>
                </c:pt>
                <c:pt idx="1980">
                  <c:v>1.0056499999999999</c:v>
                </c:pt>
                <c:pt idx="1981">
                  <c:v>-1.19167</c:v>
                </c:pt>
                <c:pt idx="1982">
                  <c:v>0.44745000000000001</c:v>
                </c:pt>
                <c:pt idx="1983">
                  <c:v>0.80264899999999995</c:v>
                </c:pt>
                <c:pt idx="1984">
                  <c:v>-1.2413400000000001</c:v>
                </c:pt>
                <c:pt idx="1985">
                  <c:v>-1.4611099999999999</c:v>
                </c:pt>
                <c:pt idx="1986">
                  <c:v>0.32461800000000002</c:v>
                </c:pt>
                <c:pt idx="1987">
                  <c:v>0.56708700000000001</c:v>
                </c:pt>
                <c:pt idx="1988">
                  <c:v>1.0725800000000001</c:v>
                </c:pt>
                <c:pt idx="1989">
                  <c:v>0.543493</c:v>
                </c:pt>
                <c:pt idx="1990">
                  <c:v>0.49052600000000002</c:v>
                </c:pt>
                <c:pt idx="1991">
                  <c:v>0.527671</c:v>
                </c:pt>
                <c:pt idx="1992">
                  <c:v>0.30024699999999999</c:v>
                </c:pt>
                <c:pt idx="1993">
                  <c:v>-3.2860399999999998</c:v>
                </c:pt>
                <c:pt idx="1994">
                  <c:v>-1.3786</c:v>
                </c:pt>
                <c:pt idx="1995">
                  <c:v>-2.25813</c:v>
                </c:pt>
                <c:pt idx="1996">
                  <c:v>-0.18185399999999999</c:v>
                </c:pt>
                <c:pt idx="1997">
                  <c:v>0.67564900000000006</c:v>
                </c:pt>
                <c:pt idx="1998">
                  <c:v>0.44551099999999999</c:v>
                </c:pt>
                <c:pt idx="1999">
                  <c:v>-0.80335900000000005</c:v>
                </c:pt>
                <c:pt idx="2000">
                  <c:v>-3.4601000000000002</c:v>
                </c:pt>
                <c:pt idx="2001">
                  <c:v>0.43224800000000002</c:v>
                </c:pt>
                <c:pt idx="2002">
                  <c:v>0.78456000000000004</c:v>
                </c:pt>
                <c:pt idx="2003">
                  <c:v>-0.23632500000000001</c:v>
                </c:pt>
                <c:pt idx="2004">
                  <c:v>0.38738</c:v>
                </c:pt>
                <c:pt idx="2005">
                  <c:v>-2.2680000000000001E-3</c:v>
                </c:pt>
                <c:pt idx="2006">
                  <c:v>-1.1849400000000001</c:v>
                </c:pt>
                <c:pt idx="2007">
                  <c:v>-0.18092</c:v>
                </c:pt>
                <c:pt idx="2008">
                  <c:v>-4.0911000000000003E-2</c:v>
                </c:pt>
                <c:pt idx="2009">
                  <c:v>0.60597999999999996</c:v>
                </c:pt>
                <c:pt idx="2010">
                  <c:v>-1.03104</c:v>
                </c:pt>
                <c:pt idx="2011">
                  <c:v>0.29751899999999998</c:v>
                </c:pt>
                <c:pt idx="2012">
                  <c:v>0.26456000000000002</c:v>
                </c:pt>
                <c:pt idx="2013">
                  <c:v>0.55922899999999998</c:v>
                </c:pt>
                <c:pt idx="2014">
                  <c:v>0.56643699999999997</c:v>
                </c:pt>
                <c:pt idx="2015">
                  <c:v>0.374774</c:v>
                </c:pt>
                <c:pt idx="2016">
                  <c:v>0.77207899999999996</c:v>
                </c:pt>
                <c:pt idx="2017">
                  <c:v>-0.228606</c:v>
                </c:pt>
                <c:pt idx="2018">
                  <c:v>0.263546</c:v>
                </c:pt>
                <c:pt idx="2019">
                  <c:v>-1.7914300000000001</c:v>
                </c:pt>
                <c:pt idx="2020">
                  <c:v>-2.1312500000000001</c:v>
                </c:pt>
                <c:pt idx="2021">
                  <c:v>-1.02643</c:v>
                </c:pt>
                <c:pt idx="2022">
                  <c:v>0.406503</c:v>
                </c:pt>
                <c:pt idx="2023">
                  <c:v>-1.1520000000000001E-2</c:v>
                </c:pt>
                <c:pt idx="2024">
                  <c:v>-1.06565</c:v>
                </c:pt>
                <c:pt idx="2025">
                  <c:v>-3.7953000000000001E-2</c:v>
                </c:pt>
                <c:pt idx="2026">
                  <c:v>-2.1712400000000001</c:v>
                </c:pt>
                <c:pt idx="2027">
                  <c:v>0.201683</c:v>
                </c:pt>
                <c:pt idx="2028">
                  <c:v>-0.27155600000000002</c:v>
                </c:pt>
                <c:pt idx="2029">
                  <c:v>0.463561</c:v>
                </c:pt>
                <c:pt idx="2030">
                  <c:v>-2.0070800000000002</c:v>
                </c:pt>
                <c:pt idx="2031">
                  <c:v>-0.70890699999999995</c:v>
                </c:pt>
                <c:pt idx="2032">
                  <c:v>0.29559299999999999</c:v>
                </c:pt>
                <c:pt idx="2033">
                  <c:v>0.44419700000000001</c:v>
                </c:pt>
                <c:pt idx="2034">
                  <c:v>-1.7841100000000001</c:v>
                </c:pt>
                <c:pt idx="2035">
                  <c:v>-1.1934199999999999</c:v>
                </c:pt>
                <c:pt idx="2036">
                  <c:v>-1.41791</c:v>
                </c:pt>
                <c:pt idx="2037">
                  <c:v>2.648E-2</c:v>
                </c:pt>
                <c:pt idx="2038">
                  <c:v>-2.5429300000000001</c:v>
                </c:pt>
                <c:pt idx="2039">
                  <c:v>-2.7117399999999998</c:v>
                </c:pt>
                <c:pt idx="2040">
                  <c:v>0.15048700000000001</c:v>
                </c:pt>
                <c:pt idx="2041">
                  <c:v>-3.0154100000000001</c:v>
                </c:pt>
                <c:pt idx="2042">
                  <c:v>0.78959800000000002</c:v>
                </c:pt>
                <c:pt idx="2043">
                  <c:v>-3.1761400000000002</c:v>
                </c:pt>
                <c:pt idx="2044">
                  <c:v>0.148092</c:v>
                </c:pt>
                <c:pt idx="2045">
                  <c:v>-1.6656599999999999</c:v>
                </c:pt>
                <c:pt idx="2046">
                  <c:v>1.1896</c:v>
                </c:pt>
                <c:pt idx="2047">
                  <c:v>-8.7027999999999994E-2</c:v>
                </c:pt>
                <c:pt idx="2048">
                  <c:v>0.59264300000000003</c:v>
                </c:pt>
                <c:pt idx="2049">
                  <c:v>-2.7277800000000001</c:v>
                </c:pt>
                <c:pt idx="2050">
                  <c:v>0.82789000000000001</c:v>
                </c:pt>
                <c:pt idx="2051">
                  <c:v>-1.4744999999999999</c:v>
                </c:pt>
                <c:pt idx="2052">
                  <c:v>0.59838800000000003</c:v>
                </c:pt>
                <c:pt idx="2053">
                  <c:v>-2.7346699999999999</c:v>
                </c:pt>
                <c:pt idx="2054">
                  <c:v>-3.2929200000000001</c:v>
                </c:pt>
                <c:pt idx="2055">
                  <c:v>-2.5205000000000002</c:v>
                </c:pt>
                <c:pt idx="2056">
                  <c:v>0.64458700000000002</c:v>
                </c:pt>
                <c:pt idx="2057">
                  <c:v>-1.4374499999999999</c:v>
                </c:pt>
                <c:pt idx="2058">
                  <c:v>-0.98214800000000002</c:v>
                </c:pt>
                <c:pt idx="2059">
                  <c:v>-0.97573100000000001</c:v>
                </c:pt>
                <c:pt idx="2060">
                  <c:v>-1.93943</c:v>
                </c:pt>
                <c:pt idx="2061">
                  <c:v>-1.2396</c:v>
                </c:pt>
                <c:pt idx="2062">
                  <c:v>-2.2881499999999999</c:v>
                </c:pt>
                <c:pt idx="2063">
                  <c:v>0.162352</c:v>
                </c:pt>
                <c:pt idx="2064">
                  <c:v>-1.9079200000000001</c:v>
                </c:pt>
                <c:pt idx="2065">
                  <c:v>-1.9724999999999999</c:v>
                </c:pt>
                <c:pt idx="2066">
                  <c:v>-0.34685100000000002</c:v>
                </c:pt>
                <c:pt idx="2067">
                  <c:v>-0.68179800000000002</c:v>
                </c:pt>
                <c:pt idx="2068">
                  <c:v>-1.18699</c:v>
                </c:pt>
                <c:pt idx="2069">
                  <c:v>0.31051699999999999</c:v>
                </c:pt>
                <c:pt idx="2070">
                  <c:v>-0.83416900000000005</c:v>
                </c:pt>
                <c:pt idx="2071">
                  <c:v>-0.79545500000000002</c:v>
                </c:pt>
                <c:pt idx="2072">
                  <c:v>0.79728500000000002</c:v>
                </c:pt>
                <c:pt idx="2073">
                  <c:v>-0.51291200000000003</c:v>
                </c:pt>
                <c:pt idx="2074">
                  <c:v>-3.09998</c:v>
                </c:pt>
                <c:pt idx="2075">
                  <c:v>-0.88530600000000004</c:v>
                </c:pt>
                <c:pt idx="2076">
                  <c:v>-3.2503099999999998</c:v>
                </c:pt>
                <c:pt idx="2077">
                  <c:v>-3.0512100000000002</c:v>
                </c:pt>
                <c:pt idx="2078">
                  <c:v>-1.02199</c:v>
                </c:pt>
                <c:pt idx="2079">
                  <c:v>-0.88846599999999998</c:v>
                </c:pt>
                <c:pt idx="2080">
                  <c:v>-2.5950299999999999</c:v>
                </c:pt>
                <c:pt idx="2081">
                  <c:v>-1.77416</c:v>
                </c:pt>
                <c:pt idx="2082">
                  <c:v>-2.9376699999999998</c:v>
                </c:pt>
                <c:pt idx="2083">
                  <c:v>-1.8815900000000001</c:v>
                </c:pt>
                <c:pt idx="2084">
                  <c:v>0.442801</c:v>
                </c:pt>
                <c:pt idx="2085">
                  <c:v>-0.73738400000000004</c:v>
                </c:pt>
                <c:pt idx="2086">
                  <c:v>1.4964E-2</c:v>
                </c:pt>
                <c:pt idx="2087">
                  <c:v>0.22389400000000001</c:v>
                </c:pt>
                <c:pt idx="2088">
                  <c:v>6.4359999999999999E-3</c:v>
                </c:pt>
                <c:pt idx="2089">
                  <c:v>-0.54308299999999998</c:v>
                </c:pt>
                <c:pt idx="2090">
                  <c:v>-2.9855800000000001</c:v>
                </c:pt>
                <c:pt idx="2091">
                  <c:v>-1.4412499999999999</c:v>
                </c:pt>
                <c:pt idx="2092">
                  <c:v>-0.45534000000000002</c:v>
                </c:pt>
                <c:pt idx="2093">
                  <c:v>-0.78462699999999996</c:v>
                </c:pt>
                <c:pt idx="2094">
                  <c:v>-0.72640899999999997</c:v>
                </c:pt>
                <c:pt idx="2095">
                  <c:v>-1.58301</c:v>
                </c:pt>
                <c:pt idx="2096">
                  <c:v>-3.1803300000000001</c:v>
                </c:pt>
                <c:pt idx="2097">
                  <c:v>-0.738008</c:v>
                </c:pt>
                <c:pt idx="2098">
                  <c:v>-2.6786400000000001</c:v>
                </c:pt>
                <c:pt idx="2099">
                  <c:v>-3.5177</c:v>
                </c:pt>
                <c:pt idx="2100">
                  <c:v>-3.1238999999999999</c:v>
                </c:pt>
                <c:pt idx="2101">
                  <c:v>-1.50065</c:v>
                </c:pt>
                <c:pt idx="2102">
                  <c:v>-1.5016099999999999</c:v>
                </c:pt>
                <c:pt idx="2103">
                  <c:v>0.62992000000000004</c:v>
                </c:pt>
                <c:pt idx="2104">
                  <c:v>-0.63500000000000001</c:v>
                </c:pt>
                <c:pt idx="2105">
                  <c:v>-3.36551</c:v>
                </c:pt>
                <c:pt idx="2106">
                  <c:v>-2.3421799999999999</c:v>
                </c:pt>
                <c:pt idx="2107">
                  <c:v>-2.3397399999999999</c:v>
                </c:pt>
                <c:pt idx="2108">
                  <c:v>-3.7134800000000001</c:v>
                </c:pt>
                <c:pt idx="2109">
                  <c:v>0.40109899999999998</c:v>
                </c:pt>
                <c:pt idx="2110">
                  <c:v>0.13814100000000001</c:v>
                </c:pt>
                <c:pt idx="2111">
                  <c:v>-1.8564000000000001</c:v>
                </c:pt>
                <c:pt idx="2112">
                  <c:v>-0.27280100000000002</c:v>
                </c:pt>
                <c:pt idx="2113">
                  <c:v>-1.2789200000000001</c:v>
                </c:pt>
                <c:pt idx="2114">
                  <c:v>-0.57151600000000002</c:v>
                </c:pt>
                <c:pt idx="2115">
                  <c:v>-1.26708</c:v>
                </c:pt>
                <c:pt idx="2116">
                  <c:v>-3.02258</c:v>
                </c:pt>
                <c:pt idx="2117">
                  <c:v>-3.5382099999999999</c:v>
                </c:pt>
                <c:pt idx="2118">
                  <c:v>-3.5607600000000001</c:v>
                </c:pt>
                <c:pt idx="2119">
                  <c:v>-0.24373800000000001</c:v>
                </c:pt>
                <c:pt idx="2120">
                  <c:v>-0.27038800000000002</c:v>
                </c:pt>
                <c:pt idx="2121">
                  <c:v>0.33557700000000001</c:v>
                </c:pt>
                <c:pt idx="2122">
                  <c:v>-1.85202</c:v>
                </c:pt>
                <c:pt idx="2123">
                  <c:v>-0.62987400000000004</c:v>
                </c:pt>
                <c:pt idx="2124">
                  <c:v>0.135737</c:v>
                </c:pt>
                <c:pt idx="2125">
                  <c:v>-1.54962</c:v>
                </c:pt>
                <c:pt idx="2126">
                  <c:v>-1.5240899999999999</c:v>
                </c:pt>
                <c:pt idx="2127">
                  <c:v>-0.61323000000000005</c:v>
                </c:pt>
                <c:pt idx="2128">
                  <c:v>-1.7556099999999999</c:v>
                </c:pt>
                <c:pt idx="2129">
                  <c:v>-1.55552</c:v>
                </c:pt>
                <c:pt idx="2130">
                  <c:v>0.31891000000000003</c:v>
                </c:pt>
                <c:pt idx="2131">
                  <c:v>-1.7902100000000001</c:v>
                </c:pt>
                <c:pt idx="2132">
                  <c:v>-1.29911</c:v>
                </c:pt>
                <c:pt idx="2133">
                  <c:v>-0.82772599999999996</c:v>
                </c:pt>
                <c:pt idx="2134">
                  <c:v>0.30276799999999998</c:v>
                </c:pt>
                <c:pt idx="2135">
                  <c:v>-0.264652</c:v>
                </c:pt>
                <c:pt idx="2136">
                  <c:v>-2.8560599999999998</c:v>
                </c:pt>
                <c:pt idx="2137">
                  <c:v>-3.0074100000000001</c:v>
                </c:pt>
                <c:pt idx="2138">
                  <c:v>-2.06332</c:v>
                </c:pt>
                <c:pt idx="2139">
                  <c:v>-1.7703899999999999</c:v>
                </c:pt>
                <c:pt idx="2140">
                  <c:v>-1.96479</c:v>
                </c:pt>
                <c:pt idx="2141">
                  <c:v>-0.58027899999999999</c:v>
                </c:pt>
                <c:pt idx="2142">
                  <c:v>-0.29150199999999998</c:v>
                </c:pt>
                <c:pt idx="2143">
                  <c:v>-0.79066099999999995</c:v>
                </c:pt>
                <c:pt idx="2144">
                  <c:v>-2.4917799999999999</c:v>
                </c:pt>
                <c:pt idx="2145">
                  <c:v>-1.7350699999999999</c:v>
                </c:pt>
                <c:pt idx="2146">
                  <c:v>-0.167605</c:v>
                </c:pt>
                <c:pt idx="2147">
                  <c:v>-1.7401800000000001</c:v>
                </c:pt>
                <c:pt idx="2148">
                  <c:v>-1.5393399999999999</c:v>
                </c:pt>
                <c:pt idx="2149">
                  <c:v>-1.2847000000000001E-2</c:v>
                </c:pt>
                <c:pt idx="2150">
                  <c:v>-1.9981100000000001</c:v>
                </c:pt>
                <c:pt idx="2151">
                  <c:v>-0.93645299999999998</c:v>
                </c:pt>
                <c:pt idx="2152">
                  <c:v>-2.0899000000000001</c:v>
                </c:pt>
                <c:pt idx="2153">
                  <c:v>-3.1728399999999999</c:v>
                </c:pt>
                <c:pt idx="2154">
                  <c:v>-2.8620899999999998</c:v>
                </c:pt>
                <c:pt idx="2155">
                  <c:v>-0.91603199999999996</c:v>
                </c:pt>
                <c:pt idx="2156">
                  <c:v>-2.6284299999999998</c:v>
                </c:pt>
                <c:pt idx="2157">
                  <c:v>-2.5947900000000002</c:v>
                </c:pt>
                <c:pt idx="2158">
                  <c:v>8.6582000000000006E-2</c:v>
                </c:pt>
                <c:pt idx="2159">
                  <c:v>-2.9839899999999999</c:v>
                </c:pt>
                <c:pt idx="2160">
                  <c:v>0.33793099999999998</c:v>
                </c:pt>
                <c:pt idx="2161">
                  <c:v>-0.30418699999999999</c:v>
                </c:pt>
                <c:pt idx="2162">
                  <c:v>-3.0393400000000002</c:v>
                </c:pt>
                <c:pt idx="2163">
                  <c:v>-1.6024099999999999</c:v>
                </c:pt>
                <c:pt idx="2164">
                  <c:v>-0.46015099999999998</c:v>
                </c:pt>
                <c:pt idx="2165">
                  <c:v>-2.3284600000000002</c:v>
                </c:pt>
                <c:pt idx="2166">
                  <c:v>0.46027600000000002</c:v>
                </c:pt>
                <c:pt idx="2167">
                  <c:v>-5.9832000000000003E-2</c:v>
                </c:pt>
                <c:pt idx="2168">
                  <c:v>-3.1838500000000001</c:v>
                </c:pt>
                <c:pt idx="2169">
                  <c:v>-0.28253299999999998</c:v>
                </c:pt>
                <c:pt idx="2170">
                  <c:v>0.38927099999999998</c:v>
                </c:pt>
                <c:pt idx="2171">
                  <c:v>-0.59941299999999997</c:v>
                </c:pt>
                <c:pt idx="2172">
                  <c:v>-0.62643099999999996</c:v>
                </c:pt>
                <c:pt idx="2173">
                  <c:v>-2.9864799999999998</c:v>
                </c:pt>
                <c:pt idx="2174">
                  <c:v>-2.2290100000000002</c:v>
                </c:pt>
                <c:pt idx="2175">
                  <c:v>-3.09171</c:v>
                </c:pt>
                <c:pt idx="2176">
                  <c:v>-3.4361700000000002</c:v>
                </c:pt>
                <c:pt idx="2177">
                  <c:v>-2.7027299999999999</c:v>
                </c:pt>
                <c:pt idx="2178">
                  <c:v>-1.72106</c:v>
                </c:pt>
                <c:pt idx="2179">
                  <c:v>-1.69543</c:v>
                </c:pt>
                <c:pt idx="2180">
                  <c:v>0.26486599999999999</c:v>
                </c:pt>
                <c:pt idx="2181">
                  <c:v>-2.1199499999999998</c:v>
                </c:pt>
                <c:pt idx="2182">
                  <c:v>-2.9746299999999999</c:v>
                </c:pt>
                <c:pt idx="2183">
                  <c:v>-1.3452999999999999</c:v>
                </c:pt>
                <c:pt idx="2184">
                  <c:v>-0.94348399999999999</c:v>
                </c:pt>
                <c:pt idx="2185">
                  <c:v>-0.68550599999999995</c:v>
                </c:pt>
                <c:pt idx="2186">
                  <c:v>-1.1174999999999999</c:v>
                </c:pt>
                <c:pt idx="2187">
                  <c:v>-2.80118</c:v>
                </c:pt>
                <c:pt idx="2188">
                  <c:v>-2.6906699999999999</c:v>
                </c:pt>
                <c:pt idx="2189">
                  <c:v>-1.6794899999999999</c:v>
                </c:pt>
                <c:pt idx="2190">
                  <c:v>-1.4065300000000001</c:v>
                </c:pt>
                <c:pt idx="2191">
                  <c:v>-1.78481</c:v>
                </c:pt>
                <c:pt idx="2192">
                  <c:v>-1.25352</c:v>
                </c:pt>
                <c:pt idx="2193">
                  <c:v>0.178476</c:v>
                </c:pt>
                <c:pt idx="2194">
                  <c:v>-0.108519</c:v>
                </c:pt>
                <c:pt idx="2195">
                  <c:v>-1.3705499999999999</c:v>
                </c:pt>
                <c:pt idx="2196">
                  <c:v>-1.0849500000000001</c:v>
                </c:pt>
                <c:pt idx="2197">
                  <c:v>-1.53712</c:v>
                </c:pt>
                <c:pt idx="2198">
                  <c:v>-3.2937400000000001</c:v>
                </c:pt>
                <c:pt idx="2199">
                  <c:v>-2.4726300000000001</c:v>
                </c:pt>
                <c:pt idx="2200">
                  <c:v>-3.0839500000000002</c:v>
                </c:pt>
                <c:pt idx="2201">
                  <c:v>-2.2247400000000002</c:v>
                </c:pt>
                <c:pt idx="2202">
                  <c:v>-2.2673999999999999</c:v>
                </c:pt>
                <c:pt idx="2203">
                  <c:v>-2.9218000000000002</c:v>
                </c:pt>
                <c:pt idx="2204">
                  <c:v>-2.3378199999999998</c:v>
                </c:pt>
                <c:pt idx="2205">
                  <c:v>-1.74352</c:v>
                </c:pt>
                <c:pt idx="2206">
                  <c:v>-2.5937399999999999</c:v>
                </c:pt>
                <c:pt idx="2207">
                  <c:v>-2.6537600000000001</c:v>
                </c:pt>
                <c:pt idx="2208">
                  <c:v>-2.9340000000000002</c:v>
                </c:pt>
                <c:pt idx="2209">
                  <c:v>-1.7579199999999999</c:v>
                </c:pt>
                <c:pt idx="2210">
                  <c:v>-2.4904500000000001</c:v>
                </c:pt>
                <c:pt idx="2211">
                  <c:v>-1.77369</c:v>
                </c:pt>
                <c:pt idx="2212">
                  <c:v>-2.6664599999999998</c:v>
                </c:pt>
                <c:pt idx="2213">
                  <c:v>-1.82436</c:v>
                </c:pt>
                <c:pt idx="2214">
                  <c:v>-2.3258899999999998</c:v>
                </c:pt>
                <c:pt idx="2215">
                  <c:v>-1.1746700000000001</c:v>
                </c:pt>
                <c:pt idx="2216">
                  <c:v>-1.7420899999999999</c:v>
                </c:pt>
                <c:pt idx="2217">
                  <c:v>-2.51302</c:v>
                </c:pt>
                <c:pt idx="2218">
                  <c:v>-1.99044</c:v>
                </c:pt>
                <c:pt idx="2219">
                  <c:v>-3.0844499999999999</c:v>
                </c:pt>
                <c:pt idx="2220">
                  <c:v>-2.1703299999999999</c:v>
                </c:pt>
                <c:pt idx="2221">
                  <c:v>-2.8544399999999999</c:v>
                </c:pt>
                <c:pt idx="2222">
                  <c:v>-1.3169299999999999</c:v>
                </c:pt>
                <c:pt idx="2223">
                  <c:v>-2.5758999999999999</c:v>
                </c:pt>
                <c:pt idx="2224">
                  <c:v>-2.86436</c:v>
                </c:pt>
                <c:pt idx="2225">
                  <c:v>-2.60256</c:v>
                </c:pt>
                <c:pt idx="2226">
                  <c:v>-1.3864099999999999</c:v>
                </c:pt>
                <c:pt idx="2227">
                  <c:v>-2.3704200000000002</c:v>
                </c:pt>
                <c:pt idx="2228">
                  <c:v>-2.7306599999999999</c:v>
                </c:pt>
                <c:pt idx="2229">
                  <c:v>-1.8797999999999999</c:v>
                </c:pt>
                <c:pt idx="2230">
                  <c:v>-2.44143</c:v>
                </c:pt>
                <c:pt idx="2231">
                  <c:v>-2.0484</c:v>
                </c:pt>
                <c:pt idx="2232">
                  <c:v>-2.7143299999999999</c:v>
                </c:pt>
                <c:pt idx="2233">
                  <c:v>-1.55982</c:v>
                </c:pt>
                <c:pt idx="2234">
                  <c:v>-1.0275000000000001</c:v>
                </c:pt>
                <c:pt idx="2235">
                  <c:v>-1.4987299999999999</c:v>
                </c:pt>
                <c:pt idx="2236">
                  <c:v>-1.4496500000000001</c:v>
                </c:pt>
                <c:pt idx="2237">
                  <c:v>-1.36707</c:v>
                </c:pt>
                <c:pt idx="2238">
                  <c:v>-1.0873600000000001</c:v>
                </c:pt>
                <c:pt idx="2239">
                  <c:v>-0.92260699999999995</c:v>
                </c:pt>
                <c:pt idx="2240">
                  <c:v>1.88985</c:v>
                </c:pt>
                <c:pt idx="2241">
                  <c:v>1.1207499999999999</c:v>
                </c:pt>
                <c:pt idx="2242">
                  <c:v>1.9390700000000001</c:v>
                </c:pt>
                <c:pt idx="2243">
                  <c:v>1.4267799999999999</c:v>
                </c:pt>
                <c:pt idx="2244">
                  <c:v>1.6027800000000001</c:v>
                </c:pt>
                <c:pt idx="2245">
                  <c:v>1.66059</c:v>
                </c:pt>
                <c:pt idx="2246">
                  <c:v>0.81780399999999998</c:v>
                </c:pt>
                <c:pt idx="2247">
                  <c:v>0.35125499999999998</c:v>
                </c:pt>
                <c:pt idx="2248">
                  <c:v>1.15968</c:v>
                </c:pt>
                <c:pt idx="2249">
                  <c:v>1.4811099999999999</c:v>
                </c:pt>
                <c:pt idx="2250">
                  <c:v>1.6216900000000001</c:v>
                </c:pt>
                <c:pt idx="2251">
                  <c:v>1.6189</c:v>
                </c:pt>
                <c:pt idx="2252">
                  <c:v>1.5214700000000001</c:v>
                </c:pt>
                <c:pt idx="2253">
                  <c:v>0.39983000000000002</c:v>
                </c:pt>
                <c:pt idx="2254">
                  <c:v>1.4492100000000001</c:v>
                </c:pt>
                <c:pt idx="2255">
                  <c:v>1.6793100000000001</c:v>
                </c:pt>
                <c:pt idx="2256">
                  <c:v>2.03647</c:v>
                </c:pt>
                <c:pt idx="2257">
                  <c:v>0.22928200000000001</c:v>
                </c:pt>
                <c:pt idx="2258">
                  <c:v>1.0973599999999999</c:v>
                </c:pt>
                <c:pt idx="2259">
                  <c:v>0.18685299999999999</c:v>
                </c:pt>
                <c:pt idx="2260">
                  <c:v>1.1176200000000001</c:v>
                </c:pt>
                <c:pt idx="2261">
                  <c:v>1.78796</c:v>
                </c:pt>
                <c:pt idx="2262">
                  <c:v>1.1491400000000001</c:v>
                </c:pt>
                <c:pt idx="2263">
                  <c:v>0.24842400000000001</c:v>
                </c:pt>
                <c:pt idx="2264">
                  <c:v>1.0802400000000001</c:v>
                </c:pt>
                <c:pt idx="2265">
                  <c:v>1.47055</c:v>
                </c:pt>
                <c:pt idx="2266">
                  <c:v>1.22397</c:v>
                </c:pt>
                <c:pt idx="2267">
                  <c:v>1.40883</c:v>
                </c:pt>
                <c:pt idx="2268">
                  <c:v>-1.0449600000000001</c:v>
                </c:pt>
                <c:pt idx="2269">
                  <c:v>-0.10820399999999999</c:v>
                </c:pt>
                <c:pt idx="2270">
                  <c:v>-0.79191500000000004</c:v>
                </c:pt>
                <c:pt idx="2271">
                  <c:v>-0.58984400000000003</c:v>
                </c:pt>
                <c:pt idx="2272">
                  <c:v>-0.124099</c:v>
                </c:pt>
                <c:pt idx="2273">
                  <c:v>1.2844899999999999</c:v>
                </c:pt>
                <c:pt idx="2274">
                  <c:v>1.1009</c:v>
                </c:pt>
                <c:pt idx="2275">
                  <c:v>-0.44880599999999998</c:v>
                </c:pt>
                <c:pt idx="2276">
                  <c:v>0.89525100000000002</c:v>
                </c:pt>
                <c:pt idx="2277">
                  <c:v>-0.64289700000000005</c:v>
                </c:pt>
                <c:pt idx="2278">
                  <c:v>1.31921</c:v>
                </c:pt>
                <c:pt idx="2279">
                  <c:v>3.5395999999999997E-2</c:v>
                </c:pt>
                <c:pt idx="2280">
                  <c:v>-0.214892</c:v>
                </c:pt>
                <c:pt idx="2281">
                  <c:v>-0.347221</c:v>
                </c:pt>
                <c:pt idx="2282">
                  <c:v>1.2298100000000001</c:v>
                </c:pt>
                <c:pt idx="2283">
                  <c:v>-0.78029199999999999</c:v>
                </c:pt>
                <c:pt idx="2284">
                  <c:v>-0.56621900000000003</c:v>
                </c:pt>
                <c:pt idx="2285">
                  <c:v>0.12349499999999999</c:v>
                </c:pt>
                <c:pt idx="2286">
                  <c:v>-1.15907</c:v>
                </c:pt>
                <c:pt idx="2287">
                  <c:v>-0.67326299999999994</c:v>
                </c:pt>
                <c:pt idx="2288">
                  <c:v>0.418014</c:v>
                </c:pt>
                <c:pt idx="2289">
                  <c:v>-0.60213499999999998</c:v>
                </c:pt>
                <c:pt idx="2290">
                  <c:v>1.0019</c:v>
                </c:pt>
                <c:pt idx="2291">
                  <c:v>0.60957099999999997</c:v>
                </c:pt>
                <c:pt idx="2292">
                  <c:v>1.2495799999999999</c:v>
                </c:pt>
                <c:pt idx="2293">
                  <c:v>1.2464999999999999</c:v>
                </c:pt>
                <c:pt idx="2294">
                  <c:v>0.39506599999999997</c:v>
                </c:pt>
                <c:pt idx="2295">
                  <c:v>1.02508</c:v>
                </c:pt>
                <c:pt idx="2296">
                  <c:v>1.24468</c:v>
                </c:pt>
                <c:pt idx="2297">
                  <c:v>0.703592</c:v>
                </c:pt>
                <c:pt idx="2298">
                  <c:v>-0.59274000000000004</c:v>
                </c:pt>
                <c:pt idx="2299">
                  <c:v>-0.85324999999999995</c:v>
                </c:pt>
                <c:pt idx="2300">
                  <c:v>-1.33161</c:v>
                </c:pt>
                <c:pt idx="2301">
                  <c:v>0.83280600000000005</c:v>
                </c:pt>
                <c:pt idx="2302">
                  <c:v>0.26528400000000002</c:v>
                </c:pt>
                <c:pt idx="2303">
                  <c:v>-0.138909</c:v>
                </c:pt>
                <c:pt idx="2304">
                  <c:v>0.82421299999999997</c:v>
                </c:pt>
                <c:pt idx="2305">
                  <c:v>-4.3978000000000003E-2</c:v>
                </c:pt>
                <c:pt idx="2306">
                  <c:v>0.36868800000000002</c:v>
                </c:pt>
                <c:pt idx="2307">
                  <c:v>0.99447799999999997</c:v>
                </c:pt>
                <c:pt idx="2308">
                  <c:v>0.66606200000000004</c:v>
                </c:pt>
                <c:pt idx="2309">
                  <c:v>1.1754100000000001</c:v>
                </c:pt>
                <c:pt idx="2310">
                  <c:v>-1.48702</c:v>
                </c:pt>
                <c:pt idx="2311">
                  <c:v>1.43862</c:v>
                </c:pt>
                <c:pt idx="2312">
                  <c:v>-0.15871299999999999</c:v>
                </c:pt>
                <c:pt idx="2313">
                  <c:v>0.95676799999999995</c:v>
                </c:pt>
                <c:pt idx="2314">
                  <c:v>0.32262400000000002</c:v>
                </c:pt>
                <c:pt idx="2315">
                  <c:v>-0.76628499999999999</c:v>
                </c:pt>
                <c:pt idx="2316">
                  <c:v>0.86393299999999995</c:v>
                </c:pt>
                <c:pt idx="2317">
                  <c:v>-0.72914800000000002</c:v>
                </c:pt>
                <c:pt idx="2318">
                  <c:v>-0.95772800000000002</c:v>
                </c:pt>
                <c:pt idx="2319">
                  <c:v>-1.0573699999999999</c:v>
                </c:pt>
                <c:pt idx="2320">
                  <c:v>-0.32698500000000003</c:v>
                </c:pt>
                <c:pt idx="2321">
                  <c:v>1.0592900000000001</c:v>
                </c:pt>
                <c:pt idx="2322">
                  <c:v>-0.90673000000000004</c:v>
                </c:pt>
                <c:pt idx="2323">
                  <c:v>1.1089100000000001</c:v>
                </c:pt>
                <c:pt idx="2324">
                  <c:v>-0.77964900000000004</c:v>
                </c:pt>
                <c:pt idx="2325">
                  <c:v>1.2627999999999999</c:v>
                </c:pt>
                <c:pt idx="2326">
                  <c:v>1.37198</c:v>
                </c:pt>
                <c:pt idx="2327">
                  <c:v>0.70160299999999998</c:v>
                </c:pt>
                <c:pt idx="2328">
                  <c:v>-1.0275799999999999</c:v>
                </c:pt>
                <c:pt idx="2329">
                  <c:v>-1.625</c:v>
                </c:pt>
                <c:pt idx="2330">
                  <c:v>1.1628099999999999</c:v>
                </c:pt>
                <c:pt idx="2331">
                  <c:v>1.97482</c:v>
                </c:pt>
                <c:pt idx="2332">
                  <c:v>-1.36965</c:v>
                </c:pt>
                <c:pt idx="2333">
                  <c:v>1.1109</c:v>
                </c:pt>
                <c:pt idx="2334">
                  <c:v>1.1823300000000001</c:v>
                </c:pt>
                <c:pt idx="2335">
                  <c:v>-1.0063599999999999</c:v>
                </c:pt>
                <c:pt idx="2336">
                  <c:v>-1.1066800000000001</c:v>
                </c:pt>
                <c:pt idx="2337">
                  <c:v>0.372035</c:v>
                </c:pt>
                <c:pt idx="2338">
                  <c:v>0.80836399999999997</c:v>
                </c:pt>
                <c:pt idx="2339">
                  <c:v>-1.16035</c:v>
                </c:pt>
                <c:pt idx="2340">
                  <c:v>-0.61014699999999999</c:v>
                </c:pt>
                <c:pt idx="2341">
                  <c:v>1.0203199999999999</c:v>
                </c:pt>
                <c:pt idx="2342">
                  <c:v>0.45774799999999999</c:v>
                </c:pt>
                <c:pt idx="2343">
                  <c:v>1.1737200000000001</c:v>
                </c:pt>
                <c:pt idx="2344">
                  <c:v>-1.92174</c:v>
                </c:pt>
                <c:pt idx="2345">
                  <c:v>1.2978400000000001</c:v>
                </c:pt>
                <c:pt idx="2346">
                  <c:v>-1.78582</c:v>
                </c:pt>
                <c:pt idx="2347">
                  <c:v>0.77009899999999998</c:v>
                </c:pt>
                <c:pt idx="2348">
                  <c:v>0.48612499999999997</c:v>
                </c:pt>
                <c:pt idx="2349">
                  <c:v>1.1534899999999999</c:v>
                </c:pt>
                <c:pt idx="2350">
                  <c:v>-9.1508999999999993E-2</c:v>
                </c:pt>
                <c:pt idx="2351">
                  <c:v>1.03728</c:v>
                </c:pt>
                <c:pt idx="2352">
                  <c:v>-1.57341</c:v>
                </c:pt>
                <c:pt idx="2353">
                  <c:v>1.6</c:v>
                </c:pt>
                <c:pt idx="2354">
                  <c:v>1.14499</c:v>
                </c:pt>
                <c:pt idx="2355">
                  <c:v>-0.799068</c:v>
                </c:pt>
                <c:pt idx="2356">
                  <c:v>-0.45581300000000002</c:v>
                </c:pt>
                <c:pt idx="2357">
                  <c:v>0.88998299999999997</c:v>
                </c:pt>
                <c:pt idx="2358">
                  <c:v>1.0571600000000001</c:v>
                </c:pt>
                <c:pt idx="2359">
                  <c:v>0.73444399999999999</c:v>
                </c:pt>
                <c:pt idx="2360">
                  <c:v>1.0988599999999999</c:v>
                </c:pt>
                <c:pt idx="2361">
                  <c:v>0.57040800000000003</c:v>
                </c:pt>
                <c:pt idx="2362">
                  <c:v>0.39758199999999999</c:v>
                </c:pt>
                <c:pt idx="2363">
                  <c:v>-0.81860500000000003</c:v>
                </c:pt>
                <c:pt idx="2364">
                  <c:v>1.5260499999999999</c:v>
                </c:pt>
                <c:pt idx="2365">
                  <c:v>1.1274200000000001</c:v>
                </c:pt>
                <c:pt idx="2366">
                  <c:v>-1.20865</c:v>
                </c:pt>
                <c:pt idx="2367">
                  <c:v>-1.64798</c:v>
                </c:pt>
                <c:pt idx="2368">
                  <c:v>1.0597799999999999</c:v>
                </c:pt>
                <c:pt idx="2369">
                  <c:v>-0.80111600000000005</c:v>
                </c:pt>
                <c:pt idx="2370">
                  <c:v>0.92194500000000001</c:v>
                </c:pt>
                <c:pt idx="2371">
                  <c:v>-0.36120799999999997</c:v>
                </c:pt>
                <c:pt idx="2372">
                  <c:v>0.61443300000000001</c:v>
                </c:pt>
                <c:pt idx="2373">
                  <c:v>-0.999579</c:v>
                </c:pt>
                <c:pt idx="2374">
                  <c:v>-0.54497600000000002</c:v>
                </c:pt>
                <c:pt idx="2375">
                  <c:v>1.1598299999999999</c:v>
                </c:pt>
                <c:pt idx="2376">
                  <c:v>-0.84385100000000002</c:v>
                </c:pt>
                <c:pt idx="2377">
                  <c:v>-1.4679199999999999</c:v>
                </c:pt>
                <c:pt idx="2378">
                  <c:v>-0.77120299999999997</c:v>
                </c:pt>
                <c:pt idx="2379">
                  <c:v>-0.73372300000000001</c:v>
                </c:pt>
                <c:pt idx="2380">
                  <c:v>-0.88861699999999999</c:v>
                </c:pt>
                <c:pt idx="2381">
                  <c:v>0.76722900000000005</c:v>
                </c:pt>
                <c:pt idx="2382">
                  <c:v>-0.22614699999999999</c:v>
                </c:pt>
                <c:pt idx="2383">
                  <c:v>-1.3841600000000001</c:v>
                </c:pt>
                <c:pt idx="2384">
                  <c:v>-1.31593</c:v>
                </c:pt>
                <c:pt idx="2385">
                  <c:v>-0.82559099999999996</c:v>
                </c:pt>
                <c:pt idx="2386">
                  <c:v>-1.4172800000000001</c:v>
                </c:pt>
                <c:pt idx="2387">
                  <c:v>-0.672786</c:v>
                </c:pt>
                <c:pt idx="2388">
                  <c:v>-8.3825999999999998E-2</c:v>
                </c:pt>
                <c:pt idx="2389">
                  <c:v>-1.7600800000000001</c:v>
                </c:pt>
                <c:pt idx="2390">
                  <c:v>-1.0195099999999999</c:v>
                </c:pt>
                <c:pt idx="2391">
                  <c:v>-1.6549400000000001</c:v>
                </c:pt>
                <c:pt idx="2392">
                  <c:v>1.0692999999999999</c:v>
                </c:pt>
                <c:pt idx="2393">
                  <c:v>1.1569</c:v>
                </c:pt>
                <c:pt idx="2394">
                  <c:v>-0.33186399999999999</c:v>
                </c:pt>
                <c:pt idx="2395">
                  <c:v>-0.98971600000000004</c:v>
                </c:pt>
                <c:pt idx="2396">
                  <c:v>-0.38499299999999997</c:v>
                </c:pt>
                <c:pt idx="2397">
                  <c:v>-1.0987</c:v>
                </c:pt>
                <c:pt idx="2398">
                  <c:v>-0.35836200000000001</c:v>
                </c:pt>
                <c:pt idx="2399">
                  <c:v>-1.15147</c:v>
                </c:pt>
                <c:pt idx="2400">
                  <c:v>-1.30505</c:v>
                </c:pt>
                <c:pt idx="2401">
                  <c:v>-1.2406600000000001</c:v>
                </c:pt>
                <c:pt idx="2402">
                  <c:v>-1.3101100000000001</c:v>
                </c:pt>
                <c:pt idx="2403">
                  <c:v>-1.93143</c:v>
                </c:pt>
                <c:pt idx="2404">
                  <c:v>-0.65120199999999995</c:v>
                </c:pt>
                <c:pt idx="2405">
                  <c:v>-1.0303899999999999</c:v>
                </c:pt>
                <c:pt idx="2406">
                  <c:v>-1.0932299999999999</c:v>
                </c:pt>
                <c:pt idx="2407">
                  <c:v>0.93654300000000001</c:v>
                </c:pt>
                <c:pt idx="2408">
                  <c:v>-2.0557799999999999</c:v>
                </c:pt>
                <c:pt idx="2409">
                  <c:v>-1.20282</c:v>
                </c:pt>
                <c:pt idx="2410">
                  <c:v>-1.1914499999999999</c:v>
                </c:pt>
                <c:pt idx="2411">
                  <c:v>1.05365</c:v>
                </c:pt>
                <c:pt idx="2412">
                  <c:v>1.10948</c:v>
                </c:pt>
                <c:pt idx="2413">
                  <c:v>0.30592799999999998</c:v>
                </c:pt>
                <c:pt idx="2414">
                  <c:v>0.64772799999999997</c:v>
                </c:pt>
                <c:pt idx="2415">
                  <c:v>-0.73803099999999999</c:v>
                </c:pt>
                <c:pt idx="2416">
                  <c:v>1.1231899999999999</c:v>
                </c:pt>
                <c:pt idx="2417">
                  <c:v>1.4327799999999999</c:v>
                </c:pt>
                <c:pt idx="2418">
                  <c:v>-0.30072399999999999</c:v>
                </c:pt>
                <c:pt idx="2419">
                  <c:v>-0.21792500000000001</c:v>
                </c:pt>
                <c:pt idx="2420">
                  <c:v>0.44909300000000002</c:v>
                </c:pt>
                <c:pt idx="2421">
                  <c:v>-0.582542</c:v>
                </c:pt>
                <c:pt idx="2422">
                  <c:v>1.2935099999999999</c:v>
                </c:pt>
                <c:pt idx="2423">
                  <c:v>-0.64071199999999995</c:v>
                </c:pt>
                <c:pt idx="2424">
                  <c:v>-1.2328699999999999</c:v>
                </c:pt>
                <c:pt idx="2425">
                  <c:v>-7.3431999999999997E-2</c:v>
                </c:pt>
                <c:pt idx="2426">
                  <c:v>0.91049500000000005</c:v>
                </c:pt>
                <c:pt idx="2427">
                  <c:v>-0.398229</c:v>
                </c:pt>
                <c:pt idx="2428">
                  <c:v>0.171902</c:v>
                </c:pt>
                <c:pt idx="2429">
                  <c:v>1.33012</c:v>
                </c:pt>
                <c:pt idx="2430">
                  <c:v>0.95533900000000005</c:v>
                </c:pt>
                <c:pt idx="2431">
                  <c:v>0.86392999999999998</c:v>
                </c:pt>
                <c:pt idx="2432">
                  <c:v>0.58409599999999995</c:v>
                </c:pt>
                <c:pt idx="2433">
                  <c:v>0.24559</c:v>
                </c:pt>
                <c:pt idx="2434">
                  <c:v>5.6931000000000002E-2</c:v>
                </c:pt>
                <c:pt idx="2435">
                  <c:v>-0.27432699999999999</c:v>
                </c:pt>
                <c:pt idx="2436">
                  <c:v>1.09195</c:v>
                </c:pt>
                <c:pt idx="2437">
                  <c:v>1.1701699999999999</c:v>
                </c:pt>
                <c:pt idx="2438">
                  <c:v>0.87994099999999997</c:v>
                </c:pt>
                <c:pt idx="2439">
                  <c:v>-1.5918399999999999</c:v>
                </c:pt>
                <c:pt idx="2440">
                  <c:v>1.3174999999999999</c:v>
                </c:pt>
                <c:pt idx="2441">
                  <c:v>0.51217999999999997</c:v>
                </c:pt>
                <c:pt idx="2442">
                  <c:v>0.58971300000000004</c:v>
                </c:pt>
                <c:pt idx="2443">
                  <c:v>1.0643400000000001</c:v>
                </c:pt>
                <c:pt idx="2444">
                  <c:v>0.89991100000000002</c:v>
                </c:pt>
                <c:pt idx="2445">
                  <c:v>-0.42355300000000001</c:v>
                </c:pt>
                <c:pt idx="2446">
                  <c:v>0.63044500000000003</c:v>
                </c:pt>
                <c:pt idx="2447">
                  <c:v>0.65065200000000001</c:v>
                </c:pt>
                <c:pt idx="2448">
                  <c:v>0.79494100000000001</c:v>
                </c:pt>
                <c:pt idx="2449">
                  <c:v>-0.31070199999999998</c:v>
                </c:pt>
                <c:pt idx="2450">
                  <c:v>0.69921199999999994</c:v>
                </c:pt>
                <c:pt idx="2451">
                  <c:v>0.25342599999999998</c:v>
                </c:pt>
                <c:pt idx="2452">
                  <c:v>1.31959</c:v>
                </c:pt>
                <c:pt idx="2453">
                  <c:v>-1.4011</c:v>
                </c:pt>
                <c:pt idx="2454">
                  <c:v>0.313475</c:v>
                </c:pt>
                <c:pt idx="2455">
                  <c:v>0.82248699999999997</c:v>
                </c:pt>
                <c:pt idx="2456">
                  <c:v>0.70802299999999996</c:v>
                </c:pt>
                <c:pt idx="2457">
                  <c:v>1.4985999999999999</c:v>
                </c:pt>
                <c:pt idx="2458">
                  <c:v>0.28445799999999999</c:v>
                </c:pt>
                <c:pt idx="2459">
                  <c:v>0.18631200000000001</c:v>
                </c:pt>
                <c:pt idx="2460">
                  <c:v>0.361786</c:v>
                </c:pt>
                <c:pt idx="2461">
                  <c:v>0.50893299999999997</c:v>
                </c:pt>
                <c:pt idx="2462">
                  <c:v>0.85523199999999999</c:v>
                </c:pt>
                <c:pt idx="2463">
                  <c:v>0.96955499999999994</c:v>
                </c:pt>
                <c:pt idx="2464">
                  <c:v>2.1502300000000001</c:v>
                </c:pt>
                <c:pt idx="2465">
                  <c:v>1.49498</c:v>
                </c:pt>
                <c:pt idx="2466">
                  <c:v>0.29047899999999999</c:v>
                </c:pt>
                <c:pt idx="2467">
                  <c:v>-0.23536699999999999</c:v>
                </c:pt>
                <c:pt idx="2468">
                  <c:v>0.88173699999999999</c:v>
                </c:pt>
                <c:pt idx="2469">
                  <c:v>0.80915199999999998</c:v>
                </c:pt>
                <c:pt idx="2470">
                  <c:v>-2.0986500000000001</c:v>
                </c:pt>
                <c:pt idx="2471">
                  <c:v>0.59785600000000005</c:v>
                </c:pt>
                <c:pt idx="2472">
                  <c:v>1.2577499999999999</c:v>
                </c:pt>
                <c:pt idx="2473">
                  <c:v>0.998529</c:v>
                </c:pt>
                <c:pt idx="2474">
                  <c:v>0.23614199999999999</c:v>
                </c:pt>
                <c:pt idx="2475">
                  <c:v>-1.6264099999999999</c:v>
                </c:pt>
                <c:pt idx="2476">
                  <c:v>-0.98294999999999999</c:v>
                </c:pt>
                <c:pt idx="2477">
                  <c:v>-1.07955</c:v>
                </c:pt>
                <c:pt idx="2478">
                  <c:v>1.05755</c:v>
                </c:pt>
                <c:pt idx="2479">
                  <c:v>9.3996999999999997E-2</c:v>
                </c:pt>
                <c:pt idx="2480">
                  <c:v>0.455071</c:v>
                </c:pt>
                <c:pt idx="2481">
                  <c:v>0.12887100000000001</c:v>
                </c:pt>
                <c:pt idx="2482">
                  <c:v>0.91871899999999995</c:v>
                </c:pt>
                <c:pt idx="2483">
                  <c:v>0.96414500000000003</c:v>
                </c:pt>
                <c:pt idx="2484">
                  <c:v>-0.119237</c:v>
                </c:pt>
                <c:pt idx="2485">
                  <c:v>1.4703999999999999</c:v>
                </c:pt>
                <c:pt idx="2486">
                  <c:v>0.90497700000000003</c:v>
                </c:pt>
                <c:pt idx="2487">
                  <c:v>0.31127899999999997</c:v>
                </c:pt>
                <c:pt idx="2488">
                  <c:v>0.68251799999999996</c:v>
                </c:pt>
                <c:pt idx="2489">
                  <c:v>0.318608</c:v>
                </c:pt>
                <c:pt idx="2490">
                  <c:v>1.05324</c:v>
                </c:pt>
                <c:pt idx="2491">
                  <c:v>-0.13761399999999999</c:v>
                </c:pt>
                <c:pt idx="2492">
                  <c:v>0.33438299999999999</c:v>
                </c:pt>
                <c:pt idx="2493">
                  <c:v>0.67641899999999999</c:v>
                </c:pt>
                <c:pt idx="2494">
                  <c:v>0.34578500000000001</c:v>
                </c:pt>
                <c:pt idx="2495">
                  <c:v>1.0810599999999999</c:v>
                </c:pt>
                <c:pt idx="2496">
                  <c:v>1.01309</c:v>
                </c:pt>
                <c:pt idx="2497">
                  <c:v>0.28171299999999999</c:v>
                </c:pt>
                <c:pt idx="2498">
                  <c:v>5.0090000000000004E-3</c:v>
                </c:pt>
                <c:pt idx="2499">
                  <c:v>-0.84345400000000004</c:v>
                </c:pt>
                <c:pt idx="2500">
                  <c:v>0.253996</c:v>
                </c:pt>
                <c:pt idx="2501">
                  <c:v>0.56977299999999997</c:v>
                </c:pt>
                <c:pt idx="2502">
                  <c:v>0.97395299999999996</c:v>
                </c:pt>
                <c:pt idx="2503">
                  <c:v>0.225883</c:v>
                </c:pt>
                <c:pt idx="2504">
                  <c:v>-0.40874899999999997</c:v>
                </c:pt>
                <c:pt idx="2505">
                  <c:v>0.73335300000000003</c:v>
                </c:pt>
                <c:pt idx="2506">
                  <c:v>0.64196299999999995</c:v>
                </c:pt>
                <c:pt idx="2507">
                  <c:v>0.62531099999999995</c:v>
                </c:pt>
                <c:pt idx="2508">
                  <c:v>1.0073099999999999</c:v>
                </c:pt>
                <c:pt idx="2509">
                  <c:v>0.794381</c:v>
                </c:pt>
                <c:pt idx="2510">
                  <c:v>0.87300199999999994</c:v>
                </c:pt>
                <c:pt idx="2511">
                  <c:v>0.871452</c:v>
                </c:pt>
                <c:pt idx="2512">
                  <c:v>0.30213499999999999</c:v>
                </c:pt>
                <c:pt idx="2513">
                  <c:v>0.94313999999999998</c:v>
                </c:pt>
                <c:pt idx="2514">
                  <c:v>0.43537999999999999</c:v>
                </c:pt>
                <c:pt idx="2515">
                  <c:v>0.60001700000000002</c:v>
                </c:pt>
                <c:pt idx="2516">
                  <c:v>0.33166200000000001</c:v>
                </c:pt>
                <c:pt idx="2517">
                  <c:v>0.209284</c:v>
                </c:pt>
                <c:pt idx="2518">
                  <c:v>0.35555300000000001</c:v>
                </c:pt>
                <c:pt idx="2519">
                  <c:v>0.37889899999999999</c:v>
                </c:pt>
                <c:pt idx="2520">
                  <c:v>0.53110100000000005</c:v>
                </c:pt>
                <c:pt idx="2521">
                  <c:v>0.81820599999999999</c:v>
                </c:pt>
                <c:pt idx="2522">
                  <c:v>0.248862</c:v>
                </c:pt>
                <c:pt idx="2523">
                  <c:v>0.454094</c:v>
                </c:pt>
                <c:pt idx="2524">
                  <c:v>0.191637</c:v>
                </c:pt>
                <c:pt idx="2525">
                  <c:v>0.56877900000000003</c:v>
                </c:pt>
                <c:pt idx="2526">
                  <c:v>-0.78505999999999998</c:v>
                </c:pt>
                <c:pt idx="2527">
                  <c:v>0.65669</c:v>
                </c:pt>
                <c:pt idx="2528">
                  <c:v>0.23053799999999999</c:v>
                </c:pt>
                <c:pt idx="2529">
                  <c:v>1.2965199999999999</c:v>
                </c:pt>
                <c:pt idx="2530">
                  <c:v>-0.125421</c:v>
                </c:pt>
                <c:pt idx="2531">
                  <c:v>-0.270847</c:v>
                </c:pt>
                <c:pt idx="2532">
                  <c:v>0.66523699999999997</c:v>
                </c:pt>
                <c:pt idx="2533">
                  <c:v>0.163554</c:v>
                </c:pt>
                <c:pt idx="2534">
                  <c:v>-0.691886</c:v>
                </c:pt>
                <c:pt idx="2535">
                  <c:v>-0.86447399999999996</c:v>
                </c:pt>
                <c:pt idx="2536">
                  <c:v>0.24122199999999999</c:v>
                </c:pt>
                <c:pt idx="2537">
                  <c:v>0.59738999999999998</c:v>
                </c:pt>
                <c:pt idx="2538">
                  <c:v>9.8061999999999996E-2</c:v>
                </c:pt>
                <c:pt idx="2539">
                  <c:v>5.6073999999999999E-2</c:v>
                </c:pt>
                <c:pt idx="2540">
                  <c:v>-1.36009</c:v>
                </c:pt>
                <c:pt idx="2541">
                  <c:v>0.37009900000000001</c:v>
                </c:pt>
                <c:pt idx="2542">
                  <c:v>0.88161199999999995</c:v>
                </c:pt>
                <c:pt idx="2543">
                  <c:v>8.3153000000000005E-2</c:v>
                </c:pt>
                <c:pt idx="2544">
                  <c:v>0.71993399999999996</c:v>
                </c:pt>
                <c:pt idx="2545">
                  <c:v>0.80217300000000002</c:v>
                </c:pt>
                <c:pt idx="2546">
                  <c:v>0.34814299999999998</c:v>
                </c:pt>
                <c:pt idx="2547">
                  <c:v>0.75519599999999998</c:v>
                </c:pt>
                <c:pt idx="2548">
                  <c:v>1.2083699999999999</c:v>
                </c:pt>
                <c:pt idx="2549">
                  <c:v>0.198432</c:v>
                </c:pt>
                <c:pt idx="2550">
                  <c:v>0.85138400000000003</c:v>
                </c:pt>
                <c:pt idx="2551">
                  <c:v>0.27687</c:v>
                </c:pt>
                <c:pt idx="2552">
                  <c:v>5.6231000000000003E-2</c:v>
                </c:pt>
                <c:pt idx="2553">
                  <c:v>1.6663000000000001E-2</c:v>
                </c:pt>
                <c:pt idx="2554">
                  <c:v>0.94579100000000005</c:v>
                </c:pt>
                <c:pt idx="2555">
                  <c:v>0.83947799999999995</c:v>
                </c:pt>
                <c:pt idx="2556">
                  <c:v>0.79148300000000005</c:v>
                </c:pt>
                <c:pt idx="2557">
                  <c:v>0.78734199999999999</c:v>
                </c:pt>
                <c:pt idx="2558">
                  <c:v>0.36861899999999997</c:v>
                </c:pt>
                <c:pt idx="2559">
                  <c:v>-0.127752</c:v>
                </c:pt>
                <c:pt idx="2560">
                  <c:v>0.636544</c:v>
                </c:pt>
                <c:pt idx="2561">
                  <c:v>0.78270799999999996</c:v>
                </c:pt>
                <c:pt idx="2562">
                  <c:v>0.190687</c:v>
                </c:pt>
                <c:pt idx="2563">
                  <c:v>0.69569400000000003</c:v>
                </c:pt>
                <c:pt idx="2564">
                  <c:v>-1.13086</c:v>
                </c:pt>
                <c:pt idx="2565">
                  <c:v>-1.43451</c:v>
                </c:pt>
                <c:pt idx="2566">
                  <c:v>0.73178200000000004</c:v>
                </c:pt>
                <c:pt idx="2567">
                  <c:v>-1.49647</c:v>
                </c:pt>
                <c:pt idx="2568">
                  <c:v>-0.59843999999999997</c:v>
                </c:pt>
                <c:pt idx="2569">
                  <c:v>0.86689799999999995</c:v>
                </c:pt>
                <c:pt idx="2570">
                  <c:v>0.41552600000000001</c:v>
                </c:pt>
                <c:pt idx="2571">
                  <c:v>1.19302</c:v>
                </c:pt>
                <c:pt idx="2572">
                  <c:v>1.4022600000000001</c:v>
                </c:pt>
                <c:pt idx="2573">
                  <c:v>0.13181200000000001</c:v>
                </c:pt>
                <c:pt idx="2574">
                  <c:v>0.739672</c:v>
                </c:pt>
                <c:pt idx="2575">
                  <c:v>0.26227200000000001</c:v>
                </c:pt>
                <c:pt idx="2576">
                  <c:v>0.34409000000000001</c:v>
                </c:pt>
                <c:pt idx="2577">
                  <c:v>-0.42222700000000002</c:v>
                </c:pt>
                <c:pt idx="2578">
                  <c:v>-1.0400100000000001</c:v>
                </c:pt>
                <c:pt idx="2579">
                  <c:v>0.65368499999999996</c:v>
                </c:pt>
                <c:pt idx="2580">
                  <c:v>-0.99665899999999996</c:v>
                </c:pt>
                <c:pt idx="2581">
                  <c:v>-0.88475300000000001</c:v>
                </c:pt>
                <c:pt idx="2582">
                  <c:v>0.55259800000000003</c:v>
                </c:pt>
                <c:pt idx="2583">
                  <c:v>-0.80022099999999996</c:v>
                </c:pt>
                <c:pt idx="2584">
                  <c:v>5.6933999999999998E-2</c:v>
                </c:pt>
                <c:pt idx="2585">
                  <c:v>-0.62119599999999997</c:v>
                </c:pt>
                <c:pt idx="2586">
                  <c:v>0.52248499999999998</c:v>
                </c:pt>
                <c:pt idx="2587">
                  <c:v>-1.18662</c:v>
                </c:pt>
                <c:pt idx="2588">
                  <c:v>-0.27054899999999998</c:v>
                </c:pt>
                <c:pt idx="2589">
                  <c:v>-3.28389</c:v>
                </c:pt>
                <c:pt idx="2590">
                  <c:v>6.9964999999999999E-2</c:v>
                </c:pt>
                <c:pt idx="2591">
                  <c:v>-0.47201500000000002</c:v>
                </c:pt>
                <c:pt idx="2592">
                  <c:v>-1.47095</c:v>
                </c:pt>
                <c:pt idx="2593">
                  <c:v>-1.8296699999999999</c:v>
                </c:pt>
                <c:pt idx="2594">
                  <c:v>-1.8948400000000001</c:v>
                </c:pt>
                <c:pt idx="2595">
                  <c:v>-1.5138E-2</c:v>
                </c:pt>
                <c:pt idx="2596">
                  <c:v>-1.7628299999999999</c:v>
                </c:pt>
                <c:pt idx="2597">
                  <c:v>-1.3803799999999999</c:v>
                </c:pt>
                <c:pt idx="2598">
                  <c:v>-0.60994000000000004</c:v>
                </c:pt>
                <c:pt idx="2599">
                  <c:v>-0.57698099999999997</c:v>
                </c:pt>
                <c:pt idx="2600">
                  <c:v>0.87703200000000003</c:v>
                </c:pt>
                <c:pt idx="2601">
                  <c:v>-2.29792</c:v>
                </c:pt>
                <c:pt idx="2602">
                  <c:v>-2.5115799999999999</c:v>
                </c:pt>
                <c:pt idx="2603">
                  <c:v>-2.6375199999999999</c:v>
                </c:pt>
                <c:pt idx="2604">
                  <c:v>-3.30863</c:v>
                </c:pt>
                <c:pt idx="2605">
                  <c:v>-1.55609</c:v>
                </c:pt>
                <c:pt idx="2606">
                  <c:v>-1.65587</c:v>
                </c:pt>
                <c:pt idx="2607">
                  <c:v>0.33396799999999999</c:v>
                </c:pt>
                <c:pt idx="2608">
                  <c:v>0.36841699999999999</c:v>
                </c:pt>
                <c:pt idx="2609">
                  <c:v>-2.0979800000000002</c:v>
                </c:pt>
                <c:pt idx="2610">
                  <c:v>0.2437</c:v>
                </c:pt>
                <c:pt idx="2611">
                  <c:v>-2.3115299999999999</c:v>
                </c:pt>
                <c:pt idx="2612">
                  <c:v>-0.66750200000000004</c:v>
                </c:pt>
                <c:pt idx="2613">
                  <c:v>-3.5046200000000001</c:v>
                </c:pt>
                <c:pt idx="2614">
                  <c:v>-3.7105600000000001</c:v>
                </c:pt>
                <c:pt idx="2615">
                  <c:v>-1.2194</c:v>
                </c:pt>
                <c:pt idx="2616">
                  <c:v>-3.83535</c:v>
                </c:pt>
                <c:pt idx="2617">
                  <c:v>1.8110000000000001E-2</c:v>
                </c:pt>
                <c:pt idx="2618">
                  <c:v>-1.36181</c:v>
                </c:pt>
                <c:pt idx="2619">
                  <c:v>-1.5991599999999999</c:v>
                </c:pt>
                <c:pt idx="2620">
                  <c:v>6.4581E-2</c:v>
                </c:pt>
                <c:pt idx="2621">
                  <c:v>-2.7370999999999999</c:v>
                </c:pt>
                <c:pt idx="2622">
                  <c:v>-2.7140499999999999</c:v>
                </c:pt>
                <c:pt idx="2623">
                  <c:v>-0.46782099999999999</c:v>
                </c:pt>
                <c:pt idx="2624">
                  <c:v>-2.7353999999999998</c:v>
                </c:pt>
                <c:pt idx="2625">
                  <c:v>-3.4490400000000001</c:v>
                </c:pt>
                <c:pt idx="2626">
                  <c:v>-2.6178699999999999</c:v>
                </c:pt>
                <c:pt idx="2627">
                  <c:v>-0.27767799999999998</c:v>
                </c:pt>
                <c:pt idx="2628">
                  <c:v>-2.19502</c:v>
                </c:pt>
                <c:pt idx="2629">
                  <c:v>-0.528312</c:v>
                </c:pt>
                <c:pt idx="2630">
                  <c:v>-3.5743800000000001</c:v>
                </c:pt>
                <c:pt idx="2631">
                  <c:v>0.65476699999999999</c:v>
                </c:pt>
                <c:pt idx="2632">
                  <c:v>0.45177800000000001</c:v>
                </c:pt>
                <c:pt idx="2633">
                  <c:v>-0.33421499999999998</c:v>
                </c:pt>
                <c:pt idx="2634">
                  <c:v>-0.69280600000000003</c:v>
                </c:pt>
                <c:pt idx="2635">
                  <c:v>-2.0632100000000002</c:v>
                </c:pt>
                <c:pt idx="2636">
                  <c:v>-1.2717099999999999</c:v>
                </c:pt>
                <c:pt idx="2637">
                  <c:v>-0.29692200000000002</c:v>
                </c:pt>
                <c:pt idx="2638">
                  <c:v>0.32129799999999997</c:v>
                </c:pt>
                <c:pt idx="2639">
                  <c:v>0.13811000000000001</c:v>
                </c:pt>
                <c:pt idx="2640">
                  <c:v>-1.69851</c:v>
                </c:pt>
                <c:pt idx="2641">
                  <c:v>-1.0424800000000001</c:v>
                </c:pt>
                <c:pt idx="2642">
                  <c:v>0.431035</c:v>
                </c:pt>
                <c:pt idx="2643">
                  <c:v>-2.68459</c:v>
                </c:pt>
                <c:pt idx="2644">
                  <c:v>-0.50827500000000003</c:v>
                </c:pt>
                <c:pt idx="2645">
                  <c:v>-0.477908</c:v>
                </c:pt>
                <c:pt idx="2646">
                  <c:v>0.17211799999999999</c:v>
                </c:pt>
                <c:pt idx="2647">
                  <c:v>-0.65165799999999996</c:v>
                </c:pt>
                <c:pt idx="2648">
                  <c:v>-1.5225500000000001</c:v>
                </c:pt>
                <c:pt idx="2649">
                  <c:v>0.24571899999999999</c:v>
                </c:pt>
                <c:pt idx="2650">
                  <c:v>0.34648899999999999</c:v>
                </c:pt>
                <c:pt idx="2651">
                  <c:v>0.160023</c:v>
                </c:pt>
                <c:pt idx="2652">
                  <c:v>-0.33790399999999998</c:v>
                </c:pt>
                <c:pt idx="2653">
                  <c:v>-0.98207699999999998</c:v>
                </c:pt>
                <c:pt idx="2654">
                  <c:v>-2.2468999999999999E-2</c:v>
                </c:pt>
                <c:pt idx="2655">
                  <c:v>-1.21129</c:v>
                </c:pt>
                <c:pt idx="2656">
                  <c:v>-0.20733399999999999</c:v>
                </c:pt>
                <c:pt idx="2657">
                  <c:v>-1.5653300000000001</c:v>
                </c:pt>
                <c:pt idx="2658">
                  <c:v>0.141647</c:v>
                </c:pt>
                <c:pt idx="2659">
                  <c:v>-2.7233299999999998</c:v>
                </c:pt>
                <c:pt idx="2660">
                  <c:v>0.196293</c:v>
                </c:pt>
                <c:pt idx="2661">
                  <c:v>-1.21523</c:v>
                </c:pt>
                <c:pt idx="2662">
                  <c:v>-0.97535300000000003</c:v>
                </c:pt>
                <c:pt idx="2663">
                  <c:v>-2.7929999999999999E-3</c:v>
                </c:pt>
                <c:pt idx="2664">
                  <c:v>1.6003000000000001</c:v>
                </c:pt>
                <c:pt idx="2665">
                  <c:v>-9.5318E-2</c:v>
                </c:pt>
                <c:pt idx="2666">
                  <c:v>-1.13019</c:v>
                </c:pt>
                <c:pt idx="2667">
                  <c:v>-1.3376999999999999</c:v>
                </c:pt>
                <c:pt idx="2668">
                  <c:v>-1.3221799999999999</c:v>
                </c:pt>
                <c:pt idx="2669">
                  <c:v>-1.05409</c:v>
                </c:pt>
                <c:pt idx="2670">
                  <c:v>-0.20818800000000001</c:v>
                </c:pt>
                <c:pt idx="2671">
                  <c:v>-3.3845800000000001</c:v>
                </c:pt>
                <c:pt idx="2672">
                  <c:v>-2.7277399999999998</c:v>
                </c:pt>
                <c:pt idx="2673">
                  <c:v>4.0337999999999999E-2</c:v>
                </c:pt>
                <c:pt idx="2674">
                  <c:v>-0.63211700000000004</c:v>
                </c:pt>
                <c:pt idx="2675">
                  <c:v>-2.70268</c:v>
                </c:pt>
                <c:pt idx="2676">
                  <c:v>-0.515455</c:v>
                </c:pt>
                <c:pt idx="2677">
                  <c:v>-0.64519599999999999</c:v>
                </c:pt>
                <c:pt idx="2678">
                  <c:v>0.338781</c:v>
                </c:pt>
                <c:pt idx="2679">
                  <c:v>-3.258</c:v>
                </c:pt>
                <c:pt idx="2680">
                  <c:v>-2.6672899999999999</c:v>
                </c:pt>
                <c:pt idx="2681">
                  <c:v>-2.7845200000000001</c:v>
                </c:pt>
                <c:pt idx="2682">
                  <c:v>-0.24215100000000001</c:v>
                </c:pt>
                <c:pt idx="2683">
                  <c:v>0.893146</c:v>
                </c:pt>
                <c:pt idx="2684">
                  <c:v>0.115555</c:v>
                </c:pt>
                <c:pt idx="2685">
                  <c:v>-2.5577100000000002</c:v>
                </c:pt>
                <c:pt idx="2686">
                  <c:v>-1.52478</c:v>
                </c:pt>
                <c:pt idx="2687">
                  <c:v>-3.1764999999999999</c:v>
                </c:pt>
                <c:pt idx="2688">
                  <c:v>-0.24185899999999999</c:v>
                </c:pt>
                <c:pt idx="2689">
                  <c:v>-1.8408899999999999</c:v>
                </c:pt>
                <c:pt idx="2690">
                  <c:v>-2.3902800000000002</c:v>
                </c:pt>
                <c:pt idx="2691">
                  <c:v>-3.0506799999999998</c:v>
                </c:pt>
                <c:pt idx="2692">
                  <c:v>-2.5668700000000002</c:v>
                </c:pt>
                <c:pt idx="2693">
                  <c:v>-3.0470999999999999</c:v>
                </c:pt>
                <c:pt idx="2694">
                  <c:v>-1.6970099999999999</c:v>
                </c:pt>
                <c:pt idx="2695">
                  <c:v>-2.0918700000000001</c:v>
                </c:pt>
                <c:pt idx="2696">
                  <c:v>-2.4994900000000002</c:v>
                </c:pt>
                <c:pt idx="2697">
                  <c:v>-1.33249</c:v>
                </c:pt>
                <c:pt idx="2698">
                  <c:v>-1.16679</c:v>
                </c:pt>
                <c:pt idx="2699">
                  <c:v>-2.7718400000000001</c:v>
                </c:pt>
                <c:pt idx="2700">
                  <c:v>-1.9960599999999999</c:v>
                </c:pt>
                <c:pt idx="2701">
                  <c:v>-2.2995199999999998</c:v>
                </c:pt>
                <c:pt idx="2702">
                  <c:v>-1.67828</c:v>
                </c:pt>
                <c:pt idx="2703">
                  <c:v>-2.2822</c:v>
                </c:pt>
                <c:pt idx="2704">
                  <c:v>-1.4563299999999999</c:v>
                </c:pt>
                <c:pt idx="2705">
                  <c:v>-2.2526799999999998</c:v>
                </c:pt>
                <c:pt idx="2706">
                  <c:v>-2.0672100000000002</c:v>
                </c:pt>
                <c:pt idx="2707">
                  <c:v>-1.92872</c:v>
                </c:pt>
                <c:pt idx="2708">
                  <c:v>-2.7896299999999998</c:v>
                </c:pt>
                <c:pt idx="2709">
                  <c:v>-1.96987</c:v>
                </c:pt>
                <c:pt idx="2710">
                  <c:v>-1.66432</c:v>
                </c:pt>
                <c:pt idx="2711">
                  <c:v>-2.1734900000000001</c:v>
                </c:pt>
                <c:pt idx="2712">
                  <c:v>-1.45187</c:v>
                </c:pt>
                <c:pt idx="2713">
                  <c:v>-1.3920699999999999</c:v>
                </c:pt>
                <c:pt idx="2714">
                  <c:v>-1.79236</c:v>
                </c:pt>
                <c:pt idx="2715">
                  <c:v>-1.4960599999999999</c:v>
                </c:pt>
                <c:pt idx="2716">
                  <c:v>-2.2582499999999999</c:v>
                </c:pt>
                <c:pt idx="2717">
                  <c:v>-1.81067</c:v>
                </c:pt>
                <c:pt idx="2718">
                  <c:v>-0.61789799999999995</c:v>
                </c:pt>
                <c:pt idx="2719">
                  <c:v>-1.99318</c:v>
                </c:pt>
                <c:pt idx="2720">
                  <c:v>-2.5081799999999999</c:v>
                </c:pt>
                <c:pt idx="2721">
                  <c:v>-1.8968700000000001</c:v>
                </c:pt>
                <c:pt idx="2722">
                  <c:v>-1.8617699999999999</c:v>
                </c:pt>
                <c:pt idx="2723">
                  <c:v>-2.4549500000000002</c:v>
                </c:pt>
                <c:pt idx="2724">
                  <c:v>-1.76441</c:v>
                </c:pt>
                <c:pt idx="2725">
                  <c:v>-1.5150999999999999</c:v>
                </c:pt>
                <c:pt idx="2726">
                  <c:v>-2.2246700000000001</c:v>
                </c:pt>
                <c:pt idx="2727">
                  <c:v>-2.2059199999999999</c:v>
                </c:pt>
                <c:pt idx="2728">
                  <c:v>-0.79594600000000004</c:v>
                </c:pt>
                <c:pt idx="2729">
                  <c:v>-2.1465399999999999</c:v>
                </c:pt>
                <c:pt idx="2730">
                  <c:v>-1.7703599999999999</c:v>
                </c:pt>
                <c:pt idx="2731">
                  <c:v>-1.28966</c:v>
                </c:pt>
                <c:pt idx="2732">
                  <c:v>-1.0119400000000001</c:v>
                </c:pt>
                <c:pt idx="2733">
                  <c:v>-1.72862</c:v>
                </c:pt>
                <c:pt idx="2734">
                  <c:v>-1.5118100000000001</c:v>
                </c:pt>
                <c:pt idx="2735">
                  <c:v>-1.8014600000000001</c:v>
                </c:pt>
                <c:pt idx="2736">
                  <c:v>-1.3821399999999999</c:v>
                </c:pt>
                <c:pt idx="2737">
                  <c:v>-1.9195</c:v>
                </c:pt>
                <c:pt idx="2738">
                  <c:v>-2.2723499999999999</c:v>
                </c:pt>
                <c:pt idx="2739">
                  <c:v>-1.57802</c:v>
                </c:pt>
                <c:pt idx="2740">
                  <c:v>-1.1869000000000001</c:v>
                </c:pt>
                <c:pt idx="2741">
                  <c:v>-0.87988599999999995</c:v>
                </c:pt>
                <c:pt idx="2742">
                  <c:v>-2.3443499999999999</c:v>
                </c:pt>
                <c:pt idx="2743">
                  <c:v>-0.88327699999999998</c:v>
                </c:pt>
                <c:pt idx="2744">
                  <c:v>0.112217</c:v>
                </c:pt>
                <c:pt idx="2745">
                  <c:v>-1.1892499999999999</c:v>
                </c:pt>
                <c:pt idx="2746">
                  <c:v>-1.90004</c:v>
                </c:pt>
                <c:pt idx="2747">
                  <c:v>-1.46302</c:v>
                </c:pt>
                <c:pt idx="2748">
                  <c:v>-0.18546799999999999</c:v>
                </c:pt>
                <c:pt idx="2749">
                  <c:v>-0.6956</c:v>
                </c:pt>
                <c:pt idx="2750">
                  <c:v>-1.0122500000000001</c:v>
                </c:pt>
                <c:pt idx="2751">
                  <c:v>-0.49291000000000001</c:v>
                </c:pt>
                <c:pt idx="2752">
                  <c:v>-0.64739400000000002</c:v>
                </c:pt>
                <c:pt idx="2753">
                  <c:v>-0.32625999999999999</c:v>
                </c:pt>
                <c:pt idx="2754">
                  <c:v>-0.88664299999999996</c:v>
                </c:pt>
                <c:pt idx="2755">
                  <c:v>-1.31389</c:v>
                </c:pt>
                <c:pt idx="2756">
                  <c:v>-1.6678599999999999</c:v>
                </c:pt>
                <c:pt idx="2757">
                  <c:v>-0.83843500000000004</c:v>
                </c:pt>
                <c:pt idx="2758">
                  <c:v>-1.8815900000000001</c:v>
                </c:pt>
                <c:pt idx="2759">
                  <c:v>-0.65149299999999999</c:v>
                </c:pt>
                <c:pt idx="2760">
                  <c:v>1.3573E-2</c:v>
                </c:pt>
                <c:pt idx="2761">
                  <c:v>0.113154</c:v>
                </c:pt>
                <c:pt idx="2762">
                  <c:v>0.68577699999999997</c:v>
                </c:pt>
                <c:pt idx="2763">
                  <c:v>-0.46127000000000001</c:v>
                </c:pt>
                <c:pt idx="2764">
                  <c:v>1.0823400000000001</c:v>
                </c:pt>
                <c:pt idx="2765">
                  <c:v>1.0166599999999999</c:v>
                </c:pt>
                <c:pt idx="2766">
                  <c:v>-0.55357199999999995</c:v>
                </c:pt>
                <c:pt idx="2767">
                  <c:v>-0.52822400000000003</c:v>
                </c:pt>
                <c:pt idx="2768">
                  <c:v>-0.36243399999999998</c:v>
                </c:pt>
                <c:pt idx="2769">
                  <c:v>-0.989618</c:v>
                </c:pt>
                <c:pt idx="2770">
                  <c:v>0.83184899999999995</c:v>
                </c:pt>
                <c:pt idx="2771">
                  <c:v>-1.5177</c:v>
                </c:pt>
                <c:pt idx="2772">
                  <c:v>-1.3163</c:v>
                </c:pt>
                <c:pt idx="2773">
                  <c:v>-0.35460900000000001</c:v>
                </c:pt>
                <c:pt idx="2774">
                  <c:v>1.19922</c:v>
                </c:pt>
                <c:pt idx="2775">
                  <c:v>-1.01755</c:v>
                </c:pt>
                <c:pt idx="2776">
                  <c:v>0.86612</c:v>
                </c:pt>
                <c:pt idx="2777">
                  <c:v>-0.95129900000000001</c:v>
                </c:pt>
                <c:pt idx="2778">
                  <c:v>-1.1628000000000001</c:v>
                </c:pt>
                <c:pt idx="2779">
                  <c:v>-0.59485600000000005</c:v>
                </c:pt>
                <c:pt idx="2780">
                  <c:v>-0.993058</c:v>
                </c:pt>
                <c:pt idx="2781">
                  <c:v>-0.51838399999999996</c:v>
                </c:pt>
                <c:pt idx="2782">
                  <c:v>-1.33409</c:v>
                </c:pt>
                <c:pt idx="2783">
                  <c:v>-0.98000500000000001</c:v>
                </c:pt>
                <c:pt idx="2784">
                  <c:v>-0.85160400000000003</c:v>
                </c:pt>
                <c:pt idx="2785">
                  <c:v>-0.96892900000000004</c:v>
                </c:pt>
                <c:pt idx="2786">
                  <c:v>-0.30983699999999997</c:v>
                </c:pt>
                <c:pt idx="2787">
                  <c:v>-0.74900699999999998</c:v>
                </c:pt>
                <c:pt idx="2788">
                  <c:v>-1.194</c:v>
                </c:pt>
                <c:pt idx="2789">
                  <c:v>-0.79298999999999997</c:v>
                </c:pt>
                <c:pt idx="2790">
                  <c:v>-1.3962699999999999</c:v>
                </c:pt>
                <c:pt idx="2791">
                  <c:v>0.25076399999999999</c:v>
                </c:pt>
                <c:pt idx="2792">
                  <c:v>-2.1504400000000001</c:v>
                </c:pt>
                <c:pt idx="2793">
                  <c:v>-1.32325</c:v>
                </c:pt>
                <c:pt idx="2794">
                  <c:v>-0.618483</c:v>
                </c:pt>
                <c:pt idx="2795">
                  <c:v>-4.8044999999999997E-2</c:v>
                </c:pt>
                <c:pt idx="2796">
                  <c:v>-0.83091199999999998</c:v>
                </c:pt>
                <c:pt idx="2797">
                  <c:v>-0.89374399999999998</c:v>
                </c:pt>
                <c:pt idx="2798">
                  <c:v>-0.87046800000000002</c:v>
                </c:pt>
                <c:pt idx="2799">
                  <c:v>-0.92431200000000002</c:v>
                </c:pt>
                <c:pt idx="2800">
                  <c:v>-0.18879399999999999</c:v>
                </c:pt>
                <c:pt idx="2801">
                  <c:v>-0.97888299999999995</c:v>
                </c:pt>
                <c:pt idx="2802">
                  <c:v>-0.43133700000000003</c:v>
                </c:pt>
                <c:pt idx="2803">
                  <c:v>-0.56241099999999999</c:v>
                </c:pt>
                <c:pt idx="2804">
                  <c:v>-0.73205299999999995</c:v>
                </c:pt>
                <c:pt idx="2805">
                  <c:v>-0.86972000000000005</c:v>
                </c:pt>
                <c:pt idx="2806">
                  <c:v>-0.57120400000000005</c:v>
                </c:pt>
                <c:pt idx="2807">
                  <c:v>-1.02372</c:v>
                </c:pt>
                <c:pt idx="2808">
                  <c:v>-0.55861000000000005</c:v>
                </c:pt>
                <c:pt idx="2809">
                  <c:v>-1.4077900000000001</c:v>
                </c:pt>
                <c:pt idx="2810">
                  <c:v>-0.789045</c:v>
                </c:pt>
                <c:pt idx="2811">
                  <c:v>-0.34873199999999999</c:v>
                </c:pt>
                <c:pt idx="2812">
                  <c:v>0.29911399999999999</c:v>
                </c:pt>
                <c:pt idx="2813">
                  <c:v>-0.56715400000000005</c:v>
                </c:pt>
                <c:pt idx="2814">
                  <c:v>-0.66145100000000001</c:v>
                </c:pt>
                <c:pt idx="2815">
                  <c:v>-0.60901300000000003</c:v>
                </c:pt>
                <c:pt idx="2816">
                  <c:v>-0.96808000000000005</c:v>
                </c:pt>
                <c:pt idx="2817">
                  <c:v>-0.46390199999999998</c:v>
                </c:pt>
                <c:pt idx="2818">
                  <c:v>-0.93976700000000002</c:v>
                </c:pt>
                <c:pt idx="2819">
                  <c:v>-0.69870399999999999</c:v>
                </c:pt>
                <c:pt idx="2820">
                  <c:v>-0.62148199999999998</c:v>
                </c:pt>
                <c:pt idx="2821">
                  <c:v>1.26508</c:v>
                </c:pt>
                <c:pt idx="2822">
                  <c:v>-0.70342800000000005</c:v>
                </c:pt>
                <c:pt idx="2823">
                  <c:v>-0.94950900000000005</c:v>
                </c:pt>
                <c:pt idx="2824">
                  <c:v>1.4387700000000001</c:v>
                </c:pt>
                <c:pt idx="2825">
                  <c:v>1.24797</c:v>
                </c:pt>
                <c:pt idx="2826">
                  <c:v>2.3504700000000001</c:v>
                </c:pt>
                <c:pt idx="2827">
                  <c:v>1.0099100000000001</c:v>
                </c:pt>
                <c:pt idx="2828">
                  <c:v>1.6150599999999999</c:v>
                </c:pt>
                <c:pt idx="2829">
                  <c:v>-0.24590699999999999</c:v>
                </c:pt>
                <c:pt idx="2830">
                  <c:v>1.11833</c:v>
                </c:pt>
                <c:pt idx="2831">
                  <c:v>1.0226500000000001</c:v>
                </c:pt>
                <c:pt idx="2832">
                  <c:v>1.0084599999999999</c:v>
                </c:pt>
                <c:pt idx="2833">
                  <c:v>-0.53025999999999995</c:v>
                </c:pt>
                <c:pt idx="2834">
                  <c:v>0.89168999999999998</c:v>
                </c:pt>
                <c:pt idx="2835">
                  <c:v>0.94020999999999999</c:v>
                </c:pt>
                <c:pt idx="2836">
                  <c:v>1.41028</c:v>
                </c:pt>
                <c:pt idx="2837">
                  <c:v>0.890683</c:v>
                </c:pt>
                <c:pt idx="2838">
                  <c:v>-0.692805</c:v>
                </c:pt>
                <c:pt idx="2839">
                  <c:v>1.1042400000000001</c:v>
                </c:pt>
                <c:pt idx="2840">
                  <c:v>1.09372</c:v>
                </c:pt>
                <c:pt idx="2841">
                  <c:v>-0.29564499999999999</c:v>
                </c:pt>
                <c:pt idx="2842">
                  <c:v>-0.15825</c:v>
                </c:pt>
                <c:pt idx="2843">
                  <c:v>1.38846</c:v>
                </c:pt>
                <c:pt idx="2844">
                  <c:v>1.66577</c:v>
                </c:pt>
                <c:pt idx="2845">
                  <c:v>0.75328799999999996</c:v>
                </c:pt>
                <c:pt idx="2846">
                  <c:v>0.93923400000000001</c:v>
                </c:pt>
                <c:pt idx="2847">
                  <c:v>1.02502</c:v>
                </c:pt>
                <c:pt idx="2848">
                  <c:v>-4.4199000000000002E-2</c:v>
                </c:pt>
                <c:pt idx="2849">
                  <c:v>1.00396</c:v>
                </c:pt>
                <c:pt idx="2850">
                  <c:v>1.62988</c:v>
                </c:pt>
                <c:pt idx="2851">
                  <c:v>-2.7622000000000001E-2</c:v>
                </c:pt>
                <c:pt idx="2852">
                  <c:v>1.39052</c:v>
                </c:pt>
                <c:pt idx="2853">
                  <c:v>-0.23289599999999999</c:v>
                </c:pt>
                <c:pt idx="2854">
                  <c:v>8.0309000000000005E-2</c:v>
                </c:pt>
                <c:pt idx="2855">
                  <c:v>-1.0265899999999999</c:v>
                </c:pt>
                <c:pt idx="2856">
                  <c:v>-0.612402</c:v>
                </c:pt>
                <c:pt idx="2857">
                  <c:v>1.3489800000000001</c:v>
                </c:pt>
                <c:pt idx="2858">
                  <c:v>-0.26927499999999999</c:v>
                </c:pt>
                <c:pt idx="2859">
                  <c:v>-0.41564499999999999</c:v>
                </c:pt>
                <c:pt idx="2860">
                  <c:v>0.82748999999999995</c:v>
                </c:pt>
                <c:pt idx="2861">
                  <c:v>0.92787799999999998</c:v>
                </c:pt>
                <c:pt idx="2862">
                  <c:v>1.3808800000000001</c:v>
                </c:pt>
                <c:pt idx="2863">
                  <c:v>1.2404900000000001</c:v>
                </c:pt>
                <c:pt idx="2864">
                  <c:v>1.4877100000000001</c:v>
                </c:pt>
                <c:pt idx="2865">
                  <c:v>0.41909099999999999</c:v>
                </c:pt>
                <c:pt idx="2866">
                  <c:v>1.4789099999999999</c:v>
                </c:pt>
                <c:pt idx="2867">
                  <c:v>0.58672500000000005</c:v>
                </c:pt>
                <c:pt idx="2868">
                  <c:v>1.2582100000000001</c:v>
                </c:pt>
                <c:pt idx="2869">
                  <c:v>-0.73329900000000003</c:v>
                </c:pt>
                <c:pt idx="2870">
                  <c:v>0.49374899999999999</c:v>
                </c:pt>
                <c:pt idx="2871">
                  <c:v>1.2644599999999999</c:v>
                </c:pt>
                <c:pt idx="2872">
                  <c:v>1.0683100000000001</c:v>
                </c:pt>
                <c:pt idx="2873">
                  <c:v>1.70305</c:v>
                </c:pt>
                <c:pt idx="2874">
                  <c:v>1.78867</c:v>
                </c:pt>
                <c:pt idx="2875">
                  <c:v>0.86980599999999997</c:v>
                </c:pt>
                <c:pt idx="2876">
                  <c:v>6.8606E-2</c:v>
                </c:pt>
                <c:pt idx="2877">
                  <c:v>-0.97513499999999997</c:v>
                </c:pt>
                <c:pt idx="2878">
                  <c:v>-1.1953499999999999</c:v>
                </c:pt>
                <c:pt idx="2879">
                  <c:v>1.2576799999999999</c:v>
                </c:pt>
                <c:pt idx="2880">
                  <c:v>-0.34826000000000001</c:v>
                </c:pt>
                <c:pt idx="2881">
                  <c:v>-0.18353700000000001</c:v>
                </c:pt>
                <c:pt idx="2882">
                  <c:v>-1.52867</c:v>
                </c:pt>
                <c:pt idx="2883">
                  <c:v>-0.64575000000000005</c:v>
                </c:pt>
                <c:pt idx="2884">
                  <c:v>0.51056999999999997</c:v>
                </c:pt>
                <c:pt idx="2885">
                  <c:v>-0.27019500000000002</c:v>
                </c:pt>
                <c:pt idx="2886">
                  <c:v>1.7327699999999999</c:v>
                </c:pt>
                <c:pt idx="2887">
                  <c:v>-0.48387799999999997</c:v>
                </c:pt>
                <c:pt idx="2888">
                  <c:v>-0.67276999999999998</c:v>
                </c:pt>
                <c:pt idx="2889">
                  <c:v>-1.0235799999999999</c:v>
                </c:pt>
                <c:pt idx="2890">
                  <c:v>-0.594306</c:v>
                </c:pt>
                <c:pt idx="2891">
                  <c:v>0.84395200000000004</c:v>
                </c:pt>
                <c:pt idx="2892">
                  <c:v>-7.3150999999999994E-2</c:v>
                </c:pt>
                <c:pt idx="2893">
                  <c:v>1.12314</c:v>
                </c:pt>
                <c:pt idx="2894">
                  <c:v>-1.40862</c:v>
                </c:pt>
                <c:pt idx="2895">
                  <c:v>-0.60716099999999995</c:v>
                </c:pt>
                <c:pt idx="2896">
                  <c:v>1.3544799999999999</c:v>
                </c:pt>
                <c:pt idx="2897">
                  <c:v>-1.06779</c:v>
                </c:pt>
                <c:pt idx="2898">
                  <c:v>-1.0186999999999999</c:v>
                </c:pt>
                <c:pt idx="2899">
                  <c:v>-0.18989200000000001</c:v>
                </c:pt>
                <c:pt idx="2900">
                  <c:v>1.12907</c:v>
                </c:pt>
                <c:pt idx="2901">
                  <c:v>0.58577199999999996</c:v>
                </c:pt>
                <c:pt idx="2902">
                  <c:v>1.1667099999999999</c:v>
                </c:pt>
                <c:pt idx="2903">
                  <c:v>1.1040700000000001</c:v>
                </c:pt>
                <c:pt idx="2904">
                  <c:v>-1.94754</c:v>
                </c:pt>
                <c:pt idx="2905">
                  <c:v>-0.75802400000000003</c:v>
                </c:pt>
                <c:pt idx="2906">
                  <c:v>-0.81828999999999996</c:v>
                </c:pt>
                <c:pt idx="2907">
                  <c:v>-0.61389800000000005</c:v>
                </c:pt>
                <c:pt idx="2908">
                  <c:v>-0.12328600000000001</c:v>
                </c:pt>
                <c:pt idx="2909">
                  <c:v>-0.96050999999999997</c:v>
                </c:pt>
                <c:pt idx="2910">
                  <c:v>-0.165408</c:v>
                </c:pt>
                <c:pt idx="2911">
                  <c:v>-0.72388200000000003</c:v>
                </c:pt>
                <c:pt idx="2912">
                  <c:v>-0.50540499999999999</c:v>
                </c:pt>
                <c:pt idx="2913">
                  <c:v>-0.80551300000000003</c:v>
                </c:pt>
                <c:pt idx="2914">
                  <c:v>-0.96587299999999998</c:v>
                </c:pt>
                <c:pt idx="2915">
                  <c:v>-1.0922099999999999</c:v>
                </c:pt>
                <c:pt idx="2916">
                  <c:v>-0.305952</c:v>
                </c:pt>
                <c:pt idx="2917">
                  <c:v>-0.65547599999999995</c:v>
                </c:pt>
                <c:pt idx="2918">
                  <c:v>0.75753499999999996</c:v>
                </c:pt>
                <c:pt idx="2919">
                  <c:v>-1.0441199999999999</c:v>
                </c:pt>
                <c:pt idx="2920">
                  <c:v>-0.58064199999999999</c:v>
                </c:pt>
                <c:pt idx="2921">
                  <c:v>-1.6218999999999999</c:v>
                </c:pt>
                <c:pt idx="2922">
                  <c:v>-0.95139499999999999</c:v>
                </c:pt>
                <c:pt idx="2923">
                  <c:v>-0.92882900000000002</c:v>
                </c:pt>
                <c:pt idx="2924">
                  <c:v>-0.93457800000000002</c:v>
                </c:pt>
                <c:pt idx="2925">
                  <c:v>-0.34956300000000001</c:v>
                </c:pt>
                <c:pt idx="2926">
                  <c:v>-0.43328800000000001</c:v>
                </c:pt>
                <c:pt idx="2927">
                  <c:v>-0.66961000000000004</c:v>
                </c:pt>
                <c:pt idx="2928">
                  <c:v>-0.83243500000000004</c:v>
                </c:pt>
                <c:pt idx="2929">
                  <c:v>-0.78220500000000004</c:v>
                </c:pt>
                <c:pt idx="2930">
                  <c:v>-0.57291800000000004</c:v>
                </c:pt>
                <c:pt idx="2931">
                  <c:v>-0.97468200000000005</c:v>
                </c:pt>
                <c:pt idx="2932">
                  <c:v>-0.67495700000000003</c:v>
                </c:pt>
                <c:pt idx="2933">
                  <c:v>-0.37800600000000001</c:v>
                </c:pt>
                <c:pt idx="2934">
                  <c:v>-1.01084</c:v>
                </c:pt>
                <c:pt idx="2935">
                  <c:v>-0.86633599999999999</c:v>
                </c:pt>
                <c:pt idx="2936">
                  <c:v>-0.34967999999999999</c:v>
                </c:pt>
                <c:pt idx="2937">
                  <c:v>-0.31640000000000001</c:v>
                </c:pt>
                <c:pt idx="2938">
                  <c:v>-0.89011300000000004</c:v>
                </c:pt>
                <c:pt idx="2939">
                  <c:v>-0.44337100000000002</c:v>
                </c:pt>
                <c:pt idx="2940">
                  <c:v>-0.62715100000000001</c:v>
                </c:pt>
                <c:pt idx="2941">
                  <c:v>-0.52179399999999998</c:v>
                </c:pt>
                <c:pt idx="2942">
                  <c:v>0.64514099999999996</c:v>
                </c:pt>
                <c:pt idx="2943">
                  <c:v>0.149557</c:v>
                </c:pt>
                <c:pt idx="2944">
                  <c:v>1.09172</c:v>
                </c:pt>
                <c:pt idx="2945">
                  <c:v>-0.50702400000000003</c:v>
                </c:pt>
                <c:pt idx="2946">
                  <c:v>1.15924</c:v>
                </c:pt>
                <c:pt idx="2947">
                  <c:v>0.89276599999999995</c:v>
                </c:pt>
                <c:pt idx="2948">
                  <c:v>0.76934599999999997</c:v>
                </c:pt>
                <c:pt idx="2949">
                  <c:v>1.20058</c:v>
                </c:pt>
                <c:pt idx="2950">
                  <c:v>0.16766300000000001</c:v>
                </c:pt>
                <c:pt idx="2951">
                  <c:v>0.88303600000000004</c:v>
                </c:pt>
                <c:pt idx="2952">
                  <c:v>-5.6676999999999998E-2</c:v>
                </c:pt>
                <c:pt idx="2953">
                  <c:v>0.45189499999999999</c:v>
                </c:pt>
                <c:pt idx="2954">
                  <c:v>-0.64441999999999999</c:v>
                </c:pt>
                <c:pt idx="2955">
                  <c:v>0.90783100000000005</c:v>
                </c:pt>
                <c:pt idx="2956">
                  <c:v>0.56367999999999996</c:v>
                </c:pt>
                <c:pt idx="2957">
                  <c:v>1.19018</c:v>
                </c:pt>
                <c:pt idx="2958">
                  <c:v>0.71720399999999995</c:v>
                </c:pt>
                <c:pt idx="2959">
                  <c:v>0.92558399999999996</c:v>
                </c:pt>
                <c:pt idx="2960">
                  <c:v>1.03474</c:v>
                </c:pt>
                <c:pt idx="2961">
                  <c:v>0.44512099999999999</c:v>
                </c:pt>
                <c:pt idx="2962">
                  <c:v>-0.171401</c:v>
                </c:pt>
                <c:pt idx="2963">
                  <c:v>0.46156199999999997</c:v>
                </c:pt>
                <c:pt idx="2964">
                  <c:v>0.10756300000000001</c:v>
                </c:pt>
                <c:pt idx="2965">
                  <c:v>0.89006600000000002</c:v>
                </c:pt>
                <c:pt idx="2966">
                  <c:v>0.96826400000000001</c:v>
                </c:pt>
                <c:pt idx="2967">
                  <c:v>0.58349899999999999</c:v>
                </c:pt>
                <c:pt idx="2968">
                  <c:v>-0.69191400000000003</c:v>
                </c:pt>
                <c:pt idx="2969">
                  <c:v>1.2599100000000001</c:v>
                </c:pt>
                <c:pt idx="2970">
                  <c:v>0.73382700000000001</c:v>
                </c:pt>
                <c:pt idx="2971">
                  <c:v>-1.1126</c:v>
                </c:pt>
                <c:pt idx="2972">
                  <c:v>1.0311999999999999</c:v>
                </c:pt>
                <c:pt idx="2973">
                  <c:v>0.767262</c:v>
                </c:pt>
                <c:pt idx="2974">
                  <c:v>1.0023500000000001</c:v>
                </c:pt>
                <c:pt idx="2975">
                  <c:v>0.84334500000000001</c:v>
                </c:pt>
                <c:pt idx="2976">
                  <c:v>1.0464800000000001</c:v>
                </c:pt>
                <c:pt idx="2977">
                  <c:v>0.79879</c:v>
                </c:pt>
                <c:pt idx="2978">
                  <c:v>1.10222</c:v>
                </c:pt>
                <c:pt idx="2979">
                  <c:v>0.79766400000000004</c:v>
                </c:pt>
                <c:pt idx="2980">
                  <c:v>0.71465400000000001</c:v>
                </c:pt>
                <c:pt idx="2981">
                  <c:v>-2.6109599999999999</c:v>
                </c:pt>
                <c:pt idx="2982">
                  <c:v>1.1974400000000001</c:v>
                </c:pt>
                <c:pt idx="2983">
                  <c:v>0.727074</c:v>
                </c:pt>
                <c:pt idx="2984">
                  <c:v>0.82634700000000005</c:v>
                </c:pt>
                <c:pt idx="2985">
                  <c:v>-0.413605</c:v>
                </c:pt>
                <c:pt idx="2986">
                  <c:v>0.73698399999999997</c:v>
                </c:pt>
                <c:pt idx="2987">
                  <c:v>0.231293</c:v>
                </c:pt>
                <c:pt idx="2988">
                  <c:v>0.94001900000000005</c:v>
                </c:pt>
                <c:pt idx="2989">
                  <c:v>0.84911099999999995</c:v>
                </c:pt>
                <c:pt idx="2990">
                  <c:v>0.56972299999999998</c:v>
                </c:pt>
                <c:pt idx="2991">
                  <c:v>0.22916800000000001</c:v>
                </c:pt>
                <c:pt idx="2992">
                  <c:v>1.1869799999999999</c:v>
                </c:pt>
                <c:pt idx="2993">
                  <c:v>0.25123400000000001</c:v>
                </c:pt>
                <c:pt idx="2994">
                  <c:v>1.07179</c:v>
                </c:pt>
                <c:pt idx="2995">
                  <c:v>0.29011999999999999</c:v>
                </c:pt>
                <c:pt idx="2996">
                  <c:v>-1.1934</c:v>
                </c:pt>
                <c:pt idx="2997">
                  <c:v>0.84008300000000002</c:v>
                </c:pt>
                <c:pt idx="2998">
                  <c:v>0.84560900000000006</c:v>
                </c:pt>
                <c:pt idx="2999">
                  <c:v>0.97446299999999997</c:v>
                </c:pt>
                <c:pt idx="3000">
                  <c:v>1.1438200000000001</c:v>
                </c:pt>
                <c:pt idx="3001">
                  <c:v>0.166459</c:v>
                </c:pt>
                <c:pt idx="3002">
                  <c:v>0.80121900000000001</c:v>
                </c:pt>
                <c:pt idx="3003">
                  <c:v>0.87418600000000002</c:v>
                </c:pt>
                <c:pt idx="3004">
                  <c:v>1.0660000000000001</c:v>
                </c:pt>
                <c:pt idx="3005">
                  <c:v>1.1055900000000001</c:v>
                </c:pt>
                <c:pt idx="3006">
                  <c:v>0.844055</c:v>
                </c:pt>
                <c:pt idx="3007">
                  <c:v>0.457368</c:v>
                </c:pt>
                <c:pt idx="3008">
                  <c:v>0.68951399999999996</c:v>
                </c:pt>
                <c:pt idx="3009">
                  <c:v>0.92826699999999995</c:v>
                </c:pt>
                <c:pt idx="3010">
                  <c:v>1.20695</c:v>
                </c:pt>
                <c:pt idx="3011">
                  <c:v>-0.91352</c:v>
                </c:pt>
                <c:pt idx="3012">
                  <c:v>0.23948</c:v>
                </c:pt>
                <c:pt idx="3013">
                  <c:v>0.773837</c:v>
                </c:pt>
                <c:pt idx="3014">
                  <c:v>0.73673500000000003</c:v>
                </c:pt>
                <c:pt idx="3015">
                  <c:v>0.54672500000000002</c:v>
                </c:pt>
                <c:pt idx="3016">
                  <c:v>0.79005400000000003</c:v>
                </c:pt>
                <c:pt idx="3017">
                  <c:v>0.81541799999999998</c:v>
                </c:pt>
                <c:pt idx="3018">
                  <c:v>0.53749599999999997</c:v>
                </c:pt>
                <c:pt idx="3019">
                  <c:v>0.94573499999999999</c:v>
                </c:pt>
                <c:pt idx="3020">
                  <c:v>0.33629599999999998</c:v>
                </c:pt>
                <c:pt idx="3021">
                  <c:v>0.113244</c:v>
                </c:pt>
                <c:pt idx="3022">
                  <c:v>0.91048899999999999</c:v>
                </c:pt>
                <c:pt idx="3023">
                  <c:v>0.67448699999999995</c:v>
                </c:pt>
                <c:pt idx="3024">
                  <c:v>1.3527800000000001</c:v>
                </c:pt>
                <c:pt idx="3025">
                  <c:v>0.92091900000000004</c:v>
                </c:pt>
                <c:pt idx="3026">
                  <c:v>0.85500600000000004</c:v>
                </c:pt>
                <c:pt idx="3027">
                  <c:v>0.81893499999999997</c:v>
                </c:pt>
                <c:pt idx="3028">
                  <c:v>0.69590399999999997</c:v>
                </c:pt>
                <c:pt idx="3029">
                  <c:v>0.92423999999999995</c:v>
                </c:pt>
                <c:pt idx="3030">
                  <c:v>0.91352</c:v>
                </c:pt>
                <c:pt idx="3031">
                  <c:v>0.60148599999999997</c:v>
                </c:pt>
                <c:pt idx="3032">
                  <c:v>1.0154000000000001</c:v>
                </c:pt>
                <c:pt idx="3033">
                  <c:v>0.699241</c:v>
                </c:pt>
                <c:pt idx="3034">
                  <c:v>0.68858900000000001</c:v>
                </c:pt>
                <c:pt idx="3035">
                  <c:v>0.79404200000000003</c:v>
                </c:pt>
                <c:pt idx="3036">
                  <c:v>0.63375199999999998</c:v>
                </c:pt>
                <c:pt idx="3037">
                  <c:v>0.60226999999999997</c:v>
                </c:pt>
                <c:pt idx="3038">
                  <c:v>0.80824300000000004</c:v>
                </c:pt>
                <c:pt idx="3039">
                  <c:v>0.94222399999999995</c:v>
                </c:pt>
                <c:pt idx="3040">
                  <c:v>0.62115900000000002</c:v>
                </c:pt>
                <c:pt idx="3041">
                  <c:v>0.74190900000000004</c:v>
                </c:pt>
                <c:pt idx="3042">
                  <c:v>0.79374199999999995</c:v>
                </c:pt>
                <c:pt idx="3043">
                  <c:v>0.13236300000000001</c:v>
                </c:pt>
                <c:pt idx="3044">
                  <c:v>0.66574699999999998</c:v>
                </c:pt>
                <c:pt idx="3045">
                  <c:v>0.81557199999999996</c:v>
                </c:pt>
                <c:pt idx="3046">
                  <c:v>1.2817499999999999</c:v>
                </c:pt>
                <c:pt idx="3047">
                  <c:v>0.87949100000000002</c:v>
                </c:pt>
                <c:pt idx="3048">
                  <c:v>-1.68116</c:v>
                </c:pt>
                <c:pt idx="3049">
                  <c:v>0.51474500000000001</c:v>
                </c:pt>
                <c:pt idx="3050">
                  <c:v>0.341146</c:v>
                </c:pt>
                <c:pt idx="3051">
                  <c:v>2.2520000000000001E-3</c:v>
                </c:pt>
                <c:pt idx="3052">
                  <c:v>1.792E-3</c:v>
                </c:pt>
                <c:pt idx="3053">
                  <c:v>-0.20589099999999999</c:v>
                </c:pt>
                <c:pt idx="3054">
                  <c:v>0.66957299999999997</c:v>
                </c:pt>
                <c:pt idx="3055">
                  <c:v>0.52098299999999997</c:v>
                </c:pt>
                <c:pt idx="3056">
                  <c:v>0.67321900000000001</c:v>
                </c:pt>
                <c:pt idx="3057">
                  <c:v>0.62451400000000001</c:v>
                </c:pt>
                <c:pt idx="3058">
                  <c:v>-0.27129999999999999</c:v>
                </c:pt>
                <c:pt idx="3059">
                  <c:v>0.57561899999999999</c:v>
                </c:pt>
                <c:pt idx="3060">
                  <c:v>0.850163</c:v>
                </c:pt>
                <c:pt idx="3061">
                  <c:v>-1.0252600000000001</c:v>
                </c:pt>
                <c:pt idx="3062">
                  <c:v>0.78250500000000001</c:v>
                </c:pt>
                <c:pt idx="3063">
                  <c:v>-0.59109299999999998</c:v>
                </c:pt>
                <c:pt idx="3064">
                  <c:v>0.65154599999999996</c:v>
                </c:pt>
                <c:pt idx="3065">
                  <c:v>-0.14632700000000001</c:v>
                </c:pt>
                <c:pt idx="3066">
                  <c:v>-0.67274999999999996</c:v>
                </c:pt>
                <c:pt idx="3067">
                  <c:v>0.40866400000000003</c:v>
                </c:pt>
                <c:pt idx="3068">
                  <c:v>1.0829</c:v>
                </c:pt>
                <c:pt idx="3069">
                  <c:v>0.647926</c:v>
                </c:pt>
                <c:pt idx="3070">
                  <c:v>0.61357600000000001</c:v>
                </c:pt>
                <c:pt idx="3071">
                  <c:v>0.464003</c:v>
                </c:pt>
                <c:pt idx="3072">
                  <c:v>0.89925100000000002</c:v>
                </c:pt>
                <c:pt idx="3073">
                  <c:v>1.0765800000000001</c:v>
                </c:pt>
                <c:pt idx="3074">
                  <c:v>0.56689900000000004</c:v>
                </c:pt>
                <c:pt idx="3075">
                  <c:v>-0.46091700000000002</c:v>
                </c:pt>
                <c:pt idx="3076">
                  <c:v>0.64111399999999996</c:v>
                </c:pt>
                <c:pt idx="3077">
                  <c:v>-1.2771699999999999</c:v>
                </c:pt>
                <c:pt idx="3078">
                  <c:v>-1.53085</c:v>
                </c:pt>
                <c:pt idx="3079">
                  <c:v>-1.4702999999999999</c:v>
                </c:pt>
                <c:pt idx="3080">
                  <c:v>-1.55383</c:v>
                </c:pt>
                <c:pt idx="3081">
                  <c:v>0.91584500000000002</c:v>
                </c:pt>
                <c:pt idx="3082">
                  <c:v>0.71528999999999998</c:v>
                </c:pt>
                <c:pt idx="3083">
                  <c:v>0.438527</c:v>
                </c:pt>
                <c:pt idx="3084">
                  <c:v>0.71248699999999998</c:v>
                </c:pt>
                <c:pt idx="3085">
                  <c:v>0.17935899999999999</c:v>
                </c:pt>
                <c:pt idx="3086">
                  <c:v>1.1307700000000001</c:v>
                </c:pt>
                <c:pt idx="3087">
                  <c:v>-1.5647200000000001</c:v>
                </c:pt>
                <c:pt idx="3088">
                  <c:v>0.62007000000000001</c:v>
                </c:pt>
                <c:pt idx="3089">
                  <c:v>1.06864</c:v>
                </c:pt>
                <c:pt idx="3090">
                  <c:v>0.13610700000000001</c:v>
                </c:pt>
                <c:pt idx="3091">
                  <c:v>1.25499</c:v>
                </c:pt>
                <c:pt idx="3092">
                  <c:v>-0.85000500000000001</c:v>
                </c:pt>
                <c:pt idx="3093">
                  <c:v>1.17405</c:v>
                </c:pt>
                <c:pt idx="3094">
                  <c:v>1.1518900000000001</c:v>
                </c:pt>
                <c:pt idx="3095">
                  <c:v>0.72458199999999995</c:v>
                </c:pt>
                <c:pt idx="3096">
                  <c:v>0.92899900000000002</c:v>
                </c:pt>
                <c:pt idx="3097">
                  <c:v>0.35303000000000001</c:v>
                </c:pt>
                <c:pt idx="3098">
                  <c:v>0.70323500000000005</c:v>
                </c:pt>
                <c:pt idx="3099">
                  <c:v>-0.62255000000000005</c:v>
                </c:pt>
                <c:pt idx="3100">
                  <c:v>-0.28814699999999999</c:v>
                </c:pt>
                <c:pt idx="3101">
                  <c:v>-1.2764599999999999</c:v>
                </c:pt>
                <c:pt idx="3102">
                  <c:v>1.1606000000000001</c:v>
                </c:pt>
                <c:pt idx="3103">
                  <c:v>-2.2418900000000002</c:v>
                </c:pt>
                <c:pt idx="3104">
                  <c:v>-1.6778</c:v>
                </c:pt>
                <c:pt idx="3105">
                  <c:v>0.59712200000000004</c:v>
                </c:pt>
                <c:pt idx="3106">
                  <c:v>0.36410399999999998</c:v>
                </c:pt>
                <c:pt idx="3107">
                  <c:v>0.14554400000000001</c:v>
                </c:pt>
                <c:pt idx="3108">
                  <c:v>-1.31962</c:v>
                </c:pt>
                <c:pt idx="3109">
                  <c:v>-0.94858299999999995</c:v>
                </c:pt>
                <c:pt idx="3110">
                  <c:v>-1.1337600000000001</c:v>
                </c:pt>
                <c:pt idx="3111">
                  <c:v>0.62979600000000002</c:v>
                </c:pt>
                <c:pt idx="3112">
                  <c:v>-0.86557200000000001</c:v>
                </c:pt>
                <c:pt idx="3113">
                  <c:v>-2.2609699999999999</c:v>
                </c:pt>
                <c:pt idx="3114">
                  <c:v>-2.27888</c:v>
                </c:pt>
                <c:pt idx="3115">
                  <c:v>-2.2305299999999999</c:v>
                </c:pt>
                <c:pt idx="3116">
                  <c:v>1.2790699999999999</c:v>
                </c:pt>
                <c:pt idx="3117">
                  <c:v>-2.0056799999999999</c:v>
                </c:pt>
                <c:pt idx="3118">
                  <c:v>-0.15122099999999999</c:v>
                </c:pt>
                <c:pt idx="3119">
                  <c:v>-1.0065299999999999</c:v>
                </c:pt>
                <c:pt idx="3120">
                  <c:v>-0.208678</c:v>
                </c:pt>
                <c:pt idx="3121">
                  <c:v>0.41170699999999999</c:v>
                </c:pt>
                <c:pt idx="3122">
                  <c:v>-1.5128200000000001</c:v>
                </c:pt>
                <c:pt idx="3123">
                  <c:v>-0.47444500000000001</c:v>
                </c:pt>
                <c:pt idx="3124">
                  <c:v>-0.45850200000000002</c:v>
                </c:pt>
                <c:pt idx="3125">
                  <c:v>-1.7461599999999999</c:v>
                </c:pt>
                <c:pt idx="3126">
                  <c:v>-0.85789499999999996</c:v>
                </c:pt>
                <c:pt idx="3127">
                  <c:v>-1.6721900000000001</c:v>
                </c:pt>
                <c:pt idx="3128">
                  <c:v>-2.1380300000000001</c:v>
                </c:pt>
                <c:pt idx="3129">
                  <c:v>-1.0891</c:v>
                </c:pt>
                <c:pt idx="3130">
                  <c:v>-2.3495499999999998</c:v>
                </c:pt>
                <c:pt idx="3131">
                  <c:v>-1.24535</c:v>
                </c:pt>
                <c:pt idx="3132">
                  <c:v>-1.37988</c:v>
                </c:pt>
                <c:pt idx="3133">
                  <c:v>-1.3837900000000001</c:v>
                </c:pt>
                <c:pt idx="3134">
                  <c:v>-3.45173</c:v>
                </c:pt>
                <c:pt idx="3135">
                  <c:v>-1.4889600000000001</c:v>
                </c:pt>
                <c:pt idx="3136">
                  <c:v>-0.81714200000000003</c:v>
                </c:pt>
                <c:pt idx="3137">
                  <c:v>-0.88779399999999997</c:v>
                </c:pt>
                <c:pt idx="3138">
                  <c:v>-2.8676599999999999</c:v>
                </c:pt>
                <c:pt idx="3139">
                  <c:v>-1.3163</c:v>
                </c:pt>
                <c:pt idx="3140">
                  <c:v>-1.4942899999999999</c:v>
                </c:pt>
                <c:pt idx="3141">
                  <c:v>-0.48340300000000003</c:v>
                </c:pt>
                <c:pt idx="3142">
                  <c:v>-2.2053600000000002</c:v>
                </c:pt>
                <c:pt idx="3143">
                  <c:v>-1.8243100000000001</c:v>
                </c:pt>
                <c:pt idx="3144">
                  <c:v>-1.73461</c:v>
                </c:pt>
                <c:pt idx="3145">
                  <c:v>-1.0136400000000001</c:v>
                </c:pt>
                <c:pt idx="3146">
                  <c:v>-0.67800400000000005</c:v>
                </c:pt>
                <c:pt idx="3147">
                  <c:v>-0.72684899999999997</c:v>
                </c:pt>
                <c:pt idx="3148">
                  <c:v>0.72357300000000002</c:v>
                </c:pt>
                <c:pt idx="3149">
                  <c:v>2.5423999999999999E-2</c:v>
                </c:pt>
                <c:pt idx="3150">
                  <c:v>0.22823099999999999</c:v>
                </c:pt>
                <c:pt idx="3151">
                  <c:v>-1.4363600000000001</c:v>
                </c:pt>
                <c:pt idx="3152">
                  <c:v>-2.0876000000000001</c:v>
                </c:pt>
                <c:pt idx="3153">
                  <c:v>-9.7113000000000005E-2</c:v>
                </c:pt>
                <c:pt idx="3154">
                  <c:v>-2.6459999999999999</c:v>
                </c:pt>
                <c:pt idx="3155">
                  <c:v>-1.7194400000000001</c:v>
                </c:pt>
                <c:pt idx="3156">
                  <c:v>-2.7547600000000001</c:v>
                </c:pt>
                <c:pt idx="3157">
                  <c:v>0.42669000000000001</c:v>
                </c:pt>
                <c:pt idx="3158">
                  <c:v>-1.2255100000000001</c:v>
                </c:pt>
                <c:pt idx="3159">
                  <c:v>-1.2722100000000001</c:v>
                </c:pt>
                <c:pt idx="3160">
                  <c:v>-1.32647</c:v>
                </c:pt>
                <c:pt idx="3161">
                  <c:v>-1.11663</c:v>
                </c:pt>
                <c:pt idx="3162">
                  <c:v>0.181287</c:v>
                </c:pt>
                <c:pt idx="3163">
                  <c:v>-1.7190000000000001</c:v>
                </c:pt>
                <c:pt idx="3164">
                  <c:v>-1.2083600000000001</c:v>
                </c:pt>
                <c:pt idx="3165">
                  <c:v>0.57171000000000005</c:v>
                </c:pt>
                <c:pt idx="3166">
                  <c:v>-1.1637999999999999</c:v>
                </c:pt>
                <c:pt idx="3167">
                  <c:v>-1.6462300000000001</c:v>
                </c:pt>
                <c:pt idx="3168">
                  <c:v>-1.8355600000000001</c:v>
                </c:pt>
                <c:pt idx="3169">
                  <c:v>-2.27406</c:v>
                </c:pt>
                <c:pt idx="3170">
                  <c:v>-2.1171199999999999</c:v>
                </c:pt>
                <c:pt idx="3171">
                  <c:v>0.418929</c:v>
                </c:pt>
                <c:pt idx="3172">
                  <c:v>0.21628800000000001</c:v>
                </c:pt>
                <c:pt idx="3173">
                  <c:v>-0.93450900000000003</c:v>
                </c:pt>
                <c:pt idx="3174">
                  <c:v>-0.81806800000000002</c:v>
                </c:pt>
                <c:pt idx="3175">
                  <c:v>-0.77255200000000002</c:v>
                </c:pt>
                <c:pt idx="3176">
                  <c:v>0.33118399999999998</c:v>
                </c:pt>
                <c:pt idx="3177">
                  <c:v>-0.23930199999999999</c:v>
                </c:pt>
                <c:pt idx="3178">
                  <c:v>-0.775667</c:v>
                </c:pt>
                <c:pt idx="3179">
                  <c:v>-0.65251599999999998</c:v>
                </c:pt>
                <c:pt idx="3180">
                  <c:v>-0.219859</c:v>
                </c:pt>
                <c:pt idx="3181">
                  <c:v>-1.4725299999999999</c:v>
                </c:pt>
                <c:pt idx="3182">
                  <c:v>-1.32419</c:v>
                </c:pt>
                <c:pt idx="3183">
                  <c:v>-0.52713600000000005</c:v>
                </c:pt>
                <c:pt idx="3184">
                  <c:v>6.8753999999999996E-2</c:v>
                </c:pt>
                <c:pt idx="3185">
                  <c:v>0.633548</c:v>
                </c:pt>
                <c:pt idx="3186">
                  <c:v>-0.43947199999999997</c:v>
                </c:pt>
                <c:pt idx="3187">
                  <c:v>-0.63373699999999999</c:v>
                </c:pt>
                <c:pt idx="3188">
                  <c:v>-1.8644499999999999</c:v>
                </c:pt>
                <c:pt idx="3189">
                  <c:v>-1.50803</c:v>
                </c:pt>
                <c:pt idx="3190">
                  <c:v>4.6567999999999998E-2</c:v>
                </c:pt>
                <c:pt idx="3191">
                  <c:v>-0.72160000000000002</c:v>
                </c:pt>
                <c:pt idx="3192">
                  <c:v>0.10484</c:v>
                </c:pt>
                <c:pt idx="3193">
                  <c:v>-0.98286899999999999</c:v>
                </c:pt>
                <c:pt idx="3194">
                  <c:v>-1.23265</c:v>
                </c:pt>
                <c:pt idx="3195">
                  <c:v>-8.4135000000000001E-2</c:v>
                </c:pt>
                <c:pt idx="3196">
                  <c:v>0.19332099999999999</c:v>
                </c:pt>
                <c:pt idx="3197">
                  <c:v>0.72948599999999997</c:v>
                </c:pt>
                <c:pt idx="3198">
                  <c:v>1.06887</c:v>
                </c:pt>
                <c:pt idx="3199">
                  <c:v>-0.98405299999999996</c:v>
                </c:pt>
                <c:pt idx="3200">
                  <c:v>1.00461</c:v>
                </c:pt>
                <c:pt idx="3201">
                  <c:v>-0.85133499999999995</c:v>
                </c:pt>
                <c:pt idx="3202">
                  <c:v>1.2775399999999999</c:v>
                </c:pt>
                <c:pt idx="3203">
                  <c:v>-0.45912900000000001</c:v>
                </c:pt>
                <c:pt idx="3204">
                  <c:v>-1.2831600000000001</c:v>
                </c:pt>
                <c:pt idx="3205">
                  <c:v>-1.3700600000000001</c:v>
                </c:pt>
                <c:pt idx="3206">
                  <c:v>0.92952299999999999</c:v>
                </c:pt>
                <c:pt idx="3207">
                  <c:v>0.39373999999999998</c:v>
                </c:pt>
                <c:pt idx="3208">
                  <c:v>-0.54856199999999999</c:v>
                </c:pt>
                <c:pt idx="3209">
                  <c:v>0.69383899999999998</c:v>
                </c:pt>
                <c:pt idx="3210">
                  <c:v>-1.9222600000000001</c:v>
                </c:pt>
                <c:pt idx="3211">
                  <c:v>0.35745100000000002</c:v>
                </c:pt>
                <c:pt idx="3212">
                  <c:v>-1.9474400000000001</c:v>
                </c:pt>
                <c:pt idx="3213">
                  <c:v>5.4880999999999999E-2</c:v>
                </c:pt>
                <c:pt idx="3214">
                  <c:v>-1.85006</c:v>
                </c:pt>
                <c:pt idx="3215">
                  <c:v>0.601163</c:v>
                </c:pt>
                <c:pt idx="3216">
                  <c:v>-0.70088300000000003</c:v>
                </c:pt>
                <c:pt idx="3217">
                  <c:v>-0.36798399999999998</c:v>
                </c:pt>
                <c:pt idx="3218">
                  <c:v>-0.48432599999999998</c:v>
                </c:pt>
                <c:pt idx="3219">
                  <c:v>-1.63897</c:v>
                </c:pt>
                <c:pt idx="3220">
                  <c:v>-0.90585199999999999</c:v>
                </c:pt>
                <c:pt idx="3221">
                  <c:v>-2.3003999999999998</c:v>
                </c:pt>
                <c:pt idx="3222">
                  <c:v>-2.94754</c:v>
                </c:pt>
                <c:pt idx="3223">
                  <c:v>-2.0729000000000002</c:v>
                </c:pt>
                <c:pt idx="3224">
                  <c:v>-3.3948900000000002</c:v>
                </c:pt>
                <c:pt idx="3225">
                  <c:v>-2.1557300000000001</c:v>
                </c:pt>
                <c:pt idx="3226">
                  <c:v>-1.38148</c:v>
                </c:pt>
                <c:pt idx="3227">
                  <c:v>-1.5417400000000001</c:v>
                </c:pt>
                <c:pt idx="3228">
                  <c:v>-0.83329200000000003</c:v>
                </c:pt>
                <c:pt idx="3229">
                  <c:v>-1.2479199999999999</c:v>
                </c:pt>
                <c:pt idx="3230">
                  <c:v>-1.7157</c:v>
                </c:pt>
                <c:pt idx="3231">
                  <c:v>-0.37529299999999999</c:v>
                </c:pt>
                <c:pt idx="3232">
                  <c:v>-1.6571100000000001</c:v>
                </c:pt>
                <c:pt idx="3233">
                  <c:v>-2.8756900000000001</c:v>
                </c:pt>
                <c:pt idx="3234">
                  <c:v>-3.5157500000000002</c:v>
                </c:pt>
                <c:pt idx="3235">
                  <c:v>-1.4847900000000001</c:v>
                </c:pt>
                <c:pt idx="3236">
                  <c:v>-1.2446999999999999</c:v>
                </c:pt>
                <c:pt idx="3237">
                  <c:v>-0.63436999999999999</c:v>
                </c:pt>
                <c:pt idx="3238">
                  <c:v>-0.130108</c:v>
                </c:pt>
                <c:pt idx="3239">
                  <c:v>-1.41506</c:v>
                </c:pt>
                <c:pt idx="3240">
                  <c:v>-2.8722799999999999</c:v>
                </c:pt>
                <c:pt idx="3241">
                  <c:v>0.493091</c:v>
                </c:pt>
                <c:pt idx="3242">
                  <c:v>-1.2045999999999999</c:v>
                </c:pt>
                <c:pt idx="3243">
                  <c:v>-2.2495500000000002</c:v>
                </c:pt>
                <c:pt idx="3244">
                  <c:v>-1.32433</c:v>
                </c:pt>
                <c:pt idx="3245">
                  <c:v>-1.5365500000000001</c:v>
                </c:pt>
                <c:pt idx="3246">
                  <c:v>0.110828</c:v>
                </c:pt>
                <c:pt idx="3247">
                  <c:v>-0.381276</c:v>
                </c:pt>
                <c:pt idx="3248">
                  <c:v>0.65613200000000005</c:v>
                </c:pt>
                <c:pt idx="3249">
                  <c:v>-1.91906</c:v>
                </c:pt>
                <c:pt idx="3250">
                  <c:v>-1.8575200000000001</c:v>
                </c:pt>
                <c:pt idx="3251">
                  <c:v>-1.74794</c:v>
                </c:pt>
                <c:pt idx="3252">
                  <c:v>0.27521099999999998</c:v>
                </c:pt>
                <c:pt idx="3253">
                  <c:v>-1.67971</c:v>
                </c:pt>
                <c:pt idx="3254">
                  <c:v>-2.2099299999999999</c:v>
                </c:pt>
                <c:pt idx="3255">
                  <c:v>-2.4915500000000002</c:v>
                </c:pt>
                <c:pt idx="3256">
                  <c:v>-1.44136</c:v>
                </c:pt>
                <c:pt idx="3257">
                  <c:v>-2.03939</c:v>
                </c:pt>
                <c:pt idx="3258">
                  <c:v>-1.6621999999999999</c:v>
                </c:pt>
                <c:pt idx="3259">
                  <c:v>-0.636104</c:v>
                </c:pt>
                <c:pt idx="3260">
                  <c:v>-2.5188700000000002</c:v>
                </c:pt>
                <c:pt idx="3261">
                  <c:v>-1.2386900000000001</c:v>
                </c:pt>
                <c:pt idx="3262">
                  <c:v>-2.23115</c:v>
                </c:pt>
                <c:pt idx="3263">
                  <c:v>0.42220400000000002</c:v>
                </c:pt>
                <c:pt idx="3264">
                  <c:v>0.65133700000000005</c:v>
                </c:pt>
                <c:pt idx="3265">
                  <c:v>-3.1762899999999998</c:v>
                </c:pt>
                <c:pt idx="3266">
                  <c:v>-0.52182600000000001</c:v>
                </c:pt>
                <c:pt idx="3267">
                  <c:v>-3.2341899999999999</c:v>
                </c:pt>
                <c:pt idx="3268">
                  <c:v>0.70272100000000004</c:v>
                </c:pt>
                <c:pt idx="3269">
                  <c:v>-4.5695E-2</c:v>
                </c:pt>
                <c:pt idx="3270">
                  <c:v>-0.31374299999999999</c:v>
                </c:pt>
                <c:pt idx="3271">
                  <c:v>-0.76331499999999997</c:v>
                </c:pt>
                <c:pt idx="3272">
                  <c:v>-1.57273</c:v>
                </c:pt>
                <c:pt idx="3273">
                  <c:v>-1.3994</c:v>
                </c:pt>
                <c:pt idx="3274">
                  <c:v>-0.53972900000000001</c:v>
                </c:pt>
                <c:pt idx="3275">
                  <c:v>0.41969299999999998</c:v>
                </c:pt>
                <c:pt idx="3276">
                  <c:v>0.16114200000000001</c:v>
                </c:pt>
                <c:pt idx="3277">
                  <c:v>-0.937496</c:v>
                </c:pt>
                <c:pt idx="3278">
                  <c:v>0.54941099999999998</c:v>
                </c:pt>
                <c:pt idx="3279">
                  <c:v>-0.195049</c:v>
                </c:pt>
                <c:pt idx="3280">
                  <c:v>-0.17113</c:v>
                </c:pt>
                <c:pt idx="3281">
                  <c:v>-1.8405</c:v>
                </c:pt>
                <c:pt idx="3282">
                  <c:v>-0.81390799999999996</c:v>
                </c:pt>
                <c:pt idx="3283">
                  <c:v>0.44828699999999999</c:v>
                </c:pt>
                <c:pt idx="3284">
                  <c:v>-0.92772200000000005</c:v>
                </c:pt>
                <c:pt idx="3285">
                  <c:v>-1.2361500000000001</c:v>
                </c:pt>
                <c:pt idx="3286">
                  <c:v>-0.77884900000000001</c:v>
                </c:pt>
                <c:pt idx="3287">
                  <c:v>-0.82455599999999996</c:v>
                </c:pt>
                <c:pt idx="3288">
                  <c:v>1.4846999999999999</c:v>
                </c:pt>
                <c:pt idx="3289">
                  <c:v>0.94838</c:v>
                </c:pt>
                <c:pt idx="3290">
                  <c:v>1.1455200000000001</c:v>
                </c:pt>
                <c:pt idx="3291">
                  <c:v>-0.96826999999999996</c:v>
                </c:pt>
                <c:pt idx="3292">
                  <c:v>-1.10486</c:v>
                </c:pt>
                <c:pt idx="3293">
                  <c:v>-0.95515899999999998</c:v>
                </c:pt>
                <c:pt idx="3294">
                  <c:v>-0.57221699999999998</c:v>
                </c:pt>
                <c:pt idx="3295">
                  <c:v>-0.55365500000000001</c:v>
                </c:pt>
                <c:pt idx="3296">
                  <c:v>0.73848100000000005</c:v>
                </c:pt>
                <c:pt idx="3297">
                  <c:v>1.7543500000000001</c:v>
                </c:pt>
                <c:pt idx="3298">
                  <c:v>1.1995400000000001</c:v>
                </c:pt>
                <c:pt idx="3299">
                  <c:v>-1.3889499999999999</c:v>
                </c:pt>
                <c:pt idx="3300">
                  <c:v>-0.21627299999999999</c:v>
                </c:pt>
                <c:pt idx="3301">
                  <c:v>-8.0005999999999994E-2</c:v>
                </c:pt>
                <c:pt idx="3302">
                  <c:v>-0.67783199999999999</c:v>
                </c:pt>
                <c:pt idx="3303">
                  <c:v>0.79630299999999998</c:v>
                </c:pt>
                <c:pt idx="3304">
                  <c:v>-0.41719099999999998</c:v>
                </c:pt>
                <c:pt idx="3305">
                  <c:v>-0.39304800000000001</c:v>
                </c:pt>
                <c:pt idx="3306">
                  <c:v>2.24078</c:v>
                </c:pt>
                <c:pt idx="3307">
                  <c:v>-1.2576000000000001</c:v>
                </c:pt>
                <c:pt idx="3308">
                  <c:v>1.34246</c:v>
                </c:pt>
                <c:pt idx="3309">
                  <c:v>1.29525</c:v>
                </c:pt>
                <c:pt idx="3310">
                  <c:v>0.92937999999999998</c:v>
                </c:pt>
                <c:pt idx="3311">
                  <c:v>-0.66670799999999997</c:v>
                </c:pt>
                <c:pt idx="3312">
                  <c:v>-0.90114300000000003</c:v>
                </c:pt>
                <c:pt idx="3313">
                  <c:v>-0.81086000000000003</c:v>
                </c:pt>
                <c:pt idx="3314">
                  <c:v>0.483518</c:v>
                </c:pt>
                <c:pt idx="3315">
                  <c:v>-0.49055100000000001</c:v>
                </c:pt>
                <c:pt idx="3316">
                  <c:v>-0.56863600000000003</c:v>
                </c:pt>
                <c:pt idx="3317">
                  <c:v>-0.83648</c:v>
                </c:pt>
                <c:pt idx="3318">
                  <c:v>-1.0316000000000001</c:v>
                </c:pt>
                <c:pt idx="3319">
                  <c:v>1.23522</c:v>
                </c:pt>
                <c:pt idx="3320">
                  <c:v>1.75302</c:v>
                </c:pt>
                <c:pt idx="3321">
                  <c:v>1.4077200000000001</c:v>
                </c:pt>
                <c:pt idx="3322">
                  <c:v>-1.3053300000000001</c:v>
                </c:pt>
                <c:pt idx="3323">
                  <c:v>0.52471000000000001</c:v>
                </c:pt>
                <c:pt idx="3324">
                  <c:v>-0.30373099999999997</c:v>
                </c:pt>
                <c:pt idx="3325">
                  <c:v>5.1597999999999998E-2</c:v>
                </c:pt>
                <c:pt idx="3326">
                  <c:v>0.15330299999999999</c:v>
                </c:pt>
                <c:pt idx="3327">
                  <c:v>0.95187500000000003</c:v>
                </c:pt>
                <c:pt idx="3328">
                  <c:v>0.21274999999999999</c:v>
                </c:pt>
                <c:pt idx="3329">
                  <c:v>-4.2867000000000002E-2</c:v>
                </c:pt>
                <c:pt idx="3330">
                  <c:v>1.6932799999999999</c:v>
                </c:pt>
                <c:pt idx="3331">
                  <c:v>0.92098100000000005</c:v>
                </c:pt>
                <c:pt idx="3332">
                  <c:v>0.63212000000000002</c:v>
                </c:pt>
                <c:pt idx="3333">
                  <c:v>0.54405800000000004</c:v>
                </c:pt>
                <c:pt idx="3334">
                  <c:v>-1.4297</c:v>
                </c:pt>
                <c:pt idx="3335">
                  <c:v>1.5156099999999999</c:v>
                </c:pt>
                <c:pt idx="3336">
                  <c:v>0.165686</c:v>
                </c:pt>
                <c:pt idx="3337">
                  <c:v>1.14514</c:v>
                </c:pt>
                <c:pt idx="3338">
                  <c:v>1.04636</c:v>
                </c:pt>
                <c:pt idx="3339">
                  <c:v>-3.5659999999999997E-2</c:v>
                </c:pt>
                <c:pt idx="3340">
                  <c:v>0.48355100000000001</c:v>
                </c:pt>
                <c:pt idx="3341">
                  <c:v>1.54895</c:v>
                </c:pt>
                <c:pt idx="3342">
                  <c:v>1.0361400000000001</c:v>
                </c:pt>
                <c:pt idx="3343">
                  <c:v>1.4855</c:v>
                </c:pt>
                <c:pt idx="3344">
                  <c:v>1.14663</c:v>
                </c:pt>
                <c:pt idx="3345">
                  <c:v>0.38503500000000002</c:v>
                </c:pt>
                <c:pt idx="3346">
                  <c:v>1.2333799999999999</c:v>
                </c:pt>
                <c:pt idx="3347">
                  <c:v>0.80153799999999997</c:v>
                </c:pt>
                <c:pt idx="3348">
                  <c:v>1.4960199999999999</c:v>
                </c:pt>
                <c:pt idx="3349">
                  <c:v>0.80636600000000003</c:v>
                </c:pt>
                <c:pt idx="3350">
                  <c:v>0.80901999999999996</c:v>
                </c:pt>
                <c:pt idx="3351">
                  <c:v>0.46437499999999998</c:v>
                </c:pt>
                <c:pt idx="3352">
                  <c:v>0.831349</c:v>
                </c:pt>
                <c:pt idx="3353">
                  <c:v>-1.0505899999999999</c:v>
                </c:pt>
                <c:pt idx="3354">
                  <c:v>-1.0468599999999999</c:v>
                </c:pt>
                <c:pt idx="3355">
                  <c:v>1.61666</c:v>
                </c:pt>
                <c:pt idx="3356">
                  <c:v>0.47844500000000001</c:v>
                </c:pt>
                <c:pt idx="3357">
                  <c:v>1.3008500000000001</c:v>
                </c:pt>
                <c:pt idx="3358">
                  <c:v>1.0572600000000001</c:v>
                </c:pt>
                <c:pt idx="3359">
                  <c:v>0.55202499999999999</c:v>
                </c:pt>
                <c:pt idx="3360">
                  <c:v>1.05257</c:v>
                </c:pt>
                <c:pt idx="3361">
                  <c:v>-0.329013</c:v>
                </c:pt>
                <c:pt idx="3362">
                  <c:v>0.55787200000000003</c:v>
                </c:pt>
                <c:pt idx="3363">
                  <c:v>0.73018499999999997</c:v>
                </c:pt>
                <c:pt idx="3364">
                  <c:v>0.40858499999999998</c:v>
                </c:pt>
                <c:pt idx="3365">
                  <c:v>0.56631900000000002</c:v>
                </c:pt>
                <c:pt idx="3366">
                  <c:v>0.691245</c:v>
                </c:pt>
                <c:pt idx="3367">
                  <c:v>1.2343500000000001</c:v>
                </c:pt>
                <c:pt idx="3368">
                  <c:v>0.56356899999999999</c:v>
                </c:pt>
                <c:pt idx="3369">
                  <c:v>1.34179</c:v>
                </c:pt>
                <c:pt idx="3370">
                  <c:v>-0.88987700000000003</c:v>
                </c:pt>
                <c:pt idx="3371">
                  <c:v>-0.23885400000000001</c:v>
                </c:pt>
                <c:pt idx="3372">
                  <c:v>-0.80578000000000005</c:v>
                </c:pt>
                <c:pt idx="3373">
                  <c:v>0.797902</c:v>
                </c:pt>
                <c:pt idx="3374">
                  <c:v>0.81345999999999996</c:v>
                </c:pt>
                <c:pt idx="3375">
                  <c:v>-0.65241300000000002</c:v>
                </c:pt>
                <c:pt idx="3376">
                  <c:v>-0.53833900000000001</c:v>
                </c:pt>
                <c:pt idx="3377">
                  <c:v>-0.49657600000000002</c:v>
                </c:pt>
                <c:pt idx="3378">
                  <c:v>-0.461115</c:v>
                </c:pt>
                <c:pt idx="3379">
                  <c:v>1.4820199999999999</c:v>
                </c:pt>
                <c:pt idx="3380">
                  <c:v>0.73356100000000002</c:v>
                </c:pt>
                <c:pt idx="3381">
                  <c:v>0.964561</c:v>
                </c:pt>
                <c:pt idx="3382">
                  <c:v>1.49156</c:v>
                </c:pt>
                <c:pt idx="3383">
                  <c:v>1.35181</c:v>
                </c:pt>
                <c:pt idx="3384">
                  <c:v>-0.78190700000000002</c:v>
                </c:pt>
                <c:pt idx="3385">
                  <c:v>-0.66176299999999999</c:v>
                </c:pt>
                <c:pt idx="3386">
                  <c:v>-0.90211300000000005</c:v>
                </c:pt>
                <c:pt idx="3387">
                  <c:v>-0.993834</c:v>
                </c:pt>
                <c:pt idx="3388">
                  <c:v>-0.82424399999999998</c:v>
                </c:pt>
                <c:pt idx="3389">
                  <c:v>-0.53956599999999999</c:v>
                </c:pt>
                <c:pt idx="3390">
                  <c:v>1.70448</c:v>
                </c:pt>
                <c:pt idx="3391">
                  <c:v>-2.8032000000000001E-2</c:v>
                </c:pt>
                <c:pt idx="3392">
                  <c:v>0.89615599999999995</c:v>
                </c:pt>
                <c:pt idx="3393">
                  <c:v>-0.58237499999999998</c:v>
                </c:pt>
                <c:pt idx="3394">
                  <c:v>1.1011599999999999</c:v>
                </c:pt>
                <c:pt idx="3395">
                  <c:v>-0.40009800000000001</c:v>
                </c:pt>
                <c:pt idx="3396">
                  <c:v>0.790713</c:v>
                </c:pt>
                <c:pt idx="3397">
                  <c:v>-0.73478500000000002</c:v>
                </c:pt>
                <c:pt idx="3398">
                  <c:v>-0.42786600000000002</c:v>
                </c:pt>
                <c:pt idx="3399">
                  <c:v>-0.46594000000000002</c:v>
                </c:pt>
                <c:pt idx="3400">
                  <c:v>0.14904000000000001</c:v>
                </c:pt>
                <c:pt idx="3401">
                  <c:v>-0.175618</c:v>
                </c:pt>
                <c:pt idx="3402">
                  <c:v>-1.72946</c:v>
                </c:pt>
                <c:pt idx="3403">
                  <c:v>-0.88698100000000002</c:v>
                </c:pt>
                <c:pt idx="3404">
                  <c:v>-0.40017599999999998</c:v>
                </c:pt>
                <c:pt idx="3405">
                  <c:v>-0.23889199999999999</c:v>
                </c:pt>
                <c:pt idx="3406">
                  <c:v>-1.1636899999999999</c:v>
                </c:pt>
                <c:pt idx="3407">
                  <c:v>-0.90528200000000003</c:v>
                </c:pt>
                <c:pt idx="3408">
                  <c:v>1.2670999999999999</c:v>
                </c:pt>
                <c:pt idx="3409">
                  <c:v>0.99406099999999997</c:v>
                </c:pt>
                <c:pt idx="3410">
                  <c:v>-0.77901500000000001</c:v>
                </c:pt>
                <c:pt idx="3411">
                  <c:v>1.24082</c:v>
                </c:pt>
                <c:pt idx="3412">
                  <c:v>-1.49197</c:v>
                </c:pt>
                <c:pt idx="3413">
                  <c:v>-1.2358199999999999</c:v>
                </c:pt>
                <c:pt idx="3414">
                  <c:v>-1.1438999999999999</c:v>
                </c:pt>
                <c:pt idx="3415">
                  <c:v>0.526169</c:v>
                </c:pt>
                <c:pt idx="3416">
                  <c:v>1.16411</c:v>
                </c:pt>
                <c:pt idx="3417">
                  <c:v>1.2937399999999999</c:v>
                </c:pt>
                <c:pt idx="3418">
                  <c:v>1.2402200000000001</c:v>
                </c:pt>
                <c:pt idx="3419">
                  <c:v>1.2659</c:v>
                </c:pt>
                <c:pt idx="3420">
                  <c:v>0.95899500000000004</c:v>
                </c:pt>
                <c:pt idx="3421">
                  <c:v>-0.447432</c:v>
                </c:pt>
                <c:pt idx="3422">
                  <c:v>0.33528000000000002</c:v>
                </c:pt>
                <c:pt idx="3423">
                  <c:v>0.48059299999999999</c:v>
                </c:pt>
                <c:pt idx="3424">
                  <c:v>0.99750899999999998</c:v>
                </c:pt>
                <c:pt idx="3425">
                  <c:v>0.72522500000000001</c:v>
                </c:pt>
                <c:pt idx="3426">
                  <c:v>0.85786300000000004</c:v>
                </c:pt>
                <c:pt idx="3427">
                  <c:v>0.84802500000000003</c:v>
                </c:pt>
                <c:pt idx="3428">
                  <c:v>0.48630299999999999</c:v>
                </c:pt>
                <c:pt idx="3429">
                  <c:v>1.09999</c:v>
                </c:pt>
                <c:pt idx="3430">
                  <c:v>0.77459500000000003</c:v>
                </c:pt>
                <c:pt idx="3431">
                  <c:v>1.5133799999999999</c:v>
                </c:pt>
                <c:pt idx="3432">
                  <c:v>0.86585999999999996</c:v>
                </c:pt>
                <c:pt idx="3433">
                  <c:v>0.79176999999999997</c:v>
                </c:pt>
                <c:pt idx="3434">
                  <c:v>0.75914000000000004</c:v>
                </c:pt>
                <c:pt idx="3435">
                  <c:v>0.68576000000000004</c:v>
                </c:pt>
                <c:pt idx="3436">
                  <c:v>0.59793200000000002</c:v>
                </c:pt>
                <c:pt idx="3437">
                  <c:v>1.3291599999999999</c:v>
                </c:pt>
                <c:pt idx="3438">
                  <c:v>0.45063599999999998</c:v>
                </c:pt>
                <c:pt idx="3439">
                  <c:v>1.08165</c:v>
                </c:pt>
                <c:pt idx="3440">
                  <c:v>0.99477800000000005</c:v>
                </c:pt>
                <c:pt idx="3441">
                  <c:v>-0.24274299999999999</c:v>
                </c:pt>
                <c:pt idx="3442">
                  <c:v>1.0200800000000001</c:v>
                </c:pt>
                <c:pt idx="3443">
                  <c:v>-0.70357400000000003</c:v>
                </c:pt>
                <c:pt idx="3444">
                  <c:v>0.76057300000000005</c:v>
                </c:pt>
                <c:pt idx="3445">
                  <c:v>0.57415400000000005</c:v>
                </c:pt>
                <c:pt idx="3446">
                  <c:v>1.86609</c:v>
                </c:pt>
                <c:pt idx="3447">
                  <c:v>0.217589</c:v>
                </c:pt>
                <c:pt idx="3448">
                  <c:v>1.3418399999999999</c:v>
                </c:pt>
                <c:pt idx="3449">
                  <c:v>0.82854000000000005</c:v>
                </c:pt>
                <c:pt idx="3450">
                  <c:v>1.28681</c:v>
                </c:pt>
                <c:pt idx="3451">
                  <c:v>0.25304599999999999</c:v>
                </c:pt>
                <c:pt idx="3452">
                  <c:v>0.84567700000000001</c:v>
                </c:pt>
                <c:pt idx="3453">
                  <c:v>-0.36780499999999999</c:v>
                </c:pt>
                <c:pt idx="3454">
                  <c:v>0.87050499999999997</c:v>
                </c:pt>
                <c:pt idx="3455">
                  <c:v>-2.46218</c:v>
                </c:pt>
                <c:pt idx="3456">
                  <c:v>0.86276600000000003</c:v>
                </c:pt>
                <c:pt idx="3457">
                  <c:v>1.31257</c:v>
                </c:pt>
                <c:pt idx="3458">
                  <c:v>0.66336899999999999</c:v>
                </c:pt>
                <c:pt idx="3459">
                  <c:v>-0.50126899999999996</c:v>
                </c:pt>
                <c:pt idx="3460">
                  <c:v>1.0169900000000001</c:v>
                </c:pt>
                <c:pt idx="3461">
                  <c:v>0.32219599999999998</c:v>
                </c:pt>
                <c:pt idx="3462">
                  <c:v>0.45362000000000002</c:v>
                </c:pt>
                <c:pt idx="3463">
                  <c:v>0.39075399999999999</c:v>
                </c:pt>
                <c:pt idx="3464">
                  <c:v>0.86577700000000002</c:v>
                </c:pt>
                <c:pt idx="3465">
                  <c:v>1.3427100000000001</c:v>
                </c:pt>
                <c:pt idx="3466">
                  <c:v>0.64398200000000005</c:v>
                </c:pt>
                <c:pt idx="3467">
                  <c:v>0.32974399999999998</c:v>
                </c:pt>
                <c:pt idx="3468">
                  <c:v>-1.05769</c:v>
                </c:pt>
                <c:pt idx="3469">
                  <c:v>0.711148</c:v>
                </c:pt>
                <c:pt idx="3470">
                  <c:v>0.82408700000000001</c:v>
                </c:pt>
                <c:pt idx="3471">
                  <c:v>-0.33340999999999998</c:v>
                </c:pt>
                <c:pt idx="3472">
                  <c:v>0.79330199999999995</c:v>
                </c:pt>
                <c:pt idx="3473">
                  <c:v>-0.13230800000000001</c:v>
                </c:pt>
                <c:pt idx="3474">
                  <c:v>0.58863399999999999</c:v>
                </c:pt>
                <c:pt idx="3475">
                  <c:v>-4.8167000000000001E-2</c:v>
                </c:pt>
                <c:pt idx="3476">
                  <c:v>0.70282900000000004</c:v>
                </c:pt>
                <c:pt idx="3477">
                  <c:v>-1.3678300000000001</c:v>
                </c:pt>
                <c:pt idx="3478">
                  <c:v>1.1186499999999999</c:v>
                </c:pt>
                <c:pt idx="3479">
                  <c:v>-0.16498599999999999</c:v>
                </c:pt>
                <c:pt idx="3480">
                  <c:v>0.93162999999999996</c:v>
                </c:pt>
                <c:pt idx="3481">
                  <c:v>0.68985700000000005</c:v>
                </c:pt>
                <c:pt idx="3482">
                  <c:v>-0.94507099999999999</c:v>
                </c:pt>
                <c:pt idx="3483">
                  <c:v>0.93470299999999995</c:v>
                </c:pt>
                <c:pt idx="3484">
                  <c:v>0.65336099999999997</c:v>
                </c:pt>
                <c:pt idx="3485">
                  <c:v>0.78474699999999997</c:v>
                </c:pt>
                <c:pt idx="3486">
                  <c:v>0.21418699999999999</c:v>
                </c:pt>
                <c:pt idx="3487">
                  <c:v>0.38187500000000002</c:v>
                </c:pt>
                <c:pt idx="3488">
                  <c:v>-0.43523499999999998</c:v>
                </c:pt>
                <c:pt idx="3489">
                  <c:v>1.23272</c:v>
                </c:pt>
                <c:pt idx="3490">
                  <c:v>1.05833</c:v>
                </c:pt>
                <c:pt idx="3491">
                  <c:v>0.52222100000000005</c:v>
                </c:pt>
                <c:pt idx="3492">
                  <c:v>1.0342899999999999</c:v>
                </c:pt>
                <c:pt idx="3493">
                  <c:v>0.46682499999999999</c:v>
                </c:pt>
                <c:pt idx="3494">
                  <c:v>0.90892300000000004</c:v>
                </c:pt>
                <c:pt idx="3495">
                  <c:v>0.81403999999999999</c:v>
                </c:pt>
                <c:pt idx="3496">
                  <c:v>1.0844499999999999</c:v>
                </c:pt>
                <c:pt idx="3497">
                  <c:v>0.70809800000000001</c:v>
                </c:pt>
                <c:pt idx="3498">
                  <c:v>0.89315199999999995</c:v>
                </c:pt>
                <c:pt idx="3499">
                  <c:v>0.80972</c:v>
                </c:pt>
                <c:pt idx="3500">
                  <c:v>0.82239099999999998</c:v>
                </c:pt>
                <c:pt idx="3501">
                  <c:v>0.35923699999999997</c:v>
                </c:pt>
                <c:pt idx="3502">
                  <c:v>0.96169099999999996</c:v>
                </c:pt>
                <c:pt idx="3503">
                  <c:v>1.12182</c:v>
                </c:pt>
                <c:pt idx="3504">
                  <c:v>0.478574</c:v>
                </c:pt>
                <c:pt idx="3505">
                  <c:v>0.865124</c:v>
                </c:pt>
                <c:pt idx="3506">
                  <c:v>0.90071199999999996</c:v>
                </c:pt>
                <c:pt idx="3507">
                  <c:v>0.97917900000000002</c:v>
                </c:pt>
                <c:pt idx="3508">
                  <c:v>1.2251700000000001</c:v>
                </c:pt>
                <c:pt idx="3509">
                  <c:v>1.24603</c:v>
                </c:pt>
                <c:pt idx="3510">
                  <c:v>0.90060399999999996</c:v>
                </c:pt>
                <c:pt idx="3511">
                  <c:v>1.1433500000000001</c:v>
                </c:pt>
                <c:pt idx="3512">
                  <c:v>0.95567599999999997</c:v>
                </c:pt>
                <c:pt idx="3513">
                  <c:v>0.99385800000000002</c:v>
                </c:pt>
                <c:pt idx="3514">
                  <c:v>0.82092900000000002</c:v>
                </c:pt>
                <c:pt idx="3515">
                  <c:v>0.69216800000000001</c:v>
                </c:pt>
                <c:pt idx="3516">
                  <c:v>0.87163199999999996</c:v>
                </c:pt>
                <c:pt idx="3517">
                  <c:v>0.96474300000000002</c:v>
                </c:pt>
                <c:pt idx="3518">
                  <c:v>1.15025</c:v>
                </c:pt>
                <c:pt idx="3519">
                  <c:v>1.06877</c:v>
                </c:pt>
                <c:pt idx="3520">
                  <c:v>0.77904499999999999</c:v>
                </c:pt>
                <c:pt idx="3521">
                  <c:v>0.46155600000000002</c:v>
                </c:pt>
                <c:pt idx="3522">
                  <c:v>0.61145700000000003</c:v>
                </c:pt>
                <c:pt idx="3523">
                  <c:v>1.1870799999999999</c:v>
                </c:pt>
                <c:pt idx="3524">
                  <c:v>0.80212099999999997</c:v>
                </c:pt>
                <c:pt idx="3525">
                  <c:v>0.88718300000000005</c:v>
                </c:pt>
                <c:pt idx="3526">
                  <c:v>0.71399999999999997</c:v>
                </c:pt>
                <c:pt idx="3527">
                  <c:v>0.86237600000000003</c:v>
                </c:pt>
                <c:pt idx="3528">
                  <c:v>0.91256499999999996</c:v>
                </c:pt>
                <c:pt idx="3529">
                  <c:v>0.90013399999999999</c:v>
                </c:pt>
                <c:pt idx="3530">
                  <c:v>1.3200099999999999</c:v>
                </c:pt>
                <c:pt idx="3531">
                  <c:v>0.56333999999999995</c:v>
                </c:pt>
                <c:pt idx="3532">
                  <c:v>0.36965399999999998</c:v>
                </c:pt>
                <c:pt idx="3533">
                  <c:v>-2.0106799999999998</c:v>
                </c:pt>
                <c:pt idx="3534">
                  <c:v>-1.0181500000000001</c:v>
                </c:pt>
                <c:pt idx="3535">
                  <c:v>-1.91048</c:v>
                </c:pt>
                <c:pt idx="3536">
                  <c:v>-0.62642299999999995</c:v>
                </c:pt>
                <c:pt idx="3537">
                  <c:v>1.0529900000000001</c:v>
                </c:pt>
                <c:pt idx="3538">
                  <c:v>0.68430899999999995</c:v>
                </c:pt>
                <c:pt idx="3539">
                  <c:v>1.30128</c:v>
                </c:pt>
                <c:pt idx="3540">
                  <c:v>-1.5569200000000001</c:v>
                </c:pt>
                <c:pt idx="3541">
                  <c:v>-0.61982000000000004</c:v>
                </c:pt>
                <c:pt idx="3542">
                  <c:v>-1.3803099999999999</c:v>
                </c:pt>
                <c:pt idx="3543">
                  <c:v>0.26819199999999999</c:v>
                </c:pt>
                <c:pt idx="3544">
                  <c:v>0.78606100000000001</c:v>
                </c:pt>
                <c:pt idx="3545">
                  <c:v>0.67513800000000002</c:v>
                </c:pt>
                <c:pt idx="3546">
                  <c:v>0.80235999999999996</c:v>
                </c:pt>
                <c:pt idx="3547">
                  <c:v>-0.74296399999999996</c:v>
                </c:pt>
                <c:pt idx="3548">
                  <c:v>0.65247599999999994</c:v>
                </c:pt>
                <c:pt idx="3549">
                  <c:v>-2.8768999999999999E-2</c:v>
                </c:pt>
                <c:pt idx="3550">
                  <c:v>0.90388999999999997</c:v>
                </c:pt>
                <c:pt idx="3551">
                  <c:v>0.82476300000000002</c:v>
                </c:pt>
                <c:pt idx="3552">
                  <c:v>6.5073000000000006E-2</c:v>
                </c:pt>
                <c:pt idx="3553">
                  <c:v>0.49164200000000002</c:v>
                </c:pt>
                <c:pt idx="3554">
                  <c:v>-1.0190999999999999</c:v>
                </c:pt>
                <c:pt idx="3555">
                  <c:v>-0.89616399999999996</c:v>
                </c:pt>
                <c:pt idx="3556">
                  <c:v>0.98006400000000005</c:v>
                </c:pt>
                <c:pt idx="3557">
                  <c:v>-1.0863700000000001</c:v>
                </c:pt>
                <c:pt idx="3558">
                  <c:v>-1.96624</c:v>
                </c:pt>
                <c:pt idx="3559">
                  <c:v>0.71261300000000005</c:v>
                </c:pt>
                <c:pt idx="3560">
                  <c:v>0.417186</c:v>
                </c:pt>
                <c:pt idx="3561">
                  <c:v>-2.23929</c:v>
                </c:pt>
                <c:pt idx="3562">
                  <c:v>-0.69066300000000003</c:v>
                </c:pt>
                <c:pt idx="3563">
                  <c:v>-0.89275899999999997</c:v>
                </c:pt>
                <c:pt idx="3564">
                  <c:v>-0.688689</c:v>
                </c:pt>
                <c:pt idx="3565">
                  <c:v>-1.3284</c:v>
                </c:pt>
                <c:pt idx="3566">
                  <c:v>2.3654000000000001E-2</c:v>
                </c:pt>
                <c:pt idx="3567">
                  <c:v>-2.2692299999999999</c:v>
                </c:pt>
                <c:pt idx="3568">
                  <c:v>2.4414000000000002E-2</c:v>
                </c:pt>
                <c:pt idx="3569">
                  <c:v>-0.75912100000000005</c:v>
                </c:pt>
                <c:pt idx="3570">
                  <c:v>-1.6590100000000001</c:v>
                </c:pt>
                <c:pt idx="3571">
                  <c:v>-3.0916299999999999</c:v>
                </c:pt>
                <c:pt idx="3572">
                  <c:v>-2.7051500000000002</c:v>
                </c:pt>
                <c:pt idx="3573">
                  <c:v>0.85353100000000004</c:v>
                </c:pt>
                <c:pt idx="3574">
                  <c:v>1.2792E-2</c:v>
                </c:pt>
                <c:pt idx="3575">
                  <c:v>-1.6364799999999999</c:v>
                </c:pt>
                <c:pt idx="3576">
                  <c:v>-2.42422</c:v>
                </c:pt>
                <c:pt idx="3577">
                  <c:v>-1.9807999999999999</c:v>
                </c:pt>
                <c:pt idx="3578">
                  <c:v>0.68283000000000005</c:v>
                </c:pt>
                <c:pt idx="3579">
                  <c:v>-0.75794499999999998</c:v>
                </c:pt>
                <c:pt idx="3580">
                  <c:v>-2.64621</c:v>
                </c:pt>
                <c:pt idx="3581">
                  <c:v>-2.0628299999999999</c:v>
                </c:pt>
                <c:pt idx="3582">
                  <c:v>0.15237500000000001</c:v>
                </c:pt>
                <c:pt idx="3583">
                  <c:v>0.50686799999999999</c:v>
                </c:pt>
                <c:pt idx="3584">
                  <c:v>0.88300900000000004</c:v>
                </c:pt>
                <c:pt idx="3585">
                  <c:v>0.65259</c:v>
                </c:pt>
                <c:pt idx="3586">
                  <c:v>-2.2867500000000001</c:v>
                </c:pt>
                <c:pt idx="3587">
                  <c:v>-1.9716199999999999</c:v>
                </c:pt>
                <c:pt idx="3588">
                  <c:v>-0.277202</c:v>
                </c:pt>
                <c:pt idx="3589">
                  <c:v>-2.6329899999999999</c:v>
                </c:pt>
                <c:pt idx="3590">
                  <c:v>1.33145</c:v>
                </c:pt>
                <c:pt idx="3591">
                  <c:v>-1.3045100000000001</c:v>
                </c:pt>
                <c:pt idx="3592">
                  <c:v>-0.15298400000000001</c:v>
                </c:pt>
                <c:pt idx="3593">
                  <c:v>-1.8107899999999999</c:v>
                </c:pt>
                <c:pt idx="3594">
                  <c:v>3.2976999999999999E-2</c:v>
                </c:pt>
                <c:pt idx="3595">
                  <c:v>-2.0420099999999999</c:v>
                </c:pt>
                <c:pt idx="3596">
                  <c:v>0.77449999999999997</c:v>
                </c:pt>
                <c:pt idx="3597">
                  <c:v>1.4636100000000001</c:v>
                </c:pt>
                <c:pt idx="3598">
                  <c:v>0.178508</c:v>
                </c:pt>
                <c:pt idx="3599">
                  <c:v>-0.63312900000000005</c:v>
                </c:pt>
                <c:pt idx="3600">
                  <c:v>-0.570523</c:v>
                </c:pt>
                <c:pt idx="3601">
                  <c:v>-0.53691900000000004</c:v>
                </c:pt>
                <c:pt idx="3602">
                  <c:v>0.644123</c:v>
                </c:pt>
                <c:pt idx="3603">
                  <c:v>0.52051499999999995</c:v>
                </c:pt>
                <c:pt idx="3604">
                  <c:v>-0.62032299999999996</c:v>
                </c:pt>
                <c:pt idx="3605">
                  <c:v>-0.378583</c:v>
                </c:pt>
                <c:pt idx="3606">
                  <c:v>-0.84076899999999999</c:v>
                </c:pt>
                <c:pt idx="3607">
                  <c:v>0.47112300000000001</c:v>
                </c:pt>
                <c:pt idx="3608">
                  <c:v>-0.81942000000000004</c:v>
                </c:pt>
                <c:pt idx="3609">
                  <c:v>-1.1694599999999999</c:v>
                </c:pt>
                <c:pt idx="3610">
                  <c:v>-0.76619899999999996</c:v>
                </c:pt>
                <c:pt idx="3611">
                  <c:v>0.78168400000000005</c:v>
                </c:pt>
                <c:pt idx="3612">
                  <c:v>-1.4563999999999999</c:v>
                </c:pt>
                <c:pt idx="3613">
                  <c:v>-1.12209</c:v>
                </c:pt>
                <c:pt idx="3614">
                  <c:v>0.54744300000000001</c:v>
                </c:pt>
                <c:pt idx="3615">
                  <c:v>-0.36644100000000002</c:v>
                </c:pt>
                <c:pt idx="3616">
                  <c:v>0.34595700000000001</c:v>
                </c:pt>
                <c:pt idx="3617">
                  <c:v>0.10986600000000001</c:v>
                </c:pt>
                <c:pt idx="3618">
                  <c:v>-0.57896700000000001</c:v>
                </c:pt>
                <c:pt idx="3619">
                  <c:v>-0.85594999999999999</c:v>
                </c:pt>
                <c:pt idx="3620">
                  <c:v>-1.1216699999999999</c:v>
                </c:pt>
                <c:pt idx="3621">
                  <c:v>-0.86689000000000005</c:v>
                </c:pt>
                <c:pt idx="3622">
                  <c:v>-0.53132299999999999</c:v>
                </c:pt>
                <c:pt idx="3623">
                  <c:v>-1.2067600000000001</c:v>
                </c:pt>
                <c:pt idx="3624">
                  <c:v>-1.40845</c:v>
                </c:pt>
                <c:pt idx="3625">
                  <c:v>-1.1449400000000001</c:v>
                </c:pt>
                <c:pt idx="3626">
                  <c:v>-2.0231400000000002</c:v>
                </c:pt>
                <c:pt idx="3627">
                  <c:v>-1.2457</c:v>
                </c:pt>
                <c:pt idx="3628">
                  <c:v>-1.8017399999999999</c:v>
                </c:pt>
                <c:pt idx="3629">
                  <c:v>-2.01831</c:v>
                </c:pt>
                <c:pt idx="3630">
                  <c:v>-1.31453</c:v>
                </c:pt>
                <c:pt idx="3631">
                  <c:v>-0.68919799999999998</c:v>
                </c:pt>
                <c:pt idx="3632">
                  <c:v>-1.83057</c:v>
                </c:pt>
                <c:pt idx="3633">
                  <c:v>-2.52955</c:v>
                </c:pt>
                <c:pt idx="3634">
                  <c:v>-1.2923</c:v>
                </c:pt>
                <c:pt idx="3635">
                  <c:v>-1.6987300000000001</c:v>
                </c:pt>
                <c:pt idx="3636">
                  <c:v>-1.1243300000000001</c:v>
                </c:pt>
                <c:pt idx="3637">
                  <c:v>-1.1759500000000001</c:v>
                </c:pt>
                <c:pt idx="3638">
                  <c:v>-0.43012800000000001</c:v>
                </c:pt>
                <c:pt idx="3639">
                  <c:v>-1.4943299999999999</c:v>
                </c:pt>
                <c:pt idx="3640">
                  <c:v>-1.23194</c:v>
                </c:pt>
                <c:pt idx="3641">
                  <c:v>-1.4620500000000001</c:v>
                </c:pt>
                <c:pt idx="3642">
                  <c:v>-2.1066699999999998</c:v>
                </c:pt>
                <c:pt idx="3643">
                  <c:v>-1.11592</c:v>
                </c:pt>
                <c:pt idx="3644">
                  <c:v>-1.65602</c:v>
                </c:pt>
                <c:pt idx="3645">
                  <c:v>-0.71896800000000005</c:v>
                </c:pt>
                <c:pt idx="3646">
                  <c:v>-2.59823</c:v>
                </c:pt>
                <c:pt idx="3647">
                  <c:v>-1.65266</c:v>
                </c:pt>
                <c:pt idx="3648">
                  <c:v>-0.91940200000000005</c:v>
                </c:pt>
                <c:pt idx="3649">
                  <c:v>0.85283699999999996</c:v>
                </c:pt>
                <c:pt idx="3650">
                  <c:v>0.63262499999999999</c:v>
                </c:pt>
                <c:pt idx="3651">
                  <c:v>-1.19069</c:v>
                </c:pt>
                <c:pt idx="3652">
                  <c:v>-0.89910999999999996</c:v>
                </c:pt>
                <c:pt idx="3653">
                  <c:v>-1.48698</c:v>
                </c:pt>
                <c:pt idx="3654">
                  <c:v>1.16778</c:v>
                </c:pt>
                <c:pt idx="3655">
                  <c:v>-0.812195</c:v>
                </c:pt>
                <c:pt idx="3656">
                  <c:v>-2.3510499999999999</c:v>
                </c:pt>
                <c:pt idx="3657">
                  <c:v>-1.54975</c:v>
                </c:pt>
                <c:pt idx="3658">
                  <c:v>-0.98757700000000004</c:v>
                </c:pt>
                <c:pt idx="3659">
                  <c:v>-1.64141</c:v>
                </c:pt>
                <c:pt idx="3660">
                  <c:v>-1.1932</c:v>
                </c:pt>
                <c:pt idx="3661">
                  <c:v>-2.0855000000000001</c:v>
                </c:pt>
                <c:pt idx="3662">
                  <c:v>-1.2097199999999999</c:v>
                </c:pt>
                <c:pt idx="3663">
                  <c:v>-1.2891300000000001</c:v>
                </c:pt>
                <c:pt idx="3664">
                  <c:v>-0.216334</c:v>
                </c:pt>
                <c:pt idx="3665">
                  <c:v>-0.54949800000000004</c:v>
                </c:pt>
                <c:pt idx="3666">
                  <c:v>-2.43235</c:v>
                </c:pt>
                <c:pt idx="3667">
                  <c:v>-1.0009999999999999</c:v>
                </c:pt>
                <c:pt idx="3668">
                  <c:v>0.657802</c:v>
                </c:pt>
                <c:pt idx="3669">
                  <c:v>0.68851099999999998</c:v>
                </c:pt>
                <c:pt idx="3670">
                  <c:v>-2.3350499999999998</c:v>
                </c:pt>
                <c:pt idx="3671">
                  <c:v>-1.57948</c:v>
                </c:pt>
                <c:pt idx="3672">
                  <c:v>-0.461316</c:v>
                </c:pt>
                <c:pt idx="3673">
                  <c:v>0.57147700000000001</c:v>
                </c:pt>
                <c:pt idx="3674">
                  <c:v>-1.3529199999999999</c:v>
                </c:pt>
                <c:pt idx="3675">
                  <c:v>-0.73106199999999999</c:v>
                </c:pt>
                <c:pt idx="3676">
                  <c:v>-1.7421599999999999</c:v>
                </c:pt>
                <c:pt idx="3677">
                  <c:v>-0.74160099999999995</c:v>
                </c:pt>
                <c:pt idx="3678">
                  <c:v>-1.2271700000000001</c:v>
                </c:pt>
                <c:pt idx="3679">
                  <c:v>0.71598200000000001</c:v>
                </c:pt>
                <c:pt idx="3680">
                  <c:v>-1.34162</c:v>
                </c:pt>
                <c:pt idx="3681">
                  <c:v>0.43358099999999999</c:v>
                </c:pt>
                <c:pt idx="3682">
                  <c:v>-1.3372599999999999</c:v>
                </c:pt>
                <c:pt idx="3683">
                  <c:v>-0.70396800000000004</c:v>
                </c:pt>
                <c:pt idx="3684">
                  <c:v>0.608074</c:v>
                </c:pt>
                <c:pt idx="3685">
                  <c:v>-1.63724</c:v>
                </c:pt>
                <c:pt idx="3686">
                  <c:v>-2.7465700000000002</c:v>
                </c:pt>
                <c:pt idx="3687">
                  <c:v>-2.3933599999999999</c:v>
                </c:pt>
                <c:pt idx="3688">
                  <c:v>-4.5381999999999999E-2</c:v>
                </c:pt>
                <c:pt idx="3689">
                  <c:v>-0.83556399999999997</c:v>
                </c:pt>
                <c:pt idx="3690">
                  <c:v>-1.56829</c:v>
                </c:pt>
                <c:pt idx="3691">
                  <c:v>-0.20236199999999999</c:v>
                </c:pt>
                <c:pt idx="3692">
                  <c:v>-1.12693</c:v>
                </c:pt>
                <c:pt idx="3693">
                  <c:v>-1.56789</c:v>
                </c:pt>
                <c:pt idx="3694">
                  <c:v>0.18859799999999999</c:v>
                </c:pt>
                <c:pt idx="3695">
                  <c:v>-3.0052400000000001</c:v>
                </c:pt>
                <c:pt idx="3696">
                  <c:v>1.4731000000000001</c:v>
                </c:pt>
                <c:pt idx="3697">
                  <c:v>-1.8452999999999999</c:v>
                </c:pt>
                <c:pt idx="3698">
                  <c:v>-1.6057699999999999</c:v>
                </c:pt>
                <c:pt idx="3699">
                  <c:v>-1.22773</c:v>
                </c:pt>
                <c:pt idx="3700">
                  <c:v>-1.9013800000000001</c:v>
                </c:pt>
                <c:pt idx="3701">
                  <c:v>-2.6625000000000001</c:v>
                </c:pt>
                <c:pt idx="3702">
                  <c:v>-0.18504000000000001</c:v>
                </c:pt>
                <c:pt idx="3703">
                  <c:v>-0.82936299999999996</c:v>
                </c:pt>
                <c:pt idx="3704">
                  <c:v>-1.90923</c:v>
                </c:pt>
                <c:pt idx="3705">
                  <c:v>-1.4756100000000001</c:v>
                </c:pt>
                <c:pt idx="3706">
                  <c:v>-0.91625800000000002</c:v>
                </c:pt>
                <c:pt idx="3707">
                  <c:v>-0.89537699999999998</c:v>
                </c:pt>
                <c:pt idx="3708">
                  <c:v>-0.556813</c:v>
                </c:pt>
                <c:pt idx="3709">
                  <c:v>1.67E-3</c:v>
                </c:pt>
                <c:pt idx="3710">
                  <c:v>-1.22078</c:v>
                </c:pt>
                <c:pt idx="3711">
                  <c:v>-0.206872</c:v>
                </c:pt>
                <c:pt idx="3712">
                  <c:v>1.78115</c:v>
                </c:pt>
                <c:pt idx="3713">
                  <c:v>-1.09728</c:v>
                </c:pt>
                <c:pt idx="3714">
                  <c:v>-1.53613</c:v>
                </c:pt>
                <c:pt idx="3715">
                  <c:v>-0.60060100000000005</c:v>
                </c:pt>
                <c:pt idx="3716">
                  <c:v>-0.99431999999999998</c:v>
                </c:pt>
                <c:pt idx="3717">
                  <c:v>-0.71450400000000003</c:v>
                </c:pt>
                <c:pt idx="3718">
                  <c:v>-0.25404300000000002</c:v>
                </c:pt>
                <c:pt idx="3719">
                  <c:v>0.53968300000000002</c:v>
                </c:pt>
                <c:pt idx="3720">
                  <c:v>-2.1361699999999999</c:v>
                </c:pt>
                <c:pt idx="3721">
                  <c:v>-1.7246699999999999</c:v>
                </c:pt>
                <c:pt idx="3722">
                  <c:v>-2.49119</c:v>
                </c:pt>
                <c:pt idx="3723">
                  <c:v>-1.1833400000000001</c:v>
                </c:pt>
                <c:pt idx="3724">
                  <c:v>0.245476</c:v>
                </c:pt>
                <c:pt idx="3725">
                  <c:v>-0.71550599999999998</c:v>
                </c:pt>
                <c:pt idx="3726">
                  <c:v>-2.2418900000000002</c:v>
                </c:pt>
                <c:pt idx="3727">
                  <c:v>-1.69336</c:v>
                </c:pt>
                <c:pt idx="3728">
                  <c:v>-1.73529</c:v>
                </c:pt>
                <c:pt idx="3729">
                  <c:v>-0.38939299999999999</c:v>
                </c:pt>
                <c:pt idx="3730">
                  <c:v>-1.8446</c:v>
                </c:pt>
                <c:pt idx="3731">
                  <c:v>-1.13479</c:v>
                </c:pt>
                <c:pt idx="3732">
                  <c:v>-1.1867099999999999</c:v>
                </c:pt>
                <c:pt idx="3733">
                  <c:v>-0.80618999999999996</c:v>
                </c:pt>
                <c:pt idx="3734">
                  <c:v>-2.7876099999999999</c:v>
                </c:pt>
                <c:pt idx="3735">
                  <c:v>-1.5310600000000001</c:v>
                </c:pt>
                <c:pt idx="3736">
                  <c:v>-1.99454</c:v>
                </c:pt>
                <c:pt idx="3737">
                  <c:v>-1.7129799999999999</c:v>
                </c:pt>
                <c:pt idx="3738">
                  <c:v>0.18640699999999999</c:v>
                </c:pt>
                <c:pt idx="3739">
                  <c:v>-0.51056699999999999</c:v>
                </c:pt>
                <c:pt idx="3740">
                  <c:v>-1.5442800000000001</c:v>
                </c:pt>
                <c:pt idx="3741">
                  <c:v>-0.87951800000000002</c:v>
                </c:pt>
                <c:pt idx="3742">
                  <c:v>-1.2819799999999999</c:v>
                </c:pt>
                <c:pt idx="3743">
                  <c:v>-1.1376999999999999</c:v>
                </c:pt>
                <c:pt idx="3744">
                  <c:v>3.4685000000000001E-2</c:v>
                </c:pt>
                <c:pt idx="3745">
                  <c:v>-2.6780200000000001</c:v>
                </c:pt>
                <c:pt idx="3746">
                  <c:v>0.79210800000000003</c:v>
                </c:pt>
                <c:pt idx="3747">
                  <c:v>-1.0576000000000001</c:v>
                </c:pt>
                <c:pt idx="3748">
                  <c:v>-1.2942800000000001</c:v>
                </c:pt>
                <c:pt idx="3749">
                  <c:v>-0.66930800000000001</c:v>
                </c:pt>
                <c:pt idx="3750">
                  <c:v>-0.62109800000000004</c:v>
                </c:pt>
                <c:pt idx="3751">
                  <c:v>-0.29813200000000001</c:v>
                </c:pt>
                <c:pt idx="3752">
                  <c:v>-0.64950200000000002</c:v>
                </c:pt>
                <c:pt idx="3753">
                  <c:v>0.75285100000000005</c:v>
                </c:pt>
                <c:pt idx="3754">
                  <c:v>-0.40592299999999998</c:v>
                </c:pt>
                <c:pt idx="3755">
                  <c:v>0.53874999999999995</c:v>
                </c:pt>
                <c:pt idx="3756">
                  <c:v>-0.51430500000000001</c:v>
                </c:pt>
                <c:pt idx="3757">
                  <c:v>5.1096000000000003E-2</c:v>
                </c:pt>
                <c:pt idx="3758">
                  <c:v>-0.348661</c:v>
                </c:pt>
                <c:pt idx="3759">
                  <c:v>1.23925</c:v>
                </c:pt>
                <c:pt idx="3760">
                  <c:v>-1.9086399999999999</c:v>
                </c:pt>
                <c:pt idx="3761">
                  <c:v>-1.4638100000000001</c:v>
                </c:pt>
                <c:pt idx="3762">
                  <c:v>-0.100854</c:v>
                </c:pt>
                <c:pt idx="3763">
                  <c:v>-0.69150299999999998</c:v>
                </c:pt>
                <c:pt idx="3764">
                  <c:v>0.29810599999999998</c:v>
                </c:pt>
                <c:pt idx="3765">
                  <c:v>-0.166682</c:v>
                </c:pt>
                <c:pt idx="3766">
                  <c:v>-2.69726</c:v>
                </c:pt>
                <c:pt idx="3767">
                  <c:v>-0.13453100000000001</c:v>
                </c:pt>
                <c:pt idx="3768">
                  <c:v>-0.70474199999999998</c:v>
                </c:pt>
                <c:pt idx="3769">
                  <c:v>-0.122735</c:v>
                </c:pt>
                <c:pt idx="3770">
                  <c:v>-0.58130800000000005</c:v>
                </c:pt>
                <c:pt idx="3771">
                  <c:v>0.68492900000000001</c:v>
                </c:pt>
                <c:pt idx="3772">
                  <c:v>-0.26538299999999998</c:v>
                </c:pt>
                <c:pt idx="3773">
                  <c:v>-0.70529299999999995</c:v>
                </c:pt>
                <c:pt idx="3774">
                  <c:v>-0.47855300000000001</c:v>
                </c:pt>
                <c:pt idx="3775">
                  <c:v>0.228857</c:v>
                </c:pt>
                <c:pt idx="3776">
                  <c:v>-0.24712400000000001</c:v>
                </c:pt>
                <c:pt idx="3777">
                  <c:v>-1.35473</c:v>
                </c:pt>
                <c:pt idx="3778">
                  <c:v>0.14677699999999999</c:v>
                </c:pt>
                <c:pt idx="3779">
                  <c:v>0.207344</c:v>
                </c:pt>
                <c:pt idx="3780">
                  <c:v>-2.6524800000000002</c:v>
                </c:pt>
                <c:pt idx="3781">
                  <c:v>-0.18423900000000001</c:v>
                </c:pt>
                <c:pt idx="3782">
                  <c:v>-0.45283000000000001</c:v>
                </c:pt>
                <c:pt idx="3783">
                  <c:v>0.102071</c:v>
                </c:pt>
                <c:pt idx="3784">
                  <c:v>-0.18068799999999999</c:v>
                </c:pt>
                <c:pt idx="3785">
                  <c:v>-1.9737199999999999</c:v>
                </c:pt>
                <c:pt idx="3786">
                  <c:v>-0.20611599999999999</c:v>
                </c:pt>
                <c:pt idx="3787">
                  <c:v>-2.2563800000000001</c:v>
                </c:pt>
                <c:pt idx="3788">
                  <c:v>-0.86943599999999999</c:v>
                </c:pt>
                <c:pt idx="3789">
                  <c:v>0.60079000000000005</c:v>
                </c:pt>
                <c:pt idx="3790">
                  <c:v>-0.42787900000000001</c:v>
                </c:pt>
                <c:pt idx="3791">
                  <c:v>-0.54201900000000003</c:v>
                </c:pt>
                <c:pt idx="3792">
                  <c:v>0.142592</c:v>
                </c:pt>
                <c:pt idx="3793">
                  <c:v>-0.44097500000000001</c:v>
                </c:pt>
                <c:pt idx="3794">
                  <c:v>1.0811200000000001</c:v>
                </c:pt>
                <c:pt idx="3795">
                  <c:v>0.18909699999999999</c:v>
                </c:pt>
                <c:pt idx="3796">
                  <c:v>0.51825299999999996</c:v>
                </c:pt>
                <c:pt idx="3797">
                  <c:v>-0.16225400000000001</c:v>
                </c:pt>
                <c:pt idx="3798">
                  <c:v>0.46019700000000002</c:v>
                </c:pt>
                <c:pt idx="3799">
                  <c:v>0.669713</c:v>
                </c:pt>
                <c:pt idx="3800">
                  <c:v>0.41320099999999998</c:v>
                </c:pt>
                <c:pt idx="3801">
                  <c:v>-1.6895500000000001</c:v>
                </c:pt>
                <c:pt idx="3802">
                  <c:v>-1.38886</c:v>
                </c:pt>
                <c:pt idx="3803">
                  <c:v>0.27938600000000002</c:v>
                </c:pt>
                <c:pt idx="3804">
                  <c:v>-0.64722299999999999</c:v>
                </c:pt>
                <c:pt idx="3805">
                  <c:v>-0.80739399999999995</c:v>
                </c:pt>
                <c:pt idx="3806">
                  <c:v>-0.34541500000000003</c:v>
                </c:pt>
                <c:pt idx="3807">
                  <c:v>-1.2503899999999999</c:v>
                </c:pt>
                <c:pt idx="3808">
                  <c:v>-1.7572099999999999</c:v>
                </c:pt>
                <c:pt idx="3809">
                  <c:v>-0.58801999999999999</c:v>
                </c:pt>
                <c:pt idx="3810">
                  <c:v>-2.6211799999999998</c:v>
                </c:pt>
                <c:pt idx="3811">
                  <c:v>-1.19042</c:v>
                </c:pt>
                <c:pt idx="3812">
                  <c:v>0.91274100000000002</c:v>
                </c:pt>
                <c:pt idx="3813">
                  <c:v>1.1862299999999999</c:v>
                </c:pt>
                <c:pt idx="3814">
                  <c:v>0.30544700000000002</c:v>
                </c:pt>
                <c:pt idx="3815">
                  <c:v>0.32780100000000001</c:v>
                </c:pt>
                <c:pt idx="3816">
                  <c:v>2.9751E-2</c:v>
                </c:pt>
                <c:pt idx="3817">
                  <c:v>-0.47175899999999998</c:v>
                </c:pt>
                <c:pt idx="3818">
                  <c:v>-0.19463900000000001</c:v>
                </c:pt>
                <c:pt idx="3819">
                  <c:v>-0.36446600000000001</c:v>
                </c:pt>
                <c:pt idx="3820">
                  <c:v>7.7217999999999995E-2</c:v>
                </c:pt>
                <c:pt idx="3821">
                  <c:v>8.0565999999999999E-2</c:v>
                </c:pt>
                <c:pt idx="3822">
                  <c:v>-0.94301000000000001</c:v>
                </c:pt>
                <c:pt idx="3823">
                  <c:v>-0.392675</c:v>
                </c:pt>
                <c:pt idx="3824">
                  <c:v>-1.0902E-2</c:v>
                </c:pt>
                <c:pt idx="3825">
                  <c:v>3.5145000000000003E-2</c:v>
                </c:pt>
                <c:pt idx="3826">
                  <c:v>-0.30825999999999998</c:v>
                </c:pt>
                <c:pt idx="3827">
                  <c:v>-0.14485500000000001</c:v>
                </c:pt>
                <c:pt idx="3828">
                  <c:v>0.21243100000000001</c:v>
                </c:pt>
                <c:pt idx="3829">
                  <c:v>0.31266300000000002</c:v>
                </c:pt>
                <c:pt idx="3830">
                  <c:v>-0.52381800000000001</c:v>
                </c:pt>
                <c:pt idx="3831">
                  <c:v>2.743E-2</c:v>
                </c:pt>
                <c:pt idx="3832">
                  <c:v>-6.5267000000000006E-2</c:v>
                </c:pt>
                <c:pt idx="3833">
                  <c:v>-0.282165</c:v>
                </c:pt>
                <c:pt idx="3834">
                  <c:v>1.0106299999999999</c:v>
                </c:pt>
                <c:pt idx="3835">
                  <c:v>0.56629600000000002</c:v>
                </c:pt>
                <c:pt idx="3836">
                  <c:v>0.34421099999999999</c:v>
                </c:pt>
                <c:pt idx="3837">
                  <c:v>-0.35291600000000001</c:v>
                </c:pt>
                <c:pt idx="3838">
                  <c:v>8.9865E-2</c:v>
                </c:pt>
                <c:pt idx="3839">
                  <c:v>0.88889799999999997</c:v>
                </c:pt>
                <c:pt idx="3840">
                  <c:v>-0.14891299999999999</c:v>
                </c:pt>
                <c:pt idx="3841">
                  <c:v>7.6544000000000001E-2</c:v>
                </c:pt>
                <c:pt idx="3842">
                  <c:v>-0.27447500000000002</c:v>
                </c:pt>
                <c:pt idx="3843">
                  <c:v>-0.24267900000000001</c:v>
                </c:pt>
                <c:pt idx="3844">
                  <c:v>-0.66116600000000003</c:v>
                </c:pt>
                <c:pt idx="3845">
                  <c:v>-0.50142799999999998</c:v>
                </c:pt>
                <c:pt idx="3846">
                  <c:v>0.58273399999999997</c:v>
                </c:pt>
                <c:pt idx="3847">
                  <c:v>-1.72837</c:v>
                </c:pt>
                <c:pt idx="3848">
                  <c:v>-1.04993</c:v>
                </c:pt>
                <c:pt idx="3849">
                  <c:v>5.3410000000000003E-3</c:v>
                </c:pt>
                <c:pt idx="3850">
                  <c:v>-4.8416000000000001E-2</c:v>
                </c:pt>
                <c:pt idx="3851">
                  <c:v>0.269625</c:v>
                </c:pt>
                <c:pt idx="3852">
                  <c:v>-0.57255699999999998</c:v>
                </c:pt>
                <c:pt idx="3853">
                  <c:v>-0.88754100000000002</c:v>
                </c:pt>
                <c:pt idx="3854">
                  <c:v>-0.55639099999999997</c:v>
                </c:pt>
                <c:pt idx="3855">
                  <c:v>5.6078999999999997E-2</c:v>
                </c:pt>
                <c:pt idx="3856">
                  <c:v>0.72270500000000004</c:v>
                </c:pt>
                <c:pt idx="3857">
                  <c:v>-0.49448399999999998</c:v>
                </c:pt>
                <c:pt idx="3858">
                  <c:v>-0.57821500000000003</c:v>
                </c:pt>
                <c:pt idx="3859">
                  <c:v>-0.54503900000000005</c:v>
                </c:pt>
                <c:pt idx="3860">
                  <c:v>1.1665E-2</c:v>
                </c:pt>
                <c:pt idx="3861">
                  <c:v>-0.66187799999999997</c:v>
                </c:pt>
                <c:pt idx="3862">
                  <c:v>5.5628999999999998E-2</c:v>
                </c:pt>
                <c:pt idx="3863">
                  <c:v>-0.89592499999999997</c:v>
                </c:pt>
                <c:pt idx="3864">
                  <c:v>-0.42686800000000003</c:v>
                </c:pt>
                <c:pt idx="3865">
                  <c:v>-1.3699699999999999</c:v>
                </c:pt>
                <c:pt idx="3866">
                  <c:v>-1.3634999999999999</c:v>
                </c:pt>
                <c:pt idx="3867">
                  <c:v>-0.29161599999999999</c:v>
                </c:pt>
                <c:pt idx="3868">
                  <c:v>-0.66854999999999998</c:v>
                </c:pt>
                <c:pt idx="3869">
                  <c:v>-0.27521800000000002</c:v>
                </c:pt>
                <c:pt idx="3870">
                  <c:v>-7.9801999999999998E-2</c:v>
                </c:pt>
                <c:pt idx="3871">
                  <c:v>-0.37801800000000002</c:v>
                </c:pt>
                <c:pt idx="3872">
                  <c:v>-0.68049800000000005</c:v>
                </c:pt>
                <c:pt idx="3873">
                  <c:v>-0.33194400000000002</c:v>
                </c:pt>
                <c:pt idx="3874">
                  <c:v>0.129497</c:v>
                </c:pt>
                <c:pt idx="3875">
                  <c:v>0.82067299999999999</c:v>
                </c:pt>
                <c:pt idx="3876">
                  <c:v>0.52533300000000005</c:v>
                </c:pt>
                <c:pt idx="3877">
                  <c:v>-0.47601599999999999</c:v>
                </c:pt>
                <c:pt idx="3878">
                  <c:v>0.80898999999999999</c:v>
                </c:pt>
                <c:pt idx="3879">
                  <c:v>-1.1957500000000001</c:v>
                </c:pt>
                <c:pt idx="3880">
                  <c:v>0.33411200000000002</c:v>
                </c:pt>
                <c:pt idx="3881">
                  <c:v>0.123267</c:v>
                </c:pt>
                <c:pt idx="3882">
                  <c:v>-9.4698000000000004E-2</c:v>
                </c:pt>
                <c:pt idx="3883">
                  <c:v>0.76706700000000005</c:v>
                </c:pt>
                <c:pt idx="3884">
                  <c:v>0.64281999999999995</c:v>
                </c:pt>
                <c:pt idx="3885">
                  <c:v>-0.77407000000000004</c:v>
                </c:pt>
                <c:pt idx="3886">
                  <c:v>0.82584000000000002</c:v>
                </c:pt>
                <c:pt idx="3887">
                  <c:v>-0.18365799999999999</c:v>
                </c:pt>
                <c:pt idx="3888">
                  <c:v>-0.126608</c:v>
                </c:pt>
                <c:pt idx="3889">
                  <c:v>-7.4528999999999998E-2</c:v>
                </c:pt>
                <c:pt idx="3890">
                  <c:v>-0.51740399999999998</c:v>
                </c:pt>
                <c:pt idx="3891">
                  <c:v>3.6894000000000003E-2</c:v>
                </c:pt>
                <c:pt idx="3892">
                  <c:v>-0.112903</c:v>
                </c:pt>
                <c:pt idx="3893">
                  <c:v>1.1088199999999999</c:v>
                </c:pt>
                <c:pt idx="3894">
                  <c:v>-7.8920000000000004E-2</c:v>
                </c:pt>
                <c:pt idx="3895">
                  <c:v>-1.06677</c:v>
                </c:pt>
                <c:pt idx="3896">
                  <c:v>-7.2110000000000004E-3</c:v>
                </c:pt>
                <c:pt idx="3897">
                  <c:v>1.46838</c:v>
                </c:pt>
                <c:pt idx="3898">
                  <c:v>9.3589999999999993E-3</c:v>
                </c:pt>
                <c:pt idx="3899">
                  <c:v>-1.19112</c:v>
                </c:pt>
                <c:pt idx="3900">
                  <c:v>0.99456699999999998</c:v>
                </c:pt>
                <c:pt idx="3901">
                  <c:v>-0.88021000000000005</c:v>
                </c:pt>
                <c:pt idx="3902">
                  <c:v>-0.51432</c:v>
                </c:pt>
                <c:pt idx="3903">
                  <c:v>0.37743300000000002</c:v>
                </c:pt>
                <c:pt idx="3904">
                  <c:v>0.53217499999999995</c:v>
                </c:pt>
                <c:pt idx="3905">
                  <c:v>-0.470273</c:v>
                </c:pt>
                <c:pt idx="3906">
                  <c:v>-0.207484</c:v>
                </c:pt>
                <c:pt idx="3907">
                  <c:v>-0.59422699999999995</c:v>
                </c:pt>
                <c:pt idx="3908">
                  <c:v>0.703322</c:v>
                </c:pt>
                <c:pt idx="3909">
                  <c:v>0.83524600000000004</c:v>
                </c:pt>
                <c:pt idx="3910">
                  <c:v>1.3046500000000001</c:v>
                </c:pt>
                <c:pt idx="3911">
                  <c:v>1.4412799999999999</c:v>
                </c:pt>
                <c:pt idx="3912">
                  <c:v>-4.3196999999999999E-2</c:v>
                </c:pt>
                <c:pt idx="3913">
                  <c:v>0.96413099999999996</c:v>
                </c:pt>
                <c:pt idx="3914">
                  <c:v>-8.4903999999999993E-2</c:v>
                </c:pt>
                <c:pt idx="3915">
                  <c:v>1.59724</c:v>
                </c:pt>
                <c:pt idx="3916">
                  <c:v>-0.63421799999999995</c:v>
                </c:pt>
                <c:pt idx="3917">
                  <c:v>-0.32758799999999999</c:v>
                </c:pt>
                <c:pt idx="3918">
                  <c:v>1.14063</c:v>
                </c:pt>
                <c:pt idx="3919">
                  <c:v>0.3745</c:v>
                </c:pt>
                <c:pt idx="3920">
                  <c:v>-0.548759</c:v>
                </c:pt>
                <c:pt idx="3921">
                  <c:v>1.08066</c:v>
                </c:pt>
                <c:pt idx="3922">
                  <c:v>-0.110191</c:v>
                </c:pt>
                <c:pt idx="3923">
                  <c:v>-0.75263899999999995</c:v>
                </c:pt>
                <c:pt idx="3924">
                  <c:v>0.976989</c:v>
                </c:pt>
                <c:pt idx="3925">
                  <c:v>-0.79059100000000004</c:v>
                </c:pt>
                <c:pt idx="3926">
                  <c:v>0.27876499999999999</c:v>
                </c:pt>
                <c:pt idx="3927">
                  <c:v>0.524536</c:v>
                </c:pt>
                <c:pt idx="3928">
                  <c:v>1.8704700000000001</c:v>
                </c:pt>
                <c:pt idx="3929">
                  <c:v>-1.4009100000000001</c:v>
                </c:pt>
                <c:pt idx="3930">
                  <c:v>6.7851999999999996E-2</c:v>
                </c:pt>
                <c:pt idx="3931">
                  <c:v>-0.31818099999999999</c:v>
                </c:pt>
                <c:pt idx="3932">
                  <c:v>-0.666933</c:v>
                </c:pt>
                <c:pt idx="3933">
                  <c:v>0.58006500000000005</c:v>
                </c:pt>
                <c:pt idx="3934">
                  <c:v>-0.94246300000000005</c:v>
                </c:pt>
                <c:pt idx="3935">
                  <c:v>-6.3591999999999996E-2</c:v>
                </c:pt>
                <c:pt idx="3936">
                  <c:v>-0.92820899999999995</c:v>
                </c:pt>
                <c:pt idx="3937">
                  <c:v>2.3571999999999999E-2</c:v>
                </c:pt>
                <c:pt idx="3938">
                  <c:v>-1.5073399999999999</c:v>
                </c:pt>
                <c:pt idx="3939">
                  <c:v>1.2513399999999999</c:v>
                </c:pt>
                <c:pt idx="3940">
                  <c:v>0.82231500000000002</c:v>
                </c:pt>
                <c:pt idx="3941">
                  <c:v>0.74172700000000003</c:v>
                </c:pt>
                <c:pt idx="3942">
                  <c:v>0.98961699999999997</c:v>
                </c:pt>
                <c:pt idx="3943">
                  <c:v>-1.51495</c:v>
                </c:pt>
                <c:pt idx="3944">
                  <c:v>-0.43328800000000001</c:v>
                </c:pt>
                <c:pt idx="3945">
                  <c:v>0.47362900000000002</c:v>
                </c:pt>
                <c:pt idx="3946">
                  <c:v>-0.92812700000000004</c:v>
                </c:pt>
                <c:pt idx="3947">
                  <c:v>-0.20688599999999999</c:v>
                </c:pt>
                <c:pt idx="3948">
                  <c:v>0.688025</c:v>
                </c:pt>
                <c:pt idx="3949">
                  <c:v>-0.37485800000000002</c:v>
                </c:pt>
                <c:pt idx="3950">
                  <c:v>1.4012199999999999</c:v>
                </c:pt>
                <c:pt idx="3951">
                  <c:v>0.21229600000000001</c:v>
                </c:pt>
                <c:pt idx="3952">
                  <c:v>-1.40716</c:v>
                </c:pt>
                <c:pt idx="3953">
                  <c:v>0.90973400000000004</c:v>
                </c:pt>
                <c:pt idx="3954">
                  <c:v>-0.21181900000000001</c:v>
                </c:pt>
                <c:pt idx="3955">
                  <c:v>-9.4172000000000006E-2</c:v>
                </c:pt>
                <c:pt idx="3956">
                  <c:v>2.807E-3</c:v>
                </c:pt>
                <c:pt idx="3957">
                  <c:v>-1.1733800000000001</c:v>
                </c:pt>
                <c:pt idx="3958">
                  <c:v>1.32687</c:v>
                </c:pt>
                <c:pt idx="3959">
                  <c:v>0.57737499999999997</c:v>
                </c:pt>
                <c:pt idx="3960">
                  <c:v>-0.41986800000000002</c:v>
                </c:pt>
                <c:pt idx="3961">
                  <c:v>-0.78600099999999995</c:v>
                </c:pt>
                <c:pt idx="3962">
                  <c:v>0.138264</c:v>
                </c:pt>
                <c:pt idx="3963">
                  <c:v>0.27162500000000001</c:v>
                </c:pt>
                <c:pt idx="3964">
                  <c:v>-0.93284999999999996</c:v>
                </c:pt>
                <c:pt idx="3965">
                  <c:v>0.51556100000000005</c:v>
                </c:pt>
                <c:pt idx="3966">
                  <c:v>0.82031799999999999</c:v>
                </c:pt>
                <c:pt idx="3967">
                  <c:v>0.60214599999999996</c:v>
                </c:pt>
                <c:pt idx="3968">
                  <c:v>0.91563099999999997</c:v>
                </c:pt>
                <c:pt idx="3969">
                  <c:v>0.78639800000000004</c:v>
                </c:pt>
                <c:pt idx="3970">
                  <c:v>0.77795599999999998</c:v>
                </c:pt>
                <c:pt idx="3971">
                  <c:v>0.23569799999999999</c:v>
                </c:pt>
                <c:pt idx="3972">
                  <c:v>-0.145313</c:v>
                </c:pt>
                <c:pt idx="3973">
                  <c:v>1.5535600000000001</c:v>
                </c:pt>
                <c:pt idx="3974">
                  <c:v>-1.3232600000000001</c:v>
                </c:pt>
                <c:pt idx="3975">
                  <c:v>-1.0425899999999999</c:v>
                </c:pt>
                <c:pt idx="3976">
                  <c:v>-1.43327</c:v>
                </c:pt>
                <c:pt idx="3977">
                  <c:v>0.89960300000000004</c:v>
                </c:pt>
                <c:pt idx="3978">
                  <c:v>0.71178699999999995</c:v>
                </c:pt>
                <c:pt idx="3979">
                  <c:v>0.83349899999999999</c:v>
                </c:pt>
                <c:pt idx="3980">
                  <c:v>-0.18623999999999999</c:v>
                </c:pt>
                <c:pt idx="3981">
                  <c:v>-0.13126199999999999</c:v>
                </c:pt>
                <c:pt idx="3982">
                  <c:v>1.0959399999999999</c:v>
                </c:pt>
                <c:pt idx="3983">
                  <c:v>1.15601</c:v>
                </c:pt>
                <c:pt idx="3984">
                  <c:v>0.29309299999999999</c:v>
                </c:pt>
                <c:pt idx="3985">
                  <c:v>1.1020000000000001</c:v>
                </c:pt>
                <c:pt idx="3986">
                  <c:v>0.12761600000000001</c:v>
                </c:pt>
                <c:pt idx="3987">
                  <c:v>0.73278100000000002</c:v>
                </c:pt>
                <c:pt idx="3988">
                  <c:v>0.12585499999999999</c:v>
                </c:pt>
                <c:pt idx="3989">
                  <c:v>0.56842099999999995</c:v>
                </c:pt>
                <c:pt idx="3990">
                  <c:v>-0.47240399999999999</c:v>
                </c:pt>
                <c:pt idx="3991">
                  <c:v>1.0656600000000001</c:v>
                </c:pt>
                <c:pt idx="3992">
                  <c:v>0.74796600000000002</c:v>
                </c:pt>
                <c:pt idx="3993">
                  <c:v>0.38712999999999997</c:v>
                </c:pt>
                <c:pt idx="3994">
                  <c:v>1.3062400000000001</c:v>
                </c:pt>
                <c:pt idx="3995">
                  <c:v>1.1505700000000001</c:v>
                </c:pt>
                <c:pt idx="3996">
                  <c:v>0.69201199999999996</c:v>
                </c:pt>
                <c:pt idx="3997">
                  <c:v>1.3274699999999999</c:v>
                </c:pt>
                <c:pt idx="3998">
                  <c:v>0.92794600000000005</c:v>
                </c:pt>
                <c:pt idx="3999">
                  <c:v>0.73134600000000005</c:v>
                </c:pt>
                <c:pt idx="4000">
                  <c:v>1.15577</c:v>
                </c:pt>
                <c:pt idx="4001">
                  <c:v>0.90930800000000001</c:v>
                </c:pt>
                <c:pt idx="4002">
                  <c:v>-0.18174399999999999</c:v>
                </c:pt>
                <c:pt idx="4003">
                  <c:v>1.03017</c:v>
                </c:pt>
                <c:pt idx="4004">
                  <c:v>1.06871</c:v>
                </c:pt>
                <c:pt idx="4005">
                  <c:v>1.2417899999999999</c:v>
                </c:pt>
                <c:pt idx="4006">
                  <c:v>-1.19845</c:v>
                </c:pt>
                <c:pt idx="4007">
                  <c:v>1.2011099999999999</c:v>
                </c:pt>
                <c:pt idx="4008">
                  <c:v>0.54904299999999995</c:v>
                </c:pt>
                <c:pt idx="4009">
                  <c:v>0.78719099999999997</c:v>
                </c:pt>
                <c:pt idx="4010">
                  <c:v>4.3908999999999997E-2</c:v>
                </c:pt>
                <c:pt idx="4011">
                  <c:v>0.66017400000000004</c:v>
                </c:pt>
                <c:pt idx="4012">
                  <c:v>0.97095900000000002</c:v>
                </c:pt>
                <c:pt idx="4013">
                  <c:v>0.60786799999999996</c:v>
                </c:pt>
                <c:pt idx="4014">
                  <c:v>1.15757</c:v>
                </c:pt>
                <c:pt idx="4015">
                  <c:v>0.60976399999999997</c:v>
                </c:pt>
                <c:pt idx="4016">
                  <c:v>0.86123400000000006</c:v>
                </c:pt>
                <c:pt idx="4017">
                  <c:v>0.65778800000000004</c:v>
                </c:pt>
                <c:pt idx="4018">
                  <c:v>1.1747799999999999</c:v>
                </c:pt>
                <c:pt idx="4019">
                  <c:v>0.44346099999999999</c:v>
                </c:pt>
                <c:pt idx="4020">
                  <c:v>1.0029399999999999</c:v>
                </c:pt>
                <c:pt idx="4021">
                  <c:v>0.48078900000000002</c:v>
                </c:pt>
                <c:pt idx="4022">
                  <c:v>1.2957799999999999</c:v>
                </c:pt>
                <c:pt idx="4023">
                  <c:v>-3.5742000000000003E-2</c:v>
                </c:pt>
                <c:pt idx="4024">
                  <c:v>0.91043600000000002</c:v>
                </c:pt>
                <c:pt idx="4025">
                  <c:v>1.4843900000000001</c:v>
                </c:pt>
                <c:pt idx="4026">
                  <c:v>-0.31670199999999998</c:v>
                </c:pt>
                <c:pt idx="4027">
                  <c:v>0.66681599999999996</c:v>
                </c:pt>
                <c:pt idx="4028">
                  <c:v>0.119626</c:v>
                </c:pt>
                <c:pt idx="4029">
                  <c:v>1.2909200000000001</c:v>
                </c:pt>
                <c:pt idx="4030">
                  <c:v>1.31931</c:v>
                </c:pt>
                <c:pt idx="4031">
                  <c:v>1.40222</c:v>
                </c:pt>
                <c:pt idx="4032">
                  <c:v>0.79397700000000004</c:v>
                </c:pt>
                <c:pt idx="4033">
                  <c:v>0.97953000000000001</c:v>
                </c:pt>
                <c:pt idx="4034">
                  <c:v>1.0064299999999999</c:v>
                </c:pt>
                <c:pt idx="4035">
                  <c:v>0.391123</c:v>
                </c:pt>
                <c:pt idx="4036">
                  <c:v>1.10928</c:v>
                </c:pt>
                <c:pt idx="4037">
                  <c:v>0.91633699999999996</c:v>
                </c:pt>
                <c:pt idx="4038">
                  <c:v>0.92516600000000004</c:v>
                </c:pt>
                <c:pt idx="4039">
                  <c:v>0.99109999999999998</c:v>
                </c:pt>
                <c:pt idx="4040">
                  <c:v>1.1453100000000001</c:v>
                </c:pt>
                <c:pt idx="4041">
                  <c:v>0.94047999999999998</c:v>
                </c:pt>
                <c:pt idx="4042">
                  <c:v>0.87106799999999995</c:v>
                </c:pt>
                <c:pt idx="4043">
                  <c:v>0.86648599999999998</c:v>
                </c:pt>
                <c:pt idx="4044">
                  <c:v>1.03467</c:v>
                </c:pt>
                <c:pt idx="4045">
                  <c:v>1.2605</c:v>
                </c:pt>
                <c:pt idx="4046">
                  <c:v>1.5026999999999999</c:v>
                </c:pt>
                <c:pt idx="4047">
                  <c:v>0.733325</c:v>
                </c:pt>
                <c:pt idx="4048">
                  <c:v>1.50238</c:v>
                </c:pt>
                <c:pt idx="4049">
                  <c:v>1.6144099999999999</c:v>
                </c:pt>
                <c:pt idx="4050">
                  <c:v>-0.59852000000000005</c:v>
                </c:pt>
                <c:pt idx="4051">
                  <c:v>0.974159</c:v>
                </c:pt>
                <c:pt idx="4052">
                  <c:v>1.3596699999999999</c:v>
                </c:pt>
                <c:pt idx="4053">
                  <c:v>0.60910699999999995</c:v>
                </c:pt>
                <c:pt idx="4054">
                  <c:v>1.23136</c:v>
                </c:pt>
                <c:pt idx="4055">
                  <c:v>1.1027800000000001</c:v>
                </c:pt>
                <c:pt idx="4056">
                  <c:v>1.10256</c:v>
                </c:pt>
                <c:pt idx="4057">
                  <c:v>1.5447</c:v>
                </c:pt>
                <c:pt idx="4058">
                  <c:v>1.1457900000000001</c:v>
                </c:pt>
                <c:pt idx="4059">
                  <c:v>1.0574399999999999</c:v>
                </c:pt>
                <c:pt idx="4060">
                  <c:v>1.0102100000000001</c:v>
                </c:pt>
                <c:pt idx="4061">
                  <c:v>1.15486</c:v>
                </c:pt>
                <c:pt idx="4062">
                  <c:v>1.4773000000000001</c:v>
                </c:pt>
                <c:pt idx="4063">
                  <c:v>1.41612</c:v>
                </c:pt>
                <c:pt idx="4064">
                  <c:v>1.2037199999999999</c:v>
                </c:pt>
                <c:pt idx="4065">
                  <c:v>1.3217099999999999</c:v>
                </c:pt>
                <c:pt idx="4066">
                  <c:v>0.98637799999999998</c:v>
                </c:pt>
                <c:pt idx="4067">
                  <c:v>0.413327</c:v>
                </c:pt>
                <c:pt idx="4068">
                  <c:v>1.0639099999999999</c:v>
                </c:pt>
                <c:pt idx="4069">
                  <c:v>0.88092700000000002</c:v>
                </c:pt>
                <c:pt idx="4070">
                  <c:v>1.00867</c:v>
                </c:pt>
                <c:pt idx="4071">
                  <c:v>0.41722100000000001</c:v>
                </c:pt>
                <c:pt idx="4072">
                  <c:v>0.858684</c:v>
                </c:pt>
                <c:pt idx="4073">
                  <c:v>0.85976699999999995</c:v>
                </c:pt>
                <c:pt idx="4074">
                  <c:v>-0.40818399999999999</c:v>
                </c:pt>
                <c:pt idx="4075">
                  <c:v>0.85810699999999995</c:v>
                </c:pt>
                <c:pt idx="4076">
                  <c:v>0.92899399999999999</c:v>
                </c:pt>
                <c:pt idx="4077">
                  <c:v>-1.03481</c:v>
                </c:pt>
                <c:pt idx="4078">
                  <c:v>0.366815</c:v>
                </c:pt>
                <c:pt idx="4079">
                  <c:v>0.89019499999999996</c:v>
                </c:pt>
                <c:pt idx="4080">
                  <c:v>-0.97738100000000006</c:v>
                </c:pt>
                <c:pt idx="4081">
                  <c:v>-1.15252</c:v>
                </c:pt>
                <c:pt idx="4082">
                  <c:v>0.82425300000000001</c:v>
                </c:pt>
                <c:pt idx="4083">
                  <c:v>-0.61087899999999995</c:v>
                </c:pt>
                <c:pt idx="4084">
                  <c:v>0.69294299999999998</c:v>
                </c:pt>
                <c:pt idx="4085">
                  <c:v>-0.185585</c:v>
                </c:pt>
                <c:pt idx="4086">
                  <c:v>0.49236000000000002</c:v>
                </c:pt>
                <c:pt idx="4087">
                  <c:v>6.6930000000000002E-3</c:v>
                </c:pt>
                <c:pt idx="4088">
                  <c:v>-0.92325599999999997</c:v>
                </c:pt>
                <c:pt idx="4089">
                  <c:v>-0.67943600000000004</c:v>
                </c:pt>
                <c:pt idx="4090">
                  <c:v>0.85189099999999995</c:v>
                </c:pt>
                <c:pt idx="4091">
                  <c:v>1.1710100000000001</c:v>
                </c:pt>
                <c:pt idx="4092">
                  <c:v>-0.57228400000000001</c:v>
                </c:pt>
                <c:pt idx="4093">
                  <c:v>-0.68672200000000005</c:v>
                </c:pt>
                <c:pt idx="4094">
                  <c:v>-0.59179499999999996</c:v>
                </c:pt>
                <c:pt idx="4095">
                  <c:v>0.83785399999999999</c:v>
                </c:pt>
                <c:pt idx="4096">
                  <c:v>-0.49958599999999997</c:v>
                </c:pt>
                <c:pt idx="4097">
                  <c:v>-0.63419400000000004</c:v>
                </c:pt>
                <c:pt idx="4098">
                  <c:v>-0.76114999999999999</c:v>
                </c:pt>
                <c:pt idx="4099">
                  <c:v>0.13372400000000001</c:v>
                </c:pt>
                <c:pt idx="4100">
                  <c:v>0.1988</c:v>
                </c:pt>
                <c:pt idx="4101">
                  <c:v>-0.41387499999999999</c:v>
                </c:pt>
                <c:pt idx="4102">
                  <c:v>1.2104900000000001</c:v>
                </c:pt>
                <c:pt idx="4103">
                  <c:v>-0.71182800000000002</c:v>
                </c:pt>
                <c:pt idx="4104">
                  <c:v>-1.55403</c:v>
                </c:pt>
                <c:pt idx="4105">
                  <c:v>0.22450100000000001</c:v>
                </c:pt>
                <c:pt idx="4106">
                  <c:v>-1.4286700000000001</c:v>
                </c:pt>
                <c:pt idx="4107">
                  <c:v>-1.0694600000000001</c:v>
                </c:pt>
                <c:pt idx="4108">
                  <c:v>-0.16680500000000001</c:v>
                </c:pt>
                <c:pt idx="4109">
                  <c:v>-0.62043300000000001</c:v>
                </c:pt>
                <c:pt idx="4110">
                  <c:v>-0.81440400000000002</c:v>
                </c:pt>
                <c:pt idx="4111">
                  <c:v>-0.48254900000000001</c:v>
                </c:pt>
                <c:pt idx="4112">
                  <c:v>-0.55284900000000003</c:v>
                </c:pt>
                <c:pt idx="4113">
                  <c:v>-9.6190000000000008E-3</c:v>
                </c:pt>
                <c:pt idx="4114">
                  <c:v>-0.62689799999999996</c:v>
                </c:pt>
                <c:pt idx="4115">
                  <c:v>-0.68833</c:v>
                </c:pt>
                <c:pt idx="4116">
                  <c:v>-0.62229699999999999</c:v>
                </c:pt>
                <c:pt idx="4117">
                  <c:v>0.57845800000000003</c:v>
                </c:pt>
                <c:pt idx="4118">
                  <c:v>-1.2942800000000001</c:v>
                </c:pt>
                <c:pt idx="4119">
                  <c:v>-0.86884499999999998</c:v>
                </c:pt>
                <c:pt idx="4120">
                  <c:v>-0.49409500000000001</c:v>
                </c:pt>
                <c:pt idx="4121">
                  <c:v>-1.1137999999999999</c:v>
                </c:pt>
                <c:pt idx="4122">
                  <c:v>-1.06074</c:v>
                </c:pt>
                <c:pt idx="4123">
                  <c:v>-1.41168</c:v>
                </c:pt>
                <c:pt idx="4124">
                  <c:v>-0.67298500000000006</c:v>
                </c:pt>
                <c:pt idx="4125">
                  <c:v>9.9903000000000006E-2</c:v>
                </c:pt>
                <c:pt idx="4126">
                  <c:v>-1.40828</c:v>
                </c:pt>
                <c:pt idx="4127">
                  <c:v>-1.24943</c:v>
                </c:pt>
                <c:pt idx="4128">
                  <c:v>1.24342</c:v>
                </c:pt>
                <c:pt idx="4129">
                  <c:v>-1.53369</c:v>
                </c:pt>
                <c:pt idx="4130">
                  <c:v>-0.82167999999999997</c:v>
                </c:pt>
                <c:pt idx="4131">
                  <c:v>-0.72885100000000003</c:v>
                </c:pt>
                <c:pt idx="4132">
                  <c:v>0.63020699999999996</c:v>
                </c:pt>
                <c:pt idx="4133">
                  <c:v>-2.3817900000000001</c:v>
                </c:pt>
                <c:pt idx="4134">
                  <c:v>-1.2739</c:v>
                </c:pt>
                <c:pt idx="4135">
                  <c:v>-1.9638800000000001</c:v>
                </c:pt>
                <c:pt idx="4136">
                  <c:v>-0.49972499999999997</c:v>
                </c:pt>
                <c:pt idx="4137">
                  <c:v>-0.95447499999999996</c:v>
                </c:pt>
                <c:pt idx="4138">
                  <c:v>1.0039899999999999</c:v>
                </c:pt>
                <c:pt idx="4139">
                  <c:v>-0.78991299999999998</c:v>
                </c:pt>
                <c:pt idx="4140">
                  <c:v>-1.0268200000000001</c:v>
                </c:pt>
                <c:pt idx="4141">
                  <c:v>0.498589</c:v>
                </c:pt>
                <c:pt idx="4142">
                  <c:v>-2.2054399999999998</c:v>
                </c:pt>
                <c:pt idx="4143">
                  <c:v>0.80503199999999997</c:v>
                </c:pt>
                <c:pt idx="4144">
                  <c:v>-0.32791700000000001</c:v>
                </c:pt>
                <c:pt idx="4145">
                  <c:v>-0.72688299999999995</c:v>
                </c:pt>
                <c:pt idx="4146">
                  <c:v>-1.94618</c:v>
                </c:pt>
                <c:pt idx="4147">
                  <c:v>-1.06934</c:v>
                </c:pt>
                <c:pt idx="4148">
                  <c:v>-1.4869699999999999</c:v>
                </c:pt>
                <c:pt idx="4149">
                  <c:v>-0.69258799999999998</c:v>
                </c:pt>
                <c:pt idx="4150">
                  <c:v>-0.83966700000000005</c:v>
                </c:pt>
                <c:pt idx="4151">
                  <c:v>-0.82552000000000003</c:v>
                </c:pt>
                <c:pt idx="4152">
                  <c:v>-2.6919499999999998</c:v>
                </c:pt>
                <c:pt idx="4153">
                  <c:v>-1.37961</c:v>
                </c:pt>
                <c:pt idx="4154">
                  <c:v>-3.20241</c:v>
                </c:pt>
                <c:pt idx="4155">
                  <c:v>-0.98542200000000002</c:v>
                </c:pt>
                <c:pt idx="4156">
                  <c:v>-2.51518</c:v>
                </c:pt>
                <c:pt idx="4157">
                  <c:v>-1.44896</c:v>
                </c:pt>
                <c:pt idx="4158">
                  <c:v>0.48626200000000003</c:v>
                </c:pt>
                <c:pt idx="4159">
                  <c:v>-1.6902900000000001</c:v>
                </c:pt>
                <c:pt idx="4160">
                  <c:v>-1.65022</c:v>
                </c:pt>
                <c:pt idx="4161">
                  <c:v>-1.0969800000000001</c:v>
                </c:pt>
                <c:pt idx="4162">
                  <c:v>0.78751400000000005</c:v>
                </c:pt>
                <c:pt idx="4163">
                  <c:v>-1.9149400000000001</c:v>
                </c:pt>
                <c:pt idx="4164">
                  <c:v>-2.6450200000000001</c:v>
                </c:pt>
                <c:pt idx="4165">
                  <c:v>-1.5495000000000001</c:v>
                </c:pt>
                <c:pt idx="4166">
                  <c:v>-2.26579</c:v>
                </c:pt>
                <c:pt idx="4167">
                  <c:v>0.21093799999999999</c:v>
                </c:pt>
                <c:pt idx="4168">
                  <c:v>-3.1583100000000002</c:v>
                </c:pt>
                <c:pt idx="4169">
                  <c:v>0.41855100000000001</c:v>
                </c:pt>
                <c:pt idx="4170">
                  <c:v>-1.7160500000000001</c:v>
                </c:pt>
                <c:pt idx="4171">
                  <c:v>-1.12815</c:v>
                </c:pt>
                <c:pt idx="4172">
                  <c:v>-1.61303</c:v>
                </c:pt>
                <c:pt idx="4173">
                  <c:v>-0.154728</c:v>
                </c:pt>
                <c:pt idx="4174">
                  <c:v>-1.92838</c:v>
                </c:pt>
                <c:pt idx="4175">
                  <c:v>-2.5177999999999998</c:v>
                </c:pt>
                <c:pt idx="4176">
                  <c:v>0.70757300000000001</c:v>
                </c:pt>
                <c:pt idx="4177">
                  <c:v>0.72181799999999996</c:v>
                </c:pt>
                <c:pt idx="4178">
                  <c:v>-1.6448100000000001</c:v>
                </c:pt>
                <c:pt idx="4179">
                  <c:v>-0.79692200000000002</c:v>
                </c:pt>
                <c:pt idx="4180">
                  <c:v>0.292522</c:v>
                </c:pt>
                <c:pt idx="4181">
                  <c:v>-5.7322999999999999E-2</c:v>
                </c:pt>
                <c:pt idx="4182">
                  <c:v>-2.2349700000000001</c:v>
                </c:pt>
                <c:pt idx="4183">
                  <c:v>-1.96434</c:v>
                </c:pt>
                <c:pt idx="4184">
                  <c:v>-2.4525100000000002</c:v>
                </c:pt>
                <c:pt idx="4185">
                  <c:v>3.3751000000000003E-2</c:v>
                </c:pt>
                <c:pt idx="4186">
                  <c:v>-1.0596300000000001</c:v>
                </c:pt>
                <c:pt idx="4187">
                  <c:v>-0.59308799999999995</c:v>
                </c:pt>
                <c:pt idx="4188">
                  <c:v>-1.2540500000000001</c:v>
                </c:pt>
                <c:pt idx="4189">
                  <c:v>-1.2115100000000001</c:v>
                </c:pt>
                <c:pt idx="4190">
                  <c:v>0.45813199999999998</c:v>
                </c:pt>
                <c:pt idx="4191">
                  <c:v>-0.82960299999999998</c:v>
                </c:pt>
                <c:pt idx="4192">
                  <c:v>-0.832426</c:v>
                </c:pt>
                <c:pt idx="4193">
                  <c:v>-0.84677800000000003</c:v>
                </c:pt>
                <c:pt idx="4194">
                  <c:v>-0.576959</c:v>
                </c:pt>
                <c:pt idx="4195">
                  <c:v>-1.21719</c:v>
                </c:pt>
                <c:pt idx="4196">
                  <c:v>0.37052600000000002</c:v>
                </c:pt>
                <c:pt idx="4197">
                  <c:v>1.0026900000000001</c:v>
                </c:pt>
                <c:pt idx="4198">
                  <c:v>1.2919E-2</c:v>
                </c:pt>
                <c:pt idx="4199">
                  <c:v>-0.87945799999999996</c:v>
                </c:pt>
                <c:pt idx="4200">
                  <c:v>-1.46245</c:v>
                </c:pt>
                <c:pt idx="4201">
                  <c:v>-0.58178399999999997</c:v>
                </c:pt>
                <c:pt idx="4202">
                  <c:v>-0.71477500000000005</c:v>
                </c:pt>
                <c:pt idx="4203">
                  <c:v>-1.38581</c:v>
                </c:pt>
                <c:pt idx="4204">
                  <c:v>-0.51095699999999999</c:v>
                </c:pt>
                <c:pt idx="4205">
                  <c:v>-0.81687600000000005</c:v>
                </c:pt>
                <c:pt idx="4206">
                  <c:v>-2.1391399999999998</c:v>
                </c:pt>
                <c:pt idx="4207">
                  <c:v>-1.15395</c:v>
                </c:pt>
                <c:pt idx="4208">
                  <c:v>0.41918899999999998</c:v>
                </c:pt>
                <c:pt idx="4209">
                  <c:v>-0.848167</c:v>
                </c:pt>
                <c:pt idx="4210">
                  <c:v>-1.04505</c:v>
                </c:pt>
                <c:pt idx="4211">
                  <c:v>1.0175399999999999</c:v>
                </c:pt>
                <c:pt idx="4212">
                  <c:v>0.82018999999999997</c:v>
                </c:pt>
                <c:pt idx="4213">
                  <c:v>-0.55408000000000002</c:v>
                </c:pt>
                <c:pt idx="4214">
                  <c:v>-0.54590399999999994</c:v>
                </c:pt>
                <c:pt idx="4215">
                  <c:v>0.13520099999999999</c:v>
                </c:pt>
                <c:pt idx="4216">
                  <c:v>-0.20304900000000001</c:v>
                </c:pt>
                <c:pt idx="4217">
                  <c:v>-0.99810900000000002</c:v>
                </c:pt>
                <c:pt idx="4218">
                  <c:v>0.86517699999999997</c:v>
                </c:pt>
                <c:pt idx="4219">
                  <c:v>0.25267099999999998</c:v>
                </c:pt>
                <c:pt idx="4220">
                  <c:v>-4.8330999999999999E-2</c:v>
                </c:pt>
                <c:pt idx="4221">
                  <c:v>-1.0606599999999999</c:v>
                </c:pt>
                <c:pt idx="4222">
                  <c:v>-1.3146199999999999</c:v>
                </c:pt>
                <c:pt idx="4223">
                  <c:v>0.49456</c:v>
                </c:pt>
                <c:pt idx="4224">
                  <c:v>1.05949</c:v>
                </c:pt>
                <c:pt idx="4225">
                  <c:v>-0.47757699999999997</c:v>
                </c:pt>
                <c:pt idx="4226">
                  <c:v>-0.58120499999999997</c:v>
                </c:pt>
                <c:pt idx="4227">
                  <c:v>-1.101</c:v>
                </c:pt>
                <c:pt idx="4228">
                  <c:v>0.59805900000000001</c:v>
                </c:pt>
                <c:pt idx="4229">
                  <c:v>-0.744896</c:v>
                </c:pt>
                <c:pt idx="4230">
                  <c:v>-0.79493899999999995</c:v>
                </c:pt>
                <c:pt idx="4231">
                  <c:v>0.78034499999999996</c:v>
                </c:pt>
                <c:pt idx="4232">
                  <c:v>1.29084</c:v>
                </c:pt>
                <c:pt idx="4233">
                  <c:v>-0.88511099999999998</c:v>
                </c:pt>
                <c:pt idx="4234">
                  <c:v>-0.62493600000000005</c:v>
                </c:pt>
                <c:pt idx="4235">
                  <c:v>-1.1649799999999999</c:v>
                </c:pt>
                <c:pt idx="4236">
                  <c:v>-0.111641</c:v>
                </c:pt>
                <c:pt idx="4237">
                  <c:v>0.52368700000000001</c:v>
                </c:pt>
                <c:pt idx="4238">
                  <c:v>0.68488499999999997</c:v>
                </c:pt>
                <c:pt idx="4239">
                  <c:v>-1.1226499999999999</c:v>
                </c:pt>
                <c:pt idx="4240">
                  <c:v>-0.88500800000000002</c:v>
                </c:pt>
                <c:pt idx="4241">
                  <c:v>0.18503600000000001</c:v>
                </c:pt>
                <c:pt idx="4242">
                  <c:v>0.43167</c:v>
                </c:pt>
                <c:pt idx="4243">
                  <c:v>-0.14332900000000001</c:v>
                </c:pt>
                <c:pt idx="4244">
                  <c:v>-1.2880000000000001E-2</c:v>
                </c:pt>
                <c:pt idx="4245">
                  <c:v>1.3515999999999999</c:v>
                </c:pt>
                <c:pt idx="4246">
                  <c:v>-0.34734399999999999</c:v>
                </c:pt>
                <c:pt idx="4247">
                  <c:v>0.58692999999999995</c:v>
                </c:pt>
                <c:pt idx="4248">
                  <c:v>-0.50513300000000005</c:v>
                </c:pt>
                <c:pt idx="4249">
                  <c:v>8.1411999999999998E-2</c:v>
                </c:pt>
                <c:pt idx="4250">
                  <c:v>-1.27427</c:v>
                </c:pt>
                <c:pt idx="4251">
                  <c:v>1.37842</c:v>
                </c:pt>
                <c:pt idx="4252">
                  <c:v>0.102171</c:v>
                </c:pt>
                <c:pt idx="4253">
                  <c:v>-0.81453900000000001</c:v>
                </c:pt>
                <c:pt idx="4254">
                  <c:v>1.1671899999999999</c:v>
                </c:pt>
                <c:pt idx="4255">
                  <c:v>0.47932999999999998</c:v>
                </c:pt>
                <c:pt idx="4256">
                  <c:v>0.54292499999999999</c:v>
                </c:pt>
                <c:pt idx="4257">
                  <c:v>-0.28075</c:v>
                </c:pt>
                <c:pt idx="4258">
                  <c:v>-0.45589299999999999</c:v>
                </c:pt>
                <c:pt idx="4259">
                  <c:v>-0.50722199999999995</c:v>
                </c:pt>
                <c:pt idx="4260">
                  <c:v>-0.35751300000000003</c:v>
                </c:pt>
                <c:pt idx="4261">
                  <c:v>-0.33673199999999998</c:v>
                </c:pt>
                <c:pt idx="4262">
                  <c:v>0.15044399999999999</c:v>
                </c:pt>
                <c:pt idx="4263">
                  <c:v>1.05532</c:v>
                </c:pt>
                <c:pt idx="4264">
                  <c:v>0.33319700000000002</c:v>
                </c:pt>
                <c:pt idx="4265">
                  <c:v>-0.32669599999999999</c:v>
                </c:pt>
                <c:pt idx="4266">
                  <c:v>-0.55678399999999995</c:v>
                </c:pt>
                <c:pt idx="4267">
                  <c:v>-0.27425899999999998</c:v>
                </c:pt>
                <c:pt idx="4268">
                  <c:v>0.23886199999999999</c:v>
                </c:pt>
                <c:pt idx="4269">
                  <c:v>0.40295399999999998</c:v>
                </c:pt>
                <c:pt idx="4270">
                  <c:v>-0.30658299999999999</c:v>
                </c:pt>
                <c:pt idx="4271">
                  <c:v>-2.1780000000000001E-2</c:v>
                </c:pt>
                <c:pt idx="4272">
                  <c:v>0.92391500000000004</c:v>
                </c:pt>
                <c:pt idx="4273">
                  <c:v>0.670068</c:v>
                </c:pt>
                <c:pt idx="4274">
                  <c:v>1.0798700000000001</c:v>
                </c:pt>
                <c:pt idx="4275">
                  <c:v>-0.53447199999999995</c:v>
                </c:pt>
                <c:pt idx="4276">
                  <c:v>0.66262100000000002</c:v>
                </c:pt>
                <c:pt idx="4277">
                  <c:v>-4.9974999999999999E-2</c:v>
                </c:pt>
                <c:pt idx="4278">
                  <c:v>0.226437</c:v>
                </c:pt>
                <c:pt idx="4279">
                  <c:v>-0.93152299999999999</c:v>
                </c:pt>
                <c:pt idx="4280">
                  <c:v>0.88165199999999999</c:v>
                </c:pt>
                <c:pt idx="4281">
                  <c:v>0.84643500000000005</c:v>
                </c:pt>
                <c:pt idx="4282">
                  <c:v>6.9402000000000005E-2</c:v>
                </c:pt>
                <c:pt idx="4283">
                  <c:v>0.47129199999999999</c:v>
                </c:pt>
                <c:pt idx="4284">
                  <c:v>1.5805899999999999</c:v>
                </c:pt>
                <c:pt idx="4285">
                  <c:v>0.49896600000000002</c:v>
                </c:pt>
                <c:pt idx="4286">
                  <c:v>0.51878599999999997</c:v>
                </c:pt>
                <c:pt idx="4287">
                  <c:v>-1.0265200000000001</c:v>
                </c:pt>
                <c:pt idx="4288">
                  <c:v>-0.41397299999999998</c:v>
                </c:pt>
                <c:pt idx="4289">
                  <c:v>-1.2947200000000001</c:v>
                </c:pt>
                <c:pt idx="4290">
                  <c:v>0.52698800000000001</c:v>
                </c:pt>
                <c:pt idx="4291">
                  <c:v>1.05549</c:v>
                </c:pt>
                <c:pt idx="4292">
                  <c:v>-2.26417</c:v>
                </c:pt>
                <c:pt idx="4293">
                  <c:v>0.66251800000000005</c:v>
                </c:pt>
                <c:pt idx="4294">
                  <c:v>8.6218000000000003E-2</c:v>
                </c:pt>
                <c:pt idx="4295">
                  <c:v>-0.78540699999999997</c:v>
                </c:pt>
                <c:pt idx="4296">
                  <c:v>-0.72113899999999997</c:v>
                </c:pt>
                <c:pt idx="4297">
                  <c:v>0.79982600000000004</c:v>
                </c:pt>
                <c:pt idx="4298">
                  <c:v>-1.1474899999999999</c:v>
                </c:pt>
                <c:pt idx="4299">
                  <c:v>-1.1746000000000001</c:v>
                </c:pt>
                <c:pt idx="4300">
                  <c:v>-2.0554299999999999</c:v>
                </c:pt>
                <c:pt idx="4301">
                  <c:v>-0.98916400000000004</c:v>
                </c:pt>
                <c:pt idx="4302">
                  <c:v>0.107526</c:v>
                </c:pt>
                <c:pt idx="4303">
                  <c:v>0.21216099999999999</c:v>
                </c:pt>
                <c:pt idx="4304">
                  <c:v>-1.9938199999999999</c:v>
                </c:pt>
                <c:pt idx="4305">
                  <c:v>-1.43075</c:v>
                </c:pt>
                <c:pt idx="4306">
                  <c:v>-0.23025899999999999</c:v>
                </c:pt>
                <c:pt idx="4307">
                  <c:v>0.43219800000000003</c:v>
                </c:pt>
                <c:pt idx="4308">
                  <c:v>-2.0470899999999999</c:v>
                </c:pt>
                <c:pt idx="4309">
                  <c:v>-0.45048100000000002</c:v>
                </c:pt>
                <c:pt idx="4310">
                  <c:v>-0.52566900000000005</c:v>
                </c:pt>
                <c:pt idx="4311">
                  <c:v>0.56845599999999996</c:v>
                </c:pt>
                <c:pt idx="4312">
                  <c:v>-0.39033000000000001</c:v>
                </c:pt>
                <c:pt idx="4313">
                  <c:v>2.0642200000000002</c:v>
                </c:pt>
                <c:pt idx="4314">
                  <c:v>-0.1547</c:v>
                </c:pt>
                <c:pt idx="4315">
                  <c:v>1.02006</c:v>
                </c:pt>
                <c:pt idx="4316">
                  <c:v>0.58240499999999995</c:v>
                </c:pt>
                <c:pt idx="4317">
                  <c:v>-1.83775</c:v>
                </c:pt>
                <c:pt idx="4318">
                  <c:v>-0.38730500000000001</c:v>
                </c:pt>
                <c:pt idx="4319">
                  <c:v>-0.48887599999999998</c:v>
                </c:pt>
                <c:pt idx="4320">
                  <c:v>-1.5082599999999999</c:v>
                </c:pt>
                <c:pt idx="4321">
                  <c:v>-1.0429299999999999</c:v>
                </c:pt>
                <c:pt idx="4322">
                  <c:v>-1.3395900000000001</c:v>
                </c:pt>
                <c:pt idx="4323">
                  <c:v>-1.06969</c:v>
                </c:pt>
                <c:pt idx="4324">
                  <c:v>-0.51566299999999998</c:v>
                </c:pt>
                <c:pt idx="4325">
                  <c:v>-0.361819</c:v>
                </c:pt>
                <c:pt idx="4326">
                  <c:v>-0.47871900000000001</c:v>
                </c:pt>
                <c:pt idx="4327">
                  <c:v>-0.56942400000000004</c:v>
                </c:pt>
                <c:pt idx="4328">
                  <c:v>-0.132662</c:v>
                </c:pt>
                <c:pt idx="4329">
                  <c:v>-1.2293E-2</c:v>
                </c:pt>
                <c:pt idx="4330">
                  <c:v>-0.28365600000000002</c:v>
                </c:pt>
                <c:pt idx="4331">
                  <c:v>-0.68593899999999997</c:v>
                </c:pt>
                <c:pt idx="4332">
                  <c:v>-6.5962999999999994E-2</c:v>
                </c:pt>
                <c:pt idx="4333">
                  <c:v>0.16378300000000001</c:v>
                </c:pt>
                <c:pt idx="4334">
                  <c:v>-0.168599</c:v>
                </c:pt>
                <c:pt idx="4335">
                  <c:v>-0.11432</c:v>
                </c:pt>
                <c:pt idx="4336">
                  <c:v>0.37490499999999999</c:v>
                </c:pt>
                <c:pt idx="4337">
                  <c:v>-3.1817999999999999E-2</c:v>
                </c:pt>
                <c:pt idx="4338">
                  <c:v>1.1169999999999999E-2</c:v>
                </c:pt>
                <c:pt idx="4339">
                  <c:v>1.0071999999999999E-2</c:v>
                </c:pt>
                <c:pt idx="4340">
                  <c:v>-0.39619100000000002</c:v>
                </c:pt>
                <c:pt idx="4341">
                  <c:v>-0.35514600000000002</c:v>
                </c:pt>
                <c:pt idx="4342">
                  <c:v>-7.0499999999999998E-3</c:v>
                </c:pt>
                <c:pt idx="4343">
                  <c:v>0.20862900000000001</c:v>
                </c:pt>
                <c:pt idx="4344">
                  <c:v>-0.61733199999999999</c:v>
                </c:pt>
                <c:pt idx="4345">
                  <c:v>-0.41892200000000002</c:v>
                </c:pt>
                <c:pt idx="4346">
                  <c:v>0.49338399999999999</c:v>
                </c:pt>
                <c:pt idx="4347">
                  <c:v>-0.117811</c:v>
                </c:pt>
                <c:pt idx="4348">
                  <c:v>-0.88551100000000005</c:v>
                </c:pt>
                <c:pt idx="4349">
                  <c:v>0.17485200000000001</c:v>
                </c:pt>
                <c:pt idx="4350">
                  <c:v>7.8794000000000003E-2</c:v>
                </c:pt>
                <c:pt idx="4351">
                  <c:v>0.38188800000000001</c:v>
                </c:pt>
                <c:pt idx="4352">
                  <c:v>-1.0145500000000001</c:v>
                </c:pt>
                <c:pt idx="4353">
                  <c:v>0.871753</c:v>
                </c:pt>
                <c:pt idx="4354">
                  <c:v>-0.12238300000000001</c:v>
                </c:pt>
                <c:pt idx="4355">
                  <c:v>-8.6011000000000004E-2</c:v>
                </c:pt>
                <c:pt idx="4356">
                  <c:v>-1.9079699999999999</c:v>
                </c:pt>
                <c:pt idx="4357">
                  <c:v>-0.216312</c:v>
                </c:pt>
                <c:pt idx="4358">
                  <c:v>-0.43995899999999999</c:v>
                </c:pt>
                <c:pt idx="4359">
                  <c:v>0.70981899999999998</c:v>
                </c:pt>
                <c:pt idx="4360">
                  <c:v>-0.247306</c:v>
                </c:pt>
                <c:pt idx="4361">
                  <c:v>-1.1517900000000001</c:v>
                </c:pt>
                <c:pt idx="4362">
                  <c:v>0.142123</c:v>
                </c:pt>
                <c:pt idx="4363">
                  <c:v>1.2822800000000001</c:v>
                </c:pt>
                <c:pt idx="4364">
                  <c:v>0.76915800000000001</c:v>
                </c:pt>
                <c:pt idx="4365">
                  <c:v>0.67997200000000002</c:v>
                </c:pt>
                <c:pt idx="4366">
                  <c:v>1.03291</c:v>
                </c:pt>
                <c:pt idx="4367">
                  <c:v>-0.51718900000000001</c:v>
                </c:pt>
                <c:pt idx="4368">
                  <c:v>1.15008</c:v>
                </c:pt>
                <c:pt idx="4369">
                  <c:v>-0.74797199999999997</c:v>
                </c:pt>
                <c:pt idx="4370">
                  <c:v>-0.25431700000000002</c:v>
                </c:pt>
                <c:pt idx="4371">
                  <c:v>0.79567699999999997</c:v>
                </c:pt>
                <c:pt idx="4372">
                  <c:v>0.18934599999999999</c:v>
                </c:pt>
                <c:pt idx="4373">
                  <c:v>-0.12005200000000001</c:v>
                </c:pt>
                <c:pt idx="4374">
                  <c:v>-3.7477000000000003E-2</c:v>
                </c:pt>
                <c:pt idx="4375">
                  <c:v>0.74654900000000002</c:v>
                </c:pt>
                <c:pt idx="4376">
                  <c:v>0.76794300000000004</c:v>
                </c:pt>
                <c:pt idx="4377">
                  <c:v>1.50257</c:v>
                </c:pt>
                <c:pt idx="4378">
                  <c:v>-0.68998099999999996</c:v>
                </c:pt>
                <c:pt idx="4379">
                  <c:v>1.03922</c:v>
                </c:pt>
                <c:pt idx="4380">
                  <c:v>0.28034900000000001</c:v>
                </c:pt>
                <c:pt idx="4381">
                  <c:v>-1.11795</c:v>
                </c:pt>
                <c:pt idx="4382">
                  <c:v>-1.1211</c:v>
                </c:pt>
                <c:pt idx="4383">
                  <c:v>-1.41082</c:v>
                </c:pt>
                <c:pt idx="4384">
                  <c:v>0.75988999999999995</c:v>
                </c:pt>
                <c:pt idx="4385">
                  <c:v>-0.34369</c:v>
                </c:pt>
                <c:pt idx="4386">
                  <c:v>-1.0554300000000001</c:v>
                </c:pt>
                <c:pt idx="4387">
                  <c:v>0.42432700000000001</c:v>
                </c:pt>
                <c:pt idx="4388">
                  <c:v>0.74610900000000002</c:v>
                </c:pt>
                <c:pt idx="4389">
                  <c:v>-0.45185999999999998</c:v>
                </c:pt>
                <c:pt idx="4390">
                  <c:v>0.76666699999999999</c:v>
                </c:pt>
                <c:pt idx="4391">
                  <c:v>0.99304800000000004</c:v>
                </c:pt>
                <c:pt idx="4392">
                  <c:v>3.003E-3</c:v>
                </c:pt>
                <c:pt idx="4393">
                  <c:v>-0.476885</c:v>
                </c:pt>
                <c:pt idx="4394">
                  <c:v>0.97455599999999998</c:v>
                </c:pt>
                <c:pt idx="4395">
                  <c:v>1.0727599999999999</c:v>
                </c:pt>
                <c:pt idx="4396">
                  <c:v>-1.29579</c:v>
                </c:pt>
                <c:pt idx="4397">
                  <c:v>1.19391</c:v>
                </c:pt>
                <c:pt idx="4398">
                  <c:v>1.01877</c:v>
                </c:pt>
                <c:pt idx="4399">
                  <c:v>1.0574300000000001</c:v>
                </c:pt>
                <c:pt idx="4400">
                  <c:v>0.16212099999999999</c:v>
                </c:pt>
                <c:pt idx="4401">
                  <c:v>-1.70421</c:v>
                </c:pt>
                <c:pt idx="4402">
                  <c:v>5.7653999999999997E-2</c:v>
                </c:pt>
                <c:pt idx="4403">
                  <c:v>-0.84710799999999997</c:v>
                </c:pt>
                <c:pt idx="4404">
                  <c:v>-1.7083699999999999</c:v>
                </c:pt>
                <c:pt idx="4405">
                  <c:v>-0.156081</c:v>
                </c:pt>
                <c:pt idx="4406">
                  <c:v>-1.4999999999999999E-4</c:v>
                </c:pt>
                <c:pt idx="4407">
                  <c:v>0.45361899999999999</c:v>
                </c:pt>
                <c:pt idx="4408">
                  <c:v>0.13454099999999999</c:v>
                </c:pt>
                <c:pt idx="4409">
                  <c:v>0.45185199999999998</c:v>
                </c:pt>
                <c:pt idx="4410">
                  <c:v>1.78068</c:v>
                </c:pt>
                <c:pt idx="4411">
                  <c:v>0.82207699999999995</c:v>
                </c:pt>
                <c:pt idx="4412">
                  <c:v>-0.57458900000000002</c:v>
                </c:pt>
                <c:pt idx="4413">
                  <c:v>0.40708899999999998</c:v>
                </c:pt>
                <c:pt idx="4414">
                  <c:v>-7.3693999999999996E-2</c:v>
                </c:pt>
                <c:pt idx="4415">
                  <c:v>0.14530100000000001</c:v>
                </c:pt>
                <c:pt idx="4416">
                  <c:v>0.57047999999999999</c:v>
                </c:pt>
                <c:pt idx="4417">
                  <c:v>0.34027499999999999</c:v>
                </c:pt>
                <c:pt idx="4418">
                  <c:v>4.0006E-2</c:v>
                </c:pt>
                <c:pt idx="4419">
                  <c:v>0.758081</c:v>
                </c:pt>
                <c:pt idx="4420">
                  <c:v>0.44187799999999999</c:v>
                </c:pt>
                <c:pt idx="4421">
                  <c:v>-0.314023</c:v>
                </c:pt>
                <c:pt idx="4422">
                  <c:v>-1.2254799999999999</c:v>
                </c:pt>
                <c:pt idx="4423">
                  <c:v>0.231156</c:v>
                </c:pt>
                <c:pt idx="4424">
                  <c:v>3.6391E-2</c:v>
                </c:pt>
                <c:pt idx="4425">
                  <c:v>0.79312800000000006</c:v>
                </c:pt>
                <c:pt idx="4426">
                  <c:v>1.5902799999999999</c:v>
                </c:pt>
                <c:pt idx="4427">
                  <c:v>0.69712300000000005</c:v>
                </c:pt>
                <c:pt idx="4428">
                  <c:v>0.68614900000000001</c:v>
                </c:pt>
                <c:pt idx="4429">
                  <c:v>-1.5430999999999999</c:v>
                </c:pt>
                <c:pt idx="4430">
                  <c:v>0.49956499999999998</c:v>
                </c:pt>
                <c:pt idx="4431">
                  <c:v>-0.66581699999999999</c:v>
                </c:pt>
                <c:pt idx="4432">
                  <c:v>0.22875400000000001</c:v>
                </c:pt>
                <c:pt idx="4433">
                  <c:v>0.66766700000000001</c:v>
                </c:pt>
                <c:pt idx="4434">
                  <c:v>-0.26899499999999998</c:v>
                </c:pt>
                <c:pt idx="4435">
                  <c:v>-0.37736700000000001</c:v>
                </c:pt>
                <c:pt idx="4436">
                  <c:v>-4.7759000000000003E-2</c:v>
                </c:pt>
                <c:pt idx="4437">
                  <c:v>-0.98863999999999996</c:v>
                </c:pt>
                <c:pt idx="4438">
                  <c:v>-0.36825400000000003</c:v>
                </c:pt>
                <c:pt idx="4439">
                  <c:v>0.30118800000000001</c:v>
                </c:pt>
                <c:pt idx="4440">
                  <c:v>-0.105307</c:v>
                </c:pt>
                <c:pt idx="4441">
                  <c:v>-0.60327799999999998</c:v>
                </c:pt>
                <c:pt idx="4442">
                  <c:v>-0.37140600000000001</c:v>
                </c:pt>
                <c:pt idx="4443">
                  <c:v>-0.74538899999999997</c:v>
                </c:pt>
                <c:pt idx="4444">
                  <c:v>-0.87222500000000003</c:v>
                </c:pt>
                <c:pt idx="4445">
                  <c:v>0.42148200000000002</c:v>
                </c:pt>
                <c:pt idx="4446">
                  <c:v>-5.0965999999999997E-2</c:v>
                </c:pt>
                <c:pt idx="4447">
                  <c:v>0.77769100000000002</c:v>
                </c:pt>
                <c:pt idx="4448">
                  <c:v>1.5206000000000001E-2</c:v>
                </c:pt>
                <c:pt idx="4449">
                  <c:v>-0.33979300000000001</c:v>
                </c:pt>
                <c:pt idx="4450">
                  <c:v>0.41248299999999999</c:v>
                </c:pt>
                <c:pt idx="4451">
                  <c:v>0.76859</c:v>
                </c:pt>
                <c:pt idx="4452">
                  <c:v>-0.18330399999999999</c:v>
                </c:pt>
                <c:pt idx="4453">
                  <c:v>0.23432700000000001</c:v>
                </c:pt>
                <c:pt idx="4454">
                  <c:v>0.45090400000000003</c:v>
                </c:pt>
                <c:pt idx="4455">
                  <c:v>-0.20627599999999999</c:v>
                </c:pt>
                <c:pt idx="4456">
                  <c:v>-8.6989999999999998E-2</c:v>
                </c:pt>
                <c:pt idx="4457">
                  <c:v>0.73801899999999998</c:v>
                </c:pt>
                <c:pt idx="4458">
                  <c:v>0.62279099999999998</c:v>
                </c:pt>
                <c:pt idx="4459">
                  <c:v>-0.19987099999999999</c:v>
                </c:pt>
                <c:pt idx="4460">
                  <c:v>1.15831</c:v>
                </c:pt>
                <c:pt idx="4461">
                  <c:v>0.220362</c:v>
                </c:pt>
                <c:pt idx="4462">
                  <c:v>1.2565</c:v>
                </c:pt>
                <c:pt idx="4463">
                  <c:v>-0.341445</c:v>
                </c:pt>
                <c:pt idx="4464">
                  <c:v>0.67802700000000005</c:v>
                </c:pt>
                <c:pt idx="4465">
                  <c:v>3.4132999999999997E-2</c:v>
                </c:pt>
                <c:pt idx="4466">
                  <c:v>3.2919999999999998E-3</c:v>
                </c:pt>
                <c:pt idx="4467">
                  <c:v>0.742004</c:v>
                </c:pt>
                <c:pt idx="4468">
                  <c:v>0.47525400000000001</c:v>
                </c:pt>
                <c:pt idx="4469">
                  <c:v>-0.56061300000000003</c:v>
                </c:pt>
                <c:pt idx="4470">
                  <c:v>0.31122499999999997</c:v>
                </c:pt>
                <c:pt idx="4471">
                  <c:v>-4.6351000000000003E-2</c:v>
                </c:pt>
                <c:pt idx="4472">
                  <c:v>0.93900600000000001</c:v>
                </c:pt>
                <c:pt idx="4473">
                  <c:v>0.73638800000000004</c:v>
                </c:pt>
                <c:pt idx="4474">
                  <c:v>-0.76562200000000002</c:v>
                </c:pt>
                <c:pt idx="4475">
                  <c:v>0.297709</c:v>
                </c:pt>
                <c:pt idx="4476">
                  <c:v>0.70905200000000002</c:v>
                </c:pt>
                <c:pt idx="4477">
                  <c:v>-1.79952</c:v>
                </c:pt>
                <c:pt idx="4478">
                  <c:v>0.98982999999999999</c:v>
                </c:pt>
                <c:pt idx="4479">
                  <c:v>-0.54086900000000004</c:v>
                </c:pt>
                <c:pt idx="4480">
                  <c:v>0.58526199999999995</c:v>
                </c:pt>
                <c:pt idx="4481">
                  <c:v>-0.99920200000000003</c:v>
                </c:pt>
                <c:pt idx="4482">
                  <c:v>0.292684</c:v>
                </c:pt>
                <c:pt idx="4483">
                  <c:v>0.20713000000000001</c:v>
                </c:pt>
                <c:pt idx="4484">
                  <c:v>0.36918499999999999</c:v>
                </c:pt>
                <c:pt idx="4485">
                  <c:v>0.98828899999999997</c:v>
                </c:pt>
                <c:pt idx="4486">
                  <c:v>-0.228548</c:v>
                </c:pt>
                <c:pt idx="4487">
                  <c:v>0.55450900000000003</c:v>
                </c:pt>
                <c:pt idx="4488">
                  <c:v>0.92242100000000005</c:v>
                </c:pt>
                <c:pt idx="4489">
                  <c:v>0.58952800000000005</c:v>
                </c:pt>
                <c:pt idx="4490">
                  <c:v>-0.26704499999999998</c:v>
                </c:pt>
                <c:pt idx="4491">
                  <c:v>0.47799799999999998</c:v>
                </c:pt>
                <c:pt idx="4492">
                  <c:v>0.62039699999999998</c:v>
                </c:pt>
                <c:pt idx="4493">
                  <c:v>0.66758799999999996</c:v>
                </c:pt>
                <c:pt idx="4494">
                  <c:v>0.65221600000000002</c:v>
                </c:pt>
                <c:pt idx="4495">
                  <c:v>0.25727299999999997</c:v>
                </c:pt>
                <c:pt idx="4496">
                  <c:v>6.5767999999999993E-2</c:v>
                </c:pt>
                <c:pt idx="4497">
                  <c:v>0.32928200000000002</c:v>
                </c:pt>
                <c:pt idx="4498">
                  <c:v>0.97890699999999997</c:v>
                </c:pt>
                <c:pt idx="4499">
                  <c:v>0.67519700000000005</c:v>
                </c:pt>
                <c:pt idx="4500">
                  <c:v>-0.64908600000000005</c:v>
                </c:pt>
                <c:pt idx="4501">
                  <c:v>1.1708400000000001</c:v>
                </c:pt>
                <c:pt idx="4502">
                  <c:v>1.38517</c:v>
                </c:pt>
                <c:pt idx="4503">
                  <c:v>0.98662499999999997</c:v>
                </c:pt>
                <c:pt idx="4504">
                  <c:v>0.212448</c:v>
                </c:pt>
                <c:pt idx="4505">
                  <c:v>1.1864699999999999</c:v>
                </c:pt>
                <c:pt idx="4506">
                  <c:v>2.6089999999999999E-2</c:v>
                </c:pt>
                <c:pt idx="4507">
                  <c:v>-8.0356999999999998E-2</c:v>
                </c:pt>
                <c:pt idx="4508">
                  <c:v>-0.50378800000000001</c:v>
                </c:pt>
                <c:pt idx="4509">
                  <c:v>0.94472299999999998</c:v>
                </c:pt>
                <c:pt idx="4510">
                  <c:v>2.47174</c:v>
                </c:pt>
                <c:pt idx="4511">
                  <c:v>-6.5059999999999996E-3</c:v>
                </c:pt>
                <c:pt idx="4512">
                  <c:v>1.1611400000000001</c:v>
                </c:pt>
                <c:pt idx="4513">
                  <c:v>0.96656699999999995</c:v>
                </c:pt>
                <c:pt idx="4514">
                  <c:v>-1.07464</c:v>
                </c:pt>
                <c:pt idx="4515">
                  <c:v>1.0849899999999999</c:v>
                </c:pt>
                <c:pt idx="4516">
                  <c:v>0.99046599999999996</c:v>
                </c:pt>
                <c:pt idx="4517">
                  <c:v>0.92976000000000003</c:v>
                </c:pt>
                <c:pt idx="4518">
                  <c:v>1.7503599999999999</c:v>
                </c:pt>
                <c:pt idx="4519">
                  <c:v>1.1896599999999999</c:v>
                </c:pt>
                <c:pt idx="4520">
                  <c:v>1.1689700000000001</c:v>
                </c:pt>
                <c:pt idx="4521">
                  <c:v>-0.213728</c:v>
                </c:pt>
                <c:pt idx="4522">
                  <c:v>8.6087999999999998E-2</c:v>
                </c:pt>
                <c:pt idx="4523">
                  <c:v>1.3861300000000001</c:v>
                </c:pt>
                <c:pt idx="4524">
                  <c:v>1.05453</c:v>
                </c:pt>
                <c:pt idx="4525">
                  <c:v>1.33725</c:v>
                </c:pt>
                <c:pt idx="4526">
                  <c:v>-3.5041000000000003E-2</c:v>
                </c:pt>
                <c:pt idx="4527">
                  <c:v>1.3939699999999999</c:v>
                </c:pt>
                <c:pt idx="4528">
                  <c:v>1.4826999999999999</c:v>
                </c:pt>
                <c:pt idx="4529">
                  <c:v>1.45407</c:v>
                </c:pt>
                <c:pt idx="4530">
                  <c:v>-0.88041499999999995</c:v>
                </c:pt>
                <c:pt idx="4531">
                  <c:v>1.5239499999999999</c:v>
                </c:pt>
                <c:pt idx="4532">
                  <c:v>1.1246400000000001</c:v>
                </c:pt>
                <c:pt idx="4533">
                  <c:v>1.343</c:v>
                </c:pt>
                <c:pt idx="4534">
                  <c:v>0.94401999999999997</c:v>
                </c:pt>
                <c:pt idx="4535">
                  <c:v>1.38201</c:v>
                </c:pt>
                <c:pt idx="4536">
                  <c:v>1.1232599999999999</c:v>
                </c:pt>
                <c:pt idx="4537">
                  <c:v>0.477433</c:v>
                </c:pt>
                <c:pt idx="4538">
                  <c:v>1.4256599999999999</c:v>
                </c:pt>
                <c:pt idx="4539">
                  <c:v>1.41998</c:v>
                </c:pt>
                <c:pt idx="4540">
                  <c:v>0.97007200000000005</c:v>
                </c:pt>
                <c:pt idx="4541">
                  <c:v>1.0948100000000001</c:v>
                </c:pt>
                <c:pt idx="4542">
                  <c:v>0.77257399999999998</c:v>
                </c:pt>
                <c:pt idx="4543">
                  <c:v>1.2388300000000001</c:v>
                </c:pt>
                <c:pt idx="4544">
                  <c:v>1.15066</c:v>
                </c:pt>
                <c:pt idx="4545">
                  <c:v>0.59618199999999999</c:v>
                </c:pt>
                <c:pt idx="4546">
                  <c:v>1.12337</c:v>
                </c:pt>
                <c:pt idx="4547">
                  <c:v>0.22902600000000001</c:v>
                </c:pt>
                <c:pt idx="4548">
                  <c:v>0.40522799999999998</c:v>
                </c:pt>
                <c:pt idx="4549">
                  <c:v>0.53792600000000002</c:v>
                </c:pt>
                <c:pt idx="4550">
                  <c:v>0.86128800000000005</c:v>
                </c:pt>
                <c:pt idx="4551">
                  <c:v>0.681616</c:v>
                </c:pt>
                <c:pt idx="4552">
                  <c:v>0.42885200000000001</c:v>
                </c:pt>
                <c:pt idx="4553">
                  <c:v>0.44849099999999997</c:v>
                </c:pt>
                <c:pt idx="4554">
                  <c:v>0.61395599999999995</c:v>
                </c:pt>
                <c:pt idx="4555">
                  <c:v>0.360819</c:v>
                </c:pt>
                <c:pt idx="4556">
                  <c:v>-0.90299700000000005</c:v>
                </c:pt>
                <c:pt idx="4557">
                  <c:v>0.41885099999999997</c:v>
                </c:pt>
                <c:pt idx="4558">
                  <c:v>0.61479200000000001</c:v>
                </c:pt>
                <c:pt idx="4559">
                  <c:v>0.49332799999999999</c:v>
                </c:pt>
                <c:pt idx="4560">
                  <c:v>0.74180199999999996</c:v>
                </c:pt>
                <c:pt idx="4561">
                  <c:v>0.34682200000000002</c:v>
                </c:pt>
                <c:pt idx="4562">
                  <c:v>0.82289699999999999</c:v>
                </c:pt>
                <c:pt idx="4563">
                  <c:v>0.28194000000000002</c:v>
                </c:pt>
                <c:pt idx="4564">
                  <c:v>0.72476799999999997</c:v>
                </c:pt>
                <c:pt idx="4565">
                  <c:v>1.05819</c:v>
                </c:pt>
                <c:pt idx="4566">
                  <c:v>1.10764</c:v>
                </c:pt>
                <c:pt idx="4567">
                  <c:v>0.90494399999999997</c:v>
                </c:pt>
                <c:pt idx="4568">
                  <c:v>0.61246</c:v>
                </c:pt>
                <c:pt idx="4569">
                  <c:v>1.19089</c:v>
                </c:pt>
                <c:pt idx="4570">
                  <c:v>-0.52640399999999998</c:v>
                </c:pt>
                <c:pt idx="4571">
                  <c:v>-8.1289E-2</c:v>
                </c:pt>
                <c:pt idx="4572">
                  <c:v>-0.93154300000000001</c:v>
                </c:pt>
                <c:pt idx="4573">
                  <c:v>-0.52170799999999995</c:v>
                </c:pt>
                <c:pt idx="4574">
                  <c:v>0.37315500000000001</c:v>
                </c:pt>
                <c:pt idx="4575">
                  <c:v>0.95805899999999999</c:v>
                </c:pt>
                <c:pt idx="4576">
                  <c:v>-0.76301399999999997</c:v>
                </c:pt>
                <c:pt idx="4577">
                  <c:v>0.11948499999999999</c:v>
                </c:pt>
                <c:pt idx="4578">
                  <c:v>4.8941999999999999E-2</c:v>
                </c:pt>
                <c:pt idx="4579">
                  <c:v>0.33262900000000001</c:v>
                </c:pt>
                <c:pt idx="4580">
                  <c:v>0.69164999999999999</c:v>
                </c:pt>
                <c:pt idx="4581">
                  <c:v>-1.03416</c:v>
                </c:pt>
                <c:pt idx="4582">
                  <c:v>0.99946900000000005</c:v>
                </c:pt>
                <c:pt idx="4583">
                  <c:v>0.28681400000000001</c:v>
                </c:pt>
                <c:pt idx="4584">
                  <c:v>-0.64413299999999996</c:v>
                </c:pt>
                <c:pt idx="4585">
                  <c:v>0.54841899999999999</c:v>
                </c:pt>
                <c:pt idx="4586">
                  <c:v>0.44875900000000002</c:v>
                </c:pt>
                <c:pt idx="4587">
                  <c:v>-0.33913100000000002</c:v>
                </c:pt>
                <c:pt idx="4588">
                  <c:v>-0.34661999999999998</c:v>
                </c:pt>
                <c:pt idx="4589">
                  <c:v>-0.53347299999999997</c:v>
                </c:pt>
                <c:pt idx="4590">
                  <c:v>0.64377300000000004</c:v>
                </c:pt>
                <c:pt idx="4591">
                  <c:v>0.32218000000000002</c:v>
                </c:pt>
                <c:pt idx="4592">
                  <c:v>0.81128500000000003</c:v>
                </c:pt>
                <c:pt idx="4593">
                  <c:v>0.56798700000000002</c:v>
                </c:pt>
                <c:pt idx="4594">
                  <c:v>0.37288100000000002</c:v>
                </c:pt>
                <c:pt idx="4595">
                  <c:v>0.53700999999999999</c:v>
                </c:pt>
                <c:pt idx="4596">
                  <c:v>-1.18204</c:v>
                </c:pt>
                <c:pt idx="4597">
                  <c:v>-1.76857</c:v>
                </c:pt>
                <c:pt idx="4598">
                  <c:v>0.119953</c:v>
                </c:pt>
                <c:pt idx="4599">
                  <c:v>0.59992400000000001</c:v>
                </c:pt>
                <c:pt idx="4600">
                  <c:v>0.53013999999999994</c:v>
                </c:pt>
                <c:pt idx="4601">
                  <c:v>0.110017</c:v>
                </c:pt>
                <c:pt idx="4602">
                  <c:v>0.454845</c:v>
                </c:pt>
                <c:pt idx="4603">
                  <c:v>-0.40021699999999999</c:v>
                </c:pt>
                <c:pt idx="4604">
                  <c:v>-1.3234900000000001</c:v>
                </c:pt>
                <c:pt idx="4605">
                  <c:v>0.81134099999999998</c:v>
                </c:pt>
                <c:pt idx="4606">
                  <c:v>-1.67689</c:v>
                </c:pt>
                <c:pt idx="4607">
                  <c:v>1.17255</c:v>
                </c:pt>
                <c:pt idx="4608">
                  <c:v>-0.33214900000000003</c:v>
                </c:pt>
                <c:pt idx="4609">
                  <c:v>-0.74432500000000001</c:v>
                </c:pt>
                <c:pt idx="4610">
                  <c:v>-1.09595</c:v>
                </c:pt>
                <c:pt idx="4611">
                  <c:v>-0.82355299999999998</c:v>
                </c:pt>
                <c:pt idx="4612">
                  <c:v>0.51763499999999996</c:v>
                </c:pt>
                <c:pt idx="4613">
                  <c:v>0.73726400000000003</c:v>
                </c:pt>
                <c:pt idx="4614">
                  <c:v>-0.102256</c:v>
                </c:pt>
                <c:pt idx="4615">
                  <c:v>0.72809900000000005</c:v>
                </c:pt>
                <c:pt idx="4616">
                  <c:v>1.8900000000000001E-4</c:v>
                </c:pt>
                <c:pt idx="4617">
                  <c:v>-1.78921</c:v>
                </c:pt>
                <c:pt idx="4618">
                  <c:v>0.35189900000000002</c:v>
                </c:pt>
                <c:pt idx="4619">
                  <c:v>-0.56364800000000004</c:v>
                </c:pt>
                <c:pt idx="4620">
                  <c:v>-0.13164699999999999</c:v>
                </c:pt>
                <c:pt idx="4621">
                  <c:v>-1.07497</c:v>
                </c:pt>
                <c:pt idx="4622">
                  <c:v>0.36126799999999998</c:v>
                </c:pt>
                <c:pt idx="4623">
                  <c:v>-1.8124899999999999</c:v>
                </c:pt>
                <c:pt idx="4624">
                  <c:v>0.72221800000000003</c:v>
                </c:pt>
                <c:pt idx="4625">
                  <c:v>0.41735</c:v>
                </c:pt>
                <c:pt idx="4626">
                  <c:v>0.19080800000000001</c:v>
                </c:pt>
                <c:pt idx="4627">
                  <c:v>-0.83074099999999995</c:v>
                </c:pt>
                <c:pt idx="4628">
                  <c:v>-0.79188899999999995</c:v>
                </c:pt>
                <c:pt idx="4629">
                  <c:v>-1.2821400000000001</c:v>
                </c:pt>
                <c:pt idx="4630">
                  <c:v>0.62596099999999999</c:v>
                </c:pt>
                <c:pt idx="4631">
                  <c:v>-0.61492400000000003</c:v>
                </c:pt>
                <c:pt idx="4632">
                  <c:v>0.80009600000000003</c:v>
                </c:pt>
                <c:pt idx="4633">
                  <c:v>-3.54305</c:v>
                </c:pt>
                <c:pt idx="4634">
                  <c:v>0.118288</c:v>
                </c:pt>
                <c:pt idx="4635">
                  <c:v>0.84271700000000005</c:v>
                </c:pt>
                <c:pt idx="4636">
                  <c:v>-0.94961799999999996</c:v>
                </c:pt>
                <c:pt idx="4637">
                  <c:v>-1.2235799999999999</c:v>
                </c:pt>
                <c:pt idx="4638">
                  <c:v>0.60406300000000002</c:v>
                </c:pt>
                <c:pt idx="4639">
                  <c:v>-2.0447299999999999</c:v>
                </c:pt>
                <c:pt idx="4640">
                  <c:v>-1.8431500000000001</c:v>
                </c:pt>
                <c:pt idx="4641">
                  <c:v>-1.3011999999999999</c:v>
                </c:pt>
                <c:pt idx="4642">
                  <c:v>-1.53413</c:v>
                </c:pt>
                <c:pt idx="4643">
                  <c:v>-0.31914799999999999</c:v>
                </c:pt>
                <c:pt idx="4644">
                  <c:v>-1.38245</c:v>
                </c:pt>
                <c:pt idx="4645">
                  <c:v>0.39024799999999998</c:v>
                </c:pt>
                <c:pt idx="4646">
                  <c:v>-0.79062399999999999</c:v>
                </c:pt>
                <c:pt idx="4647">
                  <c:v>-1.8169200000000001</c:v>
                </c:pt>
                <c:pt idx="4648">
                  <c:v>-0.32947399999999999</c:v>
                </c:pt>
                <c:pt idx="4649">
                  <c:v>-0.45212999999999998</c:v>
                </c:pt>
                <c:pt idx="4650">
                  <c:v>-1.0594300000000001</c:v>
                </c:pt>
                <c:pt idx="4651">
                  <c:v>0.93894999999999995</c:v>
                </c:pt>
                <c:pt idx="4652">
                  <c:v>0.117464</c:v>
                </c:pt>
                <c:pt idx="4653">
                  <c:v>-5.7806000000000003E-2</c:v>
                </c:pt>
                <c:pt idx="4654">
                  <c:v>-0.51683299999999999</c:v>
                </c:pt>
                <c:pt idx="4655">
                  <c:v>0.82233100000000003</c:v>
                </c:pt>
                <c:pt idx="4656">
                  <c:v>0.77583899999999995</c:v>
                </c:pt>
                <c:pt idx="4657">
                  <c:v>-0.1236</c:v>
                </c:pt>
                <c:pt idx="4658">
                  <c:v>-0.46866200000000002</c:v>
                </c:pt>
                <c:pt idx="4659">
                  <c:v>-0.54529799999999995</c:v>
                </c:pt>
                <c:pt idx="4660">
                  <c:v>0.12759300000000001</c:v>
                </c:pt>
                <c:pt idx="4661">
                  <c:v>-1.34321</c:v>
                </c:pt>
                <c:pt idx="4662">
                  <c:v>0.22978599999999999</c:v>
                </c:pt>
                <c:pt idx="4663">
                  <c:v>5.1679999999999999E-3</c:v>
                </c:pt>
                <c:pt idx="4664">
                  <c:v>-0.350883</c:v>
                </c:pt>
                <c:pt idx="4665">
                  <c:v>-1.8416699999999999</c:v>
                </c:pt>
                <c:pt idx="4666">
                  <c:v>-0.61524900000000005</c:v>
                </c:pt>
                <c:pt idx="4667">
                  <c:v>-0.47365000000000002</c:v>
                </c:pt>
                <c:pt idx="4668">
                  <c:v>1.0754699999999999</c:v>
                </c:pt>
                <c:pt idx="4669">
                  <c:v>0.54500000000000004</c:v>
                </c:pt>
                <c:pt idx="4670">
                  <c:v>0.57831299999999997</c:v>
                </c:pt>
                <c:pt idx="4671">
                  <c:v>-0.73860999999999999</c:v>
                </c:pt>
                <c:pt idx="4672">
                  <c:v>-0.33952900000000003</c:v>
                </c:pt>
                <c:pt idx="4673">
                  <c:v>-0.295348</c:v>
                </c:pt>
                <c:pt idx="4674">
                  <c:v>0.33062399999999997</c:v>
                </c:pt>
                <c:pt idx="4675">
                  <c:v>0.58728499999999995</c:v>
                </c:pt>
                <c:pt idx="4676">
                  <c:v>-0.78795400000000004</c:v>
                </c:pt>
                <c:pt idx="4677">
                  <c:v>-1.0364800000000001</c:v>
                </c:pt>
                <c:pt idx="4678">
                  <c:v>-0.99687899999999996</c:v>
                </c:pt>
                <c:pt idx="4679">
                  <c:v>0.46555000000000002</c:v>
                </c:pt>
                <c:pt idx="4680">
                  <c:v>0.62811700000000004</c:v>
                </c:pt>
                <c:pt idx="4681">
                  <c:v>-0.63235699999999995</c:v>
                </c:pt>
                <c:pt idx="4682">
                  <c:v>-1.08239</c:v>
                </c:pt>
                <c:pt idx="4683">
                  <c:v>-0.43305500000000002</c:v>
                </c:pt>
                <c:pt idx="4684">
                  <c:v>-0.73960899999999996</c:v>
                </c:pt>
                <c:pt idx="4685">
                  <c:v>-0.98771299999999995</c:v>
                </c:pt>
                <c:pt idx="4686">
                  <c:v>-0.79453799999999997</c:v>
                </c:pt>
                <c:pt idx="4687">
                  <c:v>1.27827</c:v>
                </c:pt>
                <c:pt idx="4688">
                  <c:v>-1.06426</c:v>
                </c:pt>
                <c:pt idx="4689">
                  <c:v>0.654833</c:v>
                </c:pt>
                <c:pt idx="4690">
                  <c:v>-0.25551699999999999</c:v>
                </c:pt>
                <c:pt idx="4691">
                  <c:v>-0.49994100000000002</c:v>
                </c:pt>
                <c:pt idx="4692">
                  <c:v>0.30706600000000001</c:v>
                </c:pt>
                <c:pt idx="4693">
                  <c:v>-0.75870099999999996</c:v>
                </c:pt>
                <c:pt idx="4694">
                  <c:v>-0.19314000000000001</c:v>
                </c:pt>
                <c:pt idx="4695">
                  <c:v>0.48564200000000002</c:v>
                </c:pt>
                <c:pt idx="4696">
                  <c:v>0.27424500000000002</c:v>
                </c:pt>
                <c:pt idx="4697">
                  <c:v>-0.214201</c:v>
                </c:pt>
                <c:pt idx="4698">
                  <c:v>-1.1212800000000001</c:v>
                </c:pt>
                <c:pt idx="4699">
                  <c:v>-0.71277000000000001</c:v>
                </c:pt>
                <c:pt idx="4700">
                  <c:v>0.40465499999999999</c:v>
                </c:pt>
                <c:pt idx="4701">
                  <c:v>0.25350200000000001</c:v>
                </c:pt>
                <c:pt idx="4702">
                  <c:v>-0.36553099999999999</c:v>
                </c:pt>
                <c:pt idx="4703">
                  <c:v>0.171178</c:v>
                </c:pt>
                <c:pt idx="4704">
                  <c:v>-7.0098999999999995E-2</c:v>
                </c:pt>
                <c:pt idx="4705">
                  <c:v>0.193802</c:v>
                </c:pt>
                <c:pt idx="4706">
                  <c:v>0.40996100000000002</c:v>
                </c:pt>
                <c:pt idx="4707">
                  <c:v>-0.20715600000000001</c:v>
                </c:pt>
                <c:pt idx="4708">
                  <c:v>0.52568700000000002</c:v>
                </c:pt>
                <c:pt idx="4709">
                  <c:v>0.92103299999999999</c:v>
                </c:pt>
                <c:pt idx="4710">
                  <c:v>0.93476999999999999</c:v>
                </c:pt>
                <c:pt idx="4711">
                  <c:v>-1.8534999999999999E-2</c:v>
                </c:pt>
                <c:pt idx="4712">
                  <c:v>-0.39973399999999998</c:v>
                </c:pt>
                <c:pt idx="4713">
                  <c:v>-0.19562299999999999</c:v>
                </c:pt>
                <c:pt idx="4714">
                  <c:v>0.27499699999999999</c:v>
                </c:pt>
                <c:pt idx="4715">
                  <c:v>-7.8889000000000001E-2</c:v>
                </c:pt>
                <c:pt idx="4716">
                  <c:v>-0.80317000000000005</c:v>
                </c:pt>
                <c:pt idx="4717">
                  <c:v>2.3307999999999999E-2</c:v>
                </c:pt>
                <c:pt idx="4718">
                  <c:v>-0.48666700000000002</c:v>
                </c:pt>
                <c:pt idx="4719">
                  <c:v>0.44455099999999997</c:v>
                </c:pt>
                <c:pt idx="4720">
                  <c:v>0.19197800000000001</c:v>
                </c:pt>
                <c:pt idx="4721">
                  <c:v>1.31942</c:v>
                </c:pt>
                <c:pt idx="4722">
                  <c:v>-0.508127</c:v>
                </c:pt>
                <c:pt idx="4723">
                  <c:v>-0.97512399999999999</c:v>
                </c:pt>
                <c:pt idx="4724">
                  <c:v>-0.58944700000000005</c:v>
                </c:pt>
                <c:pt idx="4725">
                  <c:v>8.2782999999999995E-2</c:v>
                </c:pt>
                <c:pt idx="4726">
                  <c:v>-0.266073</c:v>
                </c:pt>
                <c:pt idx="4727">
                  <c:v>0.70699999999999996</c:v>
                </c:pt>
                <c:pt idx="4728">
                  <c:v>-0.36031299999999999</c:v>
                </c:pt>
                <c:pt idx="4729">
                  <c:v>-0.666717</c:v>
                </c:pt>
                <c:pt idx="4730">
                  <c:v>0.40536800000000001</c:v>
                </c:pt>
                <c:pt idx="4731">
                  <c:v>-6.1608000000000003E-2</c:v>
                </c:pt>
                <c:pt idx="4732">
                  <c:v>1.1521399999999999</c:v>
                </c:pt>
                <c:pt idx="4733">
                  <c:v>0.136879</c:v>
                </c:pt>
                <c:pt idx="4734">
                  <c:v>0.13602500000000001</c:v>
                </c:pt>
                <c:pt idx="4735">
                  <c:v>0.89308500000000002</c:v>
                </c:pt>
                <c:pt idx="4736">
                  <c:v>0.119948</c:v>
                </c:pt>
                <c:pt idx="4737">
                  <c:v>1.31857</c:v>
                </c:pt>
                <c:pt idx="4738">
                  <c:v>1.11615</c:v>
                </c:pt>
                <c:pt idx="4739">
                  <c:v>0.27656599999999998</c:v>
                </c:pt>
                <c:pt idx="4740">
                  <c:v>-0.74958599999999997</c:v>
                </c:pt>
                <c:pt idx="4741">
                  <c:v>-0.34503</c:v>
                </c:pt>
                <c:pt idx="4742">
                  <c:v>4.7509999999999997E-2</c:v>
                </c:pt>
                <c:pt idx="4743">
                  <c:v>-1.5507500000000001</c:v>
                </c:pt>
                <c:pt idx="4744">
                  <c:v>0.58851699999999996</c:v>
                </c:pt>
                <c:pt idx="4745">
                  <c:v>0.31034499999999998</c:v>
                </c:pt>
                <c:pt idx="4746">
                  <c:v>1.2641500000000001</c:v>
                </c:pt>
                <c:pt idx="4747">
                  <c:v>-0.95384599999999997</c:v>
                </c:pt>
                <c:pt idx="4748">
                  <c:v>-0.43060999999999999</c:v>
                </c:pt>
                <c:pt idx="4749">
                  <c:v>0.18656700000000001</c:v>
                </c:pt>
                <c:pt idx="4750">
                  <c:v>0.64201600000000003</c:v>
                </c:pt>
                <c:pt idx="4751">
                  <c:v>-1.18174</c:v>
                </c:pt>
                <c:pt idx="4752">
                  <c:v>-0.442278</c:v>
                </c:pt>
                <c:pt idx="4753">
                  <c:v>0.11055</c:v>
                </c:pt>
                <c:pt idx="4754">
                  <c:v>-0.653528</c:v>
                </c:pt>
                <c:pt idx="4755">
                  <c:v>-0.47843000000000002</c:v>
                </c:pt>
                <c:pt idx="4756">
                  <c:v>0.74684499999999998</c:v>
                </c:pt>
                <c:pt idx="4757">
                  <c:v>0.29321700000000001</c:v>
                </c:pt>
                <c:pt idx="4758">
                  <c:v>-0.74592599999999998</c:v>
                </c:pt>
                <c:pt idx="4759">
                  <c:v>0.217172</c:v>
                </c:pt>
                <c:pt idx="4760">
                  <c:v>-0.53947800000000001</c:v>
                </c:pt>
                <c:pt idx="4761">
                  <c:v>-0.57320700000000002</c:v>
                </c:pt>
                <c:pt idx="4762">
                  <c:v>0.190663</c:v>
                </c:pt>
                <c:pt idx="4763">
                  <c:v>-0.87299300000000002</c:v>
                </c:pt>
                <c:pt idx="4764">
                  <c:v>-0.63881900000000003</c:v>
                </c:pt>
                <c:pt idx="4765">
                  <c:v>-0.31613400000000003</c:v>
                </c:pt>
                <c:pt idx="4766">
                  <c:v>-0.66509300000000005</c:v>
                </c:pt>
                <c:pt idx="4767">
                  <c:v>-1.09165</c:v>
                </c:pt>
                <c:pt idx="4768">
                  <c:v>1.11591</c:v>
                </c:pt>
                <c:pt idx="4769">
                  <c:v>1.1761600000000001</c:v>
                </c:pt>
                <c:pt idx="4770">
                  <c:v>-0.53984900000000002</c:v>
                </c:pt>
                <c:pt idx="4771">
                  <c:v>0.26143499999999997</c:v>
                </c:pt>
                <c:pt idx="4772">
                  <c:v>-0.56712600000000002</c:v>
                </c:pt>
                <c:pt idx="4773">
                  <c:v>-2.3621599999999998</c:v>
                </c:pt>
                <c:pt idx="4774">
                  <c:v>-0.15559899999999999</c:v>
                </c:pt>
                <c:pt idx="4775">
                  <c:v>-0.29381200000000002</c:v>
                </c:pt>
                <c:pt idx="4776">
                  <c:v>-0.50473599999999996</c:v>
                </c:pt>
                <c:pt idx="4777">
                  <c:v>-0.49530000000000002</c:v>
                </c:pt>
                <c:pt idx="4778">
                  <c:v>-0.25864300000000001</c:v>
                </c:pt>
                <c:pt idx="4779">
                  <c:v>0.94998499999999997</c:v>
                </c:pt>
                <c:pt idx="4780">
                  <c:v>-0.36416100000000001</c:v>
                </c:pt>
                <c:pt idx="4781">
                  <c:v>0.58547300000000002</c:v>
                </c:pt>
                <c:pt idx="4782">
                  <c:v>-0.15757299999999999</c:v>
                </c:pt>
                <c:pt idx="4783">
                  <c:v>-0.96467099999999995</c:v>
                </c:pt>
                <c:pt idx="4784">
                  <c:v>0.88386600000000004</c:v>
                </c:pt>
                <c:pt idx="4785">
                  <c:v>-0.461368</c:v>
                </c:pt>
                <c:pt idx="4786">
                  <c:v>-1.1981599999999999</c:v>
                </c:pt>
                <c:pt idx="4787">
                  <c:v>0.73503300000000005</c:v>
                </c:pt>
                <c:pt idx="4788">
                  <c:v>0.968333</c:v>
                </c:pt>
                <c:pt idx="4789">
                  <c:v>-0.31159999999999999</c:v>
                </c:pt>
                <c:pt idx="4790">
                  <c:v>-1.8503099999999999</c:v>
                </c:pt>
                <c:pt idx="4791">
                  <c:v>-0.37686700000000001</c:v>
                </c:pt>
                <c:pt idx="4792">
                  <c:v>0.30111399999999999</c:v>
                </c:pt>
                <c:pt idx="4793">
                  <c:v>0.36532599999999998</c:v>
                </c:pt>
                <c:pt idx="4794">
                  <c:v>-0.13367799999999999</c:v>
                </c:pt>
                <c:pt idx="4795">
                  <c:v>0.134214</c:v>
                </c:pt>
                <c:pt idx="4796">
                  <c:v>-0.32012600000000002</c:v>
                </c:pt>
                <c:pt idx="4797">
                  <c:v>-1.0052300000000001</c:v>
                </c:pt>
                <c:pt idx="4798">
                  <c:v>1.2193400000000001</c:v>
                </c:pt>
                <c:pt idx="4799">
                  <c:v>0.50562399999999996</c:v>
                </c:pt>
                <c:pt idx="4800">
                  <c:v>-0.53315800000000002</c:v>
                </c:pt>
                <c:pt idx="4801">
                  <c:v>-0.233379</c:v>
                </c:pt>
                <c:pt idx="4802">
                  <c:v>8.3089999999999997E-2</c:v>
                </c:pt>
                <c:pt idx="4803">
                  <c:v>5.8699000000000001E-2</c:v>
                </c:pt>
                <c:pt idx="4804">
                  <c:v>5.5530999999999997E-2</c:v>
                </c:pt>
                <c:pt idx="4805">
                  <c:v>-6.9950999999999999E-2</c:v>
                </c:pt>
                <c:pt idx="4806">
                  <c:v>3.4289E-2</c:v>
                </c:pt>
                <c:pt idx="4807">
                  <c:v>-0.10285999999999999</c:v>
                </c:pt>
                <c:pt idx="4808">
                  <c:v>0.98235899999999998</c:v>
                </c:pt>
                <c:pt idx="4809">
                  <c:v>-1.12022</c:v>
                </c:pt>
                <c:pt idx="4810">
                  <c:v>-9.1212000000000001E-2</c:v>
                </c:pt>
                <c:pt idx="4811">
                  <c:v>0.40728900000000001</c:v>
                </c:pt>
                <c:pt idx="4812">
                  <c:v>0.89683599999999997</c:v>
                </c:pt>
                <c:pt idx="4813">
                  <c:v>-0.44140699999999999</c:v>
                </c:pt>
                <c:pt idx="4814">
                  <c:v>-1.24587</c:v>
                </c:pt>
                <c:pt idx="4815">
                  <c:v>-4.8266000000000003E-2</c:v>
                </c:pt>
                <c:pt idx="4816">
                  <c:v>-0.16791200000000001</c:v>
                </c:pt>
                <c:pt idx="4817">
                  <c:v>1.09453</c:v>
                </c:pt>
                <c:pt idx="4818">
                  <c:v>-0.31153700000000001</c:v>
                </c:pt>
                <c:pt idx="4819">
                  <c:v>0.33385700000000001</c:v>
                </c:pt>
                <c:pt idx="4820">
                  <c:v>6.4279000000000003E-2</c:v>
                </c:pt>
                <c:pt idx="4821">
                  <c:v>-1.21821</c:v>
                </c:pt>
                <c:pt idx="4822">
                  <c:v>0.26807799999999998</c:v>
                </c:pt>
                <c:pt idx="4823">
                  <c:v>-0.29762899999999998</c:v>
                </c:pt>
                <c:pt idx="4824">
                  <c:v>-0.90049500000000005</c:v>
                </c:pt>
                <c:pt idx="4825">
                  <c:v>-0.14208499999999999</c:v>
                </c:pt>
                <c:pt idx="4826">
                  <c:v>0.95623599999999997</c:v>
                </c:pt>
                <c:pt idx="4827">
                  <c:v>-0.69652899999999995</c:v>
                </c:pt>
                <c:pt idx="4828">
                  <c:v>0.86668299999999998</c:v>
                </c:pt>
                <c:pt idx="4829">
                  <c:v>0.80759199999999998</c:v>
                </c:pt>
                <c:pt idx="4830">
                  <c:v>0.37668800000000002</c:v>
                </c:pt>
                <c:pt idx="4831">
                  <c:v>-3.9324999999999999E-2</c:v>
                </c:pt>
                <c:pt idx="4832">
                  <c:v>-0.24174899999999999</c:v>
                </c:pt>
                <c:pt idx="4833">
                  <c:v>-0.42952499999999999</c:v>
                </c:pt>
                <c:pt idx="4834">
                  <c:v>0.14655000000000001</c:v>
                </c:pt>
                <c:pt idx="4835">
                  <c:v>0.80449899999999996</c:v>
                </c:pt>
                <c:pt idx="4836">
                  <c:v>0.99065700000000001</c:v>
                </c:pt>
                <c:pt idx="4837">
                  <c:v>0.63792400000000005</c:v>
                </c:pt>
                <c:pt idx="4838">
                  <c:v>-1.9668000000000001E-2</c:v>
                </c:pt>
                <c:pt idx="4839">
                  <c:v>0.203011</c:v>
                </c:pt>
                <c:pt idx="4840">
                  <c:v>0.156861</c:v>
                </c:pt>
                <c:pt idx="4841">
                  <c:v>-0.22903799999999999</c:v>
                </c:pt>
                <c:pt idx="4842">
                  <c:v>0.80419600000000002</c:v>
                </c:pt>
                <c:pt idx="4843">
                  <c:v>-0.42014400000000002</c:v>
                </c:pt>
                <c:pt idx="4844">
                  <c:v>0.481099</c:v>
                </c:pt>
                <c:pt idx="4845">
                  <c:v>-0.53792499999999999</c:v>
                </c:pt>
                <c:pt idx="4846">
                  <c:v>0.41268500000000002</c:v>
                </c:pt>
                <c:pt idx="4847">
                  <c:v>-0.35399900000000001</c:v>
                </c:pt>
                <c:pt idx="4848">
                  <c:v>1.51328</c:v>
                </c:pt>
                <c:pt idx="4849">
                  <c:v>-0.31493599999999999</c:v>
                </c:pt>
                <c:pt idx="4850">
                  <c:v>0.876305</c:v>
                </c:pt>
                <c:pt idx="4851">
                  <c:v>1.4388700000000001</c:v>
                </c:pt>
                <c:pt idx="4852">
                  <c:v>0.88568599999999997</c:v>
                </c:pt>
                <c:pt idx="4853">
                  <c:v>0.67185600000000001</c:v>
                </c:pt>
                <c:pt idx="4854">
                  <c:v>0.43848500000000001</c:v>
                </c:pt>
                <c:pt idx="4855">
                  <c:v>-0.27901399999999998</c:v>
                </c:pt>
                <c:pt idx="4856">
                  <c:v>0.23966299999999999</c:v>
                </c:pt>
                <c:pt idx="4857">
                  <c:v>0.66765799999999997</c:v>
                </c:pt>
                <c:pt idx="4858">
                  <c:v>-0.89717499999999994</c:v>
                </c:pt>
                <c:pt idx="4859">
                  <c:v>-0.10376199999999999</c:v>
                </c:pt>
                <c:pt idx="4860">
                  <c:v>0.738757</c:v>
                </c:pt>
                <c:pt idx="4861">
                  <c:v>-1.0172699999999999</c:v>
                </c:pt>
                <c:pt idx="4862">
                  <c:v>0.69416699999999998</c:v>
                </c:pt>
                <c:pt idx="4863">
                  <c:v>0.220472</c:v>
                </c:pt>
                <c:pt idx="4864">
                  <c:v>1.1671800000000001</c:v>
                </c:pt>
                <c:pt idx="4865">
                  <c:v>0.30947000000000002</c:v>
                </c:pt>
                <c:pt idx="4866">
                  <c:v>-0.100801</c:v>
                </c:pt>
                <c:pt idx="4867">
                  <c:v>1.0145900000000001</c:v>
                </c:pt>
                <c:pt idx="4868">
                  <c:v>0.115984</c:v>
                </c:pt>
                <c:pt idx="4869">
                  <c:v>0.991595</c:v>
                </c:pt>
                <c:pt idx="4870">
                  <c:v>0.82871499999999998</c:v>
                </c:pt>
                <c:pt idx="4871">
                  <c:v>0.32389200000000001</c:v>
                </c:pt>
                <c:pt idx="4872">
                  <c:v>1.0005999999999999</c:v>
                </c:pt>
                <c:pt idx="4873">
                  <c:v>0.226747</c:v>
                </c:pt>
                <c:pt idx="4874">
                  <c:v>1.12242</c:v>
                </c:pt>
                <c:pt idx="4875">
                  <c:v>0.19689200000000001</c:v>
                </c:pt>
                <c:pt idx="4876">
                  <c:v>0.846607</c:v>
                </c:pt>
                <c:pt idx="4877">
                  <c:v>0.142567</c:v>
                </c:pt>
                <c:pt idx="4878">
                  <c:v>5.4469999999999998E-2</c:v>
                </c:pt>
                <c:pt idx="4879">
                  <c:v>1.18964</c:v>
                </c:pt>
                <c:pt idx="4880">
                  <c:v>1.03833</c:v>
                </c:pt>
                <c:pt idx="4881">
                  <c:v>1.17208</c:v>
                </c:pt>
                <c:pt idx="4882">
                  <c:v>0.79096</c:v>
                </c:pt>
                <c:pt idx="4883">
                  <c:v>0.69021500000000002</c:v>
                </c:pt>
                <c:pt idx="4884">
                  <c:v>0.64766000000000001</c:v>
                </c:pt>
                <c:pt idx="4885">
                  <c:v>1.2252400000000001</c:v>
                </c:pt>
                <c:pt idx="4886">
                  <c:v>0.694299</c:v>
                </c:pt>
                <c:pt idx="4887">
                  <c:v>1.27552</c:v>
                </c:pt>
                <c:pt idx="4888">
                  <c:v>1.1873800000000001</c:v>
                </c:pt>
                <c:pt idx="4889">
                  <c:v>0.73533400000000004</c:v>
                </c:pt>
                <c:pt idx="4890">
                  <c:v>0.86870700000000001</c:v>
                </c:pt>
                <c:pt idx="4891">
                  <c:v>-2.7720000000000002E-2</c:v>
                </c:pt>
                <c:pt idx="4892">
                  <c:v>0.59403899999999998</c:v>
                </c:pt>
                <c:pt idx="4893">
                  <c:v>1.00722</c:v>
                </c:pt>
                <c:pt idx="4894">
                  <c:v>0.304286</c:v>
                </c:pt>
                <c:pt idx="4895">
                  <c:v>0.128301</c:v>
                </c:pt>
                <c:pt idx="4896">
                  <c:v>0.93257999999999996</c:v>
                </c:pt>
                <c:pt idx="4897">
                  <c:v>0.80655200000000005</c:v>
                </c:pt>
                <c:pt idx="4898">
                  <c:v>0.74826999999999999</c:v>
                </c:pt>
                <c:pt idx="4899">
                  <c:v>0.95049799999999995</c:v>
                </c:pt>
                <c:pt idx="4900">
                  <c:v>0.71428599999999998</c:v>
                </c:pt>
                <c:pt idx="4901">
                  <c:v>0.97532799999999997</c:v>
                </c:pt>
                <c:pt idx="4902">
                  <c:v>0.84835000000000005</c:v>
                </c:pt>
                <c:pt idx="4903">
                  <c:v>0.93682299999999996</c:v>
                </c:pt>
                <c:pt idx="4904">
                  <c:v>1.25237</c:v>
                </c:pt>
                <c:pt idx="4905">
                  <c:v>0.94768300000000005</c:v>
                </c:pt>
                <c:pt idx="4906">
                  <c:v>0.62279600000000002</c:v>
                </c:pt>
                <c:pt idx="4907">
                  <c:v>1.1409</c:v>
                </c:pt>
                <c:pt idx="4908">
                  <c:v>0.89256000000000002</c:v>
                </c:pt>
                <c:pt idx="4909">
                  <c:v>-3.6408000000000003E-2</c:v>
                </c:pt>
                <c:pt idx="4910">
                  <c:v>0.57837799999999995</c:v>
                </c:pt>
                <c:pt idx="4911">
                  <c:v>0.92137400000000003</c:v>
                </c:pt>
                <c:pt idx="4912">
                  <c:v>0.83884400000000003</c:v>
                </c:pt>
                <c:pt idx="4913">
                  <c:v>0.56406599999999996</c:v>
                </c:pt>
                <c:pt idx="4914">
                  <c:v>0.93664499999999995</c:v>
                </c:pt>
                <c:pt idx="4915">
                  <c:v>1.0440400000000001</c:v>
                </c:pt>
                <c:pt idx="4916">
                  <c:v>0.82974000000000003</c:v>
                </c:pt>
                <c:pt idx="4917">
                  <c:v>0.46819499999999997</c:v>
                </c:pt>
                <c:pt idx="4918">
                  <c:v>0.92176199999999997</c:v>
                </c:pt>
                <c:pt idx="4919">
                  <c:v>0.29740800000000001</c:v>
                </c:pt>
                <c:pt idx="4920">
                  <c:v>0.83553299999999997</c:v>
                </c:pt>
                <c:pt idx="4921">
                  <c:v>1.33369</c:v>
                </c:pt>
                <c:pt idx="4922">
                  <c:v>0.780505</c:v>
                </c:pt>
                <c:pt idx="4923">
                  <c:v>0.99163299999999999</c:v>
                </c:pt>
                <c:pt idx="4924">
                  <c:v>1.39628</c:v>
                </c:pt>
                <c:pt idx="4925">
                  <c:v>1.0426299999999999</c:v>
                </c:pt>
                <c:pt idx="4926">
                  <c:v>1.4872300000000001</c:v>
                </c:pt>
                <c:pt idx="4927">
                  <c:v>1.3665400000000001</c:v>
                </c:pt>
                <c:pt idx="4928">
                  <c:v>1.0961700000000001</c:v>
                </c:pt>
                <c:pt idx="4929">
                  <c:v>1.1551400000000001</c:v>
                </c:pt>
                <c:pt idx="4930">
                  <c:v>1.0421100000000001</c:v>
                </c:pt>
                <c:pt idx="4931">
                  <c:v>0.911883</c:v>
                </c:pt>
                <c:pt idx="4932">
                  <c:v>1.1537299999999999</c:v>
                </c:pt>
                <c:pt idx="4933">
                  <c:v>0.44075500000000001</c:v>
                </c:pt>
                <c:pt idx="4934">
                  <c:v>1.15916</c:v>
                </c:pt>
                <c:pt idx="4935">
                  <c:v>1.5176400000000001</c:v>
                </c:pt>
                <c:pt idx="4936">
                  <c:v>1.1308</c:v>
                </c:pt>
                <c:pt idx="4937">
                  <c:v>1.1616899999999999</c:v>
                </c:pt>
                <c:pt idx="4938">
                  <c:v>1.0180100000000001</c:v>
                </c:pt>
                <c:pt idx="4939">
                  <c:v>1.15469</c:v>
                </c:pt>
                <c:pt idx="4940">
                  <c:v>1.2802</c:v>
                </c:pt>
                <c:pt idx="4941">
                  <c:v>-0.39570699999999998</c:v>
                </c:pt>
                <c:pt idx="4942">
                  <c:v>0.92647000000000002</c:v>
                </c:pt>
                <c:pt idx="4943">
                  <c:v>1.2329399999999999</c:v>
                </c:pt>
                <c:pt idx="4944">
                  <c:v>0.56435100000000005</c:v>
                </c:pt>
                <c:pt idx="4945">
                  <c:v>1.1178999999999999</c:v>
                </c:pt>
                <c:pt idx="4946">
                  <c:v>0.83460800000000002</c:v>
                </c:pt>
                <c:pt idx="4947">
                  <c:v>0.94353600000000004</c:v>
                </c:pt>
                <c:pt idx="4948">
                  <c:v>0.62871500000000002</c:v>
                </c:pt>
                <c:pt idx="4949">
                  <c:v>0.81234399999999996</c:v>
                </c:pt>
                <c:pt idx="4950">
                  <c:v>-2.8440599999999998</c:v>
                </c:pt>
                <c:pt idx="4951">
                  <c:v>-4.3139999999999998E-2</c:v>
                </c:pt>
                <c:pt idx="4952">
                  <c:v>1.2002299999999999</c:v>
                </c:pt>
                <c:pt idx="4953">
                  <c:v>0.75989300000000004</c:v>
                </c:pt>
                <c:pt idx="4954">
                  <c:v>0.63690599999999997</c:v>
                </c:pt>
                <c:pt idx="4955">
                  <c:v>0.89134000000000002</c:v>
                </c:pt>
                <c:pt idx="4956">
                  <c:v>-0.29775699999999999</c:v>
                </c:pt>
                <c:pt idx="4957">
                  <c:v>0.68582900000000002</c:v>
                </c:pt>
                <c:pt idx="4958">
                  <c:v>0.69501500000000005</c:v>
                </c:pt>
                <c:pt idx="4959">
                  <c:v>1.04836</c:v>
                </c:pt>
                <c:pt idx="4960">
                  <c:v>0.49317699999999998</c:v>
                </c:pt>
                <c:pt idx="4961">
                  <c:v>1.36154</c:v>
                </c:pt>
                <c:pt idx="4962">
                  <c:v>0.97216599999999997</c:v>
                </c:pt>
                <c:pt idx="4963">
                  <c:v>0.57667299999999999</c:v>
                </c:pt>
                <c:pt idx="4964">
                  <c:v>-0.71551900000000002</c:v>
                </c:pt>
                <c:pt idx="4965">
                  <c:v>0.53238700000000005</c:v>
                </c:pt>
                <c:pt idx="4966">
                  <c:v>0.59287999999999996</c:v>
                </c:pt>
                <c:pt idx="4967">
                  <c:v>-1.6236699999999999</c:v>
                </c:pt>
                <c:pt idx="4968">
                  <c:v>0.78670399999999996</c:v>
                </c:pt>
                <c:pt idx="4969">
                  <c:v>0.91485300000000003</c:v>
                </c:pt>
                <c:pt idx="4970">
                  <c:v>-0.43050899999999998</c:v>
                </c:pt>
                <c:pt idx="4971">
                  <c:v>0.57021299999999997</c:v>
                </c:pt>
                <c:pt idx="4972">
                  <c:v>-0.35097600000000001</c:v>
                </c:pt>
                <c:pt idx="4973">
                  <c:v>-0.857429</c:v>
                </c:pt>
                <c:pt idx="4974">
                  <c:v>0.52923299999999995</c:v>
                </c:pt>
                <c:pt idx="4975">
                  <c:v>-0.44428099999999998</c:v>
                </c:pt>
                <c:pt idx="4976">
                  <c:v>-0.79075899999999999</c:v>
                </c:pt>
                <c:pt idx="4977">
                  <c:v>-0.59320300000000004</c:v>
                </c:pt>
                <c:pt idx="4978">
                  <c:v>0.39876499999999998</c:v>
                </c:pt>
                <c:pt idx="4979">
                  <c:v>0.99654299999999996</c:v>
                </c:pt>
                <c:pt idx="4980">
                  <c:v>1.02674</c:v>
                </c:pt>
                <c:pt idx="4981">
                  <c:v>0.78435200000000005</c:v>
                </c:pt>
                <c:pt idx="4982">
                  <c:v>0.78018799999999999</c:v>
                </c:pt>
                <c:pt idx="4983">
                  <c:v>-1.5334700000000001</c:v>
                </c:pt>
                <c:pt idx="4984">
                  <c:v>-1.0888199999999999</c:v>
                </c:pt>
                <c:pt idx="4985">
                  <c:v>0.39659699999999998</c:v>
                </c:pt>
                <c:pt idx="4986">
                  <c:v>0.86815299999999995</c:v>
                </c:pt>
                <c:pt idx="4987">
                  <c:v>-1.18753</c:v>
                </c:pt>
                <c:pt idx="4988">
                  <c:v>-2.4348100000000001</c:v>
                </c:pt>
                <c:pt idx="4989">
                  <c:v>-0.85011999999999999</c:v>
                </c:pt>
                <c:pt idx="4990">
                  <c:v>-2.8119000000000002E-2</c:v>
                </c:pt>
                <c:pt idx="4991">
                  <c:v>-1.52413</c:v>
                </c:pt>
                <c:pt idx="4992">
                  <c:v>0.27792899999999998</c:v>
                </c:pt>
                <c:pt idx="4993">
                  <c:v>-0.96227799999999997</c:v>
                </c:pt>
                <c:pt idx="4994">
                  <c:v>0.224828</c:v>
                </c:pt>
                <c:pt idx="4995">
                  <c:v>-1.5512300000000001</c:v>
                </c:pt>
                <c:pt idx="4996">
                  <c:v>0.360767</c:v>
                </c:pt>
                <c:pt idx="4997">
                  <c:v>0.26469500000000001</c:v>
                </c:pt>
                <c:pt idx="4998">
                  <c:v>-0.82981300000000002</c:v>
                </c:pt>
                <c:pt idx="4999">
                  <c:v>-1.6348800000000001</c:v>
                </c:pt>
                <c:pt idx="5000">
                  <c:v>5.5206999999999999E-2</c:v>
                </c:pt>
                <c:pt idx="5001">
                  <c:v>-0.67168799999999995</c:v>
                </c:pt>
                <c:pt idx="5002">
                  <c:v>2.9278999999999999E-2</c:v>
                </c:pt>
                <c:pt idx="5003">
                  <c:v>-1.3426800000000001</c:v>
                </c:pt>
                <c:pt idx="5004">
                  <c:v>-0.94000700000000004</c:v>
                </c:pt>
                <c:pt idx="5005">
                  <c:v>0.18337000000000001</c:v>
                </c:pt>
                <c:pt idx="5006">
                  <c:v>0.61034999999999995</c:v>
                </c:pt>
                <c:pt idx="5007">
                  <c:v>-2.62277</c:v>
                </c:pt>
                <c:pt idx="5008">
                  <c:v>-1.1796800000000001</c:v>
                </c:pt>
                <c:pt idx="5009">
                  <c:v>1.03041</c:v>
                </c:pt>
                <c:pt idx="5010">
                  <c:v>0.88371900000000003</c:v>
                </c:pt>
                <c:pt idx="5011">
                  <c:v>1.7313400000000001</c:v>
                </c:pt>
                <c:pt idx="5012">
                  <c:v>1.0346299999999999</c:v>
                </c:pt>
                <c:pt idx="5013">
                  <c:v>0.62604099999999996</c:v>
                </c:pt>
                <c:pt idx="5014">
                  <c:v>-1.1548799999999999</c:v>
                </c:pt>
                <c:pt idx="5015">
                  <c:v>0.60762099999999997</c:v>
                </c:pt>
                <c:pt idx="5016">
                  <c:v>0.58496499999999996</c:v>
                </c:pt>
                <c:pt idx="5017">
                  <c:v>0.489089</c:v>
                </c:pt>
                <c:pt idx="5018">
                  <c:v>0.121738</c:v>
                </c:pt>
                <c:pt idx="5019">
                  <c:v>0.63444100000000003</c:v>
                </c:pt>
                <c:pt idx="5020">
                  <c:v>-0.16297800000000001</c:v>
                </c:pt>
                <c:pt idx="5021">
                  <c:v>0.89174399999999998</c:v>
                </c:pt>
                <c:pt idx="5022">
                  <c:v>-0.165212</c:v>
                </c:pt>
                <c:pt idx="5023">
                  <c:v>-1.11294</c:v>
                </c:pt>
                <c:pt idx="5024">
                  <c:v>0.96943699999999999</c:v>
                </c:pt>
                <c:pt idx="5025">
                  <c:v>0.35447200000000001</c:v>
                </c:pt>
                <c:pt idx="5026">
                  <c:v>-0.106778</c:v>
                </c:pt>
                <c:pt idx="5027">
                  <c:v>-2.1780900000000001</c:v>
                </c:pt>
                <c:pt idx="5028">
                  <c:v>0.76014199999999998</c:v>
                </c:pt>
                <c:pt idx="5029">
                  <c:v>-0.89993900000000004</c:v>
                </c:pt>
                <c:pt idx="5030">
                  <c:v>-0.87912999999999997</c:v>
                </c:pt>
                <c:pt idx="5031">
                  <c:v>-1.16936</c:v>
                </c:pt>
                <c:pt idx="5032">
                  <c:v>0.42272700000000002</c:v>
                </c:pt>
                <c:pt idx="5033">
                  <c:v>0.62686200000000003</c:v>
                </c:pt>
                <c:pt idx="5034">
                  <c:v>0.25441799999999998</c:v>
                </c:pt>
                <c:pt idx="5035">
                  <c:v>0.57357800000000003</c:v>
                </c:pt>
                <c:pt idx="5036">
                  <c:v>-0.86794000000000004</c:v>
                </c:pt>
                <c:pt idx="5037">
                  <c:v>0.73333700000000002</c:v>
                </c:pt>
                <c:pt idx="5038">
                  <c:v>0.81290300000000004</c:v>
                </c:pt>
                <c:pt idx="5039">
                  <c:v>-3.3989400000000001</c:v>
                </c:pt>
                <c:pt idx="5040">
                  <c:v>0.76820100000000002</c:v>
                </c:pt>
                <c:pt idx="5041">
                  <c:v>-2.1122399999999999</c:v>
                </c:pt>
                <c:pt idx="5042">
                  <c:v>0.68037499999999995</c:v>
                </c:pt>
                <c:pt idx="5043">
                  <c:v>0.27087800000000001</c:v>
                </c:pt>
                <c:pt idx="5044">
                  <c:v>0.35555300000000001</c:v>
                </c:pt>
                <c:pt idx="5045">
                  <c:v>0.22233900000000001</c:v>
                </c:pt>
                <c:pt idx="5046">
                  <c:v>0.36643799999999999</c:v>
                </c:pt>
                <c:pt idx="5047">
                  <c:v>-0.37712400000000001</c:v>
                </c:pt>
                <c:pt idx="5048">
                  <c:v>-0.11461499999999999</c:v>
                </c:pt>
                <c:pt idx="5049">
                  <c:v>-1.5991200000000001</c:v>
                </c:pt>
                <c:pt idx="5050">
                  <c:v>-1.04118</c:v>
                </c:pt>
                <c:pt idx="5051">
                  <c:v>0.45180199999999998</c:v>
                </c:pt>
                <c:pt idx="5052">
                  <c:v>-0.91290099999999996</c:v>
                </c:pt>
                <c:pt idx="5053">
                  <c:v>2.627E-3</c:v>
                </c:pt>
                <c:pt idx="5054">
                  <c:v>0.63195900000000005</c:v>
                </c:pt>
                <c:pt idx="5055">
                  <c:v>0.93642800000000004</c:v>
                </c:pt>
                <c:pt idx="5056">
                  <c:v>0.60537300000000005</c:v>
                </c:pt>
                <c:pt idx="5057">
                  <c:v>0.187477</c:v>
                </c:pt>
                <c:pt idx="5058">
                  <c:v>0.58128800000000003</c:v>
                </c:pt>
                <c:pt idx="5059">
                  <c:v>-1.2137</c:v>
                </c:pt>
                <c:pt idx="5060">
                  <c:v>-1.2738400000000001</c:v>
                </c:pt>
                <c:pt idx="5061">
                  <c:v>-1.56376</c:v>
                </c:pt>
                <c:pt idx="5062">
                  <c:v>0.54011100000000001</c:v>
                </c:pt>
                <c:pt idx="5063">
                  <c:v>-3.6799999999999999E-2</c:v>
                </c:pt>
                <c:pt idx="5064">
                  <c:v>-0.94963799999999998</c:v>
                </c:pt>
                <c:pt idx="5065">
                  <c:v>-0.28656199999999998</c:v>
                </c:pt>
                <c:pt idx="5066">
                  <c:v>-0.74157099999999998</c:v>
                </c:pt>
                <c:pt idx="5067">
                  <c:v>-0.644984</c:v>
                </c:pt>
                <c:pt idx="5068">
                  <c:v>0.22887299999999999</c:v>
                </c:pt>
                <c:pt idx="5069">
                  <c:v>0.51785400000000004</c:v>
                </c:pt>
                <c:pt idx="5070">
                  <c:v>-1.1021099999999999</c:v>
                </c:pt>
                <c:pt idx="5071">
                  <c:v>-1.9143600000000001</c:v>
                </c:pt>
                <c:pt idx="5072">
                  <c:v>0.368481</c:v>
                </c:pt>
                <c:pt idx="5073">
                  <c:v>0.40798800000000002</c:v>
                </c:pt>
                <c:pt idx="5074">
                  <c:v>0.498388</c:v>
                </c:pt>
                <c:pt idx="5075">
                  <c:v>0.17310800000000001</c:v>
                </c:pt>
                <c:pt idx="5076">
                  <c:v>-0.59611499999999995</c:v>
                </c:pt>
                <c:pt idx="5077">
                  <c:v>0.59302699999999997</c:v>
                </c:pt>
                <c:pt idx="5078">
                  <c:v>-0.39828799999999998</c:v>
                </c:pt>
                <c:pt idx="5079">
                  <c:v>-0.79030900000000004</c:v>
                </c:pt>
                <c:pt idx="5080">
                  <c:v>0.69440999999999997</c:v>
                </c:pt>
                <c:pt idx="5081">
                  <c:v>0.666767</c:v>
                </c:pt>
                <c:pt idx="5082">
                  <c:v>0.117283</c:v>
                </c:pt>
                <c:pt idx="5083">
                  <c:v>-0.41698000000000002</c:v>
                </c:pt>
                <c:pt idx="5084">
                  <c:v>-0.36514999999999997</c:v>
                </c:pt>
                <c:pt idx="5085">
                  <c:v>-0.33241599999999999</c:v>
                </c:pt>
                <c:pt idx="5086">
                  <c:v>-1.4062E-2</c:v>
                </c:pt>
                <c:pt idx="5087">
                  <c:v>-0.32329799999999997</c:v>
                </c:pt>
                <c:pt idx="5088">
                  <c:v>0.85195500000000002</c:v>
                </c:pt>
                <c:pt idx="5089">
                  <c:v>2.0405E-2</c:v>
                </c:pt>
                <c:pt idx="5090">
                  <c:v>-0.43272899999999997</c:v>
                </c:pt>
                <c:pt idx="5091">
                  <c:v>-0.31855499999999998</c:v>
                </c:pt>
                <c:pt idx="5092">
                  <c:v>0.97495500000000002</c:v>
                </c:pt>
                <c:pt idx="5093">
                  <c:v>-1.15422</c:v>
                </c:pt>
                <c:pt idx="5094">
                  <c:v>-1.29586</c:v>
                </c:pt>
                <c:pt idx="5095">
                  <c:v>-0.81371099999999996</c:v>
                </c:pt>
                <c:pt idx="5096">
                  <c:v>0.63328499999999999</c:v>
                </c:pt>
                <c:pt idx="5097">
                  <c:v>0.76670000000000005</c:v>
                </c:pt>
                <c:pt idx="5098">
                  <c:v>-1.9941500000000001</c:v>
                </c:pt>
                <c:pt idx="5099">
                  <c:v>0.75781500000000002</c:v>
                </c:pt>
                <c:pt idx="5100">
                  <c:v>-1.40987</c:v>
                </c:pt>
                <c:pt idx="5101">
                  <c:v>-1.34076</c:v>
                </c:pt>
                <c:pt idx="5102">
                  <c:v>-0.18088499999999999</c:v>
                </c:pt>
                <c:pt idx="5103">
                  <c:v>1.28573</c:v>
                </c:pt>
                <c:pt idx="5104">
                  <c:v>1.2167600000000001</c:v>
                </c:pt>
                <c:pt idx="5105">
                  <c:v>0.99058400000000002</c:v>
                </c:pt>
                <c:pt idx="5106">
                  <c:v>-7.5892000000000001E-2</c:v>
                </c:pt>
                <c:pt idx="5107">
                  <c:v>1.9952999999999999E-2</c:v>
                </c:pt>
                <c:pt idx="5108">
                  <c:v>-0.65646700000000002</c:v>
                </c:pt>
                <c:pt idx="5109">
                  <c:v>-5.8220000000000001E-2</c:v>
                </c:pt>
                <c:pt idx="5110">
                  <c:v>0.55783000000000005</c:v>
                </c:pt>
                <c:pt idx="5111">
                  <c:v>0.91435100000000002</c:v>
                </c:pt>
                <c:pt idx="5112">
                  <c:v>0.86155199999999998</c:v>
                </c:pt>
                <c:pt idx="5113">
                  <c:v>1.0602799999999999</c:v>
                </c:pt>
                <c:pt idx="5114">
                  <c:v>0.33715600000000001</c:v>
                </c:pt>
                <c:pt idx="5115">
                  <c:v>-0.36125400000000002</c:v>
                </c:pt>
                <c:pt idx="5116">
                  <c:v>-3.8108999999999997E-2</c:v>
                </c:pt>
                <c:pt idx="5117">
                  <c:v>-0.41180600000000001</c:v>
                </c:pt>
                <c:pt idx="5118">
                  <c:v>-0.51371900000000004</c:v>
                </c:pt>
                <c:pt idx="5119">
                  <c:v>1.3185500000000001</c:v>
                </c:pt>
                <c:pt idx="5120">
                  <c:v>0.169519</c:v>
                </c:pt>
                <c:pt idx="5121">
                  <c:v>0.49488399999999999</c:v>
                </c:pt>
                <c:pt idx="5122">
                  <c:v>0.75003500000000001</c:v>
                </c:pt>
                <c:pt idx="5123">
                  <c:v>7.6918E-2</c:v>
                </c:pt>
                <c:pt idx="5124">
                  <c:v>-0.67205199999999998</c:v>
                </c:pt>
                <c:pt idx="5125">
                  <c:v>0.57482500000000003</c:v>
                </c:pt>
                <c:pt idx="5126">
                  <c:v>2.6459999999999999E-3</c:v>
                </c:pt>
                <c:pt idx="5127">
                  <c:v>-4.1144E-2</c:v>
                </c:pt>
                <c:pt idx="5128">
                  <c:v>0.60771699999999995</c:v>
                </c:pt>
                <c:pt idx="5129">
                  <c:v>-1.6614</c:v>
                </c:pt>
                <c:pt idx="5130">
                  <c:v>1.11754</c:v>
                </c:pt>
                <c:pt idx="5131">
                  <c:v>1.2627200000000001</c:v>
                </c:pt>
                <c:pt idx="5132">
                  <c:v>1.2503299999999999</c:v>
                </c:pt>
                <c:pt idx="5133">
                  <c:v>0.98166399999999998</c:v>
                </c:pt>
                <c:pt idx="5134">
                  <c:v>0.462198</c:v>
                </c:pt>
                <c:pt idx="5135">
                  <c:v>0.13059299999999999</c:v>
                </c:pt>
                <c:pt idx="5136">
                  <c:v>-1.1136600000000001</c:v>
                </c:pt>
                <c:pt idx="5137">
                  <c:v>-0.66611799999999999</c:v>
                </c:pt>
                <c:pt idx="5138">
                  <c:v>-1.05843</c:v>
                </c:pt>
                <c:pt idx="5139">
                  <c:v>1.2038199999999999</c:v>
                </c:pt>
                <c:pt idx="5140">
                  <c:v>0.59206999999999999</c:v>
                </c:pt>
                <c:pt idx="5141">
                  <c:v>-0.117202</c:v>
                </c:pt>
                <c:pt idx="5142">
                  <c:v>1.32985</c:v>
                </c:pt>
                <c:pt idx="5143">
                  <c:v>0.231631</c:v>
                </c:pt>
                <c:pt idx="5144">
                  <c:v>-2.1235E-2</c:v>
                </c:pt>
                <c:pt idx="5145">
                  <c:v>-0.578179</c:v>
                </c:pt>
                <c:pt idx="5146">
                  <c:v>0.76124199999999997</c:v>
                </c:pt>
                <c:pt idx="5147">
                  <c:v>0.20641100000000001</c:v>
                </c:pt>
                <c:pt idx="5148">
                  <c:v>1.2127399999999999</c:v>
                </c:pt>
                <c:pt idx="5149">
                  <c:v>1.13063</c:v>
                </c:pt>
                <c:pt idx="5150">
                  <c:v>2.4840000000000001E-3</c:v>
                </c:pt>
                <c:pt idx="5151">
                  <c:v>-0.455044</c:v>
                </c:pt>
                <c:pt idx="5152">
                  <c:v>0.99390599999999996</c:v>
                </c:pt>
                <c:pt idx="5153">
                  <c:v>-0.10631400000000001</c:v>
                </c:pt>
                <c:pt idx="5154">
                  <c:v>-0.86172700000000002</c:v>
                </c:pt>
                <c:pt idx="5155">
                  <c:v>-0.12545000000000001</c:v>
                </c:pt>
                <c:pt idx="5156">
                  <c:v>0.89317000000000002</c:v>
                </c:pt>
                <c:pt idx="5157">
                  <c:v>-1.10161</c:v>
                </c:pt>
                <c:pt idx="5158">
                  <c:v>0.72670900000000005</c:v>
                </c:pt>
                <c:pt idx="5159">
                  <c:v>-0.59372400000000003</c:v>
                </c:pt>
                <c:pt idx="5160">
                  <c:v>-1.1051500000000001</c:v>
                </c:pt>
                <c:pt idx="5161">
                  <c:v>0.19014400000000001</c:v>
                </c:pt>
                <c:pt idx="5162">
                  <c:v>1.1971400000000001</c:v>
                </c:pt>
                <c:pt idx="5163">
                  <c:v>0.45217800000000002</c:v>
                </c:pt>
                <c:pt idx="5164">
                  <c:v>2.5389999999999999E-2</c:v>
                </c:pt>
                <c:pt idx="5165">
                  <c:v>0.50389200000000001</c:v>
                </c:pt>
                <c:pt idx="5166">
                  <c:v>-1.53467</c:v>
                </c:pt>
                <c:pt idx="5167">
                  <c:v>0.66377399999999998</c:v>
                </c:pt>
                <c:pt idx="5168">
                  <c:v>-0.86361100000000002</c:v>
                </c:pt>
                <c:pt idx="5169">
                  <c:v>-1.12256</c:v>
                </c:pt>
                <c:pt idx="5170">
                  <c:v>-0.71693099999999998</c:v>
                </c:pt>
                <c:pt idx="5171">
                  <c:v>-0.47921999999999998</c:v>
                </c:pt>
                <c:pt idx="5172">
                  <c:v>-1.768</c:v>
                </c:pt>
                <c:pt idx="5173">
                  <c:v>0.142369</c:v>
                </c:pt>
                <c:pt idx="5174">
                  <c:v>-0.93391299999999999</c:v>
                </c:pt>
                <c:pt idx="5175">
                  <c:v>-0.241896</c:v>
                </c:pt>
                <c:pt idx="5176">
                  <c:v>0.65817499999999995</c:v>
                </c:pt>
                <c:pt idx="5177">
                  <c:v>-0.77332100000000004</c:v>
                </c:pt>
                <c:pt idx="5178">
                  <c:v>1.1870000000000001</c:v>
                </c:pt>
                <c:pt idx="5179">
                  <c:v>-0.64547500000000002</c:v>
                </c:pt>
                <c:pt idx="5180">
                  <c:v>-3.3005E-2</c:v>
                </c:pt>
                <c:pt idx="5181">
                  <c:v>0.33894299999999999</c:v>
                </c:pt>
                <c:pt idx="5182">
                  <c:v>-0.124095</c:v>
                </c:pt>
                <c:pt idx="5183">
                  <c:v>0.992807</c:v>
                </c:pt>
                <c:pt idx="5184">
                  <c:v>-0.35897000000000001</c:v>
                </c:pt>
                <c:pt idx="5185">
                  <c:v>-0.44023899999999999</c:v>
                </c:pt>
                <c:pt idx="5186">
                  <c:v>-0.86493600000000004</c:v>
                </c:pt>
                <c:pt idx="5187">
                  <c:v>1.1493199999999999</c:v>
                </c:pt>
                <c:pt idx="5188">
                  <c:v>0.57668699999999995</c:v>
                </c:pt>
                <c:pt idx="5189">
                  <c:v>0.245532</c:v>
                </c:pt>
                <c:pt idx="5190">
                  <c:v>-0.187338</c:v>
                </c:pt>
                <c:pt idx="5191">
                  <c:v>-1.00942</c:v>
                </c:pt>
                <c:pt idx="5192">
                  <c:v>-1.31064</c:v>
                </c:pt>
                <c:pt idx="5193">
                  <c:v>-1.2168000000000001</c:v>
                </c:pt>
                <c:pt idx="5194">
                  <c:v>0.18181</c:v>
                </c:pt>
                <c:pt idx="5195">
                  <c:v>-1.2162599999999999</c:v>
                </c:pt>
                <c:pt idx="5196">
                  <c:v>-1.05524</c:v>
                </c:pt>
                <c:pt idx="5197">
                  <c:v>-0.734016</c:v>
                </c:pt>
                <c:pt idx="5198">
                  <c:v>-0.22761200000000001</c:v>
                </c:pt>
                <c:pt idx="5199">
                  <c:v>-6.3761999999999999E-2</c:v>
                </c:pt>
                <c:pt idx="5200">
                  <c:v>-0.30251</c:v>
                </c:pt>
                <c:pt idx="5201">
                  <c:v>-1.4316500000000001</c:v>
                </c:pt>
                <c:pt idx="5202">
                  <c:v>-1.1377699999999999</c:v>
                </c:pt>
                <c:pt idx="5203">
                  <c:v>-1.98289</c:v>
                </c:pt>
                <c:pt idx="5204">
                  <c:v>0.40770600000000001</c:v>
                </c:pt>
                <c:pt idx="5205">
                  <c:v>0.42219699999999999</c:v>
                </c:pt>
                <c:pt idx="5206">
                  <c:v>0.60023599999999999</c:v>
                </c:pt>
                <c:pt idx="5207">
                  <c:v>-7.6660000000000001E-3</c:v>
                </c:pt>
                <c:pt idx="5208">
                  <c:v>-0.58396499999999996</c:v>
                </c:pt>
                <c:pt idx="5209">
                  <c:v>0.83034699999999995</c:v>
                </c:pt>
                <c:pt idx="5210">
                  <c:v>0.48984100000000003</c:v>
                </c:pt>
                <c:pt idx="5211">
                  <c:v>0.37893700000000002</c:v>
                </c:pt>
                <c:pt idx="5212">
                  <c:v>0.32483400000000001</c:v>
                </c:pt>
                <c:pt idx="5213">
                  <c:v>-0.81456300000000004</c:v>
                </c:pt>
                <c:pt idx="5214">
                  <c:v>-1.19862</c:v>
                </c:pt>
                <c:pt idx="5215">
                  <c:v>-0.92068799999999995</c:v>
                </c:pt>
                <c:pt idx="5216">
                  <c:v>-0.86183200000000004</c:v>
                </c:pt>
                <c:pt idx="5217">
                  <c:v>-0.13608000000000001</c:v>
                </c:pt>
                <c:pt idx="5218">
                  <c:v>0.53844099999999995</c:v>
                </c:pt>
                <c:pt idx="5219">
                  <c:v>-0.82555699999999999</c:v>
                </c:pt>
                <c:pt idx="5220">
                  <c:v>0.171408</c:v>
                </c:pt>
                <c:pt idx="5221">
                  <c:v>0.446106</c:v>
                </c:pt>
                <c:pt idx="5222">
                  <c:v>0.582704</c:v>
                </c:pt>
                <c:pt idx="5223">
                  <c:v>-0.18939400000000001</c:v>
                </c:pt>
                <c:pt idx="5224">
                  <c:v>5.9544E-2</c:v>
                </c:pt>
                <c:pt idx="5225">
                  <c:v>-1.2834399999999999</c:v>
                </c:pt>
                <c:pt idx="5226">
                  <c:v>0.40476200000000001</c:v>
                </c:pt>
                <c:pt idx="5227">
                  <c:v>0.93027400000000005</c:v>
                </c:pt>
                <c:pt idx="5228">
                  <c:v>0.120866</c:v>
                </c:pt>
                <c:pt idx="5229">
                  <c:v>0.23816999999999999</c:v>
                </c:pt>
                <c:pt idx="5230">
                  <c:v>-0.306867</c:v>
                </c:pt>
                <c:pt idx="5231">
                  <c:v>0.86578999999999995</c:v>
                </c:pt>
                <c:pt idx="5232">
                  <c:v>-1.37723</c:v>
                </c:pt>
                <c:pt idx="5233">
                  <c:v>-4.6844999999999998E-2</c:v>
                </c:pt>
                <c:pt idx="5234">
                  <c:v>0.53062399999999998</c:v>
                </c:pt>
                <c:pt idx="5235">
                  <c:v>-2.0809999999999999E-2</c:v>
                </c:pt>
                <c:pt idx="5236">
                  <c:v>1.2329000000000001</c:v>
                </c:pt>
                <c:pt idx="5237">
                  <c:v>1.07121</c:v>
                </c:pt>
                <c:pt idx="5238">
                  <c:v>0.25255699999999998</c:v>
                </c:pt>
                <c:pt idx="5239">
                  <c:v>0.42488999999999999</c:v>
                </c:pt>
                <c:pt idx="5240">
                  <c:v>0.89182399999999995</c:v>
                </c:pt>
                <c:pt idx="5241">
                  <c:v>0.15625800000000001</c:v>
                </c:pt>
                <c:pt idx="5242">
                  <c:v>0.50692199999999998</c:v>
                </c:pt>
                <c:pt idx="5243">
                  <c:v>0.93338399999999999</c:v>
                </c:pt>
                <c:pt idx="5244">
                  <c:v>-0.39041300000000001</c:v>
                </c:pt>
                <c:pt idx="5245">
                  <c:v>0.25534499999999999</c:v>
                </c:pt>
                <c:pt idx="5246">
                  <c:v>7.8205999999999998E-2</c:v>
                </c:pt>
                <c:pt idx="5247">
                  <c:v>0.40732499999999999</c:v>
                </c:pt>
                <c:pt idx="5248">
                  <c:v>0.33820699999999998</c:v>
                </c:pt>
                <c:pt idx="5249">
                  <c:v>1.2282900000000001</c:v>
                </c:pt>
                <c:pt idx="5250">
                  <c:v>0.232072</c:v>
                </c:pt>
                <c:pt idx="5251">
                  <c:v>-0.75742500000000001</c:v>
                </c:pt>
                <c:pt idx="5252">
                  <c:v>0.75539299999999998</c:v>
                </c:pt>
                <c:pt idx="5253">
                  <c:v>0.118613</c:v>
                </c:pt>
                <c:pt idx="5254">
                  <c:v>0.53794799999999998</c:v>
                </c:pt>
                <c:pt idx="5255">
                  <c:v>-7.2308999999999998E-2</c:v>
                </c:pt>
                <c:pt idx="5256">
                  <c:v>0.111886</c:v>
                </c:pt>
                <c:pt idx="5257">
                  <c:v>0.62350799999999995</c:v>
                </c:pt>
                <c:pt idx="5258">
                  <c:v>0.101435</c:v>
                </c:pt>
                <c:pt idx="5259">
                  <c:v>8.8980000000000004E-2</c:v>
                </c:pt>
                <c:pt idx="5260">
                  <c:v>0.79018500000000003</c:v>
                </c:pt>
                <c:pt idx="5261">
                  <c:v>0.58212799999999998</c:v>
                </c:pt>
                <c:pt idx="5262">
                  <c:v>0.166986</c:v>
                </c:pt>
                <c:pt idx="5263">
                  <c:v>0.194609</c:v>
                </c:pt>
                <c:pt idx="5264">
                  <c:v>1.09918</c:v>
                </c:pt>
                <c:pt idx="5265">
                  <c:v>0.443214</c:v>
                </c:pt>
                <c:pt idx="5266">
                  <c:v>-0.412993</c:v>
                </c:pt>
                <c:pt idx="5267">
                  <c:v>0.75909499999999996</c:v>
                </c:pt>
                <c:pt idx="5268">
                  <c:v>0.60837300000000005</c:v>
                </c:pt>
                <c:pt idx="5269">
                  <c:v>-0.27825</c:v>
                </c:pt>
                <c:pt idx="5270">
                  <c:v>1.1486700000000001</c:v>
                </c:pt>
                <c:pt idx="5271">
                  <c:v>1.05508</c:v>
                </c:pt>
                <c:pt idx="5272">
                  <c:v>0.73487100000000005</c:v>
                </c:pt>
                <c:pt idx="5273">
                  <c:v>0.47938199999999997</c:v>
                </c:pt>
                <c:pt idx="5274">
                  <c:v>-0.40068900000000002</c:v>
                </c:pt>
                <c:pt idx="5275">
                  <c:v>1.15612</c:v>
                </c:pt>
                <c:pt idx="5276">
                  <c:v>0.63986100000000001</c:v>
                </c:pt>
                <c:pt idx="5277">
                  <c:v>1.0911900000000001</c:v>
                </c:pt>
                <c:pt idx="5278">
                  <c:v>1.14097</c:v>
                </c:pt>
                <c:pt idx="5279">
                  <c:v>0.61635200000000001</c:v>
                </c:pt>
                <c:pt idx="5280">
                  <c:v>0.43757200000000002</c:v>
                </c:pt>
                <c:pt idx="5281">
                  <c:v>0.64364200000000005</c:v>
                </c:pt>
                <c:pt idx="5282">
                  <c:v>1.0170300000000001</c:v>
                </c:pt>
                <c:pt idx="5283">
                  <c:v>0.84228099999999995</c:v>
                </c:pt>
                <c:pt idx="5284">
                  <c:v>0.852294</c:v>
                </c:pt>
                <c:pt idx="5285">
                  <c:v>0.31910500000000003</c:v>
                </c:pt>
                <c:pt idx="5286">
                  <c:v>0.89384300000000005</c:v>
                </c:pt>
                <c:pt idx="5287">
                  <c:v>0.760042</c:v>
                </c:pt>
                <c:pt idx="5288">
                  <c:v>0.54825299999999999</c:v>
                </c:pt>
                <c:pt idx="5289">
                  <c:v>1.3020400000000001</c:v>
                </c:pt>
                <c:pt idx="5290">
                  <c:v>1.5983400000000001</c:v>
                </c:pt>
                <c:pt idx="5291">
                  <c:v>0.99434199999999995</c:v>
                </c:pt>
                <c:pt idx="5292">
                  <c:v>0.31631500000000001</c:v>
                </c:pt>
                <c:pt idx="5293">
                  <c:v>0.46762100000000001</c:v>
                </c:pt>
                <c:pt idx="5294">
                  <c:v>1.08568</c:v>
                </c:pt>
                <c:pt idx="5295">
                  <c:v>0.88383199999999995</c:v>
                </c:pt>
                <c:pt idx="5296">
                  <c:v>0.90534800000000004</c:v>
                </c:pt>
                <c:pt idx="5297">
                  <c:v>1.1054299999999999</c:v>
                </c:pt>
                <c:pt idx="5298">
                  <c:v>1.1484799999999999</c:v>
                </c:pt>
                <c:pt idx="5299">
                  <c:v>1.0907199999999999</c:v>
                </c:pt>
                <c:pt idx="5300">
                  <c:v>0.888289</c:v>
                </c:pt>
                <c:pt idx="5301">
                  <c:v>0.91269400000000001</c:v>
                </c:pt>
                <c:pt idx="5302">
                  <c:v>0.28338000000000002</c:v>
                </c:pt>
                <c:pt idx="5303">
                  <c:v>-0.118906</c:v>
                </c:pt>
                <c:pt idx="5304">
                  <c:v>0.67863099999999998</c:v>
                </c:pt>
                <c:pt idx="5305">
                  <c:v>-0.689249</c:v>
                </c:pt>
                <c:pt idx="5306">
                  <c:v>1.18208</c:v>
                </c:pt>
                <c:pt idx="5307">
                  <c:v>0.90500700000000001</c:v>
                </c:pt>
                <c:pt idx="5308">
                  <c:v>1.6230899999999999</c:v>
                </c:pt>
                <c:pt idx="5309">
                  <c:v>0.67418900000000004</c:v>
                </c:pt>
                <c:pt idx="5310">
                  <c:v>0.29361199999999998</c:v>
                </c:pt>
                <c:pt idx="5311">
                  <c:v>0.89405100000000004</c:v>
                </c:pt>
                <c:pt idx="5312">
                  <c:v>0.95261799999999996</c:v>
                </c:pt>
                <c:pt idx="5313">
                  <c:v>1.1638900000000001</c:v>
                </c:pt>
                <c:pt idx="5314">
                  <c:v>1.04799</c:v>
                </c:pt>
                <c:pt idx="5315">
                  <c:v>0.92408999999999997</c:v>
                </c:pt>
                <c:pt idx="5316">
                  <c:v>0.82051499999999999</c:v>
                </c:pt>
                <c:pt idx="5317">
                  <c:v>1.0692699999999999</c:v>
                </c:pt>
                <c:pt idx="5318">
                  <c:v>0.85547099999999998</c:v>
                </c:pt>
                <c:pt idx="5319">
                  <c:v>1.37825</c:v>
                </c:pt>
                <c:pt idx="5320">
                  <c:v>1.1390899999999999</c:v>
                </c:pt>
                <c:pt idx="5321">
                  <c:v>2.13612</c:v>
                </c:pt>
                <c:pt idx="5322">
                  <c:v>1.0589200000000001</c:v>
                </c:pt>
                <c:pt idx="5323">
                  <c:v>0.84309599999999996</c:v>
                </c:pt>
                <c:pt idx="5324">
                  <c:v>1.0248900000000001</c:v>
                </c:pt>
                <c:pt idx="5325">
                  <c:v>0.61661299999999997</c:v>
                </c:pt>
                <c:pt idx="5326">
                  <c:v>0.75096200000000002</c:v>
                </c:pt>
                <c:pt idx="5327">
                  <c:v>1.3005899999999999</c:v>
                </c:pt>
                <c:pt idx="5328">
                  <c:v>-0.93014699999999995</c:v>
                </c:pt>
                <c:pt idx="5329">
                  <c:v>1.0275099999999999</c:v>
                </c:pt>
                <c:pt idx="5330">
                  <c:v>0.99543999999999999</c:v>
                </c:pt>
                <c:pt idx="5331">
                  <c:v>0.61804899999999996</c:v>
                </c:pt>
                <c:pt idx="5332">
                  <c:v>1.35077</c:v>
                </c:pt>
                <c:pt idx="5333">
                  <c:v>0.69515199999999999</c:v>
                </c:pt>
                <c:pt idx="5334">
                  <c:v>0.58662199999999998</c:v>
                </c:pt>
                <c:pt idx="5335">
                  <c:v>1.43832</c:v>
                </c:pt>
                <c:pt idx="5336">
                  <c:v>0.80212099999999997</c:v>
                </c:pt>
                <c:pt idx="5337">
                  <c:v>0.30388799999999999</c:v>
                </c:pt>
                <c:pt idx="5338">
                  <c:v>1.24997</c:v>
                </c:pt>
                <c:pt idx="5339">
                  <c:v>0.62620399999999998</c:v>
                </c:pt>
                <c:pt idx="5340">
                  <c:v>1.2389399999999999</c:v>
                </c:pt>
                <c:pt idx="5341">
                  <c:v>-0.49836399999999997</c:v>
                </c:pt>
                <c:pt idx="5342">
                  <c:v>0.700098</c:v>
                </c:pt>
                <c:pt idx="5343">
                  <c:v>0.43296699999999999</c:v>
                </c:pt>
                <c:pt idx="5344">
                  <c:v>1.51179</c:v>
                </c:pt>
                <c:pt idx="5345">
                  <c:v>0.83229699999999995</c:v>
                </c:pt>
                <c:pt idx="5346">
                  <c:v>0.73136400000000001</c:v>
                </c:pt>
                <c:pt idx="5347">
                  <c:v>1.2588999999999999</c:v>
                </c:pt>
                <c:pt idx="5348">
                  <c:v>1.1140600000000001</c:v>
                </c:pt>
                <c:pt idx="5349">
                  <c:v>1.0377000000000001</c:v>
                </c:pt>
                <c:pt idx="5350">
                  <c:v>0.99407000000000001</c:v>
                </c:pt>
                <c:pt idx="5351">
                  <c:v>0.39050800000000002</c:v>
                </c:pt>
                <c:pt idx="5352">
                  <c:v>0.85900299999999996</c:v>
                </c:pt>
                <c:pt idx="5353">
                  <c:v>1.0599000000000001</c:v>
                </c:pt>
                <c:pt idx="5354">
                  <c:v>0.99404199999999998</c:v>
                </c:pt>
                <c:pt idx="5355">
                  <c:v>0.92096100000000003</c:v>
                </c:pt>
                <c:pt idx="5356">
                  <c:v>1.02718</c:v>
                </c:pt>
                <c:pt idx="5357">
                  <c:v>1.3266500000000001</c:v>
                </c:pt>
                <c:pt idx="5358">
                  <c:v>1.13829</c:v>
                </c:pt>
                <c:pt idx="5359">
                  <c:v>0.84339600000000003</c:v>
                </c:pt>
                <c:pt idx="5360">
                  <c:v>0.42136800000000002</c:v>
                </c:pt>
                <c:pt idx="5361">
                  <c:v>1.1127800000000001</c:v>
                </c:pt>
                <c:pt idx="5362">
                  <c:v>1.2616400000000001</c:v>
                </c:pt>
                <c:pt idx="5363">
                  <c:v>0.20849300000000001</c:v>
                </c:pt>
                <c:pt idx="5364">
                  <c:v>0.88319499999999995</c:v>
                </c:pt>
                <c:pt idx="5365">
                  <c:v>0.68555500000000003</c:v>
                </c:pt>
                <c:pt idx="5366">
                  <c:v>0.82845899999999995</c:v>
                </c:pt>
                <c:pt idx="5367">
                  <c:v>1.0081500000000001</c:v>
                </c:pt>
                <c:pt idx="5368">
                  <c:v>1.09921</c:v>
                </c:pt>
                <c:pt idx="5369">
                  <c:v>0.82583499999999999</c:v>
                </c:pt>
                <c:pt idx="5370">
                  <c:v>0.85624</c:v>
                </c:pt>
                <c:pt idx="5371">
                  <c:v>0.65000199999999997</c:v>
                </c:pt>
                <c:pt idx="5372">
                  <c:v>1.3521799999999999</c:v>
                </c:pt>
                <c:pt idx="5373">
                  <c:v>0.90844000000000003</c:v>
                </c:pt>
                <c:pt idx="5374">
                  <c:v>0.52682300000000004</c:v>
                </c:pt>
                <c:pt idx="5375">
                  <c:v>0.84474400000000005</c:v>
                </c:pt>
                <c:pt idx="5376">
                  <c:v>0.57678200000000002</c:v>
                </c:pt>
                <c:pt idx="5377">
                  <c:v>0.88996799999999998</c:v>
                </c:pt>
                <c:pt idx="5378">
                  <c:v>0.94789800000000002</c:v>
                </c:pt>
                <c:pt idx="5379">
                  <c:v>0.90893400000000002</c:v>
                </c:pt>
                <c:pt idx="5380">
                  <c:v>0.95807900000000001</c:v>
                </c:pt>
                <c:pt idx="5381">
                  <c:v>1.0664199999999999</c:v>
                </c:pt>
                <c:pt idx="5382">
                  <c:v>0.609321</c:v>
                </c:pt>
                <c:pt idx="5383">
                  <c:v>0.72508799999999995</c:v>
                </c:pt>
                <c:pt idx="5384">
                  <c:v>1.0467</c:v>
                </c:pt>
                <c:pt idx="5385">
                  <c:v>1.42665</c:v>
                </c:pt>
                <c:pt idx="5386">
                  <c:v>0.96396899999999996</c:v>
                </c:pt>
                <c:pt idx="5387">
                  <c:v>0.957341</c:v>
                </c:pt>
                <c:pt idx="5388">
                  <c:v>0.80262800000000001</c:v>
                </c:pt>
                <c:pt idx="5389">
                  <c:v>1.5875699999999999</c:v>
                </c:pt>
                <c:pt idx="5390">
                  <c:v>1.19764</c:v>
                </c:pt>
                <c:pt idx="5391">
                  <c:v>0.96618999999999999</c:v>
                </c:pt>
                <c:pt idx="5392">
                  <c:v>1.60273</c:v>
                </c:pt>
                <c:pt idx="5393">
                  <c:v>3.6943999999999998E-2</c:v>
                </c:pt>
                <c:pt idx="5394">
                  <c:v>0.94115300000000002</c:v>
                </c:pt>
                <c:pt idx="5395">
                  <c:v>-8.1258999999999998E-2</c:v>
                </c:pt>
                <c:pt idx="5396">
                  <c:v>0.620811</c:v>
                </c:pt>
                <c:pt idx="5397">
                  <c:v>1.0658799999999999</c:v>
                </c:pt>
                <c:pt idx="5398">
                  <c:v>0.43736399999999998</c:v>
                </c:pt>
                <c:pt idx="5399">
                  <c:v>0.71031900000000003</c:v>
                </c:pt>
                <c:pt idx="5400">
                  <c:v>0.83974300000000002</c:v>
                </c:pt>
                <c:pt idx="5401">
                  <c:v>0.86058000000000001</c:v>
                </c:pt>
                <c:pt idx="5402">
                  <c:v>0.83791899999999997</c:v>
                </c:pt>
                <c:pt idx="5403">
                  <c:v>1.03348</c:v>
                </c:pt>
                <c:pt idx="5404">
                  <c:v>-0.141265</c:v>
                </c:pt>
                <c:pt idx="5405">
                  <c:v>0.99235799999999996</c:v>
                </c:pt>
                <c:pt idx="5406">
                  <c:v>0.81278600000000001</c:v>
                </c:pt>
                <c:pt idx="5407">
                  <c:v>1.56972</c:v>
                </c:pt>
                <c:pt idx="5408">
                  <c:v>-1.1471499999999999</c:v>
                </c:pt>
                <c:pt idx="5409">
                  <c:v>0.63493599999999994</c:v>
                </c:pt>
                <c:pt idx="5410">
                  <c:v>-0.13203100000000001</c:v>
                </c:pt>
                <c:pt idx="5411">
                  <c:v>0.237619</c:v>
                </c:pt>
                <c:pt idx="5412">
                  <c:v>1.1871700000000001</c:v>
                </c:pt>
                <c:pt idx="5413">
                  <c:v>1.3009599999999999</c:v>
                </c:pt>
                <c:pt idx="5414">
                  <c:v>1.23437</c:v>
                </c:pt>
                <c:pt idx="5415">
                  <c:v>-0.10366</c:v>
                </c:pt>
                <c:pt idx="5416">
                  <c:v>1.0492600000000001</c:v>
                </c:pt>
                <c:pt idx="5417">
                  <c:v>-0.82306999999999997</c:v>
                </c:pt>
                <c:pt idx="5418">
                  <c:v>0.85062300000000002</c:v>
                </c:pt>
                <c:pt idx="5419">
                  <c:v>0.95860400000000001</c:v>
                </c:pt>
                <c:pt idx="5420">
                  <c:v>0.42527599999999999</c:v>
                </c:pt>
                <c:pt idx="5421">
                  <c:v>0.57838000000000001</c:v>
                </c:pt>
                <c:pt idx="5422">
                  <c:v>-0.159474</c:v>
                </c:pt>
                <c:pt idx="5423">
                  <c:v>0.80199100000000001</c:v>
                </c:pt>
                <c:pt idx="5424">
                  <c:v>0.67926500000000001</c:v>
                </c:pt>
                <c:pt idx="5425">
                  <c:v>1.08853</c:v>
                </c:pt>
                <c:pt idx="5426">
                  <c:v>0.60048500000000005</c:v>
                </c:pt>
                <c:pt idx="5427">
                  <c:v>-0.25196000000000002</c:v>
                </c:pt>
                <c:pt idx="5428">
                  <c:v>0.23507600000000001</c:v>
                </c:pt>
                <c:pt idx="5429">
                  <c:v>0.78477200000000003</c:v>
                </c:pt>
                <c:pt idx="5430">
                  <c:v>-0.54942999999999997</c:v>
                </c:pt>
                <c:pt idx="5431">
                  <c:v>1.00447</c:v>
                </c:pt>
                <c:pt idx="5432">
                  <c:v>0.20640500000000001</c:v>
                </c:pt>
                <c:pt idx="5433">
                  <c:v>-1.0358499999999999</c:v>
                </c:pt>
                <c:pt idx="5434">
                  <c:v>1.2418</c:v>
                </c:pt>
                <c:pt idx="5435">
                  <c:v>0.84623899999999996</c:v>
                </c:pt>
                <c:pt idx="5436">
                  <c:v>0.47892099999999999</c:v>
                </c:pt>
                <c:pt idx="5437">
                  <c:v>-4.3006999999999997E-2</c:v>
                </c:pt>
                <c:pt idx="5438">
                  <c:v>0.88288699999999998</c:v>
                </c:pt>
                <c:pt idx="5439">
                  <c:v>-0.39563100000000001</c:v>
                </c:pt>
                <c:pt idx="5440">
                  <c:v>1.04356</c:v>
                </c:pt>
                <c:pt idx="5441">
                  <c:v>0.64005299999999998</c:v>
                </c:pt>
                <c:pt idx="5442">
                  <c:v>0.64995899999999995</c:v>
                </c:pt>
                <c:pt idx="5443">
                  <c:v>0.27210899999999999</c:v>
                </c:pt>
                <c:pt idx="5444">
                  <c:v>0.80882500000000002</c:v>
                </c:pt>
                <c:pt idx="5445">
                  <c:v>0.86767099999999997</c:v>
                </c:pt>
                <c:pt idx="5446">
                  <c:v>0.90131600000000001</c:v>
                </c:pt>
                <c:pt idx="5447">
                  <c:v>0.25030000000000002</c:v>
                </c:pt>
                <c:pt idx="5448">
                  <c:v>0.29055999999999998</c:v>
                </c:pt>
                <c:pt idx="5449">
                  <c:v>0.54492099999999999</c:v>
                </c:pt>
                <c:pt idx="5450">
                  <c:v>0.96296599999999999</c:v>
                </c:pt>
                <c:pt idx="5451">
                  <c:v>0.48682900000000001</c:v>
                </c:pt>
                <c:pt idx="5452">
                  <c:v>9.9204000000000001E-2</c:v>
                </c:pt>
                <c:pt idx="5453">
                  <c:v>-0.116023</c:v>
                </c:pt>
                <c:pt idx="5454">
                  <c:v>0.39780799999999999</c:v>
                </c:pt>
                <c:pt idx="5455">
                  <c:v>0.50940600000000003</c:v>
                </c:pt>
                <c:pt idx="5456">
                  <c:v>0.62700699999999998</c:v>
                </c:pt>
                <c:pt idx="5457">
                  <c:v>-0.65797600000000001</c:v>
                </c:pt>
                <c:pt idx="5458">
                  <c:v>0.78035299999999996</c:v>
                </c:pt>
                <c:pt idx="5459">
                  <c:v>0.774393</c:v>
                </c:pt>
                <c:pt idx="5460">
                  <c:v>0.52640600000000004</c:v>
                </c:pt>
                <c:pt idx="5461">
                  <c:v>0.59959399999999996</c:v>
                </c:pt>
                <c:pt idx="5462">
                  <c:v>-1.4491799999999999</c:v>
                </c:pt>
                <c:pt idx="5463">
                  <c:v>0.423288</c:v>
                </c:pt>
                <c:pt idx="5464">
                  <c:v>1.07673</c:v>
                </c:pt>
                <c:pt idx="5465">
                  <c:v>0.75551100000000004</c:v>
                </c:pt>
                <c:pt idx="5466">
                  <c:v>0.54910700000000001</c:v>
                </c:pt>
                <c:pt idx="5467">
                  <c:v>0.51585800000000004</c:v>
                </c:pt>
                <c:pt idx="5468">
                  <c:v>5.4455999999999997E-2</c:v>
                </c:pt>
                <c:pt idx="5469">
                  <c:v>0.53704099999999999</c:v>
                </c:pt>
                <c:pt idx="5470">
                  <c:v>-0.30653200000000003</c:v>
                </c:pt>
                <c:pt idx="5471">
                  <c:v>0.83701099999999995</c:v>
                </c:pt>
                <c:pt idx="5472">
                  <c:v>0.75726700000000002</c:v>
                </c:pt>
                <c:pt idx="5473">
                  <c:v>-1.1141E-2</c:v>
                </c:pt>
                <c:pt idx="5474">
                  <c:v>-8.6388999999999994E-2</c:v>
                </c:pt>
                <c:pt idx="5475">
                  <c:v>0.58819500000000002</c:v>
                </c:pt>
                <c:pt idx="5476">
                  <c:v>0.99735300000000005</c:v>
                </c:pt>
                <c:pt idx="5477">
                  <c:v>0.47735899999999998</c:v>
                </c:pt>
                <c:pt idx="5478">
                  <c:v>0.73430700000000004</c:v>
                </c:pt>
                <c:pt idx="5479">
                  <c:v>-0.63091399999999997</c:v>
                </c:pt>
                <c:pt idx="5480">
                  <c:v>-0.280615</c:v>
                </c:pt>
                <c:pt idx="5481">
                  <c:v>0.294151</c:v>
                </c:pt>
                <c:pt idx="5482">
                  <c:v>-0.37131399999999998</c:v>
                </c:pt>
                <c:pt idx="5483">
                  <c:v>0.66782200000000003</c:v>
                </c:pt>
                <c:pt idx="5484">
                  <c:v>1.2183299999999999</c:v>
                </c:pt>
                <c:pt idx="5485">
                  <c:v>-0.35974299999999998</c:v>
                </c:pt>
                <c:pt idx="5486">
                  <c:v>0.86641299999999999</c:v>
                </c:pt>
                <c:pt idx="5487">
                  <c:v>0.618533</c:v>
                </c:pt>
                <c:pt idx="5488">
                  <c:v>0.48324800000000001</c:v>
                </c:pt>
                <c:pt idx="5489">
                  <c:v>-0.99018300000000004</c:v>
                </c:pt>
                <c:pt idx="5490">
                  <c:v>0.37327199999999999</c:v>
                </c:pt>
                <c:pt idx="5491">
                  <c:v>-0.220438</c:v>
                </c:pt>
                <c:pt idx="5492">
                  <c:v>-0.39299299999999998</c:v>
                </c:pt>
                <c:pt idx="5493">
                  <c:v>-0.88241999999999998</c:v>
                </c:pt>
                <c:pt idx="5494">
                  <c:v>-0.45924999999999999</c:v>
                </c:pt>
                <c:pt idx="5495">
                  <c:v>0.55831799999999998</c:v>
                </c:pt>
                <c:pt idx="5496">
                  <c:v>5.4605000000000001E-2</c:v>
                </c:pt>
                <c:pt idx="5497">
                  <c:v>-0.82338199999999995</c:v>
                </c:pt>
                <c:pt idx="5498">
                  <c:v>-2.4166E-2</c:v>
                </c:pt>
                <c:pt idx="5499">
                  <c:v>4.9487000000000003E-2</c:v>
                </c:pt>
                <c:pt idx="5500">
                  <c:v>-1.0212000000000001</c:v>
                </c:pt>
                <c:pt idx="5501">
                  <c:v>-1.0410600000000001</c:v>
                </c:pt>
                <c:pt idx="5502">
                  <c:v>-0.187219</c:v>
                </c:pt>
                <c:pt idx="5503">
                  <c:v>-8.4943000000000005E-2</c:v>
                </c:pt>
                <c:pt idx="5504">
                  <c:v>-0.115066</c:v>
                </c:pt>
                <c:pt idx="5505">
                  <c:v>9.9084000000000005E-2</c:v>
                </c:pt>
                <c:pt idx="5506">
                  <c:v>-2.6435E-2</c:v>
                </c:pt>
                <c:pt idx="5507">
                  <c:v>-0.56467900000000004</c:v>
                </c:pt>
                <c:pt idx="5508">
                  <c:v>-0.46877200000000002</c:v>
                </c:pt>
                <c:pt idx="5509">
                  <c:v>-0.60235700000000003</c:v>
                </c:pt>
                <c:pt idx="5510">
                  <c:v>0.22941</c:v>
                </c:pt>
                <c:pt idx="5511">
                  <c:v>-1.03396</c:v>
                </c:pt>
                <c:pt idx="5512">
                  <c:v>-1.0465500000000001</c:v>
                </c:pt>
                <c:pt idx="5513">
                  <c:v>-0.61915500000000001</c:v>
                </c:pt>
                <c:pt idx="5514">
                  <c:v>0.29766700000000001</c:v>
                </c:pt>
                <c:pt idx="5515">
                  <c:v>0.23994099999999999</c:v>
                </c:pt>
                <c:pt idx="5516">
                  <c:v>0.205008</c:v>
                </c:pt>
                <c:pt idx="5517">
                  <c:v>-0.15512200000000001</c:v>
                </c:pt>
                <c:pt idx="5518">
                  <c:v>0.31517899999999999</c:v>
                </c:pt>
                <c:pt idx="5519">
                  <c:v>-0.31546200000000002</c:v>
                </c:pt>
                <c:pt idx="5520">
                  <c:v>-0.39435599999999998</c:v>
                </c:pt>
                <c:pt idx="5521">
                  <c:v>0.473362</c:v>
                </c:pt>
                <c:pt idx="5522">
                  <c:v>-0.24501999999999999</c:v>
                </c:pt>
                <c:pt idx="5523">
                  <c:v>-0.19545999999999999</c:v>
                </c:pt>
                <c:pt idx="5524">
                  <c:v>1.5803999999999999E-2</c:v>
                </c:pt>
                <c:pt idx="5525">
                  <c:v>4.1841999999999997E-2</c:v>
                </c:pt>
                <c:pt idx="5526">
                  <c:v>-0.32136300000000001</c:v>
                </c:pt>
                <c:pt idx="5527">
                  <c:v>0.35726799999999997</c:v>
                </c:pt>
                <c:pt idx="5528">
                  <c:v>-0.68165900000000001</c:v>
                </c:pt>
                <c:pt idx="5529">
                  <c:v>-1.09334</c:v>
                </c:pt>
                <c:pt idx="5530">
                  <c:v>-1.3134699999999999</c:v>
                </c:pt>
                <c:pt idx="5531">
                  <c:v>-3.8781000000000003E-2</c:v>
                </c:pt>
                <c:pt idx="5532">
                  <c:v>0.373838</c:v>
                </c:pt>
                <c:pt idx="5533">
                  <c:v>-0.72857899999999998</c:v>
                </c:pt>
                <c:pt idx="5534">
                  <c:v>0.23074</c:v>
                </c:pt>
                <c:pt idx="5535">
                  <c:v>-0.33083899999999999</c:v>
                </c:pt>
                <c:pt idx="5536">
                  <c:v>1.5487599999999999</c:v>
                </c:pt>
                <c:pt idx="5537">
                  <c:v>-0.31807200000000002</c:v>
                </c:pt>
                <c:pt idx="5538">
                  <c:v>0.88061199999999995</c:v>
                </c:pt>
                <c:pt idx="5539">
                  <c:v>1.10758</c:v>
                </c:pt>
                <c:pt idx="5540">
                  <c:v>1.1533599999999999</c:v>
                </c:pt>
                <c:pt idx="5541">
                  <c:v>-7.3090000000000004E-3</c:v>
                </c:pt>
                <c:pt idx="5542">
                  <c:v>-2.9682E-2</c:v>
                </c:pt>
                <c:pt idx="5543">
                  <c:v>0.13814599999999999</c:v>
                </c:pt>
                <c:pt idx="5544">
                  <c:v>0.112152</c:v>
                </c:pt>
                <c:pt idx="5545">
                  <c:v>-0.57416999999999996</c:v>
                </c:pt>
                <c:pt idx="5546">
                  <c:v>0.856402</c:v>
                </c:pt>
                <c:pt idx="5547">
                  <c:v>1.5512900000000001</c:v>
                </c:pt>
                <c:pt idx="5548">
                  <c:v>1.1940299999999999</c:v>
                </c:pt>
                <c:pt idx="5549">
                  <c:v>0.73487000000000002</c:v>
                </c:pt>
                <c:pt idx="5550">
                  <c:v>0.104878</c:v>
                </c:pt>
                <c:pt idx="5551">
                  <c:v>1.10311</c:v>
                </c:pt>
                <c:pt idx="5552">
                  <c:v>0.66048499999999999</c:v>
                </c:pt>
                <c:pt idx="5553">
                  <c:v>0.37124299999999999</c:v>
                </c:pt>
                <c:pt idx="5554">
                  <c:v>0.70645199999999997</c:v>
                </c:pt>
                <c:pt idx="5555">
                  <c:v>0.23124800000000001</c:v>
                </c:pt>
                <c:pt idx="5556">
                  <c:v>0.49634800000000001</c:v>
                </c:pt>
                <c:pt idx="5557">
                  <c:v>0.90548700000000004</c:v>
                </c:pt>
                <c:pt idx="5558">
                  <c:v>0.58095399999999997</c:v>
                </c:pt>
                <c:pt idx="5559">
                  <c:v>0.81565799999999999</c:v>
                </c:pt>
                <c:pt idx="5560">
                  <c:v>0.51706099999999999</c:v>
                </c:pt>
                <c:pt idx="5561">
                  <c:v>1.4255199999999999</c:v>
                </c:pt>
                <c:pt idx="5562">
                  <c:v>0.72609900000000005</c:v>
                </c:pt>
                <c:pt idx="5563">
                  <c:v>0.521424</c:v>
                </c:pt>
                <c:pt idx="5564">
                  <c:v>-0.160304</c:v>
                </c:pt>
                <c:pt idx="5565">
                  <c:v>-0.12518000000000001</c:v>
                </c:pt>
                <c:pt idx="5566">
                  <c:v>2.8059999999999999E-3</c:v>
                </c:pt>
                <c:pt idx="5567">
                  <c:v>-0.26796399999999998</c:v>
                </c:pt>
                <c:pt idx="5568">
                  <c:v>-1.70428</c:v>
                </c:pt>
                <c:pt idx="5569">
                  <c:v>-6.3444E-2</c:v>
                </c:pt>
                <c:pt idx="5570">
                  <c:v>1.05565</c:v>
                </c:pt>
                <c:pt idx="5571">
                  <c:v>0.98567700000000003</c:v>
                </c:pt>
                <c:pt idx="5572">
                  <c:v>-1.23098</c:v>
                </c:pt>
                <c:pt idx="5573">
                  <c:v>0.75145899999999999</c:v>
                </c:pt>
                <c:pt idx="5574">
                  <c:v>0.72734699999999997</c:v>
                </c:pt>
                <c:pt idx="5575">
                  <c:v>-8.9689000000000005E-2</c:v>
                </c:pt>
                <c:pt idx="5576">
                  <c:v>0.70161700000000005</c:v>
                </c:pt>
                <c:pt idx="5577">
                  <c:v>-1.3286</c:v>
                </c:pt>
                <c:pt idx="5578">
                  <c:v>-0.23749700000000001</c:v>
                </c:pt>
                <c:pt idx="5579">
                  <c:v>-1.01213</c:v>
                </c:pt>
                <c:pt idx="5580">
                  <c:v>-1.8607199999999999</c:v>
                </c:pt>
                <c:pt idx="5581">
                  <c:v>-0.55418400000000001</c:v>
                </c:pt>
                <c:pt idx="5582">
                  <c:v>-1.94808</c:v>
                </c:pt>
                <c:pt idx="5583">
                  <c:v>-0.94807900000000001</c:v>
                </c:pt>
                <c:pt idx="5584">
                  <c:v>-0.83742899999999998</c:v>
                </c:pt>
                <c:pt idx="5585">
                  <c:v>0.76163800000000004</c:v>
                </c:pt>
                <c:pt idx="5586">
                  <c:v>-1.68283</c:v>
                </c:pt>
                <c:pt idx="5587">
                  <c:v>1.0082500000000001</c:v>
                </c:pt>
                <c:pt idx="5588">
                  <c:v>1.3261400000000001</c:v>
                </c:pt>
                <c:pt idx="5589">
                  <c:v>-8.4329000000000001E-2</c:v>
                </c:pt>
                <c:pt idx="5590">
                  <c:v>0.46783799999999998</c:v>
                </c:pt>
                <c:pt idx="5591">
                  <c:v>-0.87036800000000003</c:v>
                </c:pt>
                <c:pt idx="5592">
                  <c:v>-1.2286600000000001</c:v>
                </c:pt>
                <c:pt idx="5593">
                  <c:v>0.859989</c:v>
                </c:pt>
                <c:pt idx="5594">
                  <c:v>-1.2470399999999999</c:v>
                </c:pt>
                <c:pt idx="5595">
                  <c:v>-1.4022300000000001</c:v>
                </c:pt>
                <c:pt idx="5596">
                  <c:v>-0.52556199999999997</c:v>
                </c:pt>
                <c:pt idx="5597">
                  <c:v>-1.0003299999999999</c:v>
                </c:pt>
                <c:pt idx="5598">
                  <c:v>-0.34582800000000002</c:v>
                </c:pt>
                <c:pt idx="5599">
                  <c:v>-1.1846099999999999</c:v>
                </c:pt>
                <c:pt idx="5600">
                  <c:v>0.43452800000000003</c:v>
                </c:pt>
                <c:pt idx="5601">
                  <c:v>-0.61828300000000003</c:v>
                </c:pt>
                <c:pt idx="5602">
                  <c:v>-0.26191700000000001</c:v>
                </c:pt>
                <c:pt idx="5603">
                  <c:v>-1.27749</c:v>
                </c:pt>
                <c:pt idx="5604">
                  <c:v>-1.5422199999999999</c:v>
                </c:pt>
                <c:pt idx="5605">
                  <c:v>-0.292985</c:v>
                </c:pt>
                <c:pt idx="5606">
                  <c:v>0.338584</c:v>
                </c:pt>
                <c:pt idx="5607">
                  <c:v>1.07039</c:v>
                </c:pt>
                <c:pt idx="5608">
                  <c:v>-0.60090900000000003</c:v>
                </c:pt>
                <c:pt idx="5609">
                  <c:v>-0.422848</c:v>
                </c:pt>
                <c:pt idx="5610">
                  <c:v>-0.608989</c:v>
                </c:pt>
                <c:pt idx="5611">
                  <c:v>3.1327000000000001E-2</c:v>
                </c:pt>
                <c:pt idx="5612">
                  <c:v>-0.17813999999999999</c:v>
                </c:pt>
                <c:pt idx="5613">
                  <c:v>0.56933100000000003</c:v>
                </c:pt>
                <c:pt idx="5614">
                  <c:v>0.79112000000000005</c:v>
                </c:pt>
                <c:pt idx="5615">
                  <c:v>0.56853600000000004</c:v>
                </c:pt>
                <c:pt idx="5616">
                  <c:v>1.27261</c:v>
                </c:pt>
                <c:pt idx="5617">
                  <c:v>0.577685</c:v>
                </c:pt>
                <c:pt idx="5618">
                  <c:v>0.77526799999999996</c:v>
                </c:pt>
                <c:pt idx="5619">
                  <c:v>-0.33754899999999999</c:v>
                </c:pt>
                <c:pt idx="5620">
                  <c:v>0.11403000000000001</c:v>
                </c:pt>
                <c:pt idx="5621">
                  <c:v>-1.61334</c:v>
                </c:pt>
                <c:pt idx="5622">
                  <c:v>0.35233300000000001</c:v>
                </c:pt>
                <c:pt idx="5623">
                  <c:v>-1.09707</c:v>
                </c:pt>
                <c:pt idx="5624">
                  <c:v>0.23565800000000001</c:v>
                </c:pt>
                <c:pt idx="5625">
                  <c:v>0.94491000000000003</c:v>
                </c:pt>
                <c:pt idx="5626">
                  <c:v>-1.4518500000000001</c:v>
                </c:pt>
                <c:pt idx="5627">
                  <c:v>-0.82591899999999996</c:v>
                </c:pt>
                <c:pt idx="5628">
                  <c:v>-0.36416300000000001</c:v>
                </c:pt>
                <c:pt idx="5629">
                  <c:v>-0.32042599999999999</c:v>
                </c:pt>
                <c:pt idx="5630">
                  <c:v>-0.77993699999999999</c:v>
                </c:pt>
                <c:pt idx="5631">
                  <c:v>-1.0276799999999999</c:v>
                </c:pt>
                <c:pt idx="5632">
                  <c:v>-1.4542299999999999</c:v>
                </c:pt>
                <c:pt idx="5633">
                  <c:v>-0.64727400000000002</c:v>
                </c:pt>
                <c:pt idx="5634">
                  <c:v>1.1876</c:v>
                </c:pt>
                <c:pt idx="5635">
                  <c:v>-0.88609899999999997</c:v>
                </c:pt>
                <c:pt idx="5636">
                  <c:v>-0.29838300000000001</c:v>
                </c:pt>
                <c:pt idx="5637">
                  <c:v>0.171986</c:v>
                </c:pt>
                <c:pt idx="5638">
                  <c:v>-0.18893099999999999</c:v>
                </c:pt>
                <c:pt idx="5639">
                  <c:v>-0.30681199999999997</c:v>
                </c:pt>
                <c:pt idx="5640">
                  <c:v>-1.47488</c:v>
                </c:pt>
                <c:pt idx="5641">
                  <c:v>-0.54788000000000003</c:v>
                </c:pt>
                <c:pt idx="5642">
                  <c:v>-0.42662299999999997</c:v>
                </c:pt>
                <c:pt idx="5643">
                  <c:v>-0.72565999999999997</c:v>
                </c:pt>
                <c:pt idx="5644">
                  <c:v>-1.2926200000000001</c:v>
                </c:pt>
                <c:pt idx="5645">
                  <c:v>0.19381699999999999</c:v>
                </c:pt>
                <c:pt idx="5646">
                  <c:v>-6.1427000000000002E-2</c:v>
                </c:pt>
                <c:pt idx="5647">
                  <c:v>-0.220971</c:v>
                </c:pt>
                <c:pt idx="5648">
                  <c:v>-0.82710700000000004</c:v>
                </c:pt>
                <c:pt idx="5649">
                  <c:v>-0.88965000000000005</c:v>
                </c:pt>
                <c:pt idx="5650">
                  <c:v>-0.30218</c:v>
                </c:pt>
                <c:pt idx="5651">
                  <c:v>8.9692999999999995E-2</c:v>
                </c:pt>
                <c:pt idx="5652">
                  <c:v>-0.209146</c:v>
                </c:pt>
                <c:pt idx="5653">
                  <c:v>-0.72055800000000003</c:v>
                </c:pt>
                <c:pt idx="5654">
                  <c:v>-0.84921500000000005</c:v>
                </c:pt>
                <c:pt idx="5655">
                  <c:v>0.90527999999999997</c:v>
                </c:pt>
                <c:pt idx="5656">
                  <c:v>-0.59911999999999999</c:v>
                </c:pt>
                <c:pt idx="5657">
                  <c:v>-0.32738</c:v>
                </c:pt>
                <c:pt idx="5658">
                  <c:v>0.52766800000000003</c:v>
                </c:pt>
                <c:pt idx="5659">
                  <c:v>0.66674999999999995</c:v>
                </c:pt>
                <c:pt idx="5660">
                  <c:v>-0.24696799999999999</c:v>
                </c:pt>
                <c:pt idx="5661">
                  <c:v>5.8370000000000002E-3</c:v>
                </c:pt>
                <c:pt idx="5662">
                  <c:v>0.56602699999999995</c:v>
                </c:pt>
                <c:pt idx="5663">
                  <c:v>8.0537999999999998E-2</c:v>
                </c:pt>
                <c:pt idx="5664">
                  <c:v>0.90771400000000002</c:v>
                </c:pt>
                <c:pt idx="5665">
                  <c:v>2.9947000000000001E-2</c:v>
                </c:pt>
                <c:pt idx="5666">
                  <c:v>0.18132400000000001</c:v>
                </c:pt>
                <c:pt idx="5667">
                  <c:v>1.0724400000000001</c:v>
                </c:pt>
                <c:pt idx="5668">
                  <c:v>0.77830900000000003</c:v>
                </c:pt>
                <c:pt idx="5669">
                  <c:v>0.51636499999999996</c:v>
                </c:pt>
                <c:pt idx="5670">
                  <c:v>-0.13219500000000001</c:v>
                </c:pt>
                <c:pt idx="5671">
                  <c:v>1.4590099999999999</c:v>
                </c:pt>
                <c:pt idx="5672">
                  <c:v>0.690828</c:v>
                </c:pt>
                <c:pt idx="5673">
                  <c:v>0.55933500000000003</c:v>
                </c:pt>
                <c:pt idx="5674">
                  <c:v>0.74004999999999999</c:v>
                </c:pt>
                <c:pt idx="5675">
                  <c:v>-0.70706599999999997</c:v>
                </c:pt>
                <c:pt idx="5676">
                  <c:v>0.26985799999999999</c:v>
                </c:pt>
                <c:pt idx="5677">
                  <c:v>0.78207199999999999</c:v>
                </c:pt>
                <c:pt idx="5678">
                  <c:v>1.27213</c:v>
                </c:pt>
                <c:pt idx="5679">
                  <c:v>-5.7013000000000001E-2</c:v>
                </c:pt>
                <c:pt idx="5680">
                  <c:v>0.50827100000000003</c:v>
                </c:pt>
                <c:pt idx="5681">
                  <c:v>0.45969100000000002</c:v>
                </c:pt>
                <c:pt idx="5682">
                  <c:v>-0.49500300000000003</c:v>
                </c:pt>
                <c:pt idx="5683">
                  <c:v>0.59587800000000002</c:v>
                </c:pt>
                <c:pt idx="5684">
                  <c:v>-9.6527000000000002E-2</c:v>
                </c:pt>
                <c:pt idx="5685">
                  <c:v>1.0212000000000001</c:v>
                </c:pt>
                <c:pt idx="5686">
                  <c:v>0.83190299999999995</c:v>
                </c:pt>
                <c:pt idx="5687">
                  <c:v>0.57909999999999995</c:v>
                </c:pt>
                <c:pt idx="5688">
                  <c:v>-0.26689400000000002</c:v>
                </c:pt>
                <c:pt idx="5689">
                  <c:v>1.10199</c:v>
                </c:pt>
                <c:pt idx="5690">
                  <c:v>0.51517900000000005</c:v>
                </c:pt>
                <c:pt idx="5691">
                  <c:v>0.608491</c:v>
                </c:pt>
                <c:pt idx="5692">
                  <c:v>1.07524</c:v>
                </c:pt>
                <c:pt idx="5693">
                  <c:v>-0.52190800000000004</c:v>
                </c:pt>
                <c:pt idx="5694">
                  <c:v>0.29445300000000002</c:v>
                </c:pt>
                <c:pt idx="5695">
                  <c:v>-0.48960999999999999</c:v>
                </c:pt>
                <c:pt idx="5696">
                  <c:v>7.4384000000000006E-2</c:v>
                </c:pt>
                <c:pt idx="5697">
                  <c:v>2.1163999999999999E-2</c:v>
                </c:pt>
                <c:pt idx="5698">
                  <c:v>0.59803399999999995</c:v>
                </c:pt>
                <c:pt idx="5699">
                  <c:v>1.11832</c:v>
                </c:pt>
                <c:pt idx="5700">
                  <c:v>0.70182</c:v>
                </c:pt>
                <c:pt idx="5701">
                  <c:v>1.1029199999999999</c:v>
                </c:pt>
                <c:pt idx="5702">
                  <c:v>1.0072399999999999</c:v>
                </c:pt>
                <c:pt idx="5703">
                  <c:v>1.10792</c:v>
                </c:pt>
                <c:pt idx="5704">
                  <c:v>0.77544100000000005</c:v>
                </c:pt>
                <c:pt idx="5705">
                  <c:v>0.53202300000000002</c:v>
                </c:pt>
                <c:pt idx="5706">
                  <c:v>1.49878</c:v>
                </c:pt>
                <c:pt idx="5707">
                  <c:v>0.90289299999999995</c:v>
                </c:pt>
                <c:pt idx="5708">
                  <c:v>-0.57222700000000004</c:v>
                </c:pt>
                <c:pt idx="5709">
                  <c:v>1.1103499999999999</c:v>
                </c:pt>
                <c:pt idx="5710">
                  <c:v>1.1511199999999999</c:v>
                </c:pt>
                <c:pt idx="5711">
                  <c:v>1.37134</c:v>
                </c:pt>
                <c:pt idx="5712">
                  <c:v>0.81519399999999997</c:v>
                </c:pt>
                <c:pt idx="5713">
                  <c:v>0.643621</c:v>
                </c:pt>
                <c:pt idx="5714">
                  <c:v>0.58821599999999996</c:v>
                </c:pt>
                <c:pt idx="5715">
                  <c:v>0.91793000000000002</c:v>
                </c:pt>
                <c:pt idx="5716">
                  <c:v>0.48232999999999998</c:v>
                </c:pt>
                <c:pt idx="5717">
                  <c:v>1.12835</c:v>
                </c:pt>
                <c:pt idx="5718">
                  <c:v>0.18953300000000001</c:v>
                </c:pt>
                <c:pt idx="5719">
                  <c:v>0.51002199999999998</c:v>
                </c:pt>
                <c:pt idx="5720">
                  <c:v>1.1383799999999999</c:v>
                </c:pt>
                <c:pt idx="5721">
                  <c:v>0.73415399999999997</c:v>
                </c:pt>
                <c:pt idx="5722">
                  <c:v>-0.244091</c:v>
                </c:pt>
                <c:pt idx="5723">
                  <c:v>1.1182399999999999</c:v>
                </c:pt>
                <c:pt idx="5724">
                  <c:v>-6.3650999999999999E-2</c:v>
                </c:pt>
                <c:pt idx="5725">
                  <c:v>-0.41516500000000001</c:v>
                </c:pt>
                <c:pt idx="5726">
                  <c:v>1.2416400000000001</c:v>
                </c:pt>
                <c:pt idx="5727">
                  <c:v>0.77226399999999995</c:v>
                </c:pt>
                <c:pt idx="5728">
                  <c:v>1.06185</c:v>
                </c:pt>
                <c:pt idx="5729">
                  <c:v>1.1173299999999999</c:v>
                </c:pt>
                <c:pt idx="5730">
                  <c:v>1.0625599999999999</c:v>
                </c:pt>
                <c:pt idx="5731">
                  <c:v>0.91049000000000002</c:v>
                </c:pt>
                <c:pt idx="5732">
                  <c:v>0.93808100000000005</c:v>
                </c:pt>
                <c:pt idx="5733">
                  <c:v>0.60623499999999997</c:v>
                </c:pt>
                <c:pt idx="5734">
                  <c:v>0.75377700000000003</c:v>
                </c:pt>
                <c:pt idx="5735">
                  <c:v>1.27474</c:v>
                </c:pt>
                <c:pt idx="5736">
                  <c:v>1.15825</c:v>
                </c:pt>
                <c:pt idx="5737">
                  <c:v>1.8363</c:v>
                </c:pt>
                <c:pt idx="5738">
                  <c:v>1.0427200000000001</c:v>
                </c:pt>
                <c:pt idx="5739">
                  <c:v>1.2343599999999999</c:v>
                </c:pt>
                <c:pt idx="5740">
                  <c:v>1.36029</c:v>
                </c:pt>
                <c:pt idx="5741">
                  <c:v>0.77886999999999995</c:v>
                </c:pt>
                <c:pt idx="5742">
                  <c:v>1.26677</c:v>
                </c:pt>
                <c:pt idx="5743">
                  <c:v>1.15055</c:v>
                </c:pt>
                <c:pt idx="5744">
                  <c:v>-7.6081999999999997E-2</c:v>
                </c:pt>
                <c:pt idx="5745">
                  <c:v>1.13507</c:v>
                </c:pt>
                <c:pt idx="5746">
                  <c:v>1.2481500000000001</c:v>
                </c:pt>
                <c:pt idx="5747">
                  <c:v>-0.33421099999999998</c:v>
                </c:pt>
                <c:pt idx="5748">
                  <c:v>0.87673400000000001</c:v>
                </c:pt>
                <c:pt idx="5749">
                  <c:v>0.72056799999999999</c:v>
                </c:pt>
                <c:pt idx="5750">
                  <c:v>1.016</c:v>
                </c:pt>
                <c:pt idx="5751">
                  <c:v>0.80834799999999996</c:v>
                </c:pt>
                <c:pt idx="5752">
                  <c:v>0.98714299999999999</c:v>
                </c:pt>
                <c:pt idx="5753">
                  <c:v>0.38323699999999999</c:v>
                </c:pt>
                <c:pt idx="5754">
                  <c:v>0.20377400000000001</c:v>
                </c:pt>
                <c:pt idx="5755">
                  <c:v>0.61696200000000001</c:v>
                </c:pt>
                <c:pt idx="5756">
                  <c:v>0.68499399999999999</c:v>
                </c:pt>
                <c:pt idx="5757">
                  <c:v>0.96645999999999999</c:v>
                </c:pt>
                <c:pt idx="5758">
                  <c:v>0.86116599999999999</c:v>
                </c:pt>
                <c:pt idx="5759">
                  <c:v>1.2037</c:v>
                </c:pt>
                <c:pt idx="5760">
                  <c:v>1.14371</c:v>
                </c:pt>
                <c:pt idx="5761">
                  <c:v>1.13374</c:v>
                </c:pt>
                <c:pt idx="5762">
                  <c:v>1.6758900000000001</c:v>
                </c:pt>
                <c:pt idx="5763">
                  <c:v>0.899563</c:v>
                </c:pt>
                <c:pt idx="5764">
                  <c:v>1.1430400000000001</c:v>
                </c:pt>
                <c:pt idx="5765">
                  <c:v>-0.32906800000000003</c:v>
                </c:pt>
                <c:pt idx="5766">
                  <c:v>1.0547899999999999</c:v>
                </c:pt>
                <c:pt idx="5767">
                  <c:v>0.33874700000000002</c:v>
                </c:pt>
                <c:pt idx="5768">
                  <c:v>0.473916</c:v>
                </c:pt>
                <c:pt idx="5769">
                  <c:v>1.0892299999999999</c:v>
                </c:pt>
                <c:pt idx="5770">
                  <c:v>0.94286300000000001</c:v>
                </c:pt>
                <c:pt idx="5771">
                  <c:v>0.981236</c:v>
                </c:pt>
                <c:pt idx="5772">
                  <c:v>1.02702</c:v>
                </c:pt>
                <c:pt idx="5773">
                  <c:v>1.2020299999999999</c:v>
                </c:pt>
                <c:pt idx="5774">
                  <c:v>0.50743300000000002</c:v>
                </c:pt>
                <c:pt idx="5775">
                  <c:v>1.1628499999999999</c:v>
                </c:pt>
                <c:pt idx="5776">
                  <c:v>-5.7023999999999998E-2</c:v>
                </c:pt>
                <c:pt idx="5777">
                  <c:v>0.89010199999999995</c:v>
                </c:pt>
                <c:pt idx="5778">
                  <c:v>0.94393000000000005</c:v>
                </c:pt>
                <c:pt idx="5779">
                  <c:v>0.87352300000000005</c:v>
                </c:pt>
                <c:pt idx="5780">
                  <c:v>0.152728</c:v>
                </c:pt>
                <c:pt idx="5781">
                  <c:v>0.106181</c:v>
                </c:pt>
                <c:pt idx="5782">
                  <c:v>1.19492</c:v>
                </c:pt>
                <c:pt idx="5783">
                  <c:v>0.58413199999999998</c:v>
                </c:pt>
                <c:pt idx="5784">
                  <c:v>0.83227099999999998</c:v>
                </c:pt>
                <c:pt idx="5785">
                  <c:v>0.99644699999999997</c:v>
                </c:pt>
                <c:pt idx="5786">
                  <c:v>1.0354099999999999</c:v>
                </c:pt>
                <c:pt idx="5787">
                  <c:v>1.0813299999999999</c:v>
                </c:pt>
                <c:pt idx="5788">
                  <c:v>1.04759</c:v>
                </c:pt>
                <c:pt idx="5789">
                  <c:v>-0.238062</c:v>
                </c:pt>
                <c:pt idx="5790">
                  <c:v>1.1289899999999999</c:v>
                </c:pt>
                <c:pt idx="5791">
                  <c:v>0.538601</c:v>
                </c:pt>
                <c:pt idx="5792">
                  <c:v>1.42205</c:v>
                </c:pt>
                <c:pt idx="5793">
                  <c:v>0.83602299999999996</c:v>
                </c:pt>
                <c:pt idx="5794">
                  <c:v>-0.13881499999999999</c:v>
                </c:pt>
                <c:pt idx="5795">
                  <c:v>1.1529400000000001</c:v>
                </c:pt>
                <c:pt idx="5796">
                  <c:v>0.52820500000000004</c:v>
                </c:pt>
                <c:pt idx="5797">
                  <c:v>0.85207999999999995</c:v>
                </c:pt>
                <c:pt idx="5798">
                  <c:v>0.63457300000000005</c:v>
                </c:pt>
                <c:pt idx="5799">
                  <c:v>1.12863</c:v>
                </c:pt>
                <c:pt idx="5800">
                  <c:v>0.86691700000000005</c:v>
                </c:pt>
                <c:pt idx="5801">
                  <c:v>1.39802</c:v>
                </c:pt>
                <c:pt idx="5802">
                  <c:v>1.34527</c:v>
                </c:pt>
                <c:pt idx="5803">
                  <c:v>1.0022800000000001</c:v>
                </c:pt>
                <c:pt idx="5804">
                  <c:v>1.2151099999999999</c:v>
                </c:pt>
                <c:pt idx="5805">
                  <c:v>0.947156</c:v>
                </c:pt>
                <c:pt idx="5806">
                  <c:v>1.1003799999999999</c:v>
                </c:pt>
                <c:pt idx="5807">
                  <c:v>0.78921699999999995</c:v>
                </c:pt>
                <c:pt idx="5808">
                  <c:v>1.37646</c:v>
                </c:pt>
                <c:pt idx="5809">
                  <c:v>1.1484700000000001</c:v>
                </c:pt>
                <c:pt idx="5810">
                  <c:v>0.93085399999999996</c:v>
                </c:pt>
                <c:pt idx="5811">
                  <c:v>1.1306700000000001</c:v>
                </c:pt>
                <c:pt idx="5812">
                  <c:v>1.1945600000000001</c:v>
                </c:pt>
                <c:pt idx="5813">
                  <c:v>0.88021000000000005</c:v>
                </c:pt>
                <c:pt idx="5814">
                  <c:v>0.91900199999999999</c:v>
                </c:pt>
                <c:pt idx="5815">
                  <c:v>0.75308600000000003</c:v>
                </c:pt>
                <c:pt idx="5816">
                  <c:v>1.5632999999999999</c:v>
                </c:pt>
                <c:pt idx="5817">
                  <c:v>-6.8648000000000001E-2</c:v>
                </c:pt>
                <c:pt idx="5818">
                  <c:v>1.0400700000000001</c:v>
                </c:pt>
                <c:pt idx="5819">
                  <c:v>0.99270800000000003</c:v>
                </c:pt>
                <c:pt idx="5820">
                  <c:v>1.16412</c:v>
                </c:pt>
                <c:pt idx="5821">
                  <c:v>0.75455499999999998</c:v>
                </c:pt>
                <c:pt idx="5822">
                  <c:v>1.3307100000000001</c:v>
                </c:pt>
                <c:pt idx="5823">
                  <c:v>0.90443600000000002</c:v>
                </c:pt>
                <c:pt idx="5824">
                  <c:v>0.69242999999999999</c:v>
                </c:pt>
                <c:pt idx="5825">
                  <c:v>0.78199200000000002</c:v>
                </c:pt>
                <c:pt idx="5826">
                  <c:v>0.49792999999999998</c:v>
                </c:pt>
                <c:pt idx="5827">
                  <c:v>0.72559399999999996</c:v>
                </c:pt>
                <c:pt idx="5828">
                  <c:v>0.91725199999999996</c:v>
                </c:pt>
                <c:pt idx="5829">
                  <c:v>0.83435300000000001</c:v>
                </c:pt>
                <c:pt idx="5830">
                  <c:v>0.92716500000000002</c:v>
                </c:pt>
                <c:pt idx="5831">
                  <c:v>0.44911899999999999</c:v>
                </c:pt>
                <c:pt idx="5832">
                  <c:v>0.21862100000000001</c:v>
                </c:pt>
                <c:pt idx="5833">
                  <c:v>0.76811099999999999</c:v>
                </c:pt>
                <c:pt idx="5834">
                  <c:v>0.80531900000000001</c:v>
                </c:pt>
                <c:pt idx="5835">
                  <c:v>0.82879400000000003</c:v>
                </c:pt>
                <c:pt idx="5836">
                  <c:v>0.50738899999999998</c:v>
                </c:pt>
                <c:pt idx="5837">
                  <c:v>0.67778400000000005</c:v>
                </c:pt>
                <c:pt idx="5838">
                  <c:v>0.42940800000000001</c:v>
                </c:pt>
                <c:pt idx="5839">
                  <c:v>0.31809300000000001</c:v>
                </c:pt>
                <c:pt idx="5840">
                  <c:v>1.5596000000000001</c:v>
                </c:pt>
                <c:pt idx="5841">
                  <c:v>0.20145399999999999</c:v>
                </c:pt>
                <c:pt idx="5842">
                  <c:v>0.78368199999999999</c:v>
                </c:pt>
                <c:pt idx="5843">
                  <c:v>-0.44147799999999998</c:v>
                </c:pt>
                <c:pt idx="5844">
                  <c:v>1.29531</c:v>
                </c:pt>
                <c:pt idx="5845">
                  <c:v>0.90981999999999996</c:v>
                </c:pt>
                <c:pt idx="5846">
                  <c:v>0.64707000000000003</c:v>
                </c:pt>
                <c:pt idx="5847">
                  <c:v>0.80523199999999995</c:v>
                </c:pt>
                <c:pt idx="5848">
                  <c:v>-0.43122100000000002</c:v>
                </c:pt>
                <c:pt idx="5849">
                  <c:v>1.2745500000000001</c:v>
                </c:pt>
                <c:pt idx="5850">
                  <c:v>0.29243000000000002</c:v>
                </c:pt>
                <c:pt idx="5851">
                  <c:v>0.403474</c:v>
                </c:pt>
                <c:pt idx="5852">
                  <c:v>0.42188599999999998</c:v>
                </c:pt>
                <c:pt idx="5853">
                  <c:v>-0.12833900000000001</c:v>
                </c:pt>
                <c:pt idx="5854">
                  <c:v>0.63951800000000003</c:v>
                </c:pt>
                <c:pt idx="5855">
                  <c:v>0.54773000000000005</c:v>
                </c:pt>
                <c:pt idx="5856">
                  <c:v>0.389573</c:v>
                </c:pt>
                <c:pt idx="5857">
                  <c:v>0.51916700000000005</c:v>
                </c:pt>
                <c:pt idx="5858">
                  <c:v>0.34134300000000001</c:v>
                </c:pt>
                <c:pt idx="5859">
                  <c:v>0.41595900000000002</c:v>
                </c:pt>
                <c:pt idx="5860">
                  <c:v>0.34221400000000002</c:v>
                </c:pt>
                <c:pt idx="5861">
                  <c:v>1.06148</c:v>
                </c:pt>
                <c:pt idx="5862">
                  <c:v>0.56410899999999997</c:v>
                </c:pt>
                <c:pt idx="5863">
                  <c:v>0.72917399999999999</c:v>
                </c:pt>
                <c:pt idx="5864">
                  <c:v>0.56117499999999998</c:v>
                </c:pt>
                <c:pt idx="5865">
                  <c:v>0.83091000000000004</c:v>
                </c:pt>
                <c:pt idx="5866">
                  <c:v>0.81023299999999998</c:v>
                </c:pt>
                <c:pt idx="5867">
                  <c:v>0.78493000000000002</c:v>
                </c:pt>
                <c:pt idx="5868">
                  <c:v>0.39450499999999999</c:v>
                </c:pt>
                <c:pt idx="5869">
                  <c:v>0.21718899999999999</c:v>
                </c:pt>
                <c:pt idx="5870">
                  <c:v>0.34997299999999998</c:v>
                </c:pt>
                <c:pt idx="5871">
                  <c:v>-0.66144599999999998</c:v>
                </c:pt>
                <c:pt idx="5872">
                  <c:v>0.41599599999999998</c:v>
                </c:pt>
                <c:pt idx="5873">
                  <c:v>7.7887999999999999E-2</c:v>
                </c:pt>
                <c:pt idx="5874">
                  <c:v>0.79640200000000005</c:v>
                </c:pt>
                <c:pt idx="5875">
                  <c:v>0.52958300000000003</c:v>
                </c:pt>
                <c:pt idx="5876">
                  <c:v>1.0732699999999999</c:v>
                </c:pt>
                <c:pt idx="5877">
                  <c:v>1.0111000000000001</c:v>
                </c:pt>
                <c:pt idx="5878">
                  <c:v>0.91731600000000002</c:v>
                </c:pt>
                <c:pt idx="5879">
                  <c:v>0.83646100000000001</c:v>
                </c:pt>
                <c:pt idx="5880">
                  <c:v>0.124473</c:v>
                </c:pt>
                <c:pt idx="5881">
                  <c:v>1.2543599999999999</c:v>
                </c:pt>
                <c:pt idx="5882">
                  <c:v>-1.23848</c:v>
                </c:pt>
                <c:pt idx="5883">
                  <c:v>0.32373200000000002</c:v>
                </c:pt>
                <c:pt idx="5884">
                  <c:v>2.1905299999999999</c:v>
                </c:pt>
                <c:pt idx="5885">
                  <c:v>-0.92012499999999997</c:v>
                </c:pt>
                <c:pt idx="5886">
                  <c:v>-3.4637000000000001E-2</c:v>
                </c:pt>
                <c:pt idx="5887">
                  <c:v>0.84400500000000001</c:v>
                </c:pt>
                <c:pt idx="5888">
                  <c:v>0.87770899999999996</c:v>
                </c:pt>
                <c:pt idx="5889">
                  <c:v>1.0762</c:v>
                </c:pt>
                <c:pt idx="5890">
                  <c:v>0.88228099999999998</c:v>
                </c:pt>
                <c:pt idx="5891">
                  <c:v>0.44602999999999998</c:v>
                </c:pt>
                <c:pt idx="5892">
                  <c:v>0.48946200000000001</c:v>
                </c:pt>
                <c:pt idx="5893">
                  <c:v>0.54531200000000002</c:v>
                </c:pt>
                <c:pt idx="5894">
                  <c:v>1.0880700000000001</c:v>
                </c:pt>
                <c:pt idx="5895">
                  <c:v>0.51325600000000005</c:v>
                </c:pt>
                <c:pt idx="5896">
                  <c:v>0.98426599999999997</c:v>
                </c:pt>
                <c:pt idx="5897">
                  <c:v>0.94805700000000004</c:v>
                </c:pt>
                <c:pt idx="5898">
                  <c:v>0.77469399999999999</c:v>
                </c:pt>
                <c:pt idx="5899">
                  <c:v>0.46349099999999999</c:v>
                </c:pt>
                <c:pt idx="5900">
                  <c:v>-0.36050399999999999</c:v>
                </c:pt>
                <c:pt idx="5901">
                  <c:v>-0.78195400000000004</c:v>
                </c:pt>
                <c:pt idx="5902">
                  <c:v>-0.48558200000000001</c:v>
                </c:pt>
                <c:pt idx="5903">
                  <c:v>0.12051000000000001</c:v>
                </c:pt>
                <c:pt idx="5904">
                  <c:v>1.0907</c:v>
                </c:pt>
                <c:pt idx="5905">
                  <c:v>5.7103000000000001E-2</c:v>
                </c:pt>
                <c:pt idx="5906">
                  <c:v>-0.99050899999999997</c:v>
                </c:pt>
                <c:pt idx="5907">
                  <c:v>1.14625</c:v>
                </c:pt>
                <c:pt idx="5908">
                  <c:v>0.64506799999999997</c:v>
                </c:pt>
                <c:pt idx="5909">
                  <c:v>-0.48052099999999998</c:v>
                </c:pt>
                <c:pt idx="5910">
                  <c:v>0.524142</c:v>
                </c:pt>
                <c:pt idx="5911">
                  <c:v>0.21788099999999999</c:v>
                </c:pt>
                <c:pt idx="5912">
                  <c:v>0.16030800000000001</c:v>
                </c:pt>
                <c:pt idx="5913">
                  <c:v>-9.0546000000000001E-2</c:v>
                </c:pt>
                <c:pt idx="5914">
                  <c:v>-0.26186999999999999</c:v>
                </c:pt>
                <c:pt idx="5915">
                  <c:v>-0.17432</c:v>
                </c:pt>
                <c:pt idx="5916">
                  <c:v>1.04359</c:v>
                </c:pt>
                <c:pt idx="5917">
                  <c:v>0.50030699999999995</c:v>
                </c:pt>
                <c:pt idx="5918">
                  <c:v>-1.3372599999999999</c:v>
                </c:pt>
                <c:pt idx="5919">
                  <c:v>1.0222599999999999</c:v>
                </c:pt>
                <c:pt idx="5920">
                  <c:v>1.0945400000000001</c:v>
                </c:pt>
                <c:pt idx="5921">
                  <c:v>-8.5053000000000004E-2</c:v>
                </c:pt>
                <c:pt idx="5922">
                  <c:v>1.26522</c:v>
                </c:pt>
                <c:pt idx="5923">
                  <c:v>0.45449499999999998</c:v>
                </c:pt>
                <c:pt idx="5924">
                  <c:v>8.1766000000000005E-2</c:v>
                </c:pt>
                <c:pt idx="5925">
                  <c:v>0.661439</c:v>
                </c:pt>
                <c:pt idx="5926">
                  <c:v>0.42443799999999998</c:v>
                </c:pt>
                <c:pt idx="5927">
                  <c:v>0.55218599999999995</c:v>
                </c:pt>
                <c:pt idx="5928">
                  <c:v>0.346885</c:v>
                </c:pt>
                <c:pt idx="5929">
                  <c:v>0.193414</c:v>
                </c:pt>
                <c:pt idx="5930">
                  <c:v>0.324573</c:v>
                </c:pt>
                <c:pt idx="5931">
                  <c:v>0.27574900000000002</c:v>
                </c:pt>
                <c:pt idx="5932">
                  <c:v>-5.7591000000000003E-2</c:v>
                </c:pt>
                <c:pt idx="5933">
                  <c:v>0.16288800000000001</c:v>
                </c:pt>
                <c:pt idx="5934">
                  <c:v>0.692438</c:v>
                </c:pt>
                <c:pt idx="5935">
                  <c:v>-0.71012799999999998</c:v>
                </c:pt>
                <c:pt idx="5936">
                  <c:v>-0.47296500000000002</c:v>
                </c:pt>
                <c:pt idx="5937">
                  <c:v>0.28761399999999998</c:v>
                </c:pt>
                <c:pt idx="5938">
                  <c:v>0.72992400000000002</c:v>
                </c:pt>
                <c:pt idx="5939">
                  <c:v>-0.45454899999999998</c:v>
                </c:pt>
                <c:pt idx="5940">
                  <c:v>0.51054699999999997</c:v>
                </c:pt>
                <c:pt idx="5941">
                  <c:v>1.1103700000000001</c:v>
                </c:pt>
                <c:pt idx="5942">
                  <c:v>0.25329200000000002</c:v>
                </c:pt>
                <c:pt idx="5943">
                  <c:v>0.58339799999999997</c:v>
                </c:pt>
                <c:pt idx="5944">
                  <c:v>-0.42891400000000002</c:v>
                </c:pt>
                <c:pt idx="5945">
                  <c:v>0.57508300000000001</c:v>
                </c:pt>
                <c:pt idx="5946">
                  <c:v>1.0635300000000001</c:v>
                </c:pt>
                <c:pt idx="5947">
                  <c:v>0.37619200000000003</c:v>
                </c:pt>
                <c:pt idx="5948">
                  <c:v>0.53445600000000004</c:v>
                </c:pt>
                <c:pt idx="5949">
                  <c:v>0.45034800000000003</c:v>
                </c:pt>
                <c:pt idx="5950">
                  <c:v>-0.91590700000000003</c:v>
                </c:pt>
                <c:pt idx="5951">
                  <c:v>1.3433999999999999</c:v>
                </c:pt>
                <c:pt idx="5952">
                  <c:v>-0.163742</c:v>
                </c:pt>
                <c:pt idx="5953">
                  <c:v>7.0462999999999998E-2</c:v>
                </c:pt>
                <c:pt idx="5954">
                  <c:v>-0.73068699999999998</c:v>
                </c:pt>
                <c:pt idx="5955">
                  <c:v>0.69800600000000002</c:v>
                </c:pt>
                <c:pt idx="5956">
                  <c:v>0.18898599999999999</c:v>
                </c:pt>
                <c:pt idx="5957">
                  <c:v>-0.83631299999999997</c:v>
                </c:pt>
                <c:pt idx="5958">
                  <c:v>-1.13286</c:v>
                </c:pt>
                <c:pt idx="5959">
                  <c:v>-0.34325</c:v>
                </c:pt>
                <c:pt idx="5960">
                  <c:v>0.13259000000000001</c:v>
                </c:pt>
                <c:pt idx="5961">
                  <c:v>0.56302399999999997</c:v>
                </c:pt>
                <c:pt idx="5962">
                  <c:v>-0.283752</c:v>
                </c:pt>
                <c:pt idx="5963">
                  <c:v>-1.1800299999999999</c:v>
                </c:pt>
                <c:pt idx="5964">
                  <c:v>-0.38305400000000001</c:v>
                </c:pt>
                <c:pt idx="5965">
                  <c:v>0.185643</c:v>
                </c:pt>
                <c:pt idx="5966">
                  <c:v>0.21241299999999999</c:v>
                </c:pt>
                <c:pt idx="5967">
                  <c:v>-0.918327</c:v>
                </c:pt>
                <c:pt idx="5968">
                  <c:v>-1.3577399999999999</c:v>
                </c:pt>
                <c:pt idx="5969">
                  <c:v>-2.1859700000000002</c:v>
                </c:pt>
                <c:pt idx="5970">
                  <c:v>-0.2276</c:v>
                </c:pt>
                <c:pt idx="5971">
                  <c:v>0.95459300000000002</c:v>
                </c:pt>
                <c:pt idx="5972">
                  <c:v>0.47250300000000001</c:v>
                </c:pt>
                <c:pt idx="5973">
                  <c:v>0.60348000000000002</c:v>
                </c:pt>
                <c:pt idx="5974">
                  <c:v>0.27183400000000002</c:v>
                </c:pt>
                <c:pt idx="5975">
                  <c:v>0.33496799999999999</c:v>
                </c:pt>
                <c:pt idx="5976">
                  <c:v>-1.56386</c:v>
                </c:pt>
                <c:pt idx="5977">
                  <c:v>0.19656599999999999</c:v>
                </c:pt>
                <c:pt idx="5978">
                  <c:v>-0.14801500000000001</c:v>
                </c:pt>
                <c:pt idx="5979">
                  <c:v>-0.14230300000000001</c:v>
                </c:pt>
                <c:pt idx="5980">
                  <c:v>-0.154555</c:v>
                </c:pt>
                <c:pt idx="5981">
                  <c:v>5.1598999999999999E-2</c:v>
                </c:pt>
                <c:pt idx="5982">
                  <c:v>0.57542800000000005</c:v>
                </c:pt>
                <c:pt idx="5983">
                  <c:v>-0.287802</c:v>
                </c:pt>
                <c:pt idx="5984">
                  <c:v>0.616865</c:v>
                </c:pt>
                <c:pt idx="5985">
                  <c:v>5.0348999999999998E-2</c:v>
                </c:pt>
                <c:pt idx="5986">
                  <c:v>4.444E-3</c:v>
                </c:pt>
                <c:pt idx="5987">
                  <c:v>0.89110400000000001</c:v>
                </c:pt>
                <c:pt idx="5988">
                  <c:v>6.4380000000000007E-2</c:v>
                </c:pt>
                <c:pt idx="5989">
                  <c:v>1.8009000000000001E-2</c:v>
                </c:pt>
                <c:pt idx="5990">
                  <c:v>-1.1415599999999999</c:v>
                </c:pt>
                <c:pt idx="5991">
                  <c:v>-2.3028499999999998</c:v>
                </c:pt>
                <c:pt idx="5992">
                  <c:v>-0.27468399999999998</c:v>
                </c:pt>
                <c:pt idx="5993">
                  <c:v>0.174179</c:v>
                </c:pt>
                <c:pt idx="5994">
                  <c:v>-2.0081699999999998</c:v>
                </c:pt>
                <c:pt idx="5995">
                  <c:v>0.17772299999999999</c:v>
                </c:pt>
                <c:pt idx="5996">
                  <c:v>-0.25040899999999999</c:v>
                </c:pt>
                <c:pt idx="5997">
                  <c:v>1.2504</c:v>
                </c:pt>
                <c:pt idx="5998">
                  <c:v>-0.47311300000000001</c:v>
                </c:pt>
                <c:pt idx="5999">
                  <c:v>-0.82180699999999995</c:v>
                </c:pt>
                <c:pt idx="6000">
                  <c:v>-2.7497099999999999</c:v>
                </c:pt>
                <c:pt idx="6001">
                  <c:v>0.22654099999999999</c:v>
                </c:pt>
                <c:pt idx="6002">
                  <c:v>-0.69067999999999996</c:v>
                </c:pt>
                <c:pt idx="6003">
                  <c:v>-2.7490100000000002</c:v>
                </c:pt>
                <c:pt idx="6004">
                  <c:v>0.14444399999999999</c:v>
                </c:pt>
                <c:pt idx="6005">
                  <c:v>-2.2299600000000002</c:v>
                </c:pt>
                <c:pt idx="6006">
                  <c:v>-0.60394700000000001</c:v>
                </c:pt>
                <c:pt idx="6007">
                  <c:v>0.89014300000000002</c:v>
                </c:pt>
                <c:pt idx="6008">
                  <c:v>-2.2832699999999999</c:v>
                </c:pt>
                <c:pt idx="6009">
                  <c:v>1.2605</c:v>
                </c:pt>
                <c:pt idx="6010">
                  <c:v>-1.6794199999999999</c:v>
                </c:pt>
                <c:pt idx="6011">
                  <c:v>-0.41853000000000001</c:v>
                </c:pt>
                <c:pt idx="6012">
                  <c:v>-0.62729900000000005</c:v>
                </c:pt>
                <c:pt idx="6013">
                  <c:v>0.55025199999999996</c:v>
                </c:pt>
                <c:pt idx="6014">
                  <c:v>-1.6755800000000001</c:v>
                </c:pt>
                <c:pt idx="6015">
                  <c:v>-1.577</c:v>
                </c:pt>
                <c:pt idx="6016">
                  <c:v>-1.40432</c:v>
                </c:pt>
                <c:pt idx="6017">
                  <c:v>-1.90594</c:v>
                </c:pt>
                <c:pt idx="6018">
                  <c:v>1.0832599999999999</c:v>
                </c:pt>
                <c:pt idx="6019">
                  <c:v>-2.1634199999999999</c:v>
                </c:pt>
                <c:pt idx="6020">
                  <c:v>0.958762</c:v>
                </c:pt>
                <c:pt idx="6021">
                  <c:v>0.62468199999999996</c:v>
                </c:pt>
                <c:pt idx="6022">
                  <c:v>5.8795E-2</c:v>
                </c:pt>
                <c:pt idx="6023">
                  <c:v>-0.23080600000000001</c:v>
                </c:pt>
                <c:pt idx="6024">
                  <c:v>1.7814399999999999</c:v>
                </c:pt>
                <c:pt idx="6025">
                  <c:v>-0.39692</c:v>
                </c:pt>
                <c:pt idx="6026">
                  <c:v>-6.7748000000000003E-2</c:v>
                </c:pt>
                <c:pt idx="6027">
                  <c:v>-1.14716</c:v>
                </c:pt>
                <c:pt idx="6028">
                  <c:v>0.38125399999999998</c:v>
                </c:pt>
                <c:pt idx="6029">
                  <c:v>1.5259</c:v>
                </c:pt>
                <c:pt idx="6030">
                  <c:v>1.66073</c:v>
                </c:pt>
                <c:pt idx="6031">
                  <c:v>-0.22285199999999999</c:v>
                </c:pt>
                <c:pt idx="6032">
                  <c:v>1.1318299999999999</c:v>
                </c:pt>
                <c:pt idx="6033">
                  <c:v>-0.37054300000000001</c:v>
                </c:pt>
                <c:pt idx="6034">
                  <c:v>0.56205099999999997</c:v>
                </c:pt>
                <c:pt idx="6035">
                  <c:v>1.4948600000000001</c:v>
                </c:pt>
                <c:pt idx="6036">
                  <c:v>-0.44281399999999999</c:v>
                </c:pt>
                <c:pt idx="6037">
                  <c:v>0.16312199999999999</c:v>
                </c:pt>
                <c:pt idx="6038">
                  <c:v>0.90063400000000005</c:v>
                </c:pt>
                <c:pt idx="6039">
                  <c:v>-0.92488999999999999</c:v>
                </c:pt>
                <c:pt idx="6040">
                  <c:v>0.738263</c:v>
                </c:pt>
                <c:pt idx="6041">
                  <c:v>0.47424100000000002</c:v>
                </c:pt>
                <c:pt idx="6042">
                  <c:v>-0.28809699999999999</c:v>
                </c:pt>
                <c:pt idx="6043">
                  <c:v>1.2136499999999999</c:v>
                </c:pt>
                <c:pt idx="6044">
                  <c:v>0.49067899999999998</c:v>
                </c:pt>
                <c:pt idx="6045">
                  <c:v>0.10362300000000001</c:v>
                </c:pt>
                <c:pt idx="6046">
                  <c:v>-1.1931</c:v>
                </c:pt>
                <c:pt idx="6047">
                  <c:v>1.20451</c:v>
                </c:pt>
                <c:pt idx="6048">
                  <c:v>1.1032200000000001</c:v>
                </c:pt>
                <c:pt idx="6049">
                  <c:v>0.68126399999999998</c:v>
                </c:pt>
                <c:pt idx="6050">
                  <c:v>1.0181199999999999</c:v>
                </c:pt>
                <c:pt idx="6051">
                  <c:v>-0.58460299999999998</c:v>
                </c:pt>
                <c:pt idx="6052">
                  <c:v>-0.86880000000000002</c:v>
                </c:pt>
                <c:pt idx="6053">
                  <c:v>0.98427100000000001</c:v>
                </c:pt>
                <c:pt idx="6054">
                  <c:v>-0.586476</c:v>
                </c:pt>
                <c:pt idx="6055">
                  <c:v>1.55751</c:v>
                </c:pt>
                <c:pt idx="6056">
                  <c:v>0.98931100000000005</c:v>
                </c:pt>
                <c:pt idx="6057">
                  <c:v>1.23034</c:v>
                </c:pt>
                <c:pt idx="6058">
                  <c:v>-0.59890399999999999</c:v>
                </c:pt>
                <c:pt idx="6059">
                  <c:v>-0.72057800000000005</c:v>
                </c:pt>
                <c:pt idx="6060">
                  <c:v>-0.47763499999999998</c:v>
                </c:pt>
                <c:pt idx="6061">
                  <c:v>-0.60996099999999998</c:v>
                </c:pt>
                <c:pt idx="6062">
                  <c:v>0.16522500000000001</c:v>
                </c:pt>
                <c:pt idx="6063">
                  <c:v>0.99112199999999995</c:v>
                </c:pt>
                <c:pt idx="6064">
                  <c:v>-0.21518100000000001</c:v>
                </c:pt>
                <c:pt idx="6065">
                  <c:v>-1.0335399999999999</c:v>
                </c:pt>
                <c:pt idx="6066">
                  <c:v>1.42798</c:v>
                </c:pt>
                <c:pt idx="6067">
                  <c:v>0.44131100000000001</c:v>
                </c:pt>
                <c:pt idx="6068">
                  <c:v>-0.126223</c:v>
                </c:pt>
                <c:pt idx="6069">
                  <c:v>0.762374</c:v>
                </c:pt>
                <c:pt idx="6070">
                  <c:v>-3.5435000000000001E-2</c:v>
                </c:pt>
                <c:pt idx="6071">
                  <c:v>0.16183500000000001</c:v>
                </c:pt>
                <c:pt idx="6072">
                  <c:v>0.416877</c:v>
                </c:pt>
                <c:pt idx="6073">
                  <c:v>0.79197899999999999</c:v>
                </c:pt>
                <c:pt idx="6074">
                  <c:v>-1.0557399999999999</c:v>
                </c:pt>
                <c:pt idx="6075">
                  <c:v>-0.91351400000000005</c:v>
                </c:pt>
                <c:pt idx="6076">
                  <c:v>-0.30386000000000002</c:v>
                </c:pt>
                <c:pt idx="6077">
                  <c:v>-0.30787300000000001</c:v>
                </c:pt>
                <c:pt idx="6078">
                  <c:v>-0.80090499999999998</c:v>
                </c:pt>
                <c:pt idx="6079">
                  <c:v>-0.54701599999999995</c:v>
                </c:pt>
                <c:pt idx="6080">
                  <c:v>0.89612099999999995</c:v>
                </c:pt>
                <c:pt idx="6081">
                  <c:v>1.17045</c:v>
                </c:pt>
                <c:pt idx="6082">
                  <c:v>0.79556499999999997</c:v>
                </c:pt>
                <c:pt idx="6083">
                  <c:v>1.01153</c:v>
                </c:pt>
                <c:pt idx="6084">
                  <c:v>0.76031099999999996</c:v>
                </c:pt>
                <c:pt idx="6085">
                  <c:v>-0.49722499999999997</c:v>
                </c:pt>
                <c:pt idx="6086">
                  <c:v>-0.23471400000000001</c:v>
                </c:pt>
                <c:pt idx="6087">
                  <c:v>0.87603600000000004</c:v>
                </c:pt>
                <c:pt idx="6088">
                  <c:v>-0.103188</c:v>
                </c:pt>
                <c:pt idx="6089">
                  <c:v>-1.2778099999999999</c:v>
                </c:pt>
                <c:pt idx="6090">
                  <c:v>-1.0392999999999999</c:v>
                </c:pt>
                <c:pt idx="6091">
                  <c:v>-0.25326900000000002</c:v>
                </c:pt>
                <c:pt idx="6092">
                  <c:v>0.58001899999999995</c:v>
                </c:pt>
                <c:pt idx="6093">
                  <c:v>-0.50179200000000002</c:v>
                </c:pt>
                <c:pt idx="6094">
                  <c:v>-0.70693099999999998</c:v>
                </c:pt>
                <c:pt idx="6095">
                  <c:v>0.39411400000000002</c:v>
                </c:pt>
                <c:pt idx="6096">
                  <c:v>1.2155100000000001</c:v>
                </c:pt>
                <c:pt idx="6097">
                  <c:v>0.40503499999999998</c:v>
                </c:pt>
                <c:pt idx="6098">
                  <c:v>0.69286899999999996</c:v>
                </c:pt>
                <c:pt idx="6099">
                  <c:v>0.73222799999999999</c:v>
                </c:pt>
                <c:pt idx="6100">
                  <c:v>1.0390299999999999</c:v>
                </c:pt>
                <c:pt idx="6101">
                  <c:v>0.77842100000000003</c:v>
                </c:pt>
                <c:pt idx="6102">
                  <c:v>0.96378799999999998</c:v>
                </c:pt>
                <c:pt idx="6103">
                  <c:v>1.1148899999999999</c:v>
                </c:pt>
                <c:pt idx="6104">
                  <c:v>-0.10568900000000001</c:v>
                </c:pt>
                <c:pt idx="6105">
                  <c:v>0.52973700000000001</c:v>
                </c:pt>
                <c:pt idx="6106">
                  <c:v>1.1282399999999999</c:v>
                </c:pt>
                <c:pt idx="6107">
                  <c:v>1.35982</c:v>
                </c:pt>
                <c:pt idx="6108">
                  <c:v>0.44231100000000001</c:v>
                </c:pt>
                <c:pt idx="6109">
                  <c:v>0.70856399999999997</c:v>
                </c:pt>
                <c:pt idx="6110">
                  <c:v>0.27498899999999998</c:v>
                </c:pt>
                <c:pt idx="6111">
                  <c:v>0.31134299999999998</c:v>
                </c:pt>
                <c:pt idx="6112">
                  <c:v>0.874919</c:v>
                </c:pt>
                <c:pt idx="6113">
                  <c:v>0.96683300000000005</c:v>
                </c:pt>
                <c:pt idx="6114">
                  <c:v>0.60588699999999995</c:v>
                </c:pt>
                <c:pt idx="6115">
                  <c:v>0.74412</c:v>
                </c:pt>
                <c:pt idx="6116">
                  <c:v>0.63518399999999997</c:v>
                </c:pt>
                <c:pt idx="6117">
                  <c:v>1.0393600000000001</c:v>
                </c:pt>
                <c:pt idx="6118">
                  <c:v>0.81524099999999999</c:v>
                </c:pt>
                <c:pt idx="6119">
                  <c:v>0.993174</c:v>
                </c:pt>
                <c:pt idx="6120">
                  <c:v>0.21573000000000001</c:v>
                </c:pt>
                <c:pt idx="6121">
                  <c:v>0.851437</c:v>
                </c:pt>
                <c:pt idx="6122">
                  <c:v>0.58406599999999997</c:v>
                </c:pt>
                <c:pt idx="6123">
                  <c:v>1.1934</c:v>
                </c:pt>
                <c:pt idx="6124">
                  <c:v>0.92383000000000004</c:v>
                </c:pt>
                <c:pt idx="6125">
                  <c:v>0.950021</c:v>
                </c:pt>
                <c:pt idx="6126">
                  <c:v>0.83621800000000002</c:v>
                </c:pt>
                <c:pt idx="6127">
                  <c:v>0.53298100000000004</c:v>
                </c:pt>
                <c:pt idx="6128">
                  <c:v>1.1848399999999999</c:v>
                </c:pt>
                <c:pt idx="6129">
                  <c:v>1.07575</c:v>
                </c:pt>
                <c:pt idx="6130">
                  <c:v>1.06081</c:v>
                </c:pt>
                <c:pt idx="6131">
                  <c:v>0.94428400000000001</c:v>
                </c:pt>
                <c:pt idx="6132">
                  <c:v>0.48610300000000001</c:v>
                </c:pt>
                <c:pt idx="6133">
                  <c:v>1.24268</c:v>
                </c:pt>
                <c:pt idx="6134">
                  <c:v>-0.20860100000000001</c:v>
                </c:pt>
                <c:pt idx="6135">
                  <c:v>1.2976300000000001</c:v>
                </c:pt>
                <c:pt idx="6136">
                  <c:v>1.18015</c:v>
                </c:pt>
                <c:pt idx="6137">
                  <c:v>1.1468799999999999</c:v>
                </c:pt>
                <c:pt idx="6138">
                  <c:v>1.1577299999999999</c:v>
                </c:pt>
                <c:pt idx="6139">
                  <c:v>1.74925</c:v>
                </c:pt>
                <c:pt idx="6140">
                  <c:v>0.51193599999999995</c:v>
                </c:pt>
                <c:pt idx="6141">
                  <c:v>0.84670400000000001</c:v>
                </c:pt>
                <c:pt idx="6142">
                  <c:v>0.66836799999999996</c:v>
                </c:pt>
                <c:pt idx="6143">
                  <c:v>1.00623</c:v>
                </c:pt>
                <c:pt idx="6144">
                  <c:v>1.0166500000000001</c:v>
                </c:pt>
                <c:pt idx="6145">
                  <c:v>-0.12759599999999999</c:v>
                </c:pt>
                <c:pt idx="6146">
                  <c:v>1.2780499999999999</c:v>
                </c:pt>
                <c:pt idx="6147">
                  <c:v>-0.10662099999999999</c:v>
                </c:pt>
                <c:pt idx="6148">
                  <c:v>0.60319800000000001</c:v>
                </c:pt>
                <c:pt idx="6149">
                  <c:v>0.854128</c:v>
                </c:pt>
                <c:pt idx="6150">
                  <c:v>-6.0087000000000002E-2</c:v>
                </c:pt>
                <c:pt idx="6151">
                  <c:v>1.1442399999999999</c:v>
                </c:pt>
                <c:pt idx="6152">
                  <c:v>0.42495500000000003</c:v>
                </c:pt>
                <c:pt idx="6153">
                  <c:v>0.94642400000000004</c:v>
                </c:pt>
                <c:pt idx="6154">
                  <c:v>0.86995100000000003</c:v>
                </c:pt>
                <c:pt idx="6155">
                  <c:v>0.92879599999999995</c:v>
                </c:pt>
                <c:pt idx="6156">
                  <c:v>0.41766900000000001</c:v>
                </c:pt>
                <c:pt idx="6157">
                  <c:v>1.0903400000000001</c:v>
                </c:pt>
                <c:pt idx="6158">
                  <c:v>0.77902700000000003</c:v>
                </c:pt>
                <c:pt idx="6159">
                  <c:v>0.81091800000000003</c:v>
                </c:pt>
                <c:pt idx="6160">
                  <c:v>1.02478</c:v>
                </c:pt>
                <c:pt idx="6161">
                  <c:v>-0.548037</c:v>
                </c:pt>
                <c:pt idx="6162">
                  <c:v>1.3965799999999999</c:v>
                </c:pt>
                <c:pt idx="6163">
                  <c:v>9.9031999999999995E-2</c:v>
                </c:pt>
                <c:pt idx="6164">
                  <c:v>0.90671000000000002</c:v>
                </c:pt>
                <c:pt idx="6165">
                  <c:v>0.84986799999999996</c:v>
                </c:pt>
                <c:pt idx="6166">
                  <c:v>1.25867</c:v>
                </c:pt>
                <c:pt idx="6167">
                  <c:v>0.44706699999999999</c:v>
                </c:pt>
                <c:pt idx="6168">
                  <c:v>0.62229400000000001</c:v>
                </c:pt>
                <c:pt idx="6169">
                  <c:v>0.99323799999999995</c:v>
                </c:pt>
                <c:pt idx="6170">
                  <c:v>0.76399899999999998</c:v>
                </c:pt>
                <c:pt idx="6171">
                  <c:v>0.98646999999999996</c:v>
                </c:pt>
                <c:pt idx="6172">
                  <c:v>1.58395</c:v>
                </c:pt>
                <c:pt idx="6173">
                  <c:v>0.88673900000000005</c:v>
                </c:pt>
                <c:pt idx="6174">
                  <c:v>1.09293</c:v>
                </c:pt>
                <c:pt idx="6175">
                  <c:v>0.68625000000000003</c:v>
                </c:pt>
                <c:pt idx="6176">
                  <c:v>0.37307499999999999</c:v>
                </c:pt>
                <c:pt idx="6177">
                  <c:v>0.89165799999999995</c:v>
                </c:pt>
                <c:pt idx="6178">
                  <c:v>1.13306</c:v>
                </c:pt>
                <c:pt idx="6179">
                  <c:v>1.0973299999999999</c:v>
                </c:pt>
                <c:pt idx="6180">
                  <c:v>1.2385299999999999</c:v>
                </c:pt>
                <c:pt idx="6181">
                  <c:v>1.49542</c:v>
                </c:pt>
                <c:pt idx="6182">
                  <c:v>1.0988500000000001</c:v>
                </c:pt>
                <c:pt idx="6183">
                  <c:v>0.51588299999999998</c:v>
                </c:pt>
                <c:pt idx="6184">
                  <c:v>0.97552099999999997</c:v>
                </c:pt>
                <c:pt idx="6185">
                  <c:v>1.45756</c:v>
                </c:pt>
                <c:pt idx="6186">
                  <c:v>1.12819</c:v>
                </c:pt>
                <c:pt idx="6187">
                  <c:v>1.0007699999999999</c:v>
                </c:pt>
                <c:pt idx="6188">
                  <c:v>0.79606600000000005</c:v>
                </c:pt>
                <c:pt idx="6189">
                  <c:v>0.43300699999999998</c:v>
                </c:pt>
                <c:pt idx="6190">
                  <c:v>1.07097</c:v>
                </c:pt>
                <c:pt idx="6191">
                  <c:v>1.22801</c:v>
                </c:pt>
                <c:pt idx="6192">
                  <c:v>0.97183200000000003</c:v>
                </c:pt>
                <c:pt idx="6193">
                  <c:v>1.0670999999999999</c:v>
                </c:pt>
                <c:pt idx="6194">
                  <c:v>0.79244999999999999</c:v>
                </c:pt>
                <c:pt idx="6195">
                  <c:v>0.18612899999999999</c:v>
                </c:pt>
                <c:pt idx="6196">
                  <c:v>1.3893200000000001</c:v>
                </c:pt>
                <c:pt idx="6197">
                  <c:v>1.05189</c:v>
                </c:pt>
                <c:pt idx="6198">
                  <c:v>1.3662399999999999</c:v>
                </c:pt>
                <c:pt idx="6199">
                  <c:v>0.82677599999999996</c:v>
                </c:pt>
                <c:pt idx="6200">
                  <c:v>1.12683</c:v>
                </c:pt>
                <c:pt idx="6201">
                  <c:v>0.67260600000000004</c:v>
                </c:pt>
                <c:pt idx="6202">
                  <c:v>1.5410999999999999</c:v>
                </c:pt>
                <c:pt idx="6203">
                  <c:v>1.42238</c:v>
                </c:pt>
                <c:pt idx="6204">
                  <c:v>1.2343900000000001</c:v>
                </c:pt>
                <c:pt idx="6205">
                  <c:v>1.0004</c:v>
                </c:pt>
                <c:pt idx="6206">
                  <c:v>1.08911</c:v>
                </c:pt>
                <c:pt idx="6207">
                  <c:v>1.20845</c:v>
                </c:pt>
                <c:pt idx="6208">
                  <c:v>9.1578999999999994E-2</c:v>
                </c:pt>
                <c:pt idx="6209">
                  <c:v>0.76823799999999998</c:v>
                </c:pt>
                <c:pt idx="6210">
                  <c:v>1.6570800000000001</c:v>
                </c:pt>
                <c:pt idx="6211">
                  <c:v>0.489817</c:v>
                </c:pt>
                <c:pt idx="6212">
                  <c:v>0.90756300000000001</c:v>
                </c:pt>
                <c:pt idx="6213">
                  <c:v>0.63161100000000003</c:v>
                </c:pt>
                <c:pt idx="6214">
                  <c:v>0.95654700000000004</c:v>
                </c:pt>
                <c:pt idx="6215">
                  <c:v>0.519339</c:v>
                </c:pt>
                <c:pt idx="6216">
                  <c:v>0.68525100000000005</c:v>
                </c:pt>
                <c:pt idx="6217">
                  <c:v>0.43781199999999998</c:v>
                </c:pt>
                <c:pt idx="6218">
                  <c:v>0.44599</c:v>
                </c:pt>
                <c:pt idx="6219">
                  <c:v>-0.50363899999999995</c:v>
                </c:pt>
                <c:pt idx="6220">
                  <c:v>0.673952</c:v>
                </c:pt>
                <c:pt idx="6221">
                  <c:v>0.67317700000000003</c:v>
                </c:pt>
                <c:pt idx="6222">
                  <c:v>-0.68789199999999995</c:v>
                </c:pt>
                <c:pt idx="6223">
                  <c:v>0.432919</c:v>
                </c:pt>
                <c:pt idx="6224">
                  <c:v>0.84701199999999999</c:v>
                </c:pt>
                <c:pt idx="6225">
                  <c:v>0.44834600000000002</c:v>
                </c:pt>
                <c:pt idx="6226">
                  <c:v>0.60981099999999999</c:v>
                </c:pt>
                <c:pt idx="6227">
                  <c:v>0.75323899999999999</c:v>
                </c:pt>
                <c:pt idx="6228">
                  <c:v>1.4171199999999999</c:v>
                </c:pt>
                <c:pt idx="6229">
                  <c:v>1.0904700000000001</c:v>
                </c:pt>
                <c:pt idx="6230">
                  <c:v>1.5490299999999999</c:v>
                </c:pt>
                <c:pt idx="6231">
                  <c:v>0.57409200000000005</c:v>
                </c:pt>
                <c:pt idx="6232">
                  <c:v>0.60076700000000005</c:v>
                </c:pt>
                <c:pt idx="6233">
                  <c:v>0.78857200000000005</c:v>
                </c:pt>
                <c:pt idx="6234">
                  <c:v>0.61573900000000004</c:v>
                </c:pt>
                <c:pt idx="6235">
                  <c:v>-1.0638099999999999</c:v>
                </c:pt>
                <c:pt idx="6236">
                  <c:v>-0.245197</c:v>
                </c:pt>
                <c:pt idx="6237">
                  <c:v>0.29154400000000003</c:v>
                </c:pt>
                <c:pt idx="6238">
                  <c:v>0.249085</c:v>
                </c:pt>
                <c:pt idx="6239">
                  <c:v>1.19974</c:v>
                </c:pt>
                <c:pt idx="6240">
                  <c:v>0.56496500000000005</c:v>
                </c:pt>
                <c:pt idx="6241">
                  <c:v>9.6351000000000006E-2</c:v>
                </c:pt>
                <c:pt idx="6242">
                  <c:v>0.64749000000000001</c:v>
                </c:pt>
                <c:pt idx="6243">
                  <c:v>0.46609</c:v>
                </c:pt>
                <c:pt idx="6244">
                  <c:v>0.308251</c:v>
                </c:pt>
                <c:pt idx="6245">
                  <c:v>0.425344</c:v>
                </c:pt>
                <c:pt idx="6246">
                  <c:v>0.636876</c:v>
                </c:pt>
                <c:pt idx="6247">
                  <c:v>0.60990100000000003</c:v>
                </c:pt>
                <c:pt idx="6248">
                  <c:v>0.271285</c:v>
                </c:pt>
                <c:pt idx="6249">
                  <c:v>0.85809899999999995</c:v>
                </c:pt>
                <c:pt idx="6250">
                  <c:v>0.42152299999999998</c:v>
                </c:pt>
                <c:pt idx="6251">
                  <c:v>0.26268399999999997</c:v>
                </c:pt>
                <c:pt idx="6252">
                  <c:v>0.70442199999999999</c:v>
                </c:pt>
                <c:pt idx="6253">
                  <c:v>5.5624E-2</c:v>
                </c:pt>
                <c:pt idx="6254">
                  <c:v>0.33086900000000002</c:v>
                </c:pt>
                <c:pt idx="6255">
                  <c:v>0.38889699999999999</c:v>
                </c:pt>
                <c:pt idx="6256">
                  <c:v>0.35976599999999997</c:v>
                </c:pt>
                <c:pt idx="6257">
                  <c:v>1.3286500000000001</c:v>
                </c:pt>
                <c:pt idx="6258">
                  <c:v>0.32486399999999999</c:v>
                </c:pt>
                <c:pt idx="6259">
                  <c:v>0.17130100000000001</c:v>
                </c:pt>
                <c:pt idx="6260">
                  <c:v>-0.71375900000000003</c:v>
                </c:pt>
                <c:pt idx="6261">
                  <c:v>1.05488</c:v>
                </c:pt>
                <c:pt idx="6262">
                  <c:v>0.99887700000000001</c:v>
                </c:pt>
                <c:pt idx="6263">
                  <c:v>1.06271</c:v>
                </c:pt>
                <c:pt idx="6264">
                  <c:v>-0.11586100000000001</c:v>
                </c:pt>
                <c:pt idx="6265">
                  <c:v>0.52125699999999997</c:v>
                </c:pt>
                <c:pt idx="6266">
                  <c:v>1.23217</c:v>
                </c:pt>
                <c:pt idx="6267">
                  <c:v>0.89907300000000001</c:v>
                </c:pt>
                <c:pt idx="6268">
                  <c:v>1.0738700000000001</c:v>
                </c:pt>
                <c:pt idx="6269">
                  <c:v>0.63743700000000003</c:v>
                </c:pt>
                <c:pt idx="6270">
                  <c:v>1.0477000000000001</c:v>
                </c:pt>
                <c:pt idx="6271">
                  <c:v>1.2507699999999999</c:v>
                </c:pt>
                <c:pt idx="6272">
                  <c:v>0.83789400000000003</c:v>
                </c:pt>
                <c:pt idx="6273">
                  <c:v>0.56735199999999997</c:v>
                </c:pt>
                <c:pt idx="6274">
                  <c:v>0.88353700000000002</c:v>
                </c:pt>
                <c:pt idx="6275">
                  <c:v>-1.2148300000000001</c:v>
                </c:pt>
                <c:pt idx="6276">
                  <c:v>0.78729400000000005</c:v>
                </c:pt>
                <c:pt idx="6277">
                  <c:v>0.45313399999999998</c:v>
                </c:pt>
                <c:pt idx="6278">
                  <c:v>1.20933</c:v>
                </c:pt>
                <c:pt idx="6279">
                  <c:v>0.55806999999999995</c:v>
                </c:pt>
                <c:pt idx="6280">
                  <c:v>1.38341</c:v>
                </c:pt>
                <c:pt idx="6281">
                  <c:v>0.73197400000000001</c:v>
                </c:pt>
                <c:pt idx="6282">
                  <c:v>-1.2061000000000001E-2</c:v>
                </c:pt>
                <c:pt idx="6283">
                  <c:v>0.73205900000000002</c:v>
                </c:pt>
                <c:pt idx="6284">
                  <c:v>0.57852099999999995</c:v>
                </c:pt>
                <c:pt idx="6285">
                  <c:v>0.54702099999999998</c:v>
                </c:pt>
                <c:pt idx="6286">
                  <c:v>1.1978200000000001</c:v>
                </c:pt>
                <c:pt idx="6287">
                  <c:v>0.72785100000000003</c:v>
                </c:pt>
                <c:pt idx="6288">
                  <c:v>0.25067699999999998</c:v>
                </c:pt>
                <c:pt idx="6289">
                  <c:v>0.99013700000000004</c:v>
                </c:pt>
                <c:pt idx="6290">
                  <c:v>-1.01912</c:v>
                </c:pt>
                <c:pt idx="6291">
                  <c:v>0.55101599999999995</c:v>
                </c:pt>
                <c:pt idx="6292">
                  <c:v>0.75626599999999999</c:v>
                </c:pt>
                <c:pt idx="6293">
                  <c:v>6.0193999999999998E-2</c:v>
                </c:pt>
                <c:pt idx="6294">
                  <c:v>0.89387799999999995</c:v>
                </c:pt>
                <c:pt idx="6295">
                  <c:v>0.86191099999999998</c:v>
                </c:pt>
                <c:pt idx="6296">
                  <c:v>1.2438400000000001</c:v>
                </c:pt>
                <c:pt idx="6297">
                  <c:v>-9.4603000000000007E-2</c:v>
                </c:pt>
                <c:pt idx="6298">
                  <c:v>0.94220099999999996</c:v>
                </c:pt>
                <c:pt idx="6299">
                  <c:v>0.83609199999999995</c:v>
                </c:pt>
                <c:pt idx="6300">
                  <c:v>-9.7882999999999998E-2</c:v>
                </c:pt>
                <c:pt idx="6301">
                  <c:v>0.34301100000000001</c:v>
                </c:pt>
                <c:pt idx="6302">
                  <c:v>0.51568599999999998</c:v>
                </c:pt>
                <c:pt idx="6303">
                  <c:v>-0.224022</c:v>
                </c:pt>
                <c:pt idx="6304">
                  <c:v>0.64903299999999997</c:v>
                </c:pt>
                <c:pt idx="6305">
                  <c:v>0.85129999999999995</c:v>
                </c:pt>
                <c:pt idx="6306">
                  <c:v>1.0764100000000001</c:v>
                </c:pt>
                <c:pt idx="6307">
                  <c:v>0.85454399999999997</c:v>
                </c:pt>
                <c:pt idx="6308">
                  <c:v>0.580924</c:v>
                </c:pt>
                <c:pt idx="6309">
                  <c:v>0.59985299999999997</c:v>
                </c:pt>
                <c:pt idx="6310">
                  <c:v>1.1639900000000001</c:v>
                </c:pt>
                <c:pt idx="6311">
                  <c:v>0.53390300000000002</c:v>
                </c:pt>
                <c:pt idx="6312">
                  <c:v>0.50361800000000001</c:v>
                </c:pt>
                <c:pt idx="6313">
                  <c:v>0.90000500000000005</c:v>
                </c:pt>
                <c:pt idx="6314">
                  <c:v>-0.25412400000000002</c:v>
                </c:pt>
                <c:pt idx="6315">
                  <c:v>0.40417599999999998</c:v>
                </c:pt>
                <c:pt idx="6316">
                  <c:v>-0.40674199999999999</c:v>
                </c:pt>
                <c:pt idx="6317">
                  <c:v>0.28098099999999998</c:v>
                </c:pt>
                <c:pt idx="6318">
                  <c:v>0.46681099999999998</c:v>
                </c:pt>
                <c:pt idx="6319">
                  <c:v>1.14859</c:v>
                </c:pt>
                <c:pt idx="6320">
                  <c:v>0.30222500000000002</c:v>
                </c:pt>
                <c:pt idx="6321">
                  <c:v>0.78610899999999995</c:v>
                </c:pt>
                <c:pt idx="6322">
                  <c:v>0.66669500000000004</c:v>
                </c:pt>
                <c:pt idx="6323">
                  <c:v>1.74458</c:v>
                </c:pt>
                <c:pt idx="6324">
                  <c:v>0.305344</c:v>
                </c:pt>
                <c:pt idx="6325">
                  <c:v>0.90145600000000004</c:v>
                </c:pt>
                <c:pt idx="6326">
                  <c:v>-9.0550000000000005E-2</c:v>
                </c:pt>
                <c:pt idx="6327">
                  <c:v>1.12843</c:v>
                </c:pt>
                <c:pt idx="6328">
                  <c:v>1.0107299999999999</c:v>
                </c:pt>
                <c:pt idx="6329">
                  <c:v>1.17154</c:v>
                </c:pt>
                <c:pt idx="6330">
                  <c:v>2.2946300000000002</c:v>
                </c:pt>
                <c:pt idx="6331">
                  <c:v>1.04894</c:v>
                </c:pt>
                <c:pt idx="6332">
                  <c:v>1.29498</c:v>
                </c:pt>
                <c:pt idx="6333">
                  <c:v>1.9161600000000001</c:v>
                </c:pt>
                <c:pt idx="6334">
                  <c:v>-0.181616</c:v>
                </c:pt>
                <c:pt idx="6335">
                  <c:v>0.47442800000000002</c:v>
                </c:pt>
                <c:pt idx="6336">
                  <c:v>-0.24194299999999999</c:v>
                </c:pt>
                <c:pt idx="6337">
                  <c:v>0.374531</c:v>
                </c:pt>
                <c:pt idx="6338">
                  <c:v>-7.9842999999999997E-2</c:v>
                </c:pt>
                <c:pt idx="6339">
                  <c:v>0.13635700000000001</c:v>
                </c:pt>
                <c:pt idx="6340">
                  <c:v>-0.92738399999999999</c:v>
                </c:pt>
                <c:pt idx="6341">
                  <c:v>1.3202199999999999</c:v>
                </c:pt>
                <c:pt idx="6342">
                  <c:v>0.115039</c:v>
                </c:pt>
                <c:pt idx="6343">
                  <c:v>0.70544399999999996</c:v>
                </c:pt>
                <c:pt idx="6344">
                  <c:v>5.1900000000000002E-3</c:v>
                </c:pt>
                <c:pt idx="6345">
                  <c:v>0.48479499999999998</c:v>
                </c:pt>
                <c:pt idx="6346">
                  <c:v>0.52941400000000005</c:v>
                </c:pt>
                <c:pt idx="6347">
                  <c:v>0.79631399999999997</c:v>
                </c:pt>
                <c:pt idx="6348">
                  <c:v>-0.328988</c:v>
                </c:pt>
                <c:pt idx="6349">
                  <c:v>0.464335</c:v>
                </c:pt>
                <c:pt idx="6350">
                  <c:v>0.225051</c:v>
                </c:pt>
                <c:pt idx="6351">
                  <c:v>-0.424655</c:v>
                </c:pt>
                <c:pt idx="6352">
                  <c:v>-0.249941</c:v>
                </c:pt>
                <c:pt idx="6353">
                  <c:v>-0.270542</c:v>
                </c:pt>
                <c:pt idx="6354">
                  <c:v>-0.36404399999999998</c:v>
                </c:pt>
                <c:pt idx="6355">
                  <c:v>-1.02132</c:v>
                </c:pt>
                <c:pt idx="6356">
                  <c:v>-0.46775499999999998</c:v>
                </c:pt>
                <c:pt idx="6357">
                  <c:v>-1.9841000000000001E-2</c:v>
                </c:pt>
                <c:pt idx="6358">
                  <c:v>0.82918999999999998</c:v>
                </c:pt>
                <c:pt idx="6359">
                  <c:v>-0.97268600000000005</c:v>
                </c:pt>
                <c:pt idx="6360">
                  <c:v>9.6931000000000003E-2</c:v>
                </c:pt>
                <c:pt idx="6361">
                  <c:v>-0.178508</c:v>
                </c:pt>
                <c:pt idx="6362">
                  <c:v>0.193385</c:v>
                </c:pt>
                <c:pt idx="6363">
                  <c:v>-0.14643</c:v>
                </c:pt>
                <c:pt idx="6364">
                  <c:v>0.60319999999999996</c:v>
                </c:pt>
                <c:pt idx="6365">
                  <c:v>0.30837399999999998</c:v>
                </c:pt>
                <c:pt idx="6366">
                  <c:v>0.565724</c:v>
                </c:pt>
                <c:pt idx="6367">
                  <c:v>-0.57016599999999995</c:v>
                </c:pt>
                <c:pt idx="6368">
                  <c:v>0.67254899999999995</c:v>
                </c:pt>
                <c:pt idx="6369">
                  <c:v>-0.78648399999999996</c:v>
                </c:pt>
                <c:pt idx="6370">
                  <c:v>-0.98971799999999999</c:v>
                </c:pt>
                <c:pt idx="6371">
                  <c:v>-0.67316500000000001</c:v>
                </c:pt>
                <c:pt idx="6372">
                  <c:v>3.2192799999999999</c:v>
                </c:pt>
                <c:pt idx="6373">
                  <c:v>1.0569200000000001</c:v>
                </c:pt>
                <c:pt idx="6374">
                  <c:v>0.29353699999999999</c:v>
                </c:pt>
                <c:pt idx="6375">
                  <c:v>-0.51100100000000004</c:v>
                </c:pt>
                <c:pt idx="6376">
                  <c:v>1.3488800000000001</c:v>
                </c:pt>
                <c:pt idx="6377">
                  <c:v>-1.0252699999999999</c:v>
                </c:pt>
                <c:pt idx="6378">
                  <c:v>-1.0722400000000001</c:v>
                </c:pt>
                <c:pt idx="6379">
                  <c:v>-0.84623800000000005</c:v>
                </c:pt>
                <c:pt idx="6380">
                  <c:v>-4.4031000000000001E-2</c:v>
                </c:pt>
                <c:pt idx="6381">
                  <c:v>0.25807799999999997</c:v>
                </c:pt>
                <c:pt idx="6382">
                  <c:v>-0.66411200000000004</c:v>
                </c:pt>
                <c:pt idx="6383">
                  <c:v>0.12285799999999999</c:v>
                </c:pt>
                <c:pt idx="6384">
                  <c:v>1.0729</c:v>
                </c:pt>
                <c:pt idx="6385">
                  <c:v>0.87158999999999998</c:v>
                </c:pt>
                <c:pt idx="6386">
                  <c:v>1.0054099999999999</c:v>
                </c:pt>
                <c:pt idx="6387">
                  <c:v>1.35833</c:v>
                </c:pt>
                <c:pt idx="6388">
                  <c:v>0.20719499999999999</c:v>
                </c:pt>
                <c:pt idx="6389">
                  <c:v>-0.29748400000000003</c:v>
                </c:pt>
                <c:pt idx="6390">
                  <c:v>0.13706499999999999</c:v>
                </c:pt>
                <c:pt idx="6391">
                  <c:v>0.89791799999999999</c:v>
                </c:pt>
                <c:pt idx="6392">
                  <c:v>0.49524499999999999</c:v>
                </c:pt>
                <c:pt idx="6393">
                  <c:v>-0.89562600000000003</c:v>
                </c:pt>
                <c:pt idx="6394">
                  <c:v>4.1529999999999996E-3</c:v>
                </c:pt>
                <c:pt idx="6395">
                  <c:v>3.5561000000000002E-2</c:v>
                </c:pt>
                <c:pt idx="6396">
                  <c:v>0.67157900000000004</c:v>
                </c:pt>
                <c:pt idx="6397">
                  <c:v>-6.6960000000000006E-2</c:v>
                </c:pt>
                <c:pt idx="6398">
                  <c:v>0.69089299999999998</c:v>
                </c:pt>
                <c:pt idx="6399">
                  <c:v>0.12783900000000001</c:v>
                </c:pt>
                <c:pt idx="6400">
                  <c:v>0.19324</c:v>
                </c:pt>
                <c:pt idx="6401">
                  <c:v>0.64818799999999999</c:v>
                </c:pt>
                <c:pt idx="6402">
                  <c:v>-0.78966999999999998</c:v>
                </c:pt>
                <c:pt idx="6403">
                  <c:v>0.43245400000000001</c:v>
                </c:pt>
                <c:pt idx="6404">
                  <c:v>-3.1375E-2</c:v>
                </c:pt>
                <c:pt idx="6405">
                  <c:v>0.45327400000000001</c:v>
                </c:pt>
                <c:pt idx="6406">
                  <c:v>-0.99703600000000003</c:v>
                </c:pt>
                <c:pt idx="6407">
                  <c:v>0.42315000000000003</c:v>
                </c:pt>
                <c:pt idx="6408">
                  <c:v>-6.1235999999999999E-2</c:v>
                </c:pt>
                <c:pt idx="6409">
                  <c:v>-0.76437200000000005</c:v>
                </c:pt>
                <c:pt idx="6410">
                  <c:v>-0.43732599999999999</c:v>
                </c:pt>
                <c:pt idx="6411">
                  <c:v>9.7906000000000007E-2</c:v>
                </c:pt>
                <c:pt idx="6412">
                  <c:v>0.83480900000000002</c:v>
                </c:pt>
                <c:pt idx="6413">
                  <c:v>0.65987799999999996</c:v>
                </c:pt>
                <c:pt idx="6414">
                  <c:v>-0.63244800000000001</c:v>
                </c:pt>
                <c:pt idx="6415">
                  <c:v>-0.202823</c:v>
                </c:pt>
                <c:pt idx="6416">
                  <c:v>-0.14118</c:v>
                </c:pt>
                <c:pt idx="6417">
                  <c:v>-4.5529999999999998E-3</c:v>
                </c:pt>
                <c:pt idx="6418">
                  <c:v>1.0984400000000001</c:v>
                </c:pt>
                <c:pt idx="6419">
                  <c:v>0.208566</c:v>
                </c:pt>
                <c:pt idx="6420">
                  <c:v>1.78965</c:v>
                </c:pt>
                <c:pt idx="6421">
                  <c:v>-2.9241E-2</c:v>
                </c:pt>
                <c:pt idx="6422">
                  <c:v>0.47640500000000002</c:v>
                </c:pt>
                <c:pt idx="6423">
                  <c:v>1.09135</c:v>
                </c:pt>
                <c:pt idx="6424">
                  <c:v>1.1823399999999999</c:v>
                </c:pt>
                <c:pt idx="6425">
                  <c:v>6.0434000000000002E-2</c:v>
                </c:pt>
                <c:pt idx="6426">
                  <c:v>1.13849</c:v>
                </c:pt>
                <c:pt idx="6427">
                  <c:v>-0.53559299999999999</c:v>
                </c:pt>
                <c:pt idx="6428">
                  <c:v>-0.581314</c:v>
                </c:pt>
                <c:pt idx="6429">
                  <c:v>-0.96692</c:v>
                </c:pt>
                <c:pt idx="6430">
                  <c:v>0.99779899999999999</c:v>
                </c:pt>
                <c:pt idx="6431">
                  <c:v>0.46496399999999999</c:v>
                </c:pt>
                <c:pt idx="6432">
                  <c:v>0.45496500000000001</c:v>
                </c:pt>
                <c:pt idx="6433">
                  <c:v>0.104772</c:v>
                </c:pt>
                <c:pt idx="6434">
                  <c:v>1.2974600000000001</c:v>
                </c:pt>
                <c:pt idx="6435">
                  <c:v>-3.4827999999999998E-2</c:v>
                </c:pt>
                <c:pt idx="6436">
                  <c:v>1.26339</c:v>
                </c:pt>
                <c:pt idx="6437">
                  <c:v>3.0553E-2</c:v>
                </c:pt>
                <c:pt idx="6438">
                  <c:v>0.86850700000000003</c:v>
                </c:pt>
                <c:pt idx="6439">
                  <c:v>0.96031</c:v>
                </c:pt>
                <c:pt idx="6440">
                  <c:v>5.3559000000000002E-2</c:v>
                </c:pt>
                <c:pt idx="6441">
                  <c:v>-0.32281500000000002</c:v>
                </c:pt>
                <c:pt idx="6442">
                  <c:v>-0.58818300000000001</c:v>
                </c:pt>
                <c:pt idx="6443">
                  <c:v>-1.76722</c:v>
                </c:pt>
                <c:pt idx="6444">
                  <c:v>-0.49936700000000001</c:v>
                </c:pt>
                <c:pt idx="6445">
                  <c:v>-0.14835100000000001</c:v>
                </c:pt>
                <c:pt idx="6446">
                  <c:v>-0.41845199999999999</c:v>
                </c:pt>
                <c:pt idx="6447">
                  <c:v>-0.68388000000000004</c:v>
                </c:pt>
                <c:pt idx="6448">
                  <c:v>8.0240000000000006E-2</c:v>
                </c:pt>
                <c:pt idx="6449">
                  <c:v>-2.8031E-2</c:v>
                </c:pt>
                <c:pt idx="6450">
                  <c:v>-1.3303</c:v>
                </c:pt>
                <c:pt idx="6451">
                  <c:v>0.40723900000000002</c:v>
                </c:pt>
                <c:pt idx="6452">
                  <c:v>1.3486</c:v>
                </c:pt>
                <c:pt idx="6453">
                  <c:v>-0.105902</c:v>
                </c:pt>
                <c:pt idx="6454">
                  <c:v>0.32848500000000003</c:v>
                </c:pt>
                <c:pt idx="6455">
                  <c:v>1.2925000000000001E-2</c:v>
                </c:pt>
                <c:pt idx="6456">
                  <c:v>-1.16405</c:v>
                </c:pt>
                <c:pt idx="6457">
                  <c:v>-0.65285800000000005</c:v>
                </c:pt>
                <c:pt idx="6458">
                  <c:v>-0.58018899999999995</c:v>
                </c:pt>
                <c:pt idx="6459">
                  <c:v>-2.012</c:v>
                </c:pt>
                <c:pt idx="6460">
                  <c:v>0.32114399999999999</c:v>
                </c:pt>
                <c:pt idx="6461">
                  <c:v>-6.6489999999999994E-2</c:v>
                </c:pt>
                <c:pt idx="6462">
                  <c:v>1.46452</c:v>
                </c:pt>
                <c:pt idx="6463">
                  <c:v>1.3742300000000001</c:v>
                </c:pt>
                <c:pt idx="6464">
                  <c:v>-0.32022299999999998</c:v>
                </c:pt>
                <c:pt idx="6465">
                  <c:v>1.55463</c:v>
                </c:pt>
                <c:pt idx="6466">
                  <c:v>-0.612541</c:v>
                </c:pt>
                <c:pt idx="6467">
                  <c:v>0.411327</c:v>
                </c:pt>
                <c:pt idx="6468">
                  <c:v>0.46375699999999997</c:v>
                </c:pt>
                <c:pt idx="6469">
                  <c:v>0.18396199999999999</c:v>
                </c:pt>
                <c:pt idx="6470">
                  <c:v>0.11033999999999999</c:v>
                </c:pt>
                <c:pt idx="6471">
                  <c:v>0.90111799999999997</c:v>
                </c:pt>
                <c:pt idx="6472">
                  <c:v>-0.19742399999999999</c:v>
                </c:pt>
                <c:pt idx="6473">
                  <c:v>-0.92154800000000003</c:v>
                </c:pt>
                <c:pt idx="6474">
                  <c:v>1.44858</c:v>
                </c:pt>
                <c:pt idx="6475">
                  <c:v>-1.36876</c:v>
                </c:pt>
                <c:pt idx="6476">
                  <c:v>1.30904</c:v>
                </c:pt>
                <c:pt idx="6477">
                  <c:v>1.4909600000000001</c:v>
                </c:pt>
                <c:pt idx="6478">
                  <c:v>1.58578</c:v>
                </c:pt>
                <c:pt idx="6479">
                  <c:v>-1.2278899999999999</c:v>
                </c:pt>
                <c:pt idx="6480">
                  <c:v>1.5684499999999999</c:v>
                </c:pt>
                <c:pt idx="6481">
                  <c:v>2.6286E-2</c:v>
                </c:pt>
                <c:pt idx="6482">
                  <c:v>8.3160999999999999E-2</c:v>
                </c:pt>
                <c:pt idx="6483">
                  <c:v>0.69579100000000005</c:v>
                </c:pt>
                <c:pt idx="6484">
                  <c:v>-0.48259299999999999</c:v>
                </c:pt>
                <c:pt idx="6485">
                  <c:v>2.5395999999999998E-2</c:v>
                </c:pt>
                <c:pt idx="6486">
                  <c:v>-0.21666199999999999</c:v>
                </c:pt>
                <c:pt idx="6487">
                  <c:v>-6.6081000000000001E-2</c:v>
                </c:pt>
                <c:pt idx="6488">
                  <c:v>0.41543999999999998</c:v>
                </c:pt>
                <c:pt idx="6489">
                  <c:v>0.70324399999999998</c:v>
                </c:pt>
                <c:pt idx="6490">
                  <c:v>-0.20854700000000001</c:v>
                </c:pt>
                <c:pt idx="6491">
                  <c:v>-0.20102400000000001</c:v>
                </c:pt>
                <c:pt idx="6492">
                  <c:v>-0.18651000000000001</c:v>
                </c:pt>
                <c:pt idx="6493">
                  <c:v>-0.84343599999999996</c:v>
                </c:pt>
                <c:pt idx="6494">
                  <c:v>0.570461</c:v>
                </c:pt>
                <c:pt idx="6495">
                  <c:v>0.57850000000000001</c:v>
                </c:pt>
                <c:pt idx="6496">
                  <c:v>-0.15063599999999999</c:v>
                </c:pt>
                <c:pt idx="6497">
                  <c:v>-0.101936</c:v>
                </c:pt>
                <c:pt idx="6498">
                  <c:v>-0.107351</c:v>
                </c:pt>
                <c:pt idx="6499">
                  <c:v>-0.27765899999999999</c:v>
                </c:pt>
                <c:pt idx="6500">
                  <c:v>-0.84071200000000001</c:v>
                </c:pt>
                <c:pt idx="6501">
                  <c:v>0.33247100000000002</c:v>
                </c:pt>
                <c:pt idx="6502">
                  <c:v>9.5919000000000004E-2</c:v>
                </c:pt>
                <c:pt idx="6503">
                  <c:v>-0.14072899999999999</c:v>
                </c:pt>
                <c:pt idx="6504">
                  <c:v>-8.7086999999999998E-2</c:v>
                </c:pt>
                <c:pt idx="6505">
                  <c:v>0.68388800000000005</c:v>
                </c:pt>
                <c:pt idx="6506">
                  <c:v>4.9042000000000002E-2</c:v>
                </c:pt>
                <c:pt idx="6507">
                  <c:v>0.736653</c:v>
                </c:pt>
                <c:pt idx="6508">
                  <c:v>-5.3261999999999997E-2</c:v>
                </c:pt>
                <c:pt idx="6509">
                  <c:v>0.93685200000000002</c:v>
                </c:pt>
                <c:pt idx="6510">
                  <c:v>2.8407000000000002E-2</c:v>
                </c:pt>
                <c:pt idx="6511">
                  <c:v>0.92167200000000005</c:v>
                </c:pt>
                <c:pt idx="6512">
                  <c:v>0.90101900000000001</c:v>
                </c:pt>
                <c:pt idx="6513">
                  <c:v>1.35483</c:v>
                </c:pt>
                <c:pt idx="6514">
                  <c:v>-0.17299300000000001</c:v>
                </c:pt>
                <c:pt idx="6515">
                  <c:v>-0.39888200000000001</c:v>
                </c:pt>
                <c:pt idx="6516">
                  <c:v>-4.9117000000000001E-2</c:v>
                </c:pt>
                <c:pt idx="6517">
                  <c:v>1.1873499999999999</c:v>
                </c:pt>
                <c:pt idx="6518">
                  <c:v>0.569353</c:v>
                </c:pt>
                <c:pt idx="6519">
                  <c:v>0.208868</c:v>
                </c:pt>
                <c:pt idx="6520">
                  <c:v>0.86777899999999997</c:v>
                </c:pt>
                <c:pt idx="6521">
                  <c:v>-0.292659</c:v>
                </c:pt>
                <c:pt idx="6522">
                  <c:v>-0.72023199999999998</c:v>
                </c:pt>
                <c:pt idx="6523">
                  <c:v>-0.39435199999999998</c:v>
                </c:pt>
                <c:pt idx="6524">
                  <c:v>0.85534699999999997</c:v>
                </c:pt>
                <c:pt idx="6525">
                  <c:v>0.88168999999999997</c:v>
                </c:pt>
                <c:pt idx="6526">
                  <c:v>-0.46940700000000002</c:v>
                </c:pt>
                <c:pt idx="6527">
                  <c:v>0.33895799999999998</c:v>
                </c:pt>
                <c:pt idx="6528">
                  <c:v>8.7360000000000007E-3</c:v>
                </c:pt>
                <c:pt idx="6529">
                  <c:v>-0.36741400000000002</c:v>
                </c:pt>
                <c:pt idx="6530">
                  <c:v>0.60437799999999997</c:v>
                </c:pt>
                <c:pt idx="6531">
                  <c:v>-9.0629000000000001E-2</c:v>
                </c:pt>
                <c:pt idx="6532">
                  <c:v>-0.29669499999999999</c:v>
                </c:pt>
                <c:pt idx="6533">
                  <c:v>-2.6830000000000001E-3</c:v>
                </c:pt>
                <c:pt idx="6534">
                  <c:v>0.74957099999999999</c:v>
                </c:pt>
                <c:pt idx="6535">
                  <c:v>0.93301000000000001</c:v>
                </c:pt>
                <c:pt idx="6536">
                  <c:v>0.42900300000000002</c:v>
                </c:pt>
                <c:pt idx="6537">
                  <c:v>1.04291</c:v>
                </c:pt>
                <c:pt idx="6538">
                  <c:v>1.03959</c:v>
                </c:pt>
                <c:pt idx="6539">
                  <c:v>0.11717900000000001</c:v>
                </c:pt>
                <c:pt idx="6540">
                  <c:v>-1.3223E-2</c:v>
                </c:pt>
                <c:pt idx="6541">
                  <c:v>0.88125500000000001</c:v>
                </c:pt>
                <c:pt idx="6542">
                  <c:v>-6.3393000000000005E-2</c:v>
                </c:pt>
                <c:pt idx="6543">
                  <c:v>-0.30670700000000001</c:v>
                </c:pt>
                <c:pt idx="6544">
                  <c:v>0.86180199999999996</c:v>
                </c:pt>
                <c:pt idx="6545">
                  <c:v>1.2496100000000001</c:v>
                </c:pt>
                <c:pt idx="6546">
                  <c:v>6.2308000000000002E-2</c:v>
                </c:pt>
                <c:pt idx="6547">
                  <c:v>-0.23677699999999999</c:v>
                </c:pt>
                <c:pt idx="6548">
                  <c:v>0.93397699999999995</c:v>
                </c:pt>
                <c:pt idx="6549">
                  <c:v>0.63153800000000004</c:v>
                </c:pt>
                <c:pt idx="6550">
                  <c:v>0.91942699999999999</c:v>
                </c:pt>
                <c:pt idx="6551">
                  <c:v>0.94736500000000001</c:v>
                </c:pt>
                <c:pt idx="6552">
                  <c:v>0.91969500000000004</c:v>
                </c:pt>
                <c:pt idx="6553">
                  <c:v>1.0338000000000001</c:v>
                </c:pt>
                <c:pt idx="6554">
                  <c:v>1.2130099999999999</c:v>
                </c:pt>
                <c:pt idx="6555">
                  <c:v>9.4173000000000007E-2</c:v>
                </c:pt>
                <c:pt idx="6556">
                  <c:v>0.83574700000000002</c:v>
                </c:pt>
                <c:pt idx="6557">
                  <c:v>1.3875200000000001</c:v>
                </c:pt>
                <c:pt idx="6558">
                  <c:v>0.91788000000000003</c:v>
                </c:pt>
                <c:pt idx="6559">
                  <c:v>0.76282300000000003</c:v>
                </c:pt>
                <c:pt idx="6560">
                  <c:v>0.97741800000000001</c:v>
                </c:pt>
                <c:pt idx="6561">
                  <c:v>1.62584</c:v>
                </c:pt>
                <c:pt idx="6562">
                  <c:v>1.6269199999999999</c:v>
                </c:pt>
                <c:pt idx="6563">
                  <c:v>0.89346400000000004</c:v>
                </c:pt>
                <c:pt idx="6564">
                  <c:v>1.2578199999999999</c:v>
                </c:pt>
                <c:pt idx="6565">
                  <c:v>0.78583400000000003</c:v>
                </c:pt>
                <c:pt idx="6566">
                  <c:v>1.1542399999999999</c:v>
                </c:pt>
                <c:pt idx="6567">
                  <c:v>0.54930500000000004</c:v>
                </c:pt>
                <c:pt idx="6568">
                  <c:v>1.15751</c:v>
                </c:pt>
                <c:pt idx="6569">
                  <c:v>0.76112800000000003</c:v>
                </c:pt>
                <c:pt idx="6570">
                  <c:v>0.87725699999999995</c:v>
                </c:pt>
                <c:pt idx="6571">
                  <c:v>0.95560999999999996</c:v>
                </c:pt>
                <c:pt idx="6572">
                  <c:v>0.50104499999999996</c:v>
                </c:pt>
                <c:pt idx="6573">
                  <c:v>0.525841</c:v>
                </c:pt>
                <c:pt idx="6574">
                  <c:v>1.2231300000000001</c:v>
                </c:pt>
                <c:pt idx="6575">
                  <c:v>0.55321900000000002</c:v>
                </c:pt>
                <c:pt idx="6576">
                  <c:v>0.92600400000000005</c:v>
                </c:pt>
                <c:pt idx="6577">
                  <c:v>0.92447400000000002</c:v>
                </c:pt>
                <c:pt idx="6578">
                  <c:v>0.79619399999999996</c:v>
                </c:pt>
                <c:pt idx="6579">
                  <c:v>0.86046800000000001</c:v>
                </c:pt>
                <c:pt idx="6580">
                  <c:v>1.25309</c:v>
                </c:pt>
                <c:pt idx="6581">
                  <c:v>1.09961</c:v>
                </c:pt>
                <c:pt idx="6582">
                  <c:v>0.75026899999999996</c:v>
                </c:pt>
                <c:pt idx="6583">
                  <c:v>0.14818300000000001</c:v>
                </c:pt>
                <c:pt idx="6584">
                  <c:v>-0.27860400000000002</c:v>
                </c:pt>
                <c:pt idx="6585">
                  <c:v>1.1110599999999999</c:v>
                </c:pt>
                <c:pt idx="6586">
                  <c:v>1.4041399999999999</c:v>
                </c:pt>
                <c:pt idx="6587">
                  <c:v>0.56740500000000005</c:v>
                </c:pt>
                <c:pt idx="6588">
                  <c:v>4.7428999999999999E-2</c:v>
                </c:pt>
                <c:pt idx="6589">
                  <c:v>0.96969300000000003</c:v>
                </c:pt>
                <c:pt idx="6590">
                  <c:v>1.2531000000000001</c:v>
                </c:pt>
                <c:pt idx="6591">
                  <c:v>-0.17399999999999999</c:v>
                </c:pt>
                <c:pt idx="6592">
                  <c:v>-0.57481599999999999</c:v>
                </c:pt>
                <c:pt idx="6593">
                  <c:v>0.36813400000000002</c:v>
                </c:pt>
                <c:pt idx="6594">
                  <c:v>1.17632</c:v>
                </c:pt>
                <c:pt idx="6595">
                  <c:v>1.2187600000000001</c:v>
                </c:pt>
                <c:pt idx="6596">
                  <c:v>0.16725499999999999</c:v>
                </c:pt>
                <c:pt idx="6597">
                  <c:v>1.0502899999999999</c:v>
                </c:pt>
                <c:pt idx="6598">
                  <c:v>0.71562199999999998</c:v>
                </c:pt>
                <c:pt idx="6599">
                  <c:v>1.39236</c:v>
                </c:pt>
                <c:pt idx="6600">
                  <c:v>0.69298899999999997</c:v>
                </c:pt>
                <c:pt idx="6601">
                  <c:v>1.60206</c:v>
                </c:pt>
                <c:pt idx="6602">
                  <c:v>1.1973400000000001</c:v>
                </c:pt>
                <c:pt idx="6603">
                  <c:v>0.927257</c:v>
                </c:pt>
                <c:pt idx="6604">
                  <c:v>1.1293500000000001</c:v>
                </c:pt>
                <c:pt idx="6605">
                  <c:v>0.86552499999999999</c:v>
                </c:pt>
                <c:pt idx="6606">
                  <c:v>1.0383199999999999</c:v>
                </c:pt>
                <c:pt idx="6607">
                  <c:v>0.77190599999999998</c:v>
                </c:pt>
                <c:pt idx="6608">
                  <c:v>1.4055299999999999</c:v>
                </c:pt>
                <c:pt idx="6609">
                  <c:v>1.2186399999999999</c:v>
                </c:pt>
                <c:pt idx="6610">
                  <c:v>1.2773300000000001</c:v>
                </c:pt>
                <c:pt idx="6611">
                  <c:v>0.72626400000000002</c:v>
                </c:pt>
                <c:pt idx="6612">
                  <c:v>1.04084</c:v>
                </c:pt>
                <c:pt idx="6613">
                  <c:v>0.47283500000000001</c:v>
                </c:pt>
                <c:pt idx="6614">
                  <c:v>1.21367</c:v>
                </c:pt>
                <c:pt idx="6615">
                  <c:v>0.65557100000000001</c:v>
                </c:pt>
                <c:pt idx="6616">
                  <c:v>1.0737300000000001</c:v>
                </c:pt>
                <c:pt idx="6617">
                  <c:v>0.79620899999999994</c:v>
                </c:pt>
                <c:pt idx="6618">
                  <c:v>2.1141700000000001</c:v>
                </c:pt>
                <c:pt idx="6619">
                  <c:v>0.98151100000000002</c:v>
                </c:pt>
                <c:pt idx="6620">
                  <c:v>1.5531200000000001</c:v>
                </c:pt>
                <c:pt idx="6621">
                  <c:v>1.3522700000000001</c:v>
                </c:pt>
                <c:pt idx="6622">
                  <c:v>0.99813399999999997</c:v>
                </c:pt>
                <c:pt idx="6623">
                  <c:v>1.43442</c:v>
                </c:pt>
                <c:pt idx="6624">
                  <c:v>0.999614</c:v>
                </c:pt>
                <c:pt idx="6625">
                  <c:v>0.70735899999999996</c:v>
                </c:pt>
                <c:pt idx="6626">
                  <c:v>0.82989599999999997</c:v>
                </c:pt>
                <c:pt idx="6627">
                  <c:v>1.1097699999999999</c:v>
                </c:pt>
                <c:pt idx="6628">
                  <c:v>0.74823200000000001</c:v>
                </c:pt>
                <c:pt idx="6629">
                  <c:v>0.78756999999999999</c:v>
                </c:pt>
                <c:pt idx="6630">
                  <c:v>0.65413100000000002</c:v>
                </c:pt>
                <c:pt idx="6631">
                  <c:v>1.7436199999999999</c:v>
                </c:pt>
                <c:pt idx="6632">
                  <c:v>1.0672600000000001</c:v>
                </c:pt>
                <c:pt idx="6633">
                  <c:v>1.11168</c:v>
                </c:pt>
                <c:pt idx="6634">
                  <c:v>0.82072000000000001</c:v>
                </c:pt>
                <c:pt idx="6635">
                  <c:v>0.72548400000000002</c:v>
                </c:pt>
                <c:pt idx="6636">
                  <c:v>2.0234999999999999</c:v>
                </c:pt>
                <c:pt idx="6637">
                  <c:v>0.76401799999999997</c:v>
                </c:pt>
                <c:pt idx="6638">
                  <c:v>0.62472899999999998</c:v>
                </c:pt>
                <c:pt idx="6639">
                  <c:v>0.92054100000000005</c:v>
                </c:pt>
                <c:pt idx="6640">
                  <c:v>0.14995600000000001</c:v>
                </c:pt>
                <c:pt idx="6641">
                  <c:v>0.79700599999999999</c:v>
                </c:pt>
                <c:pt idx="6642">
                  <c:v>0.92113400000000001</c:v>
                </c:pt>
                <c:pt idx="6643">
                  <c:v>0.59953699999999999</c:v>
                </c:pt>
                <c:pt idx="6644">
                  <c:v>-0.498141</c:v>
                </c:pt>
                <c:pt idx="6645">
                  <c:v>1.56755</c:v>
                </c:pt>
                <c:pt idx="6646">
                  <c:v>0.21124100000000001</c:v>
                </c:pt>
                <c:pt idx="6647">
                  <c:v>0.83389999999999997</c:v>
                </c:pt>
                <c:pt idx="6648">
                  <c:v>0.81942000000000004</c:v>
                </c:pt>
                <c:pt idx="6649">
                  <c:v>0.822515</c:v>
                </c:pt>
                <c:pt idx="6650">
                  <c:v>0.81808999999999998</c:v>
                </c:pt>
                <c:pt idx="6651">
                  <c:v>0.37894899999999998</c:v>
                </c:pt>
                <c:pt idx="6652">
                  <c:v>0.81830499999999995</c:v>
                </c:pt>
                <c:pt idx="6653">
                  <c:v>-5.7174999999999997E-2</c:v>
                </c:pt>
                <c:pt idx="6654">
                  <c:v>0.67168799999999995</c:v>
                </c:pt>
                <c:pt idx="6655">
                  <c:v>0.61288399999999998</c:v>
                </c:pt>
                <c:pt idx="6656">
                  <c:v>0.10086299999999999</c:v>
                </c:pt>
                <c:pt idx="6657">
                  <c:v>0.25494299999999998</c:v>
                </c:pt>
                <c:pt idx="6658">
                  <c:v>-0.189586</c:v>
                </c:pt>
                <c:pt idx="6659">
                  <c:v>-0.65463499999999997</c:v>
                </c:pt>
                <c:pt idx="6660">
                  <c:v>2.0223999999999999E-2</c:v>
                </c:pt>
                <c:pt idx="6661">
                  <c:v>0.62039800000000001</c:v>
                </c:pt>
                <c:pt idx="6662">
                  <c:v>-0.52928399999999998</c:v>
                </c:pt>
                <c:pt idx="6663">
                  <c:v>0.33043699999999998</c:v>
                </c:pt>
                <c:pt idx="6664">
                  <c:v>-0.55875300000000006</c:v>
                </c:pt>
                <c:pt idx="6665">
                  <c:v>0.31752799999999998</c:v>
                </c:pt>
                <c:pt idx="6666">
                  <c:v>0.95145299999999999</c:v>
                </c:pt>
                <c:pt idx="6667">
                  <c:v>0.69938100000000003</c:v>
                </c:pt>
                <c:pt idx="6668">
                  <c:v>-1.3491599999999999</c:v>
                </c:pt>
                <c:pt idx="6669">
                  <c:v>9.5013E-2</c:v>
                </c:pt>
                <c:pt idx="6670">
                  <c:v>-8.2470000000000002E-2</c:v>
                </c:pt>
                <c:pt idx="6671">
                  <c:v>8.5563E-2</c:v>
                </c:pt>
                <c:pt idx="6672">
                  <c:v>0.362792</c:v>
                </c:pt>
                <c:pt idx="6673">
                  <c:v>0.41808099999999998</c:v>
                </c:pt>
                <c:pt idx="6674">
                  <c:v>0.106767</c:v>
                </c:pt>
                <c:pt idx="6675">
                  <c:v>7.8868999999999995E-2</c:v>
                </c:pt>
                <c:pt idx="6676">
                  <c:v>0.44221700000000003</c:v>
                </c:pt>
                <c:pt idx="6677">
                  <c:v>0.21406700000000001</c:v>
                </c:pt>
                <c:pt idx="6678">
                  <c:v>0.89322500000000005</c:v>
                </c:pt>
                <c:pt idx="6679">
                  <c:v>0.731572</c:v>
                </c:pt>
                <c:pt idx="6680">
                  <c:v>0.840804</c:v>
                </c:pt>
                <c:pt idx="6681">
                  <c:v>0.19239600000000001</c:v>
                </c:pt>
                <c:pt idx="6682">
                  <c:v>0.22944400000000001</c:v>
                </c:pt>
                <c:pt idx="6683">
                  <c:v>0.26741799999999999</c:v>
                </c:pt>
                <c:pt idx="6684">
                  <c:v>0.83950800000000003</c:v>
                </c:pt>
                <c:pt idx="6685">
                  <c:v>0.34550999999999998</c:v>
                </c:pt>
                <c:pt idx="6686">
                  <c:v>0.400978</c:v>
                </c:pt>
                <c:pt idx="6687">
                  <c:v>0.64533700000000005</c:v>
                </c:pt>
                <c:pt idx="6688">
                  <c:v>0.63242200000000004</c:v>
                </c:pt>
                <c:pt idx="6689">
                  <c:v>0.83193099999999998</c:v>
                </c:pt>
                <c:pt idx="6690">
                  <c:v>0.32618999999999998</c:v>
                </c:pt>
                <c:pt idx="6691">
                  <c:v>0.56323699999999999</c:v>
                </c:pt>
                <c:pt idx="6692">
                  <c:v>1.4545999999999999</c:v>
                </c:pt>
                <c:pt idx="6693">
                  <c:v>0.73505799999999999</c:v>
                </c:pt>
                <c:pt idx="6694">
                  <c:v>0.38015700000000002</c:v>
                </c:pt>
                <c:pt idx="6695">
                  <c:v>1.4823200000000001</c:v>
                </c:pt>
                <c:pt idx="6696">
                  <c:v>0.51444999999999996</c:v>
                </c:pt>
                <c:pt idx="6697">
                  <c:v>0.35073399999999999</c:v>
                </c:pt>
                <c:pt idx="6698">
                  <c:v>0.84020899999999998</c:v>
                </c:pt>
                <c:pt idx="6699">
                  <c:v>0.579573</c:v>
                </c:pt>
                <c:pt idx="6700">
                  <c:v>0.208871</c:v>
                </c:pt>
                <c:pt idx="6701">
                  <c:v>1.05447</c:v>
                </c:pt>
                <c:pt idx="6702">
                  <c:v>0.61587899999999995</c:v>
                </c:pt>
                <c:pt idx="6703">
                  <c:v>-0.31016300000000002</c:v>
                </c:pt>
                <c:pt idx="6704">
                  <c:v>1.22702</c:v>
                </c:pt>
                <c:pt idx="6705">
                  <c:v>-0.230492</c:v>
                </c:pt>
                <c:pt idx="6706">
                  <c:v>1.1469100000000001</c:v>
                </c:pt>
                <c:pt idx="6707">
                  <c:v>0.62009800000000004</c:v>
                </c:pt>
                <c:pt idx="6708">
                  <c:v>1.0508299999999999</c:v>
                </c:pt>
                <c:pt idx="6709">
                  <c:v>0.95607299999999995</c:v>
                </c:pt>
                <c:pt idx="6710">
                  <c:v>1.07331</c:v>
                </c:pt>
                <c:pt idx="6711">
                  <c:v>1.1945300000000001</c:v>
                </c:pt>
                <c:pt idx="6712">
                  <c:v>0.89619499999999996</c:v>
                </c:pt>
                <c:pt idx="6713">
                  <c:v>1.6118600000000001</c:v>
                </c:pt>
                <c:pt idx="6714">
                  <c:v>1.43188</c:v>
                </c:pt>
                <c:pt idx="6715">
                  <c:v>0.768737</c:v>
                </c:pt>
                <c:pt idx="6716">
                  <c:v>0.40402399999999999</c:v>
                </c:pt>
                <c:pt idx="6717">
                  <c:v>-0.67439800000000005</c:v>
                </c:pt>
                <c:pt idx="6718">
                  <c:v>-2.3136E-2</c:v>
                </c:pt>
                <c:pt idx="6719">
                  <c:v>0.16633999999999999</c:v>
                </c:pt>
                <c:pt idx="6720">
                  <c:v>0.91069299999999997</c:v>
                </c:pt>
                <c:pt idx="6721">
                  <c:v>0.34175699999999998</c:v>
                </c:pt>
                <c:pt idx="6722">
                  <c:v>1.2421899999999999</c:v>
                </c:pt>
                <c:pt idx="6723">
                  <c:v>0.25378400000000001</c:v>
                </c:pt>
                <c:pt idx="6724">
                  <c:v>1.2804</c:v>
                </c:pt>
                <c:pt idx="6725">
                  <c:v>0.34758099999999997</c:v>
                </c:pt>
                <c:pt idx="6726">
                  <c:v>1.0888800000000001</c:v>
                </c:pt>
                <c:pt idx="6727">
                  <c:v>0.740479</c:v>
                </c:pt>
                <c:pt idx="6728">
                  <c:v>-0.304093</c:v>
                </c:pt>
                <c:pt idx="6729">
                  <c:v>0.61735799999999996</c:v>
                </c:pt>
                <c:pt idx="6730">
                  <c:v>-0.276694</c:v>
                </c:pt>
                <c:pt idx="6731">
                  <c:v>0.74731800000000004</c:v>
                </c:pt>
                <c:pt idx="6732">
                  <c:v>1.13256</c:v>
                </c:pt>
                <c:pt idx="6733">
                  <c:v>0.73710600000000004</c:v>
                </c:pt>
                <c:pt idx="6734">
                  <c:v>0.27211099999999999</c:v>
                </c:pt>
                <c:pt idx="6735">
                  <c:v>1.06585</c:v>
                </c:pt>
                <c:pt idx="6736">
                  <c:v>-9.6332000000000001E-2</c:v>
                </c:pt>
                <c:pt idx="6737">
                  <c:v>-0.63844500000000004</c:v>
                </c:pt>
                <c:pt idx="6738">
                  <c:v>0.39302900000000002</c:v>
                </c:pt>
                <c:pt idx="6739">
                  <c:v>0.63578299999999999</c:v>
                </c:pt>
                <c:pt idx="6740">
                  <c:v>0.62315799999999999</c:v>
                </c:pt>
                <c:pt idx="6741">
                  <c:v>0.85343800000000003</c:v>
                </c:pt>
                <c:pt idx="6742">
                  <c:v>1.3063400000000001</c:v>
                </c:pt>
                <c:pt idx="6743">
                  <c:v>0.52687099999999998</c:v>
                </c:pt>
                <c:pt idx="6744">
                  <c:v>0.71624399999999999</c:v>
                </c:pt>
                <c:pt idx="6745">
                  <c:v>0.50680400000000003</c:v>
                </c:pt>
                <c:pt idx="6746">
                  <c:v>0.81791999999999998</c:v>
                </c:pt>
                <c:pt idx="6747">
                  <c:v>0.35107899999999997</c:v>
                </c:pt>
                <c:pt idx="6748">
                  <c:v>0.65570200000000001</c:v>
                </c:pt>
                <c:pt idx="6749">
                  <c:v>0.491423</c:v>
                </c:pt>
                <c:pt idx="6750">
                  <c:v>2.3801700000000001</c:v>
                </c:pt>
                <c:pt idx="6751">
                  <c:v>0.82640400000000003</c:v>
                </c:pt>
                <c:pt idx="6752">
                  <c:v>0.49151</c:v>
                </c:pt>
                <c:pt idx="6753">
                  <c:v>0.116489</c:v>
                </c:pt>
                <c:pt idx="6754">
                  <c:v>-0.96663100000000002</c:v>
                </c:pt>
                <c:pt idx="6755">
                  <c:v>2.69129</c:v>
                </c:pt>
                <c:pt idx="6756">
                  <c:v>0.84108000000000005</c:v>
                </c:pt>
                <c:pt idx="6757">
                  <c:v>-8.9657000000000001E-2</c:v>
                </c:pt>
                <c:pt idx="6758">
                  <c:v>1.7324600000000001</c:v>
                </c:pt>
                <c:pt idx="6759">
                  <c:v>1.2502599999999999</c:v>
                </c:pt>
                <c:pt idx="6760">
                  <c:v>1.9058999999999999</c:v>
                </c:pt>
                <c:pt idx="6761">
                  <c:v>0.25606499999999999</c:v>
                </c:pt>
                <c:pt idx="6762">
                  <c:v>0.10360999999999999</c:v>
                </c:pt>
                <c:pt idx="6763">
                  <c:v>0.58463900000000002</c:v>
                </c:pt>
                <c:pt idx="6764">
                  <c:v>1.2721100000000001</c:v>
                </c:pt>
                <c:pt idx="6765">
                  <c:v>1.9358599999999999</c:v>
                </c:pt>
                <c:pt idx="6766">
                  <c:v>2.4447000000000001</c:v>
                </c:pt>
                <c:pt idx="6767">
                  <c:v>-0.72745800000000005</c:v>
                </c:pt>
                <c:pt idx="6768">
                  <c:v>1.60286</c:v>
                </c:pt>
                <c:pt idx="6769">
                  <c:v>0.27866600000000002</c:v>
                </c:pt>
                <c:pt idx="6770">
                  <c:v>1.1192899999999999</c:v>
                </c:pt>
                <c:pt idx="6771">
                  <c:v>1.63046</c:v>
                </c:pt>
                <c:pt idx="6772">
                  <c:v>8.4657999999999997E-2</c:v>
                </c:pt>
                <c:pt idx="6773">
                  <c:v>2.0947900000000002</c:v>
                </c:pt>
                <c:pt idx="6774">
                  <c:v>-0.46154800000000001</c:v>
                </c:pt>
                <c:pt idx="6775">
                  <c:v>1.2951299999999999</c:v>
                </c:pt>
                <c:pt idx="6776">
                  <c:v>1.35379</c:v>
                </c:pt>
                <c:pt idx="6777">
                  <c:v>-0.47839500000000001</c:v>
                </c:pt>
                <c:pt idx="6778">
                  <c:v>0.36763099999999999</c:v>
                </c:pt>
                <c:pt idx="6779">
                  <c:v>0.159667</c:v>
                </c:pt>
                <c:pt idx="6780">
                  <c:v>-0.27033800000000002</c:v>
                </c:pt>
                <c:pt idx="6781">
                  <c:v>0.46357999999999999</c:v>
                </c:pt>
                <c:pt idx="6782">
                  <c:v>0.81234499999999998</c:v>
                </c:pt>
                <c:pt idx="6783">
                  <c:v>-0.19295399999999999</c:v>
                </c:pt>
                <c:pt idx="6784">
                  <c:v>1.6862299999999999</c:v>
                </c:pt>
                <c:pt idx="6785">
                  <c:v>0.57650199999999996</c:v>
                </c:pt>
                <c:pt idx="6786">
                  <c:v>0.98371399999999998</c:v>
                </c:pt>
                <c:pt idx="6787">
                  <c:v>-9.5350000000000001E-3</c:v>
                </c:pt>
                <c:pt idx="6788">
                  <c:v>1.12656</c:v>
                </c:pt>
                <c:pt idx="6789">
                  <c:v>-3.0478900000000002</c:v>
                </c:pt>
                <c:pt idx="6790">
                  <c:v>-0.43543100000000001</c:v>
                </c:pt>
                <c:pt idx="6791">
                  <c:v>0.71454700000000004</c:v>
                </c:pt>
                <c:pt idx="6792">
                  <c:v>0.69876799999999994</c:v>
                </c:pt>
                <c:pt idx="6793">
                  <c:v>1.48773</c:v>
                </c:pt>
                <c:pt idx="6794">
                  <c:v>0.91107499999999997</c:v>
                </c:pt>
                <c:pt idx="6795">
                  <c:v>9.7503999999999993E-2</c:v>
                </c:pt>
                <c:pt idx="6796">
                  <c:v>-1.0458000000000001</c:v>
                </c:pt>
                <c:pt idx="6797">
                  <c:v>-0.30419600000000002</c:v>
                </c:pt>
                <c:pt idx="6798">
                  <c:v>0.80487500000000001</c:v>
                </c:pt>
                <c:pt idx="6799">
                  <c:v>-0.14848800000000001</c:v>
                </c:pt>
                <c:pt idx="6800">
                  <c:v>-1.0807899999999999</c:v>
                </c:pt>
                <c:pt idx="6801">
                  <c:v>0.181974</c:v>
                </c:pt>
                <c:pt idx="6802">
                  <c:v>0.69644300000000003</c:v>
                </c:pt>
                <c:pt idx="6803">
                  <c:v>0.169132</c:v>
                </c:pt>
                <c:pt idx="6804">
                  <c:v>-0.18532100000000001</c:v>
                </c:pt>
                <c:pt idx="6805">
                  <c:v>-1.6180399999999999</c:v>
                </c:pt>
                <c:pt idx="6806">
                  <c:v>9.3742000000000006E-2</c:v>
                </c:pt>
                <c:pt idx="6807">
                  <c:v>0.38816800000000001</c:v>
                </c:pt>
                <c:pt idx="6808">
                  <c:v>0.14979400000000001</c:v>
                </c:pt>
                <c:pt idx="6809">
                  <c:v>0.39008599999999999</c:v>
                </c:pt>
                <c:pt idx="6810">
                  <c:v>-1.20567</c:v>
                </c:pt>
                <c:pt idx="6811">
                  <c:v>-1.37181</c:v>
                </c:pt>
                <c:pt idx="6812">
                  <c:v>-0.54604799999999998</c:v>
                </c:pt>
                <c:pt idx="6813">
                  <c:v>0.48373100000000002</c:v>
                </c:pt>
                <c:pt idx="6814">
                  <c:v>0.183531</c:v>
                </c:pt>
                <c:pt idx="6815">
                  <c:v>0.21523700000000001</c:v>
                </c:pt>
                <c:pt idx="6816">
                  <c:v>-1.2118800000000001</c:v>
                </c:pt>
                <c:pt idx="6817">
                  <c:v>-1.76007</c:v>
                </c:pt>
                <c:pt idx="6818">
                  <c:v>1.80063</c:v>
                </c:pt>
                <c:pt idx="6819">
                  <c:v>-1.1577999999999999</c:v>
                </c:pt>
                <c:pt idx="6820">
                  <c:v>0.211894</c:v>
                </c:pt>
                <c:pt idx="6821">
                  <c:v>0.62264799999999998</c:v>
                </c:pt>
                <c:pt idx="6822">
                  <c:v>-1.7131E-2</c:v>
                </c:pt>
                <c:pt idx="6823">
                  <c:v>0.50347299999999995</c:v>
                </c:pt>
                <c:pt idx="6824">
                  <c:v>1.1289199999999999</c:v>
                </c:pt>
                <c:pt idx="6825">
                  <c:v>0.72601400000000005</c:v>
                </c:pt>
                <c:pt idx="6826">
                  <c:v>-0.468559</c:v>
                </c:pt>
                <c:pt idx="6827">
                  <c:v>-1.0912999999999999</c:v>
                </c:pt>
                <c:pt idx="6828">
                  <c:v>-0.52909300000000004</c:v>
                </c:pt>
                <c:pt idx="6829">
                  <c:v>0.56750599999999995</c:v>
                </c:pt>
                <c:pt idx="6830">
                  <c:v>0.62292000000000003</c:v>
                </c:pt>
                <c:pt idx="6831">
                  <c:v>-2.54251</c:v>
                </c:pt>
                <c:pt idx="6832">
                  <c:v>0.71831299999999998</c:v>
                </c:pt>
                <c:pt idx="6833">
                  <c:v>-1.26288</c:v>
                </c:pt>
                <c:pt idx="6834">
                  <c:v>0.86798600000000004</c:v>
                </c:pt>
                <c:pt idx="6835">
                  <c:v>-1.9147999999999998E-2</c:v>
                </c:pt>
                <c:pt idx="6836">
                  <c:v>-1.0402</c:v>
                </c:pt>
                <c:pt idx="6837">
                  <c:v>-1.66384</c:v>
                </c:pt>
                <c:pt idx="6838">
                  <c:v>0.280609</c:v>
                </c:pt>
                <c:pt idx="6839">
                  <c:v>0.42091699999999999</c:v>
                </c:pt>
                <c:pt idx="6840">
                  <c:v>-0.56216600000000005</c:v>
                </c:pt>
                <c:pt idx="6841">
                  <c:v>0.80371899999999996</c:v>
                </c:pt>
                <c:pt idx="6842">
                  <c:v>-1.2578499999999999</c:v>
                </c:pt>
                <c:pt idx="6843">
                  <c:v>-0.77681599999999995</c:v>
                </c:pt>
                <c:pt idx="6844">
                  <c:v>-0.47708299999999998</c:v>
                </c:pt>
                <c:pt idx="6845">
                  <c:v>-0.36255399999999999</c:v>
                </c:pt>
                <c:pt idx="6846">
                  <c:v>-1.2038500000000001</c:v>
                </c:pt>
                <c:pt idx="6847">
                  <c:v>0.82210000000000005</c:v>
                </c:pt>
                <c:pt idx="6848">
                  <c:v>-0.39640500000000001</c:v>
                </c:pt>
                <c:pt idx="6849">
                  <c:v>0.45502300000000001</c:v>
                </c:pt>
                <c:pt idx="6850">
                  <c:v>-1.0989800000000001</c:v>
                </c:pt>
                <c:pt idx="6851">
                  <c:v>-1.30332</c:v>
                </c:pt>
                <c:pt idx="6852">
                  <c:v>-0.13799600000000001</c:v>
                </c:pt>
                <c:pt idx="6853">
                  <c:v>-3.8870000000000002E-2</c:v>
                </c:pt>
                <c:pt idx="6854">
                  <c:v>-0.41586000000000001</c:v>
                </c:pt>
                <c:pt idx="6855">
                  <c:v>0.24626799999999999</c:v>
                </c:pt>
                <c:pt idx="6856">
                  <c:v>-0.26706600000000003</c:v>
                </c:pt>
                <c:pt idx="6857">
                  <c:v>0.29228399999999999</c:v>
                </c:pt>
                <c:pt idx="6858">
                  <c:v>-1.8278700000000001</c:v>
                </c:pt>
                <c:pt idx="6859">
                  <c:v>-0.41155999999999998</c:v>
                </c:pt>
                <c:pt idx="6860">
                  <c:v>-1.6952999999999999E-2</c:v>
                </c:pt>
                <c:pt idx="6861">
                  <c:v>-0.46748499999999998</c:v>
                </c:pt>
                <c:pt idx="6862">
                  <c:v>-1.4041399999999999</c:v>
                </c:pt>
                <c:pt idx="6863">
                  <c:v>-0.304344</c:v>
                </c:pt>
                <c:pt idx="6864">
                  <c:v>0.768154</c:v>
                </c:pt>
                <c:pt idx="6865">
                  <c:v>-0.85407999999999995</c:v>
                </c:pt>
                <c:pt idx="6866">
                  <c:v>0.41966599999999998</c:v>
                </c:pt>
                <c:pt idx="6867">
                  <c:v>0.940886</c:v>
                </c:pt>
                <c:pt idx="6868">
                  <c:v>-0.302066</c:v>
                </c:pt>
                <c:pt idx="6869">
                  <c:v>0.25475100000000001</c:v>
                </c:pt>
                <c:pt idx="6870">
                  <c:v>-0.250141</c:v>
                </c:pt>
                <c:pt idx="6871">
                  <c:v>-0.58990600000000004</c:v>
                </c:pt>
                <c:pt idx="6872">
                  <c:v>-0.86582599999999998</c:v>
                </c:pt>
                <c:pt idx="6873">
                  <c:v>-0.97158100000000003</c:v>
                </c:pt>
                <c:pt idx="6874">
                  <c:v>0.134626</c:v>
                </c:pt>
                <c:pt idx="6875">
                  <c:v>-0.16908400000000001</c:v>
                </c:pt>
                <c:pt idx="6876">
                  <c:v>9.7451999999999997E-2</c:v>
                </c:pt>
                <c:pt idx="6877">
                  <c:v>0.35466700000000001</c:v>
                </c:pt>
                <c:pt idx="6878">
                  <c:v>-0.91969699999999999</c:v>
                </c:pt>
                <c:pt idx="6879">
                  <c:v>-0.60583600000000004</c:v>
                </c:pt>
                <c:pt idx="6880">
                  <c:v>-0.78820199999999996</c:v>
                </c:pt>
                <c:pt idx="6881">
                  <c:v>0.72999099999999995</c:v>
                </c:pt>
                <c:pt idx="6882">
                  <c:v>-1.1301399999999999</c:v>
                </c:pt>
                <c:pt idx="6883">
                  <c:v>-0.71718899999999997</c:v>
                </c:pt>
                <c:pt idx="6884">
                  <c:v>-0.37093399999999999</c:v>
                </c:pt>
                <c:pt idx="6885">
                  <c:v>0.18746699999999999</c:v>
                </c:pt>
                <c:pt idx="6886">
                  <c:v>0.56405799999999995</c:v>
                </c:pt>
                <c:pt idx="6887">
                  <c:v>-0.75853099999999996</c:v>
                </c:pt>
                <c:pt idx="6888">
                  <c:v>0.43493100000000001</c:v>
                </c:pt>
                <c:pt idx="6889">
                  <c:v>0.31541799999999998</c:v>
                </c:pt>
                <c:pt idx="6890">
                  <c:v>-0.52122000000000002</c:v>
                </c:pt>
                <c:pt idx="6891">
                  <c:v>-1.1184700000000001</c:v>
                </c:pt>
                <c:pt idx="6892">
                  <c:v>0.58091499999999996</c:v>
                </c:pt>
                <c:pt idx="6893">
                  <c:v>0.59009599999999995</c:v>
                </c:pt>
                <c:pt idx="6894">
                  <c:v>0.124237</c:v>
                </c:pt>
                <c:pt idx="6895">
                  <c:v>0.26510099999999998</c:v>
                </c:pt>
                <c:pt idx="6896">
                  <c:v>0.25475999999999999</c:v>
                </c:pt>
                <c:pt idx="6897">
                  <c:v>0.37375900000000001</c:v>
                </c:pt>
                <c:pt idx="6898">
                  <c:v>0.32829799999999998</c:v>
                </c:pt>
                <c:pt idx="6899">
                  <c:v>0.175209</c:v>
                </c:pt>
                <c:pt idx="6900">
                  <c:v>3.8927000000000003E-2</c:v>
                </c:pt>
                <c:pt idx="6901">
                  <c:v>-0.30455300000000002</c:v>
                </c:pt>
                <c:pt idx="6902">
                  <c:v>-2.4160000000000001E-2</c:v>
                </c:pt>
                <c:pt idx="6903">
                  <c:v>-0.50147299999999995</c:v>
                </c:pt>
                <c:pt idx="6904">
                  <c:v>-0.74286300000000005</c:v>
                </c:pt>
                <c:pt idx="6905">
                  <c:v>-2.8854000000000001E-2</c:v>
                </c:pt>
                <c:pt idx="6906">
                  <c:v>0.123265</c:v>
                </c:pt>
                <c:pt idx="6907">
                  <c:v>-0.80971700000000002</c:v>
                </c:pt>
                <c:pt idx="6908">
                  <c:v>0.20602599999999999</c:v>
                </c:pt>
                <c:pt idx="6909">
                  <c:v>-0.41458499999999998</c:v>
                </c:pt>
                <c:pt idx="6910">
                  <c:v>0.21842400000000001</c:v>
                </c:pt>
                <c:pt idx="6911">
                  <c:v>8.3640000000000006E-2</c:v>
                </c:pt>
                <c:pt idx="6912">
                  <c:v>0.27366400000000002</c:v>
                </c:pt>
                <c:pt idx="6913">
                  <c:v>0.372724</c:v>
                </c:pt>
                <c:pt idx="6914">
                  <c:v>-1.2712000000000001</c:v>
                </c:pt>
                <c:pt idx="6915">
                  <c:v>-0.26328400000000002</c:v>
                </c:pt>
                <c:pt idx="6916">
                  <c:v>0.113764</c:v>
                </c:pt>
                <c:pt idx="6917">
                  <c:v>0.37304399999999999</c:v>
                </c:pt>
                <c:pt idx="6918">
                  <c:v>0.16697699999999999</c:v>
                </c:pt>
                <c:pt idx="6919">
                  <c:v>8.6013999999999993E-2</c:v>
                </c:pt>
                <c:pt idx="6920">
                  <c:v>-0.15343999999999999</c:v>
                </c:pt>
                <c:pt idx="6921">
                  <c:v>0.57871799999999995</c:v>
                </c:pt>
                <c:pt idx="6922">
                  <c:v>0.34478900000000001</c:v>
                </c:pt>
                <c:pt idx="6923">
                  <c:v>-0.10742400000000001</c:v>
                </c:pt>
                <c:pt idx="6924">
                  <c:v>-0.39745999999999998</c:v>
                </c:pt>
                <c:pt idx="6925">
                  <c:v>3.7706999999999997E-2</c:v>
                </c:pt>
                <c:pt idx="6926">
                  <c:v>-0.56327700000000003</c:v>
                </c:pt>
                <c:pt idx="6927">
                  <c:v>0.43276399999999998</c:v>
                </c:pt>
                <c:pt idx="6928">
                  <c:v>0.36102499999999998</c:v>
                </c:pt>
                <c:pt idx="6929">
                  <c:v>0.34022400000000003</c:v>
                </c:pt>
                <c:pt idx="6930">
                  <c:v>-0.42251</c:v>
                </c:pt>
                <c:pt idx="6931">
                  <c:v>7.7983999999999998E-2</c:v>
                </c:pt>
                <c:pt idx="6932">
                  <c:v>0.17249400000000001</c:v>
                </c:pt>
                <c:pt idx="6933">
                  <c:v>0.26525399999999999</c:v>
                </c:pt>
                <c:pt idx="6934">
                  <c:v>3.3259999999999998E-2</c:v>
                </c:pt>
                <c:pt idx="6935">
                  <c:v>0.30657499999999999</c:v>
                </c:pt>
                <c:pt idx="6936">
                  <c:v>0.90407899999999997</c:v>
                </c:pt>
                <c:pt idx="6937">
                  <c:v>-0.148618</c:v>
                </c:pt>
                <c:pt idx="6938">
                  <c:v>0.65479299999999996</c:v>
                </c:pt>
                <c:pt idx="6939">
                  <c:v>0.95910200000000001</c:v>
                </c:pt>
                <c:pt idx="6940">
                  <c:v>0.39799000000000001</c:v>
                </c:pt>
                <c:pt idx="6941">
                  <c:v>-0.16292300000000001</c:v>
                </c:pt>
                <c:pt idx="6942">
                  <c:v>1.4461299999999999</c:v>
                </c:pt>
                <c:pt idx="6943">
                  <c:v>1.0343500000000001</c:v>
                </c:pt>
                <c:pt idx="6944">
                  <c:v>0.69246600000000003</c:v>
                </c:pt>
                <c:pt idx="6945">
                  <c:v>0.70611599999999997</c:v>
                </c:pt>
                <c:pt idx="6946">
                  <c:v>2.8443E-2</c:v>
                </c:pt>
                <c:pt idx="6947">
                  <c:v>1.01033</c:v>
                </c:pt>
                <c:pt idx="6948">
                  <c:v>1.05775</c:v>
                </c:pt>
                <c:pt idx="6949">
                  <c:v>0.20175899999999999</c:v>
                </c:pt>
                <c:pt idx="6950">
                  <c:v>-0.69008199999999997</c:v>
                </c:pt>
                <c:pt idx="6951">
                  <c:v>-3.1501000000000001E-2</c:v>
                </c:pt>
                <c:pt idx="6952">
                  <c:v>-0.27738499999999999</c:v>
                </c:pt>
                <c:pt idx="6953">
                  <c:v>1.5495999999999999E-2</c:v>
                </c:pt>
                <c:pt idx="6954">
                  <c:v>0.497614</c:v>
                </c:pt>
                <c:pt idx="6955">
                  <c:v>0.64439500000000005</c:v>
                </c:pt>
                <c:pt idx="6956">
                  <c:v>0.656586</c:v>
                </c:pt>
                <c:pt idx="6957">
                  <c:v>9.4240000000000001E-3</c:v>
                </c:pt>
                <c:pt idx="6958">
                  <c:v>-6.3167000000000001E-2</c:v>
                </c:pt>
                <c:pt idx="6959">
                  <c:v>2.9586999999999999E-2</c:v>
                </c:pt>
                <c:pt idx="6960">
                  <c:v>1.4181900000000001</c:v>
                </c:pt>
                <c:pt idx="6961">
                  <c:v>-0.55842700000000001</c:v>
                </c:pt>
                <c:pt idx="6962">
                  <c:v>-9.162E-3</c:v>
                </c:pt>
                <c:pt idx="6963">
                  <c:v>0.23282</c:v>
                </c:pt>
                <c:pt idx="6964">
                  <c:v>-0.69671899999999998</c:v>
                </c:pt>
                <c:pt idx="6965">
                  <c:v>-0.166486</c:v>
                </c:pt>
                <c:pt idx="6966">
                  <c:v>7.4547000000000002E-2</c:v>
                </c:pt>
                <c:pt idx="6967">
                  <c:v>1.18563</c:v>
                </c:pt>
                <c:pt idx="6968">
                  <c:v>0.56108800000000003</c:v>
                </c:pt>
                <c:pt idx="6969">
                  <c:v>0.90989100000000001</c:v>
                </c:pt>
                <c:pt idx="6970">
                  <c:v>1.2376400000000001</c:v>
                </c:pt>
                <c:pt idx="6971">
                  <c:v>1.0816699999999999</c:v>
                </c:pt>
                <c:pt idx="6972">
                  <c:v>1.3598399999999999</c:v>
                </c:pt>
                <c:pt idx="6973">
                  <c:v>1.3930199999999999</c:v>
                </c:pt>
                <c:pt idx="6974">
                  <c:v>0.19411200000000001</c:v>
                </c:pt>
                <c:pt idx="6975">
                  <c:v>0.78448799999999996</c:v>
                </c:pt>
                <c:pt idx="6976">
                  <c:v>1.3733200000000001</c:v>
                </c:pt>
                <c:pt idx="6977">
                  <c:v>0.59374099999999996</c:v>
                </c:pt>
                <c:pt idx="6978">
                  <c:v>0.98748000000000002</c:v>
                </c:pt>
                <c:pt idx="6979">
                  <c:v>-0.64451099999999995</c:v>
                </c:pt>
                <c:pt idx="6980">
                  <c:v>1.1447799999999999</c:v>
                </c:pt>
                <c:pt idx="6981">
                  <c:v>1.42293</c:v>
                </c:pt>
                <c:pt idx="6982">
                  <c:v>1.0723400000000001</c:v>
                </c:pt>
                <c:pt idx="6983">
                  <c:v>1.4054599999999999</c:v>
                </c:pt>
                <c:pt idx="6984">
                  <c:v>0.70178200000000002</c:v>
                </c:pt>
                <c:pt idx="6985">
                  <c:v>0.241706</c:v>
                </c:pt>
                <c:pt idx="6986">
                  <c:v>0.72685200000000005</c:v>
                </c:pt>
                <c:pt idx="6987">
                  <c:v>1.0582400000000001</c:v>
                </c:pt>
                <c:pt idx="6988">
                  <c:v>0.93135400000000002</c:v>
                </c:pt>
                <c:pt idx="6989">
                  <c:v>-0.50820299999999996</c:v>
                </c:pt>
                <c:pt idx="6990">
                  <c:v>0.96186099999999997</c:v>
                </c:pt>
                <c:pt idx="6991">
                  <c:v>1.0901000000000001</c:v>
                </c:pt>
                <c:pt idx="6992">
                  <c:v>1.36995</c:v>
                </c:pt>
                <c:pt idx="6993">
                  <c:v>1.12402</c:v>
                </c:pt>
                <c:pt idx="6994">
                  <c:v>1.3509500000000001</c:v>
                </c:pt>
                <c:pt idx="6995">
                  <c:v>1.2580199999999999</c:v>
                </c:pt>
                <c:pt idx="6996">
                  <c:v>1.23709</c:v>
                </c:pt>
                <c:pt idx="6997">
                  <c:v>1.1419999999999999</c:v>
                </c:pt>
                <c:pt idx="6998">
                  <c:v>1.60459</c:v>
                </c:pt>
                <c:pt idx="6999">
                  <c:v>1.11537</c:v>
                </c:pt>
                <c:pt idx="7000">
                  <c:v>1.4164300000000001</c:v>
                </c:pt>
                <c:pt idx="7001">
                  <c:v>1.0338499999999999</c:v>
                </c:pt>
                <c:pt idx="7002">
                  <c:v>1.4581</c:v>
                </c:pt>
                <c:pt idx="7003">
                  <c:v>1.2426699999999999</c:v>
                </c:pt>
                <c:pt idx="7004">
                  <c:v>1.0191399999999999</c:v>
                </c:pt>
                <c:pt idx="7005">
                  <c:v>-0.21893199999999999</c:v>
                </c:pt>
                <c:pt idx="7006">
                  <c:v>0.77603800000000001</c:v>
                </c:pt>
                <c:pt idx="7007">
                  <c:v>1.30958</c:v>
                </c:pt>
                <c:pt idx="7008">
                  <c:v>1.25963</c:v>
                </c:pt>
                <c:pt idx="7009">
                  <c:v>1.3425199999999999</c:v>
                </c:pt>
                <c:pt idx="7010">
                  <c:v>-0.30584</c:v>
                </c:pt>
                <c:pt idx="7011">
                  <c:v>-2.7977999999999999E-2</c:v>
                </c:pt>
                <c:pt idx="7012">
                  <c:v>0.99429999999999996</c:v>
                </c:pt>
                <c:pt idx="7013">
                  <c:v>1.43161</c:v>
                </c:pt>
                <c:pt idx="7014">
                  <c:v>1.0247299999999999</c:v>
                </c:pt>
                <c:pt idx="7015">
                  <c:v>1.00546</c:v>
                </c:pt>
                <c:pt idx="7016">
                  <c:v>0.77984699999999996</c:v>
                </c:pt>
                <c:pt idx="7017">
                  <c:v>9.7624000000000002E-2</c:v>
                </c:pt>
                <c:pt idx="7018">
                  <c:v>1.0032799999999999</c:v>
                </c:pt>
                <c:pt idx="7019">
                  <c:v>0.35166399999999998</c:v>
                </c:pt>
                <c:pt idx="7020">
                  <c:v>1.3773299999999999</c:v>
                </c:pt>
                <c:pt idx="7021">
                  <c:v>0.30173299999999997</c:v>
                </c:pt>
                <c:pt idx="7022">
                  <c:v>1.0428900000000001</c:v>
                </c:pt>
                <c:pt idx="7023">
                  <c:v>1.6286499999999999</c:v>
                </c:pt>
                <c:pt idx="7024">
                  <c:v>1.1085</c:v>
                </c:pt>
                <c:pt idx="7025">
                  <c:v>0.97175800000000001</c:v>
                </c:pt>
                <c:pt idx="7026">
                  <c:v>0.94450800000000001</c:v>
                </c:pt>
                <c:pt idx="7027">
                  <c:v>1.05192</c:v>
                </c:pt>
                <c:pt idx="7028">
                  <c:v>1.1601699999999999</c:v>
                </c:pt>
                <c:pt idx="7029">
                  <c:v>0.39431500000000003</c:v>
                </c:pt>
                <c:pt idx="7030">
                  <c:v>1.67424</c:v>
                </c:pt>
                <c:pt idx="7031">
                  <c:v>1.34954</c:v>
                </c:pt>
                <c:pt idx="7032">
                  <c:v>0.93730500000000005</c:v>
                </c:pt>
                <c:pt idx="7033">
                  <c:v>2.6461000000000001</c:v>
                </c:pt>
                <c:pt idx="7034">
                  <c:v>1.7993600000000001</c:v>
                </c:pt>
                <c:pt idx="7035">
                  <c:v>0.385625</c:v>
                </c:pt>
                <c:pt idx="7036">
                  <c:v>0.20518500000000001</c:v>
                </c:pt>
                <c:pt idx="7037">
                  <c:v>1.2805299999999999</c:v>
                </c:pt>
                <c:pt idx="7038">
                  <c:v>0.19805400000000001</c:v>
                </c:pt>
                <c:pt idx="7039">
                  <c:v>1.0362800000000001</c:v>
                </c:pt>
                <c:pt idx="7040">
                  <c:v>0.44871299999999997</c:v>
                </c:pt>
                <c:pt idx="7041">
                  <c:v>1.7555700000000001</c:v>
                </c:pt>
                <c:pt idx="7042">
                  <c:v>1.4877100000000001</c:v>
                </c:pt>
                <c:pt idx="7043">
                  <c:v>1.1009500000000001</c:v>
                </c:pt>
                <c:pt idx="7044">
                  <c:v>1.1792800000000001</c:v>
                </c:pt>
                <c:pt idx="7045">
                  <c:v>1.7743500000000001</c:v>
                </c:pt>
                <c:pt idx="7046">
                  <c:v>1.53529</c:v>
                </c:pt>
                <c:pt idx="7047">
                  <c:v>0.94589900000000005</c:v>
                </c:pt>
                <c:pt idx="7048">
                  <c:v>1.58822</c:v>
                </c:pt>
                <c:pt idx="7049">
                  <c:v>0.28818899999999997</c:v>
                </c:pt>
                <c:pt idx="7050">
                  <c:v>0.99760899999999997</c:v>
                </c:pt>
                <c:pt idx="7051">
                  <c:v>1.1891400000000001</c:v>
                </c:pt>
                <c:pt idx="7052">
                  <c:v>0.84477500000000005</c:v>
                </c:pt>
                <c:pt idx="7053">
                  <c:v>1.0720499999999999</c:v>
                </c:pt>
                <c:pt idx="7054">
                  <c:v>0.72406800000000004</c:v>
                </c:pt>
                <c:pt idx="7055">
                  <c:v>1.50386</c:v>
                </c:pt>
                <c:pt idx="7056">
                  <c:v>0.83632700000000004</c:v>
                </c:pt>
                <c:pt idx="7057">
                  <c:v>1.49848</c:v>
                </c:pt>
                <c:pt idx="7058">
                  <c:v>0.82693799999999995</c:v>
                </c:pt>
                <c:pt idx="7059">
                  <c:v>0.84664200000000001</c:v>
                </c:pt>
                <c:pt idx="7060">
                  <c:v>0.99866500000000002</c:v>
                </c:pt>
                <c:pt idx="7061">
                  <c:v>0.52013200000000004</c:v>
                </c:pt>
                <c:pt idx="7062">
                  <c:v>1.0418099999999999</c:v>
                </c:pt>
                <c:pt idx="7063">
                  <c:v>1.0327599999999999</c:v>
                </c:pt>
                <c:pt idx="7064">
                  <c:v>1.0958600000000001</c:v>
                </c:pt>
                <c:pt idx="7065">
                  <c:v>1.1913100000000001</c:v>
                </c:pt>
                <c:pt idx="7066">
                  <c:v>0.75122</c:v>
                </c:pt>
                <c:pt idx="7067">
                  <c:v>0.68259400000000003</c:v>
                </c:pt>
                <c:pt idx="7068">
                  <c:v>1.1552500000000001</c:v>
                </c:pt>
                <c:pt idx="7069">
                  <c:v>0.96230599999999999</c:v>
                </c:pt>
                <c:pt idx="7070">
                  <c:v>1.0075700000000001</c:v>
                </c:pt>
                <c:pt idx="7071">
                  <c:v>1.3664799999999999</c:v>
                </c:pt>
                <c:pt idx="7072">
                  <c:v>1.0457099999999999</c:v>
                </c:pt>
                <c:pt idx="7073">
                  <c:v>0.94850599999999996</c:v>
                </c:pt>
                <c:pt idx="7074">
                  <c:v>1.00085</c:v>
                </c:pt>
                <c:pt idx="7075">
                  <c:v>0.96614</c:v>
                </c:pt>
                <c:pt idx="7076">
                  <c:v>1.0290699999999999</c:v>
                </c:pt>
                <c:pt idx="7077">
                  <c:v>0.84230400000000005</c:v>
                </c:pt>
                <c:pt idx="7078">
                  <c:v>1.1768799999999999</c:v>
                </c:pt>
                <c:pt idx="7079">
                  <c:v>1.0517399999999999</c:v>
                </c:pt>
                <c:pt idx="7080">
                  <c:v>1.4375100000000001</c:v>
                </c:pt>
                <c:pt idx="7081">
                  <c:v>1.1282700000000001</c:v>
                </c:pt>
                <c:pt idx="7082">
                  <c:v>0.46351399999999998</c:v>
                </c:pt>
                <c:pt idx="7083">
                  <c:v>0.205787</c:v>
                </c:pt>
                <c:pt idx="7084">
                  <c:v>1.1385099999999999</c:v>
                </c:pt>
                <c:pt idx="7085">
                  <c:v>0.48158299999999998</c:v>
                </c:pt>
                <c:pt idx="7086">
                  <c:v>0.88652200000000003</c:v>
                </c:pt>
                <c:pt idx="7087">
                  <c:v>0.450795</c:v>
                </c:pt>
                <c:pt idx="7088">
                  <c:v>0.44861499999999999</c:v>
                </c:pt>
                <c:pt idx="7089">
                  <c:v>0.96372899999999995</c:v>
                </c:pt>
                <c:pt idx="7090">
                  <c:v>0.558701</c:v>
                </c:pt>
                <c:pt idx="7091">
                  <c:v>0.66216799999999998</c:v>
                </c:pt>
                <c:pt idx="7092">
                  <c:v>0.416356</c:v>
                </c:pt>
                <c:pt idx="7093">
                  <c:v>-0.90748499999999999</c:v>
                </c:pt>
                <c:pt idx="7094">
                  <c:v>0.73177899999999996</c:v>
                </c:pt>
                <c:pt idx="7095">
                  <c:v>0.93883300000000003</c:v>
                </c:pt>
                <c:pt idx="7096">
                  <c:v>0.197883</c:v>
                </c:pt>
                <c:pt idx="7097">
                  <c:v>-0.125218</c:v>
                </c:pt>
                <c:pt idx="7098">
                  <c:v>-0.28897299999999998</c:v>
                </c:pt>
                <c:pt idx="7099">
                  <c:v>0.535547</c:v>
                </c:pt>
                <c:pt idx="7100">
                  <c:v>0.83061499999999999</c:v>
                </c:pt>
                <c:pt idx="7101">
                  <c:v>0.79774</c:v>
                </c:pt>
                <c:pt idx="7102">
                  <c:v>0.665242</c:v>
                </c:pt>
                <c:pt idx="7103">
                  <c:v>0.62687700000000002</c:v>
                </c:pt>
                <c:pt idx="7104">
                  <c:v>0.81475299999999995</c:v>
                </c:pt>
                <c:pt idx="7105">
                  <c:v>0.72275599999999995</c:v>
                </c:pt>
                <c:pt idx="7106">
                  <c:v>0.94318100000000005</c:v>
                </c:pt>
                <c:pt idx="7107">
                  <c:v>0.88725100000000001</c:v>
                </c:pt>
                <c:pt idx="7108">
                  <c:v>-0.83502399999999999</c:v>
                </c:pt>
                <c:pt idx="7109">
                  <c:v>1.33731</c:v>
                </c:pt>
                <c:pt idx="7110">
                  <c:v>0.57581499999999997</c:v>
                </c:pt>
                <c:pt idx="7111">
                  <c:v>1.1075200000000001</c:v>
                </c:pt>
                <c:pt idx="7112">
                  <c:v>0.35452299999999998</c:v>
                </c:pt>
                <c:pt idx="7113">
                  <c:v>0.59254200000000001</c:v>
                </c:pt>
                <c:pt idx="7114">
                  <c:v>1.7089700000000001</c:v>
                </c:pt>
                <c:pt idx="7115">
                  <c:v>0.78906799999999999</c:v>
                </c:pt>
                <c:pt idx="7116">
                  <c:v>1.0550900000000001</c:v>
                </c:pt>
                <c:pt idx="7117">
                  <c:v>0.40657599999999999</c:v>
                </c:pt>
                <c:pt idx="7118">
                  <c:v>0.89615</c:v>
                </c:pt>
                <c:pt idx="7119">
                  <c:v>1.1612499999999999</c:v>
                </c:pt>
                <c:pt idx="7120">
                  <c:v>1.0304</c:v>
                </c:pt>
                <c:pt idx="7121">
                  <c:v>1.3046899999999999</c:v>
                </c:pt>
                <c:pt idx="7122">
                  <c:v>1.42449</c:v>
                </c:pt>
                <c:pt idx="7123">
                  <c:v>1.4472</c:v>
                </c:pt>
                <c:pt idx="7124">
                  <c:v>0.51971699999999998</c:v>
                </c:pt>
                <c:pt idx="7125">
                  <c:v>1.16126</c:v>
                </c:pt>
                <c:pt idx="7126">
                  <c:v>1.1746300000000001</c:v>
                </c:pt>
                <c:pt idx="7127">
                  <c:v>1.7244699999999999</c:v>
                </c:pt>
                <c:pt idx="7128">
                  <c:v>0.69291800000000003</c:v>
                </c:pt>
                <c:pt idx="7129">
                  <c:v>0.49434499999999998</c:v>
                </c:pt>
                <c:pt idx="7130">
                  <c:v>1.12999</c:v>
                </c:pt>
                <c:pt idx="7131">
                  <c:v>1.19716</c:v>
                </c:pt>
                <c:pt idx="7132">
                  <c:v>0.75535799999999997</c:v>
                </c:pt>
                <c:pt idx="7133">
                  <c:v>1.1625300000000001</c:v>
                </c:pt>
                <c:pt idx="7134">
                  <c:v>1.41069</c:v>
                </c:pt>
                <c:pt idx="7135">
                  <c:v>1.11653</c:v>
                </c:pt>
                <c:pt idx="7136">
                  <c:v>0.42183500000000002</c:v>
                </c:pt>
                <c:pt idx="7137">
                  <c:v>1.11585</c:v>
                </c:pt>
                <c:pt idx="7138">
                  <c:v>1.74298</c:v>
                </c:pt>
                <c:pt idx="7139">
                  <c:v>1.7308600000000001</c:v>
                </c:pt>
                <c:pt idx="7140">
                  <c:v>1.25566</c:v>
                </c:pt>
                <c:pt idx="7141">
                  <c:v>1.41421</c:v>
                </c:pt>
                <c:pt idx="7142">
                  <c:v>1.47133</c:v>
                </c:pt>
                <c:pt idx="7143">
                  <c:v>1.5575300000000001</c:v>
                </c:pt>
                <c:pt idx="7144">
                  <c:v>1.06334</c:v>
                </c:pt>
                <c:pt idx="7145">
                  <c:v>0.67864899999999995</c:v>
                </c:pt>
                <c:pt idx="7146">
                  <c:v>1.52563</c:v>
                </c:pt>
                <c:pt idx="7147">
                  <c:v>1.1268100000000001</c:v>
                </c:pt>
                <c:pt idx="7148">
                  <c:v>1.83178</c:v>
                </c:pt>
                <c:pt idx="7149">
                  <c:v>1.84239</c:v>
                </c:pt>
                <c:pt idx="7150">
                  <c:v>8.0520999999999995E-2</c:v>
                </c:pt>
                <c:pt idx="7151">
                  <c:v>1.4883500000000001</c:v>
                </c:pt>
                <c:pt idx="7152">
                  <c:v>1.18913</c:v>
                </c:pt>
                <c:pt idx="7153">
                  <c:v>0.82255500000000004</c:v>
                </c:pt>
                <c:pt idx="7154">
                  <c:v>1.466</c:v>
                </c:pt>
                <c:pt idx="7155">
                  <c:v>1.30647</c:v>
                </c:pt>
                <c:pt idx="7156">
                  <c:v>0.77776299999999998</c:v>
                </c:pt>
                <c:pt idx="7157">
                  <c:v>0.28204800000000002</c:v>
                </c:pt>
                <c:pt idx="7158">
                  <c:v>1.5394600000000001</c:v>
                </c:pt>
                <c:pt idx="7159">
                  <c:v>1.58439</c:v>
                </c:pt>
                <c:pt idx="7160">
                  <c:v>1.2199899999999999</c:v>
                </c:pt>
                <c:pt idx="7161">
                  <c:v>1.31934</c:v>
                </c:pt>
                <c:pt idx="7162">
                  <c:v>0.62500699999999998</c:v>
                </c:pt>
                <c:pt idx="7163">
                  <c:v>1.57253</c:v>
                </c:pt>
                <c:pt idx="7164">
                  <c:v>1.27745</c:v>
                </c:pt>
                <c:pt idx="7165">
                  <c:v>1.3274300000000001</c:v>
                </c:pt>
                <c:pt idx="7166">
                  <c:v>1.88456</c:v>
                </c:pt>
                <c:pt idx="7167">
                  <c:v>1.4234</c:v>
                </c:pt>
                <c:pt idx="7168">
                  <c:v>0.55441600000000002</c:v>
                </c:pt>
                <c:pt idx="7169">
                  <c:v>1.11704</c:v>
                </c:pt>
                <c:pt idx="7170">
                  <c:v>-0.138012</c:v>
                </c:pt>
                <c:pt idx="7171">
                  <c:v>-0.39436199999999999</c:v>
                </c:pt>
                <c:pt idx="7172">
                  <c:v>1.4742999999999999</c:v>
                </c:pt>
                <c:pt idx="7173">
                  <c:v>1.0624800000000001</c:v>
                </c:pt>
                <c:pt idx="7174">
                  <c:v>0.89555600000000002</c:v>
                </c:pt>
                <c:pt idx="7175">
                  <c:v>-0.348105</c:v>
                </c:pt>
                <c:pt idx="7176">
                  <c:v>0.44355099999999997</c:v>
                </c:pt>
                <c:pt idx="7177">
                  <c:v>-0.23314499999999999</c:v>
                </c:pt>
                <c:pt idx="7178">
                  <c:v>2.4148200000000002</c:v>
                </c:pt>
                <c:pt idx="7179">
                  <c:v>-0.372309</c:v>
                </c:pt>
                <c:pt idx="7180">
                  <c:v>0.66104700000000005</c:v>
                </c:pt>
                <c:pt idx="7181">
                  <c:v>-0.18964400000000001</c:v>
                </c:pt>
                <c:pt idx="7182">
                  <c:v>-0.138289</c:v>
                </c:pt>
                <c:pt idx="7183">
                  <c:v>0.86065100000000005</c:v>
                </c:pt>
                <c:pt idx="7184">
                  <c:v>-0.90001299999999995</c:v>
                </c:pt>
                <c:pt idx="7185">
                  <c:v>-0.28559899999999999</c:v>
                </c:pt>
                <c:pt idx="7186">
                  <c:v>0.87934800000000002</c:v>
                </c:pt>
                <c:pt idx="7187">
                  <c:v>-0.65276500000000004</c:v>
                </c:pt>
                <c:pt idx="7188">
                  <c:v>-1.0108200000000001</c:v>
                </c:pt>
                <c:pt idx="7189">
                  <c:v>1.4913400000000001</c:v>
                </c:pt>
                <c:pt idx="7190">
                  <c:v>1.0415700000000001</c:v>
                </c:pt>
                <c:pt idx="7191">
                  <c:v>0.89046700000000001</c:v>
                </c:pt>
                <c:pt idx="7192">
                  <c:v>0.56962500000000005</c:v>
                </c:pt>
                <c:pt idx="7193">
                  <c:v>1.42441</c:v>
                </c:pt>
                <c:pt idx="7194">
                  <c:v>-0.37040499999999998</c:v>
                </c:pt>
                <c:pt idx="7195">
                  <c:v>0.281721</c:v>
                </c:pt>
                <c:pt idx="7196">
                  <c:v>0.63668100000000005</c:v>
                </c:pt>
                <c:pt idx="7197">
                  <c:v>0.60154300000000005</c:v>
                </c:pt>
                <c:pt idx="7198">
                  <c:v>-8.727E-2</c:v>
                </c:pt>
                <c:pt idx="7199">
                  <c:v>0.63184200000000001</c:v>
                </c:pt>
                <c:pt idx="7200">
                  <c:v>-0.32108399999999998</c:v>
                </c:pt>
                <c:pt idx="7201">
                  <c:v>0.48098999999999997</c:v>
                </c:pt>
                <c:pt idx="7202">
                  <c:v>0.26951199999999997</c:v>
                </c:pt>
                <c:pt idx="7203">
                  <c:v>0.77266199999999996</c:v>
                </c:pt>
                <c:pt idx="7204">
                  <c:v>-1.6659999999999999E-3</c:v>
                </c:pt>
                <c:pt idx="7205">
                  <c:v>-0.26492399999999999</c:v>
                </c:pt>
                <c:pt idx="7206">
                  <c:v>-0.285692</c:v>
                </c:pt>
                <c:pt idx="7207">
                  <c:v>0.761737</c:v>
                </c:pt>
                <c:pt idx="7208">
                  <c:v>1.5644199999999999</c:v>
                </c:pt>
                <c:pt idx="7209">
                  <c:v>-0.46328399999999997</c:v>
                </c:pt>
                <c:pt idx="7210">
                  <c:v>0.86740600000000001</c:v>
                </c:pt>
                <c:pt idx="7211">
                  <c:v>1.8384799999999999</c:v>
                </c:pt>
                <c:pt idx="7212">
                  <c:v>0.36844100000000002</c:v>
                </c:pt>
                <c:pt idx="7213">
                  <c:v>1.89496</c:v>
                </c:pt>
                <c:pt idx="7214">
                  <c:v>0.742309</c:v>
                </c:pt>
                <c:pt idx="7215">
                  <c:v>2.0084399999999998</c:v>
                </c:pt>
                <c:pt idx="7216">
                  <c:v>2.0182699999999998</c:v>
                </c:pt>
                <c:pt idx="7217">
                  <c:v>1.83592</c:v>
                </c:pt>
                <c:pt idx="7218">
                  <c:v>0.55343600000000004</c:v>
                </c:pt>
                <c:pt idx="7219">
                  <c:v>1.3689199999999999</c:v>
                </c:pt>
                <c:pt idx="7220">
                  <c:v>1.6394599999999999</c:v>
                </c:pt>
                <c:pt idx="7221">
                  <c:v>1.8777200000000001</c:v>
                </c:pt>
                <c:pt idx="7222">
                  <c:v>1.35425</c:v>
                </c:pt>
                <c:pt idx="7223">
                  <c:v>0.95893399999999995</c:v>
                </c:pt>
                <c:pt idx="7224">
                  <c:v>0.48860999999999999</c:v>
                </c:pt>
                <c:pt idx="7225">
                  <c:v>-5.9589999999999997E-2</c:v>
                </c:pt>
                <c:pt idx="7226">
                  <c:v>2.0533100000000002</c:v>
                </c:pt>
                <c:pt idx="7227">
                  <c:v>0.108566</c:v>
                </c:pt>
                <c:pt idx="7228">
                  <c:v>1.0800399999999999</c:v>
                </c:pt>
                <c:pt idx="7229">
                  <c:v>1.62551</c:v>
                </c:pt>
                <c:pt idx="7230">
                  <c:v>0.38324599999999998</c:v>
                </c:pt>
                <c:pt idx="7231">
                  <c:v>1.0665800000000001</c:v>
                </c:pt>
                <c:pt idx="7232">
                  <c:v>0.33459899999999998</c:v>
                </c:pt>
                <c:pt idx="7233">
                  <c:v>0.56468300000000005</c:v>
                </c:pt>
                <c:pt idx="7234">
                  <c:v>2.9535999999999998</c:v>
                </c:pt>
                <c:pt idx="7235">
                  <c:v>2.1727300000000001</c:v>
                </c:pt>
                <c:pt idx="7236">
                  <c:v>0.28698800000000002</c:v>
                </c:pt>
                <c:pt idx="7237">
                  <c:v>1.30532</c:v>
                </c:pt>
                <c:pt idx="7238">
                  <c:v>1.2596700000000001</c:v>
                </c:pt>
                <c:pt idx="7239">
                  <c:v>1.4085399999999999</c:v>
                </c:pt>
                <c:pt idx="7240">
                  <c:v>1.19658</c:v>
                </c:pt>
                <c:pt idx="7241">
                  <c:v>0.55212700000000003</c:v>
                </c:pt>
                <c:pt idx="7242">
                  <c:v>1.1273</c:v>
                </c:pt>
                <c:pt idx="7243">
                  <c:v>1.0951500000000001</c:v>
                </c:pt>
                <c:pt idx="7244">
                  <c:v>-0.35371999999999998</c:v>
                </c:pt>
                <c:pt idx="7245">
                  <c:v>0.91871100000000006</c:v>
                </c:pt>
                <c:pt idx="7246">
                  <c:v>1.08657</c:v>
                </c:pt>
                <c:pt idx="7247">
                  <c:v>1.01092</c:v>
                </c:pt>
                <c:pt idx="7248">
                  <c:v>1.31158</c:v>
                </c:pt>
                <c:pt idx="7249">
                  <c:v>1.6719599999999999</c:v>
                </c:pt>
                <c:pt idx="7250">
                  <c:v>0.97698099999999999</c:v>
                </c:pt>
                <c:pt idx="7251">
                  <c:v>2.0204</c:v>
                </c:pt>
                <c:pt idx="7252">
                  <c:v>1.1646000000000001</c:v>
                </c:pt>
                <c:pt idx="7253">
                  <c:v>1.5052700000000001</c:v>
                </c:pt>
                <c:pt idx="7254">
                  <c:v>1.1999</c:v>
                </c:pt>
                <c:pt idx="7255">
                  <c:v>1.2256100000000001</c:v>
                </c:pt>
                <c:pt idx="7256">
                  <c:v>1.4529300000000001</c:v>
                </c:pt>
                <c:pt idx="7257">
                  <c:v>1.2252799999999999</c:v>
                </c:pt>
                <c:pt idx="7258">
                  <c:v>1.96997</c:v>
                </c:pt>
                <c:pt idx="7259">
                  <c:v>1.17387</c:v>
                </c:pt>
                <c:pt idx="7260">
                  <c:v>1.3769499999999999</c:v>
                </c:pt>
                <c:pt idx="7261">
                  <c:v>0.80971800000000005</c:v>
                </c:pt>
                <c:pt idx="7262">
                  <c:v>1.52738</c:v>
                </c:pt>
                <c:pt idx="7263">
                  <c:v>1.1994</c:v>
                </c:pt>
                <c:pt idx="7264">
                  <c:v>-0.13166700000000001</c:v>
                </c:pt>
                <c:pt idx="7265">
                  <c:v>1.0950899999999999</c:v>
                </c:pt>
                <c:pt idx="7266">
                  <c:v>0.157302</c:v>
                </c:pt>
                <c:pt idx="7267">
                  <c:v>1.3343400000000001</c:v>
                </c:pt>
                <c:pt idx="7268">
                  <c:v>0.50405900000000003</c:v>
                </c:pt>
                <c:pt idx="7269">
                  <c:v>1.0562499999999999</c:v>
                </c:pt>
                <c:pt idx="7270">
                  <c:v>0.44549499999999997</c:v>
                </c:pt>
                <c:pt idx="7271">
                  <c:v>1.07497</c:v>
                </c:pt>
                <c:pt idx="7272">
                  <c:v>1.8438399999999999</c:v>
                </c:pt>
                <c:pt idx="7273">
                  <c:v>1.9067700000000001</c:v>
                </c:pt>
                <c:pt idx="7274">
                  <c:v>1.1754</c:v>
                </c:pt>
                <c:pt idx="7275">
                  <c:v>0.96559499999999998</c:v>
                </c:pt>
                <c:pt idx="7276">
                  <c:v>1.6142000000000001</c:v>
                </c:pt>
                <c:pt idx="7277">
                  <c:v>1.1091599999999999</c:v>
                </c:pt>
                <c:pt idx="7278">
                  <c:v>1.05141</c:v>
                </c:pt>
                <c:pt idx="7279">
                  <c:v>1.4600500000000001</c:v>
                </c:pt>
                <c:pt idx="7280">
                  <c:v>1.3103</c:v>
                </c:pt>
                <c:pt idx="7281">
                  <c:v>1.16076</c:v>
                </c:pt>
                <c:pt idx="7282">
                  <c:v>-3.1792000000000001E-2</c:v>
                </c:pt>
                <c:pt idx="7283">
                  <c:v>0.30665300000000001</c:v>
                </c:pt>
                <c:pt idx="7284">
                  <c:v>0.90288199999999996</c:v>
                </c:pt>
                <c:pt idx="7285">
                  <c:v>1.3940999999999999</c:v>
                </c:pt>
                <c:pt idx="7286">
                  <c:v>1.27129</c:v>
                </c:pt>
                <c:pt idx="7287">
                  <c:v>0.86809099999999995</c:v>
                </c:pt>
                <c:pt idx="7288">
                  <c:v>0.109809</c:v>
                </c:pt>
                <c:pt idx="7289">
                  <c:v>0.90605999999999998</c:v>
                </c:pt>
                <c:pt idx="7290">
                  <c:v>0.96149099999999998</c:v>
                </c:pt>
                <c:pt idx="7291">
                  <c:v>-0.103461</c:v>
                </c:pt>
                <c:pt idx="7292">
                  <c:v>0.62059799999999998</c:v>
                </c:pt>
                <c:pt idx="7293">
                  <c:v>1.1819599999999999</c:v>
                </c:pt>
                <c:pt idx="7294">
                  <c:v>0.137292</c:v>
                </c:pt>
                <c:pt idx="7295">
                  <c:v>0.78619300000000003</c:v>
                </c:pt>
                <c:pt idx="7296">
                  <c:v>1.19041</c:v>
                </c:pt>
                <c:pt idx="7297">
                  <c:v>1.26956</c:v>
                </c:pt>
                <c:pt idx="7298">
                  <c:v>1.4373199999999999</c:v>
                </c:pt>
                <c:pt idx="7299">
                  <c:v>0.93547599999999997</c:v>
                </c:pt>
                <c:pt idx="7300">
                  <c:v>1.5407200000000001</c:v>
                </c:pt>
                <c:pt idx="7301">
                  <c:v>1.2786999999999999</c:v>
                </c:pt>
                <c:pt idx="7302">
                  <c:v>0.284829</c:v>
                </c:pt>
                <c:pt idx="7303">
                  <c:v>0.108762</c:v>
                </c:pt>
                <c:pt idx="7304">
                  <c:v>1.0610900000000001</c:v>
                </c:pt>
                <c:pt idx="7305">
                  <c:v>0.64334000000000002</c:v>
                </c:pt>
                <c:pt idx="7306">
                  <c:v>0.98239500000000002</c:v>
                </c:pt>
                <c:pt idx="7307">
                  <c:v>0.58460699999999999</c:v>
                </c:pt>
                <c:pt idx="7308">
                  <c:v>-1.6880599999999999</c:v>
                </c:pt>
                <c:pt idx="7309">
                  <c:v>-1.4432499999999999</c:v>
                </c:pt>
                <c:pt idx="7310">
                  <c:v>-0.82094999999999996</c:v>
                </c:pt>
                <c:pt idx="7311">
                  <c:v>0.27355499999999999</c:v>
                </c:pt>
                <c:pt idx="7312">
                  <c:v>-1.22665</c:v>
                </c:pt>
                <c:pt idx="7313">
                  <c:v>0.89439100000000005</c:v>
                </c:pt>
                <c:pt idx="7314">
                  <c:v>0.26590900000000001</c:v>
                </c:pt>
                <c:pt idx="7315">
                  <c:v>-8.0241000000000007E-2</c:v>
                </c:pt>
                <c:pt idx="7316">
                  <c:v>0.198184</c:v>
                </c:pt>
                <c:pt idx="7317">
                  <c:v>1.05521</c:v>
                </c:pt>
                <c:pt idx="7318">
                  <c:v>-9.4204999999999997E-2</c:v>
                </c:pt>
                <c:pt idx="7319">
                  <c:v>0.343609</c:v>
                </c:pt>
                <c:pt idx="7320">
                  <c:v>0.72292299999999998</c:v>
                </c:pt>
                <c:pt idx="7321">
                  <c:v>0.79237100000000005</c:v>
                </c:pt>
                <c:pt idx="7322">
                  <c:v>-0.15259200000000001</c:v>
                </c:pt>
                <c:pt idx="7323">
                  <c:v>3.0268E-2</c:v>
                </c:pt>
                <c:pt idx="7324">
                  <c:v>-0.719526</c:v>
                </c:pt>
                <c:pt idx="7325">
                  <c:v>0.167404</c:v>
                </c:pt>
                <c:pt idx="7326">
                  <c:v>0.60221800000000003</c:v>
                </c:pt>
                <c:pt idx="7327">
                  <c:v>0.28716999999999998</c:v>
                </c:pt>
                <c:pt idx="7328">
                  <c:v>0.32473800000000003</c:v>
                </c:pt>
                <c:pt idx="7329">
                  <c:v>-1.1569</c:v>
                </c:pt>
                <c:pt idx="7330">
                  <c:v>-1.3837699999999999</c:v>
                </c:pt>
                <c:pt idx="7331">
                  <c:v>0.50667300000000004</c:v>
                </c:pt>
                <c:pt idx="7332">
                  <c:v>-1.1165</c:v>
                </c:pt>
                <c:pt idx="7333">
                  <c:v>0.55324099999999998</c:v>
                </c:pt>
                <c:pt idx="7334">
                  <c:v>0.18761</c:v>
                </c:pt>
                <c:pt idx="7335">
                  <c:v>0.19547200000000001</c:v>
                </c:pt>
                <c:pt idx="7336">
                  <c:v>-0.370614</c:v>
                </c:pt>
                <c:pt idx="7337">
                  <c:v>-0.99278</c:v>
                </c:pt>
                <c:pt idx="7338">
                  <c:v>-0.53642900000000004</c:v>
                </c:pt>
                <c:pt idx="7339">
                  <c:v>-1.9340299999999999</c:v>
                </c:pt>
                <c:pt idx="7340">
                  <c:v>0.59631299999999998</c:v>
                </c:pt>
                <c:pt idx="7341">
                  <c:v>-1.57745</c:v>
                </c:pt>
                <c:pt idx="7342">
                  <c:v>1.17618</c:v>
                </c:pt>
                <c:pt idx="7343">
                  <c:v>1.25075</c:v>
                </c:pt>
                <c:pt idx="7344">
                  <c:v>-0.74016700000000002</c:v>
                </c:pt>
                <c:pt idx="7345">
                  <c:v>0.26400299999999999</c:v>
                </c:pt>
                <c:pt idx="7346">
                  <c:v>-1.12483</c:v>
                </c:pt>
                <c:pt idx="7347">
                  <c:v>-0.39595799999999998</c:v>
                </c:pt>
                <c:pt idx="7348">
                  <c:v>0.55980399999999997</c:v>
                </c:pt>
                <c:pt idx="7349">
                  <c:v>-0.62291799999999997</c:v>
                </c:pt>
                <c:pt idx="7350">
                  <c:v>-5.5E-2</c:v>
                </c:pt>
                <c:pt idx="7351">
                  <c:v>0.41418199999999999</c:v>
                </c:pt>
                <c:pt idx="7352">
                  <c:v>0.95613999999999999</c:v>
                </c:pt>
                <c:pt idx="7353">
                  <c:v>-0.271283</c:v>
                </c:pt>
                <c:pt idx="7354">
                  <c:v>4.9849999999999998E-3</c:v>
                </c:pt>
                <c:pt idx="7355">
                  <c:v>-0.111708</c:v>
                </c:pt>
                <c:pt idx="7356">
                  <c:v>0.18149000000000001</c:v>
                </c:pt>
                <c:pt idx="7357">
                  <c:v>0.434091</c:v>
                </c:pt>
                <c:pt idx="7358">
                  <c:v>-0.800848</c:v>
                </c:pt>
                <c:pt idx="7359">
                  <c:v>-0.73287899999999995</c:v>
                </c:pt>
                <c:pt idx="7360">
                  <c:v>0.32662000000000002</c:v>
                </c:pt>
                <c:pt idx="7361">
                  <c:v>-0.82084599999999996</c:v>
                </c:pt>
                <c:pt idx="7362">
                  <c:v>-1.43248</c:v>
                </c:pt>
                <c:pt idx="7363">
                  <c:v>-0.70581300000000002</c:v>
                </c:pt>
                <c:pt idx="7364">
                  <c:v>-1.35284</c:v>
                </c:pt>
                <c:pt idx="7365">
                  <c:v>-0.76015500000000003</c:v>
                </c:pt>
                <c:pt idx="7366">
                  <c:v>-0.49445299999999998</c:v>
                </c:pt>
                <c:pt idx="7367">
                  <c:v>-0.354213</c:v>
                </c:pt>
                <c:pt idx="7368">
                  <c:v>-0.13877600000000001</c:v>
                </c:pt>
                <c:pt idx="7369">
                  <c:v>0.507131</c:v>
                </c:pt>
                <c:pt idx="7370">
                  <c:v>-0.42583900000000002</c:v>
                </c:pt>
                <c:pt idx="7371">
                  <c:v>-1.00783</c:v>
                </c:pt>
                <c:pt idx="7372">
                  <c:v>-0.631934</c:v>
                </c:pt>
                <c:pt idx="7373">
                  <c:v>0.77813100000000002</c:v>
                </c:pt>
                <c:pt idx="7374">
                  <c:v>-9.2173000000000005E-2</c:v>
                </c:pt>
                <c:pt idx="7375">
                  <c:v>-0.56501000000000001</c:v>
                </c:pt>
                <c:pt idx="7376">
                  <c:v>-0.89311399999999996</c:v>
                </c:pt>
                <c:pt idx="7377">
                  <c:v>0.20497699999999999</c:v>
                </c:pt>
                <c:pt idx="7378">
                  <c:v>0.18221399999999999</c:v>
                </c:pt>
                <c:pt idx="7379">
                  <c:v>-1.1706700000000001</c:v>
                </c:pt>
                <c:pt idx="7380">
                  <c:v>-0.70005499999999998</c:v>
                </c:pt>
                <c:pt idx="7381">
                  <c:v>-0.82344399999999995</c:v>
                </c:pt>
                <c:pt idx="7382">
                  <c:v>0.102286</c:v>
                </c:pt>
                <c:pt idx="7383">
                  <c:v>0.55517799999999995</c:v>
                </c:pt>
                <c:pt idx="7384">
                  <c:v>0.35822399999999999</c:v>
                </c:pt>
                <c:pt idx="7385">
                  <c:v>-0.17247699999999999</c:v>
                </c:pt>
                <c:pt idx="7386">
                  <c:v>0.49612299999999998</c:v>
                </c:pt>
                <c:pt idx="7387">
                  <c:v>0.60258699999999998</c:v>
                </c:pt>
                <c:pt idx="7388">
                  <c:v>0.118106</c:v>
                </c:pt>
                <c:pt idx="7389">
                  <c:v>-0.72515700000000005</c:v>
                </c:pt>
                <c:pt idx="7390">
                  <c:v>0.80505899999999997</c:v>
                </c:pt>
                <c:pt idx="7391">
                  <c:v>0.32384499999999999</c:v>
                </c:pt>
                <c:pt idx="7392">
                  <c:v>-0.38631199999999999</c:v>
                </c:pt>
                <c:pt idx="7393">
                  <c:v>-7.1298E-2</c:v>
                </c:pt>
                <c:pt idx="7394">
                  <c:v>-0.23791200000000001</c:v>
                </c:pt>
                <c:pt idx="7395">
                  <c:v>-3.1470000000000001E-3</c:v>
                </c:pt>
                <c:pt idx="7396">
                  <c:v>3.6289000000000002E-2</c:v>
                </c:pt>
                <c:pt idx="7397">
                  <c:v>-0.21493499999999999</c:v>
                </c:pt>
                <c:pt idx="7398">
                  <c:v>-0.120145</c:v>
                </c:pt>
                <c:pt idx="7399">
                  <c:v>0.142293</c:v>
                </c:pt>
                <c:pt idx="7400">
                  <c:v>-0.62331499999999995</c:v>
                </c:pt>
                <c:pt idx="7401">
                  <c:v>0.48671999999999999</c:v>
                </c:pt>
                <c:pt idx="7402">
                  <c:v>0.28351700000000002</c:v>
                </c:pt>
                <c:pt idx="7403">
                  <c:v>-0.44570300000000002</c:v>
                </c:pt>
                <c:pt idx="7404">
                  <c:v>-4.7571000000000002E-2</c:v>
                </c:pt>
                <c:pt idx="7405">
                  <c:v>-0.13794799999999999</c:v>
                </c:pt>
                <c:pt idx="7406">
                  <c:v>3.8889E-2</c:v>
                </c:pt>
                <c:pt idx="7407">
                  <c:v>0.36583599999999999</c:v>
                </c:pt>
                <c:pt idx="7408">
                  <c:v>0.184812</c:v>
                </c:pt>
                <c:pt idx="7409">
                  <c:v>0.31640099999999999</c:v>
                </c:pt>
                <c:pt idx="7410">
                  <c:v>0.11838799999999999</c:v>
                </c:pt>
                <c:pt idx="7411">
                  <c:v>0.18368000000000001</c:v>
                </c:pt>
                <c:pt idx="7412">
                  <c:v>-0.36431400000000003</c:v>
                </c:pt>
                <c:pt idx="7413">
                  <c:v>0.33868799999999999</c:v>
                </c:pt>
                <c:pt idx="7414">
                  <c:v>0.57821599999999995</c:v>
                </c:pt>
                <c:pt idx="7415">
                  <c:v>-0.156691</c:v>
                </c:pt>
                <c:pt idx="7416">
                  <c:v>8.5610000000000006E-2</c:v>
                </c:pt>
                <c:pt idx="7417">
                  <c:v>0.29517599999999999</c:v>
                </c:pt>
                <c:pt idx="7418">
                  <c:v>0.15310499999999999</c:v>
                </c:pt>
                <c:pt idx="7419">
                  <c:v>0.251558</c:v>
                </c:pt>
                <c:pt idx="7420">
                  <c:v>3.9885999999999998E-2</c:v>
                </c:pt>
                <c:pt idx="7421">
                  <c:v>3.7090999999999999E-2</c:v>
                </c:pt>
                <c:pt idx="7422">
                  <c:v>-0.217857</c:v>
                </c:pt>
                <c:pt idx="7423">
                  <c:v>0.113528</c:v>
                </c:pt>
                <c:pt idx="7424">
                  <c:v>-0.30177300000000001</c:v>
                </c:pt>
                <c:pt idx="7425">
                  <c:v>3.4598999999999998E-2</c:v>
                </c:pt>
                <c:pt idx="7426">
                  <c:v>0.36552400000000002</c:v>
                </c:pt>
                <c:pt idx="7427">
                  <c:v>3.7976999999999997E-2</c:v>
                </c:pt>
                <c:pt idx="7428">
                  <c:v>0.26403399999999999</c:v>
                </c:pt>
                <c:pt idx="7429">
                  <c:v>1.27938</c:v>
                </c:pt>
                <c:pt idx="7430">
                  <c:v>-0.194686</c:v>
                </c:pt>
                <c:pt idx="7431">
                  <c:v>-0.37673000000000001</c:v>
                </c:pt>
                <c:pt idx="7432">
                  <c:v>0.89190499999999995</c:v>
                </c:pt>
                <c:pt idx="7433">
                  <c:v>0.186222</c:v>
                </c:pt>
                <c:pt idx="7434">
                  <c:v>-0.149979</c:v>
                </c:pt>
                <c:pt idx="7435">
                  <c:v>-0.51944400000000002</c:v>
                </c:pt>
                <c:pt idx="7436">
                  <c:v>-1.5266999999999999E-2</c:v>
                </c:pt>
                <c:pt idx="7437">
                  <c:v>-0.220799</c:v>
                </c:pt>
                <c:pt idx="7438">
                  <c:v>0.45785599999999999</c:v>
                </c:pt>
                <c:pt idx="7439">
                  <c:v>0.66474900000000003</c:v>
                </c:pt>
                <c:pt idx="7440">
                  <c:v>-0.28526200000000002</c:v>
                </c:pt>
                <c:pt idx="7441">
                  <c:v>-0.103946</c:v>
                </c:pt>
                <c:pt idx="7442">
                  <c:v>3.7196E-2</c:v>
                </c:pt>
                <c:pt idx="7443">
                  <c:v>0.68874199999999997</c:v>
                </c:pt>
                <c:pt idx="7444">
                  <c:v>1.09673</c:v>
                </c:pt>
                <c:pt idx="7445">
                  <c:v>-3.0698E-2</c:v>
                </c:pt>
                <c:pt idx="7446">
                  <c:v>-1.5125E-2</c:v>
                </c:pt>
                <c:pt idx="7447">
                  <c:v>-1.9063E-2</c:v>
                </c:pt>
                <c:pt idx="7448">
                  <c:v>0.106741</c:v>
                </c:pt>
                <c:pt idx="7449">
                  <c:v>0.42641400000000002</c:v>
                </c:pt>
                <c:pt idx="7450">
                  <c:v>-0.33168300000000001</c:v>
                </c:pt>
                <c:pt idx="7451">
                  <c:v>1.1896</c:v>
                </c:pt>
                <c:pt idx="7452">
                  <c:v>0.95676700000000003</c:v>
                </c:pt>
                <c:pt idx="7453">
                  <c:v>-0.18767800000000001</c:v>
                </c:pt>
                <c:pt idx="7454">
                  <c:v>0.150005</c:v>
                </c:pt>
                <c:pt idx="7455">
                  <c:v>-0.35057300000000002</c:v>
                </c:pt>
                <c:pt idx="7456">
                  <c:v>1.04901</c:v>
                </c:pt>
                <c:pt idx="7457">
                  <c:v>1.4477800000000001</c:v>
                </c:pt>
                <c:pt idx="7458">
                  <c:v>0.87855799999999995</c:v>
                </c:pt>
                <c:pt idx="7459">
                  <c:v>1.3430800000000001</c:v>
                </c:pt>
                <c:pt idx="7460">
                  <c:v>-0.17089299999999999</c:v>
                </c:pt>
                <c:pt idx="7461">
                  <c:v>0.88934100000000005</c:v>
                </c:pt>
                <c:pt idx="7462">
                  <c:v>1.1004100000000001</c:v>
                </c:pt>
                <c:pt idx="7463">
                  <c:v>1.53786</c:v>
                </c:pt>
                <c:pt idx="7464">
                  <c:v>0.58304299999999998</c:v>
                </c:pt>
                <c:pt idx="7465">
                  <c:v>-0.85498200000000002</c:v>
                </c:pt>
                <c:pt idx="7466">
                  <c:v>-0.426402</c:v>
                </c:pt>
                <c:pt idx="7467">
                  <c:v>0.62744999999999995</c:v>
                </c:pt>
                <c:pt idx="7468">
                  <c:v>-0.82948200000000005</c:v>
                </c:pt>
                <c:pt idx="7469">
                  <c:v>-0.41231499999999999</c:v>
                </c:pt>
                <c:pt idx="7470">
                  <c:v>1.18309</c:v>
                </c:pt>
                <c:pt idx="7471">
                  <c:v>1.71797</c:v>
                </c:pt>
                <c:pt idx="7472">
                  <c:v>-0.21581400000000001</c:v>
                </c:pt>
                <c:pt idx="7473">
                  <c:v>0.87850399999999995</c:v>
                </c:pt>
                <c:pt idx="7474">
                  <c:v>0.65739300000000001</c:v>
                </c:pt>
                <c:pt idx="7475">
                  <c:v>0.83911199999999997</c:v>
                </c:pt>
                <c:pt idx="7476">
                  <c:v>1.12788</c:v>
                </c:pt>
                <c:pt idx="7477">
                  <c:v>1.3226599999999999</c:v>
                </c:pt>
                <c:pt idx="7478">
                  <c:v>-0.35584900000000003</c:v>
                </c:pt>
                <c:pt idx="7479">
                  <c:v>-0.38839000000000001</c:v>
                </c:pt>
                <c:pt idx="7480">
                  <c:v>0.94902600000000004</c:v>
                </c:pt>
                <c:pt idx="7481">
                  <c:v>0.84018199999999998</c:v>
                </c:pt>
                <c:pt idx="7482">
                  <c:v>0.40036699999999997</c:v>
                </c:pt>
                <c:pt idx="7483">
                  <c:v>2.3769999999999999E-2</c:v>
                </c:pt>
                <c:pt idx="7484">
                  <c:v>1.47593</c:v>
                </c:pt>
                <c:pt idx="7485">
                  <c:v>8.8710999999999998E-2</c:v>
                </c:pt>
                <c:pt idx="7486">
                  <c:v>1.18546</c:v>
                </c:pt>
                <c:pt idx="7487">
                  <c:v>1.2547299999999999</c:v>
                </c:pt>
                <c:pt idx="7488">
                  <c:v>1.33138</c:v>
                </c:pt>
                <c:pt idx="7489">
                  <c:v>1.0164899999999999</c:v>
                </c:pt>
                <c:pt idx="7490">
                  <c:v>1.5034799999999999</c:v>
                </c:pt>
                <c:pt idx="7491">
                  <c:v>1.3746799999999999</c:v>
                </c:pt>
                <c:pt idx="7492">
                  <c:v>1.58145</c:v>
                </c:pt>
                <c:pt idx="7493">
                  <c:v>0.98430200000000001</c:v>
                </c:pt>
                <c:pt idx="7494">
                  <c:v>1.1713199999999999</c:v>
                </c:pt>
                <c:pt idx="7495">
                  <c:v>0.15484400000000001</c:v>
                </c:pt>
                <c:pt idx="7496">
                  <c:v>1.26274</c:v>
                </c:pt>
                <c:pt idx="7497">
                  <c:v>1.3972500000000001</c:v>
                </c:pt>
                <c:pt idx="7498">
                  <c:v>1.61456</c:v>
                </c:pt>
                <c:pt idx="7499">
                  <c:v>1.26447</c:v>
                </c:pt>
                <c:pt idx="7500">
                  <c:v>0.76599200000000001</c:v>
                </c:pt>
                <c:pt idx="7501">
                  <c:v>-0.71228000000000002</c:v>
                </c:pt>
                <c:pt idx="7502">
                  <c:v>0.95284500000000005</c:v>
                </c:pt>
                <c:pt idx="7503">
                  <c:v>1.26301</c:v>
                </c:pt>
                <c:pt idx="7504">
                  <c:v>1.4767999999999999</c:v>
                </c:pt>
                <c:pt idx="7505">
                  <c:v>1.18249</c:v>
                </c:pt>
                <c:pt idx="7506">
                  <c:v>1.2873399999999999</c:v>
                </c:pt>
                <c:pt idx="7507">
                  <c:v>1.42679</c:v>
                </c:pt>
                <c:pt idx="7508">
                  <c:v>1.4750300000000001</c:v>
                </c:pt>
                <c:pt idx="7509">
                  <c:v>1.0203199999999999</c:v>
                </c:pt>
                <c:pt idx="7510">
                  <c:v>0.42808200000000002</c:v>
                </c:pt>
                <c:pt idx="7511">
                  <c:v>0.32642199999999999</c:v>
                </c:pt>
                <c:pt idx="7512">
                  <c:v>0.67559899999999995</c:v>
                </c:pt>
                <c:pt idx="7513">
                  <c:v>1.7935300000000001</c:v>
                </c:pt>
                <c:pt idx="7514">
                  <c:v>1.4007400000000001</c:v>
                </c:pt>
                <c:pt idx="7515">
                  <c:v>1.31287</c:v>
                </c:pt>
                <c:pt idx="7516">
                  <c:v>1.8055300000000001</c:v>
                </c:pt>
                <c:pt idx="7517">
                  <c:v>1.1464099999999999</c:v>
                </c:pt>
                <c:pt idx="7518">
                  <c:v>2.0870799999999998</c:v>
                </c:pt>
                <c:pt idx="7519">
                  <c:v>1.06637</c:v>
                </c:pt>
                <c:pt idx="7520">
                  <c:v>1.40143</c:v>
                </c:pt>
                <c:pt idx="7521">
                  <c:v>0.81851099999999999</c:v>
                </c:pt>
                <c:pt idx="7522">
                  <c:v>0.324411</c:v>
                </c:pt>
                <c:pt idx="7523">
                  <c:v>-5.0618999999999997E-2</c:v>
                </c:pt>
                <c:pt idx="7524">
                  <c:v>0.25522499999999998</c:v>
                </c:pt>
                <c:pt idx="7525">
                  <c:v>0.38399699999999998</c:v>
                </c:pt>
                <c:pt idx="7526">
                  <c:v>0.80549800000000005</c:v>
                </c:pt>
                <c:pt idx="7527">
                  <c:v>-6.4854999999999996E-2</c:v>
                </c:pt>
                <c:pt idx="7528">
                  <c:v>0.98559300000000005</c:v>
                </c:pt>
                <c:pt idx="7529">
                  <c:v>0.165439</c:v>
                </c:pt>
                <c:pt idx="7530">
                  <c:v>0.93229899999999999</c:v>
                </c:pt>
                <c:pt idx="7531">
                  <c:v>1.1048</c:v>
                </c:pt>
                <c:pt idx="7532">
                  <c:v>0.73698600000000003</c:v>
                </c:pt>
                <c:pt idx="7533">
                  <c:v>0.95393700000000003</c:v>
                </c:pt>
                <c:pt idx="7534">
                  <c:v>1.2208399999999999</c:v>
                </c:pt>
                <c:pt idx="7535">
                  <c:v>1.0792200000000001</c:v>
                </c:pt>
                <c:pt idx="7536">
                  <c:v>0.91826200000000002</c:v>
                </c:pt>
                <c:pt idx="7537">
                  <c:v>1.10659</c:v>
                </c:pt>
                <c:pt idx="7538">
                  <c:v>0.70788700000000004</c:v>
                </c:pt>
                <c:pt idx="7539">
                  <c:v>1.0122899999999999</c:v>
                </c:pt>
                <c:pt idx="7540">
                  <c:v>0.71923300000000001</c:v>
                </c:pt>
                <c:pt idx="7541">
                  <c:v>1.1641699999999999</c:v>
                </c:pt>
                <c:pt idx="7542">
                  <c:v>1.4075599999999999</c:v>
                </c:pt>
                <c:pt idx="7543">
                  <c:v>1.28918</c:v>
                </c:pt>
                <c:pt idx="7544">
                  <c:v>0.82876499999999997</c:v>
                </c:pt>
                <c:pt idx="7545">
                  <c:v>0.96340499999999996</c:v>
                </c:pt>
                <c:pt idx="7546">
                  <c:v>1.0791200000000001</c:v>
                </c:pt>
                <c:pt idx="7547">
                  <c:v>1.9638500000000001</c:v>
                </c:pt>
                <c:pt idx="7548">
                  <c:v>0.98605200000000004</c:v>
                </c:pt>
                <c:pt idx="7549">
                  <c:v>0.87622599999999995</c:v>
                </c:pt>
                <c:pt idx="7550">
                  <c:v>0.672404</c:v>
                </c:pt>
                <c:pt idx="7551">
                  <c:v>1.4043300000000001</c:v>
                </c:pt>
                <c:pt idx="7552">
                  <c:v>0.96375500000000003</c:v>
                </c:pt>
                <c:pt idx="7553">
                  <c:v>0.83222099999999999</c:v>
                </c:pt>
                <c:pt idx="7554">
                  <c:v>0.41731699999999999</c:v>
                </c:pt>
                <c:pt idx="7555">
                  <c:v>0.68834099999999998</c:v>
                </c:pt>
                <c:pt idx="7556">
                  <c:v>0.95482</c:v>
                </c:pt>
                <c:pt idx="7557">
                  <c:v>0.99844999999999995</c:v>
                </c:pt>
                <c:pt idx="7558">
                  <c:v>3.9261999999999998E-2</c:v>
                </c:pt>
                <c:pt idx="7559">
                  <c:v>0.99379399999999996</c:v>
                </c:pt>
                <c:pt idx="7560">
                  <c:v>0.36481400000000003</c:v>
                </c:pt>
                <c:pt idx="7561">
                  <c:v>0.968109</c:v>
                </c:pt>
                <c:pt idx="7562">
                  <c:v>0.41320200000000001</c:v>
                </c:pt>
                <c:pt idx="7563">
                  <c:v>-0.33182200000000001</c:v>
                </c:pt>
                <c:pt idx="7564">
                  <c:v>0.917126</c:v>
                </c:pt>
                <c:pt idx="7565">
                  <c:v>0.84623599999999999</c:v>
                </c:pt>
                <c:pt idx="7566">
                  <c:v>0.21571000000000001</c:v>
                </c:pt>
                <c:pt idx="7567">
                  <c:v>-0.56201599999999996</c:v>
                </c:pt>
                <c:pt idx="7568">
                  <c:v>1.13243</c:v>
                </c:pt>
                <c:pt idx="7569">
                  <c:v>0.74841800000000003</c:v>
                </c:pt>
                <c:pt idx="7570">
                  <c:v>1.4813000000000001</c:v>
                </c:pt>
                <c:pt idx="7571">
                  <c:v>0.362516</c:v>
                </c:pt>
                <c:pt idx="7572">
                  <c:v>1.0486500000000001</c:v>
                </c:pt>
                <c:pt idx="7573">
                  <c:v>-1.0822999999999999E-2</c:v>
                </c:pt>
                <c:pt idx="7574">
                  <c:v>0.91226300000000005</c:v>
                </c:pt>
                <c:pt idx="7575">
                  <c:v>0.92852299999999999</c:v>
                </c:pt>
                <c:pt idx="7576">
                  <c:v>1.1128400000000001</c:v>
                </c:pt>
                <c:pt idx="7577">
                  <c:v>0.81892100000000001</c:v>
                </c:pt>
                <c:pt idx="7578">
                  <c:v>1.0430299999999999</c:v>
                </c:pt>
                <c:pt idx="7579">
                  <c:v>0.94485300000000005</c:v>
                </c:pt>
                <c:pt idx="7580">
                  <c:v>1.0166900000000001</c:v>
                </c:pt>
                <c:pt idx="7581">
                  <c:v>1.04749</c:v>
                </c:pt>
                <c:pt idx="7582">
                  <c:v>0.99108200000000002</c:v>
                </c:pt>
                <c:pt idx="7583">
                  <c:v>0.56112600000000001</c:v>
                </c:pt>
                <c:pt idx="7584">
                  <c:v>1.3277300000000001</c:v>
                </c:pt>
                <c:pt idx="7585">
                  <c:v>1.4279999999999999</c:v>
                </c:pt>
                <c:pt idx="7586">
                  <c:v>0.96636900000000003</c:v>
                </c:pt>
                <c:pt idx="7587">
                  <c:v>0.62231499999999995</c:v>
                </c:pt>
                <c:pt idx="7588">
                  <c:v>1.36446</c:v>
                </c:pt>
                <c:pt idx="7589">
                  <c:v>1.55433</c:v>
                </c:pt>
                <c:pt idx="7590">
                  <c:v>0.84672499999999995</c:v>
                </c:pt>
                <c:pt idx="7591">
                  <c:v>0.92779500000000004</c:v>
                </c:pt>
                <c:pt idx="7592">
                  <c:v>0.92296900000000004</c:v>
                </c:pt>
                <c:pt idx="7593">
                  <c:v>0.58935800000000005</c:v>
                </c:pt>
                <c:pt idx="7594">
                  <c:v>5.3425E-2</c:v>
                </c:pt>
                <c:pt idx="7595">
                  <c:v>0.64535500000000001</c:v>
                </c:pt>
                <c:pt idx="7596">
                  <c:v>0.69638299999999997</c:v>
                </c:pt>
                <c:pt idx="7597">
                  <c:v>0.97412600000000005</c:v>
                </c:pt>
                <c:pt idx="7598">
                  <c:v>1.4124000000000001</c:v>
                </c:pt>
                <c:pt idx="7599">
                  <c:v>0.816415</c:v>
                </c:pt>
                <c:pt idx="7600">
                  <c:v>1.1114999999999999</c:v>
                </c:pt>
                <c:pt idx="7601">
                  <c:v>0.84577199999999997</c:v>
                </c:pt>
                <c:pt idx="7602">
                  <c:v>1.2148699999999999</c:v>
                </c:pt>
                <c:pt idx="7603">
                  <c:v>1.15493</c:v>
                </c:pt>
                <c:pt idx="7604">
                  <c:v>0.89302999999999999</c:v>
                </c:pt>
                <c:pt idx="7605">
                  <c:v>0.85919999999999996</c:v>
                </c:pt>
                <c:pt idx="7606">
                  <c:v>1.5707800000000001</c:v>
                </c:pt>
                <c:pt idx="7607">
                  <c:v>1.34432</c:v>
                </c:pt>
                <c:pt idx="7608">
                  <c:v>1.5650200000000001</c:v>
                </c:pt>
                <c:pt idx="7609">
                  <c:v>2.2406600000000001</c:v>
                </c:pt>
                <c:pt idx="7610">
                  <c:v>2.1398899999999998</c:v>
                </c:pt>
                <c:pt idx="7611">
                  <c:v>0.974194</c:v>
                </c:pt>
                <c:pt idx="7612">
                  <c:v>1.5274099999999999</c:v>
                </c:pt>
                <c:pt idx="7613">
                  <c:v>-1.7569999999999999</c:v>
                </c:pt>
                <c:pt idx="7614">
                  <c:v>1.1283300000000001</c:v>
                </c:pt>
                <c:pt idx="7615">
                  <c:v>0.75137299999999996</c:v>
                </c:pt>
                <c:pt idx="7616">
                  <c:v>1.101</c:v>
                </c:pt>
                <c:pt idx="7617">
                  <c:v>1.17578</c:v>
                </c:pt>
                <c:pt idx="7618">
                  <c:v>1.1091200000000001</c:v>
                </c:pt>
                <c:pt idx="7619">
                  <c:v>0.78486500000000003</c:v>
                </c:pt>
                <c:pt idx="7620">
                  <c:v>1.08432</c:v>
                </c:pt>
                <c:pt idx="7621">
                  <c:v>1.81776</c:v>
                </c:pt>
                <c:pt idx="7622">
                  <c:v>0.60088799999999998</c:v>
                </c:pt>
                <c:pt idx="7623">
                  <c:v>1.71549</c:v>
                </c:pt>
                <c:pt idx="7624">
                  <c:v>1.8389899999999999</c:v>
                </c:pt>
                <c:pt idx="7625">
                  <c:v>1.4864200000000001</c:v>
                </c:pt>
                <c:pt idx="7626">
                  <c:v>1.0192600000000001</c:v>
                </c:pt>
                <c:pt idx="7627">
                  <c:v>-0.84742700000000004</c:v>
                </c:pt>
                <c:pt idx="7628">
                  <c:v>-0.56066000000000005</c:v>
                </c:pt>
                <c:pt idx="7629">
                  <c:v>0.96063200000000004</c:v>
                </c:pt>
                <c:pt idx="7630">
                  <c:v>1.35337</c:v>
                </c:pt>
                <c:pt idx="7631">
                  <c:v>1.0679099999999999</c:v>
                </c:pt>
                <c:pt idx="7632">
                  <c:v>1.9189400000000001</c:v>
                </c:pt>
                <c:pt idx="7633">
                  <c:v>0.619695</c:v>
                </c:pt>
                <c:pt idx="7634">
                  <c:v>0.59256600000000004</c:v>
                </c:pt>
                <c:pt idx="7635">
                  <c:v>0.71825300000000003</c:v>
                </c:pt>
                <c:pt idx="7636">
                  <c:v>0.89722000000000002</c:v>
                </c:pt>
                <c:pt idx="7637">
                  <c:v>-0.27585300000000001</c:v>
                </c:pt>
                <c:pt idx="7638">
                  <c:v>0.41360999999999998</c:v>
                </c:pt>
                <c:pt idx="7639">
                  <c:v>1.51678</c:v>
                </c:pt>
                <c:pt idx="7640">
                  <c:v>0.71679800000000005</c:v>
                </c:pt>
                <c:pt idx="7641">
                  <c:v>0.67511500000000002</c:v>
                </c:pt>
                <c:pt idx="7642">
                  <c:v>0.90821399999999997</c:v>
                </c:pt>
                <c:pt idx="7643">
                  <c:v>0.47125400000000001</c:v>
                </c:pt>
                <c:pt idx="7644">
                  <c:v>1.29036</c:v>
                </c:pt>
                <c:pt idx="7645">
                  <c:v>0.80851200000000001</c:v>
                </c:pt>
                <c:pt idx="7646">
                  <c:v>0.46622000000000002</c:v>
                </c:pt>
                <c:pt idx="7647">
                  <c:v>0.52967799999999998</c:v>
                </c:pt>
                <c:pt idx="7648">
                  <c:v>1.4361699999999999</c:v>
                </c:pt>
                <c:pt idx="7649">
                  <c:v>1.0669</c:v>
                </c:pt>
                <c:pt idx="7650">
                  <c:v>0.94818500000000006</c:v>
                </c:pt>
                <c:pt idx="7651">
                  <c:v>0.88777399999999995</c:v>
                </c:pt>
                <c:pt idx="7652">
                  <c:v>1.33602</c:v>
                </c:pt>
                <c:pt idx="7653">
                  <c:v>1.3565400000000001</c:v>
                </c:pt>
                <c:pt idx="7654">
                  <c:v>1.2550300000000001</c:v>
                </c:pt>
                <c:pt idx="7655">
                  <c:v>1.204</c:v>
                </c:pt>
                <c:pt idx="7656">
                  <c:v>0.557315</c:v>
                </c:pt>
                <c:pt idx="7657">
                  <c:v>0.28123799999999999</c:v>
                </c:pt>
                <c:pt idx="7658">
                  <c:v>1.0918000000000001E-2</c:v>
                </c:pt>
                <c:pt idx="7659">
                  <c:v>1.26654</c:v>
                </c:pt>
                <c:pt idx="7660">
                  <c:v>0.75185000000000002</c:v>
                </c:pt>
                <c:pt idx="7661">
                  <c:v>0.20821600000000001</c:v>
                </c:pt>
                <c:pt idx="7662">
                  <c:v>0.846974</c:v>
                </c:pt>
                <c:pt idx="7663">
                  <c:v>0.35841699999999999</c:v>
                </c:pt>
                <c:pt idx="7664">
                  <c:v>0.75928899999999999</c:v>
                </c:pt>
                <c:pt idx="7665">
                  <c:v>1.2985100000000001</c:v>
                </c:pt>
                <c:pt idx="7666">
                  <c:v>0.80818599999999996</c:v>
                </c:pt>
                <c:pt idx="7667">
                  <c:v>1.9988999999999999</c:v>
                </c:pt>
                <c:pt idx="7668">
                  <c:v>-0.28876800000000002</c:v>
                </c:pt>
                <c:pt idx="7669">
                  <c:v>0.90007300000000001</c:v>
                </c:pt>
                <c:pt idx="7670">
                  <c:v>1.1338200000000001</c:v>
                </c:pt>
                <c:pt idx="7671">
                  <c:v>-7.4144000000000002E-2</c:v>
                </c:pt>
                <c:pt idx="7672">
                  <c:v>0.47187200000000001</c:v>
                </c:pt>
                <c:pt idx="7673">
                  <c:v>0.31262000000000001</c:v>
                </c:pt>
                <c:pt idx="7674">
                  <c:v>1.06677</c:v>
                </c:pt>
                <c:pt idx="7675">
                  <c:v>1.8607400000000001</c:v>
                </c:pt>
                <c:pt idx="7676">
                  <c:v>8.8005E-2</c:v>
                </c:pt>
                <c:pt idx="7677">
                  <c:v>-0.122213</c:v>
                </c:pt>
                <c:pt idx="7678">
                  <c:v>1.35283</c:v>
                </c:pt>
                <c:pt idx="7679">
                  <c:v>0.27304600000000001</c:v>
                </c:pt>
                <c:pt idx="7680">
                  <c:v>1.47926</c:v>
                </c:pt>
                <c:pt idx="7681">
                  <c:v>0.89240299999999995</c:v>
                </c:pt>
                <c:pt idx="7682">
                  <c:v>0.129852</c:v>
                </c:pt>
                <c:pt idx="7683">
                  <c:v>1.0059199999999999</c:v>
                </c:pt>
                <c:pt idx="7684">
                  <c:v>0.44423699999999999</c:v>
                </c:pt>
                <c:pt idx="7685">
                  <c:v>0.41948000000000002</c:v>
                </c:pt>
                <c:pt idx="7686">
                  <c:v>0.78703699999999999</c:v>
                </c:pt>
                <c:pt idx="7687">
                  <c:v>1.2060599999999999</c:v>
                </c:pt>
                <c:pt idx="7688">
                  <c:v>1.0643499999999999</c:v>
                </c:pt>
                <c:pt idx="7689">
                  <c:v>0.206567</c:v>
                </c:pt>
                <c:pt idx="7690">
                  <c:v>8.2524E-2</c:v>
                </c:pt>
                <c:pt idx="7691">
                  <c:v>0.41530899999999998</c:v>
                </c:pt>
                <c:pt idx="7692">
                  <c:v>3.5458999999999997E-2</c:v>
                </c:pt>
                <c:pt idx="7693">
                  <c:v>0.39895799999999998</c:v>
                </c:pt>
                <c:pt idx="7694">
                  <c:v>1.5052399999999999</c:v>
                </c:pt>
                <c:pt idx="7695">
                  <c:v>1.1500600000000001</c:v>
                </c:pt>
                <c:pt idx="7696">
                  <c:v>1.82873</c:v>
                </c:pt>
                <c:pt idx="7697">
                  <c:v>2.0072999999999999</c:v>
                </c:pt>
                <c:pt idx="7698">
                  <c:v>0.82139300000000004</c:v>
                </c:pt>
                <c:pt idx="7699">
                  <c:v>5.8713000000000001E-2</c:v>
                </c:pt>
                <c:pt idx="7700">
                  <c:v>1.4359</c:v>
                </c:pt>
                <c:pt idx="7701">
                  <c:v>1.05209</c:v>
                </c:pt>
                <c:pt idx="7702">
                  <c:v>1.1746399999999999</c:v>
                </c:pt>
                <c:pt idx="7703">
                  <c:v>1.35148</c:v>
                </c:pt>
                <c:pt idx="7704">
                  <c:v>1.9690099999999999</c:v>
                </c:pt>
                <c:pt idx="7705">
                  <c:v>0.287356</c:v>
                </c:pt>
                <c:pt idx="7706">
                  <c:v>1.6060000000000001</c:v>
                </c:pt>
                <c:pt idx="7707">
                  <c:v>1.32989</c:v>
                </c:pt>
                <c:pt idx="7708">
                  <c:v>0.98558400000000002</c:v>
                </c:pt>
                <c:pt idx="7709">
                  <c:v>1.3865099999999999</c:v>
                </c:pt>
                <c:pt idx="7710">
                  <c:v>1.20322</c:v>
                </c:pt>
                <c:pt idx="7711">
                  <c:v>0.221862</c:v>
                </c:pt>
                <c:pt idx="7712">
                  <c:v>0.83063399999999998</c:v>
                </c:pt>
                <c:pt idx="7713">
                  <c:v>8.0000000000000007E-5</c:v>
                </c:pt>
                <c:pt idx="7714">
                  <c:v>1.5905199999999999</c:v>
                </c:pt>
                <c:pt idx="7715">
                  <c:v>-1.6192000000000002E-2</c:v>
                </c:pt>
                <c:pt idx="7716">
                  <c:v>0.80462900000000004</c:v>
                </c:pt>
                <c:pt idx="7717">
                  <c:v>1.1355900000000001</c:v>
                </c:pt>
                <c:pt idx="7718">
                  <c:v>1.1417999999999999</c:v>
                </c:pt>
                <c:pt idx="7719">
                  <c:v>0.92820499999999995</c:v>
                </c:pt>
                <c:pt idx="7720">
                  <c:v>1.04189</c:v>
                </c:pt>
                <c:pt idx="7721">
                  <c:v>1.28775</c:v>
                </c:pt>
                <c:pt idx="7722">
                  <c:v>1.3884000000000001</c:v>
                </c:pt>
                <c:pt idx="7723">
                  <c:v>0.44903900000000002</c:v>
                </c:pt>
                <c:pt idx="7724">
                  <c:v>0.14976200000000001</c:v>
                </c:pt>
                <c:pt idx="7725">
                  <c:v>1.0907800000000001</c:v>
                </c:pt>
                <c:pt idx="7726">
                  <c:v>1.16154</c:v>
                </c:pt>
                <c:pt idx="7727">
                  <c:v>-6.9221000000000005E-2</c:v>
                </c:pt>
                <c:pt idx="7728">
                  <c:v>1.3095399999999999</c:v>
                </c:pt>
                <c:pt idx="7729">
                  <c:v>0.69847099999999995</c:v>
                </c:pt>
                <c:pt idx="7730">
                  <c:v>0.53945399999999999</c:v>
                </c:pt>
                <c:pt idx="7731">
                  <c:v>1.1990799999999999</c:v>
                </c:pt>
                <c:pt idx="7732">
                  <c:v>1.19339</c:v>
                </c:pt>
                <c:pt idx="7733">
                  <c:v>0.984093</c:v>
                </c:pt>
                <c:pt idx="7734">
                  <c:v>1.3786</c:v>
                </c:pt>
                <c:pt idx="7735">
                  <c:v>0.75583100000000003</c:v>
                </c:pt>
                <c:pt idx="7736">
                  <c:v>1.0923700000000001</c:v>
                </c:pt>
                <c:pt idx="7737">
                  <c:v>1.0752699999999999</c:v>
                </c:pt>
                <c:pt idx="7738">
                  <c:v>0.90237500000000004</c:v>
                </c:pt>
                <c:pt idx="7739">
                  <c:v>1.2337899999999999</c:v>
                </c:pt>
                <c:pt idx="7740">
                  <c:v>0.91171000000000002</c:v>
                </c:pt>
                <c:pt idx="7741">
                  <c:v>1.3068200000000001</c:v>
                </c:pt>
                <c:pt idx="7742">
                  <c:v>1.24512</c:v>
                </c:pt>
                <c:pt idx="7743">
                  <c:v>1.4154199999999999</c:v>
                </c:pt>
                <c:pt idx="7744">
                  <c:v>-0.62977399999999994</c:v>
                </c:pt>
                <c:pt idx="7745">
                  <c:v>0.88008799999999998</c:v>
                </c:pt>
                <c:pt idx="7746">
                  <c:v>1.1769499999999999</c:v>
                </c:pt>
                <c:pt idx="7747">
                  <c:v>1.0371900000000001</c:v>
                </c:pt>
                <c:pt idx="7748">
                  <c:v>0.609352</c:v>
                </c:pt>
                <c:pt idx="7749">
                  <c:v>1.0256099999999999</c:v>
                </c:pt>
                <c:pt idx="7750">
                  <c:v>0.64635600000000004</c:v>
                </c:pt>
                <c:pt idx="7751">
                  <c:v>0.33534199999999997</c:v>
                </c:pt>
                <c:pt idx="7752">
                  <c:v>0.68581400000000003</c:v>
                </c:pt>
                <c:pt idx="7753">
                  <c:v>0.98457799999999995</c:v>
                </c:pt>
                <c:pt idx="7754">
                  <c:v>0.94429799999999997</c:v>
                </c:pt>
                <c:pt idx="7755">
                  <c:v>0.82443699999999998</c:v>
                </c:pt>
                <c:pt idx="7756">
                  <c:v>0.91906600000000005</c:v>
                </c:pt>
                <c:pt idx="7757">
                  <c:v>-0.58362800000000004</c:v>
                </c:pt>
                <c:pt idx="7758">
                  <c:v>0.83666799999999997</c:v>
                </c:pt>
                <c:pt idx="7759">
                  <c:v>0.84564799999999996</c:v>
                </c:pt>
                <c:pt idx="7760">
                  <c:v>0.41120400000000001</c:v>
                </c:pt>
                <c:pt idx="7761">
                  <c:v>0.801176</c:v>
                </c:pt>
                <c:pt idx="7762">
                  <c:v>0.92100400000000004</c:v>
                </c:pt>
                <c:pt idx="7763">
                  <c:v>0.64468199999999998</c:v>
                </c:pt>
                <c:pt idx="7764">
                  <c:v>0.64964500000000003</c:v>
                </c:pt>
                <c:pt idx="7765">
                  <c:v>0.31769799999999998</c:v>
                </c:pt>
                <c:pt idx="7766">
                  <c:v>0.43143300000000001</c:v>
                </c:pt>
                <c:pt idx="7767">
                  <c:v>1.08219</c:v>
                </c:pt>
                <c:pt idx="7768">
                  <c:v>0.90940100000000001</c:v>
                </c:pt>
                <c:pt idx="7769">
                  <c:v>0.581013</c:v>
                </c:pt>
                <c:pt idx="7770">
                  <c:v>0.18101</c:v>
                </c:pt>
                <c:pt idx="7771">
                  <c:v>0.98894400000000005</c:v>
                </c:pt>
                <c:pt idx="7772">
                  <c:v>0.89558599999999999</c:v>
                </c:pt>
                <c:pt idx="7773">
                  <c:v>0.64634000000000003</c:v>
                </c:pt>
                <c:pt idx="7774">
                  <c:v>0.51666599999999996</c:v>
                </c:pt>
                <c:pt idx="7775">
                  <c:v>0.70450500000000005</c:v>
                </c:pt>
                <c:pt idx="7776">
                  <c:v>0.745502</c:v>
                </c:pt>
                <c:pt idx="7777">
                  <c:v>1.1511499999999999</c:v>
                </c:pt>
                <c:pt idx="7778">
                  <c:v>0.55594600000000005</c:v>
                </c:pt>
                <c:pt idx="7779">
                  <c:v>0.402667</c:v>
                </c:pt>
                <c:pt idx="7780">
                  <c:v>-0.70630300000000001</c:v>
                </c:pt>
                <c:pt idx="7781">
                  <c:v>-0.59032200000000001</c:v>
                </c:pt>
                <c:pt idx="7782">
                  <c:v>0.1241</c:v>
                </c:pt>
                <c:pt idx="7783">
                  <c:v>-0.664354</c:v>
                </c:pt>
                <c:pt idx="7784">
                  <c:v>-0.58792299999999997</c:v>
                </c:pt>
                <c:pt idx="7785">
                  <c:v>-9.9406999999999995E-2</c:v>
                </c:pt>
                <c:pt idx="7786">
                  <c:v>1.49028</c:v>
                </c:pt>
                <c:pt idx="7787">
                  <c:v>0.110128</c:v>
                </c:pt>
                <c:pt idx="7788">
                  <c:v>0.76459200000000005</c:v>
                </c:pt>
                <c:pt idx="7789">
                  <c:v>-0.61632299999999995</c:v>
                </c:pt>
                <c:pt idx="7790">
                  <c:v>0.504139</c:v>
                </c:pt>
                <c:pt idx="7791">
                  <c:v>0.39637600000000001</c:v>
                </c:pt>
                <c:pt idx="7792">
                  <c:v>0.80474599999999996</c:v>
                </c:pt>
                <c:pt idx="7793">
                  <c:v>0.100186</c:v>
                </c:pt>
                <c:pt idx="7794">
                  <c:v>-0.442245</c:v>
                </c:pt>
                <c:pt idx="7795">
                  <c:v>0.92115599999999997</c:v>
                </c:pt>
                <c:pt idx="7796">
                  <c:v>0.23752699999999999</c:v>
                </c:pt>
                <c:pt idx="7797">
                  <c:v>-0.17555100000000001</c:v>
                </c:pt>
                <c:pt idx="7798">
                  <c:v>0.74685299999999999</c:v>
                </c:pt>
                <c:pt idx="7799">
                  <c:v>-0.80603800000000003</c:v>
                </c:pt>
                <c:pt idx="7800">
                  <c:v>0.98865700000000001</c:v>
                </c:pt>
                <c:pt idx="7801">
                  <c:v>0.79370200000000002</c:v>
                </c:pt>
                <c:pt idx="7802">
                  <c:v>1.0874E-2</c:v>
                </c:pt>
                <c:pt idx="7803">
                  <c:v>2.5687899999999999</c:v>
                </c:pt>
                <c:pt idx="7804">
                  <c:v>0.24112</c:v>
                </c:pt>
                <c:pt idx="7805">
                  <c:v>0.26799600000000001</c:v>
                </c:pt>
                <c:pt idx="7806">
                  <c:v>0.29241699999999998</c:v>
                </c:pt>
                <c:pt idx="7807">
                  <c:v>6.9820999999999994E-2</c:v>
                </c:pt>
                <c:pt idx="7808">
                  <c:v>0.25744600000000001</c:v>
                </c:pt>
                <c:pt idx="7809">
                  <c:v>0.74687599999999998</c:v>
                </c:pt>
                <c:pt idx="7810">
                  <c:v>5.2444999999999999E-2</c:v>
                </c:pt>
                <c:pt idx="7811">
                  <c:v>-6.6182000000000005E-2</c:v>
                </c:pt>
                <c:pt idx="7812">
                  <c:v>0.91207700000000003</c:v>
                </c:pt>
                <c:pt idx="7813">
                  <c:v>-0.30683500000000002</c:v>
                </c:pt>
                <c:pt idx="7814">
                  <c:v>0.12237099999999999</c:v>
                </c:pt>
                <c:pt idx="7815">
                  <c:v>-0.19608900000000001</c:v>
                </c:pt>
                <c:pt idx="7816">
                  <c:v>1.1137900000000001</c:v>
                </c:pt>
                <c:pt idx="7817">
                  <c:v>6.3760999999999998E-2</c:v>
                </c:pt>
                <c:pt idx="7818">
                  <c:v>-0.77560799999999996</c:v>
                </c:pt>
                <c:pt idx="7819">
                  <c:v>0.72218099999999996</c:v>
                </c:pt>
                <c:pt idx="7820">
                  <c:v>-0.50447500000000001</c:v>
                </c:pt>
                <c:pt idx="7821">
                  <c:v>-0.30588500000000002</c:v>
                </c:pt>
                <c:pt idx="7822">
                  <c:v>-1.6165499999999999</c:v>
                </c:pt>
                <c:pt idx="7823">
                  <c:v>0.58496700000000001</c:v>
                </c:pt>
                <c:pt idx="7824">
                  <c:v>-0.48732999999999999</c:v>
                </c:pt>
                <c:pt idx="7825">
                  <c:v>-0.37694499999999997</c:v>
                </c:pt>
                <c:pt idx="7826">
                  <c:v>1.1245700000000001</c:v>
                </c:pt>
                <c:pt idx="7827">
                  <c:v>0.25513999999999998</c:v>
                </c:pt>
                <c:pt idx="7828">
                  <c:v>-0.57347499999999996</c:v>
                </c:pt>
                <c:pt idx="7829">
                  <c:v>-0.654115</c:v>
                </c:pt>
                <c:pt idx="7830">
                  <c:v>-0.135653</c:v>
                </c:pt>
                <c:pt idx="7831">
                  <c:v>0.901389</c:v>
                </c:pt>
                <c:pt idx="7832">
                  <c:v>-7.8781000000000004E-2</c:v>
                </c:pt>
                <c:pt idx="7833">
                  <c:v>-0.131332</c:v>
                </c:pt>
                <c:pt idx="7834">
                  <c:v>0.27105299999999999</c:v>
                </c:pt>
                <c:pt idx="7835">
                  <c:v>-1.03725</c:v>
                </c:pt>
                <c:pt idx="7836">
                  <c:v>0.499303</c:v>
                </c:pt>
                <c:pt idx="7837">
                  <c:v>-0.75201899999999999</c:v>
                </c:pt>
                <c:pt idx="7838">
                  <c:v>0.207458</c:v>
                </c:pt>
                <c:pt idx="7839">
                  <c:v>1.51797</c:v>
                </c:pt>
                <c:pt idx="7840">
                  <c:v>-0.54645900000000003</c:v>
                </c:pt>
                <c:pt idx="7841">
                  <c:v>-0.97870400000000002</c:v>
                </c:pt>
                <c:pt idx="7842">
                  <c:v>-0.416603</c:v>
                </c:pt>
                <c:pt idx="7843">
                  <c:v>0.246337</c:v>
                </c:pt>
                <c:pt idx="7844">
                  <c:v>1.7561899999999999</c:v>
                </c:pt>
                <c:pt idx="7845">
                  <c:v>0.244006</c:v>
                </c:pt>
                <c:pt idx="7846">
                  <c:v>-0.39233299999999999</c:v>
                </c:pt>
                <c:pt idx="7847">
                  <c:v>-0.46725100000000003</c:v>
                </c:pt>
                <c:pt idx="7848">
                  <c:v>-0.75658599999999998</c:v>
                </c:pt>
                <c:pt idx="7849">
                  <c:v>0.60011000000000003</c:v>
                </c:pt>
                <c:pt idx="7850">
                  <c:v>0.402285</c:v>
                </c:pt>
                <c:pt idx="7851">
                  <c:v>-1.0652900000000001</c:v>
                </c:pt>
                <c:pt idx="7852">
                  <c:v>0.68014600000000003</c:v>
                </c:pt>
                <c:pt idx="7853">
                  <c:v>-0.28735100000000002</c:v>
                </c:pt>
                <c:pt idx="7854">
                  <c:v>4.6912000000000002E-2</c:v>
                </c:pt>
                <c:pt idx="7855">
                  <c:v>0.38758500000000001</c:v>
                </c:pt>
                <c:pt idx="7856">
                  <c:v>0.40220299999999998</c:v>
                </c:pt>
                <c:pt idx="7857">
                  <c:v>-0.55615499999999995</c:v>
                </c:pt>
                <c:pt idx="7858">
                  <c:v>-0.39434599999999997</c:v>
                </c:pt>
                <c:pt idx="7859">
                  <c:v>-0.18990399999999999</c:v>
                </c:pt>
                <c:pt idx="7860">
                  <c:v>-0.142428</c:v>
                </c:pt>
                <c:pt idx="7861">
                  <c:v>-0.36074299999999998</c:v>
                </c:pt>
                <c:pt idx="7862">
                  <c:v>9.4911999999999996E-2</c:v>
                </c:pt>
                <c:pt idx="7863">
                  <c:v>-0.34439399999999998</c:v>
                </c:pt>
                <c:pt idx="7864">
                  <c:v>-0.66509799999999997</c:v>
                </c:pt>
                <c:pt idx="7865">
                  <c:v>-2.0441000000000001E-2</c:v>
                </c:pt>
                <c:pt idx="7866">
                  <c:v>-0.47181299999999998</c:v>
                </c:pt>
                <c:pt idx="7867">
                  <c:v>-2.7944E-2</c:v>
                </c:pt>
                <c:pt idx="7868">
                  <c:v>0.78505599999999998</c:v>
                </c:pt>
                <c:pt idx="7869">
                  <c:v>-0.32301999999999997</c:v>
                </c:pt>
                <c:pt idx="7870">
                  <c:v>0.27541599999999999</c:v>
                </c:pt>
                <c:pt idx="7871">
                  <c:v>-0.50007999999999997</c:v>
                </c:pt>
                <c:pt idx="7872">
                  <c:v>0.16095599999999999</c:v>
                </c:pt>
                <c:pt idx="7873">
                  <c:v>-0.64560499999999998</c:v>
                </c:pt>
                <c:pt idx="7874">
                  <c:v>-7.7552999999999997E-2</c:v>
                </c:pt>
                <c:pt idx="7875">
                  <c:v>7.3167999999999997E-2</c:v>
                </c:pt>
                <c:pt idx="7876">
                  <c:v>-0.116727</c:v>
                </c:pt>
                <c:pt idx="7877">
                  <c:v>0.17093800000000001</c:v>
                </c:pt>
                <c:pt idx="7878">
                  <c:v>0.29298200000000002</c:v>
                </c:pt>
                <c:pt idx="7879">
                  <c:v>0.38308199999999998</c:v>
                </c:pt>
                <c:pt idx="7880">
                  <c:v>-0.57156700000000005</c:v>
                </c:pt>
                <c:pt idx="7881">
                  <c:v>-0.21742</c:v>
                </c:pt>
                <c:pt idx="7882">
                  <c:v>-0.24044499999999999</c:v>
                </c:pt>
                <c:pt idx="7883">
                  <c:v>7.0176000000000002E-2</c:v>
                </c:pt>
                <c:pt idx="7884">
                  <c:v>0.24851500000000001</c:v>
                </c:pt>
                <c:pt idx="7885">
                  <c:v>0.17937900000000001</c:v>
                </c:pt>
                <c:pt idx="7886">
                  <c:v>0.13383600000000001</c:v>
                </c:pt>
                <c:pt idx="7887">
                  <c:v>9.3410999999999994E-2</c:v>
                </c:pt>
                <c:pt idx="7888">
                  <c:v>-0.107921</c:v>
                </c:pt>
                <c:pt idx="7889">
                  <c:v>-0.184641</c:v>
                </c:pt>
                <c:pt idx="7890">
                  <c:v>7.1025000000000005E-2</c:v>
                </c:pt>
                <c:pt idx="7891">
                  <c:v>-8.9690000000000006E-2</c:v>
                </c:pt>
                <c:pt idx="7892">
                  <c:v>0.149342</c:v>
                </c:pt>
                <c:pt idx="7893">
                  <c:v>-0.48943300000000001</c:v>
                </c:pt>
                <c:pt idx="7894">
                  <c:v>7.1501999999999996E-2</c:v>
                </c:pt>
                <c:pt idx="7895">
                  <c:v>0.31855099999999997</c:v>
                </c:pt>
                <c:pt idx="7896">
                  <c:v>-0.400617</c:v>
                </c:pt>
                <c:pt idx="7897">
                  <c:v>-0.249275</c:v>
                </c:pt>
                <c:pt idx="7898">
                  <c:v>-0.797157</c:v>
                </c:pt>
                <c:pt idx="7899">
                  <c:v>5.1755000000000002E-2</c:v>
                </c:pt>
                <c:pt idx="7900">
                  <c:v>-0.36571799999999999</c:v>
                </c:pt>
                <c:pt idx="7901">
                  <c:v>2.2581E-2</c:v>
                </c:pt>
                <c:pt idx="7902">
                  <c:v>-0.34654299999999999</c:v>
                </c:pt>
                <c:pt idx="7903">
                  <c:v>0.184028</c:v>
                </c:pt>
                <c:pt idx="7904">
                  <c:v>-5.3585000000000001E-2</c:v>
                </c:pt>
                <c:pt idx="7905">
                  <c:v>-0.36320200000000002</c:v>
                </c:pt>
                <c:pt idx="7906">
                  <c:v>0.16516600000000001</c:v>
                </c:pt>
                <c:pt idx="7907">
                  <c:v>-4.9391999999999998E-2</c:v>
                </c:pt>
                <c:pt idx="7908">
                  <c:v>-0.24917400000000001</c:v>
                </c:pt>
                <c:pt idx="7909">
                  <c:v>-0.15568799999999999</c:v>
                </c:pt>
                <c:pt idx="7910">
                  <c:v>-8.5311999999999999E-2</c:v>
                </c:pt>
                <c:pt idx="7911">
                  <c:v>0.13785500000000001</c:v>
                </c:pt>
                <c:pt idx="7912">
                  <c:v>8.9770000000000003E-2</c:v>
                </c:pt>
                <c:pt idx="7913">
                  <c:v>1.6924999999999999E-2</c:v>
                </c:pt>
                <c:pt idx="7914">
                  <c:v>-0.22890199999999999</c:v>
                </c:pt>
                <c:pt idx="7915">
                  <c:v>-6.3500000000000001E-2</c:v>
                </c:pt>
                <c:pt idx="7916">
                  <c:v>-0.166522</c:v>
                </c:pt>
                <c:pt idx="7917">
                  <c:v>7.1315000000000003E-2</c:v>
                </c:pt>
                <c:pt idx="7918">
                  <c:v>0.244669</c:v>
                </c:pt>
                <c:pt idx="7919">
                  <c:v>0.30770799999999998</c:v>
                </c:pt>
                <c:pt idx="7920">
                  <c:v>4.7031000000000003E-2</c:v>
                </c:pt>
                <c:pt idx="7921">
                  <c:v>-0.113161</c:v>
                </c:pt>
                <c:pt idx="7922">
                  <c:v>-2.0468E-2</c:v>
                </c:pt>
                <c:pt idx="7923">
                  <c:v>0.49670999999999998</c:v>
                </c:pt>
                <c:pt idx="7924">
                  <c:v>0.72689499999999996</c:v>
                </c:pt>
                <c:pt idx="7925">
                  <c:v>1.28251</c:v>
                </c:pt>
                <c:pt idx="7926">
                  <c:v>1.0101199999999999</c:v>
                </c:pt>
                <c:pt idx="7927">
                  <c:v>-0.487734</c:v>
                </c:pt>
                <c:pt idx="7928">
                  <c:v>-0.23460500000000001</c:v>
                </c:pt>
                <c:pt idx="7929">
                  <c:v>0.78952599999999995</c:v>
                </c:pt>
                <c:pt idx="7930">
                  <c:v>0.57655699999999999</c:v>
                </c:pt>
                <c:pt idx="7931">
                  <c:v>0.39611299999999999</c:v>
                </c:pt>
                <c:pt idx="7932">
                  <c:v>-0.12021</c:v>
                </c:pt>
                <c:pt idx="7933">
                  <c:v>0.13666</c:v>
                </c:pt>
                <c:pt idx="7934">
                  <c:v>-5.0214000000000002E-2</c:v>
                </c:pt>
                <c:pt idx="7935">
                  <c:v>5.3319999999999999E-2</c:v>
                </c:pt>
                <c:pt idx="7936">
                  <c:v>8.2693000000000003E-2</c:v>
                </c:pt>
                <c:pt idx="7937">
                  <c:v>0.83527899999999999</c:v>
                </c:pt>
                <c:pt idx="7938">
                  <c:v>0.88409300000000002</c:v>
                </c:pt>
                <c:pt idx="7939">
                  <c:v>0.94840199999999997</c:v>
                </c:pt>
                <c:pt idx="7940">
                  <c:v>6.7716999999999999E-2</c:v>
                </c:pt>
                <c:pt idx="7941">
                  <c:v>7.8115000000000004E-2</c:v>
                </c:pt>
                <c:pt idx="7942">
                  <c:v>1.3783099999999999</c:v>
                </c:pt>
                <c:pt idx="7943">
                  <c:v>0.11101</c:v>
                </c:pt>
                <c:pt idx="7944">
                  <c:v>-0.73856599999999994</c:v>
                </c:pt>
                <c:pt idx="7945">
                  <c:v>0.69502399999999998</c:v>
                </c:pt>
                <c:pt idx="7946">
                  <c:v>-0.15703400000000001</c:v>
                </c:pt>
                <c:pt idx="7947">
                  <c:v>0.70811900000000005</c:v>
                </c:pt>
                <c:pt idx="7948">
                  <c:v>0.87202900000000005</c:v>
                </c:pt>
                <c:pt idx="7949">
                  <c:v>-0.56058600000000003</c:v>
                </c:pt>
                <c:pt idx="7950">
                  <c:v>0.70664199999999999</c:v>
                </c:pt>
                <c:pt idx="7951">
                  <c:v>-0.45925100000000002</c:v>
                </c:pt>
                <c:pt idx="7952">
                  <c:v>0.62176399999999998</c:v>
                </c:pt>
                <c:pt idx="7953">
                  <c:v>0.282385</c:v>
                </c:pt>
                <c:pt idx="7954">
                  <c:v>0.727356</c:v>
                </c:pt>
                <c:pt idx="7955">
                  <c:v>-0.85344200000000003</c:v>
                </c:pt>
                <c:pt idx="7956">
                  <c:v>1.5808500000000001</c:v>
                </c:pt>
                <c:pt idx="7957">
                  <c:v>1.02959</c:v>
                </c:pt>
                <c:pt idx="7958">
                  <c:v>0.97863999999999995</c:v>
                </c:pt>
                <c:pt idx="7959">
                  <c:v>1.0375300000000001</c:v>
                </c:pt>
                <c:pt idx="7960">
                  <c:v>1.2055800000000001</c:v>
                </c:pt>
                <c:pt idx="7961">
                  <c:v>0.62388699999999997</c:v>
                </c:pt>
                <c:pt idx="7962">
                  <c:v>1.0989500000000001</c:v>
                </c:pt>
                <c:pt idx="7963">
                  <c:v>1.3348599999999999</c:v>
                </c:pt>
                <c:pt idx="7964">
                  <c:v>1.4945299999999999</c:v>
                </c:pt>
                <c:pt idx="7965">
                  <c:v>0.952573</c:v>
                </c:pt>
                <c:pt idx="7966">
                  <c:v>1.3197700000000001</c:v>
                </c:pt>
                <c:pt idx="7967">
                  <c:v>1.0408900000000001</c:v>
                </c:pt>
                <c:pt idx="7968">
                  <c:v>0.73850099999999996</c:v>
                </c:pt>
                <c:pt idx="7969">
                  <c:v>0.61652499999999999</c:v>
                </c:pt>
                <c:pt idx="7970">
                  <c:v>0.64832699999999999</c:v>
                </c:pt>
                <c:pt idx="7971">
                  <c:v>5.9714999999999997E-2</c:v>
                </c:pt>
                <c:pt idx="7972">
                  <c:v>-0.167965</c:v>
                </c:pt>
                <c:pt idx="7973">
                  <c:v>0.82281499999999996</c:v>
                </c:pt>
                <c:pt idx="7974">
                  <c:v>-7.5106000000000006E-2</c:v>
                </c:pt>
                <c:pt idx="7975">
                  <c:v>1.27542</c:v>
                </c:pt>
                <c:pt idx="7976">
                  <c:v>0.96856100000000001</c:v>
                </c:pt>
                <c:pt idx="7977">
                  <c:v>1.5130999999999999</c:v>
                </c:pt>
                <c:pt idx="7978">
                  <c:v>9.7466999999999998E-2</c:v>
                </c:pt>
                <c:pt idx="7979">
                  <c:v>0.838395</c:v>
                </c:pt>
                <c:pt idx="7980">
                  <c:v>1.3942099999999999</c:v>
                </c:pt>
                <c:pt idx="7981">
                  <c:v>0.53232400000000002</c:v>
                </c:pt>
                <c:pt idx="7982">
                  <c:v>1.5016099999999999</c:v>
                </c:pt>
                <c:pt idx="7983">
                  <c:v>1.29284</c:v>
                </c:pt>
                <c:pt idx="7984">
                  <c:v>1.54403</c:v>
                </c:pt>
                <c:pt idx="7985">
                  <c:v>1.3794200000000001</c:v>
                </c:pt>
                <c:pt idx="7986">
                  <c:v>0.26906799999999997</c:v>
                </c:pt>
                <c:pt idx="7987">
                  <c:v>1.2257499999999999</c:v>
                </c:pt>
                <c:pt idx="7988">
                  <c:v>0.70112399999999997</c:v>
                </c:pt>
                <c:pt idx="7989">
                  <c:v>0.206872</c:v>
                </c:pt>
                <c:pt idx="7990">
                  <c:v>0.712094</c:v>
                </c:pt>
                <c:pt idx="7991">
                  <c:v>0.88006600000000001</c:v>
                </c:pt>
                <c:pt idx="7992">
                  <c:v>1.3816999999999999</c:v>
                </c:pt>
                <c:pt idx="7993">
                  <c:v>0.121723</c:v>
                </c:pt>
                <c:pt idx="7994">
                  <c:v>0.20269699999999999</c:v>
                </c:pt>
                <c:pt idx="7995">
                  <c:v>-5.5016000000000002E-2</c:v>
                </c:pt>
                <c:pt idx="7996">
                  <c:v>0.54856099999999997</c:v>
                </c:pt>
                <c:pt idx="7997">
                  <c:v>1.86558</c:v>
                </c:pt>
                <c:pt idx="7998">
                  <c:v>0.97677999999999998</c:v>
                </c:pt>
                <c:pt idx="7999">
                  <c:v>1.4216200000000001</c:v>
                </c:pt>
                <c:pt idx="8000">
                  <c:v>0.98440000000000005</c:v>
                </c:pt>
                <c:pt idx="8001">
                  <c:v>0.305614</c:v>
                </c:pt>
                <c:pt idx="8002">
                  <c:v>1.36724</c:v>
                </c:pt>
                <c:pt idx="8003">
                  <c:v>-0.23205999999999999</c:v>
                </c:pt>
                <c:pt idx="8004">
                  <c:v>-0.53350900000000001</c:v>
                </c:pt>
                <c:pt idx="8005">
                  <c:v>1.06209</c:v>
                </c:pt>
                <c:pt idx="8006">
                  <c:v>3.1380000000000002E-3</c:v>
                </c:pt>
                <c:pt idx="8007">
                  <c:v>1.66001</c:v>
                </c:pt>
                <c:pt idx="8008">
                  <c:v>0.37403599999999998</c:v>
                </c:pt>
                <c:pt idx="8009">
                  <c:v>0.35215000000000002</c:v>
                </c:pt>
                <c:pt idx="8010">
                  <c:v>0.84218099999999996</c:v>
                </c:pt>
                <c:pt idx="8011">
                  <c:v>1.1750700000000001</c:v>
                </c:pt>
                <c:pt idx="8012">
                  <c:v>0.88441400000000003</c:v>
                </c:pt>
                <c:pt idx="8013">
                  <c:v>1.4462699999999999</c:v>
                </c:pt>
                <c:pt idx="8014">
                  <c:v>1.5777399999999999</c:v>
                </c:pt>
                <c:pt idx="8015">
                  <c:v>0.64224000000000003</c:v>
                </c:pt>
                <c:pt idx="8016">
                  <c:v>1.1934400000000001</c:v>
                </c:pt>
                <c:pt idx="8017">
                  <c:v>0.81964700000000001</c:v>
                </c:pt>
                <c:pt idx="8018">
                  <c:v>0.63917199999999996</c:v>
                </c:pt>
                <c:pt idx="8019">
                  <c:v>1.2156100000000001</c:v>
                </c:pt>
                <c:pt idx="8020">
                  <c:v>0.92442000000000002</c:v>
                </c:pt>
                <c:pt idx="8021">
                  <c:v>0.93566000000000005</c:v>
                </c:pt>
                <c:pt idx="8022">
                  <c:v>0.71112699999999995</c:v>
                </c:pt>
                <c:pt idx="8023">
                  <c:v>1.4689300000000001</c:v>
                </c:pt>
                <c:pt idx="8024">
                  <c:v>0.26648699999999997</c:v>
                </c:pt>
                <c:pt idx="8025">
                  <c:v>0.70009699999999997</c:v>
                </c:pt>
                <c:pt idx="8026">
                  <c:v>1.21428</c:v>
                </c:pt>
                <c:pt idx="8027">
                  <c:v>0.88218600000000003</c:v>
                </c:pt>
                <c:pt idx="8028">
                  <c:v>1.82433</c:v>
                </c:pt>
                <c:pt idx="8029">
                  <c:v>0.108844</c:v>
                </c:pt>
                <c:pt idx="8030">
                  <c:v>0.85799099999999995</c:v>
                </c:pt>
                <c:pt idx="8031">
                  <c:v>1.2798400000000001</c:v>
                </c:pt>
                <c:pt idx="8032">
                  <c:v>1.30511</c:v>
                </c:pt>
                <c:pt idx="8033">
                  <c:v>2.01613</c:v>
                </c:pt>
                <c:pt idx="8034">
                  <c:v>1.3674299999999999</c:v>
                </c:pt>
                <c:pt idx="8035">
                  <c:v>1.37473</c:v>
                </c:pt>
                <c:pt idx="8036">
                  <c:v>1.26085</c:v>
                </c:pt>
                <c:pt idx="8037">
                  <c:v>1.07717</c:v>
                </c:pt>
                <c:pt idx="8038">
                  <c:v>-1.3999999999999999E-4</c:v>
                </c:pt>
                <c:pt idx="8039">
                  <c:v>0.73765199999999997</c:v>
                </c:pt>
                <c:pt idx="8040">
                  <c:v>1.29925</c:v>
                </c:pt>
                <c:pt idx="8041">
                  <c:v>0.23599500000000001</c:v>
                </c:pt>
                <c:pt idx="8042">
                  <c:v>0.78261599999999998</c:v>
                </c:pt>
                <c:pt idx="8043">
                  <c:v>0.88933300000000004</c:v>
                </c:pt>
                <c:pt idx="8044">
                  <c:v>1.4647399999999999</c:v>
                </c:pt>
                <c:pt idx="8045">
                  <c:v>1.5259199999999999</c:v>
                </c:pt>
                <c:pt idx="8046">
                  <c:v>1.1021700000000001</c:v>
                </c:pt>
                <c:pt idx="8047">
                  <c:v>0.50848700000000002</c:v>
                </c:pt>
                <c:pt idx="8048">
                  <c:v>0.28656900000000002</c:v>
                </c:pt>
                <c:pt idx="8049">
                  <c:v>1.15831</c:v>
                </c:pt>
                <c:pt idx="8050">
                  <c:v>0.96228000000000002</c:v>
                </c:pt>
                <c:pt idx="8051">
                  <c:v>-0.24895200000000001</c:v>
                </c:pt>
                <c:pt idx="8052">
                  <c:v>0.557477</c:v>
                </c:pt>
                <c:pt idx="8053">
                  <c:v>0.93183300000000002</c:v>
                </c:pt>
                <c:pt idx="8054">
                  <c:v>0.75963700000000001</c:v>
                </c:pt>
                <c:pt idx="8055">
                  <c:v>0.95315700000000003</c:v>
                </c:pt>
                <c:pt idx="8056">
                  <c:v>0.57876000000000005</c:v>
                </c:pt>
                <c:pt idx="8057">
                  <c:v>0.24887300000000001</c:v>
                </c:pt>
                <c:pt idx="8058">
                  <c:v>0.99168800000000001</c:v>
                </c:pt>
                <c:pt idx="8059">
                  <c:v>0.33973900000000001</c:v>
                </c:pt>
                <c:pt idx="8060">
                  <c:v>1.3340799999999999</c:v>
                </c:pt>
                <c:pt idx="8061">
                  <c:v>1.1923699999999999</c:v>
                </c:pt>
                <c:pt idx="8062">
                  <c:v>0.144594</c:v>
                </c:pt>
                <c:pt idx="8063">
                  <c:v>1.09144</c:v>
                </c:pt>
                <c:pt idx="8064">
                  <c:v>0.70516599999999996</c:v>
                </c:pt>
                <c:pt idx="8065">
                  <c:v>0.468723</c:v>
                </c:pt>
                <c:pt idx="8066">
                  <c:v>0.55033699999999997</c:v>
                </c:pt>
                <c:pt idx="8067">
                  <c:v>0.85999000000000003</c:v>
                </c:pt>
                <c:pt idx="8068">
                  <c:v>-0.16358600000000001</c:v>
                </c:pt>
                <c:pt idx="8069">
                  <c:v>0.83611500000000005</c:v>
                </c:pt>
                <c:pt idx="8070">
                  <c:v>1.0148600000000001</c:v>
                </c:pt>
                <c:pt idx="8071">
                  <c:v>1.2253000000000001</c:v>
                </c:pt>
                <c:pt idx="8072">
                  <c:v>0.52610500000000004</c:v>
                </c:pt>
                <c:pt idx="8073">
                  <c:v>0.68664099999999995</c:v>
                </c:pt>
                <c:pt idx="8074">
                  <c:v>0.81209699999999996</c:v>
                </c:pt>
                <c:pt idx="8075">
                  <c:v>0.70324399999999998</c:v>
                </c:pt>
                <c:pt idx="8076">
                  <c:v>0.78614499999999998</c:v>
                </c:pt>
                <c:pt idx="8077">
                  <c:v>0.918624</c:v>
                </c:pt>
                <c:pt idx="8078">
                  <c:v>-0.17221400000000001</c:v>
                </c:pt>
                <c:pt idx="8079">
                  <c:v>0.99514899999999995</c:v>
                </c:pt>
                <c:pt idx="8080">
                  <c:v>0.77208900000000003</c:v>
                </c:pt>
                <c:pt idx="8081">
                  <c:v>1.0050699999999999</c:v>
                </c:pt>
                <c:pt idx="8082">
                  <c:v>0.30816900000000003</c:v>
                </c:pt>
                <c:pt idx="8083">
                  <c:v>0.61298699999999995</c:v>
                </c:pt>
                <c:pt idx="8084">
                  <c:v>0.38569599999999998</c:v>
                </c:pt>
                <c:pt idx="8085">
                  <c:v>1.10497</c:v>
                </c:pt>
                <c:pt idx="8086">
                  <c:v>0.76607700000000001</c:v>
                </c:pt>
                <c:pt idx="8087">
                  <c:v>0.57523199999999997</c:v>
                </c:pt>
                <c:pt idx="8088">
                  <c:v>0.83469000000000004</c:v>
                </c:pt>
                <c:pt idx="8089">
                  <c:v>0.290352</c:v>
                </c:pt>
                <c:pt idx="8090">
                  <c:v>0.812697</c:v>
                </c:pt>
                <c:pt idx="8091">
                  <c:v>0.59527300000000005</c:v>
                </c:pt>
                <c:pt idx="8092">
                  <c:v>0.91036499999999998</c:v>
                </c:pt>
                <c:pt idx="8093">
                  <c:v>0.48028700000000002</c:v>
                </c:pt>
                <c:pt idx="8094">
                  <c:v>0.73975500000000005</c:v>
                </c:pt>
                <c:pt idx="8095">
                  <c:v>0.525509</c:v>
                </c:pt>
                <c:pt idx="8096">
                  <c:v>0.83479999999999999</c:v>
                </c:pt>
                <c:pt idx="8097">
                  <c:v>1.3629199999999999</c:v>
                </c:pt>
                <c:pt idx="8098">
                  <c:v>1.19574</c:v>
                </c:pt>
                <c:pt idx="8099">
                  <c:v>0.85799800000000004</c:v>
                </c:pt>
                <c:pt idx="8100">
                  <c:v>0.84406899999999996</c:v>
                </c:pt>
                <c:pt idx="8101">
                  <c:v>1.0451900000000001</c:v>
                </c:pt>
                <c:pt idx="8102">
                  <c:v>0.25354399999999999</c:v>
                </c:pt>
                <c:pt idx="8103">
                  <c:v>1.3689899999999999</c:v>
                </c:pt>
                <c:pt idx="8104">
                  <c:v>0.97146600000000005</c:v>
                </c:pt>
                <c:pt idx="8105">
                  <c:v>1.0066999999999999</c:v>
                </c:pt>
                <c:pt idx="8106">
                  <c:v>0.83234600000000003</c:v>
                </c:pt>
                <c:pt idx="8107">
                  <c:v>0.49903399999999998</c:v>
                </c:pt>
                <c:pt idx="8108">
                  <c:v>-0.13697200000000001</c:v>
                </c:pt>
                <c:pt idx="8109">
                  <c:v>0.56272900000000003</c:v>
                </c:pt>
                <c:pt idx="8110">
                  <c:v>1.3588800000000001</c:v>
                </c:pt>
                <c:pt idx="8111">
                  <c:v>0.92368700000000004</c:v>
                </c:pt>
                <c:pt idx="8112">
                  <c:v>0.74632299999999996</c:v>
                </c:pt>
                <c:pt idx="8113">
                  <c:v>0.98691300000000004</c:v>
                </c:pt>
                <c:pt idx="8114">
                  <c:v>0.30025200000000002</c:v>
                </c:pt>
                <c:pt idx="8115">
                  <c:v>-0.113176</c:v>
                </c:pt>
                <c:pt idx="8116">
                  <c:v>0.69918199999999997</c:v>
                </c:pt>
                <c:pt idx="8117">
                  <c:v>1.01902</c:v>
                </c:pt>
                <c:pt idx="8118">
                  <c:v>1.2391000000000001</c:v>
                </c:pt>
                <c:pt idx="8119">
                  <c:v>0.76944500000000005</c:v>
                </c:pt>
                <c:pt idx="8120">
                  <c:v>0.95455599999999996</c:v>
                </c:pt>
                <c:pt idx="8121">
                  <c:v>1.06765</c:v>
                </c:pt>
                <c:pt idx="8122">
                  <c:v>0.94168600000000002</c:v>
                </c:pt>
                <c:pt idx="8123">
                  <c:v>0.59018599999999999</c:v>
                </c:pt>
                <c:pt idx="8124">
                  <c:v>0.65099499999999999</c:v>
                </c:pt>
                <c:pt idx="8125">
                  <c:v>0.93548900000000001</c:v>
                </c:pt>
                <c:pt idx="8126">
                  <c:v>-2.3609999999999999E-2</c:v>
                </c:pt>
                <c:pt idx="8127">
                  <c:v>1.8693599999999999</c:v>
                </c:pt>
                <c:pt idx="8128">
                  <c:v>1.35199</c:v>
                </c:pt>
                <c:pt idx="8129">
                  <c:v>0.78890899999999997</c:v>
                </c:pt>
                <c:pt idx="8130">
                  <c:v>0.66842299999999999</c:v>
                </c:pt>
                <c:pt idx="8131">
                  <c:v>1.7856300000000001</c:v>
                </c:pt>
                <c:pt idx="8132">
                  <c:v>0.84089899999999995</c:v>
                </c:pt>
                <c:pt idx="8133">
                  <c:v>1.6375599999999999</c:v>
                </c:pt>
                <c:pt idx="8134">
                  <c:v>1.3707199999999999</c:v>
                </c:pt>
                <c:pt idx="8135">
                  <c:v>1.1051200000000001</c:v>
                </c:pt>
                <c:pt idx="8136">
                  <c:v>0.84023999999999999</c:v>
                </c:pt>
                <c:pt idx="8137">
                  <c:v>1.1942900000000001</c:v>
                </c:pt>
                <c:pt idx="8138">
                  <c:v>1.46791</c:v>
                </c:pt>
                <c:pt idx="8139">
                  <c:v>1.5443199999999999</c:v>
                </c:pt>
                <c:pt idx="8140">
                  <c:v>0.66679299999999997</c:v>
                </c:pt>
                <c:pt idx="8141">
                  <c:v>1.21635</c:v>
                </c:pt>
                <c:pt idx="8142">
                  <c:v>0.85626800000000003</c:v>
                </c:pt>
                <c:pt idx="8143">
                  <c:v>1.0511200000000001</c:v>
                </c:pt>
                <c:pt idx="8144">
                  <c:v>1.17069</c:v>
                </c:pt>
                <c:pt idx="8145">
                  <c:v>1.4884900000000001</c:v>
                </c:pt>
                <c:pt idx="8146">
                  <c:v>1.0434099999999999</c:v>
                </c:pt>
                <c:pt idx="8147">
                  <c:v>2.1499600000000001</c:v>
                </c:pt>
                <c:pt idx="8148">
                  <c:v>1.3546499999999999</c:v>
                </c:pt>
                <c:pt idx="8149">
                  <c:v>1.02657</c:v>
                </c:pt>
                <c:pt idx="8150">
                  <c:v>1.3419099999999999</c:v>
                </c:pt>
                <c:pt idx="8151">
                  <c:v>1.5927</c:v>
                </c:pt>
                <c:pt idx="8152">
                  <c:v>0.413601</c:v>
                </c:pt>
                <c:pt idx="8153">
                  <c:v>1.9587000000000001</c:v>
                </c:pt>
                <c:pt idx="8154">
                  <c:v>0.26023099999999999</c:v>
                </c:pt>
                <c:pt idx="8155">
                  <c:v>0.26875700000000002</c:v>
                </c:pt>
                <c:pt idx="8156">
                  <c:v>1.3066</c:v>
                </c:pt>
                <c:pt idx="8157">
                  <c:v>1.16682</c:v>
                </c:pt>
                <c:pt idx="8158">
                  <c:v>0.75964500000000001</c:v>
                </c:pt>
                <c:pt idx="8159">
                  <c:v>1.4008799999999999</c:v>
                </c:pt>
                <c:pt idx="8160">
                  <c:v>1.34416</c:v>
                </c:pt>
                <c:pt idx="8161">
                  <c:v>0.63626199999999999</c:v>
                </c:pt>
                <c:pt idx="8162">
                  <c:v>1.4923999999999999</c:v>
                </c:pt>
                <c:pt idx="8163">
                  <c:v>1.08677</c:v>
                </c:pt>
                <c:pt idx="8164">
                  <c:v>1.268</c:v>
                </c:pt>
                <c:pt idx="8165">
                  <c:v>1.15876</c:v>
                </c:pt>
                <c:pt idx="8166">
                  <c:v>0.494975</c:v>
                </c:pt>
                <c:pt idx="8167">
                  <c:v>1.3879900000000001</c:v>
                </c:pt>
                <c:pt idx="8168">
                  <c:v>1.39466</c:v>
                </c:pt>
                <c:pt idx="8169">
                  <c:v>1.33612</c:v>
                </c:pt>
                <c:pt idx="8170">
                  <c:v>0.79391699999999998</c:v>
                </c:pt>
                <c:pt idx="8171">
                  <c:v>1.3824399999999999</c:v>
                </c:pt>
                <c:pt idx="8172">
                  <c:v>0.41202899999999998</c:v>
                </c:pt>
                <c:pt idx="8173">
                  <c:v>0.95673200000000003</c:v>
                </c:pt>
                <c:pt idx="8174">
                  <c:v>1.1194200000000001</c:v>
                </c:pt>
                <c:pt idx="8175">
                  <c:v>-0.10903400000000001</c:v>
                </c:pt>
                <c:pt idx="8176">
                  <c:v>1.72695</c:v>
                </c:pt>
                <c:pt idx="8177">
                  <c:v>1.75831</c:v>
                </c:pt>
                <c:pt idx="8178">
                  <c:v>0.84726400000000002</c:v>
                </c:pt>
                <c:pt idx="8179">
                  <c:v>0.89204399999999995</c:v>
                </c:pt>
                <c:pt idx="8180">
                  <c:v>0.794713</c:v>
                </c:pt>
                <c:pt idx="8181">
                  <c:v>1.3492500000000001</c:v>
                </c:pt>
                <c:pt idx="8182">
                  <c:v>1.1646799999999999</c:v>
                </c:pt>
                <c:pt idx="8183">
                  <c:v>1.5282</c:v>
                </c:pt>
                <c:pt idx="8184">
                  <c:v>0.74417199999999994</c:v>
                </c:pt>
                <c:pt idx="8185">
                  <c:v>1.0306200000000001</c:v>
                </c:pt>
                <c:pt idx="8186">
                  <c:v>0.44047700000000001</c:v>
                </c:pt>
                <c:pt idx="8187">
                  <c:v>1.2203299999999999</c:v>
                </c:pt>
                <c:pt idx="8188">
                  <c:v>0.143397</c:v>
                </c:pt>
                <c:pt idx="8189">
                  <c:v>1.2813399999999999</c:v>
                </c:pt>
                <c:pt idx="8190">
                  <c:v>0.98664200000000002</c:v>
                </c:pt>
                <c:pt idx="8191">
                  <c:v>0.756934</c:v>
                </c:pt>
                <c:pt idx="8192">
                  <c:v>1.88296</c:v>
                </c:pt>
                <c:pt idx="8193">
                  <c:v>1.5937399999999999</c:v>
                </c:pt>
                <c:pt idx="8194">
                  <c:v>0.48835499999999998</c:v>
                </c:pt>
                <c:pt idx="8195">
                  <c:v>-0.61528799999999995</c:v>
                </c:pt>
                <c:pt idx="8196">
                  <c:v>1.79884</c:v>
                </c:pt>
                <c:pt idx="8197">
                  <c:v>1.6643600000000001</c:v>
                </c:pt>
                <c:pt idx="8198">
                  <c:v>0.37562499999999999</c:v>
                </c:pt>
                <c:pt idx="8199">
                  <c:v>-0.55545900000000004</c:v>
                </c:pt>
                <c:pt idx="8200">
                  <c:v>1.5504800000000001</c:v>
                </c:pt>
                <c:pt idx="8201">
                  <c:v>0.27785599999999999</c:v>
                </c:pt>
                <c:pt idx="8202">
                  <c:v>1.1397900000000001</c:v>
                </c:pt>
                <c:pt idx="8203">
                  <c:v>0.38291399999999998</c:v>
                </c:pt>
                <c:pt idx="8204">
                  <c:v>0.66908800000000002</c:v>
                </c:pt>
                <c:pt idx="8205">
                  <c:v>0.26650299999999999</c:v>
                </c:pt>
                <c:pt idx="8206">
                  <c:v>1.1668499999999999</c:v>
                </c:pt>
                <c:pt idx="8207">
                  <c:v>0.67849800000000005</c:v>
                </c:pt>
                <c:pt idx="8208">
                  <c:v>1.16686</c:v>
                </c:pt>
                <c:pt idx="8209">
                  <c:v>1.3690899999999999</c:v>
                </c:pt>
                <c:pt idx="8210">
                  <c:v>0.13134199999999999</c:v>
                </c:pt>
                <c:pt idx="8211">
                  <c:v>0.95043</c:v>
                </c:pt>
                <c:pt idx="8212">
                  <c:v>-7.4274000000000007E-2</c:v>
                </c:pt>
                <c:pt idx="8213">
                  <c:v>0.80757800000000002</c:v>
                </c:pt>
                <c:pt idx="8214">
                  <c:v>0.88550300000000004</c:v>
                </c:pt>
                <c:pt idx="8215">
                  <c:v>0.46745599999999998</c:v>
                </c:pt>
                <c:pt idx="8216">
                  <c:v>1.2378100000000001</c:v>
                </c:pt>
                <c:pt idx="8217">
                  <c:v>1.0853299999999999</c:v>
                </c:pt>
                <c:pt idx="8218">
                  <c:v>0.43888500000000003</c:v>
                </c:pt>
                <c:pt idx="8219">
                  <c:v>0.89439900000000006</c:v>
                </c:pt>
                <c:pt idx="8220">
                  <c:v>-0.21148500000000001</c:v>
                </c:pt>
                <c:pt idx="8221">
                  <c:v>1.2225299999999999</c:v>
                </c:pt>
                <c:pt idx="8222">
                  <c:v>0.37156400000000001</c:v>
                </c:pt>
                <c:pt idx="8223">
                  <c:v>1.12584</c:v>
                </c:pt>
                <c:pt idx="8224">
                  <c:v>1.2403900000000001</c:v>
                </c:pt>
                <c:pt idx="8225">
                  <c:v>0.52246099999999995</c:v>
                </c:pt>
                <c:pt idx="8226">
                  <c:v>0.63189399999999996</c:v>
                </c:pt>
                <c:pt idx="8227">
                  <c:v>0.328571</c:v>
                </c:pt>
                <c:pt idx="8228">
                  <c:v>0.57941500000000001</c:v>
                </c:pt>
                <c:pt idx="8229">
                  <c:v>-0.505664</c:v>
                </c:pt>
                <c:pt idx="8230">
                  <c:v>1.00004</c:v>
                </c:pt>
                <c:pt idx="8231">
                  <c:v>0.49424200000000001</c:v>
                </c:pt>
                <c:pt idx="8232">
                  <c:v>-0.78898699999999999</c:v>
                </c:pt>
                <c:pt idx="8233">
                  <c:v>1.50858</c:v>
                </c:pt>
                <c:pt idx="8234">
                  <c:v>1.11714</c:v>
                </c:pt>
                <c:pt idx="8235">
                  <c:v>1.2935E-2</c:v>
                </c:pt>
                <c:pt idx="8236">
                  <c:v>0.43393999999999999</c:v>
                </c:pt>
                <c:pt idx="8237">
                  <c:v>1.0722799999999999</c:v>
                </c:pt>
                <c:pt idx="8238">
                  <c:v>0.79458799999999996</c:v>
                </c:pt>
                <c:pt idx="8239">
                  <c:v>1.19048</c:v>
                </c:pt>
                <c:pt idx="8240">
                  <c:v>0.71252700000000002</c:v>
                </c:pt>
                <c:pt idx="8241">
                  <c:v>0.52874100000000002</c:v>
                </c:pt>
                <c:pt idx="8242">
                  <c:v>0.54448300000000005</c:v>
                </c:pt>
                <c:pt idx="8243">
                  <c:v>0.89134899999999995</c:v>
                </c:pt>
                <c:pt idx="8244">
                  <c:v>0.29968</c:v>
                </c:pt>
                <c:pt idx="8245">
                  <c:v>0.57197600000000004</c:v>
                </c:pt>
                <c:pt idx="8246">
                  <c:v>0.75103500000000001</c:v>
                </c:pt>
                <c:pt idx="8247">
                  <c:v>0.139072</c:v>
                </c:pt>
                <c:pt idx="8248">
                  <c:v>0.39566800000000002</c:v>
                </c:pt>
                <c:pt idx="8249">
                  <c:v>1.9778899999999999</c:v>
                </c:pt>
                <c:pt idx="8250">
                  <c:v>0.99466500000000002</c:v>
                </c:pt>
                <c:pt idx="8251">
                  <c:v>0.47193299999999999</c:v>
                </c:pt>
                <c:pt idx="8252">
                  <c:v>0.248058</c:v>
                </c:pt>
                <c:pt idx="8253">
                  <c:v>0.92666800000000005</c:v>
                </c:pt>
                <c:pt idx="8254">
                  <c:v>0.61843800000000004</c:v>
                </c:pt>
                <c:pt idx="8255">
                  <c:v>0.242507</c:v>
                </c:pt>
                <c:pt idx="8256">
                  <c:v>1.16805</c:v>
                </c:pt>
                <c:pt idx="8257">
                  <c:v>1.15944</c:v>
                </c:pt>
                <c:pt idx="8258">
                  <c:v>1.5708500000000001</c:v>
                </c:pt>
                <c:pt idx="8259">
                  <c:v>0.482485</c:v>
                </c:pt>
                <c:pt idx="8260">
                  <c:v>0.30423800000000001</c:v>
                </c:pt>
                <c:pt idx="8261">
                  <c:v>0.50641599999999998</c:v>
                </c:pt>
                <c:pt idx="8262">
                  <c:v>1.7437499999999999</c:v>
                </c:pt>
                <c:pt idx="8263">
                  <c:v>0.33579500000000001</c:v>
                </c:pt>
                <c:pt idx="8264">
                  <c:v>1.6154500000000001</c:v>
                </c:pt>
                <c:pt idx="8265">
                  <c:v>0.193915</c:v>
                </c:pt>
                <c:pt idx="8266">
                  <c:v>0.95376000000000005</c:v>
                </c:pt>
                <c:pt idx="8267">
                  <c:v>1.29053</c:v>
                </c:pt>
                <c:pt idx="8268">
                  <c:v>0.11518</c:v>
                </c:pt>
                <c:pt idx="8269">
                  <c:v>0.83378399999999997</c:v>
                </c:pt>
                <c:pt idx="8270">
                  <c:v>1.5357000000000001E-2</c:v>
                </c:pt>
                <c:pt idx="8271">
                  <c:v>0.97833700000000001</c:v>
                </c:pt>
                <c:pt idx="8272">
                  <c:v>1.4922200000000001</c:v>
                </c:pt>
                <c:pt idx="8273">
                  <c:v>1.37703</c:v>
                </c:pt>
                <c:pt idx="8274">
                  <c:v>1.09365</c:v>
                </c:pt>
                <c:pt idx="8275">
                  <c:v>1.86168</c:v>
                </c:pt>
                <c:pt idx="8276">
                  <c:v>1.41858</c:v>
                </c:pt>
                <c:pt idx="8277">
                  <c:v>1.4901</c:v>
                </c:pt>
                <c:pt idx="8278">
                  <c:v>0.79240999999999995</c:v>
                </c:pt>
                <c:pt idx="8279">
                  <c:v>0.31373000000000001</c:v>
                </c:pt>
                <c:pt idx="8280">
                  <c:v>1.50858</c:v>
                </c:pt>
                <c:pt idx="8281">
                  <c:v>1.3612200000000001</c:v>
                </c:pt>
                <c:pt idx="8282">
                  <c:v>0.60887100000000005</c:v>
                </c:pt>
                <c:pt idx="8283">
                  <c:v>1.7457199999999999</c:v>
                </c:pt>
                <c:pt idx="8284">
                  <c:v>1.13961</c:v>
                </c:pt>
                <c:pt idx="8285">
                  <c:v>0.77251300000000001</c:v>
                </c:pt>
                <c:pt idx="8286">
                  <c:v>0.76190599999999997</c:v>
                </c:pt>
                <c:pt idx="8287">
                  <c:v>1.00973</c:v>
                </c:pt>
                <c:pt idx="8288">
                  <c:v>0.90207099999999996</c:v>
                </c:pt>
                <c:pt idx="8289">
                  <c:v>1.8788499999999999</c:v>
                </c:pt>
                <c:pt idx="8290">
                  <c:v>-0.47482999999999997</c:v>
                </c:pt>
                <c:pt idx="8291">
                  <c:v>2.1480399999999999</c:v>
                </c:pt>
                <c:pt idx="8292">
                  <c:v>1.1295999999999999</c:v>
                </c:pt>
                <c:pt idx="8293">
                  <c:v>1.67764</c:v>
                </c:pt>
                <c:pt idx="8294">
                  <c:v>1.69668</c:v>
                </c:pt>
                <c:pt idx="8295">
                  <c:v>9.5144999999999993E-2</c:v>
                </c:pt>
                <c:pt idx="8296">
                  <c:v>0.97146600000000005</c:v>
                </c:pt>
                <c:pt idx="8297">
                  <c:v>-0.87298699999999996</c:v>
                </c:pt>
                <c:pt idx="8298">
                  <c:v>-0.17613999999999999</c:v>
                </c:pt>
                <c:pt idx="8299">
                  <c:v>0.75543499999999997</c:v>
                </c:pt>
                <c:pt idx="8300">
                  <c:v>-1.3283199999999999</c:v>
                </c:pt>
                <c:pt idx="8301">
                  <c:v>-1.3335699999999999</c:v>
                </c:pt>
                <c:pt idx="8302">
                  <c:v>-0.19678399999999999</c:v>
                </c:pt>
                <c:pt idx="8303">
                  <c:v>1.0927500000000001</c:v>
                </c:pt>
                <c:pt idx="8304">
                  <c:v>-0.31201299999999998</c:v>
                </c:pt>
                <c:pt idx="8305">
                  <c:v>1.12477</c:v>
                </c:pt>
                <c:pt idx="8306">
                  <c:v>1.4406699999999999</c:v>
                </c:pt>
                <c:pt idx="8307">
                  <c:v>2.8066200000000001</c:v>
                </c:pt>
                <c:pt idx="8308">
                  <c:v>0.61303799999999997</c:v>
                </c:pt>
                <c:pt idx="8309">
                  <c:v>0.88419700000000001</c:v>
                </c:pt>
                <c:pt idx="8310">
                  <c:v>0.36774899999999999</c:v>
                </c:pt>
                <c:pt idx="8311">
                  <c:v>1.4416</c:v>
                </c:pt>
                <c:pt idx="8312">
                  <c:v>0.90001699999999996</c:v>
                </c:pt>
                <c:pt idx="8313">
                  <c:v>0.46952899999999997</c:v>
                </c:pt>
                <c:pt idx="8314">
                  <c:v>0.58399500000000004</c:v>
                </c:pt>
                <c:pt idx="8315">
                  <c:v>1.2803599999999999</c:v>
                </c:pt>
                <c:pt idx="8316">
                  <c:v>0.90215199999999995</c:v>
                </c:pt>
                <c:pt idx="8317">
                  <c:v>1.1625799999999999</c:v>
                </c:pt>
                <c:pt idx="8318">
                  <c:v>0.99334</c:v>
                </c:pt>
                <c:pt idx="8319">
                  <c:v>0.23331499999999999</c:v>
                </c:pt>
                <c:pt idx="8320">
                  <c:v>0.420373</c:v>
                </c:pt>
                <c:pt idx="8321">
                  <c:v>-1.43916</c:v>
                </c:pt>
                <c:pt idx="8322">
                  <c:v>-0.31271399999999999</c:v>
                </c:pt>
                <c:pt idx="8323">
                  <c:v>2.3080699999999998</c:v>
                </c:pt>
                <c:pt idx="8324">
                  <c:v>1.92039</c:v>
                </c:pt>
                <c:pt idx="8325">
                  <c:v>1.8141700000000001</c:v>
                </c:pt>
                <c:pt idx="8326">
                  <c:v>0.30824499999999999</c:v>
                </c:pt>
                <c:pt idx="8327">
                  <c:v>1.1455900000000001</c:v>
                </c:pt>
                <c:pt idx="8328">
                  <c:v>6.9849999999999999E-3</c:v>
                </c:pt>
                <c:pt idx="8329">
                  <c:v>0.43123699999999998</c:v>
                </c:pt>
                <c:pt idx="8330">
                  <c:v>-0.54669800000000002</c:v>
                </c:pt>
                <c:pt idx="8331">
                  <c:v>0.38147199999999998</c:v>
                </c:pt>
                <c:pt idx="8332">
                  <c:v>-0.79994100000000001</c:v>
                </c:pt>
                <c:pt idx="8333">
                  <c:v>1.10347</c:v>
                </c:pt>
                <c:pt idx="8334">
                  <c:v>0.42469099999999999</c:v>
                </c:pt>
                <c:pt idx="8335">
                  <c:v>-0.133876</c:v>
                </c:pt>
                <c:pt idx="8336">
                  <c:v>-1.3310900000000001</c:v>
                </c:pt>
                <c:pt idx="8337">
                  <c:v>-0.18662200000000001</c:v>
                </c:pt>
                <c:pt idx="8338">
                  <c:v>0.342775</c:v>
                </c:pt>
                <c:pt idx="8339">
                  <c:v>-0.52971900000000005</c:v>
                </c:pt>
                <c:pt idx="8340">
                  <c:v>0.454374</c:v>
                </c:pt>
                <c:pt idx="8341">
                  <c:v>1.04853</c:v>
                </c:pt>
                <c:pt idx="8342">
                  <c:v>0.39951399999999998</c:v>
                </c:pt>
                <c:pt idx="8343">
                  <c:v>0.62689399999999995</c:v>
                </c:pt>
                <c:pt idx="8344">
                  <c:v>0.60170599999999996</c:v>
                </c:pt>
                <c:pt idx="8345">
                  <c:v>-1.4151199999999999</c:v>
                </c:pt>
                <c:pt idx="8346">
                  <c:v>-0.17372099999999999</c:v>
                </c:pt>
                <c:pt idx="8347">
                  <c:v>-0.47524</c:v>
                </c:pt>
                <c:pt idx="8348">
                  <c:v>0.139567</c:v>
                </c:pt>
                <c:pt idx="8349">
                  <c:v>4.0486000000000001E-2</c:v>
                </c:pt>
                <c:pt idx="8350">
                  <c:v>-0.745309</c:v>
                </c:pt>
                <c:pt idx="8351">
                  <c:v>-0.63864100000000001</c:v>
                </c:pt>
                <c:pt idx="8352">
                  <c:v>0.40751500000000002</c:v>
                </c:pt>
                <c:pt idx="8353">
                  <c:v>-0.296817</c:v>
                </c:pt>
                <c:pt idx="8354">
                  <c:v>-0.34919099999999997</c:v>
                </c:pt>
                <c:pt idx="8355">
                  <c:v>0.58671899999999999</c:v>
                </c:pt>
                <c:pt idx="8356">
                  <c:v>0.48436899999999999</c:v>
                </c:pt>
                <c:pt idx="8357">
                  <c:v>0.50217299999999998</c:v>
                </c:pt>
                <c:pt idx="8358">
                  <c:v>0.60506400000000005</c:v>
                </c:pt>
                <c:pt idx="8359">
                  <c:v>0.48042299999999999</c:v>
                </c:pt>
                <c:pt idx="8360">
                  <c:v>2.8604999999999998E-2</c:v>
                </c:pt>
                <c:pt idx="8361">
                  <c:v>-0.18738299999999999</c:v>
                </c:pt>
                <c:pt idx="8362">
                  <c:v>1.66801</c:v>
                </c:pt>
                <c:pt idx="8363">
                  <c:v>0.15743499999999999</c:v>
                </c:pt>
                <c:pt idx="8364">
                  <c:v>-0.92403000000000002</c:v>
                </c:pt>
                <c:pt idx="8365">
                  <c:v>-0.23237099999999999</c:v>
                </c:pt>
                <c:pt idx="8366">
                  <c:v>-0.82328400000000002</c:v>
                </c:pt>
                <c:pt idx="8367">
                  <c:v>-0.39754899999999999</c:v>
                </c:pt>
                <c:pt idx="8368">
                  <c:v>-1.0042800000000001</c:v>
                </c:pt>
                <c:pt idx="8369">
                  <c:v>-0.239401</c:v>
                </c:pt>
                <c:pt idx="8370">
                  <c:v>-0.617035</c:v>
                </c:pt>
                <c:pt idx="8371">
                  <c:v>-0.71487500000000004</c:v>
                </c:pt>
                <c:pt idx="8372">
                  <c:v>-0.221772</c:v>
                </c:pt>
                <c:pt idx="8373">
                  <c:v>0.88917299999999999</c:v>
                </c:pt>
                <c:pt idx="8374">
                  <c:v>-0.56145500000000004</c:v>
                </c:pt>
                <c:pt idx="8375">
                  <c:v>-0.62235399999999996</c:v>
                </c:pt>
                <c:pt idx="8376">
                  <c:v>-3.9675000000000002E-2</c:v>
                </c:pt>
                <c:pt idx="8377">
                  <c:v>-1.2478199999999999</c:v>
                </c:pt>
                <c:pt idx="8378">
                  <c:v>0.47045700000000001</c:v>
                </c:pt>
                <c:pt idx="8379">
                  <c:v>0.18651300000000001</c:v>
                </c:pt>
                <c:pt idx="8380">
                  <c:v>-0.80195300000000003</c:v>
                </c:pt>
                <c:pt idx="8381">
                  <c:v>-8.7250000000000001E-3</c:v>
                </c:pt>
                <c:pt idx="8382">
                  <c:v>-0.60088200000000003</c:v>
                </c:pt>
                <c:pt idx="8383">
                  <c:v>-0.61591799999999997</c:v>
                </c:pt>
                <c:pt idx="8384">
                  <c:v>-0.30620599999999998</c:v>
                </c:pt>
                <c:pt idx="8385">
                  <c:v>-1.2297000000000001E-2</c:v>
                </c:pt>
                <c:pt idx="8386">
                  <c:v>-0.49591400000000002</c:v>
                </c:pt>
                <c:pt idx="8387">
                  <c:v>0.19427</c:v>
                </c:pt>
                <c:pt idx="8388">
                  <c:v>-1.00505</c:v>
                </c:pt>
                <c:pt idx="8389">
                  <c:v>-0.79475200000000001</c:v>
                </c:pt>
                <c:pt idx="8390">
                  <c:v>-0.14133000000000001</c:v>
                </c:pt>
                <c:pt idx="8391">
                  <c:v>-1.0991000000000001E-2</c:v>
                </c:pt>
                <c:pt idx="8392">
                  <c:v>-0.88616600000000001</c:v>
                </c:pt>
                <c:pt idx="8393">
                  <c:v>0.10151300000000001</c:v>
                </c:pt>
                <c:pt idx="8394">
                  <c:v>-9.4339999999999993E-2</c:v>
                </c:pt>
                <c:pt idx="8395">
                  <c:v>0.33149899999999999</c:v>
                </c:pt>
                <c:pt idx="8396">
                  <c:v>-0.24099699999999999</c:v>
                </c:pt>
                <c:pt idx="8397">
                  <c:v>7.6796000000000003E-2</c:v>
                </c:pt>
                <c:pt idx="8398">
                  <c:v>0.20763899999999999</c:v>
                </c:pt>
                <c:pt idx="8399">
                  <c:v>-7.5825000000000004E-2</c:v>
                </c:pt>
                <c:pt idx="8400">
                  <c:v>1.359E-2</c:v>
                </c:pt>
                <c:pt idx="8401">
                  <c:v>-0.32305699999999998</c:v>
                </c:pt>
                <c:pt idx="8402">
                  <c:v>0.92418500000000003</c:v>
                </c:pt>
                <c:pt idx="8403">
                  <c:v>-0.13607</c:v>
                </c:pt>
                <c:pt idx="8404">
                  <c:v>-3.2868000000000001E-2</c:v>
                </c:pt>
                <c:pt idx="8405">
                  <c:v>5.7979000000000003E-2</c:v>
                </c:pt>
                <c:pt idx="8406">
                  <c:v>0.21465100000000001</c:v>
                </c:pt>
                <c:pt idx="8407">
                  <c:v>0.38496000000000002</c:v>
                </c:pt>
                <c:pt idx="8408">
                  <c:v>-3.8869000000000001E-2</c:v>
                </c:pt>
                <c:pt idx="8409">
                  <c:v>0.68169900000000005</c:v>
                </c:pt>
                <c:pt idx="8410">
                  <c:v>-0.78891199999999995</c:v>
                </c:pt>
                <c:pt idx="8411">
                  <c:v>-6.7739999999999995E-2</c:v>
                </c:pt>
                <c:pt idx="8412">
                  <c:v>-6.3568E-2</c:v>
                </c:pt>
                <c:pt idx="8413">
                  <c:v>-0.26756600000000003</c:v>
                </c:pt>
                <c:pt idx="8414">
                  <c:v>0.14479</c:v>
                </c:pt>
                <c:pt idx="8415">
                  <c:v>-0.35023799999999999</c:v>
                </c:pt>
                <c:pt idx="8416">
                  <c:v>-0.13788700000000001</c:v>
                </c:pt>
                <c:pt idx="8417">
                  <c:v>1.6083499999999999</c:v>
                </c:pt>
                <c:pt idx="8418">
                  <c:v>0.128495</c:v>
                </c:pt>
                <c:pt idx="8419">
                  <c:v>-0.16003500000000001</c:v>
                </c:pt>
                <c:pt idx="8420">
                  <c:v>0.19120200000000001</c:v>
                </c:pt>
                <c:pt idx="8421">
                  <c:v>-0.45699400000000001</c:v>
                </c:pt>
                <c:pt idx="8422">
                  <c:v>-7.6975000000000002E-2</c:v>
                </c:pt>
                <c:pt idx="8423">
                  <c:v>-0.23536199999999999</c:v>
                </c:pt>
                <c:pt idx="8424">
                  <c:v>0.192685</c:v>
                </c:pt>
                <c:pt idx="8425">
                  <c:v>0.39176499999999997</c:v>
                </c:pt>
                <c:pt idx="8426">
                  <c:v>-0.29357100000000003</c:v>
                </c:pt>
                <c:pt idx="8427">
                  <c:v>-0.182508</c:v>
                </c:pt>
                <c:pt idx="8428">
                  <c:v>5.1093E-2</c:v>
                </c:pt>
                <c:pt idx="8429">
                  <c:v>-3.8545999999999997E-2</c:v>
                </c:pt>
                <c:pt idx="8430">
                  <c:v>0.15184900000000001</c:v>
                </c:pt>
                <c:pt idx="8431">
                  <c:v>-0.10743</c:v>
                </c:pt>
                <c:pt idx="8432">
                  <c:v>-3.5024E-2</c:v>
                </c:pt>
                <c:pt idx="8433">
                  <c:v>-0.20739099999999999</c:v>
                </c:pt>
                <c:pt idx="8434">
                  <c:v>-0.1522</c:v>
                </c:pt>
                <c:pt idx="8435">
                  <c:v>-9.8667000000000005E-2</c:v>
                </c:pt>
                <c:pt idx="8436">
                  <c:v>0.22378500000000001</c:v>
                </c:pt>
                <c:pt idx="8437">
                  <c:v>-0.50490500000000005</c:v>
                </c:pt>
                <c:pt idx="8438">
                  <c:v>-3.3910999999999997E-2</c:v>
                </c:pt>
                <c:pt idx="8439">
                  <c:v>0.110156</c:v>
                </c:pt>
                <c:pt idx="8440">
                  <c:v>-0.25519799999999998</c:v>
                </c:pt>
                <c:pt idx="8441">
                  <c:v>-0.29866199999999998</c:v>
                </c:pt>
                <c:pt idx="8442">
                  <c:v>-2.2693000000000001E-2</c:v>
                </c:pt>
                <c:pt idx="8443">
                  <c:v>5.7320000000000001E-3</c:v>
                </c:pt>
                <c:pt idx="8444">
                  <c:v>0.11398</c:v>
                </c:pt>
                <c:pt idx="8445">
                  <c:v>-2.1496999999999999E-2</c:v>
                </c:pt>
                <c:pt idx="8446">
                  <c:v>3.2545999999999999E-2</c:v>
                </c:pt>
                <c:pt idx="8447">
                  <c:v>-0.13917099999999999</c:v>
                </c:pt>
                <c:pt idx="8448">
                  <c:v>0.217029</c:v>
                </c:pt>
                <c:pt idx="8449">
                  <c:v>-5.6959999999999997E-2</c:v>
                </c:pt>
                <c:pt idx="8450">
                  <c:v>-0.34302300000000002</c:v>
                </c:pt>
                <c:pt idx="8451">
                  <c:v>0.17951</c:v>
                </c:pt>
                <c:pt idx="8452">
                  <c:v>-3.0511E-2</c:v>
                </c:pt>
                <c:pt idx="8453">
                  <c:v>0.76122999999999996</c:v>
                </c:pt>
                <c:pt idx="8454">
                  <c:v>-0.51153199999999999</c:v>
                </c:pt>
                <c:pt idx="8455">
                  <c:v>0.50365000000000004</c:v>
                </c:pt>
                <c:pt idx="8456">
                  <c:v>-1.38819</c:v>
                </c:pt>
                <c:pt idx="8457">
                  <c:v>1.70441</c:v>
                </c:pt>
                <c:pt idx="8458">
                  <c:v>-2.3679999999999999E-3</c:v>
                </c:pt>
                <c:pt idx="8459">
                  <c:v>0.46749299999999999</c:v>
                </c:pt>
                <c:pt idx="8460">
                  <c:v>-0.26346599999999998</c:v>
                </c:pt>
                <c:pt idx="8461">
                  <c:v>1.7682E-2</c:v>
                </c:pt>
                <c:pt idx="8462">
                  <c:v>0.722692</c:v>
                </c:pt>
                <c:pt idx="8463">
                  <c:v>0.562774</c:v>
                </c:pt>
                <c:pt idx="8464">
                  <c:v>-2.2399999999999998E-3</c:v>
                </c:pt>
                <c:pt idx="8465">
                  <c:v>-1.3994500000000001</c:v>
                </c:pt>
                <c:pt idx="8466">
                  <c:v>-3.8973000000000001E-2</c:v>
                </c:pt>
                <c:pt idx="8467">
                  <c:v>1.16987</c:v>
                </c:pt>
                <c:pt idx="8468">
                  <c:v>0.15478800000000001</c:v>
                </c:pt>
                <c:pt idx="8469">
                  <c:v>1.18388</c:v>
                </c:pt>
                <c:pt idx="8470">
                  <c:v>0.19826199999999999</c:v>
                </c:pt>
                <c:pt idx="8471">
                  <c:v>-1.08731</c:v>
                </c:pt>
                <c:pt idx="8472">
                  <c:v>1.3320700000000001</c:v>
                </c:pt>
                <c:pt idx="8473">
                  <c:v>0.60570800000000002</c:v>
                </c:pt>
                <c:pt idx="8474">
                  <c:v>1.19811</c:v>
                </c:pt>
                <c:pt idx="8475">
                  <c:v>0.67605000000000004</c:v>
                </c:pt>
                <c:pt idx="8476">
                  <c:v>-0.41345999999999999</c:v>
                </c:pt>
                <c:pt idx="8477">
                  <c:v>-0.43729899999999999</c:v>
                </c:pt>
                <c:pt idx="8478">
                  <c:v>-0.84138500000000005</c:v>
                </c:pt>
                <c:pt idx="8479">
                  <c:v>-0.121568</c:v>
                </c:pt>
                <c:pt idx="8480">
                  <c:v>1.2818700000000001</c:v>
                </c:pt>
                <c:pt idx="8481">
                  <c:v>0.101008</c:v>
                </c:pt>
                <c:pt idx="8482">
                  <c:v>-1.5302500000000001</c:v>
                </c:pt>
                <c:pt idx="8483">
                  <c:v>1.2908599999999999</c:v>
                </c:pt>
                <c:pt idx="8484">
                  <c:v>1.3103100000000001</c:v>
                </c:pt>
                <c:pt idx="8485">
                  <c:v>1.3692200000000001</c:v>
                </c:pt>
                <c:pt idx="8486">
                  <c:v>-0.19269600000000001</c:v>
                </c:pt>
                <c:pt idx="8487">
                  <c:v>1.28725</c:v>
                </c:pt>
                <c:pt idx="8488">
                  <c:v>1.0804400000000001</c:v>
                </c:pt>
                <c:pt idx="8489">
                  <c:v>-0.36546499999999998</c:v>
                </c:pt>
                <c:pt idx="8490">
                  <c:v>-0.27099699999999999</c:v>
                </c:pt>
                <c:pt idx="8491">
                  <c:v>-0.59096000000000004</c:v>
                </c:pt>
                <c:pt idx="8492">
                  <c:v>-0.277341</c:v>
                </c:pt>
                <c:pt idx="8493">
                  <c:v>1.7967E-2</c:v>
                </c:pt>
                <c:pt idx="8494">
                  <c:v>1.1475900000000001</c:v>
                </c:pt>
                <c:pt idx="8495">
                  <c:v>5.6569999999999997E-3</c:v>
                </c:pt>
                <c:pt idx="8496">
                  <c:v>1.1549199999999999</c:v>
                </c:pt>
                <c:pt idx="8497">
                  <c:v>1.8818600000000001</c:v>
                </c:pt>
                <c:pt idx="8498">
                  <c:v>1.7215100000000001</c:v>
                </c:pt>
                <c:pt idx="8499">
                  <c:v>3.4399999999999999E-3</c:v>
                </c:pt>
                <c:pt idx="8500">
                  <c:v>7.9460000000000003E-2</c:v>
                </c:pt>
                <c:pt idx="8501">
                  <c:v>0.25104399999999999</c:v>
                </c:pt>
                <c:pt idx="8502">
                  <c:v>1.19556</c:v>
                </c:pt>
                <c:pt idx="8503">
                  <c:v>1.2356199999999999</c:v>
                </c:pt>
                <c:pt idx="8504">
                  <c:v>1.7643599999999999</c:v>
                </c:pt>
                <c:pt idx="8505">
                  <c:v>0.22914899999999999</c:v>
                </c:pt>
                <c:pt idx="8506">
                  <c:v>1.16896</c:v>
                </c:pt>
                <c:pt idx="8507">
                  <c:v>1.0247999999999999</c:v>
                </c:pt>
                <c:pt idx="8508">
                  <c:v>1.45137</c:v>
                </c:pt>
                <c:pt idx="8509">
                  <c:v>-0.119587</c:v>
                </c:pt>
                <c:pt idx="8510">
                  <c:v>0.24535899999999999</c:v>
                </c:pt>
                <c:pt idx="8511">
                  <c:v>1.006</c:v>
                </c:pt>
                <c:pt idx="8512">
                  <c:v>1.35362</c:v>
                </c:pt>
                <c:pt idx="8513">
                  <c:v>1.42167</c:v>
                </c:pt>
                <c:pt idx="8514">
                  <c:v>0.94397600000000004</c:v>
                </c:pt>
                <c:pt idx="8515">
                  <c:v>1.1565000000000001</c:v>
                </c:pt>
                <c:pt idx="8516">
                  <c:v>1.35318</c:v>
                </c:pt>
                <c:pt idx="8517">
                  <c:v>1.0189699999999999</c:v>
                </c:pt>
                <c:pt idx="8518">
                  <c:v>0.53327899999999995</c:v>
                </c:pt>
                <c:pt idx="8519">
                  <c:v>1.5259499999999999</c:v>
                </c:pt>
                <c:pt idx="8520">
                  <c:v>0.55316200000000004</c:v>
                </c:pt>
                <c:pt idx="8521">
                  <c:v>0.668906</c:v>
                </c:pt>
                <c:pt idx="8522">
                  <c:v>-0.67732499999999995</c:v>
                </c:pt>
                <c:pt idx="8523">
                  <c:v>5.5939999999999997E-2</c:v>
                </c:pt>
                <c:pt idx="8524">
                  <c:v>1.33291</c:v>
                </c:pt>
                <c:pt idx="8525">
                  <c:v>1.1367799999999999</c:v>
                </c:pt>
                <c:pt idx="8526">
                  <c:v>0.883741</c:v>
                </c:pt>
                <c:pt idx="8527">
                  <c:v>0.76783900000000005</c:v>
                </c:pt>
                <c:pt idx="8528">
                  <c:v>0.58588300000000004</c:v>
                </c:pt>
                <c:pt idx="8529">
                  <c:v>0.87900800000000001</c:v>
                </c:pt>
                <c:pt idx="8530">
                  <c:v>1.29596</c:v>
                </c:pt>
                <c:pt idx="8531">
                  <c:v>0.79365200000000002</c:v>
                </c:pt>
                <c:pt idx="8532">
                  <c:v>0.49246400000000001</c:v>
                </c:pt>
                <c:pt idx="8533">
                  <c:v>0.89105000000000001</c:v>
                </c:pt>
                <c:pt idx="8534">
                  <c:v>1.3524</c:v>
                </c:pt>
                <c:pt idx="8535">
                  <c:v>7.8834000000000001E-2</c:v>
                </c:pt>
                <c:pt idx="8536">
                  <c:v>0.53334199999999998</c:v>
                </c:pt>
                <c:pt idx="8537">
                  <c:v>-0.67279199999999995</c:v>
                </c:pt>
                <c:pt idx="8538">
                  <c:v>0.90908199999999995</c:v>
                </c:pt>
                <c:pt idx="8539">
                  <c:v>0.81353900000000001</c:v>
                </c:pt>
                <c:pt idx="8540">
                  <c:v>1.2433099999999999</c:v>
                </c:pt>
                <c:pt idx="8541">
                  <c:v>1.3726E-2</c:v>
                </c:pt>
                <c:pt idx="8542">
                  <c:v>1.8769499999999999</c:v>
                </c:pt>
                <c:pt idx="8543">
                  <c:v>1.2445299999999999</c:v>
                </c:pt>
                <c:pt idx="8544">
                  <c:v>-7.8258999999999995E-2</c:v>
                </c:pt>
                <c:pt idx="8545">
                  <c:v>0.90637599999999996</c:v>
                </c:pt>
                <c:pt idx="8546">
                  <c:v>0.85125399999999996</c:v>
                </c:pt>
                <c:pt idx="8547">
                  <c:v>0.98788399999999998</c:v>
                </c:pt>
                <c:pt idx="8548">
                  <c:v>1.4883</c:v>
                </c:pt>
                <c:pt idx="8549">
                  <c:v>1.2262999999999999</c:v>
                </c:pt>
                <c:pt idx="8550">
                  <c:v>0.71909699999999999</c:v>
                </c:pt>
                <c:pt idx="8551">
                  <c:v>0.883301</c:v>
                </c:pt>
                <c:pt idx="8552">
                  <c:v>1.0674399999999999</c:v>
                </c:pt>
                <c:pt idx="8553">
                  <c:v>0.90223500000000001</c:v>
                </c:pt>
                <c:pt idx="8554">
                  <c:v>1.0659799999999999</c:v>
                </c:pt>
                <c:pt idx="8555">
                  <c:v>0.64616600000000002</c:v>
                </c:pt>
                <c:pt idx="8556">
                  <c:v>0.93598700000000001</c:v>
                </c:pt>
                <c:pt idx="8557">
                  <c:v>1.32361</c:v>
                </c:pt>
                <c:pt idx="8558">
                  <c:v>0.39789099999999999</c:v>
                </c:pt>
                <c:pt idx="8559">
                  <c:v>1.16069</c:v>
                </c:pt>
                <c:pt idx="8560">
                  <c:v>1.00139</c:v>
                </c:pt>
                <c:pt idx="8561">
                  <c:v>0.53832999999999998</c:v>
                </c:pt>
                <c:pt idx="8562">
                  <c:v>1.47485</c:v>
                </c:pt>
                <c:pt idx="8563">
                  <c:v>0.66910999999999998</c:v>
                </c:pt>
                <c:pt idx="8564">
                  <c:v>0.99721400000000004</c:v>
                </c:pt>
                <c:pt idx="8565">
                  <c:v>1.19754</c:v>
                </c:pt>
                <c:pt idx="8566">
                  <c:v>1.1898899999999999</c:v>
                </c:pt>
                <c:pt idx="8567">
                  <c:v>0.98033300000000001</c:v>
                </c:pt>
                <c:pt idx="8568">
                  <c:v>1.12191</c:v>
                </c:pt>
                <c:pt idx="8569">
                  <c:v>1.15401</c:v>
                </c:pt>
                <c:pt idx="8570">
                  <c:v>1.2351099999999999</c:v>
                </c:pt>
                <c:pt idx="8571">
                  <c:v>0.43489</c:v>
                </c:pt>
                <c:pt idx="8572">
                  <c:v>1.55409</c:v>
                </c:pt>
                <c:pt idx="8573">
                  <c:v>0.89735399999999998</c:v>
                </c:pt>
                <c:pt idx="8574">
                  <c:v>0.89355700000000005</c:v>
                </c:pt>
                <c:pt idx="8575">
                  <c:v>0.78064800000000001</c:v>
                </c:pt>
                <c:pt idx="8576">
                  <c:v>1.1667099999999999</c:v>
                </c:pt>
                <c:pt idx="8577">
                  <c:v>1.37151</c:v>
                </c:pt>
                <c:pt idx="8578">
                  <c:v>0.90996999999999995</c:v>
                </c:pt>
                <c:pt idx="8579">
                  <c:v>0.73205799999999999</c:v>
                </c:pt>
                <c:pt idx="8580">
                  <c:v>0.91484299999999996</c:v>
                </c:pt>
                <c:pt idx="8581">
                  <c:v>0.40385300000000002</c:v>
                </c:pt>
                <c:pt idx="8582">
                  <c:v>0.45177499999999998</c:v>
                </c:pt>
                <c:pt idx="8583">
                  <c:v>0.86191200000000001</c:v>
                </c:pt>
                <c:pt idx="8584">
                  <c:v>1.17943</c:v>
                </c:pt>
                <c:pt idx="8585">
                  <c:v>1.41716</c:v>
                </c:pt>
                <c:pt idx="8586">
                  <c:v>0.96975599999999995</c:v>
                </c:pt>
                <c:pt idx="8587">
                  <c:v>1.0561100000000001</c:v>
                </c:pt>
                <c:pt idx="8588">
                  <c:v>1.8269200000000001</c:v>
                </c:pt>
                <c:pt idx="8589">
                  <c:v>1.18689</c:v>
                </c:pt>
                <c:pt idx="8590">
                  <c:v>0.91522599999999998</c:v>
                </c:pt>
                <c:pt idx="8591">
                  <c:v>1.73926</c:v>
                </c:pt>
                <c:pt idx="8592">
                  <c:v>1.74803</c:v>
                </c:pt>
                <c:pt idx="8593">
                  <c:v>1.05962</c:v>
                </c:pt>
                <c:pt idx="8594">
                  <c:v>0.96205499999999999</c:v>
                </c:pt>
                <c:pt idx="8595">
                  <c:v>1.0340100000000001</c:v>
                </c:pt>
                <c:pt idx="8596">
                  <c:v>0.85978699999999997</c:v>
                </c:pt>
                <c:pt idx="8597">
                  <c:v>0.85579000000000005</c:v>
                </c:pt>
                <c:pt idx="8598">
                  <c:v>0.69482100000000002</c:v>
                </c:pt>
                <c:pt idx="8599">
                  <c:v>1.2686500000000001</c:v>
                </c:pt>
                <c:pt idx="8600">
                  <c:v>1.4104300000000001</c:v>
                </c:pt>
                <c:pt idx="8601">
                  <c:v>0.39219399999999999</c:v>
                </c:pt>
                <c:pt idx="8602">
                  <c:v>0.83014699999999997</c:v>
                </c:pt>
                <c:pt idx="8603">
                  <c:v>0.85412200000000005</c:v>
                </c:pt>
                <c:pt idx="8604">
                  <c:v>-1.0668599999999999</c:v>
                </c:pt>
                <c:pt idx="8605">
                  <c:v>1.8844099999999999</c:v>
                </c:pt>
                <c:pt idx="8606">
                  <c:v>1.96367</c:v>
                </c:pt>
                <c:pt idx="8607">
                  <c:v>1.34127</c:v>
                </c:pt>
                <c:pt idx="8608">
                  <c:v>1.7078899999999999</c:v>
                </c:pt>
                <c:pt idx="8609">
                  <c:v>1.25082</c:v>
                </c:pt>
                <c:pt idx="8610">
                  <c:v>1.6677</c:v>
                </c:pt>
                <c:pt idx="8611">
                  <c:v>1.48366</c:v>
                </c:pt>
                <c:pt idx="8612">
                  <c:v>2.10094</c:v>
                </c:pt>
                <c:pt idx="8613">
                  <c:v>1.54497</c:v>
                </c:pt>
                <c:pt idx="8614">
                  <c:v>0.80547999999999997</c:v>
                </c:pt>
                <c:pt idx="8615">
                  <c:v>0.470968</c:v>
                </c:pt>
                <c:pt idx="8616">
                  <c:v>0.81186100000000005</c:v>
                </c:pt>
                <c:pt idx="8617">
                  <c:v>1.4530099999999999</c:v>
                </c:pt>
                <c:pt idx="8618">
                  <c:v>-0.60293200000000002</c:v>
                </c:pt>
                <c:pt idx="8619">
                  <c:v>1.0762499999999999</c:v>
                </c:pt>
                <c:pt idx="8620">
                  <c:v>1.1473</c:v>
                </c:pt>
                <c:pt idx="8621">
                  <c:v>2.09612</c:v>
                </c:pt>
                <c:pt idx="8622">
                  <c:v>1.0576099999999999</c:v>
                </c:pt>
                <c:pt idx="8623">
                  <c:v>0.872942</c:v>
                </c:pt>
                <c:pt idx="8624">
                  <c:v>0.58615200000000001</c:v>
                </c:pt>
                <c:pt idx="8625">
                  <c:v>0.75636300000000001</c:v>
                </c:pt>
                <c:pt idx="8626">
                  <c:v>-0.200742</c:v>
                </c:pt>
                <c:pt idx="8627">
                  <c:v>1.7695000000000001</c:v>
                </c:pt>
                <c:pt idx="8628">
                  <c:v>1.4953099999999999</c:v>
                </c:pt>
                <c:pt idx="8629">
                  <c:v>0.67461700000000002</c:v>
                </c:pt>
                <c:pt idx="8630">
                  <c:v>0.95647199999999999</c:v>
                </c:pt>
                <c:pt idx="8631">
                  <c:v>0.90264500000000003</c:v>
                </c:pt>
                <c:pt idx="8632">
                  <c:v>0.79618</c:v>
                </c:pt>
                <c:pt idx="8633">
                  <c:v>0.88685199999999997</c:v>
                </c:pt>
                <c:pt idx="8634">
                  <c:v>0.41680299999999998</c:v>
                </c:pt>
                <c:pt idx="8635">
                  <c:v>9.8266000000000006E-2</c:v>
                </c:pt>
                <c:pt idx="8636">
                  <c:v>0.87022299999999997</c:v>
                </c:pt>
                <c:pt idx="8637">
                  <c:v>0.79396299999999997</c:v>
                </c:pt>
                <c:pt idx="8638">
                  <c:v>0.77837199999999995</c:v>
                </c:pt>
                <c:pt idx="8639">
                  <c:v>1.11259</c:v>
                </c:pt>
                <c:pt idx="8640">
                  <c:v>1.0542800000000001</c:v>
                </c:pt>
                <c:pt idx="8641">
                  <c:v>0.92689500000000002</c:v>
                </c:pt>
                <c:pt idx="8642">
                  <c:v>0.868641</c:v>
                </c:pt>
                <c:pt idx="8643">
                  <c:v>1.1946399999999999</c:v>
                </c:pt>
                <c:pt idx="8644">
                  <c:v>1.04206</c:v>
                </c:pt>
                <c:pt idx="8645">
                  <c:v>0.92047299999999999</c:v>
                </c:pt>
                <c:pt idx="8646">
                  <c:v>1.56091</c:v>
                </c:pt>
                <c:pt idx="8647">
                  <c:v>0.64530699999999996</c:v>
                </c:pt>
                <c:pt idx="8648">
                  <c:v>1.3767100000000001</c:v>
                </c:pt>
                <c:pt idx="8649">
                  <c:v>0.84517100000000001</c:v>
                </c:pt>
                <c:pt idx="8650">
                  <c:v>0.80466000000000004</c:v>
                </c:pt>
                <c:pt idx="8651">
                  <c:v>0.82766600000000001</c:v>
                </c:pt>
                <c:pt idx="8652">
                  <c:v>1.0581700000000001</c:v>
                </c:pt>
                <c:pt idx="8653">
                  <c:v>0.211228</c:v>
                </c:pt>
                <c:pt idx="8654">
                  <c:v>0.48726199999999997</c:v>
                </c:pt>
                <c:pt idx="8655">
                  <c:v>1.28816</c:v>
                </c:pt>
                <c:pt idx="8656">
                  <c:v>1.0838699999999999</c:v>
                </c:pt>
                <c:pt idx="8657">
                  <c:v>0.199096</c:v>
                </c:pt>
                <c:pt idx="8658">
                  <c:v>0.74519100000000005</c:v>
                </c:pt>
                <c:pt idx="8659">
                  <c:v>1.19967</c:v>
                </c:pt>
                <c:pt idx="8660">
                  <c:v>0.96213700000000002</c:v>
                </c:pt>
                <c:pt idx="8661">
                  <c:v>0.98805500000000002</c:v>
                </c:pt>
                <c:pt idx="8662">
                  <c:v>1.60744</c:v>
                </c:pt>
                <c:pt idx="8663">
                  <c:v>0.141379</c:v>
                </c:pt>
                <c:pt idx="8664">
                  <c:v>1.3846700000000001</c:v>
                </c:pt>
                <c:pt idx="8665">
                  <c:v>0.81588300000000002</c:v>
                </c:pt>
                <c:pt idx="8666">
                  <c:v>1.25766</c:v>
                </c:pt>
                <c:pt idx="8667">
                  <c:v>1.14682</c:v>
                </c:pt>
                <c:pt idx="8668">
                  <c:v>0.77058400000000005</c:v>
                </c:pt>
                <c:pt idx="8669">
                  <c:v>0.56289999999999996</c:v>
                </c:pt>
                <c:pt idx="8670">
                  <c:v>1.26938</c:v>
                </c:pt>
                <c:pt idx="8671">
                  <c:v>0.40255200000000002</c:v>
                </c:pt>
                <c:pt idx="8672">
                  <c:v>0.91240299999999996</c:v>
                </c:pt>
                <c:pt idx="8673">
                  <c:v>1.1233299999999999</c:v>
                </c:pt>
                <c:pt idx="8674">
                  <c:v>2.1529199999999999</c:v>
                </c:pt>
                <c:pt idx="8675">
                  <c:v>1.55792</c:v>
                </c:pt>
                <c:pt idx="8676">
                  <c:v>0.74671799999999999</c:v>
                </c:pt>
                <c:pt idx="8677">
                  <c:v>0.24271499999999999</c:v>
                </c:pt>
                <c:pt idx="8678">
                  <c:v>-0.178623</c:v>
                </c:pt>
                <c:pt idx="8679">
                  <c:v>0.85275000000000001</c:v>
                </c:pt>
                <c:pt idx="8680">
                  <c:v>0.66632599999999997</c:v>
                </c:pt>
                <c:pt idx="8681">
                  <c:v>1.24756</c:v>
                </c:pt>
                <c:pt idx="8682">
                  <c:v>0.371255</c:v>
                </c:pt>
                <c:pt idx="8683">
                  <c:v>1.6796800000000001</c:v>
                </c:pt>
                <c:pt idx="8684">
                  <c:v>2.8179799999999999</c:v>
                </c:pt>
                <c:pt idx="8685">
                  <c:v>0.525922</c:v>
                </c:pt>
                <c:pt idx="8686">
                  <c:v>1.73929</c:v>
                </c:pt>
                <c:pt idx="8687">
                  <c:v>2.2470400000000001</c:v>
                </c:pt>
                <c:pt idx="8688">
                  <c:v>1.9264399999999999</c:v>
                </c:pt>
                <c:pt idx="8689">
                  <c:v>0.79873499999999997</c:v>
                </c:pt>
                <c:pt idx="8690">
                  <c:v>1.1476999999999999</c:v>
                </c:pt>
                <c:pt idx="8691">
                  <c:v>1.1655800000000001</c:v>
                </c:pt>
                <c:pt idx="8692">
                  <c:v>1.25566</c:v>
                </c:pt>
                <c:pt idx="8693">
                  <c:v>-1.7905800000000001</c:v>
                </c:pt>
                <c:pt idx="8694">
                  <c:v>-0.57720099999999996</c:v>
                </c:pt>
                <c:pt idx="8695">
                  <c:v>0.69795700000000005</c:v>
                </c:pt>
                <c:pt idx="8696">
                  <c:v>1.1265000000000001</c:v>
                </c:pt>
                <c:pt idx="8697">
                  <c:v>1.1624099999999999</c:v>
                </c:pt>
                <c:pt idx="8698">
                  <c:v>-0.52992600000000001</c:v>
                </c:pt>
                <c:pt idx="8699">
                  <c:v>-0.493122</c:v>
                </c:pt>
                <c:pt idx="8700">
                  <c:v>0.76959999999999995</c:v>
                </c:pt>
                <c:pt idx="8701">
                  <c:v>1.5969599999999999</c:v>
                </c:pt>
                <c:pt idx="8702">
                  <c:v>0.78635200000000005</c:v>
                </c:pt>
                <c:pt idx="8703">
                  <c:v>0.10262400000000001</c:v>
                </c:pt>
                <c:pt idx="8704">
                  <c:v>0.11887499999999999</c:v>
                </c:pt>
                <c:pt idx="8705">
                  <c:v>1.18866</c:v>
                </c:pt>
                <c:pt idx="8706">
                  <c:v>0.18534200000000001</c:v>
                </c:pt>
                <c:pt idx="8707">
                  <c:v>-0.71535000000000004</c:v>
                </c:pt>
                <c:pt idx="8708">
                  <c:v>0.370778</c:v>
                </c:pt>
                <c:pt idx="8709">
                  <c:v>4.1248E-2</c:v>
                </c:pt>
                <c:pt idx="8710">
                  <c:v>1.54762</c:v>
                </c:pt>
                <c:pt idx="8711">
                  <c:v>0.66710100000000006</c:v>
                </c:pt>
                <c:pt idx="8712">
                  <c:v>1.0737000000000001</c:v>
                </c:pt>
                <c:pt idx="8713">
                  <c:v>1.43564</c:v>
                </c:pt>
                <c:pt idx="8714">
                  <c:v>1.2649300000000001</c:v>
                </c:pt>
                <c:pt idx="8715">
                  <c:v>1.24149</c:v>
                </c:pt>
                <c:pt idx="8716">
                  <c:v>1.1423000000000001</c:v>
                </c:pt>
                <c:pt idx="8717">
                  <c:v>0.88176200000000005</c:v>
                </c:pt>
                <c:pt idx="8718">
                  <c:v>1.08792</c:v>
                </c:pt>
                <c:pt idx="8719">
                  <c:v>0.70810799999999996</c:v>
                </c:pt>
                <c:pt idx="8720">
                  <c:v>0.81986400000000004</c:v>
                </c:pt>
                <c:pt idx="8721">
                  <c:v>0.88522800000000001</c:v>
                </c:pt>
                <c:pt idx="8722">
                  <c:v>0.922682</c:v>
                </c:pt>
                <c:pt idx="8723">
                  <c:v>0.81283099999999997</c:v>
                </c:pt>
                <c:pt idx="8724">
                  <c:v>0.122472</c:v>
                </c:pt>
                <c:pt idx="8725">
                  <c:v>-0.629853</c:v>
                </c:pt>
                <c:pt idx="8726">
                  <c:v>3.8802000000000003E-2</c:v>
                </c:pt>
                <c:pt idx="8727">
                  <c:v>0.61464099999999999</c:v>
                </c:pt>
                <c:pt idx="8728">
                  <c:v>0.76381699999999997</c:v>
                </c:pt>
                <c:pt idx="8729">
                  <c:v>-4.2257000000000003E-2</c:v>
                </c:pt>
                <c:pt idx="8730">
                  <c:v>-0.121963</c:v>
                </c:pt>
                <c:pt idx="8731">
                  <c:v>1.3353600000000001</c:v>
                </c:pt>
                <c:pt idx="8732">
                  <c:v>0.40938400000000003</c:v>
                </c:pt>
                <c:pt idx="8733">
                  <c:v>0.56423100000000004</c:v>
                </c:pt>
                <c:pt idx="8734">
                  <c:v>1.09432</c:v>
                </c:pt>
                <c:pt idx="8735">
                  <c:v>0.50798200000000004</c:v>
                </c:pt>
                <c:pt idx="8736">
                  <c:v>1.2293400000000001</c:v>
                </c:pt>
                <c:pt idx="8737">
                  <c:v>0.54938200000000004</c:v>
                </c:pt>
                <c:pt idx="8738">
                  <c:v>0.81858699999999995</c:v>
                </c:pt>
                <c:pt idx="8739">
                  <c:v>0.99815699999999996</c:v>
                </c:pt>
                <c:pt idx="8740">
                  <c:v>0.220497</c:v>
                </c:pt>
                <c:pt idx="8741">
                  <c:v>0.47125</c:v>
                </c:pt>
                <c:pt idx="8742">
                  <c:v>0.57030400000000003</c:v>
                </c:pt>
                <c:pt idx="8743">
                  <c:v>-1.0307299999999999</c:v>
                </c:pt>
                <c:pt idx="8744">
                  <c:v>1.1086800000000001</c:v>
                </c:pt>
                <c:pt idx="8745">
                  <c:v>0.780192</c:v>
                </c:pt>
                <c:pt idx="8746">
                  <c:v>0.99664799999999998</c:v>
                </c:pt>
                <c:pt idx="8747">
                  <c:v>-0.90800099999999995</c:v>
                </c:pt>
                <c:pt idx="8748">
                  <c:v>4.3994999999999999E-2</c:v>
                </c:pt>
                <c:pt idx="8749">
                  <c:v>0.484045</c:v>
                </c:pt>
                <c:pt idx="8750">
                  <c:v>-0.374135</c:v>
                </c:pt>
                <c:pt idx="8751">
                  <c:v>1.78454</c:v>
                </c:pt>
                <c:pt idx="8752">
                  <c:v>-0.83415099999999998</c:v>
                </c:pt>
                <c:pt idx="8753">
                  <c:v>1.42418</c:v>
                </c:pt>
                <c:pt idx="8754">
                  <c:v>-0.78604399999999996</c:v>
                </c:pt>
                <c:pt idx="8755">
                  <c:v>0.34252500000000002</c:v>
                </c:pt>
                <c:pt idx="8756">
                  <c:v>1.4071400000000001</c:v>
                </c:pt>
                <c:pt idx="8757">
                  <c:v>0.70023400000000002</c:v>
                </c:pt>
                <c:pt idx="8758">
                  <c:v>0.32646999999999998</c:v>
                </c:pt>
                <c:pt idx="8759">
                  <c:v>0.68217399999999995</c:v>
                </c:pt>
                <c:pt idx="8760">
                  <c:v>0.86492999999999998</c:v>
                </c:pt>
                <c:pt idx="8761">
                  <c:v>0.95000200000000001</c:v>
                </c:pt>
                <c:pt idx="8762">
                  <c:v>1.4902299999999999</c:v>
                </c:pt>
                <c:pt idx="8763">
                  <c:v>1.03992</c:v>
                </c:pt>
                <c:pt idx="8764">
                  <c:v>1.34165</c:v>
                </c:pt>
                <c:pt idx="8765">
                  <c:v>0.86191200000000001</c:v>
                </c:pt>
                <c:pt idx="8766">
                  <c:v>-0.35925699999999999</c:v>
                </c:pt>
                <c:pt idx="8767">
                  <c:v>0.98264899999999999</c:v>
                </c:pt>
                <c:pt idx="8768">
                  <c:v>1.2686999999999999</c:v>
                </c:pt>
                <c:pt idx="8769">
                  <c:v>1.47105</c:v>
                </c:pt>
                <c:pt idx="8770">
                  <c:v>-0.126223</c:v>
                </c:pt>
                <c:pt idx="8771">
                  <c:v>-0.42391499999999999</c:v>
                </c:pt>
                <c:pt idx="8772">
                  <c:v>-0.47848200000000002</c:v>
                </c:pt>
                <c:pt idx="8773">
                  <c:v>0.35871399999999998</c:v>
                </c:pt>
                <c:pt idx="8774">
                  <c:v>1.02684</c:v>
                </c:pt>
                <c:pt idx="8775">
                  <c:v>1.12144</c:v>
                </c:pt>
                <c:pt idx="8776">
                  <c:v>1.39774</c:v>
                </c:pt>
                <c:pt idx="8777">
                  <c:v>-1.1401699999999999</c:v>
                </c:pt>
                <c:pt idx="8778">
                  <c:v>0.32671800000000001</c:v>
                </c:pt>
                <c:pt idx="8779">
                  <c:v>-0.39283299999999999</c:v>
                </c:pt>
                <c:pt idx="8780">
                  <c:v>1.79515</c:v>
                </c:pt>
                <c:pt idx="8781">
                  <c:v>2.0148000000000001</c:v>
                </c:pt>
                <c:pt idx="8782">
                  <c:v>0.36106500000000002</c:v>
                </c:pt>
                <c:pt idx="8783">
                  <c:v>0.21923999999999999</c:v>
                </c:pt>
                <c:pt idx="8784">
                  <c:v>0.313328</c:v>
                </c:pt>
                <c:pt idx="8785">
                  <c:v>-0.52537999999999996</c:v>
                </c:pt>
                <c:pt idx="8786">
                  <c:v>7.1517999999999998E-2</c:v>
                </c:pt>
                <c:pt idx="8787">
                  <c:v>0.91647299999999998</c:v>
                </c:pt>
                <c:pt idx="8788">
                  <c:v>1.39747</c:v>
                </c:pt>
                <c:pt idx="8789">
                  <c:v>1.9771799999999999</c:v>
                </c:pt>
                <c:pt idx="8790">
                  <c:v>-0.23016900000000001</c:v>
                </c:pt>
                <c:pt idx="8791">
                  <c:v>0.63430399999999998</c:v>
                </c:pt>
                <c:pt idx="8792">
                  <c:v>0.15978600000000001</c:v>
                </c:pt>
                <c:pt idx="8793">
                  <c:v>0.61129999999999995</c:v>
                </c:pt>
                <c:pt idx="8794">
                  <c:v>1.40469</c:v>
                </c:pt>
                <c:pt idx="8795">
                  <c:v>1.15164</c:v>
                </c:pt>
                <c:pt idx="8796">
                  <c:v>0.77519899999999997</c:v>
                </c:pt>
                <c:pt idx="8797">
                  <c:v>1.1269800000000001</c:v>
                </c:pt>
                <c:pt idx="8798">
                  <c:v>0.218726</c:v>
                </c:pt>
                <c:pt idx="8799">
                  <c:v>0.48787900000000001</c:v>
                </c:pt>
                <c:pt idx="8800">
                  <c:v>0.93705000000000005</c:v>
                </c:pt>
                <c:pt idx="8801">
                  <c:v>0.69329300000000005</c:v>
                </c:pt>
                <c:pt idx="8802">
                  <c:v>0.47001500000000002</c:v>
                </c:pt>
                <c:pt idx="8803">
                  <c:v>0.43390899999999999</c:v>
                </c:pt>
                <c:pt idx="8804">
                  <c:v>-0.109484</c:v>
                </c:pt>
                <c:pt idx="8805">
                  <c:v>0.42616799999999999</c:v>
                </c:pt>
                <c:pt idx="8806">
                  <c:v>0.60616199999999998</c:v>
                </c:pt>
                <c:pt idx="8807">
                  <c:v>0.67253399999999997</c:v>
                </c:pt>
                <c:pt idx="8808">
                  <c:v>0.34735199999999999</c:v>
                </c:pt>
                <c:pt idx="8809">
                  <c:v>6.8928000000000003E-2</c:v>
                </c:pt>
                <c:pt idx="8810">
                  <c:v>0.65272200000000002</c:v>
                </c:pt>
                <c:pt idx="8811">
                  <c:v>1.04921</c:v>
                </c:pt>
                <c:pt idx="8812">
                  <c:v>0.29277500000000001</c:v>
                </c:pt>
                <c:pt idx="8813">
                  <c:v>0.67050100000000001</c:v>
                </c:pt>
                <c:pt idx="8814">
                  <c:v>0.86437399999999998</c:v>
                </c:pt>
                <c:pt idx="8815">
                  <c:v>-0.161717</c:v>
                </c:pt>
                <c:pt idx="8816">
                  <c:v>0.47887099999999999</c:v>
                </c:pt>
                <c:pt idx="8817">
                  <c:v>-9.5927999999999999E-2</c:v>
                </c:pt>
                <c:pt idx="8818">
                  <c:v>-0.80860399999999999</c:v>
                </c:pt>
                <c:pt idx="8819">
                  <c:v>-0.27462199999999998</c:v>
                </c:pt>
                <c:pt idx="8820">
                  <c:v>0.52365700000000004</c:v>
                </c:pt>
                <c:pt idx="8821">
                  <c:v>0.25940200000000002</c:v>
                </c:pt>
                <c:pt idx="8822">
                  <c:v>-0.11773699999999999</c:v>
                </c:pt>
                <c:pt idx="8823">
                  <c:v>0.91237599999999996</c:v>
                </c:pt>
                <c:pt idx="8824">
                  <c:v>0.20638799999999999</c:v>
                </c:pt>
                <c:pt idx="8825">
                  <c:v>0.75977799999999995</c:v>
                </c:pt>
                <c:pt idx="8826">
                  <c:v>0.44021500000000002</c:v>
                </c:pt>
                <c:pt idx="8827">
                  <c:v>0.75377899999999998</c:v>
                </c:pt>
                <c:pt idx="8828">
                  <c:v>-0.17540700000000001</c:v>
                </c:pt>
                <c:pt idx="8829">
                  <c:v>0.107616</c:v>
                </c:pt>
                <c:pt idx="8830">
                  <c:v>0.22070999999999999</c:v>
                </c:pt>
                <c:pt idx="8831">
                  <c:v>0.18532399999999999</c:v>
                </c:pt>
                <c:pt idx="8832">
                  <c:v>-0.127914</c:v>
                </c:pt>
                <c:pt idx="8833">
                  <c:v>0.24065300000000001</c:v>
                </c:pt>
                <c:pt idx="8834">
                  <c:v>1.3579699999999999</c:v>
                </c:pt>
                <c:pt idx="8835">
                  <c:v>-0.45398699999999997</c:v>
                </c:pt>
                <c:pt idx="8836">
                  <c:v>0.29390300000000003</c:v>
                </c:pt>
                <c:pt idx="8837">
                  <c:v>0.41946600000000001</c:v>
                </c:pt>
                <c:pt idx="8838">
                  <c:v>-0.171847</c:v>
                </c:pt>
                <c:pt idx="8839">
                  <c:v>0.173986</c:v>
                </c:pt>
                <c:pt idx="8840">
                  <c:v>0.30896800000000002</c:v>
                </c:pt>
                <c:pt idx="8841">
                  <c:v>0.72444500000000001</c:v>
                </c:pt>
                <c:pt idx="8842">
                  <c:v>-4.0871999999999999E-2</c:v>
                </c:pt>
                <c:pt idx="8843">
                  <c:v>0.18179300000000001</c:v>
                </c:pt>
                <c:pt idx="8844">
                  <c:v>4.7779000000000002E-2</c:v>
                </c:pt>
                <c:pt idx="8845">
                  <c:v>0.43479000000000001</c:v>
                </c:pt>
                <c:pt idx="8846">
                  <c:v>0.14178299999999999</c:v>
                </c:pt>
                <c:pt idx="8847">
                  <c:v>0.112486</c:v>
                </c:pt>
                <c:pt idx="8848">
                  <c:v>-7.9672999999999994E-2</c:v>
                </c:pt>
                <c:pt idx="8849">
                  <c:v>0.89666299999999999</c:v>
                </c:pt>
                <c:pt idx="8850">
                  <c:v>0.30035899999999999</c:v>
                </c:pt>
                <c:pt idx="8851">
                  <c:v>0.84796199999999999</c:v>
                </c:pt>
                <c:pt idx="8852">
                  <c:v>0.62890900000000005</c:v>
                </c:pt>
                <c:pt idx="8853">
                  <c:v>-1.1508000000000001E-2</c:v>
                </c:pt>
                <c:pt idx="8854">
                  <c:v>0.21060899999999999</c:v>
                </c:pt>
                <c:pt idx="8855">
                  <c:v>-0.16598299999999999</c:v>
                </c:pt>
                <c:pt idx="8856">
                  <c:v>-0.34132800000000002</c:v>
                </c:pt>
                <c:pt idx="8857">
                  <c:v>-0.116317</c:v>
                </c:pt>
                <c:pt idx="8858">
                  <c:v>0.45528099999999999</c:v>
                </c:pt>
                <c:pt idx="8859">
                  <c:v>0.14291400000000001</c:v>
                </c:pt>
                <c:pt idx="8860">
                  <c:v>0.137459</c:v>
                </c:pt>
                <c:pt idx="8861">
                  <c:v>7.2821999999999998E-2</c:v>
                </c:pt>
                <c:pt idx="8862">
                  <c:v>-3.8379999999999998E-3</c:v>
                </c:pt>
                <c:pt idx="8863">
                  <c:v>-0.21230299999999999</c:v>
                </c:pt>
                <c:pt idx="8864">
                  <c:v>-0.16617999999999999</c:v>
                </c:pt>
                <c:pt idx="8865">
                  <c:v>0.112182</c:v>
                </c:pt>
                <c:pt idx="8866">
                  <c:v>-0.16514000000000001</c:v>
                </c:pt>
                <c:pt idx="8867">
                  <c:v>-0.993726</c:v>
                </c:pt>
                <c:pt idx="8868">
                  <c:v>0.80293999999999999</c:v>
                </c:pt>
                <c:pt idx="8869">
                  <c:v>-7.2235999999999995E-2</c:v>
                </c:pt>
                <c:pt idx="8870">
                  <c:v>-0.48588199999999998</c:v>
                </c:pt>
                <c:pt idx="8871">
                  <c:v>-0.174985</c:v>
                </c:pt>
                <c:pt idx="8872">
                  <c:v>-5.5425000000000002E-2</c:v>
                </c:pt>
                <c:pt idx="8873">
                  <c:v>-1.01166</c:v>
                </c:pt>
                <c:pt idx="8874">
                  <c:v>-0.25004799999999999</c:v>
                </c:pt>
                <c:pt idx="8875">
                  <c:v>-0.41764600000000002</c:v>
                </c:pt>
                <c:pt idx="8876">
                  <c:v>0.52609499999999998</c:v>
                </c:pt>
                <c:pt idx="8877">
                  <c:v>-0.37156</c:v>
                </c:pt>
                <c:pt idx="8878">
                  <c:v>1.5952500000000001</c:v>
                </c:pt>
                <c:pt idx="8879">
                  <c:v>-0.54279999999999995</c:v>
                </c:pt>
                <c:pt idx="8880">
                  <c:v>-0.23787700000000001</c:v>
                </c:pt>
                <c:pt idx="8881">
                  <c:v>-0.274947</c:v>
                </c:pt>
                <c:pt idx="8882">
                  <c:v>-0.73042399999999996</c:v>
                </c:pt>
                <c:pt idx="8883">
                  <c:v>-0.20385300000000001</c:v>
                </c:pt>
                <c:pt idx="8884">
                  <c:v>-0.11645</c:v>
                </c:pt>
                <c:pt idx="8885">
                  <c:v>-0.16198199999999999</c:v>
                </c:pt>
                <c:pt idx="8886">
                  <c:v>1.4678E-2</c:v>
                </c:pt>
                <c:pt idx="8887">
                  <c:v>-0.37313000000000002</c:v>
                </c:pt>
                <c:pt idx="8888">
                  <c:v>-3.5256999999999997E-2</c:v>
                </c:pt>
                <c:pt idx="8889">
                  <c:v>-0.36380699999999999</c:v>
                </c:pt>
                <c:pt idx="8890">
                  <c:v>-0.63241599999999998</c:v>
                </c:pt>
                <c:pt idx="8891">
                  <c:v>0.53005000000000002</c:v>
                </c:pt>
                <c:pt idx="8892">
                  <c:v>-0.118439</c:v>
                </c:pt>
                <c:pt idx="8893">
                  <c:v>-0.16981199999999999</c:v>
                </c:pt>
                <c:pt idx="8894">
                  <c:v>-0.14319699999999999</c:v>
                </c:pt>
                <c:pt idx="8895">
                  <c:v>-0.38380300000000001</c:v>
                </c:pt>
                <c:pt idx="8896">
                  <c:v>-0.41372999999999999</c:v>
                </c:pt>
                <c:pt idx="8897">
                  <c:v>-0.176203</c:v>
                </c:pt>
                <c:pt idx="8898">
                  <c:v>-0.14408799999999999</c:v>
                </c:pt>
                <c:pt idx="8899">
                  <c:v>-0.11931899999999999</c:v>
                </c:pt>
                <c:pt idx="8900">
                  <c:v>1.2525500000000001</c:v>
                </c:pt>
                <c:pt idx="8901">
                  <c:v>3.0824000000000001E-2</c:v>
                </c:pt>
                <c:pt idx="8902">
                  <c:v>2.4556000000000001E-2</c:v>
                </c:pt>
                <c:pt idx="8903">
                  <c:v>-0.24123900000000001</c:v>
                </c:pt>
                <c:pt idx="8904">
                  <c:v>-0.30403799999999997</c:v>
                </c:pt>
                <c:pt idx="8905">
                  <c:v>-0.126912</c:v>
                </c:pt>
                <c:pt idx="8906">
                  <c:v>-2.3709000000000001E-2</c:v>
                </c:pt>
                <c:pt idx="8907">
                  <c:v>0.350663</c:v>
                </c:pt>
                <c:pt idx="8908">
                  <c:v>8.0208000000000002E-2</c:v>
                </c:pt>
                <c:pt idx="8909">
                  <c:v>-0.57902799999999999</c:v>
                </c:pt>
                <c:pt idx="8910">
                  <c:v>5.8686000000000002E-2</c:v>
                </c:pt>
                <c:pt idx="8911">
                  <c:v>-0.57827499999999998</c:v>
                </c:pt>
                <c:pt idx="8912">
                  <c:v>-9.8544000000000007E-2</c:v>
                </c:pt>
                <c:pt idx="8913">
                  <c:v>-0.49742399999999998</c:v>
                </c:pt>
                <c:pt idx="8914">
                  <c:v>-0.28213899999999997</c:v>
                </c:pt>
                <c:pt idx="8915">
                  <c:v>8.2252000000000006E-2</c:v>
                </c:pt>
                <c:pt idx="8916">
                  <c:v>1.3630000000000001E-3</c:v>
                </c:pt>
                <c:pt idx="8917">
                  <c:v>-0.108236</c:v>
                </c:pt>
                <c:pt idx="8918">
                  <c:v>1.03948</c:v>
                </c:pt>
                <c:pt idx="8919">
                  <c:v>-0.52935600000000005</c:v>
                </c:pt>
                <c:pt idx="8920">
                  <c:v>-0.13764299999999999</c:v>
                </c:pt>
                <c:pt idx="8921">
                  <c:v>0.80013100000000004</c:v>
                </c:pt>
                <c:pt idx="8922">
                  <c:v>-0.160492</c:v>
                </c:pt>
                <c:pt idx="8923">
                  <c:v>-0.17435300000000001</c:v>
                </c:pt>
                <c:pt idx="8924">
                  <c:v>0.73435499999999998</c:v>
                </c:pt>
                <c:pt idx="8925">
                  <c:v>1.10185</c:v>
                </c:pt>
                <c:pt idx="8926">
                  <c:v>-0.46595900000000001</c:v>
                </c:pt>
                <c:pt idx="8927">
                  <c:v>-0.31199199999999999</c:v>
                </c:pt>
                <c:pt idx="8928">
                  <c:v>-1.0687599999999999</c:v>
                </c:pt>
                <c:pt idx="8929">
                  <c:v>-0.94872400000000001</c:v>
                </c:pt>
                <c:pt idx="8930">
                  <c:v>0.81903000000000004</c:v>
                </c:pt>
                <c:pt idx="8931">
                  <c:v>0.121582</c:v>
                </c:pt>
                <c:pt idx="8932">
                  <c:v>-0.32809199999999999</c:v>
                </c:pt>
                <c:pt idx="8933">
                  <c:v>0.97785999999999995</c:v>
                </c:pt>
                <c:pt idx="8934">
                  <c:v>-0.40012300000000001</c:v>
                </c:pt>
                <c:pt idx="8935">
                  <c:v>-0.11920600000000001</c:v>
                </c:pt>
                <c:pt idx="8936">
                  <c:v>0.45923900000000001</c:v>
                </c:pt>
                <c:pt idx="8937">
                  <c:v>-0.21615799999999999</c:v>
                </c:pt>
                <c:pt idx="8938">
                  <c:v>-9.6362000000000003E-2</c:v>
                </c:pt>
                <c:pt idx="8939">
                  <c:v>-0.92857699999999999</c:v>
                </c:pt>
                <c:pt idx="8940">
                  <c:v>1.18896</c:v>
                </c:pt>
                <c:pt idx="8941">
                  <c:v>0.97146100000000002</c:v>
                </c:pt>
                <c:pt idx="8942">
                  <c:v>0.90279500000000001</c:v>
                </c:pt>
                <c:pt idx="8943">
                  <c:v>-0.32598899999999997</c:v>
                </c:pt>
                <c:pt idx="8944">
                  <c:v>0.65722400000000003</c:v>
                </c:pt>
                <c:pt idx="8945">
                  <c:v>1.13534</c:v>
                </c:pt>
                <c:pt idx="8946">
                  <c:v>0.102613</c:v>
                </c:pt>
                <c:pt idx="8947">
                  <c:v>-0.24280099999999999</c:v>
                </c:pt>
                <c:pt idx="8948">
                  <c:v>-6.8215999999999999E-2</c:v>
                </c:pt>
                <c:pt idx="8949">
                  <c:v>0.66834000000000005</c:v>
                </c:pt>
                <c:pt idx="8950">
                  <c:v>1.2860400000000001</c:v>
                </c:pt>
                <c:pt idx="8951">
                  <c:v>1.00779</c:v>
                </c:pt>
                <c:pt idx="8952">
                  <c:v>-0.21029800000000001</c:v>
                </c:pt>
                <c:pt idx="8953">
                  <c:v>0.37824799999999997</c:v>
                </c:pt>
                <c:pt idx="8954">
                  <c:v>0.65941499999999997</c:v>
                </c:pt>
                <c:pt idx="8955">
                  <c:v>0.87605200000000005</c:v>
                </c:pt>
                <c:pt idx="8956">
                  <c:v>1.1050599999999999</c:v>
                </c:pt>
                <c:pt idx="8957">
                  <c:v>0.82849499999999998</c:v>
                </c:pt>
                <c:pt idx="8958">
                  <c:v>-0.276972</c:v>
                </c:pt>
                <c:pt idx="8959">
                  <c:v>0.34391699999999997</c:v>
                </c:pt>
                <c:pt idx="8960">
                  <c:v>-0.13483400000000001</c:v>
                </c:pt>
                <c:pt idx="8961">
                  <c:v>2.1805000000000001E-2</c:v>
                </c:pt>
                <c:pt idx="8962">
                  <c:v>0.88264399999999998</c:v>
                </c:pt>
                <c:pt idx="8963">
                  <c:v>1.1246499999999999</c:v>
                </c:pt>
                <c:pt idx="8964">
                  <c:v>0.841557</c:v>
                </c:pt>
                <c:pt idx="8965">
                  <c:v>0.29563</c:v>
                </c:pt>
                <c:pt idx="8966">
                  <c:v>0.55005400000000004</c:v>
                </c:pt>
                <c:pt idx="8967">
                  <c:v>1.1304799999999999</c:v>
                </c:pt>
                <c:pt idx="8968">
                  <c:v>-0.36218600000000001</c:v>
                </c:pt>
                <c:pt idx="8969">
                  <c:v>1.5148699999999999</c:v>
                </c:pt>
                <c:pt idx="8970">
                  <c:v>2.0265599999999999</c:v>
                </c:pt>
                <c:pt idx="8971">
                  <c:v>1.5380100000000001</c:v>
                </c:pt>
                <c:pt idx="8972">
                  <c:v>1.4002699999999999</c:v>
                </c:pt>
                <c:pt idx="8973">
                  <c:v>1.5882000000000001</c:v>
                </c:pt>
                <c:pt idx="8974">
                  <c:v>1.4061399999999999</c:v>
                </c:pt>
                <c:pt idx="8975">
                  <c:v>1.4192199999999999</c:v>
                </c:pt>
                <c:pt idx="8976">
                  <c:v>0.20551800000000001</c:v>
                </c:pt>
                <c:pt idx="8977">
                  <c:v>0.85834500000000002</c:v>
                </c:pt>
                <c:pt idx="8978">
                  <c:v>1.1240699999999999</c:v>
                </c:pt>
                <c:pt idx="8979">
                  <c:v>0.89316799999999996</c:v>
                </c:pt>
                <c:pt idx="8980">
                  <c:v>0.16228899999999999</c:v>
                </c:pt>
                <c:pt idx="8981">
                  <c:v>1.2765899999999999</c:v>
                </c:pt>
                <c:pt idx="8982">
                  <c:v>0.27851700000000001</c:v>
                </c:pt>
                <c:pt idx="8983">
                  <c:v>-0.103954</c:v>
                </c:pt>
                <c:pt idx="8984">
                  <c:v>1.6681999999999999</c:v>
                </c:pt>
                <c:pt idx="8985">
                  <c:v>0.130634</c:v>
                </c:pt>
                <c:pt idx="8986">
                  <c:v>-0.29754799999999998</c:v>
                </c:pt>
                <c:pt idx="8987">
                  <c:v>1.61303</c:v>
                </c:pt>
                <c:pt idx="8988">
                  <c:v>7.7062000000000005E-2</c:v>
                </c:pt>
                <c:pt idx="8989">
                  <c:v>1.59531</c:v>
                </c:pt>
                <c:pt idx="8990">
                  <c:v>1.9062699999999999</c:v>
                </c:pt>
                <c:pt idx="8991">
                  <c:v>0.76306499999999999</c:v>
                </c:pt>
                <c:pt idx="8992">
                  <c:v>0.81332099999999996</c:v>
                </c:pt>
                <c:pt idx="8993">
                  <c:v>0.23724999999999999</c:v>
                </c:pt>
                <c:pt idx="8994">
                  <c:v>1.3025999999999999E-2</c:v>
                </c:pt>
                <c:pt idx="8995">
                  <c:v>0.92508299999999999</c:v>
                </c:pt>
                <c:pt idx="8996">
                  <c:v>8.7040999999999993E-2</c:v>
                </c:pt>
                <c:pt idx="8997">
                  <c:v>0.65911200000000003</c:v>
                </c:pt>
                <c:pt idx="8998">
                  <c:v>1.2775300000000001</c:v>
                </c:pt>
                <c:pt idx="8999">
                  <c:v>0.34159899999999999</c:v>
                </c:pt>
                <c:pt idx="9000">
                  <c:v>1.06148</c:v>
                </c:pt>
                <c:pt idx="9001">
                  <c:v>0.10174800000000001</c:v>
                </c:pt>
                <c:pt idx="9002">
                  <c:v>0.27798299999999998</c:v>
                </c:pt>
                <c:pt idx="9003">
                  <c:v>0.50563000000000002</c:v>
                </c:pt>
                <c:pt idx="9004">
                  <c:v>8.3711999999999995E-2</c:v>
                </c:pt>
                <c:pt idx="9005">
                  <c:v>0.53203599999999995</c:v>
                </c:pt>
                <c:pt idx="9006">
                  <c:v>0.71895600000000004</c:v>
                </c:pt>
                <c:pt idx="9007">
                  <c:v>1.0090399999999999</c:v>
                </c:pt>
                <c:pt idx="9008">
                  <c:v>0.23365900000000001</c:v>
                </c:pt>
                <c:pt idx="9009">
                  <c:v>0.30786000000000002</c:v>
                </c:pt>
                <c:pt idx="9010">
                  <c:v>0.30042200000000002</c:v>
                </c:pt>
                <c:pt idx="9011">
                  <c:v>0.798871</c:v>
                </c:pt>
                <c:pt idx="9012">
                  <c:v>-1.2329999999999999E-3</c:v>
                </c:pt>
                <c:pt idx="9013">
                  <c:v>7.2890000000000003E-3</c:v>
                </c:pt>
                <c:pt idx="9014">
                  <c:v>0.90304399999999996</c:v>
                </c:pt>
                <c:pt idx="9015">
                  <c:v>1.21783</c:v>
                </c:pt>
                <c:pt idx="9016">
                  <c:v>-0.20050599999999999</c:v>
                </c:pt>
                <c:pt idx="9017">
                  <c:v>1.28165</c:v>
                </c:pt>
                <c:pt idx="9018">
                  <c:v>0.95330700000000002</c:v>
                </c:pt>
                <c:pt idx="9019">
                  <c:v>-0.49298700000000001</c:v>
                </c:pt>
                <c:pt idx="9020">
                  <c:v>0.94609500000000002</c:v>
                </c:pt>
                <c:pt idx="9021">
                  <c:v>0.306176</c:v>
                </c:pt>
                <c:pt idx="9022">
                  <c:v>1.41361</c:v>
                </c:pt>
                <c:pt idx="9023">
                  <c:v>0.87073199999999995</c:v>
                </c:pt>
                <c:pt idx="9024">
                  <c:v>0.74225399999999997</c:v>
                </c:pt>
                <c:pt idx="9025">
                  <c:v>0.29849399999999998</c:v>
                </c:pt>
                <c:pt idx="9026">
                  <c:v>0.93685499999999999</c:v>
                </c:pt>
                <c:pt idx="9027">
                  <c:v>1.2307900000000001</c:v>
                </c:pt>
                <c:pt idx="9028">
                  <c:v>1.28613</c:v>
                </c:pt>
                <c:pt idx="9029">
                  <c:v>0.90758000000000005</c:v>
                </c:pt>
                <c:pt idx="9030">
                  <c:v>0.326011</c:v>
                </c:pt>
                <c:pt idx="9031">
                  <c:v>0.63012800000000002</c:v>
                </c:pt>
                <c:pt idx="9032">
                  <c:v>1.4305000000000001</c:v>
                </c:pt>
                <c:pt idx="9033">
                  <c:v>1.1331899999999999</c:v>
                </c:pt>
                <c:pt idx="9034">
                  <c:v>0.980711</c:v>
                </c:pt>
                <c:pt idx="9035">
                  <c:v>1.27407</c:v>
                </c:pt>
                <c:pt idx="9036">
                  <c:v>1.15049</c:v>
                </c:pt>
                <c:pt idx="9037">
                  <c:v>1.12252</c:v>
                </c:pt>
                <c:pt idx="9038">
                  <c:v>1.10117</c:v>
                </c:pt>
                <c:pt idx="9039">
                  <c:v>1.0525</c:v>
                </c:pt>
                <c:pt idx="9040">
                  <c:v>1.4651099999999999</c:v>
                </c:pt>
                <c:pt idx="9041">
                  <c:v>1.02396</c:v>
                </c:pt>
                <c:pt idx="9042">
                  <c:v>1.3757200000000001</c:v>
                </c:pt>
                <c:pt idx="9043">
                  <c:v>0.42969800000000002</c:v>
                </c:pt>
                <c:pt idx="9044">
                  <c:v>1.02755</c:v>
                </c:pt>
                <c:pt idx="9045">
                  <c:v>1.9416199999999999</c:v>
                </c:pt>
                <c:pt idx="9046">
                  <c:v>0.33318300000000001</c:v>
                </c:pt>
                <c:pt idx="9047">
                  <c:v>1.4787600000000001</c:v>
                </c:pt>
                <c:pt idx="9048">
                  <c:v>1.4459599999999999</c:v>
                </c:pt>
                <c:pt idx="9049">
                  <c:v>0.86829999999999996</c:v>
                </c:pt>
                <c:pt idx="9050">
                  <c:v>1.1036600000000001</c:v>
                </c:pt>
                <c:pt idx="9051">
                  <c:v>1.1922299999999999</c:v>
                </c:pt>
                <c:pt idx="9052">
                  <c:v>1.1762999999999999</c:v>
                </c:pt>
                <c:pt idx="9053">
                  <c:v>0.71082299999999998</c:v>
                </c:pt>
                <c:pt idx="9054">
                  <c:v>1.2168600000000001</c:v>
                </c:pt>
                <c:pt idx="9055">
                  <c:v>1.08572</c:v>
                </c:pt>
                <c:pt idx="9056">
                  <c:v>0.52200100000000005</c:v>
                </c:pt>
                <c:pt idx="9057">
                  <c:v>0.95088200000000001</c:v>
                </c:pt>
                <c:pt idx="9058">
                  <c:v>0.84151500000000001</c:v>
                </c:pt>
                <c:pt idx="9059">
                  <c:v>0.69281000000000004</c:v>
                </c:pt>
                <c:pt idx="9060">
                  <c:v>1.4950399999999999</c:v>
                </c:pt>
                <c:pt idx="9061">
                  <c:v>1.44197</c:v>
                </c:pt>
                <c:pt idx="9062">
                  <c:v>1.5986899999999999</c:v>
                </c:pt>
                <c:pt idx="9063">
                  <c:v>1.7471099999999999</c:v>
                </c:pt>
                <c:pt idx="9064">
                  <c:v>1.6077600000000001</c:v>
                </c:pt>
                <c:pt idx="9065">
                  <c:v>1.17624</c:v>
                </c:pt>
                <c:pt idx="9066">
                  <c:v>0.38369599999999998</c:v>
                </c:pt>
                <c:pt idx="9067">
                  <c:v>1.1133599999999999</c:v>
                </c:pt>
                <c:pt idx="9068">
                  <c:v>0.68692500000000001</c:v>
                </c:pt>
                <c:pt idx="9069">
                  <c:v>1.5331900000000001</c:v>
                </c:pt>
                <c:pt idx="9070">
                  <c:v>1.8576600000000001</c:v>
                </c:pt>
                <c:pt idx="9071">
                  <c:v>-0.80756899999999998</c:v>
                </c:pt>
                <c:pt idx="9072">
                  <c:v>0.60938599999999998</c:v>
                </c:pt>
                <c:pt idx="9073">
                  <c:v>1.0844</c:v>
                </c:pt>
                <c:pt idx="9074">
                  <c:v>0.94722899999999999</c:v>
                </c:pt>
                <c:pt idx="9075">
                  <c:v>1.7524200000000001</c:v>
                </c:pt>
                <c:pt idx="9076">
                  <c:v>1.4873000000000001</c:v>
                </c:pt>
                <c:pt idx="9077">
                  <c:v>0.88285100000000005</c:v>
                </c:pt>
                <c:pt idx="9078">
                  <c:v>0.70551799999999998</c:v>
                </c:pt>
                <c:pt idx="9079">
                  <c:v>1.4867900000000001</c:v>
                </c:pt>
                <c:pt idx="9080">
                  <c:v>1.4307300000000001</c:v>
                </c:pt>
                <c:pt idx="9081">
                  <c:v>0.80111900000000003</c:v>
                </c:pt>
                <c:pt idx="9082">
                  <c:v>0.48496299999999998</c:v>
                </c:pt>
                <c:pt idx="9083">
                  <c:v>1.7949299999999999</c:v>
                </c:pt>
                <c:pt idx="9084">
                  <c:v>1.04531</c:v>
                </c:pt>
                <c:pt idx="9085">
                  <c:v>1.0100899999999999</c:v>
                </c:pt>
                <c:pt idx="9086">
                  <c:v>0.83013700000000001</c:v>
                </c:pt>
                <c:pt idx="9087">
                  <c:v>-6.3985E-2</c:v>
                </c:pt>
                <c:pt idx="9088">
                  <c:v>1.3468500000000001</c:v>
                </c:pt>
                <c:pt idx="9089">
                  <c:v>0.59950499999999995</c:v>
                </c:pt>
                <c:pt idx="9090">
                  <c:v>2.4645899999999998</c:v>
                </c:pt>
                <c:pt idx="9091">
                  <c:v>2.1788099999999999</c:v>
                </c:pt>
                <c:pt idx="9092">
                  <c:v>1.80518</c:v>
                </c:pt>
                <c:pt idx="9093">
                  <c:v>0.260459</c:v>
                </c:pt>
                <c:pt idx="9094">
                  <c:v>1.2644899999999999</c:v>
                </c:pt>
                <c:pt idx="9095">
                  <c:v>1.2636400000000001</c:v>
                </c:pt>
                <c:pt idx="9096">
                  <c:v>0.85293399999999997</c:v>
                </c:pt>
                <c:pt idx="9097">
                  <c:v>1.6195900000000001</c:v>
                </c:pt>
                <c:pt idx="9098">
                  <c:v>1.7281299999999999</c:v>
                </c:pt>
                <c:pt idx="9099">
                  <c:v>1.67519</c:v>
                </c:pt>
                <c:pt idx="9100">
                  <c:v>1.3283199999999999</c:v>
                </c:pt>
                <c:pt idx="9101">
                  <c:v>0.63883800000000002</c:v>
                </c:pt>
                <c:pt idx="9102">
                  <c:v>0.81551899999999999</c:v>
                </c:pt>
                <c:pt idx="9103">
                  <c:v>1.3033399999999999</c:v>
                </c:pt>
                <c:pt idx="9104">
                  <c:v>1.10791</c:v>
                </c:pt>
                <c:pt idx="9105">
                  <c:v>1.49316</c:v>
                </c:pt>
                <c:pt idx="9106">
                  <c:v>1.23875</c:v>
                </c:pt>
                <c:pt idx="9107">
                  <c:v>1.5245599999999999</c:v>
                </c:pt>
                <c:pt idx="9108">
                  <c:v>1.5297799999999999</c:v>
                </c:pt>
                <c:pt idx="9109">
                  <c:v>1.4892300000000001</c:v>
                </c:pt>
                <c:pt idx="9110">
                  <c:v>1.8665799999999999</c:v>
                </c:pt>
                <c:pt idx="9111">
                  <c:v>1.6875599999999999</c:v>
                </c:pt>
                <c:pt idx="9112">
                  <c:v>1.70038</c:v>
                </c:pt>
                <c:pt idx="9113">
                  <c:v>1.5021599999999999</c:v>
                </c:pt>
                <c:pt idx="9114">
                  <c:v>1.5384899999999999</c:v>
                </c:pt>
                <c:pt idx="9115">
                  <c:v>1.6875899999999999</c:v>
                </c:pt>
                <c:pt idx="9116">
                  <c:v>0.73537699999999995</c:v>
                </c:pt>
                <c:pt idx="9117">
                  <c:v>0.95984000000000003</c:v>
                </c:pt>
                <c:pt idx="9118">
                  <c:v>1.29731</c:v>
                </c:pt>
                <c:pt idx="9119">
                  <c:v>1.3732899999999999</c:v>
                </c:pt>
                <c:pt idx="9120">
                  <c:v>0.74467099999999997</c:v>
                </c:pt>
                <c:pt idx="9121">
                  <c:v>0.86233000000000004</c:v>
                </c:pt>
                <c:pt idx="9122">
                  <c:v>0.139205</c:v>
                </c:pt>
                <c:pt idx="9123">
                  <c:v>1.2428600000000001</c:v>
                </c:pt>
                <c:pt idx="9124">
                  <c:v>1.2638799999999999</c:v>
                </c:pt>
                <c:pt idx="9125">
                  <c:v>0.88256500000000004</c:v>
                </c:pt>
                <c:pt idx="9126">
                  <c:v>0.31480999999999998</c:v>
                </c:pt>
                <c:pt idx="9127">
                  <c:v>1.01034</c:v>
                </c:pt>
                <c:pt idx="9128">
                  <c:v>1.0049699999999999</c:v>
                </c:pt>
                <c:pt idx="9129">
                  <c:v>0.49683300000000002</c:v>
                </c:pt>
                <c:pt idx="9130">
                  <c:v>0.74065099999999995</c:v>
                </c:pt>
                <c:pt idx="9131">
                  <c:v>1.43468</c:v>
                </c:pt>
                <c:pt idx="9132">
                  <c:v>1.05671</c:v>
                </c:pt>
                <c:pt idx="9133">
                  <c:v>0.48013600000000001</c:v>
                </c:pt>
                <c:pt idx="9134">
                  <c:v>-0.12959799999999999</c:v>
                </c:pt>
                <c:pt idx="9135">
                  <c:v>0.98370100000000005</c:v>
                </c:pt>
                <c:pt idx="9136">
                  <c:v>0.91785700000000003</c:v>
                </c:pt>
                <c:pt idx="9137">
                  <c:v>0.64572399999999996</c:v>
                </c:pt>
                <c:pt idx="9138">
                  <c:v>1.00312</c:v>
                </c:pt>
                <c:pt idx="9139">
                  <c:v>1.9562900000000001</c:v>
                </c:pt>
                <c:pt idx="9140">
                  <c:v>0.94388799999999995</c:v>
                </c:pt>
                <c:pt idx="9141">
                  <c:v>1.0244599999999999</c:v>
                </c:pt>
                <c:pt idx="9142">
                  <c:v>1.0497000000000001</c:v>
                </c:pt>
                <c:pt idx="9143">
                  <c:v>1.5653600000000001</c:v>
                </c:pt>
                <c:pt idx="9144">
                  <c:v>1.39466</c:v>
                </c:pt>
                <c:pt idx="9145">
                  <c:v>0.80810899999999997</c:v>
                </c:pt>
                <c:pt idx="9146">
                  <c:v>0.81770699999999996</c:v>
                </c:pt>
                <c:pt idx="9147">
                  <c:v>1.14585</c:v>
                </c:pt>
                <c:pt idx="9148">
                  <c:v>1.14706</c:v>
                </c:pt>
                <c:pt idx="9149">
                  <c:v>1.5465199999999999</c:v>
                </c:pt>
                <c:pt idx="9150">
                  <c:v>1.31219</c:v>
                </c:pt>
                <c:pt idx="9151">
                  <c:v>1.5921000000000001</c:v>
                </c:pt>
                <c:pt idx="9152">
                  <c:v>1.26868</c:v>
                </c:pt>
                <c:pt idx="9153">
                  <c:v>0.91393800000000003</c:v>
                </c:pt>
                <c:pt idx="9154">
                  <c:v>0.83254300000000003</c:v>
                </c:pt>
                <c:pt idx="9155">
                  <c:v>1.6231</c:v>
                </c:pt>
                <c:pt idx="9156">
                  <c:v>1.2932999999999999</c:v>
                </c:pt>
                <c:pt idx="9157">
                  <c:v>-0.125526</c:v>
                </c:pt>
                <c:pt idx="9158">
                  <c:v>1.22661</c:v>
                </c:pt>
                <c:pt idx="9159">
                  <c:v>1.85138</c:v>
                </c:pt>
                <c:pt idx="9160">
                  <c:v>1.4426399999999999</c:v>
                </c:pt>
                <c:pt idx="9161">
                  <c:v>2.3552</c:v>
                </c:pt>
                <c:pt idx="9162">
                  <c:v>1.22359</c:v>
                </c:pt>
                <c:pt idx="9163">
                  <c:v>1.27352</c:v>
                </c:pt>
                <c:pt idx="9164">
                  <c:v>1.77986</c:v>
                </c:pt>
                <c:pt idx="9165">
                  <c:v>1.1382000000000001</c:v>
                </c:pt>
                <c:pt idx="9166">
                  <c:v>2.2970999999999999</c:v>
                </c:pt>
                <c:pt idx="9167">
                  <c:v>1.83351</c:v>
                </c:pt>
                <c:pt idx="9168">
                  <c:v>1.90066</c:v>
                </c:pt>
                <c:pt idx="9169">
                  <c:v>2.8362599999999998</c:v>
                </c:pt>
                <c:pt idx="9170">
                  <c:v>0.32408300000000001</c:v>
                </c:pt>
                <c:pt idx="9171">
                  <c:v>2.0160499999999999</c:v>
                </c:pt>
                <c:pt idx="9172">
                  <c:v>2.4415</c:v>
                </c:pt>
                <c:pt idx="9173">
                  <c:v>1.82395</c:v>
                </c:pt>
                <c:pt idx="9174">
                  <c:v>1.97245</c:v>
                </c:pt>
                <c:pt idx="9175">
                  <c:v>1.2708200000000001</c:v>
                </c:pt>
                <c:pt idx="9176">
                  <c:v>0.59484700000000001</c:v>
                </c:pt>
                <c:pt idx="9177">
                  <c:v>1.8104800000000001</c:v>
                </c:pt>
                <c:pt idx="9178">
                  <c:v>1.37832</c:v>
                </c:pt>
                <c:pt idx="9179">
                  <c:v>1.4537500000000001</c:v>
                </c:pt>
                <c:pt idx="9180">
                  <c:v>1.39795</c:v>
                </c:pt>
                <c:pt idx="9181">
                  <c:v>1.7177100000000001</c:v>
                </c:pt>
                <c:pt idx="9182">
                  <c:v>1.4407300000000001</c:v>
                </c:pt>
                <c:pt idx="9183">
                  <c:v>1.93092</c:v>
                </c:pt>
                <c:pt idx="9184">
                  <c:v>1.5344</c:v>
                </c:pt>
                <c:pt idx="9185">
                  <c:v>1.70912</c:v>
                </c:pt>
                <c:pt idx="9186">
                  <c:v>2.4596399999999998</c:v>
                </c:pt>
                <c:pt idx="9187">
                  <c:v>0.367643</c:v>
                </c:pt>
                <c:pt idx="9188">
                  <c:v>1.1087899999999999</c:v>
                </c:pt>
                <c:pt idx="9189">
                  <c:v>1.1361600000000001</c:v>
                </c:pt>
                <c:pt idx="9190">
                  <c:v>-0.79650600000000005</c:v>
                </c:pt>
                <c:pt idx="9191">
                  <c:v>1.2156100000000001</c:v>
                </c:pt>
                <c:pt idx="9192">
                  <c:v>-0.83944099999999999</c:v>
                </c:pt>
                <c:pt idx="9193">
                  <c:v>0.70502799999999999</c:v>
                </c:pt>
                <c:pt idx="9194">
                  <c:v>1.46814</c:v>
                </c:pt>
                <c:pt idx="9195">
                  <c:v>1.4081699999999999</c:v>
                </c:pt>
                <c:pt idx="9196">
                  <c:v>0.63364699999999996</c:v>
                </c:pt>
                <c:pt idx="9197">
                  <c:v>1.6348499999999999</c:v>
                </c:pt>
                <c:pt idx="9198">
                  <c:v>0.90775099999999997</c:v>
                </c:pt>
                <c:pt idx="9199">
                  <c:v>0.414325</c:v>
                </c:pt>
                <c:pt idx="9200">
                  <c:v>0.82120300000000002</c:v>
                </c:pt>
                <c:pt idx="9201">
                  <c:v>-0.853437</c:v>
                </c:pt>
                <c:pt idx="9202">
                  <c:v>0.28013100000000002</c:v>
                </c:pt>
                <c:pt idx="9203">
                  <c:v>0.85503799999999996</c:v>
                </c:pt>
                <c:pt idx="9204">
                  <c:v>0.72540499999999997</c:v>
                </c:pt>
                <c:pt idx="9205">
                  <c:v>0.51285599999999998</c:v>
                </c:pt>
                <c:pt idx="9206">
                  <c:v>1.0182599999999999</c:v>
                </c:pt>
                <c:pt idx="9207">
                  <c:v>0.35654999999999998</c:v>
                </c:pt>
                <c:pt idx="9208">
                  <c:v>0.84077400000000002</c:v>
                </c:pt>
                <c:pt idx="9209">
                  <c:v>2.0971700000000002</c:v>
                </c:pt>
                <c:pt idx="9210">
                  <c:v>-0.31626900000000002</c:v>
                </c:pt>
                <c:pt idx="9211">
                  <c:v>1.90371</c:v>
                </c:pt>
                <c:pt idx="9212">
                  <c:v>0.70841399999999999</c:v>
                </c:pt>
                <c:pt idx="9213">
                  <c:v>1.58189</c:v>
                </c:pt>
                <c:pt idx="9214">
                  <c:v>1.5199199999999999</c:v>
                </c:pt>
                <c:pt idx="9215">
                  <c:v>-0.46771499999999999</c:v>
                </c:pt>
                <c:pt idx="9216">
                  <c:v>0.71085200000000004</c:v>
                </c:pt>
                <c:pt idx="9217">
                  <c:v>-0.111147</c:v>
                </c:pt>
                <c:pt idx="9218">
                  <c:v>0.62933700000000004</c:v>
                </c:pt>
                <c:pt idx="9219">
                  <c:v>1.20692</c:v>
                </c:pt>
                <c:pt idx="9220">
                  <c:v>1.2166300000000001</c:v>
                </c:pt>
                <c:pt idx="9221">
                  <c:v>0.16634299999999999</c:v>
                </c:pt>
                <c:pt idx="9222">
                  <c:v>0.88053400000000004</c:v>
                </c:pt>
                <c:pt idx="9223">
                  <c:v>0.52627400000000002</c:v>
                </c:pt>
                <c:pt idx="9224">
                  <c:v>1.6286099999999999</c:v>
                </c:pt>
                <c:pt idx="9225">
                  <c:v>0.44567000000000001</c:v>
                </c:pt>
                <c:pt idx="9226">
                  <c:v>1.61839</c:v>
                </c:pt>
                <c:pt idx="9227">
                  <c:v>-0.39003399999999999</c:v>
                </c:pt>
                <c:pt idx="9228">
                  <c:v>0.36514200000000002</c:v>
                </c:pt>
                <c:pt idx="9229">
                  <c:v>0.32581199999999999</c:v>
                </c:pt>
                <c:pt idx="9230">
                  <c:v>1.72597</c:v>
                </c:pt>
                <c:pt idx="9231">
                  <c:v>1.6120099999999999</c:v>
                </c:pt>
                <c:pt idx="9232">
                  <c:v>8.2405000000000006E-2</c:v>
                </c:pt>
                <c:pt idx="9233">
                  <c:v>-0.35505900000000001</c:v>
                </c:pt>
                <c:pt idx="9234">
                  <c:v>0.68051200000000001</c:v>
                </c:pt>
                <c:pt idx="9235">
                  <c:v>0.83438100000000004</c:v>
                </c:pt>
                <c:pt idx="9236">
                  <c:v>-0.48328700000000002</c:v>
                </c:pt>
                <c:pt idx="9237">
                  <c:v>-0.198933</c:v>
                </c:pt>
                <c:pt idx="9238">
                  <c:v>0.75132699999999997</c:v>
                </c:pt>
                <c:pt idx="9239">
                  <c:v>0.64529199999999998</c:v>
                </c:pt>
                <c:pt idx="9240">
                  <c:v>0.78892799999999996</c:v>
                </c:pt>
                <c:pt idx="9241">
                  <c:v>0.67269199999999996</c:v>
                </c:pt>
                <c:pt idx="9242">
                  <c:v>0.82795799999999997</c:v>
                </c:pt>
                <c:pt idx="9243">
                  <c:v>0.32845200000000002</c:v>
                </c:pt>
                <c:pt idx="9244">
                  <c:v>0.51671199999999995</c:v>
                </c:pt>
                <c:pt idx="9245">
                  <c:v>-0.73006400000000005</c:v>
                </c:pt>
                <c:pt idx="9246">
                  <c:v>1.28393</c:v>
                </c:pt>
                <c:pt idx="9247">
                  <c:v>0.39760499999999999</c:v>
                </c:pt>
                <c:pt idx="9248">
                  <c:v>1.4214899999999999</c:v>
                </c:pt>
                <c:pt idx="9249">
                  <c:v>1.6120399999999999</c:v>
                </c:pt>
                <c:pt idx="9250">
                  <c:v>2.75854</c:v>
                </c:pt>
                <c:pt idx="9251">
                  <c:v>5.0444000000000003E-2</c:v>
                </c:pt>
                <c:pt idx="9252">
                  <c:v>0.31867800000000002</c:v>
                </c:pt>
                <c:pt idx="9253">
                  <c:v>0.47230299999999997</c:v>
                </c:pt>
                <c:pt idx="9254">
                  <c:v>1.22854</c:v>
                </c:pt>
                <c:pt idx="9255">
                  <c:v>1.2099299999999999</c:v>
                </c:pt>
                <c:pt idx="9256">
                  <c:v>-1.6691499999999999</c:v>
                </c:pt>
                <c:pt idx="9257">
                  <c:v>0.34479100000000001</c:v>
                </c:pt>
                <c:pt idx="9258">
                  <c:v>1.7390600000000001</c:v>
                </c:pt>
                <c:pt idx="9259">
                  <c:v>-0.38094800000000001</c:v>
                </c:pt>
                <c:pt idx="9260">
                  <c:v>0.379714</c:v>
                </c:pt>
                <c:pt idx="9261">
                  <c:v>1.4138599999999999</c:v>
                </c:pt>
                <c:pt idx="9262">
                  <c:v>0.91240500000000002</c:v>
                </c:pt>
                <c:pt idx="9263">
                  <c:v>1.07159</c:v>
                </c:pt>
                <c:pt idx="9264">
                  <c:v>0.80802200000000002</c:v>
                </c:pt>
                <c:pt idx="9265">
                  <c:v>0.65482499999999999</c:v>
                </c:pt>
                <c:pt idx="9266">
                  <c:v>-0.25315300000000002</c:v>
                </c:pt>
                <c:pt idx="9267">
                  <c:v>1.8132200000000001</c:v>
                </c:pt>
                <c:pt idx="9268">
                  <c:v>-0.77480899999999997</c:v>
                </c:pt>
                <c:pt idx="9269">
                  <c:v>0.82721699999999998</c:v>
                </c:pt>
                <c:pt idx="9270">
                  <c:v>0.48492299999999999</c:v>
                </c:pt>
                <c:pt idx="9271">
                  <c:v>0.38981100000000002</c:v>
                </c:pt>
                <c:pt idx="9272">
                  <c:v>8.2582000000000003E-2</c:v>
                </c:pt>
                <c:pt idx="9273">
                  <c:v>1.1794800000000001</c:v>
                </c:pt>
                <c:pt idx="9274">
                  <c:v>0.40317900000000001</c:v>
                </c:pt>
                <c:pt idx="9275">
                  <c:v>1.5731200000000001</c:v>
                </c:pt>
                <c:pt idx="9276">
                  <c:v>1.79</c:v>
                </c:pt>
                <c:pt idx="9277">
                  <c:v>0.95654700000000004</c:v>
                </c:pt>
                <c:pt idx="9278">
                  <c:v>-0.43413800000000002</c:v>
                </c:pt>
                <c:pt idx="9279">
                  <c:v>-4.4558E-2</c:v>
                </c:pt>
                <c:pt idx="9280">
                  <c:v>0.66351400000000005</c:v>
                </c:pt>
                <c:pt idx="9281">
                  <c:v>0.52751700000000001</c:v>
                </c:pt>
                <c:pt idx="9282">
                  <c:v>2.7996E-2</c:v>
                </c:pt>
                <c:pt idx="9283">
                  <c:v>0.19497400000000001</c:v>
                </c:pt>
                <c:pt idx="9284">
                  <c:v>-1.1419900000000001</c:v>
                </c:pt>
                <c:pt idx="9285">
                  <c:v>-0.50551900000000005</c:v>
                </c:pt>
                <c:pt idx="9286">
                  <c:v>0.36163299999999998</c:v>
                </c:pt>
                <c:pt idx="9287">
                  <c:v>-0.49362899999999998</c:v>
                </c:pt>
                <c:pt idx="9288">
                  <c:v>0.17846400000000001</c:v>
                </c:pt>
                <c:pt idx="9289">
                  <c:v>0.697299</c:v>
                </c:pt>
                <c:pt idx="9290">
                  <c:v>0.59993700000000005</c:v>
                </c:pt>
                <c:pt idx="9291">
                  <c:v>-0.41550900000000002</c:v>
                </c:pt>
                <c:pt idx="9292">
                  <c:v>0.25278200000000001</c:v>
                </c:pt>
                <c:pt idx="9293">
                  <c:v>-0.49835499999999999</c:v>
                </c:pt>
                <c:pt idx="9294">
                  <c:v>0.67550200000000005</c:v>
                </c:pt>
                <c:pt idx="9295">
                  <c:v>-0.45468599999999998</c:v>
                </c:pt>
                <c:pt idx="9296">
                  <c:v>0.30974699999999999</c:v>
                </c:pt>
                <c:pt idx="9297">
                  <c:v>9.7534999999999997E-2</c:v>
                </c:pt>
                <c:pt idx="9298">
                  <c:v>-0.226495</c:v>
                </c:pt>
                <c:pt idx="9299">
                  <c:v>0.12485</c:v>
                </c:pt>
                <c:pt idx="9300">
                  <c:v>-0.105616</c:v>
                </c:pt>
                <c:pt idx="9301">
                  <c:v>0.34512500000000002</c:v>
                </c:pt>
                <c:pt idx="9302">
                  <c:v>-0.59928700000000001</c:v>
                </c:pt>
                <c:pt idx="9303">
                  <c:v>-0.45487699999999998</c:v>
                </c:pt>
                <c:pt idx="9304">
                  <c:v>0.14744099999999999</c:v>
                </c:pt>
                <c:pt idx="9305">
                  <c:v>-0.58751900000000001</c:v>
                </c:pt>
                <c:pt idx="9306">
                  <c:v>-3.8141000000000001E-2</c:v>
                </c:pt>
                <c:pt idx="9307">
                  <c:v>-0.57491099999999995</c:v>
                </c:pt>
                <c:pt idx="9308">
                  <c:v>-4.3411999999999999E-2</c:v>
                </c:pt>
                <c:pt idx="9309">
                  <c:v>0.41797699999999999</c:v>
                </c:pt>
                <c:pt idx="9310">
                  <c:v>-0.106896</c:v>
                </c:pt>
                <c:pt idx="9311">
                  <c:v>-0.196793</c:v>
                </c:pt>
                <c:pt idx="9312">
                  <c:v>1.13676</c:v>
                </c:pt>
                <c:pt idx="9313">
                  <c:v>7.0439000000000002E-2</c:v>
                </c:pt>
                <c:pt idx="9314">
                  <c:v>-7.9616999999999993E-2</c:v>
                </c:pt>
                <c:pt idx="9315">
                  <c:v>0.143207</c:v>
                </c:pt>
                <c:pt idx="9316">
                  <c:v>-8.9770000000000003E-2</c:v>
                </c:pt>
                <c:pt idx="9317">
                  <c:v>-0.491008</c:v>
                </c:pt>
                <c:pt idx="9318">
                  <c:v>-0.31480200000000003</c:v>
                </c:pt>
                <c:pt idx="9319">
                  <c:v>-3.5129000000000001E-2</c:v>
                </c:pt>
                <c:pt idx="9320">
                  <c:v>-0.85447700000000004</c:v>
                </c:pt>
                <c:pt idx="9321">
                  <c:v>-0.14227300000000001</c:v>
                </c:pt>
                <c:pt idx="9322">
                  <c:v>0.94712300000000005</c:v>
                </c:pt>
                <c:pt idx="9323">
                  <c:v>-0.30057099999999998</c:v>
                </c:pt>
                <c:pt idx="9324">
                  <c:v>-6.8475999999999995E-2</c:v>
                </c:pt>
                <c:pt idx="9325">
                  <c:v>-0.79942599999999997</c:v>
                </c:pt>
                <c:pt idx="9326">
                  <c:v>-0.30003099999999999</c:v>
                </c:pt>
                <c:pt idx="9327">
                  <c:v>-0.19871800000000001</c:v>
                </c:pt>
                <c:pt idx="9328">
                  <c:v>0.16647899999999999</c:v>
                </c:pt>
                <c:pt idx="9329">
                  <c:v>-0.12956699999999999</c:v>
                </c:pt>
                <c:pt idx="9330">
                  <c:v>-0.16513</c:v>
                </c:pt>
                <c:pt idx="9331">
                  <c:v>1.1911099999999999</c:v>
                </c:pt>
                <c:pt idx="9332">
                  <c:v>-9.1644000000000003E-2</c:v>
                </c:pt>
                <c:pt idx="9333">
                  <c:v>-7.4662999999999993E-2</c:v>
                </c:pt>
                <c:pt idx="9334">
                  <c:v>-0.23726</c:v>
                </c:pt>
                <c:pt idx="9335">
                  <c:v>0.97520600000000002</c:v>
                </c:pt>
                <c:pt idx="9336">
                  <c:v>6.7959000000000006E-2</c:v>
                </c:pt>
                <c:pt idx="9337">
                  <c:v>7.6366000000000003E-2</c:v>
                </c:pt>
                <c:pt idx="9338">
                  <c:v>-7.8579999999999997E-2</c:v>
                </c:pt>
                <c:pt idx="9339">
                  <c:v>0.70246600000000003</c:v>
                </c:pt>
                <c:pt idx="9340">
                  <c:v>-0.13961799999999999</c:v>
                </c:pt>
                <c:pt idx="9341">
                  <c:v>-0.64999799999999996</c:v>
                </c:pt>
                <c:pt idx="9342">
                  <c:v>1.08612</c:v>
                </c:pt>
                <c:pt idx="9343">
                  <c:v>-0.42650500000000002</c:v>
                </c:pt>
                <c:pt idx="9344">
                  <c:v>-0.43449900000000002</c:v>
                </c:pt>
                <c:pt idx="9345">
                  <c:v>-0.78801500000000002</c:v>
                </c:pt>
                <c:pt idx="9346">
                  <c:v>-0.42496299999999998</c:v>
                </c:pt>
                <c:pt idx="9347">
                  <c:v>-0.413379</c:v>
                </c:pt>
                <c:pt idx="9348">
                  <c:v>0.85511099999999995</c:v>
                </c:pt>
                <c:pt idx="9349">
                  <c:v>-0.23592299999999999</c:v>
                </c:pt>
                <c:pt idx="9350">
                  <c:v>0.15750800000000001</c:v>
                </c:pt>
                <c:pt idx="9351">
                  <c:v>-0.52587499999999998</c:v>
                </c:pt>
                <c:pt idx="9352">
                  <c:v>-0.15426899999999999</c:v>
                </c:pt>
                <c:pt idx="9353">
                  <c:v>-0.61230300000000004</c:v>
                </c:pt>
                <c:pt idx="9354">
                  <c:v>-0.25162699999999999</c:v>
                </c:pt>
                <c:pt idx="9355">
                  <c:v>-0.39027200000000001</c:v>
                </c:pt>
                <c:pt idx="9356">
                  <c:v>-0.64417899999999995</c:v>
                </c:pt>
                <c:pt idx="9357">
                  <c:v>-0.44641799999999998</c:v>
                </c:pt>
                <c:pt idx="9358">
                  <c:v>-0.39375500000000002</c:v>
                </c:pt>
                <c:pt idx="9359">
                  <c:v>-0.30646499999999999</c:v>
                </c:pt>
                <c:pt idx="9360">
                  <c:v>-0.30438199999999999</c:v>
                </c:pt>
                <c:pt idx="9361">
                  <c:v>-0.45374799999999998</c:v>
                </c:pt>
                <c:pt idx="9362">
                  <c:v>-0.15487699999999999</c:v>
                </c:pt>
                <c:pt idx="9363">
                  <c:v>-0.62221099999999996</c:v>
                </c:pt>
                <c:pt idx="9364">
                  <c:v>-0.26846100000000001</c:v>
                </c:pt>
                <c:pt idx="9365">
                  <c:v>-0.453013</c:v>
                </c:pt>
                <c:pt idx="9366">
                  <c:v>-1.8339999999999999E-3</c:v>
                </c:pt>
                <c:pt idx="9367">
                  <c:v>-0.17030799999999999</c:v>
                </c:pt>
                <c:pt idx="9368">
                  <c:v>0.41719800000000001</c:v>
                </c:pt>
                <c:pt idx="9369">
                  <c:v>-0.10476199999999999</c:v>
                </c:pt>
                <c:pt idx="9370">
                  <c:v>-0.20368900000000001</c:v>
                </c:pt>
                <c:pt idx="9371">
                  <c:v>1.3315399999999999</c:v>
                </c:pt>
                <c:pt idx="9372">
                  <c:v>-0.190634</c:v>
                </c:pt>
                <c:pt idx="9373">
                  <c:v>-1.10327</c:v>
                </c:pt>
                <c:pt idx="9374">
                  <c:v>0.18476899999999999</c:v>
                </c:pt>
                <c:pt idx="9375">
                  <c:v>-0.38950899999999999</c:v>
                </c:pt>
                <c:pt idx="9376">
                  <c:v>0.15290699999999999</c:v>
                </c:pt>
                <c:pt idx="9377">
                  <c:v>0.90090700000000001</c:v>
                </c:pt>
                <c:pt idx="9378">
                  <c:v>-0.40149499999999999</c:v>
                </c:pt>
                <c:pt idx="9379">
                  <c:v>0.71408199999999999</c:v>
                </c:pt>
                <c:pt idx="9380">
                  <c:v>-0.50299400000000005</c:v>
                </c:pt>
                <c:pt idx="9381">
                  <c:v>0.18207000000000001</c:v>
                </c:pt>
                <c:pt idx="9382">
                  <c:v>-0.376189</c:v>
                </c:pt>
                <c:pt idx="9383">
                  <c:v>1.1599900000000001</c:v>
                </c:pt>
                <c:pt idx="9384">
                  <c:v>-0.10534499999999999</c:v>
                </c:pt>
                <c:pt idx="9385">
                  <c:v>1.32565</c:v>
                </c:pt>
                <c:pt idx="9386">
                  <c:v>-0.82594199999999995</c:v>
                </c:pt>
                <c:pt idx="9387">
                  <c:v>-0.45806400000000003</c:v>
                </c:pt>
                <c:pt idx="9388">
                  <c:v>1.20533</c:v>
                </c:pt>
                <c:pt idx="9389">
                  <c:v>1.2966</c:v>
                </c:pt>
                <c:pt idx="9390">
                  <c:v>0.28806399999999999</c:v>
                </c:pt>
                <c:pt idx="9391">
                  <c:v>0.96455800000000003</c:v>
                </c:pt>
                <c:pt idx="9392">
                  <c:v>1.23326</c:v>
                </c:pt>
                <c:pt idx="9393">
                  <c:v>1.7549399999999999</c:v>
                </c:pt>
                <c:pt idx="9394">
                  <c:v>1.21712</c:v>
                </c:pt>
                <c:pt idx="9395">
                  <c:v>1.2332399999999999</c:v>
                </c:pt>
                <c:pt idx="9396">
                  <c:v>1.02546</c:v>
                </c:pt>
                <c:pt idx="9397">
                  <c:v>1.2918000000000001</c:v>
                </c:pt>
                <c:pt idx="9398">
                  <c:v>1.3800300000000001</c:v>
                </c:pt>
                <c:pt idx="9399">
                  <c:v>1.31521</c:v>
                </c:pt>
                <c:pt idx="9400">
                  <c:v>-0.20837700000000001</c:v>
                </c:pt>
                <c:pt idx="9401">
                  <c:v>1.3695999999999999</c:v>
                </c:pt>
                <c:pt idx="9402">
                  <c:v>0.97729900000000003</c:v>
                </c:pt>
                <c:pt idx="9403">
                  <c:v>0.33132</c:v>
                </c:pt>
                <c:pt idx="9404">
                  <c:v>1.2504</c:v>
                </c:pt>
                <c:pt idx="9405">
                  <c:v>0.12910199999999999</c:v>
                </c:pt>
                <c:pt idx="9406">
                  <c:v>1.2722100000000001</c:v>
                </c:pt>
                <c:pt idx="9407">
                  <c:v>-0.151922</c:v>
                </c:pt>
                <c:pt idx="9408">
                  <c:v>0.92883800000000005</c:v>
                </c:pt>
                <c:pt idx="9409">
                  <c:v>-7.2593000000000005E-2</c:v>
                </c:pt>
                <c:pt idx="9410">
                  <c:v>1.1976199999999999</c:v>
                </c:pt>
                <c:pt idx="9411">
                  <c:v>8.7589E-2</c:v>
                </c:pt>
                <c:pt idx="9412">
                  <c:v>0.94741600000000004</c:v>
                </c:pt>
                <c:pt idx="9413">
                  <c:v>1.2323999999999999</c:v>
                </c:pt>
                <c:pt idx="9414">
                  <c:v>-1.12798</c:v>
                </c:pt>
                <c:pt idx="9415">
                  <c:v>1.5701499999999999</c:v>
                </c:pt>
                <c:pt idx="9416">
                  <c:v>1.18849</c:v>
                </c:pt>
                <c:pt idx="9417">
                  <c:v>1.3356399999999999</c:v>
                </c:pt>
                <c:pt idx="9418">
                  <c:v>1.0422499999999999</c:v>
                </c:pt>
                <c:pt idx="9419">
                  <c:v>0.97292599999999996</c:v>
                </c:pt>
                <c:pt idx="9420">
                  <c:v>1.2132000000000001</c:v>
                </c:pt>
                <c:pt idx="9421">
                  <c:v>0.16494300000000001</c:v>
                </c:pt>
                <c:pt idx="9422">
                  <c:v>0.47048000000000001</c:v>
                </c:pt>
                <c:pt idx="9423">
                  <c:v>0.27128999999999998</c:v>
                </c:pt>
                <c:pt idx="9424">
                  <c:v>0.15498300000000001</c:v>
                </c:pt>
                <c:pt idx="9425">
                  <c:v>0.82511100000000004</c:v>
                </c:pt>
                <c:pt idx="9426">
                  <c:v>0.948071</c:v>
                </c:pt>
                <c:pt idx="9427">
                  <c:v>1.29386</c:v>
                </c:pt>
                <c:pt idx="9428">
                  <c:v>1.0932299999999999</c:v>
                </c:pt>
                <c:pt idx="9429">
                  <c:v>0.93035000000000001</c:v>
                </c:pt>
                <c:pt idx="9430">
                  <c:v>0.79407799999999995</c:v>
                </c:pt>
                <c:pt idx="9431">
                  <c:v>0.61423399999999995</c:v>
                </c:pt>
                <c:pt idx="9432">
                  <c:v>0.50525200000000003</c:v>
                </c:pt>
                <c:pt idx="9433">
                  <c:v>0.31557400000000002</c:v>
                </c:pt>
                <c:pt idx="9434">
                  <c:v>1.1393200000000001</c:v>
                </c:pt>
                <c:pt idx="9435">
                  <c:v>1.1676500000000001</c:v>
                </c:pt>
                <c:pt idx="9436">
                  <c:v>1.2651600000000001</c:v>
                </c:pt>
                <c:pt idx="9437">
                  <c:v>0.82158200000000003</c:v>
                </c:pt>
                <c:pt idx="9438">
                  <c:v>0.800925</c:v>
                </c:pt>
                <c:pt idx="9439">
                  <c:v>1.05541</c:v>
                </c:pt>
                <c:pt idx="9440">
                  <c:v>0.80305800000000005</c:v>
                </c:pt>
                <c:pt idx="9441">
                  <c:v>0.89357900000000001</c:v>
                </c:pt>
                <c:pt idx="9442">
                  <c:v>0.68065900000000001</c:v>
                </c:pt>
                <c:pt idx="9443">
                  <c:v>0.72681300000000004</c:v>
                </c:pt>
                <c:pt idx="9444">
                  <c:v>-1.3662000000000001E-2</c:v>
                </c:pt>
                <c:pt idx="9445">
                  <c:v>0.96582299999999999</c:v>
                </c:pt>
                <c:pt idx="9446">
                  <c:v>1.1435900000000001</c:v>
                </c:pt>
                <c:pt idx="9447">
                  <c:v>0.40368799999999999</c:v>
                </c:pt>
                <c:pt idx="9448">
                  <c:v>1.0259100000000001</c:v>
                </c:pt>
                <c:pt idx="9449">
                  <c:v>1.09382</c:v>
                </c:pt>
                <c:pt idx="9450">
                  <c:v>0.16000500000000001</c:v>
                </c:pt>
                <c:pt idx="9451">
                  <c:v>1.29606</c:v>
                </c:pt>
                <c:pt idx="9452">
                  <c:v>0.75967600000000002</c:v>
                </c:pt>
                <c:pt idx="9453">
                  <c:v>1.1788799999999999</c:v>
                </c:pt>
                <c:pt idx="9454">
                  <c:v>0.28407500000000002</c:v>
                </c:pt>
                <c:pt idx="9455">
                  <c:v>0.83871200000000001</c:v>
                </c:pt>
                <c:pt idx="9456">
                  <c:v>1.1567700000000001</c:v>
                </c:pt>
                <c:pt idx="9457">
                  <c:v>0.81503499999999995</c:v>
                </c:pt>
                <c:pt idx="9458">
                  <c:v>1.2277100000000001</c:v>
                </c:pt>
                <c:pt idx="9459">
                  <c:v>0.97675699999999999</c:v>
                </c:pt>
                <c:pt idx="9460">
                  <c:v>1.0637000000000001</c:v>
                </c:pt>
                <c:pt idx="9461">
                  <c:v>0.82928100000000005</c:v>
                </c:pt>
                <c:pt idx="9462">
                  <c:v>0.63307100000000005</c:v>
                </c:pt>
                <c:pt idx="9463">
                  <c:v>1.2610399999999999</c:v>
                </c:pt>
                <c:pt idx="9464">
                  <c:v>0.71934500000000001</c:v>
                </c:pt>
                <c:pt idx="9465">
                  <c:v>1.3003400000000001</c:v>
                </c:pt>
                <c:pt idx="9466">
                  <c:v>0.77965899999999999</c:v>
                </c:pt>
                <c:pt idx="9467">
                  <c:v>0.30666399999999999</c:v>
                </c:pt>
                <c:pt idx="9468">
                  <c:v>0.73721400000000004</c:v>
                </c:pt>
                <c:pt idx="9469">
                  <c:v>0.97598399999999996</c:v>
                </c:pt>
                <c:pt idx="9470">
                  <c:v>1.20184</c:v>
                </c:pt>
                <c:pt idx="9471">
                  <c:v>0.95759700000000003</c:v>
                </c:pt>
                <c:pt idx="9472">
                  <c:v>0.42516199999999998</c:v>
                </c:pt>
                <c:pt idx="9473">
                  <c:v>0.88892400000000005</c:v>
                </c:pt>
                <c:pt idx="9474">
                  <c:v>0.85615699999999995</c:v>
                </c:pt>
                <c:pt idx="9475">
                  <c:v>-0.35342899999999999</c:v>
                </c:pt>
                <c:pt idx="9476">
                  <c:v>1.2039200000000001</c:v>
                </c:pt>
                <c:pt idx="9477">
                  <c:v>0.44075399999999998</c:v>
                </c:pt>
                <c:pt idx="9478">
                  <c:v>1.4006099999999999</c:v>
                </c:pt>
                <c:pt idx="9479">
                  <c:v>1.5384800000000001</c:v>
                </c:pt>
                <c:pt idx="9480">
                  <c:v>1.3320799999999999</c:v>
                </c:pt>
                <c:pt idx="9481">
                  <c:v>0.68209500000000001</c:v>
                </c:pt>
                <c:pt idx="9482">
                  <c:v>1.14374</c:v>
                </c:pt>
                <c:pt idx="9483">
                  <c:v>1.2442899999999999</c:v>
                </c:pt>
                <c:pt idx="9484">
                  <c:v>1.4356800000000001</c:v>
                </c:pt>
                <c:pt idx="9485">
                  <c:v>1.56456</c:v>
                </c:pt>
                <c:pt idx="9486">
                  <c:v>2.0917699999999999</c:v>
                </c:pt>
                <c:pt idx="9487">
                  <c:v>1.2541100000000001</c:v>
                </c:pt>
                <c:pt idx="9488">
                  <c:v>1.69655</c:v>
                </c:pt>
                <c:pt idx="9489">
                  <c:v>0.84972899999999996</c:v>
                </c:pt>
                <c:pt idx="9490">
                  <c:v>1.16316</c:v>
                </c:pt>
                <c:pt idx="9491">
                  <c:v>1.7979700000000001</c:v>
                </c:pt>
                <c:pt idx="9492">
                  <c:v>0.59845599999999999</c:v>
                </c:pt>
                <c:pt idx="9493">
                  <c:v>1.7055800000000001</c:v>
                </c:pt>
                <c:pt idx="9494">
                  <c:v>1.0391900000000001</c:v>
                </c:pt>
                <c:pt idx="9495">
                  <c:v>1.8462400000000001</c:v>
                </c:pt>
                <c:pt idx="9496">
                  <c:v>1.23627</c:v>
                </c:pt>
                <c:pt idx="9497">
                  <c:v>1.0884499999999999</c:v>
                </c:pt>
                <c:pt idx="9498">
                  <c:v>1.4514100000000001</c:v>
                </c:pt>
                <c:pt idx="9499">
                  <c:v>1.0256400000000001</c:v>
                </c:pt>
                <c:pt idx="9500">
                  <c:v>0.32244299999999998</c:v>
                </c:pt>
                <c:pt idx="9501">
                  <c:v>1.46132</c:v>
                </c:pt>
                <c:pt idx="9502">
                  <c:v>0.65100599999999997</c:v>
                </c:pt>
                <c:pt idx="9503">
                  <c:v>1.1135200000000001</c:v>
                </c:pt>
                <c:pt idx="9504">
                  <c:v>0.92623500000000003</c:v>
                </c:pt>
                <c:pt idx="9505">
                  <c:v>1.53687</c:v>
                </c:pt>
                <c:pt idx="9506">
                  <c:v>1.0958600000000001</c:v>
                </c:pt>
                <c:pt idx="9507">
                  <c:v>0.98578200000000005</c:v>
                </c:pt>
                <c:pt idx="9508">
                  <c:v>1.2136100000000001</c:v>
                </c:pt>
                <c:pt idx="9509">
                  <c:v>0.86871299999999996</c:v>
                </c:pt>
                <c:pt idx="9510">
                  <c:v>1.8692200000000001</c:v>
                </c:pt>
                <c:pt idx="9511">
                  <c:v>1.7142599999999999</c:v>
                </c:pt>
                <c:pt idx="9512">
                  <c:v>2.6132399999999998</c:v>
                </c:pt>
                <c:pt idx="9513">
                  <c:v>1.5828800000000001</c:v>
                </c:pt>
                <c:pt idx="9514">
                  <c:v>1.6056699999999999</c:v>
                </c:pt>
                <c:pt idx="9515">
                  <c:v>2.3149500000000001</c:v>
                </c:pt>
                <c:pt idx="9516">
                  <c:v>0.65628699999999995</c:v>
                </c:pt>
                <c:pt idx="9517">
                  <c:v>1.0718000000000001</c:v>
                </c:pt>
                <c:pt idx="9518">
                  <c:v>1.0701000000000001</c:v>
                </c:pt>
                <c:pt idx="9519">
                  <c:v>2.0190600000000001</c:v>
                </c:pt>
                <c:pt idx="9520">
                  <c:v>1.2212700000000001</c:v>
                </c:pt>
                <c:pt idx="9521">
                  <c:v>2.11266</c:v>
                </c:pt>
                <c:pt idx="9522">
                  <c:v>0.98897100000000004</c:v>
                </c:pt>
                <c:pt idx="9523">
                  <c:v>0.74833499999999997</c:v>
                </c:pt>
                <c:pt idx="9524">
                  <c:v>1.01342</c:v>
                </c:pt>
                <c:pt idx="9525">
                  <c:v>1.3527800000000001</c:v>
                </c:pt>
                <c:pt idx="9526">
                  <c:v>1.8815</c:v>
                </c:pt>
                <c:pt idx="9527">
                  <c:v>1.0943499999999999</c:v>
                </c:pt>
                <c:pt idx="9528">
                  <c:v>1.0124899999999999</c:v>
                </c:pt>
                <c:pt idx="9529">
                  <c:v>2.0028800000000002</c:v>
                </c:pt>
                <c:pt idx="9530">
                  <c:v>1.8576900000000001</c:v>
                </c:pt>
                <c:pt idx="9531">
                  <c:v>1.78485</c:v>
                </c:pt>
                <c:pt idx="9532">
                  <c:v>0.72678600000000004</c:v>
                </c:pt>
                <c:pt idx="9533">
                  <c:v>1.15645</c:v>
                </c:pt>
                <c:pt idx="9534">
                  <c:v>0.99043800000000004</c:v>
                </c:pt>
                <c:pt idx="9535">
                  <c:v>1.3025</c:v>
                </c:pt>
                <c:pt idx="9536">
                  <c:v>0.45130799999999999</c:v>
                </c:pt>
                <c:pt idx="9537">
                  <c:v>1.0914200000000001</c:v>
                </c:pt>
                <c:pt idx="9538">
                  <c:v>0.65810000000000002</c:v>
                </c:pt>
                <c:pt idx="9539">
                  <c:v>1.0862799999999999</c:v>
                </c:pt>
                <c:pt idx="9540">
                  <c:v>1.20824</c:v>
                </c:pt>
                <c:pt idx="9541">
                  <c:v>1.1794500000000001</c:v>
                </c:pt>
                <c:pt idx="9542">
                  <c:v>0.83827799999999997</c:v>
                </c:pt>
                <c:pt idx="9543">
                  <c:v>0.92956399999999995</c:v>
                </c:pt>
                <c:pt idx="9544">
                  <c:v>0.90577700000000005</c:v>
                </c:pt>
                <c:pt idx="9545">
                  <c:v>1.90107</c:v>
                </c:pt>
                <c:pt idx="9546">
                  <c:v>2.1342099999999999</c:v>
                </c:pt>
                <c:pt idx="9547">
                  <c:v>1.9364399999999999</c:v>
                </c:pt>
                <c:pt idx="9548">
                  <c:v>0.62968599999999997</c:v>
                </c:pt>
                <c:pt idx="9549">
                  <c:v>0.94852599999999998</c:v>
                </c:pt>
                <c:pt idx="9550">
                  <c:v>-0.85716899999999996</c:v>
                </c:pt>
                <c:pt idx="9551">
                  <c:v>2.06996</c:v>
                </c:pt>
                <c:pt idx="9552">
                  <c:v>0.44661000000000001</c:v>
                </c:pt>
                <c:pt idx="9553">
                  <c:v>0.99245300000000003</c:v>
                </c:pt>
                <c:pt idx="9554">
                  <c:v>0.72884599999999999</c:v>
                </c:pt>
                <c:pt idx="9555">
                  <c:v>0.91916399999999998</c:v>
                </c:pt>
                <c:pt idx="9556">
                  <c:v>1.8632599999999999</c:v>
                </c:pt>
                <c:pt idx="9557">
                  <c:v>1.04939</c:v>
                </c:pt>
                <c:pt idx="9558">
                  <c:v>1.0388900000000001</c:v>
                </c:pt>
                <c:pt idx="9559">
                  <c:v>1.22614</c:v>
                </c:pt>
                <c:pt idx="9560">
                  <c:v>0.77572300000000005</c:v>
                </c:pt>
                <c:pt idx="9561">
                  <c:v>0.70682199999999995</c:v>
                </c:pt>
                <c:pt idx="9562">
                  <c:v>0.119993</c:v>
                </c:pt>
                <c:pt idx="9563">
                  <c:v>0.97063500000000003</c:v>
                </c:pt>
                <c:pt idx="9564">
                  <c:v>0.11178299999999999</c:v>
                </c:pt>
                <c:pt idx="9565">
                  <c:v>0.82168300000000005</c:v>
                </c:pt>
                <c:pt idx="9566">
                  <c:v>0.75971699999999998</c:v>
                </c:pt>
                <c:pt idx="9567">
                  <c:v>0.52505999999999997</c:v>
                </c:pt>
                <c:pt idx="9568">
                  <c:v>0.90688599999999997</c:v>
                </c:pt>
                <c:pt idx="9569">
                  <c:v>1.0452699999999999</c:v>
                </c:pt>
                <c:pt idx="9570">
                  <c:v>1.4299200000000001</c:v>
                </c:pt>
                <c:pt idx="9571">
                  <c:v>1.2020599999999999</c:v>
                </c:pt>
                <c:pt idx="9572">
                  <c:v>1.0091399999999999</c:v>
                </c:pt>
                <c:pt idx="9573">
                  <c:v>1.37754</c:v>
                </c:pt>
                <c:pt idx="9574">
                  <c:v>1.03626</c:v>
                </c:pt>
                <c:pt idx="9575">
                  <c:v>0.57094999999999996</c:v>
                </c:pt>
                <c:pt idx="9576">
                  <c:v>1.8009200000000001</c:v>
                </c:pt>
                <c:pt idx="9577">
                  <c:v>0.20685600000000001</c:v>
                </c:pt>
                <c:pt idx="9578">
                  <c:v>0.93486100000000005</c:v>
                </c:pt>
                <c:pt idx="9579">
                  <c:v>1.37005</c:v>
                </c:pt>
                <c:pt idx="9580">
                  <c:v>0.23913999999999999</c:v>
                </c:pt>
                <c:pt idx="9581">
                  <c:v>0.65840600000000005</c:v>
                </c:pt>
                <c:pt idx="9582">
                  <c:v>1.4515899999999999</c:v>
                </c:pt>
                <c:pt idx="9583">
                  <c:v>1.14707</c:v>
                </c:pt>
                <c:pt idx="9584">
                  <c:v>1.0737300000000001</c:v>
                </c:pt>
                <c:pt idx="9585">
                  <c:v>1.16503</c:v>
                </c:pt>
                <c:pt idx="9586">
                  <c:v>1.2575400000000001</c:v>
                </c:pt>
                <c:pt idx="9587">
                  <c:v>0.59859899999999999</c:v>
                </c:pt>
                <c:pt idx="9588">
                  <c:v>0.64149199999999995</c:v>
                </c:pt>
                <c:pt idx="9589">
                  <c:v>2.9513000000000001E-2</c:v>
                </c:pt>
                <c:pt idx="9590">
                  <c:v>0.1681</c:v>
                </c:pt>
                <c:pt idx="9591">
                  <c:v>1.4025700000000001</c:v>
                </c:pt>
                <c:pt idx="9592">
                  <c:v>0.434639</c:v>
                </c:pt>
                <c:pt idx="9593">
                  <c:v>1.08982</c:v>
                </c:pt>
                <c:pt idx="9594">
                  <c:v>1.7055899999999999</c:v>
                </c:pt>
                <c:pt idx="9595">
                  <c:v>0.72025099999999997</c:v>
                </c:pt>
                <c:pt idx="9596">
                  <c:v>1.8041199999999999</c:v>
                </c:pt>
                <c:pt idx="9597">
                  <c:v>1.9718500000000001</c:v>
                </c:pt>
                <c:pt idx="9598">
                  <c:v>1.32328</c:v>
                </c:pt>
                <c:pt idx="9599">
                  <c:v>0.47526200000000002</c:v>
                </c:pt>
                <c:pt idx="9600">
                  <c:v>1.09267</c:v>
                </c:pt>
                <c:pt idx="9601">
                  <c:v>1.4500500000000001</c:v>
                </c:pt>
                <c:pt idx="9602">
                  <c:v>0.26125599999999999</c:v>
                </c:pt>
                <c:pt idx="9603">
                  <c:v>0.96665400000000001</c:v>
                </c:pt>
                <c:pt idx="9604">
                  <c:v>1.65882</c:v>
                </c:pt>
                <c:pt idx="9605">
                  <c:v>1.03799</c:v>
                </c:pt>
                <c:pt idx="9606">
                  <c:v>1.30358</c:v>
                </c:pt>
                <c:pt idx="9607">
                  <c:v>1.5841700000000001</c:v>
                </c:pt>
                <c:pt idx="9608">
                  <c:v>1.55003</c:v>
                </c:pt>
                <c:pt idx="9609">
                  <c:v>0.94507600000000003</c:v>
                </c:pt>
                <c:pt idx="9610">
                  <c:v>1.4361600000000001</c:v>
                </c:pt>
                <c:pt idx="9611">
                  <c:v>2.3025799999999998</c:v>
                </c:pt>
                <c:pt idx="9612">
                  <c:v>1.7957799999999999</c:v>
                </c:pt>
                <c:pt idx="9613">
                  <c:v>0.39194899999999999</c:v>
                </c:pt>
                <c:pt idx="9614">
                  <c:v>2.29454</c:v>
                </c:pt>
                <c:pt idx="9615">
                  <c:v>1.1766799999999999</c:v>
                </c:pt>
                <c:pt idx="9616">
                  <c:v>1.19783</c:v>
                </c:pt>
                <c:pt idx="9617">
                  <c:v>0.92620599999999997</c:v>
                </c:pt>
                <c:pt idx="9618">
                  <c:v>1.28718</c:v>
                </c:pt>
                <c:pt idx="9619">
                  <c:v>0.26141799999999998</c:v>
                </c:pt>
                <c:pt idx="9620">
                  <c:v>1.54376</c:v>
                </c:pt>
                <c:pt idx="9621">
                  <c:v>1.49922</c:v>
                </c:pt>
                <c:pt idx="9622">
                  <c:v>1.6721600000000001</c:v>
                </c:pt>
                <c:pt idx="9623">
                  <c:v>0.66183999999999998</c:v>
                </c:pt>
                <c:pt idx="9624">
                  <c:v>0.36896099999999998</c:v>
                </c:pt>
                <c:pt idx="9625">
                  <c:v>0.66285099999999997</c:v>
                </c:pt>
                <c:pt idx="9626">
                  <c:v>0.74216499999999996</c:v>
                </c:pt>
                <c:pt idx="9627">
                  <c:v>1.8852</c:v>
                </c:pt>
                <c:pt idx="9628">
                  <c:v>1.0725199999999999</c:v>
                </c:pt>
                <c:pt idx="9629">
                  <c:v>0.88215200000000005</c:v>
                </c:pt>
                <c:pt idx="9630">
                  <c:v>0.30274400000000001</c:v>
                </c:pt>
                <c:pt idx="9631">
                  <c:v>0.16789399999999999</c:v>
                </c:pt>
                <c:pt idx="9632">
                  <c:v>1.2576099999999999</c:v>
                </c:pt>
                <c:pt idx="9633">
                  <c:v>1.36419</c:v>
                </c:pt>
                <c:pt idx="9634">
                  <c:v>0.36162899999999998</c:v>
                </c:pt>
                <c:pt idx="9635">
                  <c:v>0.71125099999999997</c:v>
                </c:pt>
                <c:pt idx="9636">
                  <c:v>0.435722</c:v>
                </c:pt>
                <c:pt idx="9637">
                  <c:v>1.0882400000000001</c:v>
                </c:pt>
                <c:pt idx="9638">
                  <c:v>1.4952000000000001</c:v>
                </c:pt>
                <c:pt idx="9639">
                  <c:v>0.64841000000000004</c:v>
                </c:pt>
                <c:pt idx="9640">
                  <c:v>0.92555699999999996</c:v>
                </c:pt>
                <c:pt idx="9641">
                  <c:v>1.20526</c:v>
                </c:pt>
                <c:pt idx="9642">
                  <c:v>0.64992899999999998</c:v>
                </c:pt>
                <c:pt idx="9643">
                  <c:v>1.2585900000000001</c:v>
                </c:pt>
                <c:pt idx="9644">
                  <c:v>0.30006899999999997</c:v>
                </c:pt>
                <c:pt idx="9645">
                  <c:v>0.98667499999999997</c:v>
                </c:pt>
                <c:pt idx="9646">
                  <c:v>-0.18760399999999999</c:v>
                </c:pt>
                <c:pt idx="9647">
                  <c:v>-0.89427000000000001</c:v>
                </c:pt>
                <c:pt idx="9648">
                  <c:v>0.206846</c:v>
                </c:pt>
                <c:pt idx="9649">
                  <c:v>0.655053</c:v>
                </c:pt>
                <c:pt idx="9650">
                  <c:v>1.33815</c:v>
                </c:pt>
                <c:pt idx="9651">
                  <c:v>0.30138700000000002</c:v>
                </c:pt>
                <c:pt idx="9652">
                  <c:v>-1.0247299999999999</c:v>
                </c:pt>
                <c:pt idx="9653">
                  <c:v>1.27763</c:v>
                </c:pt>
                <c:pt idx="9654">
                  <c:v>-0.173896</c:v>
                </c:pt>
                <c:pt idx="9655">
                  <c:v>0.54713400000000001</c:v>
                </c:pt>
                <c:pt idx="9656">
                  <c:v>1.6974400000000001</c:v>
                </c:pt>
                <c:pt idx="9657">
                  <c:v>0.693716</c:v>
                </c:pt>
                <c:pt idx="9658">
                  <c:v>-0.17774000000000001</c:v>
                </c:pt>
                <c:pt idx="9659">
                  <c:v>0.69079900000000005</c:v>
                </c:pt>
                <c:pt idx="9660">
                  <c:v>0.64066299999999998</c:v>
                </c:pt>
                <c:pt idx="9661">
                  <c:v>0.46568300000000001</c:v>
                </c:pt>
                <c:pt idx="9662">
                  <c:v>0.63153599999999999</c:v>
                </c:pt>
                <c:pt idx="9663">
                  <c:v>1.4457899999999999</c:v>
                </c:pt>
                <c:pt idx="9664">
                  <c:v>0.77886500000000003</c:v>
                </c:pt>
                <c:pt idx="9665">
                  <c:v>0.61393200000000003</c:v>
                </c:pt>
                <c:pt idx="9666">
                  <c:v>0.88721099999999997</c:v>
                </c:pt>
                <c:pt idx="9667">
                  <c:v>0.37354599999999999</c:v>
                </c:pt>
                <c:pt idx="9668">
                  <c:v>-0.72603099999999998</c:v>
                </c:pt>
                <c:pt idx="9669">
                  <c:v>0.56954000000000005</c:v>
                </c:pt>
                <c:pt idx="9670">
                  <c:v>1.2744</c:v>
                </c:pt>
                <c:pt idx="9671">
                  <c:v>0.90711200000000003</c:v>
                </c:pt>
                <c:pt idx="9672">
                  <c:v>-0.477684</c:v>
                </c:pt>
                <c:pt idx="9673">
                  <c:v>-0.41177999999999998</c:v>
                </c:pt>
                <c:pt idx="9674">
                  <c:v>0.20123099999999999</c:v>
                </c:pt>
                <c:pt idx="9675">
                  <c:v>0.80563600000000002</c:v>
                </c:pt>
                <c:pt idx="9676">
                  <c:v>0.85453400000000002</c:v>
                </c:pt>
                <c:pt idx="9677">
                  <c:v>-0.96380699999999997</c:v>
                </c:pt>
                <c:pt idx="9678">
                  <c:v>-0.148033</c:v>
                </c:pt>
                <c:pt idx="9679">
                  <c:v>0.208588</c:v>
                </c:pt>
                <c:pt idx="9680">
                  <c:v>0.72714299999999998</c:v>
                </c:pt>
                <c:pt idx="9681">
                  <c:v>1.1455900000000001</c:v>
                </c:pt>
                <c:pt idx="9682">
                  <c:v>1.1515500000000001</c:v>
                </c:pt>
                <c:pt idx="9683">
                  <c:v>1.1637</c:v>
                </c:pt>
                <c:pt idx="9684">
                  <c:v>0.32569199999999998</c:v>
                </c:pt>
                <c:pt idx="9685">
                  <c:v>0.92999500000000002</c:v>
                </c:pt>
                <c:pt idx="9686">
                  <c:v>0.347275</c:v>
                </c:pt>
                <c:pt idx="9687">
                  <c:v>1.34721</c:v>
                </c:pt>
                <c:pt idx="9688">
                  <c:v>1.1903600000000001</c:v>
                </c:pt>
                <c:pt idx="9689">
                  <c:v>0.922099</c:v>
                </c:pt>
                <c:pt idx="9690">
                  <c:v>0.26432800000000001</c:v>
                </c:pt>
                <c:pt idx="9691">
                  <c:v>0.64275899999999997</c:v>
                </c:pt>
                <c:pt idx="9692">
                  <c:v>1.07907</c:v>
                </c:pt>
                <c:pt idx="9693">
                  <c:v>2.9252E-2</c:v>
                </c:pt>
                <c:pt idx="9694">
                  <c:v>0.81666099999999997</c:v>
                </c:pt>
                <c:pt idx="9695">
                  <c:v>1.3789499999999999</c:v>
                </c:pt>
                <c:pt idx="9696">
                  <c:v>0.59430700000000003</c:v>
                </c:pt>
                <c:pt idx="9697">
                  <c:v>0.28698600000000002</c:v>
                </c:pt>
                <c:pt idx="9698">
                  <c:v>0.89354800000000001</c:v>
                </c:pt>
                <c:pt idx="9699">
                  <c:v>1.0079100000000001</c:v>
                </c:pt>
                <c:pt idx="9700">
                  <c:v>2.1522100000000002</c:v>
                </c:pt>
                <c:pt idx="9701">
                  <c:v>1.0525199999999999</c:v>
                </c:pt>
                <c:pt idx="9702">
                  <c:v>0.62173599999999996</c:v>
                </c:pt>
                <c:pt idx="9703">
                  <c:v>0.65459000000000001</c:v>
                </c:pt>
                <c:pt idx="9704">
                  <c:v>0.98279700000000003</c:v>
                </c:pt>
                <c:pt idx="9705">
                  <c:v>0.224108</c:v>
                </c:pt>
                <c:pt idx="9706">
                  <c:v>1.2581E-2</c:v>
                </c:pt>
                <c:pt idx="9707">
                  <c:v>-0.22113099999999999</c:v>
                </c:pt>
                <c:pt idx="9708">
                  <c:v>1.22414</c:v>
                </c:pt>
                <c:pt idx="9709">
                  <c:v>1.3660300000000001</c:v>
                </c:pt>
                <c:pt idx="9710">
                  <c:v>-0.86081600000000003</c:v>
                </c:pt>
                <c:pt idx="9711">
                  <c:v>0.461536</c:v>
                </c:pt>
                <c:pt idx="9712">
                  <c:v>0.59964700000000004</c:v>
                </c:pt>
                <c:pt idx="9713">
                  <c:v>0.60240700000000003</c:v>
                </c:pt>
                <c:pt idx="9714">
                  <c:v>1.3760600000000001</c:v>
                </c:pt>
                <c:pt idx="9715">
                  <c:v>2.33155</c:v>
                </c:pt>
                <c:pt idx="9716">
                  <c:v>1.20269</c:v>
                </c:pt>
                <c:pt idx="9717">
                  <c:v>0.26265100000000002</c:v>
                </c:pt>
                <c:pt idx="9718">
                  <c:v>0.91829099999999997</c:v>
                </c:pt>
                <c:pt idx="9719">
                  <c:v>0.66578800000000005</c:v>
                </c:pt>
                <c:pt idx="9720">
                  <c:v>1.09779</c:v>
                </c:pt>
                <c:pt idx="9721">
                  <c:v>0.69772900000000004</c:v>
                </c:pt>
                <c:pt idx="9722">
                  <c:v>0.875587</c:v>
                </c:pt>
                <c:pt idx="9723">
                  <c:v>0.85789899999999997</c:v>
                </c:pt>
                <c:pt idx="9724">
                  <c:v>2.0823399999999999</c:v>
                </c:pt>
                <c:pt idx="9725">
                  <c:v>1.23851</c:v>
                </c:pt>
                <c:pt idx="9726">
                  <c:v>-5.2100000000000002E-3</c:v>
                </c:pt>
                <c:pt idx="9727">
                  <c:v>0.65825</c:v>
                </c:pt>
                <c:pt idx="9728">
                  <c:v>0.853159</c:v>
                </c:pt>
                <c:pt idx="9729">
                  <c:v>0.30144500000000002</c:v>
                </c:pt>
                <c:pt idx="9730">
                  <c:v>-0.31907200000000002</c:v>
                </c:pt>
                <c:pt idx="9731">
                  <c:v>0.38329099999999999</c:v>
                </c:pt>
                <c:pt idx="9732">
                  <c:v>0.47636899999999999</c:v>
                </c:pt>
                <c:pt idx="9733">
                  <c:v>1.2287999999999999</c:v>
                </c:pt>
                <c:pt idx="9734">
                  <c:v>0.29651499999999997</c:v>
                </c:pt>
                <c:pt idx="9735">
                  <c:v>0.69071800000000005</c:v>
                </c:pt>
                <c:pt idx="9736">
                  <c:v>2.5567099999999998</c:v>
                </c:pt>
                <c:pt idx="9737">
                  <c:v>2.43276</c:v>
                </c:pt>
                <c:pt idx="9738">
                  <c:v>-0.32617699999999999</c:v>
                </c:pt>
                <c:pt idx="9739">
                  <c:v>1.08467</c:v>
                </c:pt>
                <c:pt idx="9740">
                  <c:v>1.40635</c:v>
                </c:pt>
                <c:pt idx="9741">
                  <c:v>-3.5950999999999997E-2</c:v>
                </c:pt>
                <c:pt idx="9742">
                  <c:v>-0.56163799999999997</c:v>
                </c:pt>
                <c:pt idx="9743">
                  <c:v>-0.28187400000000001</c:v>
                </c:pt>
                <c:pt idx="9744">
                  <c:v>1.47163</c:v>
                </c:pt>
                <c:pt idx="9745">
                  <c:v>0.19184100000000001</c:v>
                </c:pt>
                <c:pt idx="9746">
                  <c:v>0.395233</c:v>
                </c:pt>
                <c:pt idx="9747">
                  <c:v>0.30146699999999998</c:v>
                </c:pt>
                <c:pt idx="9748">
                  <c:v>0.54625199999999996</c:v>
                </c:pt>
                <c:pt idx="9749">
                  <c:v>0.245119</c:v>
                </c:pt>
                <c:pt idx="9750">
                  <c:v>-1.1642399999999999</c:v>
                </c:pt>
                <c:pt idx="9751">
                  <c:v>0.241647</c:v>
                </c:pt>
                <c:pt idx="9752">
                  <c:v>-0.96473299999999995</c:v>
                </c:pt>
                <c:pt idx="9753">
                  <c:v>-0.56579900000000005</c:v>
                </c:pt>
                <c:pt idx="9754">
                  <c:v>0.26322099999999998</c:v>
                </c:pt>
                <c:pt idx="9755">
                  <c:v>0.28364499999999998</c:v>
                </c:pt>
                <c:pt idx="9756">
                  <c:v>-0.105588</c:v>
                </c:pt>
                <c:pt idx="9757">
                  <c:v>-1.2549600000000001</c:v>
                </c:pt>
                <c:pt idx="9758">
                  <c:v>-0.61205299999999996</c:v>
                </c:pt>
                <c:pt idx="9759">
                  <c:v>0.33665</c:v>
                </c:pt>
                <c:pt idx="9760">
                  <c:v>0.51449299999999998</c:v>
                </c:pt>
                <c:pt idx="9761">
                  <c:v>0.14505499999999999</c:v>
                </c:pt>
                <c:pt idx="9762">
                  <c:v>1.4042000000000001E-2</c:v>
                </c:pt>
                <c:pt idx="9763">
                  <c:v>-0.63737600000000005</c:v>
                </c:pt>
                <c:pt idx="9764">
                  <c:v>0.11182499999999999</c:v>
                </c:pt>
                <c:pt idx="9765">
                  <c:v>-0.13741</c:v>
                </c:pt>
                <c:pt idx="9766">
                  <c:v>1.0774300000000001</c:v>
                </c:pt>
                <c:pt idx="9767">
                  <c:v>0.38367299999999999</c:v>
                </c:pt>
                <c:pt idx="9768">
                  <c:v>0.33046799999999998</c:v>
                </c:pt>
                <c:pt idx="9769">
                  <c:v>5.5048E-2</c:v>
                </c:pt>
                <c:pt idx="9770">
                  <c:v>-0.175428</c:v>
                </c:pt>
                <c:pt idx="9771">
                  <c:v>1.36575</c:v>
                </c:pt>
                <c:pt idx="9772">
                  <c:v>0.23832600000000001</c:v>
                </c:pt>
                <c:pt idx="9773">
                  <c:v>1.2745</c:v>
                </c:pt>
                <c:pt idx="9774">
                  <c:v>-0.48246299999999998</c:v>
                </c:pt>
                <c:pt idx="9775">
                  <c:v>0.20866799999999999</c:v>
                </c:pt>
                <c:pt idx="9776">
                  <c:v>-0.67641300000000004</c:v>
                </c:pt>
                <c:pt idx="9777">
                  <c:v>-6.1411E-2</c:v>
                </c:pt>
                <c:pt idx="9778">
                  <c:v>0.172322</c:v>
                </c:pt>
                <c:pt idx="9779">
                  <c:v>-0.102633</c:v>
                </c:pt>
                <c:pt idx="9780">
                  <c:v>4.6245000000000001E-2</c:v>
                </c:pt>
                <c:pt idx="9781">
                  <c:v>-0.21002999999999999</c:v>
                </c:pt>
                <c:pt idx="9782">
                  <c:v>0.31009700000000001</c:v>
                </c:pt>
                <c:pt idx="9783">
                  <c:v>-0.24257300000000001</c:v>
                </c:pt>
                <c:pt idx="9784">
                  <c:v>-0.463308</c:v>
                </c:pt>
                <c:pt idx="9785">
                  <c:v>0.39257599999999998</c:v>
                </c:pt>
                <c:pt idx="9786">
                  <c:v>0.13619500000000001</c:v>
                </c:pt>
                <c:pt idx="9787">
                  <c:v>-3.3991E-2</c:v>
                </c:pt>
                <c:pt idx="9788">
                  <c:v>0.39516200000000001</c:v>
                </c:pt>
                <c:pt idx="9789">
                  <c:v>-6.4168000000000003E-2</c:v>
                </c:pt>
                <c:pt idx="9790">
                  <c:v>0.53019700000000003</c:v>
                </c:pt>
                <c:pt idx="9791">
                  <c:v>-6.5397999999999998E-2</c:v>
                </c:pt>
                <c:pt idx="9792">
                  <c:v>-3.0332000000000001E-2</c:v>
                </c:pt>
                <c:pt idx="9793">
                  <c:v>-0.22051299999999999</c:v>
                </c:pt>
                <c:pt idx="9794">
                  <c:v>1.0031000000000001</c:v>
                </c:pt>
                <c:pt idx="9795">
                  <c:v>-0.16811499999999999</c:v>
                </c:pt>
                <c:pt idx="9796">
                  <c:v>0.26361600000000002</c:v>
                </c:pt>
                <c:pt idx="9797">
                  <c:v>1.29352</c:v>
                </c:pt>
                <c:pt idx="9798">
                  <c:v>0.13187599999999999</c:v>
                </c:pt>
                <c:pt idx="9799">
                  <c:v>-0.15634400000000001</c:v>
                </c:pt>
                <c:pt idx="9800">
                  <c:v>-0.12707099999999999</c:v>
                </c:pt>
                <c:pt idx="9801">
                  <c:v>5.4552999999999997E-2</c:v>
                </c:pt>
                <c:pt idx="9802">
                  <c:v>0.16339899999999999</c:v>
                </c:pt>
                <c:pt idx="9803">
                  <c:v>-0.14437700000000001</c:v>
                </c:pt>
                <c:pt idx="9804">
                  <c:v>8.0921999999999994E-2</c:v>
                </c:pt>
                <c:pt idx="9805">
                  <c:v>-1.0258E-2</c:v>
                </c:pt>
                <c:pt idx="9806">
                  <c:v>-0.13702900000000001</c:v>
                </c:pt>
                <c:pt idx="9807">
                  <c:v>0.61421000000000003</c:v>
                </c:pt>
                <c:pt idx="9808">
                  <c:v>-0.32303500000000002</c:v>
                </c:pt>
                <c:pt idx="9809">
                  <c:v>1.0368999999999999</c:v>
                </c:pt>
                <c:pt idx="9810">
                  <c:v>1.2855099999999999</c:v>
                </c:pt>
                <c:pt idx="9811">
                  <c:v>0.67940500000000004</c:v>
                </c:pt>
                <c:pt idx="9812">
                  <c:v>-0.10660799999999999</c:v>
                </c:pt>
                <c:pt idx="9813">
                  <c:v>-0.22278200000000001</c:v>
                </c:pt>
                <c:pt idx="9814">
                  <c:v>-0.16192599999999999</c:v>
                </c:pt>
                <c:pt idx="9815">
                  <c:v>2.7587E-2</c:v>
                </c:pt>
                <c:pt idx="9816">
                  <c:v>-0.21610699999999999</c:v>
                </c:pt>
                <c:pt idx="9817">
                  <c:v>-0.64965700000000004</c:v>
                </c:pt>
                <c:pt idx="9818">
                  <c:v>-8.4695999999999994E-2</c:v>
                </c:pt>
                <c:pt idx="9819">
                  <c:v>-0.79240999999999995</c:v>
                </c:pt>
                <c:pt idx="9820">
                  <c:v>-0.145342</c:v>
                </c:pt>
                <c:pt idx="9821">
                  <c:v>0.89897300000000002</c:v>
                </c:pt>
                <c:pt idx="9822">
                  <c:v>-0.42891600000000002</c:v>
                </c:pt>
                <c:pt idx="9823">
                  <c:v>-0.44933899999999999</c:v>
                </c:pt>
                <c:pt idx="9824">
                  <c:v>-0.17513899999999999</c:v>
                </c:pt>
                <c:pt idx="9825">
                  <c:v>-0.33842699999999998</c:v>
                </c:pt>
                <c:pt idx="9826">
                  <c:v>-0.20716200000000001</c:v>
                </c:pt>
                <c:pt idx="9827">
                  <c:v>-0.38335900000000001</c:v>
                </c:pt>
                <c:pt idx="9828">
                  <c:v>-0.59151900000000002</c:v>
                </c:pt>
                <c:pt idx="9829">
                  <c:v>-0.34843800000000003</c:v>
                </c:pt>
                <c:pt idx="9830">
                  <c:v>-9.1528999999999999E-2</c:v>
                </c:pt>
                <c:pt idx="9831">
                  <c:v>0.203676</c:v>
                </c:pt>
                <c:pt idx="9832">
                  <c:v>-0.44292900000000002</c:v>
                </c:pt>
                <c:pt idx="9833">
                  <c:v>-0.81984400000000002</c:v>
                </c:pt>
                <c:pt idx="9834">
                  <c:v>-0.348163</c:v>
                </c:pt>
                <c:pt idx="9835">
                  <c:v>-0.33711999999999998</c:v>
                </c:pt>
                <c:pt idx="9836">
                  <c:v>0.54137999999999997</c:v>
                </c:pt>
                <c:pt idx="9837">
                  <c:v>8.3634E-2</c:v>
                </c:pt>
                <c:pt idx="9838">
                  <c:v>-0.17429600000000001</c:v>
                </c:pt>
                <c:pt idx="9839">
                  <c:v>-0.189471</c:v>
                </c:pt>
                <c:pt idx="9840">
                  <c:v>0.69122600000000001</c:v>
                </c:pt>
                <c:pt idx="9841">
                  <c:v>0.95482400000000001</c:v>
                </c:pt>
                <c:pt idx="9842">
                  <c:v>4.4047000000000003E-2</c:v>
                </c:pt>
                <c:pt idx="9843">
                  <c:v>0.78671199999999997</c:v>
                </c:pt>
                <c:pt idx="9844">
                  <c:v>-0.179894</c:v>
                </c:pt>
                <c:pt idx="9845">
                  <c:v>-3.1085999999999999E-2</c:v>
                </c:pt>
                <c:pt idx="9846">
                  <c:v>-0.24695</c:v>
                </c:pt>
                <c:pt idx="9847">
                  <c:v>-9.6017000000000005E-2</c:v>
                </c:pt>
                <c:pt idx="9848">
                  <c:v>1.17503</c:v>
                </c:pt>
                <c:pt idx="9849">
                  <c:v>-0.147646</c:v>
                </c:pt>
                <c:pt idx="9850">
                  <c:v>-0.21410199999999999</c:v>
                </c:pt>
                <c:pt idx="9851">
                  <c:v>-0.312386</c:v>
                </c:pt>
                <c:pt idx="9852">
                  <c:v>0.51871199999999995</c:v>
                </c:pt>
                <c:pt idx="9853">
                  <c:v>-1.8858E-2</c:v>
                </c:pt>
                <c:pt idx="9854">
                  <c:v>-0.296877</c:v>
                </c:pt>
                <c:pt idx="9855">
                  <c:v>0.92153499999999999</c:v>
                </c:pt>
                <c:pt idx="9856">
                  <c:v>0.53431799999999996</c:v>
                </c:pt>
                <c:pt idx="9857">
                  <c:v>-0.7137</c:v>
                </c:pt>
                <c:pt idx="9858">
                  <c:v>1.3784000000000001</c:v>
                </c:pt>
                <c:pt idx="9859">
                  <c:v>1.2851300000000001</c:v>
                </c:pt>
                <c:pt idx="9860">
                  <c:v>0.86671699999999996</c:v>
                </c:pt>
                <c:pt idx="9861">
                  <c:v>-0.12109200000000001</c:v>
                </c:pt>
                <c:pt idx="9862">
                  <c:v>-0.53514600000000001</c:v>
                </c:pt>
                <c:pt idx="9863">
                  <c:v>-5.2479999999999999E-2</c:v>
                </c:pt>
                <c:pt idx="9864">
                  <c:v>-0.70778600000000003</c:v>
                </c:pt>
                <c:pt idx="9865">
                  <c:v>0.58849499999999999</c:v>
                </c:pt>
                <c:pt idx="9866">
                  <c:v>1.16848</c:v>
                </c:pt>
                <c:pt idx="9867">
                  <c:v>0.39154699999999998</c:v>
                </c:pt>
                <c:pt idx="9868">
                  <c:v>-1.1622300000000001</c:v>
                </c:pt>
                <c:pt idx="9869">
                  <c:v>1.3651</c:v>
                </c:pt>
                <c:pt idx="9870">
                  <c:v>1.0388500000000001</c:v>
                </c:pt>
                <c:pt idx="9871">
                  <c:v>1.0820799999999999</c:v>
                </c:pt>
                <c:pt idx="9872">
                  <c:v>0.67250900000000002</c:v>
                </c:pt>
                <c:pt idx="9873">
                  <c:v>1.04512</c:v>
                </c:pt>
                <c:pt idx="9874">
                  <c:v>1.3550199999999999</c:v>
                </c:pt>
                <c:pt idx="9875">
                  <c:v>1.19147</c:v>
                </c:pt>
                <c:pt idx="9876">
                  <c:v>0.233899</c:v>
                </c:pt>
                <c:pt idx="9877">
                  <c:v>1.2451099999999999</c:v>
                </c:pt>
                <c:pt idx="9878">
                  <c:v>0.40381800000000001</c:v>
                </c:pt>
                <c:pt idx="9879">
                  <c:v>1.15439</c:v>
                </c:pt>
                <c:pt idx="9880">
                  <c:v>1.2995300000000001</c:v>
                </c:pt>
                <c:pt idx="9881">
                  <c:v>1.5102199999999999</c:v>
                </c:pt>
                <c:pt idx="9882">
                  <c:v>1.4703200000000001</c:v>
                </c:pt>
                <c:pt idx="9883">
                  <c:v>1.15788</c:v>
                </c:pt>
                <c:pt idx="9884">
                  <c:v>-0.71540800000000004</c:v>
                </c:pt>
                <c:pt idx="9885">
                  <c:v>1.05383</c:v>
                </c:pt>
                <c:pt idx="9886">
                  <c:v>1.3320799999999999</c:v>
                </c:pt>
                <c:pt idx="9887">
                  <c:v>1.13489</c:v>
                </c:pt>
                <c:pt idx="9888">
                  <c:v>1.0085999999999999</c:v>
                </c:pt>
                <c:pt idx="9889">
                  <c:v>1.2447999999999999</c:v>
                </c:pt>
                <c:pt idx="9890">
                  <c:v>1.06982</c:v>
                </c:pt>
                <c:pt idx="9891">
                  <c:v>1.0575000000000001</c:v>
                </c:pt>
                <c:pt idx="9892">
                  <c:v>0.80547899999999995</c:v>
                </c:pt>
                <c:pt idx="9893">
                  <c:v>1.0508299999999999</c:v>
                </c:pt>
                <c:pt idx="9894">
                  <c:v>0.888992</c:v>
                </c:pt>
                <c:pt idx="9895">
                  <c:v>-0.119507</c:v>
                </c:pt>
                <c:pt idx="9896">
                  <c:v>1.3455600000000001</c:v>
                </c:pt>
                <c:pt idx="9897">
                  <c:v>0.60189000000000004</c:v>
                </c:pt>
                <c:pt idx="9898">
                  <c:v>1.0590200000000001</c:v>
                </c:pt>
                <c:pt idx="9899">
                  <c:v>1.0235000000000001</c:v>
                </c:pt>
                <c:pt idx="9900">
                  <c:v>1.3159799999999999</c:v>
                </c:pt>
                <c:pt idx="9901">
                  <c:v>1.3300799999999999</c:v>
                </c:pt>
                <c:pt idx="9902">
                  <c:v>0.12643699999999999</c:v>
                </c:pt>
                <c:pt idx="9903">
                  <c:v>1.44865</c:v>
                </c:pt>
                <c:pt idx="9904">
                  <c:v>1.2880799999999999</c:v>
                </c:pt>
                <c:pt idx="9905">
                  <c:v>1.2463200000000001</c:v>
                </c:pt>
                <c:pt idx="9906">
                  <c:v>-1.226</c:v>
                </c:pt>
                <c:pt idx="9907">
                  <c:v>1.70729</c:v>
                </c:pt>
                <c:pt idx="9908">
                  <c:v>0.43811899999999998</c:v>
                </c:pt>
                <c:pt idx="9909">
                  <c:v>1.6367700000000001</c:v>
                </c:pt>
                <c:pt idx="9910">
                  <c:v>0.51204000000000005</c:v>
                </c:pt>
                <c:pt idx="9911">
                  <c:v>0.57213599999999998</c:v>
                </c:pt>
                <c:pt idx="9912">
                  <c:v>1.09772</c:v>
                </c:pt>
                <c:pt idx="9913">
                  <c:v>1.42923</c:v>
                </c:pt>
                <c:pt idx="9914">
                  <c:v>0.58542499999999997</c:v>
                </c:pt>
                <c:pt idx="9915">
                  <c:v>0.96626599999999996</c:v>
                </c:pt>
                <c:pt idx="9916">
                  <c:v>1.2911300000000001</c:v>
                </c:pt>
                <c:pt idx="9917">
                  <c:v>-6.7212999999999995E-2</c:v>
                </c:pt>
                <c:pt idx="9918">
                  <c:v>1.45448</c:v>
                </c:pt>
                <c:pt idx="9919">
                  <c:v>1.34873</c:v>
                </c:pt>
                <c:pt idx="9920">
                  <c:v>3.2650999999999999E-2</c:v>
                </c:pt>
                <c:pt idx="9921">
                  <c:v>-0.52107999999999999</c:v>
                </c:pt>
                <c:pt idx="9922">
                  <c:v>1.6942699999999999</c:v>
                </c:pt>
                <c:pt idx="9923">
                  <c:v>1.29993</c:v>
                </c:pt>
                <c:pt idx="9924">
                  <c:v>0.89658099999999996</c:v>
                </c:pt>
                <c:pt idx="9925">
                  <c:v>0.522254</c:v>
                </c:pt>
                <c:pt idx="9926">
                  <c:v>1.64866</c:v>
                </c:pt>
                <c:pt idx="9927">
                  <c:v>1.3740600000000001</c:v>
                </c:pt>
                <c:pt idx="9928">
                  <c:v>0.47909299999999999</c:v>
                </c:pt>
                <c:pt idx="9929">
                  <c:v>0.70723100000000005</c:v>
                </c:pt>
                <c:pt idx="9930">
                  <c:v>1.2730999999999999</c:v>
                </c:pt>
                <c:pt idx="9931">
                  <c:v>9.5184000000000005E-2</c:v>
                </c:pt>
                <c:pt idx="9932">
                  <c:v>4.9952000000000003E-2</c:v>
                </c:pt>
                <c:pt idx="9933">
                  <c:v>0.36298399999999997</c:v>
                </c:pt>
                <c:pt idx="9934">
                  <c:v>0.60535000000000005</c:v>
                </c:pt>
                <c:pt idx="9935">
                  <c:v>1.10016</c:v>
                </c:pt>
                <c:pt idx="9936">
                  <c:v>0.81776099999999996</c:v>
                </c:pt>
                <c:pt idx="9937">
                  <c:v>0.41004000000000002</c:v>
                </c:pt>
                <c:pt idx="9938">
                  <c:v>0.62629100000000004</c:v>
                </c:pt>
                <c:pt idx="9939">
                  <c:v>-0.366701</c:v>
                </c:pt>
                <c:pt idx="9940">
                  <c:v>1.1096699999999999</c:v>
                </c:pt>
                <c:pt idx="9941">
                  <c:v>0.96032399999999996</c:v>
                </c:pt>
                <c:pt idx="9942">
                  <c:v>1.2638199999999999</c:v>
                </c:pt>
                <c:pt idx="9943">
                  <c:v>-0.53104600000000002</c:v>
                </c:pt>
                <c:pt idx="9944">
                  <c:v>-0.14898400000000001</c:v>
                </c:pt>
                <c:pt idx="9945">
                  <c:v>0.969059</c:v>
                </c:pt>
                <c:pt idx="9946">
                  <c:v>0.34703000000000001</c:v>
                </c:pt>
                <c:pt idx="9947">
                  <c:v>0.65571100000000004</c:v>
                </c:pt>
                <c:pt idx="9948">
                  <c:v>0.48366799999999999</c:v>
                </c:pt>
                <c:pt idx="9949">
                  <c:v>-1.22519</c:v>
                </c:pt>
                <c:pt idx="9950">
                  <c:v>0.91583199999999998</c:v>
                </c:pt>
                <c:pt idx="9951">
                  <c:v>0.70657099999999995</c:v>
                </c:pt>
                <c:pt idx="9952">
                  <c:v>0.73712800000000001</c:v>
                </c:pt>
                <c:pt idx="9953">
                  <c:v>1.05077</c:v>
                </c:pt>
                <c:pt idx="9954">
                  <c:v>1.18781</c:v>
                </c:pt>
                <c:pt idx="9955">
                  <c:v>0.98486600000000002</c:v>
                </c:pt>
                <c:pt idx="9956">
                  <c:v>1.04314</c:v>
                </c:pt>
                <c:pt idx="9957">
                  <c:v>1.62165</c:v>
                </c:pt>
                <c:pt idx="9958">
                  <c:v>1.2974000000000001</c:v>
                </c:pt>
                <c:pt idx="9959">
                  <c:v>1.32355</c:v>
                </c:pt>
                <c:pt idx="9960">
                  <c:v>1.2223200000000001</c:v>
                </c:pt>
                <c:pt idx="9961">
                  <c:v>0.62261999999999995</c:v>
                </c:pt>
                <c:pt idx="9962">
                  <c:v>1.18754</c:v>
                </c:pt>
                <c:pt idx="9963">
                  <c:v>1.49248</c:v>
                </c:pt>
                <c:pt idx="9964">
                  <c:v>1.00834</c:v>
                </c:pt>
                <c:pt idx="9965">
                  <c:v>1.07948</c:v>
                </c:pt>
                <c:pt idx="9966">
                  <c:v>1.1908300000000001</c:v>
                </c:pt>
                <c:pt idx="9967">
                  <c:v>1.2492000000000001</c:v>
                </c:pt>
                <c:pt idx="9968">
                  <c:v>1.3062</c:v>
                </c:pt>
                <c:pt idx="9969">
                  <c:v>1.0688299999999999</c:v>
                </c:pt>
                <c:pt idx="9970">
                  <c:v>1.39351</c:v>
                </c:pt>
                <c:pt idx="9971">
                  <c:v>0.83283700000000005</c:v>
                </c:pt>
                <c:pt idx="9972">
                  <c:v>1.25292</c:v>
                </c:pt>
                <c:pt idx="9973">
                  <c:v>1.2638400000000001</c:v>
                </c:pt>
                <c:pt idx="9974">
                  <c:v>1.18069</c:v>
                </c:pt>
                <c:pt idx="9975">
                  <c:v>1.63612</c:v>
                </c:pt>
                <c:pt idx="9976">
                  <c:v>1.0236400000000001</c:v>
                </c:pt>
                <c:pt idx="9977">
                  <c:v>1.33142</c:v>
                </c:pt>
                <c:pt idx="9978">
                  <c:v>1.03389</c:v>
                </c:pt>
                <c:pt idx="9979">
                  <c:v>1.1026400000000001</c:v>
                </c:pt>
                <c:pt idx="9980">
                  <c:v>1.1195299999999999</c:v>
                </c:pt>
                <c:pt idx="9981">
                  <c:v>1.31752</c:v>
                </c:pt>
                <c:pt idx="9982">
                  <c:v>0.58495699999999995</c:v>
                </c:pt>
                <c:pt idx="9983">
                  <c:v>-1.59087</c:v>
                </c:pt>
                <c:pt idx="9984">
                  <c:v>0.92135800000000001</c:v>
                </c:pt>
                <c:pt idx="9985">
                  <c:v>-0.18198600000000001</c:v>
                </c:pt>
                <c:pt idx="9986">
                  <c:v>0.67188999999999999</c:v>
                </c:pt>
                <c:pt idx="9987">
                  <c:v>0.92301200000000005</c:v>
                </c:pt>
                <c:pt idx="9988">
                  <c:v>0.64729999999999999</c:v>
                </c:pt>
                <c:pt idx="9989">
                  <c:v>1.48085</c:v>
                </c:pt>
                <c:pt idx="9990">
                  <c:v>0.99944999999999995</c:v>
                </c:pt>
                <c:pt idx="9991">
                  <c:v>0.96474099999999996</c:v>
                </c:pt>
                <c:pt idx="9992">
                  <c:v>0.47602100000000003</c:v>
                </c:pt>
                <c:pt idx="9993">
                  <c:v>1.4686399999999999</c:v>
                </c:pt>
                <c:pt idx="9994">
                  <c:v>0.92515400000000003</c:v>
                </c:pt>
                <c:pt idx="9995">
                  <c:v>1.3018400000000001</c:v>
                </c:pt>
                <c:pt idx="9996">
                  <c:v>1.53457</c:v>
                </c:pt>
                <c:pt idx="9997">
                  <c:v>1.00305</c:v>
                </c:pt>
                <c:pt idx="9998">
                  <c:v>1.27755</c:v>
                </c:pt>
                <c:pt idx="9999">
                  <c:v>0.95870900000000003</c:v>
                </c:pt>
                <c:pt idx="10000">
                  <c:v>1.23288</c:v>
                </c:pt>
                <c:pt idx="10001">
                  <c:v>2.0094400000000001</c:v>
                </c:pt>
                <c:pt idx="10002">
                  <c:v>2.2553299999999998</c:v>
                </c:pt>
                <c:pt idx="10003">
                  <c:v>1.99509</c:v>
                </c:pt>
                <c:pt idx="10004">
                  <c:v>2.0552299999999999</c:v>
                </c:pt>
                <c:pt idx="10005">
                  <c:v>1.6680900000000001</c:v>
                </c:pt>
                <c:pt idx="10006">
                  <c:v>-0.332598</c:v>
                </c:pt>
                <c:pt idx="10007">
                  <c:v>0.67963700000000005</c:v>
                </c:pt>
                <c:pt idx="10008">
                  <c:v>2.0716199999999998</c:v>
                </c:pt>
                <c:pt idx="10009">
                  <c:v>0.81420199999999998</c:v>
                </c:pt>
                <c:pt idx="10010">
                  <c:v>1.9322999999999999</c:v>
                </c:pt>
                <c:pt idx="10011">
                  <c:v>1.57284</c:v>
                </c:pt>
                <c:pt idx="10012">
                  <c:v>1.4402900000000001</c:v>
                </c:pt>
                <c:pt idx="10013">
                  <c:v>0.94852999999999998</c:v>
                </c:pt>
                <c:pt idx="10014">
                  <c:v>0.31517699999999998</c:v>
                </c:pt>
                <c:pt idx="10015">
                  <c:v>2.2685200000000001</c:v>
                </c:pt>
                <c:pt idx="10016">
                  <c:v>0.82581899999999997</c:v>
                </c:pt>
                <c:pt idx="10017">
                  <c:v>1.02793</c:v>
                </c:pt>
                <c:pt idx="10018">
                  <c:v>0.27501999999999999</c:v>
                </c:pt>
                <c:pt idx="10019">
                  <c:v>1.7678400000000001</c:v>
                </c:pt>
                <c:pt idx="10020">
                  <c:v>1.20583</c:v>
                </c:pt>
                <c:pt idx="10021">
                  <c:v>0.92657100000000003</c:v>
                </c:pt>
                <c:pt idx="10022">
                  <c:v>0.68657500000000005</c:v>
                </c:pt>
                <c:pt idx="10023">
                  <c:v>0.82444700000000004</c:v>
                </c:pt>
                <c:pt idx="10024">
                  <c:v>-0.19301299999999999</c:v>
                </c:pt>
                <c:pt idx="10025">
                  <c:v>0.484097</c:v>
                </c:pt>
                <c:pt idx="10026">
                  <c:v>0.90741300000000003</c:v>
                </c:pt>
                <c:pt idx="10027">
                  <c:v>0.40411900000000001</c:v>
                </c:pt>
                <c:pt idx="10028">
                  <c:v>1.00573</c:v>
                </c:pt>
                <c:pt idx="10029">
                  <c:v>0.83987800000000001</c:v>
                </c:pt>
                <c:pt idx="10030">
                  <c:v>0.51923699999999995</c:v>
                </c:pt>
                <c:pt idx="10031">
                  <c:v>1.39442</c:v>
                </c:pt>
                <c:pt idx="10032">
                  <c:v>0.42951299999999998</c:v>
                </c:pt>
                <c:pt idx="10033">
                  <c:v>1.0912999999999999</c:v>
                </c:pt>
                <c:pt idx="10034">
                  <c:v>1.18174</c:v>
                </c:pt>
                <c:pt idx="10035">
                  <c:v>1.3973199999999999</c:v>
                </c:pt>
                <c:pt idx="10036">
                  <c:v>1.0783499999999999</c:v>
                </c:pt>
                <c:pt idx="10037">
                  <c:v>0.46768599999999999</c:v>
                </c:pt>
                <c:pt idx="10038">
                  <c:v>1.2560500000000001</c:v>
                </c:pt>
                <c:pt idx="10039">
                  <c:v>0.81373600000000001</c:v>
                </c:pt>
                <c:pt idx="10040">
                  <c:v>0.25492599999999999</c:v>
                </c:pt>
                <c:pt idx="10041">
                  <c:v>1.36887</c:v>
                </c:pt>
                <c:pt idx="10042">
                  <c:v>0.63222800000000001</c:v>
                </c:pt>
                <c:pt idx="10043">
                  <c:v>1.3586800000000001</c:v>
                </c:pt>
                <c:pt idx="10044">
                  <c:v>1.28355</c:v>
                </c:pt>
                <c:pt idx="10045">
                  <c:v>0.21069299999999999</c:v>
                </c:pt>
                <c:pt idx="10046">
                  <c:v>0.97672199999999998</c:v>
                </c:pt>
                <c:pt idx="10047">
                  <c:v>0.92551300000000003</c:v>
                </c:pt>
                <c:pt idx="10048">
                  <c:v>1.05504</c:v>
                </c:pt>
                <c:pt idx="10049">
                  <c:v>0.134521</c:v>
                </c:pt>
                <c:pt idx="10050">
                  <c:v>0.68230100000000005</c:v>
                </c:pt>
                <c:pt idx="10051">
                  <c:v>0.64685599999999999</c:v>
                </c:pt>
                <c:pt idx="10052">
                  <c:v>0.974356</c:v>
                </c:pt>
                <c:pt idx="10053">
                  <c:v>0.77991200000000005</c:v>
                </c:pt>
                <c:pt idx="10054">
                  <c:v>1.0968500000000001</c:v>
                </c:pt>
                <c:pt idx="10055">
                  <c:v>0.70980900000000002</c:v>
                </c:pt>
                <c:pt idx="10056">
                  <c:v>1.1660600000000001</c:v>
                </c:pt>
                <c:pt idx="10057">
                  <c:v>-0.16031799999999999</c:v>
                </c:pt>
                <c:pt idx="10058">
                  <c:v>0.79398899999999994</c:v>
                </c:pt>
                <c:pt idx="10059">
                  <c:v>1.3877699999999999</c:v>
                </c:pt>
                <c:pt idx="10060">
                  <c:v>0.99053100000000005</c:v>
                </c:pt>
                <c:pt idx="10061">
                  <c:v>1.2433700000000001</c:v>
                </c:pt>
                <c:pt idx="10062">
                  <c:v>1.2368399999999999</c:v>
                </c:pt>
                <c:pt idx="10063">
                  <c:v>0.715804</c:v>
                </c:pt>
                <c:pt idx="10064">
                  <c:v>1.02874</c:v>
                </c:pt>
                <c:pt idx="10065">
                  <c:v>1.01319</c:v>
                </c:pt>
                <c:pt idx="10066">
                  <c:v>1.1276999999999999</c:v>
                </c:pt>
                <c:pt idx="10067">
                  <c:v>-0.94841500000000001</c:v>
                </c:pt>
                <c:pt idx="10068">
                  <c:v>1.35378</c:v>
                </c:pt>
                <c:pt idx="10069">
                  <c:v>1.59178</c:v>
                </c:pt>
                <c:pt idx="10070">
                  <c:v>1.06501</c:v>
                </c:pt>
                <c:pt idx="10071">
                  <c:v>1.34446</c:v>
                </c:pt>
                <c:pt idx="10072">
                  <c:v>1.6787700000000001</c:v>
                </c:pt>
                <c:pt idx="10073">
                  <c:v>1.0293099999999999</c:v>
                </c:pt>
                <c:pt idx="10074">
                  <c:v>-0.52866900000000006</c:v>
                </c:pt>
                <c:pt idx="10075">
                  <c:v>0.87304499999999996</c:v>
                </c:pt>
                <c:pt idx="10076">
                  <c:v>1.6918800000000001</c:v>
                </c:pt>
                <c:pt idx="10077">
                  <c:v>1.3935900000000001</c:v>
                </c:pt>
                <c:pt idx="10078">
                  <c:v>1.9816199999999999</c:v>
                </c:pt>
                <c:pt idx="10079">
                  <c:v>0.202408</c:v>
                </c:pt>
                <c:pt idx="10080">
                  <c:v>-2.3209499999999998</c:v>
                </c:pt>
                <c:pt idx="10081">
                  <c:v>1.44821</c:v>
                </c:pt>
                <c:pt idx="10082">
                  <c:v>1.3238700000000001</c:v>
                </c:pt>
                <c:pt idx="10083">
                  <c:v>-0.207368</c:v>
                </c:pt>
                <c:pt idx="10084">
                  <c:v>0.76437600000000006</c:v>
                </c:pt>
                <c:pt idx="10085">
                  <c:v>1.0566199999999999</c:v>
                </c:pt>
                <c:pt idx="10086">
                  <c:v>1.23272</c:v>
                </c:pt>
                <c:pt idx="10087">
                  <c:v>0.62251199999999995</c:v>
                </c:pt>
                <c:pt idx="10088">
                  <c:v>0.83165199999999995</c:v>
                </c:pt>
                <c:pt idx="10089">
                  <c:v>1.1832400000000001</c:v>
                </c:pt>
                <c:pt idx="10090">
                  <c:v>-0.243344</c:v>
                </c:pt>
                <c:pt idx="10091">
                  <c:v>2.4077899999999999</c:v>
                </c:pt>
                <c:pt idx="10092">
                  <c:v>1.03285</c:v>
                </c:pt>
                <c:pt idx="10093">
                  <c:v>-0.13472700000000001</c:v>
                </c:pt>
                <c:pt idx="10094">
                  <c:v>1.6593</c:v>
                </c:pt>
                <c:pt idx="10095">
                  <c:v>1.2869299999999999</c:v>
                </c:pt>
                <c:pt idx="10096">
                  <c:v>-0.35742800000000002</c:v>
                </c:pt>
                <c:pt idx="10097">
                  <c:v>0.70667599999999997</c:v>
                </c:pt>
                <c:pt idx="10098">
                  <c:v>0.61138599999999999</c:v>
                </c:pt>
                <c:pt idx="10099">
                  <c:v>-1.0137100000000001</c:v>
                </c:pt>
                <c:pt idx="10100">
                  <c:v>1.25725</c:v>
                </c:pt>
                <c:pt idx="10101">
                  <c:v>1.72716</c:v>
                </c:pt>
                <c:pt idx="10102">
                  <c:v>1.3606499999999999</c:v>
                </c:pt>
                <c:pt idx="10103">
                  <c:v>1.0668800000000001</c:v>
                </c:pt>
                <c:pt idx="10104">
                  <c:v>0.21671199999999999</c:v>
                </c:pt>
                <c:pt idx="10105">
                  <c:v>2.0933799999999998</c:v>
                </c:pt>
                <c:pt idx="10106">
                  <c:v>1.1130599999999999</c:v>
                </c:pt>
                <c:pt idx="10107">
                  <c:v>0.336005</c:v>
                </c:pt>
                <c:pt idx="10108">
                  <c:v>1.3545700000000001</c:v>
                </c:pt>
                <c:pt idx="10109">
                  <c:v>1.1870099999999999</c:v>
                </c:pt>
                <c:pt idx="10110">
                  <c:v>0.69024799999999997</c:v>
                </c:pt>
                <c:pt idx="10111">
                  <c:v>1.8065100000000001</c:v>
                </c:pt>
                <c:pt idx="10112">
                  <c:v>0.105743</c:v>
                </c:pt>
                <c:pt idx="10113">
                  <c:v>0.99833300000000003</c:v>
                </c:pt>
                <c:pt idx="10114">
                  <c:v>1.35134</c:v>
                </c:pt>
                <c:pt idx="10115">
                  <c:v>0.95618800000000004</c:v>
                </c:pt>
                <c:pt idx="10116">
                  <c:v>1.0272699999999999</c:v>
                </c:pt>
                <c:pt idx="10117">
                  <c:v>1.12263</c:v>
                </c:pt>
                <c:pt idx="10118">
                  <c:v>1.3406400000000001</c:v>
                </c:pt>
                <c:pt idx="10119">
                  <c:v>-0.62624899999999994</c:v>
                </c:pt>
                <c:pt idx="10120">
                  <c:v>1.2968999999999999</c:v>
                </c:pt>
                <c:pt idx="10121">
                  <c:v>-1.36808</c:v>
                </c:pt>
                <c:pt idx="10122">
                  <c:v>0.93306900000000004</c:v>
                </c:pt>
                <c:pt idx="10123">
                  <c:v>-0.64464600000000005</c:v>
                </c:pt>
                <c:pt idx="10124">
                  <c:v>0.70891999999999999</c:v>
                </c:pt>
                <c:pt idx="10125">
                  <c:v>1.29935</c:v>
                </c:pt>
                <c:pt idx="10126">
                  <c:v>0.87384899999999999</c:v>
                </c:pt>
                <c:pt idx="10127">
                  <c:v>0.72911800000000004</c:v>
                </c:pt>
                <c:pt idx="10128">
                  <c:v>0.74165400000000004</c:v>
                </c:pt>
                <c:pt idx="10129">
                  <c:v>0.35865799999999998</c:v>
                </c:pt>
                <c:pt idx="10130">
                  <c:v>1.0650200000000001</c:v>
                </c:pt>
                <c:pt idx="10131">
                  <c:v>1.8137799999999999</c:v>
                </c:pt>
                <c:pt idx="10132">
                  <c:v>0.89818600000000004</c:v>
                </c:pt>
                <c:pt idx="10133">
                  <c:v>1.9278599999999999</c:v>
                </c:pt>
                <c:pt idx="10134">
                  <c:v>1.0543499999999999</c:v>
                </c:pt>
                <c:pt idx="10135">
                  <c:v>0.881135</c:v>
                </c:pt>
                <c:pt idx="10136">
                  <c:v>1.8281799999999999</c:v>
                </c:pt>
                <c:pt idx="10137">
                  <c:v>0.382631</c:v>
                </c:pt>
                <c:pt idx="10138">
                  <c:v>0.51874200000000004</c:v>
                </c:pt>
                <c:pt idx="10139">
                  <c:v>1.51433</c:v>
                </c:pt>
                <c:pt idx="10140">
                  <c:v>1.36277</c:v>
                </c:pt>
                <c:pt idx="10141">
                  <c:v>1.0055499999999999</c:v>
                </c:pt>
                <c:pt idx="10142">
                  <c:v>1.5864199999999999</c:v>
                </c:pt>
                <c:pt idx="10143">
                  <c:v>0.43875999999999998</c:v>
                </c:pt>
                <c:pt idx="10144">
                  <c:v>1.14453</c:v>
                </c:pt>
                <c:pt idx="10145">
                  <c:v>0.99699300000000002</c:v>
                </c:pt>
                <c:pt idx="10146">
                  <c:v>0.96720799999999996</c:v>
                </c:pt>
                <c:pt idx="10147">
                  <c:v>0.68840900000000005</c:v>
                </c:pt>
                <c:pt idx="10148">
                  <c:v>1.3649500000000001</c:v>
                </c:pt>
                <c:pt idx="10149">
                  <c:v>-0.55962900000000004</c:v>
                </c:pt>
                <c:pt idx="10150">
                  <c:v>1.1450499999999999</c:v>
                </c:pt>
                <c:pt idx="10151">
                  <c:v>1.41892</c:v>
                </c:pt>
                <c:pt idx="10152">
                  <c:v>1.26709</c:v>
                </c:pt>
                <c:pt idx="10153">
                  <c:v>0.23017899999999999</c:v>
                </c:pt>
                <c:pt idx="10154">
                  <c:v>0.73982499999999995</c:v>
                </c:pt>
                <c:pt idx="10155">
                  <c:v>-2.0967600000000002</c:v>
                </c:pt>
                <c:pt idx="10156">
                  <c:v>1.2077199999999999</c:v>
                </c:pt>
                <c:pt idx="10157">
                  <c:v>-1.52217</c:v>
                </c:pt>
                <c:pt idx="10158">
                  <c:v>1.8857699999999999</c:v>
                </c:pt>
                <c:pt idx="10159">
                  <c:v>2.1018400000000002</c:v>
                </c:pt>
                <c:pt idx="10160">
                  <c:v>0.49530299999999999</c:v>
                </c:pt>
                <c:pt idx="10161">
                  <c:v>0.18998399999999999</c:v>
                </c:pt>
                <c:pt idx="10162">
                  <c:v>0.56234200000000001</c:v>
                </c:pt>
                <c:pt idx="10163">
                  <c:v>2.3664200000000002</c:v>
                </c:pt>
                <c:pt idx="10164">
                  <c:v>0.79660500000000001</c:v>
                </c:pt>
                <c:pt idx="10165">
                  <c:v>1.42628</c:v>
                </c:pt>
                <c:pt idx="10166">
                  <c:v>0.960032</c:v>
                </c:pt>
                <c:pt idx="10167">
                  <c:v>-0.79337199999999997</c:v>
                </c:pt>
                <c:pt idx="10168">
                  <c:v>-0.82669999999999999</c:v>
                </c:pt>
                <c:pt idx="10169">
                  <c:v>-0.18410699999999999</c:v>
                </c:pt>
                <c:pt idx="10170">
                  <c:v>-1.2271000000000001</c:v>
                </c:pt>
                <c:pt idx="10171">
                  <c:v>-0.43325200000000003</c:v>
                </c:pt>
                <c:pt idx="10172">
                  <c:v>-1.52918</c:v>
                </c:pt>
                <c:pt idx="10173">
                  <c:v>0.48891800000000002</c:v>
                </c:pt>
                <c:pt idx="10174">
                  <c:v>-0.50360199999999999</c:v>
                </c:pt>
                <c:pt idx="10175">
                  <c:v>0.90276500000000004</c:v>
                </c:pt>
                <c:pt idx="10176">
                  <c:v>0.96595900000000001</c:v>
                </c:pt>
                <c:pt idx="10177">
                  <c:v>1.2984199999999999</c:v>
                </c:pt>
                <c:pt idx="10178">
                  <c:v>-1.1292899999999999</c:v>
                </c:pt>
                <c:pt idx="10179">
                  <c:v>-0.36435600000000001</c:v>
                </c:pt>
                <c:pt idx="10180">
                  <c:v>-0.407522</c:v>
                </c:pt>
                <c:pt idx="10181">
                  <c:v>0.67816299999999996</c:v>
                </c:pt>
                <c:pt idx="10182">
                  <c:v>0.33210099999999998</c:v>
                </c:pt>
                <c:pt idx="10183">
                  <c:v>0.28574100000000002</c:v>
                </c:pt>
                <c:pt idx="10184">
                  <c:v>-0.307035</c:v>
                </c:pt>
                <c:pt idx="10185">
                  <c:v>-1.37863</c:v>
                </c:pt>
                <c:pt idx="10186">
                  <c:v>6.8518999999999997E-2</c:v>
                </c:pt>
                <c:pt idx="10187">
                  <c:v>-3.16E-3</c:v>
                </c:pt>
                <c:pt idx="10188">
                  <c:v>-0.23261899999999999</c:v>
                </c:pt>
                <c:pt idx="10189">
                  <c:v>1.1465000000000001</c:v>
                </c:pt>
                <c:pt idx="10190">
                  <c:v>-0.190272</c:v>
                </c:pt>
                <c:pt idx="10191">
                  <c:v>0.207339</c:v>
                </c:pt>
                <c:pt idx="10192">
                  <c:v>8.3253999999999995E-2</c:v>
                </c:pt>
                <c:pt idx="10193">
                  <c:v>0.39990700000000001</c:v>
                </c:pt>
                <c:pt idx="10194">
                  <c:v>0.63929800000000003</c:v>
                </c:pt>
                <c:pt idx="10195">
                  <c:v>-0.62971699999999997</c:v>
                </c:pt>
                <c:pt idx="10196">
                  <c:v>0.19259799999999999</c:v>
                </c:pt>
                <c:pt idx="10197">
                  <c:v>0.81190099999999998</c:v>
                </c:pt>
                <c:pt idx="10198">
                  <c:v>0.38948300000000002</c:v>
                </c:pt>
                <c:pt idx="10199">
                  <c:v>0.150148</c:v>
                </c:pt>
                <c:pt idx="10200">
                  <c:v>-1.2581800000000001</c:v>
                </c:pt>
                <c:pt idx="10201">
                  <c:v>0.192778</c:v>
                </c:pt>
                <c:pt idx="10202">
                  <c:v>-0.251583</c:v>
                </c:pt>
                <c:pt idx="10203">
                  <c:v>0.218859</c:v>
                </c:pt>
                <c:pt idx="10204">
                  <c:v>0.72685</c:v>
                </c:pt>
                <c:pt idx="10205">
                  <c:v>-3.4144000000000001E-2</c:v>
                </c:pt>
                <c:pt idx="10206">
                  <c:v>0.68681999999999999</c:v>
                </c:pt>
                <c:pt idx="10207">
                  <c:v>-0.45640999999999998</c:v>
                </c:pt>
                <c:pt idx="10208">
                  <c:v>0.16805600000000001</c:v>
                </c:pt>
                <c:pt idx="10209">
                  <c:v>0.587337</c:v>
                </c:pt>
                <c:pt idx="10210">
                  <c:v>-7.6884999999999995E-2</c:v>
                </c:pt>
                <c:pt idx="10211">
                  <c:v>-2.7496E-2</c:v>
                </c:pt>
                <c:pt idx="10212">
                  <c:v>0.14829100000000001</c:v>
                </c:pt>
                <c:pt idx="10213">
                  <c:v>0.82892600000000005</c:v>
                </c:pt>
                <c:pt idx="10214">
                  <c:v>0.125308</c:v>
                </c:pt>
                <c:pt idx="10215">
                  <c:v>0.72508600000000001</c:v>
                </c:pt>
                <c:pt idx="10216">
                  <c:v>0.99432600000000004</c:v>
                </c:pt>
                <c:pt idx="10217">
                  <c:v>-0.10102700000000001</c:v>
                </c:pt>
                <c:pt idx="10218">
                  <c:v>5.0541000000000003E-2</c:v>
                </c:pt>
                <c:pt idx="10219">
                  <c:v>-4.3055000000000003E-2</c:v>
                </c:pt>
                <c:pt idx="10220">
                  <c:v>-0.30672100000000002</c:v>
                </c:pt>
                <c:pt idx="10221">
                  <c:v>0.46740300000000001</c:v>
                </c:pt>
                <c:pt idx="10222">
                  <c:v>0.51749000000000001</c:v>
                </c:pt>
                <c:pt idx="10223">
                  <c:v>-0.28771799999999997</c:v>
                </c:pt>
                <c:pt idx="10224">
                  <c:v>-0.115817</c:v>
                </c:pt>
                <c:pt idx="10225">
                  <c:v>2.0479999999999999E-3</c:v>
                </c:pt>
                <c:pt idx="10226">
                  <c:v>-0.19156000000000001</c:v>
                </c:pt>
                <c:pt idx="10227">
                  <c:v>-0.34662100000000001</c:v>
                </c:pt>
                <c:pt idx="10228">
                  <c:v>-0.79750299999999996</c:v>
                </c:pt>
                <c:pt idx="10229">
                  <c:v>-0.75917999999999997</c:v>
                </c:pt>
                <c:pt idx="10230">
                  <c:v>-0.12025</c:v>
                </c:pt>
                <c:pt idx="10231">
                  <c:v>0.28475600000000001</c:v>
                </c:pt>
                <c:pt idx="10232">
                  <c:v>7.273E-3</c:v>
                </c:pt>
                <c:pt idx="10233">
                  <c:v>-0.22861899999999999</c:v>
                </c:pt>
                <c:pt idx="10234">
                  <c:v>-0.48748000000000002</c:v>
                </c:pt>
                <c:pt idx="10235">
                  <c:v>-0.31606400000000001</c:v>
                </c:pt>
                <c:pt idx="10236">
                  <c:v>-0.54292899999999999</c:v>
                </c:pt>
                <c:pt idx="10237">
                  <c:v>-0.26483699999999999</c:v>
                </c:pt>
                <c:pt idx="10238">
                  <c:v>-0.90239199999999997</c:v>
                </c:pt>
                <c:pt idx="10239">
                  <c:v>0.70505099999999998</c:v>
                </c:pt>
                <c:pt idx="10240">
                  <c:v>-0.301147</c:v>
                </c:pt>
                <c:pt idx="10241">
                  <c:v>0.365232</c:v>
                </c:pt>
                <c:pt idx="10242">
                  <c:v>-0.85720799999999997</c:v>
                </c:pt>
                <c:pt idx="10243">
                  <c:v>-0.50949800000000001</c:v>
                </c:pt>
                <c:pt idx="10244">
                  <c:v>-0.247923</c:v>
                </c:pt>
                <c:pt idx="10245">
                  <c:v>-0.58857599999999999</c:v>
                </c:pt>
                <c:pt idx="10246">
                  <c:v>6.676E-2</c:v>
                </c:pt>
                <c:pt idx="10247">
                  <c:v>-0.31962600000000002</c:v>
                </c:pt>
                <c:pt idx="10248">
                  <c:v>-0.52226300000000003</c:v>
                </c:pt>
                <c:pt idx="10249">
                  <c:v>-1.1832000000000001E-2</c:v>
                </c:pt>
                <c:pt idx="10250">
                  <c:v>-1.1473800000000001</c:v>
                </c:pt>
                <c:pt idx="10251">
                  <c:v>-0.43373699999999998</c:v>
                </c:pt>
                <c:pt idx="10252">
                  <c:v>-0.91954100000000005</c:v>
                </c:pt>
                <c:pt idx="10253">
                  <c:v>-0.68875699999999995</c:v>
                </c:pt>
                <c:pt idx="10254">
                  <c:v>1.6525399999999999</c:v>
                </c:pt>
                <c:pt idx="10255">
                  <c:v>0.41726600000000003</c:v>
                </c:pt>
                <c:pt idx="10256">
                  <c:v>-0.51432699999999998</c:v>
                </c:pt>
                <c:pt idx="10257">
                  <c:v>-0.46065699999999998</c:v>
                </c:pt>
                <c:pt idx="10258">
                  <c:v>0.66931099999999999</c:v>
                </c:pt>
                <c:pt idx="10259">
                  <c:v>0.57982599999999995</c:v>
                </c:pt>
                <c:pt idx="10260">
                  <c:v>0.55348399999999998</c:v>
                </c:pt>
                <c:pt idx="10261">
                  <c:v>1.36992</c:v>
                </c:pt>
                <c:pt idx="10262">
                  <c:v>1.1521999999999999</c:v>
                </c:pt>
                <c:pt idx="10263">
                  <c:v>1.11995</c:v>
                </c:pt>
                <c:pt idx="10264">
                  <c:v>-0.13003300000000001</c:v>
                </c:pt>
                <c:pt idx="10265">
                  <c:v>-0.32622899999999999</c:v>
                </c:pt>
                <c:pt idx="10266">
                  <c:v>1.6847999999999998E-2</c:v>
                </c:pt>
                <c:pt idx="10267">
                  <c:v>1.21872</c:v>
                </c:pt>
                <c:pt idx="10268">
                  <c:v>1.5298700000000001</c:v>
                </c:pt>
                <c:pt idx="10269">
                  <c:v>-0.22798299999999999</c:v>
                </c:pt>
                <c:pt idx="10270">
                  <c:v>-2.8691000000000001E-2</c:v>
                </c:pt>
                <c:pt idx="10271">
                  <c:v>1.0973599999999999</c:v>
                </c:pt>
                <c:pt idx="10272">
                  <c:v>1.1741600000000001</c:v>
                </c:pt>
                <c:pt idx="10273">
                  <c:v>0.98026999999999997</c:v>
                </c:pt>
                <c:pt idx="10274">
                  <c:v>1.4575100000000001</c:v>
                </c:pt>
                <c:pt idx="10275">
                  <c:v>1.1363799999999999</c:v>
                </c:pt>
                <c:pt idx="10276">
                  <c:v>1.5985400000000001</c:v>
                </c:pt>
                <c:pt idx="10277">
                  <c:v>0.25680700000000001</c:v>
                </c:pt>
                <c:pt idx="10278">
                  <c:v>0.39306999999999997</c:v>
                </c:pt>
                <c:pt idx="10279">
                  <c:v>1.10107</c:v>
                </c:pt>
                <c:pt idx="10280">
                  <c:v>0.80346499999999998</c:v>
                </c:pt>
                <c:pt idx="10281">
                  <c:v>0.25211099999999997</c:v>
                </c:pt>
                <c:pt idx="10282">
                  <c:v>0.56586099999999995</c:v>
                </c:pt>
                <c:pt idx="10283">
                  <c:v>0.81459199999999998</c:v>
                </c:pt>
                <c:pt idx="10284">
                  <c:v>-0.25687500000000002</c:v>
                </c:pt>
                <c:pt idx="10285">
                  <c:v>1.3027599999999999</c:v>
                </c:pt>
                <c:pt idx="10286">
                  <c:v>7.5094999999999995E-2</c:v>
                </c:pt>
                <c:pt idx="10287">
                  <c:v>1.2915000000000001</c:v>
                </c:pt>
                <c:pt idx="10288">
                  <c:v>1.6975899999999999</c:v>
                </c:pt>
                <c:pt idx="10289">
                  <c:v>1.4027700000000001</c:v>
                </c:pt>
                <c:pt idx="10290">
                  <c:v>1.12541</c:v>
                </c:pt>
                <c:pt idx="10291">
                  <c:v>0.46188800000000002</c:v>
                </c:pt>
                <c:pt idx="10292">
                  <c:v>1.3816299999999999</c:v>
                </c:pt>
                <c:pt idx="10293">
                  <c:v>1.4288000000000001</c:v>
                </c:pt>
                <c:pt idx="10294">
                  <c:v>0.90117899999999995</c:v>
                </c:pt>
                <c:pt idx="10295">
                  <c:v>0.45724799999999999</c:v>
                </c:pt>
                <c:pt idx="10296">
                  <c:v>1.9198299999999999</c:v>
                </c:pt>
                <c:pt idx="10297">
                  <c:v>0.26374700000000001</c:v>
                </c:pt>
                <c:pt idx="10298">
                  <c:v>1.63811</c:v>
                </c:pt>
                <c:pt idx="10299">
                  <c:v>1.27142</c:v>
                </c:pt>
                <c:pt idx="10300">
                  <c:v>1.4873000000000001</c:v>
                </c:pt>
                <c:pt idx="10301">
                  <c:v>1.3838900000000001</c:v>
                </c:pt>
                <c:pt idx="10302">
                  <c:v>0.61517599999999995</c:v>
                </c:pt>
                <c:pt idx="10303">
                  <c:v>0.93476000000000004</c:v>
                </c:pt>
                <c:pt idx="10304">
                  <c:v>1.25207</c:v>
                </c:pt>
                <c:pt idx="10305">
                  <c:v>1.42171</c:v>
                </c:pt>
                <c:pt idx="10306">
                  <c:v>-0.15001300000000001</c:v>
                </c:pt>
                <c:pt idx="10307">
                  <c:v>6.3339000000000006E-2</c:v>
                </c:pt>
                <c:pt idx="10308">
                  <c:v>1.3082400000000001</c:v>
                </c:pt>
                <c:pt idx="10309">
                  <c:v>0.10423399999999999</c:v>
                </c:pt>
                <c:pt idx="10310">
                  <c:v>1.2263900000000001</c:v>
                </c:pt>
                <c:pt idx="10311">
                  <c:v>1.1331599999999999</c:v>
                </c:pt>
                <c:pt idx="10312">
                  <c:v>1.3783700000000001</c:v>
                </c:pt>
                <c:pt idx="10313">
                  <c:v>1.0219199999999999</c:v>
                </c:pt>
                <c:pt idx="10314">
                  <c:v>1.6018600000000001</c:v>
                </c:pt>
                <c:pt idx="10315">
                  <c:v>2.3266999999999999E-2</c:v>
                </c:pt>
                <c:pt idx="10316">
                  <c:v>1.4023099999999999</c:v>
                </c:pt>
                <c:pt idx="10317">
                  <c:v>0.95670900000000003</c:v>
                </c:pt>
                <c:pt idx="10318">
                  <c:v>0.90439099999999994</c:v>
                </c:pt>
                <c:pt idx="10319">
                  <c:v>-0.16497600000000001</c:v>
                </c:pt>
                <c:pt idx="10320">
                  <c:v>0.67500000000000004</c:v>
                </c:pt>
                <c:pt idx="10321">
                  <c:v>1.98516</c:v>
                </c:pt>
                <c:pt idx="10322">
                  <c:v>1.9895400000000001</c:v>
                </c:pt>
                <c:pt idx="10323">
                  <c:v>1.28854</c:v>
                </c:pt>
                <c:pt idx="10324">
                  <c:v>0.39013700000000001</c:v>
                </c:pt>
                <c:pt idx="10325">
                  <c:v>0.912879</c:v>
                </c:pt>
                <c:pt idx="10326">
                  <c:v>0.96790699999999996</c:v>
                </c:pt>
                <c:pt idx="10327">
                  <c:v>1.5708E-2</c:v>
                </c:pt>
                <c:pt idx="10328">
                  <c:v>-0.143288</c:v>
                </c:pt>
                <c:pt idx="10329">
                  <c:v>0.80481100000000005</c:v>
                </c:pt>
                <c:pt idx="10330">
                  <c:v>0.133497</c:v>
                </c:pt>
                <c:pt idx="10331">
                  <c:v>1.6233200000000001</c:v>
                </c:pt>
                <c:pt idx="10332">
                  <c:v>6.0127E-2</c:v>
                </c:pt>
                <c:pt idx="10333">
                  <c:v>0.31787300000000002</c:v>
                </c:pt>
                <c:pt idx="10334">
                  <c:v>1.2015800000000001</c:v>
                </c:pt>
                <c:pt idx="10335">
                  <c:v>0.61878900000000003</c:v>
                </c:pt>
                <c:pt idx="10336">
                  <c:v>1.66595</c:v>
                </c:pt>
                <c:pt idx="10337">
                  <c:v>0.737784</c:v>
                </c:pt>
                <c:pt idx="10338">
                  <c:v>1.31453</c:v>
                </c:pt>
                <c:pt idx="10339">
                  <c:v>0.81968600000000003</c:v>
                </c:pt>
                <c:pt idx="10340">
                  <c:v>1.3367500000000001</c:v>
                </c:pt>
                <c:pt idx="10341">
                  <c:v>1.38506</c:v>
                </c:pt>
                <c:pt idx="10342">
                  <c:v>1.38178</c:v>
                </c:pt>
                <c:pt idx="10343">
                  <c:v>1.3797999999999999</c:v>
                </c:pt>
                <c:pt idx="10344">
                  <c:v>1.51298</c:v>
                </c:pt>
                <c:pt idx="10345">
                  <c:v>0.46294299999999999</c:v>
                </c:pt>
                <c:pt idx="10346">
                  <c:v>-0.15415599999999999</c:v>
                </c:pt>
                <c:pt idx="10347">
                  <c:v>0.239478</c:v>
                </c:pt>
                <c:pt idx="10348">
                  <c:v>1.2910999999999999</c:v>
                </c:pt>
                <c:pt idx="10349">
                  <c:v>1.1388499999999999</c:v>
                </c:pt>
                <c:pt idx="10350">
                  <c:v>1.1933199999999999</c:v>
                </c:pt>
                <c:pt idx="10351">
                  <c:v>1.07785</c:v>
                </c:pt>
                <c:pt idx="10352">
                  <c:v>1.12984</c:v>
                </c:pt>
                <c:pt idx="10353">
                  <c:v>1.25688</c:v>
                </c:pt>
                <c:pt idx="10354">
                  <c:v>1.4553999999999999E-2</c:v>
                </c:pt>
                <c:pt idx="10355">
                  <c:v>0.194684</c:v>
                </c:pt>
                <c:pt idx="10356">
                  <c:v>1.31288</c:v>
                </c:pt>
                <c:pt idx="10357">
                  <c:v>1.1583000000000001</c:v>
                </c:pt>
                <c:pt idx="10358">
                  <c:v>1.1114599999999999</c:v>
                </c:pt>
                <c:pt idx="10359">
                  <c:v>1.0256799999999999</c:v>
                </c:pt>
                <c:pt idx="10360">
                  <c:v>0.70587299999999997</c:v>
                </c:pt>
                <c:pt idx="10361">
                  <c:v>0.33729900000000002</c:v>
                </c:pt>
                <c:pt idx="10362">
                  <c:v>1.04887</c:v>
                </c:pt>
                <c:pt idx="10363">
                  <c:v>1.42713</c:v>
                </c:pt>
                <c:pt idx="10364">
                  <c:v>1.0128299999999999</c:v>
                </c:pt>
                <c:pt idx="10365">
                  <c:v>0.73932699999999996</c:v>
                </c:pt>
                <c:pt idx="10366">
                  <c:v>1.41733</c:v>
                </c:pt>
                <c:pt idx="10367">
                  <c:v>1.0365500000000001</c:v>
                </c:pt>
                <c:pt idx="10368">
                  <c:v>0.79305000000000003</c:v>
                </c:pt>
                <c:pt idx="10369">
                  <c:v>1.0616699999999999</c:v>
                </c:pt>
                <c:pt idx="10370">
                  <c:v>0.84105700000000005</c:v>
                </c:pt>
                <c:pt idx="10371">
                  <c:v>1.02182</c:v>
                </c:pt>
                <c:pt idx="10372">
                  <c:v>0.90436300000000003</c:v>
                </c:pt>
                <c:pt idx="10373">
                  <c:v>1.2111499999999999</c:v>
                </c:pt>
                <c:pt idx="10374">
                  <c:v>1.0922700000000001</c:v>
                </c:pt>
                <c:pt idx="10375">
                  <c:v>1.3199000000000001</c:v>
                </c:pt>
                <c:pt idx="10376">
                  <c:v>1.12974</c:v>
                </c:pt>
                <c:pt idx="10377">
                  <c:v>0.96848900000000004</c:v>
                </c:pt>
                <c:pt idx="10378">
                  <c:v>1.04423</c:v>
                </c:pt>
                <c:pt idx="10379">
                  <c:v>1.0798700000000001</c:v>
                </c:pt>
                <c:pt idx="10380">
                  <c:v>0.331229</c:v>
                </c:pt>
                <c:pt idx="10381">
                  <c:v>1.0245</c:v>
                </c:pt>
                <c:pt idx="10382">
                  <c:v>1.02491</c:v>
                </c:pt>
                <c:pt idx="10383">
                  <c:v>1.0531699999999999</c:v>
                </c:pt>
                <c:pt idx="10384">
                  <c:v>1.25867</c:v>
                </c:pt>
                <c:pt idx="10385">
                  <c:v>3.1571899999999999</c:v>
                </c:pt>
                <c:pt idx="10386">
                  <c:v>1.39171</c:v>
                </c:pt>
                <c:pt idx="10387">
                  <c:v>1.1620999999999999</c:v>
                </c:pt>
                <c:pt idx="10388">
                  <c:v>1.04627</c:v>
                </c:pt>
                <c:pt idx="10389">
                  <c:v>1.67858</c:v>
                </c:pt>
                <c:pt idx="10390">
                  <c:v>1.26328</c:v>
                </c:pt>
                <c:pt idx="10391">
                  <c:v>1.46932</c:v>
                </c:pt>
                <c:pt idx="10392">
                  <c:v>1.51857</c:v>
                </c:pt>
                <c:pt idx="10393">
                  <c:v>2.0935899999999998</c:v>
                </c:pt>
                <c:pt idx="10394">
                  <c:v>0.28986000000000001</c:v>
                </c:pt>
                <c:pt idx="10395">
                  <c:v>0.55982900000000002</c:v>
                </c:pt>
                <c:pt idx="10396">
                  <c:v>0.38355400000000001</c:v>
                </c:pt>
                <c:pt idx="10397">
                  <c:v>1.2669299999999999</c:v>
                </c:pt>
                <c:pt idx="10398">
                  <c:v>1.79863</c:v>
                </c:pt>
                <c:pt idx="10399">
                  <c:v>1.3209599999999999</c:v>
                </c:pt>
                <c:pt idx="10400">
                  <c:v>1.1933199999999999</c:v>
                </c:pt>
                <c:pt idx="10401">
                  <c:v>0.61232699999999995</c:v>
                </c:pt>
                <c:pt idx="10402">
                  <c:v>1.4640200000000001</c:v>
                </c:pt>
                <c:pt idx="10403">
                  <c:v>1.34504</c:v>
                </c:pt>
                <c:pt idx="10404">
                  <c:v>0.61614400000000002</c:v>
                </c:pt>
                <c:pt idx="10405">
                  <c:v>0.34825899999999999</c:v>
                </c:pt>
                <c:pt idx="10406">
                  <c:v>1.0353399999999999</c:v>
                </c:pt>
                <c:pt idx="10407">
                  <c:v>1.4638800000000001</c:v>
                </c:pt>
                <c:pt idx="10408">
                  <c:v>0.9647</c:v>
                </c:pt>
                <c:pt idx="10409">
                  <c:v>2.14229</c:v>
                </c:pt>
                <c:pt idx="10410">
                  <c:v>1.3931199999999999</c:v>
                </c:pt>
                <c:pt idx="10411">
                  <c:v>1.1076299999999999</c:v>
                </c:pt>
                <c:pt idx="10412">
                  <c:v>1.4932099999999999</c:v>
                </c:pt>
                <c:pt idx="10413">
                  <c:v>1.45208</c:v>
                </c:pt>
                <c:pt idx="10414">
                  <c:v>0.148257</c:v>
                </c:pt>
                <c:pt idx="10415">
                  <c:v>1.40076</c:v>
                </c:pt>
                <c:pt idx="10416">
                  <c:v>1.27092</c:v>
                </c:pt>
                <c:pt idx="10417">
                  <c:v>1.0579799999999999</c:v>
                </c:pt>
                <c:pt idx="10418">
                  <c:v>2.16262</c:v>
                </c:pt>
                <c:pt idx="10419">
                  <c:v>1.2099299999999999</c:v>
                </c:pt>
                <c:pt idx="10420">
                  <c:v>0.76556500000000005</c:v>
                </c:pt>
                <c:pt idx="10421">
                  <c:v>0.37185299999999999</c:v>
                </c:pt>
                <c:pt idx="10422">
                  <c:v>1.9233199999999999</c:v>
                </c:pt>
                <c:pt idx="10423">
                  <c:v>1.87375</c:v>
                </c:pt>
                <c:pt idx="10424">
                  <c:v>1.57037</c:v>
                </c:pt>
                <c:pt idx="10425">
                  <c:v>1.10433</c:v>
                </c:pt>
                <c:pt idx="10426">
                  <c:v>1.1077399999999999</c:v>
                </c:pt>
                <c:pt idx="10427">
                  <c:v>-0.196518</c:v>
                </c:pt>
                <c:pt idx="10428">
                  <c:v>1.93896</c:v>
                </c:pt>
                <c:pt idx="10429">
                  <c:v>2.2873700000000001</c:v>
                </c:pt>
                <c:pt idx="10430">
                  <c:v>1.5589299999999999</c:v>
                </c:pt>
                <c:pt idx="10431">
                  <c:v>1.72251</c:v>
                </c:pt>
                <c:pt idx="10432">
                  <c:v>2.5502500000000001</c:v>
                </c:pt>
                <c:pt idx="10433">
                  <c:v>0.84390200000000004</c:v>
                </c:pt>
                <c:pt idx="10434">
                  <c:v>1.2518800000000001</c:v>
                </c:pt>
                <c:pt idx="10435">
                  <c:v>0.221358</c:v>
                </c:pt>
                <c:pt idx="10436">
                  <c:v>1.0765800000000001</c:v>
                </c:pt>
                <c:pt idx="10437">
                  <c:v>1.1344000000000001</c:v>
                </c:pt>
                <c:pt idx="10438">
                  <c:v>1.8615200000000001</c:v>
                </c:pt>
                <c:pt idx="10439">
                  <c:v>0.92276199999999997</c:v>
                </c:pt>
                <c:pt idx="10440">
                  <c:v>-0.151698</c:v>
                </c:pt>
                <c:pt idx="10441">
                  <c:v>0.14890900000000001</c:v>
                </c:pt>
                <c:pt idx="10442">
                  <c:v>1.6186499999999999</c:v>
                </c:pt>
                <c:pt idx="10443">
                  <c:v>1.3117300000000001</c:v>
                </c:pt>
                <c:pt idx="10444">
                  <c:v>0.55302099999999998</c:v>
                </c:pt>
                <c:pt idx="10445">
                  <c:v>1.24448</c:v>
                </c:pt>
                <c:pt idx="10446">
                  <c:v>1.30671</c:v>
                </c:pt>
                <c:pt idx="10447">
                  <c:v>-0.229855</c:v>
                </c:pt>
                <c:pt idx="10448">
                  <c:v>0.98057799999999995</c:v>
                </c:pt>
                <c:pt idx="10449">
                  <c:v>1.2066399999999999</c:v>
                </c:pt>
                <c:pt idx="10450">
                  <c:v>1.1606799999999999</c:v>
                </c:pt>
                <c:pt idx="10451">
                  <c:v>-0.98432200000000003</c:v>
                </c:pt>
                <c:pt idx="10452">
                  <c:v>0.60043999999999997</c:v>
                </c:pt>
                <c:pt idx="10453">
                  <c:v>0.10519199999999999</c:v>
                </c:pt>
                <c:pt idx="10454">
                  <c:v>0.95013300000000001</c:v>
                </c:pt>
                <c:pt idx="10455">
                  <c:v>-1.4396599999999999</c:v>
                </c:pt>
                <c:pt idx="10456">
                  <c:v>0.31720300000000001</c:v>
                </c:pt>
                <c:pt idx="10457">
                  <c:v>0.95677000000000001</c:v>
                </c:pt>
                <c:pt idx="10458">
                  <c:v>1.2542500000000001</c:v>
                </c:pt>
                <c:pt idx="10459">
                  <c:v>1.1075200000000001</c:v>
                </c:pt>
                <c:pt idx="10460">
                  <c:v>1.11568</c:v>
                </c:pt>
                <c:pt idx="10461">
                  <c:v>0.87383999999999995</c:v>
                </c:pt>
                <c:pt idx="10462">
                  <c:v>1.21289</c:v>
                </c:pt>
                <c:pt idx="10463">
                  <c:v>1.5253399999999999</c:v>
                </c:pt>
                <c:pt idx="10464">
                  <c:v>0.31887700000000002</c:v>
                </c:pt>
                <c:pt idx="10465">
                  <c:v>0.94419699999999995</c:v>
                </c:pt>
                <c:pt idx="10466">
                  <c:v>1.08548</c:v>
                </c:pt>
                <c:pt idx="10467">
                  <c:v>1.29549</c:v>
                </c:pt>
                <c:pt idx="10468">
                  <c:v>0.97926899999999995</c:v>
                </c:pt>
                <c:pt idx="10469">
                  <c:v>1.07907</c:v>
                </c:pt>
                <c:pt idx="10470">
                  <c:v>1.18913</c:v>
                </c:pt>
                <c:pt idx="10471">
                  <c:v>1.49057</c:v>
                </c:pt>
                <c:pt idx="10472">
                  <c:v>1.03938</c:v>
                </c:pt>
                <c:pt idx="10473">
                  <c:v>0.92356300000000002</c:v>
                </c:pt>
                <c:pt idx="10474">
                  <c:v>-0.240256</c:v>
                </c:pt>
                <c:pt idx="10475">
                  <c:v>-0.58065199999999995</c:v>
                </c:pt>
                <c:pt idx="10476">
                  <c:v>1.75197</c:v>
                </c:pt>
                <c:pt idx="10477">
                  <c:v>1.23681</c:v>
                </c:pt>
                <c:pt idx="10478">
                  <c:v>1.5537799999999999</c:v>
                </c:pt>
                <c:pt idx="10479">
                  <c:v>1.3413900000000001</c:v>
                </c:pt>
                <c:pt idx="10480">
                  <c:v>0.742228</c:v>
                </c:pt>
                <c:pt idx="10481">
                  <c:v>1.7721499999999999</c:v>
                </c:pt>
                <c:pt idx="10482">
                  <c:v>-0.89389799999999997</c:v>
                </c:pt>
                <c:pt idx="10483">
                  <c:v>-0.67356700000000003</c:v>
                </c:pt>
                <c:pt idx="10484">
                  <c:v>1.5490999999999999</c:v>
                </c:pt>
                <c:pt idx="10485">
                  <c:v>0.59410399999999997</c:v>
                </c:pt>
                <c:pt idx="10486">
                  <c:v>1.33005</c:v>
                </c:pt>
                <c:pt idx="10487">
                  <c:v>0.29672799999999999</c:v>
                </c:pt>
                <c:pt idx="10488">
                  <c:v>2.2639100000000001</c:v>
                </c:pt>
                <c:pt idx="10489">
                  <c:v>1.39114</c:v>
                </c:pt>
                <c:pt idx="10490">
                  <c:v>1.9195199999999999</c:v>
                </c:pt>
                <c:pt idx="10491">
                  <c:v>-0.82851699999999995</c:v>
                </c:pt>
                <c:pt idx="10492">
                  <c:v>-9.7876000000000005E-2</c:v>
                </c:pt>
                <c:pt idx="10493">
                  <c:v>0.544373</c:v>
                </c:pt>
                <c:pt idx="10494">
                  <c:v>-1.0896699999999999</c:v>
                </c:pt>
                <c:pt idx="10495">
                  <c:v>1.2355799999999999</c:v>
                </c:pt>
                <c:pt idx="10496">
                  <c:v>1.0081100000000001</c:v>
                </c:pt>
                <c:pt idx="10497">
                  <c:v>-0.27934999999999999</c:v>
                </c:pt>
                <c:pt idx="10498">
                  <c:v>-0.33367799999999997</c:v>
                </c:pt>
                <c:pt idx="10499">
                  <c:v>1.0938300000000001</c:v>
                </c:pt>
                <c:pt idx="10500">
                  <c:v>-0.69765200000000005</c:v>
                </c:pt>
                <c:pt idx="10501">
                  <c:v>0.74844200000000005</c:v>
                </c:pt>
                <c:pt idx="10502">
                  <c:v>0.259243</c:v>
                </c:pt>
                <c:pt idx="10503">
                  <c:v>1.1425700000000001</c:v>
                </c:pt>
                <c:pt idx="10504">
                  <c:v>0.64947100000000002</c:v>
                </c:pt>
                <c:pt idx="10505">
                  <c:v>1.51233</c:v>
                </c:pt>
                <c:pt idx="10506">
                  <c:v>1.10785</c:v>
                </c:pt>
                <c:pt idx="10507">
                  <c:v>0.69620599999999999</c:v>
                </c:pt>
                <c:pt idx="10508">
                  <c:v>0.49540400000000001</c:v>
                </c:pt>
                <c:pt idx="10509">
                  <c:v>0.77933399999999997</c:v>
                </c:pt>
                <c:pt idx="10510">
                  <c:v>0.85942399999999997</c:v>
                </c:pt>
                <c:pt idx="10511">
                  <c:v>0.17432400000000001</c:v>
                </c:pt>
                <c:pt idx="10512">
                  <c:v>1.5343</c:v>
                </c:pt>
                <c:pt idx="10513">
                  <c:v>-3.1551999999999997E-2</c:v>
                </c:pt>
                <c:pt idx="10514">
                  <c:v>0.68018900000000004</c:v>
                </c:pt>
                <c:pt idx="10515">
                  <c:v>1.1099699999999999</c:v>
                </c:pt>
                <c:pt idx="10516">
                  <c:v>-0.12938</c:v>
                </c:pt>
                <c:pt idx="10517">
                  <c:v>0.31137300000000001</c:v>
                </c:pt>
                <c:pt idx="10518">
                  <c:v>2.8828299999999998</c:v>
                </c:pt>
                <c:pt idx="10519">
                  <c:v>0.61782499999999996</c:v>
                </c:pt>
                <c:pt idx="10520">
                  <c:v>0.54366899999999996</c:v>
                </c:pt>
                <c:pt idx="10521">
                  <c:v>0.631274</c:v>
                </c:pt>
                <c:pt idx="10522">
                  <c:v>0.18645999999999999</c:v>
                </c:pt>
                <c:pt idx="10523">
                  <c:v>1.5833600000000001</c:v>
                </c:pt>
                <c:pt idx="10524">
                  <c:v>0.23921999999999999</c:v>
                </c:pt>
                <c:pt idx="10525">
                  <c:v>0.46724399999999999</c:v>
                </c:pt>
                <c:pt idx="10526">
                  <c:v>0.81582200000000005</c:v>
                </c:pt>
                <c:pt idx="10527">
                  <c:v>-0.51472300000000004</c:v>
                </c:pt>
                <c:pt idx="10528">
                  <c:v>0.79358799999999996</c:v>
                </c:pt>
                <c:pt idx="10529">
                  <c:v>-0.224442</c:v>
                </c:pt>
                <c:pt idx="10530">
                  <c:v>1.02003</c:v>
                </c:pt>
                <c:pt idx="10531">
                  <c:v>-8.3366999999999997E-2</c:v>
                </c:pt>
                <c:pt idx="10532">
                  <c:v>0.949878</c:v>
                </c:pt>
                <c:pt idx="10533">
                  <c:v>0.94595700000000005</c:v>
                </c:pt>
                <c:pt idx="10534">
                  <c:v>3.0770599999999999</c:v>
                </c:pt>
                <c:pt idx="10535">
                  <c:v>-1.03298</c:v>
                </c:pt>
                <c:pt idx="10536">
                  <c:v>1.5070399999999999</c:v>
                </c:pt>
                <c:pt idx="10537">
                  <c:v>-1.05826</c:v>
                </c:pt>
                <c:pt idx="10538">
                  <c:v>-0.57943900000000004</c:v>
                </c:pt>
                <c:pt idx="10539">
                  <c:v>0.22520599999999999</c:v>
                </c:pt>
                <c:pt idx="10540">
                  <c:v>0.49552000000000002</c:v>
                </c:pt>
                <c:pt idx="10541">
                  <c:v>0.145843</c:v>
                </c:pt>
                <c:pt idx="10542">
                  <c:v>0.54375799999999996</c:v>
                </c:pt>
                <c:pt idx="10543">
                  <c:v>0.110517</c:v>
                </c:pt>
                <c:pt idx="10544">
                  <c:v>0.23427799999999999</c:v>
                </c:pt>
                <c:pt idx="10545">
                  <c:v>0.26563300000000001</c:v>
                </c:pt>
                <c:pt idx="10546">
                  <c:v>-1.33039</c:v>
                </c:pt>
                <c:pt idx="10547">
                  <c:v>1.25109</c:v>
                </c:pt>
                <c:pt idx="10548">
                  <c:v>-0.29733100000000001</c:v>
                </c:pt>
                <c:pt idx="10549">
                  <c:v>7.5146000000000004E-2</c:v>
                </c:pt>
                <c:pt idx="10550">
                  <c:v>-0.58746500000000001</c:v>
                </c:pt>
                <c:pt idx="10551">
                  <c:v>5.9029999999999999E-2</c:v>
                </c:pt>
                <c:pt idx="10552">
                  <c:v>0.17996000000000001</c:v>
                </c:pt>
                <c:pt idx="10553">
                  <c:v>-0.73533199999999999</c:v>
                </c:pt>
                <c:pt idx="10554">
                  <c:v>2.3317999999999998E-2</c:v>
                </c:pt>
                <c:pt idx="10555">
                  <c:v>0.26663999999999999</c:v>
                </c:pt>
                <c:pt idx="10556">
                  <c:v>0.180227</c:v>
                </c:pt>
                <c:pt idx="10557">
                  <c:v>-0.127333</c:v>
                </c:pt>
                <c:pt idx="10558">
                  <c:v>0.43426999999999999</c:v>
                </c:pt>
                <c:pt idx="10559">
                  <c:v>1.13598</c:v>
                </c:pt>
                <c:pt idx="10560">
                  <c:v>-0.961449</c:v>
                </c:pt>
                <c:pt idx="10561">
                  <c:v>0.47506399999999999</c:v>
                </c:pt>
                <c:pt idx="10562">
                  <c:v>-0.58172800000000002</c:v>
                </c:pt>
                <c:pt idx="10563">
                  <c:v>0.261015</c:v>
                </c:pt>
                <c:pt idx="10564">
                  <c:v>1.2424200000000001</c:v>
                </c:pt>
                <c:pt idx="10565">
                  <c:v>-0.82364199999999999</c:v>
                </c:pt>
                <c:pt idx="10566">
                  <c:v>0.427786</c:v>
                </c:pt>
                <c:pt idx="10567">
                  <c:v>1.1505000000000001</c:v>
                </c:pt>
                <c:pt idx="10568">
                  <c:v>0.738568</c:v>
                </c:pt>
                <c:pt idx="10569">
                  <c:v>0.53576699999999999</c:v>
                </c:pt>
                <c:pt idx="10570">
                  <c:v>0.70607799999999998</c:v>
                </c:pt>
                <c:pt idx="10571">
                  <c:v>0.91403900000000005</c:v>
                </c:pt>
                <c:pt idx="10572">
                  <c:v>-0.52904200000000001</c:v>
                </c:pt>
                <c:pt idx="10573">
                  <c:v>5.6536000000000003E-2</c:v>
                </c:pt>
                <c:pt idx="10574">
                  <c:v>1.0069999999999999</c:v>
                </c:pt>
                <c:pt idx="10575">
                  <c:v>-8.3377999999999994E-2</c:v>
                </c:pt>
                <c:pt idx="10576">
                  <c:v>0.27106000000000002</c:v>
                </c:pt>
                <c:pt idx="10577">
                  <c:v>-0.44609700000000002</c:v>
                </c:pt>
                <c:pt idx="10578">
                  <c:v>0.85003700000000004</c:v>
                </c:pt>
                <c:pt idx="10579">
                  <c:v>1.1337999999999999</c:v>
                </c:pt>
                <c:pt idx="10580">
                  <c:v>-0.62887999999999999</c:v>
                </c:pt>
                <c:pt idx="10581">
                  <c:v>0.75392300000000001</c:v>
                </c:pt>
                <c:pt idx="10582">
                  <c:v>-0.104342</c:v>
                </c:pt>
                <c:pt idx="10583">
                  <c:v>0.69566499999999998</c:v>
                </c:pt>
                <c:pt idx="10584">
                  <c:v>-0.302956</c:v>
                </c:pt>
                <c:pt idx="10585">
                  <c:v>0.99036400000000002</c:v>
                </c:pt>
                <c:pt idx="10586">
                  <c:v>0.79261899999999996</c:v>
                </c:pt>
                <c:pt idx="10587">
                  <c:v>0.160966</c:v>
                </c:pt>
                <c:pt idx="10588">
                  <c:v>0.65043600000000001</c:v>
                </c:pt>
                <c:pt idx="10589">
                  <c:v>9.4892000000000004E-2</c:v>
                </c:pt>
                <c:pt idx="10590">
                  <c:v>1.9620500000000001</c:v>
                </c:pt>
                <c:pt idx="10591">
                  <c:v>1.33172</c:v>
                </c:pt>
                <c:pt idx="10592">
                  <c:v>-0.23167299999999999</c:v>
                </c:pt>
                <c:pt idx="10593">
                  <c:v>1.1664300000000001</c:v>
                </c:pt>
                <c:pt idx="10594">
                  <c:v>-2.673E-2</c:v>
                </c:pt>
                <c:pt idx="10595">
                  <c:v>-0.25748100000000002</c:v>
                </c:pt>
                <c:pt idx="10596">
                  <c:v>0.36141299999999998</c:v>
                </c:pt>
                <c:pt idx="10597">
                  <c:v>1.67441</c:v>
                </c:pt>
                <c:pt idx="10598">
                  <c:v>1.47915</c:v>
                </c:pt>
                <c:pt idx="10599">
                  <c:v>-9.5883999999999997E-2</c:v>
                </c:pt>
                <c:pt idx="10600">
                  <c:v>0.45468999999999998</c:v>
                </c:pt>
                <c:pt idx="10601">
                  <c:v>1.16194</c:v>
                </c:pt>
                <c:pt idx="10602">
                  <c:v>1.53352</c:v>
                </c:pt>
                <c:pt idx="10603">
                  <c:v>0.46813700000000003</c:v>
                </c:pt>
                <c:pt idx="10604">
                  <c:v>0.12100900000000001</c:v>
                </c:pt>
                <c:pt idx="10605">
                  <c:v>-0.29779</c:v>
                </c:pt>
                <c:pt idx="10606">
                  <c:v>0.41797499999999999</c:v>
                </c:pt>
                <c:pt idx="10607">
                  <c:v>0.28036</c:v>
                </c:pt>
                <c:pt idx="10608">
                  <c:v>-9.6303E-2</c:v>
                </c:pt>
                <c:pt idx="10609">
                  <c:v>-0.50905199999999995</c:v>
                </c:pt>
                <c:pt idx="10610">
                  <c:v>0.19261900000000001</c:v>
                </c:pt>
                <c:pt idx="10611">
                  <c:v>0.70191800000000004</c:v>
                </c:pt>
                <c:pt idx="10612">
                  <c:v>0.104062</c:v>
                </c:pt>
                <c:pt idx="10613">
                  <c:v>1.49624</c:v>
                </c:pt>
                <c:pt idx="10614">
                  <c:v>0.30608299999999999</c:v>
                </c:pt>
                <c:pt idx="10615">
                  <c:v>-0.19692100000000001</c:v>
                </c:pt>
                <c:pt idx="10616">
                  <c:v>0.168707</c:v>
                </c:pt>
                <c:pt idx="10617">
                  <c:v>0.111528</c:v>
                </c:pt>
                <c:pt idx="10618">
                  <c:v>0.70637799999999995</c:v>
                </c:pt>
                <c:pt idx="10619">
                  <c:v>0.56146499999999999</c:v>
                </c:pt>
                <c:pt idx="10620">
                  <c:v>0.60049200000000003</c:v>
                </c:pt>
                <c:pt idx="10621">
                  <c:v>0.20615</c:v>
                </c:pt>
                <c:pt idx="10622">
                  <c:v>1.3147899999999999</c:v>
                </c:pt>
                <c:pt idx="10623">
                  <c:v>1.24038</c:v>
                </c:pt>
                <c:pt idx="10624">
                  <c:v>0.98674799999999996</c:v>
                </c:pt>
                <c:pt idx="10625">
                  <c:v>0.36413899999999999</c:v>
                </c:pt>
                <c:pt idx="10626">
                  <c:v>0.284246</c:v>
                </c:pt>
                <c:pt idx="10627">
                  <c:v>2.0210400000000002</c:v>
                </c:pt>
                <c:pt idx="10628">
                  <c:v>0.40254099999999998</c:v>
                </c:pt>
                <c:pt idx="10629">
                  <c:v>-0.182916</c:v>
                </c:pt>
                <c:pt idx="10630">
                  <c:v>0.41239300000000001</c:v>
                </c:pt>
                <c:pt idx="10631">
                  <c:v>0.52806500000000001</c:v>
                </c:pt>
                <c:pt idx="10632">
                  <c:v>1.0534399999999999</c:v>
                </c:pt>
                <c:pt idx="10633">
                  <c:v>1.25115</c:v>
                </c:pt>
                <c:pt idx="10634">
                  <c:v>-2.4729000000000001E-2</c:v>
                </c:pt>
                <c:pt idx="10635">
                  <c:v>0.44280599999999998</c:v>
                </c:pt>
                <c:pt idx="10636">
                  <c:v>-0.41434100000000001</c:v>
                </c:pt>
                <c:pt idx="10637">
                  <c:v>0.25063600000000003</c:v>
                </c:pt>
                <c:pt idx="10638">
                  <c:v>0.36372199999999999</c:v>
                </c:pt>
                <c:pt idx="10639">
                  <c:v>1.7640100000000001</c:v>
                </c:pt>
                <c:pt idx="10640">
                  <c:v>1.24352</c:v>
                </c:pt>
                <c:pt idx="10641">
                  <c:v>0.61471600000000004</c:v>
                </c:pt>
                <c:pt idx="10642">
                  <c:v>1.55565</c:v>
                </c:pt>
                <c:pt idx="10643">
                  <c:v>1.5108299999999999</c:v>
                </c:pt>
                <c:pt idx="10644">
                  <c:v>0.290937</c:v>
                </c:pt>
                <c:pt idx="10645">
                  <c:v>1.6958899999999999</c:v>
                </c:pt>
                <c:pt idx="10646">
                  <c:v>1.5082100000000001</c:v>
                </c:pt>
                <c:pt idx="10647">
                  <c:v>2.0146500000000001</c:v>
                </c:pt>
                <c:pt idx="10648">
                  <c:v>1.05572</c:v>
                </c:pt>
                <c:pt idx="10649">
                  <c:v>1.62967</c:v>
                </c:pt>
                <c:pt idx="10650">
                  <c:v>1.4655800000000001</c:v>
                </c:pt>
                <c:pt idx="10651">
                  <c:v>0.33983099999999999</c:v>
                </c:pt>
                <c:pt idx="10652">
                  <c:v>1.9250100000000001</c:v>
                </c:pt>
                <c:pt idx="10653">
                  <c:v>0.163994</c:v>
                </c:pt>
                <c:pt idx="10654">
                  <c:v>0.188751</c:v>
                </c:pt>
                <c:pt idx="10655">
                  <c:v>1.3284199999999999</c:v>
                </c:pt>
                <c:pt idx="10656">
                  <c:v>0.337698</c:v>
                </c:pt>
                <c:pt idx="10657">
                  <c:v>1.73333</c:v>
                </c:pt>
                <c:pt idx="10658">
                  <c:v>1.78298</c:v>
                </c:pt>
                <c:pt idx="10659">
                  <c:v>0.67084200000000005</c:v>
                </c:pt>
                <c:pt idx="10660">
                  <c:v>0.39833200000000002</c:v>
                </c:pt>
                <c:pt idx="10661">
                  <c:v>1.58548</c:v>
                </c:pt>
                <c:pt idx="10662">
                  <c:v>0.31232500000000002</c:v>
                </c:pt>
                <c:pt idx="10663">
                  <c:v>1.69678</c:v>
                </c:pt>
                <c:pt idx="10664">
                  <c:v>1.8894899999999999</c:v>
                </c:pt>
                <c:pt idx="10665">
                  <c:v>1.5433300000000001</c:v>
                </c:pt>
                <c:pt idx="10666">
                  <c:v>1.8173999999999999</c:v>
                </c:pt>
                <c:pt idx="10667">
                  <c:v>0.32452999999999999</c:v>
                </c:pt>
                <c:pt idx="10668">
                  <c:v>1.30816</c:v>
                </c:pt>
                <c:pt idx="10669">
                  <c:v>0.87541500000000005</c:v>
                </c:pt>
                <c:pt idx="10670">
                  <c:v>1.6489499999999999</c:v>
                </c:pt>
                <c:pt idx="10671">
                  <c:v>1.2051499999999999</c:v>
                </c:pt>
                <c:pt idx="10672">
                  <c:v>1.4578899999999999</c:v>
                </c:pt>
                <c:pt idx="10673">
                  <c:v>1.41892</c:v>
                </c:pt>
                <c:pt idx="10674">
                  <c:v>0.49889800000000001</c:v>
                </c:pt>
                <c:pt idx="10675">
                  <c:v>1.4410400000000001</c:v>
                </c:pt>
                <c:pt idx="10676">
                  <c:v>0.102602</c:v>
                </c:pt>
                <c:pt idx="10677">
                  <c:v>1.62493</c:v>
                </c:pt>
                <c:pt idx="10678">
                  <c:v>1.3808100000000001</c:v>
                </c:pt>
                <c:pt idx="10679">
                  <c:v>1.35294</c:v>
                </c:pt>
                <c:pt idx="10680">
                  <c:v>1.36432</c:v>
                </c:pt>
                <c:pt idx="10681">
                  <c:v>0.686145</c:v>
                </c:pt>
                <c:pt idx="10682">
                  <c:v>0.83705399999999996</c:v>
                </c:pt>
                <c:pt idx="10683">
                  <c:v>1.42787</c:v>
                </c:pt>
                <c:pt idx="10684">
                  <c:v>1.11121</c:v>
                </c:pt>
                <c:pt idx="10685">
                  <c:v>1.33284</c:v>
                </c:pt>
                <c:pt idx="10686">
                  <c:v>1.59409</c:v>
                </c:pt>
                <c:pt idx="10687">
                  <c:v>1.3601799999999999</c:v>
                </c:pt>
                <c:pt idx="10688">
                  <c:v>1.7667299999999999</c:v>
                </c:pt>
                <c:pt idx="10689">
                  <c:v>1.1278999999999999</c:v>
                </c:pt>
                <c:pt idx="10690">
                  <c:v>1.29796</c:v>
                </c:pt>
                <c:pt idx="10691">
                  <c:v>1.5356000000000001</c:v>
                </c:pt>
                <c:pt idx="10692">
                  <c:v>1.5522899999999999</c:v>
                </c:pt>
                <c:pt idx="10693">
                  <c:v>1.79898</c:v>
                </c:pt>
                <c:pt idx="10694">
                  <c:v>-6.3995999999999997E-2</c:v>
                </c:pt>
                <c:pt idx="10695">
                  <c:v>0.164267</c:v>
                </c:pt>
                <c:pt idx="10696">
                  <c:v>0.68153399999999997</c:v>
                </c:pt>
                <c:pt idx="10697">
                  <c:v>0.29637599999999997</c:v>
                </c:pt>
                <c:pt idx="10698">
                  <c:v>1.01938</c:v>
                </c:pt>
                <c:pt idx="10699">
                  <c:v>1.09684</c:v>
                </c:pt>
                <c:pt idx="10700">
                  <c:v>1.3090200000000001</c:v>
                </c:pt>
                <c:pt idx="10701">
                  <c:v>1.3455999999999999</c:v>
                </c:pt>
                <c:pt idx="10702">
                  <c:v>1.3753200000000001</c:v>
                </c:pt>
                <c:pt idx="10703">
                  <c:v>0.59970900000000005</c:v>
                </c:pt>
                <c:pt idx="10704">
                  <c:v>1.3753899999999999</c:v>
                </c:pt>
                <c:pt idx="10705">
                  <c:v>1.4924500000000001</c:v>
                </c:pt>
                <c:pt idx="10706">
                  <c:v>0.23411100000000001</c:v>
                </c:pt>
                <c:pt idx="10707">
                  <c:v>-8.8610000000000008E-3</c:v>
                </c:pt>
                <c:pt idx="10708">
                  <c:v>0.11122899999999999</c:v>
                </c:pt>
                <c:pt idx="10709">
                  <c:v>1.3061400000000001</c:v>
                </c:pt>
                <c:pt idx="10710">
                  <c:v>1.9363300000000001</c:v>
                </c:pt>
                <c:pt idx="10711">
                  <c:v>1.3223400000000001</c:v>
                </c:pt>
                <c:pt idx="10712">
                  <c:v>0.64478599999999997</c:v>
                </c:pt>
                <c:pt idx="10713">
                  <c:v>0.99909499999999996</c:v>
                </c:pt>
                <c:pt idx="10714">
                  <c:v>1.58751</c:v>
                </c:pt>
                <c:pt idx="10715">
                  <c:v>1.81114</c:v>
                </c:pt>
                <c:pt idx="10716">
                  <c:v>0.96214999999999995</c:v>
                </c:pt>
                <c:pt idx="10717">
                  <c:v>1.1274200000000001</c:v>
                </c:pt>
                <c:pt idx="10718">
                  <c:v>1.1009500000000001</c:v>
                </c:pt>
                <c:pt idx="10719">
                  <c:v>1.4575199999999999</c:v>
                </c:pt>
                <c:pt idx="10720">
                  <c:v>1.4078200000000001</c:v>
                </c:pt>
                <c:pt idx="10721">
                  <c:v>1.0996900000000001</c:v>
                </c:pt>
                <c:pt idx="10722">
                  <c:v>0.26312999999999998</c:v>
                </c:pt>
                <c:pt idx="10723">
                  <c:v>1.21065</c:v>
                </c:pt>
                <c:pt idx="10724">
                  <c:v>1.5047200000000001</c:v>
                </c:pt>
                <c:pt idx="10725">
                  <c:v>1.57406</c:v>
                </c:pt>
                <c:pt idx="10726">
                  <c:v>1.5089900000000001</c:v>
                </c:pt>
                <c:pt idx="10727">
                  <c:v>1.7174499999999999</c:v>
                </c:pt>
                <c:pt idx="10728">
                  <c:v>0.78939599999999999</c:v>
                </c:pt>
                <c:pt idx="10729">
                  <c:v>1.3001199999999999</c:v>
                </c:pt>
                <c:pt idx="10730">
                  <c:v>0.98998200000000003</c:v>
                </c:pt>
                <c:pt idx="10731">
                  <c:v>1.16821</c:v>
                </c:pt>
                <c:pt idx="10732">
                  <c:v>1.6843399999999999</c:v>
                </c:pt>
                <c:pt idx="10733">
                  <c:v>1.96217</c:v>
                </c:pt>
                <c:pt idx="10734">
                  <c:v>1.72472</c:v>
                </c:pt>
                <c:pt idx="10735">
                  <c:v>1.5365899999999999</c:v>
                </c:pt>
                <c:pt idx="10736">
                  <c:v>0.480597</c:v>
                </c:pt>
                <c:pt idx="10737">
                  <c:v>2.0415399999999999</c:v>
                </c:pt>
                <c:pt idx="10738">
                  <c:v>0.78567900000000002</c:v>
                </c:pt>
                <c:pt idx="10739">
                  <c:v>1.2433099999999999</c:v>
                </c:pt>
                <c:pt idx="10740">
                  <c:v>1.1533199999999999</c:v>
                </c:pt>
                <c:pt idx="10741">
                  <c:v>1.6013900000000001</c:v>
                </c:pt>
                <c:pt idx="10742">
                  <c:v>1.6032200000000001</c:v>
                </c:pt>
                <c:pt idx="10743">
                  <c:v>1.3121499999999999</c:v>
                </c:pt>
                <c:pt idx="10744">
                  <c:v>1.53969</c:v>
                </c:pt>
                <c:pt idx="10745">
                  <c:v>1.7048300000000001</c:v>
                </c:pt>
                <c:pt idx="10746">
                  <c:v>1.58341</c:v>
                </c:pt>
                <c:pt idx="10747">
                  <c:v>1.9544900000000001</c:v>
                </c:pt>
                <c:pt idx="10748">
                  <c:v>1.19041</c:v>
                </c:pt>
                <c:pt idx="10749">
                  <c:v>1.6009500000000001</c:v>
                </c:pt>
                <c:pt idx="10750">
                  <c:v>2.2416299999999998</c:v>
                </c:pt>
                <c:pt idx="10751">
                  <c:v>1.07239</c:v>
                </c:pt>
                <c:pt idx="10752">
                  <c:v>0.92625800000000003</c:v>
                </c:pt>
                <c:pt idx="10753">
                  <c:v>1.5101800000000001</c:v>
                </c:pt>
                <c:pt idx="10754">
                  <c:v>1.6097900000000001</c:v>
                </c:pt>
                <c:pt idx="10755">
                  <c:v>0.296039</c:v>
                </c:pt>
                <c:pt idx="10756">
                  <c:v>1.0287299999999999</c:v>
                </c:pt>
                <c:pt idx="10757">
                  <c:v>1.3238300000000001</c:v>
                </c:pt>
                <c:pt idx="10758">
                  <c:v>1.34954</c:v>
                </c:pt>
                <c:pt idx="10759">
                  <c:v>1.21993</c:v>
                </c:pt>
                <c:pt idx="10760">
                  <c:v>1.14263</c:v>
                </c:pt>
                <c:pt idx="10761">
                  <c:v>1.41981</c:v>
                </c:pt>
                <c:pt idx="10762">
                  <c:v>0.89541300000000001</c:v>
                </c:pt>
                <c:pt idx="10763">
                  <c:v>1.0608</c:v>
                </c:pt>
                <c:pt idx="10764">
                  <c:v>0.82516800000000001</c:v>
                </c:pt>
                <c:pt idx="10765">
                  <c:v>1.0379700000000001</c:v>
                </c:pt>
                <c:pt idx="10766">
                  <c:v>1.5213000000000001</c:v>
                </c:pt>
                <c:pt idx="10767">
                  <c:v>1.1010500000000001</c:v>
                </c:pt>
                <c:pt idx="10768">
                  <c:v>1.56491</c:v>
                </c:pt>
                <c:pt idx="10769">
                  <c:v>1.1168199999999999</c:v>
                </c:pt>
                <c:pt idx="10770">
                  <c:v>1.30084</c:v>
                </c:pt>
                <c:pt idx="10771">
                  <c:v>0.984043</c:v>
                </c:pt>
                <c:pt idx="10772">
                  <c:v>0.64061199999999996</c:v>
                </c:pt>
                <c:pt idx="10773">
                  <c:v>-0.10094500000000001</c:v>
                </c:pt>
                <c:pt idx="10774">
                  <c:v>-0.50546599999999997</c:v>
                </c:pt>
                <c:pt idx="10775">
                  <c:v>1.6904600000000001</c:v>
                </c:pt>
                <c:pt idx="10776">
                  <c:v>-0.35656100000000002</c:v>
                </c:pt>
                <c:pt idx="10777">
                  <c:v>0.68342499999999995</c:v>
                </c:pt>
                <c:pt idx="10778">
                  <c:v>1.5751500000000001</c:v>
                </c:pt>
                <c:pt idx="10779">
                  <c:v>0.98377700000000001</c:v>
                </c:pt>
                <c:pt idx="10780">
                  <c:v>1.4009799999999999</c:v>
                </c:pt>
                <c:pt idx="10781">
                  <c:v>0.92499600000000004</c:v>
                </c:pt>
                <c:pt idx="10782">
                  <c:v>0.78144100000000005</c:v>
                </c:pt>
                <c:pt idx="10783">
                  <c:v>0.99529800000000002</c:v>
                </c:pt>
                <c:pt idx="10784">
                  <c:v>1.0064299999999999</c:v>
                </c:pt>
                <c:pt idx="10785">
                  <c:v>1.15951</c:v>
                </c:pt>
                <c:pt idx="10786">
                  <c:v>1.24553</c:v>
                </c:pt>
                <c:pt idx="10787">
                  <c:v>1.0691299999999999</c:v>
                </c:pt>
                <c:pt idx="10788">
                  <c:v>1.2820199999999999</c:v>
                </c:pt>
                <c:pt idx="10789">
                  <c:v>1.3526499999999999</c:v>
                </c:pt>
                <c:pt idx="10790">
                  <c:v>0.91341000000000006</c:v>
                </c:pt>
                <c:pt idx="10791">
                  <c:v>1.1808700000000001</c:v>
                </c:pt>
                <c:pt idx="10792">
                  <c:v>0.54426300000000005</c:v>
                </c:pt>
                <c:pt idx="10793">
                  <c:v>1.0873200000000001</c:v>
                </c:pt>
                <c:pt idx="10794">
                  <c:v>1.29006</c:v>
                </c:pt>
                <c:pt idx="10795">
                  <c:v>1.22557</c:v>
                </c:pt>
                <c:pt idx="10796">
                  <c:v>1.2204299999999999</c:v>
                </c:pt>
                <c:pt idx="10797">
                  <c:v>0.80716399999999999</c:v>
                </c:pt>
                <c:pt idx="10798">
                  <c:v>0.43142399999999997</c:v>
                </c:pt>
                <c:pt idx="10799">
                  <c:v>0.66429000000000005</c:v>
                </c:pt>
                <c:pt idx="10800">
                  <c:v>0.99855499999999997</c:v>
                </c:pt>
                <c:pt idx="10801">
                  <c:v>1.01006</c:v>
                </c:pt>
                <c:pt idx="10802">
                  <c:v>0.98278500000000002</c:v>
                </c:pt>
                <c:pt idx="10803">
                  <c:v>0.889127</c:v>
                </c:pt>
                <c:pt idx="10804">
                  <c:v>1.0366299999999999</c:v>
                </c:pt>
                <c:pt idx="10805">
                  <c:v>-0.91827599999999998</c:v>
                </c:pt>
                <c:pt idx="10806">
                  <c:v>1.42859</c:v>
                </c:pt>
                <c:pt idx="10807">
                  <c:v>-0.70245899999999994</c:v>
                </c:pt>
                <c:pt idx="10808">
                  <c:v>1.0355399999999999</c:v>
                </c:pt>
                <c:pt idx="10809">
                  <c:v>2.0536699999999999</c:v>
                </c:pt>
                <c:pt idx="10810">
                  <c:v>1.3025500000000001</c:v>
                </c:pt>
                <c:pt idx="10811">
                  <c:v>0.947098</c:v>
                </c:pt>
                <c:pt idx="10812">
                  <c:v>1.3932599999999999</c:v>
                </c:pt>
                <c:pt idx="10813">
                  <c:v>1.3660300000000001</c:v>
                </c:pt>
                <c:pt idx="10814">
                  <c:v>0.51675300000000002</c:v>
                </c:pt>
                <c:pt idx="10815">
                  <c:v>1.24759</c:v>
                </c:pt>
                <c:pt idx="10816">
                  <c:v>1.39846</c:v>
                </c:pt>
                <c:pt idx="10817">
                  <c:v>1.0804400000000001</c:v>
                </c:pt>
                <c:pt idx="10818">
                  <c:v>1.30402</c:v>
                </c:pt>
                <c:pt idx="10819">
                  <c:v>1.1443700000000001</c:v>
                </c:pt>
                <c:pt idx="10820">
                  <c:v>0.98668900000000004</c:v>
                </c:pt>
                <c:pt idx="10821">
                  <c:v>1.7642100000000001</c:v>
                </c:pt>
                <c:pt idx="10822">
                  <c:v>1.3580700000000001</c:v>
                </c:pt>
                <c:pt idx="10823">
                  <c:v>1.2044299999999999</c:v>
                </c:pt>
                <c:pt idx="10824">
                  <c:v>1.3444100000000001</c:v>
                </c:pt>
                <c:pt idx="10825">
                  <c:v>0.93141600000000002</c:v>
                </c:pt>
                <c:pt idx="10826">
                  <c:v>1.3060099999999999</c:v>
                </c:pt>
                <c:pt idx="10827">
                  <c:v>-1.0420700000000001</c:v>
                </c:pt>
                <c:pt idx="10828">
                  <c:v>1.2656499999999999</c:v>
                </c:pt>
                <c:pt idx="10829">
                  <c:v>1.40479</c:v>
                </c:pt>
                <c:pt idx="10830">
                  <c:v>-0.79467399999999999</c:v>
                </c:pt>
                <c:pt idx="10831">
                  <c:v>1.1466799999999999</c:v>
                </c:pt>
                <c:pt idx="10832">
                  <c:v>0.87598900000000002</c:v>
                </c:pt>
                <c:pt idx="10833">
                  <c:v>1.2209399999999999</c:v>
                </c:pt>
                <c:pt idx="10834">
                  <c:v>0.489728</c:v>
                </c:pt>
                <c:pt idx="10835">
                  <c:v>1.6170599999999999</c:v>
                </c:pt>
                <c:pt idx="10836">
                  <c:v>1.5821099999999999</c:v>
                </c:pt>
                <c:pt idx="10837">
                  <c:v>0.762575</c:v>
                </c:pt>
                <c:pt idx="10838">
                  <c:v>1.42563</c:v>
                </c:pt>
                <c:pt idx="10839">
                  <c:v>1.1676</c:v>
                </c:pt>
                <c:pt idx="10840">
                  <c:v>0.64306099999999999</c:v>
                </c:pt>
                <c:pt idx="10841">
                  <c:v>0.57981499999999997</c:v>
                </c:pt>
                <c:pt idx="10842">
                  <c:v>2.0296699999999999</c:v>
                </c:pt>
                <c:pt idx="10843">
                  <c:v>1.0227999999999999</c:v>
                </c:pt>
                <c:pt idx="10844">
                  <c:v>-0.66408</c:v>
                </c:pt>
                <c:pt idx="10845">
                  <c:v>1.70983</c:v>
                </c:pt>
                <c:pt idx="10846">
                  <c:v>1.8981600000000001</c:v>
                </c:pt>
                <c:pt idx="10847">
                  <c:v>1.3917200000000001</c:v>
                </c:pt>
                <c:pt idx="10848">
                  <c:v>1.7178</c:v>
                </c:pt>
                <c:pt idx="10849">
                  <c:v>1.0974999999999999</c:v>
                </c:pt>
                <c:pt idx="10850">
                  <c:v>1.90425</c:v>
                </c:pt>
                <c:pt idx="10851">
                  <c:v>1.65361</c:v>
                </c:pt>
                <c:pt idx="10852">
                  <c:v>2.5627900000000001</c:v>
                </c:pt>
                <c:pt idx="10853">
                  <c:v>1.94851</c:v>
                </c:pt>
                <c:pt idx="10854">
                  <c:v>0.38254100000000002</c:v>
                </c:pt>
                <c:pt idx="10855">
                  <c:v>2.22431</c:v>
                </c:pt>
                <c:pt idx="10856">
                  <c:v>1.78023</c:v>
                </c:pt>
                <c:pt idx="10857">
                  <c:v>1.4250700000000001</c:v>
                </c:pt>
                <c:pt idx="10858">
                  <c:v>-0.72374499999999997</c:v>
                </c:pt>
                <c:pt idx="10859">
                  <c:v>-0.38746199999999997</c:v>
                </c:pt>
                <c:pt idx="10860">
                  <c:v>1.5073300000000001</c:v>
                </c:pt>
                <c:pt idx="10861">
                  <c:v>0.40368199999999999</c:v>
                </c:pt>
                <c:pt idx="10862">
                  <c:v>1.1524399999999999</c:v>
                </c:pt>
                <c:pt idx="10863">
                  <c:v>0.43284</c:v>
                </c:pt>
                <c:pt idx="10864">
                  <c:v>0.79612300000000003</c:v>
                </c:pt>
                <c:pt idx="10865">
                  <c:v>0.77288699999999999</c:v>
                </c:pt>
                <c:pt idx="10866">
                  <c:v>-1.1246799999999999</c:v>
                </c:pt>
                <c:pt idx="10867">
                  <c:v>0.63488699999999998</c:v>
                </c:pt>
                <c:pt idx="10868">
                  <c:v>-1.11277</c:v>
                </c:pt>
                <c:pt idx="10869">
                  <c:v>1.1177600000000001</c:v>
                </c:pt>
                <c:pt idx="10870">
                  <c:v>0.373913</c:v>
                </c:pt>
                <c:pt idx="10871">
                  <c:v>1.1272200000000001</c:v>
                </c:pt>
                <c:pt idx="10872">
                  <c:v>0.444326</c:v>
                </c:pt>
                <c:pt idx="10873">
                  <c:v>0.39671000000000001</c:v>
                </c:pt>
                <c:pt idx="10874">
                  <c:v>0.36979499999999998</c:v>
                </c:pt>
                <c:pt idx="10875">
                  <c:v>0.25198500000000001</c:v>
                </c:pt>
                <c:pt idx="10876">
                  <c:v>0.331735</c:v>
                </c:pt>
                <c:pt idx="10877">
                  <c:v>1.0302100000000001</c:v>
                </c:pt>
                <c:pt idx="10878">
                  <c:v>1.22454</c:v>
                </c:pt>
                <c:pt idx="10879">
                  <c:v>0.472908</c:v>
                </c:pt>
                <c:pt idx="10880">
                  <c:v>0.642675</c:v>
                </c:pt>
                <c:pt idx="10881">
                  <c:v>0.55795799999999995</c:v>
                </c:pt>
                <c:pt idx="10882">
                  <c:v>0.804481</c:v>
                </c:pt>
                <c:pt idx="10883">
                  <c:v>1.0728800000000001</c:v>
                </c:pt>
                <c:pt idx="10884">
                  <c:v>0.42287000000000002</c:v>
                </c:pt>
                <c:pt idx="10885">
                  <c:v>-0.42714400000000002</c:v>
                </c:pt>
                <c:pt idx="10886">
                  <c:v>1.0275399999999999</c:v>
                </c:pt>
                <c:pt idx="10887">
                  <c:v>1.3320000000000001</c:v>
                </c:pt>
                <c:pt idx="10888">
                  <c:v>1.02417</c:v>
                </c:pt>
                <c:pt idx="10889">
                  <c:v>0.45916800000000002</c:v>
                </c:pt>
                <c:pt idx="10890">
                  <c:v>0.26388800000000001</c:v>
                </c:pt>
                <c:pt idx="10891">
                  <c:v>0.23937</c:v>
                </c:pt>
                <c:pt idx="10892">
                  <c:v>0.22226799999999999</c:v>
                </c:pt>
                <c:pt idx="10893">
                  <c:v>0.369336</c:v>
                </c:pt>
                <c:pt idx="10894">
                  <c:v>0.36404799999999998</c:v>
                </c:pt>
                <c:pt idx="10895">
                  <c:v>0.53054999999999997</c:v>
                </c:pt>
                <c:pt idx="10896">
                  <c:v>-0.36920399999999998</c:v>
                </c:pt>
                <c:pt idx="10897">
                  <c:v>1.0263</c:v>
                </c:pt>
                <c:pt idx="10898">
                  <c:v>-1.1273899999999999</c:v>
                </c:pt>
                <c:pt idx="10899">
                  <c:v>0.49671300000000002</c:v>
                </c:pt>
                <c:pt idx="10900">
                  <c:v>0.760992</c:v>
                </c:pt>
                <c:pt idx="10901">
                  <c:v>0.453488</c:v>
                </c:pt>
                <c:pt idx="10902">
                  <c:v>1.25759</c:v>
                </c:pt>
                <c:pt idx="10903">
                  <c:v>0.19150500000000001</c:v>
                </c:pt>
                <c:pt idx="10904">
                  <c:v>0.46226099999999998</c:v>
                </c:pt>
                <c:pt idx="10905">
                  <c:v>0.64685400000000004</c:v>
                </c:pt>
                <c:pt idx="10906">
                  <c:v>0.107028</c:v>
                </c:pt>
                <c:pt idx="10907">
                  <c:v>-0.16772200000000001</c:v>
                </c:pt>
                <c:pt idx="10908">
                  <c:v>-0.28249000000000002</c:v>
                </c:pt>
                <c:pt idx="10909">
                  <c:v>0.36650199999999999</c:v>
                </c:pt>
                <c:pt idx="10910">
                  <c:v>0.83089800000000003</c:v>
                </c:pt>
                <c:pt idx="10911">
                  <c:v>-0.42449799999999999</c:v>
                </c:pt>
                <c:pt idx="10912">
                  <c:v>0.81372199999999995</c:v>
                </c:pt>
                <c:pt idx="10913">
                  <c:v>1.1620299999999999</c:v>
                </c:pt>
                <c:pt idx="10914">
                  <c:v>0.72051200000000004</c:v>
                </c:pt>
                <c:pt idx="10915">
                  <c:v>0.22412299999999999</c:v>
                </c:pt>
                <c:pt idx="10916">
                  <c:v>-0.40291900000000003</c:v>
                </c:pt>
                <c:pt idx="10917">
                  <c:v>0.77304700000000004</c:v>
                </c:pt>
                <c:pt idx="10918">
                  <c:v>0.27990500000000001</c:v>
                </c:pt>
                <c:pt idx="10919">
                  <c:v>-1.4716199999999999</c:v>
                </c:pt>
                <c:pt idx="10920">
                  <c:v>0.18355399999999999</c:v>
                </c:pt>
                <c:pt idx="10921">
                  <c:v>0.31766800000000001</c:v>
                </c:pt>
                <c:pt idx="10922">
                  <c:v>-1.5680400000000001</c:v>
                </c:pt>
                <c:pt idx="10923">
                  <c:v>-5.6945999999999997E-2</c:v>
                </c:pt>
                <c:pt idx="10924">
                  <c:v>0.80268099999999998</c:v>
                </c:pt>
                <c:pt idx="10925">
                  <c:v>1.0153099999999999</c:v>
                </c:pt>
                <c:pt idx="10926">
                  <c:v>0.24093100000000001</c:v>
                </c:pt>
                <c:pt idx="10927">
                  <c:v>0.18538399999999999</c:v>
                </c:pt>
                <c:pt idx="10928">
                  <c:v>0.70662800000000003</c:v>
                </c:pt>
                <c:pt idx="10929">
                  <c:v>0.36326000000000003</c:v>
                </c:pt>
                <c:pt idx="10930">
                  <c:v>0.24878600000000001</c:v>
                </c:pt>
                <c:pt idx="10931">
                  <c:v>3.7788000000000002E-2</c:v>
                </c:pt>
                <c:pt idx="10932">
                  <c:v>-0.34234300000000001</c:v>
                </c:pt>
                <c:pt idx="10933">
                  <c:v>1.1619900000000001</c:v>
                </c:pt>
                <c:pt idx="10934">
                  <c:v>-0.48467100000000002</c:v>
                </c:pt>
                <c:pt idx="10935">
                  <c:v>1.15839</c:v>
                </c:pt>
                <c:pt idx="10936">
                  <c:v>0.83396300000000001</c:v>
                </c:pt>
                <c:pt idx="10937">
                  <c:v>-0.14002100000000001</c:v>
                </c:pt>
                <c:pt idx="10938">
                  <c:v>0.93354700000000002</c:v>
                </c:pt>
                <c:pt idx="10939">
                  <c:v>1.27111</c:v>
                </c:pt>
                <c:pt idx="10940">
                  <c:v>0.34067399999999998</c:v>
                </c:pt>
                <c:pt idx="10941">
                  <c:v>0.59276700000000004</c:v>
                </c:pt>
                <c:pt idx="10942">
                  <c:v>-1.33352</c:v>
                </c:pt>
                <c:pt idx="10943">
                  <c:v>0.73710600000000004</c:v>
                </c:pt>
                <c:pt idx="10944">
                  <c:v>0.21521999999999999</c:v>
                </c:pt>
                <c:pt idx="10945">
                  <c:v>0.63740600000000003</c:v>
                </c:pt>
                <c:pt idx="10946">
                  <c:v>1.3022400000000001</c:v>
                </c:pt>
                <c:pt idx="10947">
                  <c:v>0.25414700000000001</c:v>
                </c:pt>
                <c:pt idx="10948">
                  <c:v>9.0563000000000005E-2</c:v>
                </c:pt>
                <c:pt idx="10949">
                  <c:v>0.91994900000000002</c:v>
                </c:pt>
                <c:pt idx="10950">
                  <c:v>0.203732</c:v>
                </c:pt>
                <c:pt idx="10951">
                  <c:v>1.2803599999999999</c:v>
                </c:pt>
                <c:pt idx="10952">
                  <c:v>0.12855</c:v>
                </c:pt>
                <c:pt idx="10953">
                  <c:v>0.56251700000000004</c:v>
                </c:pt>
                <c:pt idx="10954">
                  <c:v>0.73985500000000004</c:v>
                </c:pt>
                <c:pt idx="10955">
                  <c:v>-1.0614399999999999</c:v>
                </c:pt>
                <c:pt idx="10956">
                  <c:v>0.26140200000000002</c:v>
                </c:pt>
                <c:pt idx="10957">
                  <c:v>0.13436300000000001</c:v>
                </c:pt>
                <c:pt idx="10958">
                  <c:v>0.243085</c:v>
                </c:pt>
                <c:pt idx="10959">
                  <c:v>0.36437199999999997</c:v>
                </c:pt>
                <c:pt idx="10960">
                  <c:v>1.11188</c:v>
                </c:pt>
                <c:pt idx="10961">
                  <c:v>0.42698799999999998</c:v>
                </c:pt>
                <c:pt idx="10962">
                  <c:v>1.3487899999999999</c:v>
                </c:pt>
                <c:pt idx="10963">
                  <c:v>1.15154</c:v>
                </c:pt>
                <c:pt idx="10964">
                  <c:v>1.2498199999999999</c:v>
                </c:pt>
                <c:pt idx="10965">
                  <c:v>1.36988</c:v>
                </c:pt>
                <c:pt idx="10966">
                  <c:v>0.70144300000000004</c:v>
                </c:pt>
                <c:pt idx="10967">
                  <c:v>0.15579899999999999</c:v>
                </c:pt>
                <c:pt idx="10968">
                  <c:v>-1.8291999999999999E-2</c:v>
                </c:pt>
                <c:pt idx="10969">
                  <c:v>4.2689999999999999E-2</c:v>
                </c:pt>
                <c:pt idx="10970">
                  <c:v>3.6634E-2</c:v>
                </c:pt>
                <c:pt idx="10971">
                  <c:v>-7.2477E-2</c:v>
                </c:pt>
                <c:pt idx="10972">
                  <c:v>1.90398</c:v>
                </c:pt>
                <c:pt idx="10973">
                  <c:v>1.28695</c:v>
                </c:pt>
                <c:pt idx="10974">
                  <c:v>1.0038</c:v>
                </c:pt>
                <c:pt idx="10975">
                  <c:v>0.80024300000000004</c:v>
                </c:pt>
                <c:pt idx="10976">
                  <c:v>1.7325E-2</c:v>
                </c:pt>
                <c:pt idx="10977">
                  <c:v>0.92112000000000005</c:v>
                </c:pt>
                <c:pt idx="10978">
                  <c:v>1.1628400000000001</c:v>
                </c:pt>
                <c:pt idx="10979">
                  <c:v>1.8704799999999999</c:v>
                </c:pt>
                <c:pt idx="10980">
                  <c:v>0.29314400000000002</c:v>
                </c:pt>
                <c:pt idx="10981">
                  <c:v>0.40633999999999998</c:v>
                </c:pt>
                <c:pt idx="10982">
                  <c:v>0.37549500000000002</c:v>
                </c:pt>
                <c:pt idx="10983">
                  <c:v>0.14625299999999999</c:v>
                </c:pt>
                <c:pt idx="10984">
                  <c:v>0.36364299999999999</c:v>
                </c:pt>
                <c:pt idx="10985">
                  <c:v>1.5450900000000001</c:v>
                </c:pt>
                <c:pt idx="10986">
                  <c:v>3.4183999999999999E-2</c:v>
                </c:pt>
                <c:pt idx="10987">
                  <c:v>1.25607</c:v>
                </c:pt>
                <c:pt idx="10988">
                  <c:v>0.91974299999999998</c:v>
                </c:pt>
                <c:pt idx="10989">
                  <c:v>1.6692400000000001</c:v>
                </c:pt>
                <c:pt idx="10990">
                  <c:v>1.33324</c:v>
                </c:pt>
                <c:pt idx="10991">
                  <c:v>0.362653</c:v>
                </c:pt>
                <c:pt idx="10992">
                  <c:v>0.875359</c:v>
                </c:pt>
                <c:pt idx="10993">
                  <c:v>1.67015</c:v>
                </c:pt>
                <c:pt idx="10994">
                  <c:v>1.4514100000000001</c:v>
                </c:pt>
                <c:pt idx="10995">
                  <c:v>0.117442</c:v>
                </c:pt>
                <c:pt idx="10996">
                  <c:v>0.27260699999999999</c:v>
                </c:pt>
                <c:pt idx="10997">
                  <c:v>1.9432199999999999</c:v>
                </c:pt>
                <c:pt idx="10998">
                  <c:v>1.0869800000000001</c:v>
                </c:pt>
                <c:pt idx="10999">
                  <c:v>0.99953499999999995</c:v>
                </c:pt>
                <c:pt idx="11000">
                  <c:v>1.3248899999999999</c:v>
                </c:pt>
                <c:pt idx="11001">
                  <c:v>1.4486699999999999</c:v>
                </c:pt>
                <c:pt idx="11002">
                  <c:v>-7.7095999999999998E-2</c:v>
                </c:pt>
                <c:pt idx="11003">
                  <c:v>-9.8352999999999996E-2</c:v>
                </c:pt>
                <c:pt idx="11004">
                  <c:v>1.77108</c:v>
                </c:pt>
                <c:pt idx="11005">
                  <c:v>1.08409</c:v>
                </c:pt>
                <c:pt idx="11006">
                  <c:v>0.828206</c:v>
                </c:pt>
                <c:pt idx="11007">
                  <c:v>1.5408900000000001</c:v>
                </c:pt>
                <c:pt idx="11008">
                  <c:v>0.175811</c:v>
                </c:pt>
                <c:pt idx="11009">
                  <c:v>0.27773900000000001</c:v>
                </c:pt>
                <c:pt idx="11010">
                  <c:v>1.01597</c:v>
                </c:pt>
                <c:pt idx="11011">
                  <c:v>1.18306</c:v>
                </c:pt>
                <c:pt idx="11012">
                  <c:v>0.77592099999999997</c:v>
                </c:pt>
                <c:pt idx="11013">
                  <c:v>1.4534199999999999</c:v>
                </c:pt>
                <c:pt idx="11014">
                  <c:v>1.00962</c:v>
                </c:pt>
                <c:pt idx="11015">
                  <c:v>0.75415200000000004</c:v>
                </c:pt>
                <c:pt idx="11016">
                  <c:v>0.40186899999999998</c:v>
                </c:pt>
                <c:pt idx="11017">
                  <c:v>1.4681900000000001</c:v>
                </c:pt>
                <c:pt idx="11018">
                  <c:v>1.6412500000000001</c:v>
                </c:pt>
                <c:pt idx="11019">
                  <c:v>-1.21E-4</c:v>
                </c:pt>
                <c:pt idx="11020">
                  <c:v>2.0279699999999998</c:v>
                </c:pt>
                <c:pt idx="11021">
                  <c:v>0.55179199999999995</c:v>
                </c:pt>
                <c:pt idx="11022">
                  <c:v>4.9921E-2</c:v>
                </c:pt>
                <c:pt idx="11023">
                  <c:v>1.75061</c:v>
                </c:pt>
                <c:pt idx="11024">
                  <c:v>0.51270300000000002</c:v>
                </c:pt>
                <c:pt idx="11025">
                  <c:v>1.8127</c:v>
                </c:pt>
                <c:pt idx="11026">
                  <c:v>0.99418899999999999</c:v>
                </c:pt>
                <c:pt idx="11027">
                  <c:v>0.95779700000000001</c:v>
                </c:pt>
                <c:pt idx="11028">
                  <c:v>0.572044</c:v>
                </c:pt>
                <c:pt idx="11029">
                  <c:v>1.2881100000000001</c:v>
                </c:pt>
                <c:pt idx="11030">
                  <c:v>1.72384</c:v>
                </c:pt>
                <c:pt idx="11031">
                  <c:v>1.3437399999999999</c:v>
                </c:pt>
                <c:pt idx="11032">
                  <c:v>0.98291399999999995</c:v>
                </c:pt>
                <c:pt idx="11033">
                  <c:v>1.5500700000000001</c:v>
                </c:pt>
                <c:pt idx="11034">
                  <c:v>1.0097100000000001</c:v>
                </c:pt>
                <c:pt idx="11035">
                  <c:v>1.50125</c:v>
                </c:pt>
                <c:pt idx="11036">
                  <c:v>0.58506999999999998</c:v>
                </c:pt>
                <c:pt idx="11037">
                  <c:v>0.54504300000000006</c:v>
                </c:pt>
                <c:pt idx="11038">
                  <c:v>-0.1048</c:v>
                </c:pt>
                <c:pt idx="11039">
                  <c:v>0.93601699999999999</c:v>
                </c:pt>
                <c:pt idx="11040">
                  <c:v>1.66466</c:v>
                </c:pt>
                <c:pt idx="11041">
                  <c:v>1.1005199999999999</c:v>
                </c:pt>
                <c:pt idx="11042">
                  <c:v>0.93956600000000001</c:v>
                </c:pt>
                <c:pt idx="11043">
                  <c:v>1.29697</c:v>
                </c:pt>
                <c:pt idx="11044">
                  <c:v>1.8483099999999999</c:v>
                </c:pt>
                <c:pt idx="11045">
                  <c:v>1.4821200000000001</c:v>
                </c:pt>
                <c:pt idx="11046">
                  <c:v>0.17960300000000001</c:v>
                </c:pt>
                <c:pt idx="11047">
                  <c:v>1.14974</c:v>
                </c:pt>
                <c:pt idx="11048">
                  <c:v>8.8970000000000004E-3</c:v>
                </c:pt>
                <c:pt idx="11049">
                  <c:v>1.5626100000000001</c:v>
                </c:pt>
                <c:pt idx="11050">
                  <c:v>1.4279200000000001</c:v>
                </c:pt>
                <c:pt idx="11051">
                  <c:v>0.69836399999999998</c:v>
                </c:pt>
                <c:pt idx="11052">
                  <c:v>1.9066799999999999</c:v>
                </c:pt>
                <c:pt idx="11053">
                  <c:v>0.34784799999999999</c:v>
                </c:pt>
                <c:pt idx="11054">
                  <c:v>0.46931800000000001</c:v>
                </c:pt>
                <c:pt idx="11055">
                  <c:v>0.76950799999999997</c:v>
                </c:pt>
                <c:pt idx="11056">
                  <c:v>1.4911399999999999</c:v>
                </c:pt>
                <c:pt idx="11057">
                  <c:v>1.31572</c:v>
                </c:pt>
                <c:pt idx="11058">
                  <c:v>0.96477900000000005</c:v>
                </c:pt>
                <c:pt idx="11059">
                  <c:v>1.51529</c:v>
                </c:pt>
                <c:pt idx="11060">
                  <c:v>0.89791500000000002</c:v>
                </c:pt>
                <c:pt idx="11061">
                  <c:v>1.16174</c:v>
                </c:pt>
                <c:pt idx="11062">
                  <c:v>1.8839600000000001</c:v>
                </c:pt>
                <c:pt idx="11063">
                  <c:v>0.55240400000000001</c:v>
                </c:pt>
                <c:pt idx="11064">
                  <c:v>1.95096</c:v>
                </c:pt>
                <c:pt idx="11065">
                  <c:v>1.28363</c:v>
                </c:pt>
                <c:pt idx="11066">
                  <c:v>0.66644199999999998</c:v>
                </c:pt>
                <c:pt idx="11067">
                  <c:v>1.2305200000000001</c:v>
                </c:pt>
                <c:pt idx="11068">
                  <c:v>1.2791999999999999</c:v>
                </c:pt>
                <c:pt idx="11069">
                  <c:v>1.80138</c:v>
                </c:pt>
                <c:pt idx="11070">
                  <c:v>1.4645300000000001</c:v>
                </c:pt>
                <c:pt idx="11071">
                  <c:v>1.4286000000000001</c:v>
                </c:pt>
                <c:pt idx="11072">
                  <c:v>1.4825699999999999</c:v>
                </c:pt>
                <c:pt idx="11073">
                  <c:v>0.49731199999999998</c:v>
                </c:pt>
                <c:pt idx="11074">
                  <c:v>1.69323</c:v>
                </c:pt>
                <c:pt idx="11075">
                  <c:v>1.2886200000000001</c:v>
                </c:pt>
                <c:pt idx="11076">
                  <c:v>1.6081799999999999</c:v>
                </c:pt>
                <c:pt idx="11077">
                  <c:v>1.02468</c:v>
                </c:pt>
                <c:pt idx="11078">
                  <c:v>1.25553</c:v>
                </c:pt>
                <c:pt idx="11079">
                  <c:v>1.6254</c:v>
                </c:pt>
                <c:pt idx="11080">
                  <c:v>1.71963</c:v>
                </c:pt>
                <c:pt idx="11081">
                  <c:v>1.31734</c:v>
                </c:pt>
                <c:pt idx="11082">
                  <c:v>1.3049999999999999</c:v>
                </c:pt>
                <c:pt idx="11083">
                  <c:v>1.2103600000000001</c:v>
                </c:pt>
                <c:pt idx="11084">
                  <c:v>1.38826</c:v>
                </c:pt>
                <c:pt idx="11085">
                  <c:v>0.82481499999999996</c:v>
                </c:pt>
                <c:pt idx="11086">
                  <c:v>1.5035799999999999</c:v>
                </c:pt>
                <c:pt idx="11087">
                  <c:v>1.0694600000000001</c:v>
                </c:pt>
                <c:pt idx="11088">
                  <c:v>1.79888</c:v>
                </c:pt>
                <c:pt idx="11089">
                  <c:v>1.2881499999999999</c:v>
                </c:pt>
                <c:pt idx="11090">
                  <c:v>0.84867899999999996</c:v>
                </c:pt>
                <c:pt idx="11091">
                  <c:v>1.39733</c:v>
                </c:pt>
                <c:pt idx="11092">
                  <c:v>1.19807</c:v>
                </c:pt>
                <c:pt idx="11093">
                  <c:v>0.13012000000000001</c:v>
                </c:pt>
                <c:pt idx="11094">
                  <c:v>1.5539499999999999</c:v>
                </c:pt>
                <c:pt idx="11095">
                  <c:v>1.1013599999999999</c:v>
                </c:pt>
                <c:pt idx="11096">
                  <c:v>1.28084</c:v>
                </c:pt>
                <c:pt idx="11097">
                  <c:v>0.43127700000000002</c:v>
                </c:pt>
                <c:pt idx="11098">
                  <c:v>1.23003</c:v>
                </c:pt>
                <c:pt idx="11099">
                  <c:v>1.3925000000000001</c:v>
                </c:pt>
                <c:pt idx="11100">
                  <c:v>1.3194300000000001</c:v>
                </c:pt>
                <c:pt idx="11101">
                  <c:v>0.25440800000000002</c:v>
                </c:pt>
                <c:pt idx="11102">
                  <c:v>1.2146399999999999</c:v>
                </c:pt>
                <c:pt idx="11103">
                  <c:v>0.91571999999999998</c:v>
                </c:pt>
                <c:pt idx="11104">
                  <c:v>1.2430099999999999</c:v>
                </c:pt>
                <c:pt idx="11105">
                  <c:v>1.21454</c:v>
                </c:pt>
                <c:pt idx="11106">
                  <c:v>1.8800600000000001</c:v>
                </c:pt>
                <c:pt idx="11107">
                  <c:v>1.3833</c:v>
                </c:pt>
                <c:pt idx="11108">
                  <c:v>0.96858200000000005</c:v>
                </c:pt>
                <c:pt idx="11109">
                  <c:v>1.40506</c:v>
                </c:pt>
                <c:pt idx="11110">
                  <c:v>0.90326899999999999</c:v>
                </c:pt>
                <c:pt idx="11111">
                  <c:v>1.3832800000000001</c:v>
                </c:pt>
                <c:pt idx="11112">
                  <c:v>0.238314</c:v>
                </c:pt>
                <c:pt idx="11113">
                  <c:v>1.1233500000000001</c:v>
                </c:pt>
                <c:pt idx="11114">
                  <c:v>0.46831800000000001</c:v>
                </c:pt>
                <c:pt idx="11115">
                  <c:v>1.2314400000000001</c:v>
                </c:pt>
                <c:pt idx="11116">
                  <c:v>1.3557699999999999</c:v>
                </c:pt>
                <c:pt idx="11117">
                  <c:v>1.5322899999999999</c:v>
                </c:pt>
                <c:pt idx="11118">
                  <c:v>0.44869199999999998</c:v>
                </c:pt>
                <c:pt idx="11119">
                  <c:v>0.70438699999999999</c:v>
                </c:pt>
                <c:pt idx="11120">
                  <c:v>1.4388000000000001</c:v>
                </c:pt>
                <c:pt idx="11121">
                  <c:v>1.2672399999999999</c:v>
                </c:pt>
                <c:pt idx="11122">
                  <c:v>1.2770999999999999</c:v>
                </c:pt>
                <c:pt idx="11123">
                  <c:v>1.35954</c:v>
                </c:pt>
                <c:pt idx="11124">
                  <c:v>1.6292599999999999</c:v>
                </c:pt>
                <c:pt idx="11125">
                  <c:v>1.3974599999999999</c:v>
                </c:pt>
                <c:pt idx="11126">
                  <c:v>1.20444</c:v>
                </c:pt>
                <c:pt idx="11127">
                  <c:v>1.63706</c:v>
                </c:pt>
                <c:pt idx="11128">
                  <c:v>1.0578799999999999</c:v>
                </c:pt>
                <c:pt idx="11129">
                  <c:v>0.82346900000000001</c:v>
                </c:pt>
                <c:pt idx="11130">
                  <c:v>1.07755</c:v>
                </c:pt>
                <c:pt idx="11131">
                  <c:v>1.1150599999999999</c:v>
                </c:pt>
                <c:pt idx="11132">
                  <c:v>1.71828</c:v>
                </c:pt>
                <c:pt idx="11133">
                  <c:v>1.0166900000000001</c:v>
                </c:pt>
                <c:pt idx="11134">
                  <c:v>1.6650100000000001</c:v>
                </c:pt>
                <c:pt idx="11135">
                  <c:v>1.05698</c:v>
                </c:pt>
                <c:pt idx="11136">
                  <c:v>1.14262</c:v>
                </c:pt>
                <c:pt idx="11137">
                  <c:v>1.3257000000000001</c:v>
                </c:pt>
                <c:pt idx="11138">
                  <c:v>1.1351100000000001</c:v>
                </c:pt>
                <c:pt idx="11139">
                  <c:v>1.37686</c:v>
                </c:pt>
                <c:pt idx="11140">
                  <c:v>1.00915</c:v>
                </c:pt>
                <c:pt idx="11141">
                  <c:v>0.74936100000000005</c:v>
                </c:pt>
                <c:pt idx="11142">
                  <c:v>1.27182</c:v>
                </c:pt>
                <c:pt idx="11143">
                  <c:v>1.36531</c:v>
                </c:pt>
                <c:pt idx="11144">
                  <c:v>1.37999</c:v>
                </c:pt>
                <c:pt idx="11145">
                  <c:v>0.81726600000000005</c:v>
                </c:pt>
                <c:pt idx="11146">
                  <c:v>0.96513599999999999</c:v>
                </c:pt>
                <c:pt idx="11147">
                  <c:v>1.2248600000000001</c:v>
                </c:pt>
                <c:pt idx="11148">
                  <c:v>1.2717499999999999</c:v>
                </c:pt>
                <c:pt idx="11149">
                  <c:v>2.47973</c:v>
                </c:pt>
                <c:pt idx="11150">
                  <c:v>0.35669699999999999</c:v>
                </c:pt>
                <c:pt idx="11151">
                  <c:v>0.99289400000000005</c:v>
                </c:pt>
                <c:pt idx="11152">
                  <c:v>0.64149500000000004</c:v>
                </c:pt>
                <c:pt idx="11153">
                  <c:v>0.50370099999999995</c:v>
                </c:pt>
                <c:pt idx="11154">
                  <c:v>0.772949</c:v>
                </c:pt>
                <c:pt idx="11155">
                  <c:v>1.7994000000000001</c:v>
                </c:pt>
                <c:pt idx="11156">
                  <c:v>5.5710000000000003E-2</c:v>
                </c:pt>
                <c:pt idx="11157">
                  <c:v>1.3704400000000001</c:v>
                </c:pt>
                <c:pt idx="11158">
                  <c:v>0.613483</c:v>
                </c:pt>
                <c:pt idx="11159">
                  <c:v>2.2482099999999998</c:v>
                </c:pt>
                <c:pt idx="11160">
                  <c:v>0.40723799999999999</c:v>
                </c:pt>
                <c:pt idx="11161">
                  <c:v>0.208922</c:v>
                </c:pt>
                <c:pt idx="11162">
                  <c:v>0.52261899999999994</c:v>
                </c:pt>
                <c:pt idx="11163">
                  <c:v>1.04904</c:v>
                </c:pt>
                <c:pt idx="11164">
                  <c:v>1.18692</c:v>
                </c:pt>
                <c:pt idx="11165">
                  <c:v>1.3306500000000001</c:v>
                </c:pt>
                <c:pt idx="11166">
                  <c:v>1.42266</c:v>
                </c:pt>
                <c:pt idx="11167">
                  <c:v>0.84558299999999997</c:v>
                </c:pt>
                <c:pt idx="11168">
                  <c:v>0.24015900000000001</c:v>
                </c:pt>
                <c:pt idx="11169">
                  <c:v>1.45292</c:v>
                </c:pt>
                <c:pt idx="11170">
                  <c:v>0.69931500000000002</c:v>
                </c:pt>
                <c:pt idx="11171">
                  <c:v>0.68053900000000001</c:v>
                </c:pt>
                <c:pt idx="11172">
                  <c:v>0.462368</c:v>
                </c:pt>
                <c:pt idx="11173">
                  <c:v>0.84770299999999998</c:v>
                </c:pt>
                <c:pt idx="11174">
                  <c:v>0.74828099999999997</c:v>
                </c:pt>
                <c:pt idx="11175">
                  <c:v>1.1818200000000001</c:v>
                </c:pt>
                <c:pt idx="11176">
                  <c:v>0.62816899999999998</c:v>
                </c:pt>
                <c:pt idx="11177">
                  <c:v>0.434554</c:v>
                </c:pt>
                <c:pt idx="11178">
                  <c:v>0.73163999999999996</c:v>
                </c:pt>
                <c:pt idx="11179">
                  <c:v>1.0399499999999999</c:v>
                </c:pt>
                <c:pt idx="11180">
                  <c:v>0.98709100000000005</c:v>
                </c:pt>
                <c:pt idx="11181">
                  <c:v>1.4820599999999999</c:v>
                </c:pt>
                <c:pt idx="11182">
                  <c:v>1.3798900000000001</c:v>
                </c:pt>
                <c:pt idx="11183">
                  <c:v>1.02197</c:v>
                </c:pt>
                <c:pt idx="11184">
                  <c:v>0.81382900000000002</c:v>
                </c:pt>
                <c:pt idx="11185">
                  <c:v>1.1847799999999999</c:v>
                </c:pt>
                <c:pt idx="11186">
                  <c:v>1.14113</c:v>
                </c:pt>
                <c:pt idx="11187">
                  <c:v>1.23993</c:v>
                </c:pt>
                <c:pt idx="11188">
                  <c:v>1.2684800000000001</c:v>
                </c:pt>
                <c:pt idx="11189">
                  <c:v>1.1332599999999999</c:v>
                </c:pt>
                <c:pt idx="11190">
                  <c:v>0.712843</c:v>
                </c:pt>
                <c:pt idx="11191">
                  <c:v>0.73694499999999996</c:v>
                </c:pt>
                <c:pt idx="11192">
                  <c:v>1.19302</c:v>
                </c:pt>
                <c:pt idx="11193">
                  <c:v>1.49614</c:v>
                </c:pt>
                <c:pt idx="11194">
                  <c:v>0.65747500000000003</c:v>
                </c:pt>
                <c:pt idx="11195">
                  <c:v>1.4788399999999999</c:v>
                </c:pt>
                <c:pt idx="11196">
                  <c:v>1.0070399999999999</c:v>
                </c:pt>
                <c:pt idx="11197">
                  <c:v>0.856742</c:v>
                </c:pt>
                <c:pt idx="11198">
                  <c:v>0.98902900000000005</c:v>
                </c:pt>
                <c:pt idx="11199">
                  <c:v>0.76410800000000001</c:v>
                </c:pt>
                <c:pt idx="11200">
                  <c:v>1.6127100000000001</c:v>
                </c:pt>
                <c:pt idx="11201">
                  <c:v>1.31518</c:v>
                </c:pt>
                <c:pt idx="11202">
                  <c:v>1.48888</c:v>
                </c:pt>
                <c:pt idx="11203">
                  <c:v>0.86567099999999997</c:v>
                </c:pt>
                <c:pt idx="11204">
                  <c:v>0.75343700000000002</c:v>
                </c:pt>
                <c:pt idx="11205">
                  <c:v>1.16011</c:v>
                </c:pt>
                <c:pt idx="11206">
                  <c:v>1.5674300000000001</c:v>
                </c:pt>
                <c:pt idx="11207">
                  <c:v>1.0861000000000001</c:v>
                </c:pt>
                <c:pt idx="11208">
                  <c:v>3.2532299999999998</c:v>
                </c:pt>
                <c:pt idx="11209">
                  <c:v>1.29128</c:v>
                </c:pt>
                <c:pt idx="11210">
                  <c:v>1.9317899999999999</c:v>
                </c:pt>
                <c:pt idx="11211">
                  <c:v>1.9353</c:v>
                </c:pt>
                <c:pt idx="11212">
                  <c:v>1.0113099999999999</c:v>
                </c:pt>
                <c:pt idx="11213">
                  <c:v>1.16449</c:v>
                </c:pt>
                <c:pt idx="11214">
                  <c:v>1.8377399999999999</c:v>
                </c:pt>
                <c:pt idx="11215">
                  <c:v>1.1552899999999999</c:v>
                </c:pt>
                <c:pt idx="11216">
                  <c:v>1.3661099999999999</c:v>
                </c:pt>
                <c:pt idx="11217">
                  <c:v>0.68459899999999996</c:v>
                </c:pt>
                <c:pt idx="11218">
                  <c:v>2.44929</c:v>
                </c:pt>
                <c:pt idx="11219">
                  <c:v>1.63012</c:v>
                </c:pt>
                <c:pt idx="11220">
                  <c:v>0.41008600000000001</c:v>
                </c:pt>
                <c:pt idx="11221">
                  <c:v>1.7329300000000001</c:v>
                </c:pt>
                <c:pt idx="11222">
                  <c:v>1.4699500000000001</c:v>
                </c:pt>
                <c:pt idx="11223">
                  <c:v>1.8574299999999999</c:v>
                </c:pt>
                <c:pt idx="11224">
                  <c:v>1.5793600000000001</c:v>
                </c:pt>
                <c:pt idx="11225">
                  <c:v>1.77582</c:v>
                </c:pt>
                <c:pt idx="11226">
                  <c:v>1.67781</c:v>
                </c:pt>
                <c:pt idx="11227">
                  <c:v>0.66239000000000003</c:v>
                </c:pt>
                <c:pt idx="11228">
                  <c:v>1.1608000000000001</c:v>
                </c:pt>
                <c:pt idx="11229">
                  <c:v>0.90925299999999998</c:v>
                </c:pt>
                <c:pt idx="11230">
                  <c:v>1.0914900000000001</c:v>
                </c:pt>
                <c:pt idx="11231">
                  <c:v>-0.242537</c:v>
                </c:pt>
                <c:pt idx="11232">
                  <c:v>1.5900300000000001</c:v>
                </c:pt>
                <c:pt idx="11233">
                  <c:v>-5.6965000000000002E-2</c:v>
                </c:pt>
                <c:pt idx="11234">
                  <c:v>1.50023</c:v>
                </c:pt>
                <c:pt idx="11235">
                  <c:v>1.6321300000000001</c:v>
                </c:pt>
                <c:pt idx="11236">
                  <c:v>1.4539200000000001</c:v>
                </c:pt>
                <c:pt idx="11237">
                  <c:v>1.6878899999999999</c:v>
                </c:pt>
                <c:pt idx="11238">
                  <c:v>0.426012</c:v>
                </c:pt>
                <c:pt idx="11239">
                  <c:v>1.36649</c:v>
                </c:pt>
                <c:pt idx="11240">
                  <c:v>1.2700899999999999</c:v>
                </c:pt>
                <c:pt idx="11241">
                  <c:v>0.99265800000000004</c:v>
                </c:pt>
                <c:pt idx="11242">
                  <c:v>1.1996</c:v>
                </c:pt>
                <c:pt idx="11243">
                  <c:v>1.6544099999999999</c:v>
                </c:pt>
                <c:pt idx="11244">
                  <c:v>-1.5557799999999999</c:v>
                </c:pt>
                <c:pt idx="11245">
                  <c:v>2.3957099999999998</c:v>
                </c:pt>
                <c:pt idx="11246">
                  <c:v>0.64516700000000005</c:v>
                </c:pt>
                <c:pt idx="11247">
                  <c:v>1.64808</c:v>
                </c:pt>
                <c:pt idx="11248">
                  <c:v>2.1484399999999999</c:v>
                </c:pt>
                <c:pt idx="11249">
                  <c:v>0.69582599999999994</c:v>
                </c:pt>
                <c:pt idx="11250">
                  <c:v>1.54898</c:v>
                </c:pt>
                <c:pt idx="11251">
                  <c:v>-0.86950000000000005</c:v>
                </c:pt>
                <c:pt idx="11252">
                  <c:v>1.76467</c:v>
                </c:pt>
                <c:pt idx="11253">
                  <c:v>-0.98419900000000005</c:v>
                </c:pt>
                <c:pt idx="11254">
                  <c:v>1.9795100000000001</c:v>
                </c:pt>
                <c:pt idx="11255">
                  <c:v>1.9795100000000001</c:v>
                </c:pt>
                <c:pt idx="11256">
                  <c:v>1.8465</c:v>
                </c:pt>
                <c:pt idx="11257">
                  <c:v>-1.2705900000000001</c:v>
                </c:pt>
                <c:pt idx="11258">
                  <c:v>1.78057</c:v>
                </c:pt>
                <c:pt idx="11259">
                  <c:v>1.9759599999999999</c:v>
                </c:pt>
                <c:pt idx="11260">
                  <c:v>1.76389</c:v>
                </c:pt>
                <c:pt idx="11261">
                  <c:v>1.55298</c:v>
                </c:pt>
                <c:pt idx="11262">
                  <c:v>1.6719900000000001</c:v>
                </c:pt>
                <c:pt idx="11263">
                  <c:v>1.7444900000000001</c:v>
                </c:pt>
                <c:pt idx="11264">
                  <c:v>1.78382</c:v>
                </c:pt>
                <c:pt idx="11265">
                  <c:v>-0.24496799999999999</c:v>
                </c:pt>
                <c:pt idx="11266">
                  <c:v>8.2470000000000009E-3</c:v>
                </c:pt>
                <c:pt idx="11267">
                  <c:v>1.7050399999999999</c:v>
                </c:pt>
                <c:pt idx="11268">
                  <c:v>-1.0664199999999999</c:v>
                </c:pt>
                <c:pt idx="11269">
                  <c:v>1.9230100000000001</c:v>
                </c:pt>
                <c:pt idx="11270">
                  <c:v>-7.0308999999999996E-2</c:v>
                </c:pt>
                <c:pt idx="11271">
                  <c:v>1.7346999999999999</c:v>
                </c:pt>
                <c:pt idx="11272">
                  <c:v>1.75675</c:v>
                </c:pt>
                <c:pt idx="11273">
                  <c:v>-0.65616799999999997</c:v>
                </c:pt>
                <c:pt idx="11274">
                  <c:v>1.48695</c:v>
                </c:pt>
                <c:pt idx="11275">
                  <c:v>0.69641399999999998</c:v>
                </c:pt>
                <c:pt idx="11276">
                  <c:v>2.0143300000000002</c:v>
                </c:pt>
                <c:pt idx="11277">
                  <c:v>1.86188</c:v>
                </c:pt>
                <c:pt idx="11278">
                  <c:v>2.2350300000000001</c:v>
                </c:pt>
                <c:pt idx="11279">
                  <c:v>1.35317</c:v>
                </c:pt>
                <c:pt idx="11280">
                  <c:v>-0.56564899999999996</c:v>
                </c:pt>
                <c:pt idx="11281">
                  <c:v>-0.59616400000000003</c:v>
                </c:pt>
                <c:pt idx="11282">
                  <c:v>1.2297199999999999</c:v>
                </c:pt>
                <c:pt idx="11283">
                  <c:v>-0.74898900000000002</c:v>
                </c:pt>
                <c:pt idx="11284">
                  <c:v>-1.285E-2</c:v>
                </c:pt>
                <c:pt idx="11285">
                  <c:v>1.45875</c:v>
                </c:pt>
                <c:pt idx="11286">
                  <c:v>1.58073</c:v>
                </c:pt>
                <c:pt idx="11287">
                  <c:v>0.55496500000000004</c:v>
                </c:pt>
                <c:pt idx="11288">
                  <c:v>0.95312399999999997</c:v>
                </c:pt>
                <c:pt idx="11289">
                  <c:v>0.77898599999999996</c:v>
                </c:pt>
                <c:pt idx="11290">
                  <c:v>1.14279</c:v>
                </c:pt>
                <c:pt idx="11291">
                  <c:v>0.64387799999999995</c:v>
                </c:pt>
                <c:pt idx="11292">
                  <c:v>0.262799</c:v>
                </c:pt>
                <c:pt idx="11293">
                  <c:v>-0.30721300000000001</c:v>
                </c:pt>
                <c:pt idx="11294">
                  <c:v>0.42832799999999999</c:v>
                </c:pt>
                <c:pt idx="11295">
                  <c:v>0.75947200000000004</c:v>
                </c:pt>
                <c:pt idx="11296">
                  <c:v>-7.4073E-2</c:v>
                </c:pt>
                <c:pt idx="11297">
                  <c:v>0.74813200000000002</c:v>
                </c:pt>
                <c:pt idx="11298">
                  <c:v>-0.52417499999999995</c:v>
                </c:pt>
                <c:pt idx="11299">
                  <c:v>-4.1043999999999997E-2</c:v>
                </c:pt>
                <c:pt idx="11300">
                  <c:v>0.54714499999999999</c:v>
                </c:pt>
                <c:pt idx="11301">
                  <c:v>0.76671800000000001</c:v>
                </c:pt>
                <c:pt idx="11302">
                  <c:v>-1.1350800000000001</c:v>
                </c:pt>
                <c:pt idx="11303">
                  <c:v>0.86985299999999999</c:v>
                </c:pt>
                <c:pt idx="11304">
                  <c:v>-0.33159699999999998</c:v>
                </c:pt>
                <c:pt idx="11305">
                  <c:v>0.38882800000000001</c:v>
                </c:pt>
                <c:pt idx="11306">
                  <c:v>1.2619100000000001</c:v>
                </c:pt>
                <c:pt idx="11307">
                  <c:v>0.21021599999999999</c:v>
                </c:pt>
                <c:pt idx="11308">
                  <c:v>0.29356300000000002</c:v>
                </c:pt>
                <c:pt idx="11309">
                  <c:v>0.62157799999999996</c:v>
                </c:pt>
                <c:pt idx="11310">
                  <c:v>1.1743699999999999</c:v>
                </c:pt>
                <c:pt idx="11311">
                  <c:v>0.165302</c:v>
                </c:pt>
                <c:pt idx="11312">
                  <c:v>0.34504600000000002</c:v>
                </c:pt>
                <c:pt idx="11313">
                  <c:v>1.1297600000000001</c:v>
                </c:pt>
                <c:pt idx="11314">
                  <c:v>1.22461</c:v>
                </c:pt>
                <c:pt idx="11315">
                  <c:v>-0.172401</c:v>
                </c:pt>
                <c:pt idx="11316">
                  <c:v>0.39493499999999998</c:v>
                </c:pt>
                <c:pt idx="11317">
                  <c:v>0.32913900000000001</c:v>
                </c:pt>
                <c:pt idx="11318">
                  <c:v>0.32450299999999999</c:v>
                </c:pt>
                <c:pt idx="11319">
                  <c:v>0.124434</c:v>
                </c:pt>
                <c:pt idx="11320">
                  <c:v>1.37252</c:v>
                </c:pt>
                <c:pt idx="11321">
                  <c:v>-1.15506</c:v>
                </c:pt>
                <c:pt idx="11322">
                  <c:v>0.37231900000000001</c:v>
                </c:pt>
                <c:pt idx="11323">
                  <c:v>0.51535799999999998</c:v>
                </c:pt>
                <c:pt idx="11324">
                  <c:v>1.56602</c:v>
                </c:pt>
                <c:pt idx="11325">
                  <c:v>0.72470599999999996</c:v>
                </c:pt>
                <c:pt idx="11326">
                  <c:v>0.72450700000000001</c:v>
                </c:pt>
                <c:pt idx="11327">
                  <c:v>-0.493087</c:v>
                </c:pt>
                <c:pt idx="11328">
                  <c:v>0.68863099999999999</c:v>
                </c:pt>
                <c:pt idx="11329">
                  <c:v>1.461E-2</c:v>
                </c:pt>
                <c:pt idx="11330">
                  <c:v>1.94116</c:v>
                </c:pt>
                <c:pt idx="11331">
                  <c:v>0.544713</c:v>
                </c:pt>
                <c:pt idx="11332">
                  <c:v>0.73388200000000003</c:v>
                </c:pt>
                <c:pt idx="11333">
                  <c:v>1.3060400000000001</c:v>
                </c:pt>
                <c:pt idx="11334">
                  <c:v>0.23952699999999999</c:v>
                </c:pt>
                <c:pt idx="11335">
                  <c:v>0.35988300000000001</c:v>
                </c:pt>
                <c:pt idx="11336">
                  <c:v>1.0655600000000001</c:v>
                </c:pt>
                <c:pt idx="11337">
                  <c:v>1.30332</c:v>
                </c:pt>
                <c:pt idx="11338">
                  <c:v>1.2304299999999999</c:v>
                </c:pt>
                <c:pt idx="11339">
                  <c:v>1.19462</c:v>
                </c:pt>
                <c:pt idx="11340">
                  <c:v>0.16397200000000001</c:v>
                </c:pt>
                <c:pt idx="11341">
                  <c:v>0.46598299999999998</c:v>
                </c:pt>
                <c:pt idx="11342">
                  <c:v>0.14414399999999999</c:v>
                </c:pt>
                <c:pt idx="11343">
                  <c:v>1.2018800000000001</c:v>
                </c:pt>
                <c:pt idx="11344">
                  <c:v>1.3817299999999999</c:v>
                </c:pt>
                <c:pt idx="11345">
                  <c:v>0.51860899999999999</c:v>
                </c:pt>
                <c:pt idx="11346">
                  <c:v>0.24355299999999999</c:v>
                </c:pt>
                <c:pt idx="11347">
                  <c:v>1.1227</c:v>
                </c:pt>
                <c:pt idx="11348">
                  <c:v>0.356709</c:v>
                </c:pt>
                <c:pt idx="11349">
                  <c:v>1.25108</c:v>
                </c:pt>
                <c:pt idx="11350">
                  <c:v>0.44770900000000002</c:v>
                </c:pt>
                <c:pt idx="11351">
                  <c:v>1.4455499999999999</c:v>
                </c:pt>
                <c:pt idx="11352">
                  <c:v>1.2504599999999999</c:v>
                </c:pt>
                <c:pt idx="11353">
                  <c:v>0.15046000000000001</c:v>
                </c:pt>
                <c:pt idx="11354">
                  <c:v>0.91947400000000001</c:v>
                </c:pt>
                <c:pt idx="11355">
                  <c:v>-0.204594</c:v>
                </c:pt>
                <c:pt idx="11356">
                  <c:v>0.440083</c:v>
                </c:pt>
                <c:pt idx="11357">
                  <c:v>0.83970500000000003</c:v>
                </c:pt>
                <c:pt idx="11358">
                  <c:v>0.54854599999999998</c:v>
                </c:pt>
                <c:pt idx="11359">
                  <c:v>1.1902299999999999</c:v>
                </c:pt>
                <c:pt idx="11360">
                  <c:v>-6.5614000000000006E-2</c:v>
                </c:pt>
                <c:pt idx="11361">
                  <c:v>0.83820499999999998</c:v>
                </c:pt>
                <c:pt idx="11362">
                  <c:v>6.7699999999999996E-2</c:v>
                </c:pt>
                <c:pt idx="11363">
                  <c:v>-0.26473200000000002</c:v>
                </c:pt>
                <c:pt idx="11364">
                  <c:v>0.184006</c:v>
                </c:pt>
                <c:pt idx="11365">
                  <c:v>1.21587</c:v>
                </c:pt>
                <c:pt idx="11366">
                  <c:v>1.0597099999999999</c:v>
                </c:pt>
                <c:pt idx="11367">
                  <c:v>-1.50386</c:v>
                </c:pt>
                <c:pt idx="11368">
                  <c:v>1.11954</c:v>
                </c:pt>
                <c:pt idx="11369">
                  <c:v>1.31511</c:v>
                </c:pt>
                <c:pt idx="11370">
                  <c:v>9.7106999999999999E-2</c:v>
                </c:pt>
                <c:pt idx="11371">
                  <c:v>-0.141509</c:v>
                </c:pt>
                <c:pt idx="11372">
                  <c:v>1.36226</c:v>
                </c:pt>
                <c:pt idx="11373">
                  <c:v>0.18355099999999999</c:v>
                </c:pt>
                <c:pt idx="11374">
                  <c:v>0.24892600000000001</c:v>
                </c:pt>
                <c:pt idx="11375">
                  <c:v>0.87572399999999995</c:v>
                </c:pt>
                <c:pt idx="11376">
                  <c:v>0.47350900000000001</c:v>
                </c:pt>
                <c:pt idx="11377">
                  <c:v>0.22425100000000001</c:v>
                </c:pt>
                <c:pt idx="11378">
                  <c:v>0.36520999999999998</c:v>
                </c:pt>
                <c:pt idx="11379">
                  <c:v>1.1069500000000001</c:v>
                </c:pt>
                <c:pt idx="11380">
                  <c:v>-2.1219999999999999E-2</c:v>
                </c:pt>
                <c:pt idx="11381">
                  <c:v>0.26358700000000002</c:v>
                </c:pt>
                <c:pt idx="11382">
                  <c:v>0.97536900000000004</c:v>
                </c:pt>
                <c:pt idx="11383">
                  <c:v>0.34962300000000002</c:v>
                </c:pt>
                <c:pt idx="11384">
                  <c:v>0.51749100000000003</c:v>
                </c:pt>
                <c:pt idx="11385">
                  <c:v>0.41294199999999998</c:v>
                </c:pt>
                <c:pt idx="11386">
                  <c:v>-4.6789999999999998E-2</c:v>
                </c:pt>
                <c:pt idx="11387">
                  <c:v>0.91674599999999995</c:v>
                </c:pt>
                <c:pt idx="11388">
                  <c:v>9.5329999999999998E-3</c:v>
                </c:pt>
                <c:pt idx="11389">
                  <c:v>9.3928999999999999E-2</c:v>
                </c:pt>
                <c:pt idx="11390">
                  <c:v>0.25917099999999998</c:v>
                </c:pt>
                <c:pt idx="11391">
                  <c:v>0.52009099999999997</c:v>
                </c:pt>
                <c:pt idx="11392">
                  <c:v>-6.9710999999999995E-2</c:v>
                </c:pt>
                <c:pt idx="11393">
                  <c:v>0.49917600000000001</c:v>
                </c:pt>
                <c:pt idx="11394">
                  <c:v>0.29056799999999999</c:v>
                </c:pt>
                <c:pt idx="11395">
                  <c:v>1.2172700000000001</c:v>
                </c:pt>
                <c:pt idx="11396">
                  <c:v>0.340111</c:v>
                </c:pt>
                <c:pt idx="11397">
                  <c:v>1.0520099999999999</c:v>
                </c:pt>
                <c:pt idx="11398">
                  <c:v>1.1631800000000001</c:v>
                </c:pt>
                <c:pt idx="11399">
                  <c:v>0.48625000000000002</c:v>
                </c:pt>
                <c:pt idx="11400">
                  <c:v>1.17499</c:v>
                </c:pt>
                <c:pt idx="11401">
                  <c:v>0.43998599999999999</c:v>
                </c:pt>
                <c:pt idx="11402">
                  <c:v>-0.12028</c:v>
                </c:pt>
                <c:pt idx="11403">
                  <c:v>0.502973</c:v>
                </c:pt>
                <c:pt idx="11404">
                  <c:v>1.2607600000000001</c:v>
                </c:pt>
                <c:pt idx="11405">
                  <c:v>1.1637599999999999</c:v>
                </c:pt>
                <c:pt idx="11406">
                  <c:v>0.96421500000000004</c:v>
                </c:pt>
                <c:pt idx="11407">
                  <c:v>6.0250999999999999E-2</c:v>
                </c:pt>
                <c:pt idx="11408">
                  <c:v>1.4654499999999999</c:v>
                </c:pt>
                <c:pt idx="11409">
                  <c:v>1.20061</c:v>
                </c:pt>
                <c:pt idx="11410">
                  <c:v>0.161999</c:v>
                </c:pt>
                <c:pt idx="11411">
                  <c:v>0.18406700000000001</c:v>
                </c:pt>
                <c:pt idx="11412">
                  <c:v>1.33571</c:v>
                </c:pt>
                <c:pt idx="11413">
                  <c:v>0.161275</c:v>
                </c:pt>
                <c:pt idx="11414">
                  <c:v>1.23624</c:v>
                </c:pt>
                <c:pt idx="11415">
                  <c:v>1.1803699999999999</c:v>
                </c:pt>
                <c:pt idx="11416">
                  <c:v>1.41876</c:v>
                </c:pt>
                <c:pt idx="11417">
                  <c:v>1.36686</c:v>
                </c:pt>
                <c:pt idx="11418">
                  <c:v>0.77656199999999997</c:v>
                </c:pt>
                <c:pt idx="11419">
                  <c:v>0.59980100000000003</c:v>
                </c:pt>
                <c:pt idx="11420">
                  <c:v>1.2130000000000001</c:v>
                </c:pt>
                <c:pt idx="11421">
                  <c:v>0.57413400000000003</c:v>
                </c:pt>
                <c:pt idx="11422">
                  <c:v>1.3523099999999999</c:v>
                </c:pt>
                <c:pt idx="11423">
                  <c:v>0.89020699999999997</c:v>
                </c:pt>
                <c:pt idx="11424">
                  <c:v>0.51874600000000004</c:v>
                </c:pt>
                <c:pt idx="11425">
                  <c:v>1.3382799999999999</c:v>
                </c:pt>
                <c:pt idx="11426">
                  <c:v>0.91395000000000004</c:v>
                </c:pt>
                <c:pt idx="11427">
                  <c:v>0.42739300000000002</c:v>
                </c:pt>
                <c:pt idx="11428">
                  <c:v>1.4676800000000001</c:v>
                </c:pt>
                <c:pt idx="11429">
                  <c:v>1.4167799999999999</c:v>
                </c:pt>
                <c:pt idx="11430">
                  <c:v>0.68544799999999995</c:v>
                </c:pt>
                <c:pt idx="11431">
                  <c:v>1.22068</c:v>
                </c:pt>
                <c:pt idx="11432">
                  <c:v>1.72156</c:v>
                </c:pt>
                <c:pt idx="11433">
                  <c:v>1.0770299999999999</c:v>
                </c:pt>
                <c:pt idx="11434">
                  <c:v>-4.3741000000000002E-2</c:v>
                </c:pt>
                <c:pt idx="11435">
                  <c:v>1.5308900000000001</c:v>
                </c:pt>
                <c:pt idx="11436">
                  <c:v>1.08392</c:v>
                </c:pt>
                <c:pt idx="11437">
                  <c:v>0.715781</c:v>
                </c:pt>
                <c:pt idx="11438">
                  <c:v>1.0768800000000001</c:v>
                </c:pt>
                <c:pt idx="11439">
                  <c:v>0.98708799999999997</c:v>
                </c:pt>
                <c:pt idx="11440">
                  <c:v>1.18892</c:v>
                </c:pt>
                <c:pt idx="11441">
                  <c:v>0.97075199999999995</c:v>
                </c:pt>
                <c:pt idx="11442">
                  <c:v>0.49752299999999999</c:v>
                </c:pt>
                <c:pt idx="11443">
                  <c:v>1.3010200000000001</c:v>
                </c:pt>
                <c:pt idx="11444">
                  <c:v>0.56998800000000005</c:v>
                </c:pt>
                <c:pt idx="11445">
                  <c:v>0.30970799999999998</c:v>
                </c:pt>
                <c:pt idx="11446">
                  <c:v>0.66358799999999996</c:v>
                </c:pt>
                <c:pt idx="11447">
                  <c:v>1.1069100000000001</c:v>
                </c:pt>
                <c:pt idx="11448">
                  <c:v>0.34707100000000002</c:v>
                </c:pt>
                <c:pt idx="11449">
                  <c:v>1.4399900000000001</c:v>
                </c:pt>
                <c:pt idx="11450">
                  <c:v>1.8763000000000001</c:v>
                </c:pt>
                <c:pt idx="11451">
                  <c:v>0.58020000000000005</c:v>
                </c:pt>
                <c:pt idx="11452">
                  <c:v>1.9053199999999999</c:v>
                </c:pt>
                <c:pt idx="11453">
                  <c:v>1.5303199999999999</c:v>
                </c:pt>
                <c:pt idx="11454">
                  <c:v>0.37342199999999998</c:v>
                </c:pt>
                <c:pt idx="11455">
                  <c:v>0.62287400000000004</c:v>
                </c:pt>
                <c:pt idx="11456">
                  <c:v>1.3844099999999999</c:v>
                </c:pt>
                <c:pt idx="11457">
                  <c:v>1.64419</c:v>
                </c:pt>
                <c:pt idx="11458">
                  <c:v>1.0723400000000001</c:v>
                </c:pt>
                <c:pt idx="11459">
                  <c:v>1.35907</c:v>
                </c:pt>
                <c:pt idx="11460">
                  <c:v>0.98765000000000003</c:v>
                </c:pt>
                <c:pt idx="11461">
                  <c:v>0.97026000000000001</c:v>
                </c:pt>
                <c:pt idx="11462">
                  <c:v>0.86058800000000002</c:v>
                </c:pt>
                <c:pt idx="11463">
                  <c:v>0.34870099999999998</c:v>
                </c:pt>
                <c:pt idx="11464">
                  <c:v>1.2448699999999999</c:v>
                </c:pt>
                <c:pt idx="11465">
                  <c:v>0.74814499999999995</c:v>
                </c:pt>
                <c:pt idx="11466">
                  <c:v>0.52152200000000004</c:v>
                </c:pt>
                <c:pt idx="11467">
                  <c:v>1.87317</c:v>
                </c:pt>
                <c:pt idx="11468">
                  <c:v>1.33026</c:v>
                </c:pt>
                <c:pt idx="11469">
                  <c:v>1.33775</c:v>
                </c:pt>
                <c:pt idx="11470">
                  <c:v>0.82407799999999998</c:v>
                </c:pt>
                <c:pt idx="11471">
                  <c:v>1.2259599999999999</c:v>
                </c:pt>
                <c:pt idx="11472">
                  <c:v>1.06006</c:v>
                </c:pt>
                <c:pt idx="11473">
                  <c:v>0.94103899999999996</c:v>
                </c:pt>
                <c:pt idx="11474">
                  <c:v>0.61827600000000005</c:v>
                </c:pt>
                <c:pt idx="11475">
                  <c:v>1.46479</c:v>
                </c:pt>
                <c:pt idx="11476">
                  <c:v>0.90629800000000005</c:v>
                </c:pt>
                <c:pt idx="11477">
                  <c:v>0.67997700000000005</c:v>
                </c:pt>
                <c:pt idx="11478">
                  <c:v>0.61025200000000002</c:v>
                </c:pt>
                <c:pt idx="11479">
                  <c:v>0.77222900000000005</c:v>
                </c:pt>
                <c:pt idx="11480">
                  <c:v>0.29189999999999999</c:v>
                </c:pt>
                <c:pt idx="11481">
                  <c:v>1.4393899999999999</c:v>
                </c:pt>
                <c:pt idx="11482">
                  <c:v>1.55779</c:v>
                </c:pt>
                <c:pt idx="11483">
                  <c:v>1.52156</c:v>
                </c:pt>
                <c:pt idx="11484">
                  <c:v>1.78332</c:v>
                </c:pt>
                <c:pt idx="11485">
                  <c:v>1.6791499999999999</c:v>
                </c:pt>
                <c:pt idx="11486">
                  <c:v>1.1513899999999999</c:v>
                </c:pt>
                <c:pt idx="11487">
                  <c:v>1.56152</c:v>
                </c:pt>
                <c:pt idx="11488">
                  <c:v>1.47407</c:v>
                </c:pt>
                <c:pt idx="11489">
                  <c:v>1.0586800000000001</c:v>
                </c:pt>
                <c:pt idx="11490">
                  <c:v>1.0034400000000001</c:v>
                </c:pt>
                <c:pt idx="11491">
                  <c:v>0.60624900000000004</c:v>
                </c:pt>
                <c:pt idx="11492">
                  <c:v>0.88611799999999996</c:v>
                </c:pt>
                <c:pt idx="11493">
                  <c:v>1.2541500000000001</c:v>
                </c:pt>
                <c:pt idx="11494">
                  <c:v>0.49685499999999999</c:v>
                </c:pt>
                <c:pt idx="11495">
                  <c:v>1.31728</c:v>
                </c:pt>
                <c:pt idx="11496">
                  <c:v>1.2856700000000001</c:v>
                </c:pt>
                <c:pt idx="11497">
                  <c:v>0.41980800000000001</c:v>
                </c:pt>
                <c:pt idx="11498">
                  <c:v>-0.58418400000000004</c:v>
                </c:pt>
                <c:pt idx="11499">
                  <c:v>0.93811599999999995</c:v>
                </c:pt>
                <c:pt idx="11500">
                  <c:v>1.53817</c:v>
                </c:pt>
                <c:pt idx="11501">
                  <c:v>0.31682199999999999</c:v>
                </c:pt>
                <c:pt idx="11502">
                  <c:v>1.0754699999999999</c:v>
                </c:pt>
                <c:pt idx="11503">
                  <c:v>1.12266</c:v>
                </c:pt>
                <c:pt idx="11504">
                  <c:v>1.6157999999999999</c:v>
                </c:pt>
                <c:pt idx="11505">
                  <c:v>2.9617999999999998E-2</c:v>
                </c:pt>
                <c:pt idx="11506">
                  <c:v>1.1174599999999999</c:v>
                </c:pt>
                <c:pt idx="11507">
                  <c:v>1.68201</c:v>
                </c:pt>
                <c:pt idx="11508">
                  <c:v>0.29113099999999997</c:v>
                </c:pt>
                <c:pt idx="11509">
                  <c:v>1.0640099999999999</c:v>
                </c:pt>
                <c:pt idx="11510">
                  <c:v>1.2131400000000001</c:v>
                </c:pt>
                <c:pt idx="11511">
                  <c:v>0.87857300000000005</c:v>
                </c:pt>
                <c:pt idx="11512">
                  <c:v>0.63333700000000004</c:v>
                </c:pt>
                <c:pt idx="11513">
                  <c:v>0.22869200000000001</c:v>
                </c:pt>
                <c:pt idx="11514">
                  <c:v>1.4230100000000001</c:v>
                </c:pt>
                <c:pt idx="11515">
                  <c:v>1.0720499999999999</c:v>
                </c:pt>
                <c:pt idx="11516">
                  <c:v>0.13820099999999999</c:v>
                </c:pt>
                <c:pt idx="11517">
                  <c:v>1.2684200000000001</c:v>
                </c:pt>
                <c:pt idx="11518">
                  <c:v>1.0760099999999999</c:v>
                </c:pt>
                <c:pt idx="11519">
                  <c:v>1.23458</c:v>
                </c:pt>
                <c:pt idx="11520">
                  <c:v>0.99582999999999999</c:v>
                </c:pt>
                <c:pt idx="11521">
                  <c:v>0.49394100000000002</c:v>
                </c:pt>
                <c:pt idx="11522">
                  <c:v>0.229965</c:v>
                </c:pt>
                <c:pt idx="11523">
                  <c:v>0.96887400000000001</c:v>
                </c:pt>
                <c:pt idx="11524">
                  <c:v>0.92223599999999994</c:v>
                </c:pt>
                <c:pt idx="11525">
                  <c:v>1.0560499999999999</c:v>
                </c:pt>
                <c:pt idx="11526">
                  <c:v>1.0830599999999999</c:v>
                </c:pt>
                <c:pt idx="11527">
                  <c:v>1.12591</c:v>
                </c:pt>
                <c:pt idx="11528">
                  <c:v>1.91411</c:v>
                </c:pt>
                <c:pt idx="11529">
                  <c:v>1.5615000000000001</c:v>
                </c:pt>
                <c:pt idx="11530">
                  <c:v>1.27397</c:v>
                </c:pt>
                <c:pt idx="11531">
                  <c:v>1.6025100000000001</c:v>
                </c:pt>
                <c:pt idx="11532">
                  <c:v>0.51721700000000004</c:v>
                </c:pt>
                <c:pt idx="11533">
                  <c:v>1.2282999999999999</c:v>
                </c:pt>
                <c:pt idx="11534">
                  <c:v>0.422319</c:v>
                </c:pt>
                <c:pt idx="11535">
                  <c:v>1.07995</c:v>
                </c:pt>
                <c:pt idx="11536">
                  <c:v>1.3151900000000001</c:v>
                </c:pt>
                <c:pt idx="11537">
                  <c:v>1.0540799999999999</c:v>
                </c:pt>
                <c:pt idx="11538">
                  <c:v>1.4361900000000001</c:v>
                </c:pt>
                <c:pt idx="11539">
                  <c:v>1.25726</c:v>
                </c:pt>
                <c:pt idx="11540">
                  <c:v>1.4490700000000001</c:v>
                </c:pt>
                <c:pt idx="11541">
                  <c:v>0.754305</c:v>
                </c:pt>
                <c:pt idx="11542">
                  <c:v>1.11303</c:v>
                </c:pt>
                <c:pt idx="11543">
                  <c:v>1.12365</c:v>
                </c:pt>
                <c:pt idx="11544">
                  <c:v>0.88438399999999995</c:v>
                </c:pt>
                <c:pt idx="11545">
                  <c:v>1.2815399999999999</c:v>
                </c:pt>
                <c:pt idx="11546">
                  <c:v>1.0828500000000001</c:v>
                </c:pt>
                <c:pt idx="11547">
                  <c:v>1.27352</c:v>
                </c:pt>
                <c:pt idx="11548">
                  <c:v>0.97138800000000003</c:v>
                </c:pt>
                <c:pt idx="11549">
                  <c:v>0.939079</c:v>
                </c:pt>
                <c:pt idx="11550">
                  <c:v>1.32422</c:v>
                </c:pt>
                <c:pt idx="11551">
                  <c:v>1.0026600000000001</c:v>
                </c:pt>
                <c:pt idx="11552">
                  <c:v>1.0879399999999999</c:v>
                </c:pt>
                <c:pt idx="11553">
                  <c:v>1.15625</c:v>
                </c:pt>
                <c:pt idx="11554">
                  <c:v>1.3964799999999999</c:v>
                </c:pt>
                <c:pt idx="11555">
                  <c:v>1.4665900000000001</c:v>
                </c:pt>
                <c:pt idx="11556">
                  <c:v>0.84863100000000002</c:v>
                </c:pt>
                <c:pt idx="11557">
                  <c:v>1.1553</c:v>
                </c:pt>
                <c:pt idx="11558">
                  <c:v>1.33958</c:v>
                </c:pt>
                <c:pt idx="11559">
                  <c:v>1.5166900000000001</c:v>
                </c:pt>
                <c:pt idx="11560">
                  <c:v>1.1846699999999999</c:v>
                </c:pt>
                <c:pt idx="11561">
                  <c:v>0.77284399999999998</c:v>
                </c:pt>
                <c:pt idx="11562">
                  <c:v>1.0619499999999999</c:v>
                </c:pt>
                <c:pt idx="11563">
                  <c:v>0.37453500000000001</c:v>
                </c:pt>
                <c:pt idx="11564">
                  <c:v>-0.36425600000000002</c:v>
                </c:pt>
                <c:pt idx="11565">
                  <c:v>1.1697900000000001</c:v>
                </c:pt>
                <c:pt idx="11566">
                  <c:v>0.83194299999999999</c:v>
                </c:pt>
                <c:pt idx="11567">
                  <c:v>1.1530899999999999</c:v>
                </c:pt>
                <c:pt idx="11568">
                  <c:v>1.2620499999999999</c:v>
                </c:pt>
                <c:pt idx="11569">
                  <c:v>1.3007500000000001</c:v>
                </c:pt>
                <c:pt idx="11570">
                  <c:v>1.30122</c:v>
                </c:pt>
                <c:pt idx="11571">
                  <c:v>1.29619</c:v>
                </c:pt>
                <c:pt idx="11572">
                  <c:v>0.87124299999999999</c:v>
                </c:pt>
                <c:pt idx="11573">
                  <c:v>0.81503599999999998</c:v>
                </c:pt>
                <c:pt idx="11574">
                  <c:v>0.33768300000000001</c:v>
                </c:pt>
                <c:pt idx="11575">
                  <c:v>0.72968299999999997</c:v>
                </c:pt>
                <c:pt idx="11576">
                  <c:v>0.84202699999999997</c:v>
                </c:pt>
                <c:pt idx="11577">
                  <c:v>1.0444500000000001</c:v>
                </c:pt>
                <c:pt idx="11578">
                  <c:v>1.5597300000000001</c:v>
                </c:pt>
                <c:pt idx="11579">
                  <c:v>1.2552099999999999</c:v>
                </c:pt>
                <c:pt idx="11580">
                  <c:v>8.6849999999999997E-2</c:v>
                </c:pt>
                <c:pt idx="11581">
                  <c:v>0.56866799999999995</c:v>
                </c:pt>
                <c:pt idx="11582">
                  <c:v>0.35445300000000002</c:v>
                </c:pt>
                <c:pt idx="11583">
                  <c:v>1.5778300000000001</c:v>
                </c:pt>
                <c:pt idx="11584">
                  <c:v>-0.35136800000000001</c:v>
                </c:pt>
                <c:pt idx="11585">
                  <c:v>0.34482400000000002</c:v>
                </c:pt>
                <c:pt idx="11586">
                  <c:v>0.64995000000000003</c:v>
                </c:pt>
                <c:pt idx="11587">
                  <c:v>1.2263900000000001</c:v>
                </c:pt>
                <c:pt idx="11588">
                  <c:v>0.511459</c:v>
                </c:pt>
                <c:pt idx="11589">
                  <c:v>1.3400300000000001</c:v>
                </c:pt>
                <c:pt idx="11590">
                  <c:v>1.17509</c:v>
                </c:pt>
                <c:pt idx="11591">
                  <c:v>0.83504999999999996</c:v>
                </c:pt>
                <c:pt idx="11592">
                  <c:v>0.93563200000000002</c:v>
                </c:pt>
                <c:pt idx="11593">
                  <c:v>1.2025600000000001</c:v>
                </c:pt>
                <c:pt idx="11594">
                  <c:v>5.0404999999999998E-2</c:v>
                </c:pt>
                <c:pt idx="11595">
                  <c:v>0.77772399999999997</c:v>
                </c:pt>
                <c:pt idx="11596">
                  <c:v>1.5645800000000001</c:v>
                </c:pt>
                <c:pt idx="11597">
                  <c:v>0.77759</c:v>
                </c:pt>
                <c:pt idx="11598">
                  <c:v>0.478269</c:v>
                </c:pt>
                <c:pt idx="11599">
                  <c:v>1.2726999999999999</c:v>
                </c:pt>
                <c:pt idx="11600">
                  <c:v>0.52327599999999996</c:v>
                </c:pt>
                <c:pt idx="11601">
                  <c:v>0.86592800000000003</c:v>
                </c:pt>
                <c:pt idx="11602">
                  <c:v>1.76268</c:v>
                </c:pt>
                <c:pt idx="11603">
                  <c:v>1.07812</c:v>
                </c:pt>
                <c:pt idx="11604">
                  <c:v>8.3984000000000003E-2</c:v>
                </c:pt>
                <c:pt idx="11605">
                  <c:v>0.95342800000000005</c:v>
                </c:pt>
                <c:pt idx="11606">
                  <c:v>1.6625799999999999</c:v>
                </c:pt>
                <c:pt idx="11607">
                  <c:v>-1.57467</c:v>
                </c:pt>
                <c:pt idx="11608">
                  <c:v>1.26417</c:v>
                </c:pt>
                <c:pt idx="11609">
                  <c:v>1.49577</c:v>
                </c:pt>
                <c:pt idx="11610">
                  <c:v>7.1920999999999999E-2</c:v>
                </c:pt>
                <c:pt idx="11611">
                  <c:v>0.45555000000000001</c:v>
                </c:pt>
                <c:pt idx="11612">
                  <c:v>0.34338999999999997</c:v>
                </c:pt>
                <c:pt idx="11613">
                  <c:v>0.32624700000000001</c:v>
                </c:pt>
                <c:pt idx="11614">
                  <c:v>-0.110322</c:v>
                </c:pt>
                <c:pt idx="11615">
                  <c:v>0.747942</c:v>
                </c:pt>
                <c:pt idx="11616">
                  <c:v>-1.8251900000000001</c:v>
                </c:pt>
                <c:pt idx="11617">
                  <c:v>0.75509400000000004</c:v>
                </c:pt>
                <c:pt idx="11618">
                  <c:v>1.86886</c:v>
                </c:pt>
                <c:pt idx="11619">
                  <c:v>1.30403</c:v>
                </c:pt>
                <c:pt idx="11620">
                  <c:v>0.25089</c:v>
                </c:pt>
                <c:pt idx="11621">
                  <c:v>0.65653700000000004</c:v>
                </c:pt>
                <c:pt idx="11622">
                  <c:v>1.08091</c:v>
                </c:pt>
                <c:pt idx="11623">
                  <c:v>1.1440399999999999</c:v>
                </c:pt>
                <c:pt idx="11624">
                  <c:v>0.61263000000000001</c:v>
                </c:pt>
                <c:pt idx="11625">
                  <c:v>0.19281100000000001</c:v>
                </c:pt>
                <c:pt idx="11626">
                  <c:v>1.72553</c:v>
                </c:pt>
                <c:pt idx="11627">
                  <c:v>1.5611900000000001</c:v>
                </c:pt>
                <c:pt idx="11628">
                  <c:v>1.2134199999999999</c:v>
                </c:pt>
                <c:pt idx="11629">
                  <c:v>1.3913500000000001</c:v>
                </c:pt>
                <c:pt idx="11630">
                  <c:v>1.6373800000000001</c:v>
                </c:pt>
                <c:pt idx="11631">
                  <c:v>1.5615600000000001</c:v>
                </c:pt>
                <c:pt idx="11632">
                  <c:v>1.56274</c:v>
                </c:pt>
                <c:pt idx="11633">
                  <c:v>1.3644000000000001</c:v>
                </c:pt>
                <c:pt idx="11634">
                  <c:v>1.7661199999999999</c:v>
                </c:pt>
                <c:pt idx="11635">
                  <c:v>1.42923</c:v>
                </c:pt>
                <c:pt idx="11636">
                  <c:v>-1.2331099999999999</c:v>
                </c:pt>
                <c:pt idx="11637">
                  <c:v>1.36616</c:v>
                </c:pt>
                <c:pt idx="11638">
                  <c:v>1.3577600000000001</c:v>
                </c:pt>
                <c:pt idx="11639">
                  <c:v>1.3263100000000001</c:v>
                </c:pt>
                <c:pt idx="11640">
                  <c:v>1.39063</c:v>
                </c:pt>
                <c:pt idx="11641">
                  <c:v>1.41838</c:v>
                </c:pt>
                <c:pt idx="11642">
                  <c:v>1.30968</c:v>
                </c:pt>
                <c:pt idx="11643">
                  <c:v>1.89167</c:v>
                </c:pt>
                <c:pt idx="11644">
                  <c:v>-1.80389</c:v>
                </c:pt>
                <c:pt idx="11645">
                  <c:v>1.3003499999999999</c:v>
                </c:pt>
                <c:pt idx="11646">
                  <c:v>1.6773499999999999</c:v>
                </c:pt>
                <c:pt idx="11647">
                  <c:v>1.49051</c:v>
                </c:pt>
                <c:pt idx="11648">
                  <c:v>1.2389699999999999</c:v>
                </c:pt>
                <c:pt idx="11649">
                  <c:v>1.54491</c:v>
                </c:pt>
                <c:pt idx="11650">
                  <c:v>1.7815099999999999</c:v>
                </c:pt>
                <c:pt idx="11651">
                  <c:v>-0.25253799999999998</c:v>
                </c:pt>
                <c:pt idx="11652">
                  <c:v>1.4979800000000001</c:v>
                </c:pt>
                <c:pt idx="11653">
                  <c:v>1.1147899999999999</c:v>
                </c:pt>
                <c:pt idx="11654">
                  <c:v>2.2112599999999998</c:v>
                </c:pt>
                <c:pt idx="11655">
                  <c:v>-1.9646300000000001</c:v>
                </c:pt>
                <c:pt idx="11656">
                  <c:v>1.47854</c:v>
                </c:pt>
                <c:pt idx="11657">
                  <c:v>1.1282799999999999</c:v>
                </c:pt>
                <c:pt idx="11658">
                  <c:v>0.14777999999999999</c:v>
                </c:pt>
                <c:pt idx="11659">
                  <c:v>2.0430899999999999</c:v>
                </c:pt>
                <c:pt idx="11660">
                  <c:v>-7.2119000000000003E-2</c:v>
                </c:pt>
                <c:pt idx="11661">
                  <c:v>1.5497799999999999</c:v>
                </c:pt>
                <c:pt idx="11662">
                  <c:v>-1.6573800000000001</c:v>
                </c:pt>
                <c:pt idx="11663">
                  <c:v>-2.07958</c:v>
                </c:pt>
                <c:pt idx="11664">
                  <c:v>1.17336</c:v>
                </c:pt>
                <c:pt idx="11665">
                  <c:v>1.9821800000000001</c:v>
                </c:pt>
                <c:pt idx="11666">
                  <c:v>1.4881899999999999</c:v>
                </c:pt>
                <c:pt idx="11667">
                  <c:v>1.39977</c:v>
                </c:pt>
                <c:pt idx="11668">
                  <c:v>1.06812</c:v>
                </c:pt>
                <c:pt idx="11669">
                  <c:v>-1.1914800000000001</c:v>
                </c:pt>
                <c:pt idx="11670">
                  <c:v>1.66689</c:v>
                </c:pt>
                <c:pt idx="11671">
                  <c:v>1.05541</c:v>
                </c:pt>
                <c:pt idx="11672">
                  <c:v>1.4132199999999999</c:v>
                </c:pt>
                <c:pt idx="11673">
                  <c:v>-0.24262400000000001</c:v>
                </c:pt>
                <c:pt idx="11674">
                  <c:v>-1.2576099999999999</c:v>
                </c:pt>
                <c:pt idx="11675">
                  <c:v>0.86315900000000001</c:v>
                </c:pt>
                <c:pt idx="11676">
                  <c:v>1.78254</c:v>
                </c:pt>
                <c:pt idx="11677">
                  <c:v>2.0390199999999998</c:v>
                </c:pt>
                <c:pt idx="11678">
                  <c:v>-0.222078</c:v>
                </c:pt>
                <c:pt idx="11679">
                  <c:v>1.8205899999999999</c:v>
                </c:pt>
                <c:pt idx="11680">
                  <c:v>0.111424</c:v>
                </c:pt>
                <c:pt idx="11681">
                  <c:v>2.0958999999999999</c:v>
                </c:pt>
                <c:pt idx="11682">
                  <c:v>1.92614</c:v>
                </c:pt>
                <c:pt idx="11683">
                  <c:v>1.60415</c:v>
                </c:pt>
                <c:pt idx="11684">
                  <c:v>1.5381800000000001</c:v>
                </c:pt>
                <c:pt idx="11685">
                  <c:v>1.9899199999999999</c:v>
                </c:pt>
                <c:pt idx="11686">
                  <c:v>1.34005</c:v>
                </c:pt>
                <c:pt idx="11687">
                  <c:v>0.348997</c:v>
                </c:pt>
                <c:pt idx="11688">
                  <c:v>1.9028</c:v>
                </c:pt>
                <c:pt idx="11689">
                  <c:v>1.5625100000000001</c:v>
                </c:pt>
                <c:pt idx="11690">
                  <c:v>1.6387499999999999</c:v>
                </c:pt>
                <c:pt idx="11691">
                  <c:v>-0.77887200000000001</c:v>
                </c:pt>
                <c:pt idx="11692">
                  <c:v>-0.44234600000000002</c:v>
                </c:pt>
                <c:pt idx="11693">
                  <c:v>-0.24437800000000001</c:v>
                </c:pt>
                <c:pt idx="11694">
                  <c:v>-0.51043099999999997</c:v>
                </c:pt>
                <c:pt idx="11695">
                  <c:v>1.9450400000000001</c:v>
                </c:pt>
                <c:pt idx="11696">
                  <c:v>1.2624</c:v>
                </c:pt>
                <c:pt idx="11697">
                  <c:v>1.22481</c:v>
                </c:pt>
                <c:pt idx="11698">
                  <c:v>1.3301700000000001</c:v>
                </c:pt>
                <c:pt idx="11699">
                  <c:v>1.38629</c:v>
                </c:pt>
                <c:pt idx="11700">
                  <c:v>0.35311100000000001</c:v>
                </c:pt>
                <c:pt idx="11701">
                  <c:v>1.0805899999999999</c:v>
                </c:pt>
                <c:pt idx="11702">
                  <c:v>1.22495</c:v>
                </c:pt>
                <c:pt idx="11703">
                  <c:v>1.2596400000000001</c:v>
                </c:pt>
                <c:pt idx="11704">
                  <c:v>1.1596299999999999</c:v>
                </c:pt>
                <c:pt idx="11705">
                  <c:v>3.4909999999999997E-2</c:v>
                </c:pt>
                <c:pt idx="11706">
                  <c:v>1.3184199999999999</c:v>
                </c:pt>
                <c:pt idx="11707">
                  <c:v>0.86445499999999997</c:v>
                </c:pt>
                <c:pt idx="11708">
                  <c:v>1.5317099999999999</c:v>
                </c:pt>
                <c:pt idx="11709">
                  <c:v>1.2093100000000001</c:v>
                </c:pt>
                <c:pt idx="11710">
                  <c:v>0.87672899999999998</c:v>
                </c:pt>
                <c:pt idx="11711">
                  <c:v>-2.1190699999999998</c:v>
                </c:pt>
                <c:pt idx="11712">
                  <c:v>1.10483</c:v>
                </c:pt>
                <c:pt idx="11713">
                  <c:v>1.75545</c:v>
                </c:pt>
                <c:pt idx="11714">
                  <c:v>1.82385</c:v>
                </c:pt>
                <c:pt idx="11715">
                  <c:v>1.2600100000000001</c:v>
                </c:pt>
                <c:pt idx="11716">
                  <c:v>0.61917800000000001</c:v>
                </c:pt>
                <c:pt idx="11717">
                  <c:v>-1.06298</c:v>
                </c:pt>
                <c:pt idx="11718">
                  <c:v>1.14889</c:v>
                </c:pt>
                <c:pt idx="11719">
                  <c:v>-0.12746099999999999</c:v>
                </c:pt>
                <c:pt idx="11720">
                  <c:v>0.84403099999999998</c:v>
                </c:pt>
                <c:pt idx="11721">
                  <c:v>0.53474200000000005</c:v>
                </c:pt>
                <c:pt idx="11722">
                  <c:v>0.42013800000000001</c:v>
                </c:pt>
                <c:pt idx="11723">
                  <c:v>0.62414700000000001</c:v>
                </c:pt>
                <c:pt idx="11724">
                  <c:v>-0.60727200000000003</c:v>
                </c:pt>
                <c:pt idx="11725">
                  <c:v>0.56042400000000003</c:v>
                </c:pt>
                <c:pt idx="11726">
                  <c:v>2.1198000000000002E-2</c:v>
                </c:pt>
                <c:pt idx="11727">
                  <c:v>0.69575900000000002</c:v>
                </c:pt>
                <c:pt idx="11728">
                  <c:v>1.3932199999999999</c:v>
                </c:pt>
                <c:pt idx="11729">
                  <c:v>-0.195712</c:v>
                </c:pt>
                <c:pt idx="11730">
                  <c:v>1.2135800000000001</c:v>
                </c:pt>
                <c:pt idx="11731">
                  <c:v>-0.77680000000000005</c:v>
                </c:pt>
                <c:pt idx="11732">
                  <c:v>-0.47100599999999998</c:v>
                </c:pt>
                <c:pt idx="11733">
                  <c:v>0.39798899999999998</c:v>
                </c:pt>
                <c:pt idx="11734">
                  <c:v>1.0344899999999999</c:v>
                </c:pt>
                <c:pt idx="11735">
                  <c:v>9.6850000000000006E-2</c:v>
                </c:pt>
                <c:pt idx="11736">
                  <c:v>0.59882899999999994</c:v>
                </c:pt>
                <c:pt idx="11737">
                  <c:v>0.93158600000000003</c:v>
                </c:pt>
                <c:pt idx="11738">
                  <c:v>9.6992999999999996E-2</c:v>
                </c:pt>
                <c:pt idx="11739">
                  <c:v>0.86173299999999997</c:v>
                </c:pt>
                <c:pt idx="11740">
                  <c:v>1.4240900000000001</c:v>
                </c:pt>
                <c:pt idx="11741">
                  <c:v>1.10429</c:v>
                </c:pt>
                <c:pt idx="11742">
                  <c:v>0.483817</c:v>
                </c:pt>
                <c:pt idx="11743">
                  <c:v>0.59420200000000001</c:v>
                </c:pt>
                <c:pt idx="11744">
                  <c:v>1.8003400000000001</c:v>
                </c:pt>
                <c:pt idx="11745">
                  <c:v>0.74434</c:v>
                </c:pt>
                <c:pt idx="11746">
                  <c:v>-0.85181600000000002</c:v>
                </c:pt>
                <c:pt idx="11747">
                  <c:v>1.50749</c:v>
                </c:pt>
                <c:pt idx="11748">
                  <c:v>0.94956399999999996</c:v>
                </c:pt>
                <c:pt idx="11749">
                  <c:v>1.3516300000000001</c:v>
                </c:pt>
                <c:pt idx="11750">
                  <c:v>0.238459</c:v>
                </c:pt>
                <c:pt idx="11751">
                  <c:v>0.25273099999999998</c:v>
                </c:pt>
                <c:pt idx="11752">
                  <c:v>1.0082599999999999</c:v>
                </c:pt>
                <c:pt idx="11753">
                  <c:v>0.76554999999999995</c:v>
                </c:pt>
                <c:pt idx="11754">
                  <c:v>0.37523000000000001</c:v>
                </c:pt>
                <c:pt idx="11755">
                  <c:v>0.529254</c:v>
                </c:pt>
                <c:pt idx="11756">
                  <c:v>0.64924099999999996</c:v>
                </c:pt>
                <c:pt idx="11757">
                  <c:v>0.44821899999999998</c:v>
                </c:pt>
                <c:pt idx="11758">
                  <c:v>-0.35540899999999997</c:v>
                </c:pt>
                <c:pt idx="11759">
                  <c:v>0.44617200000000001</c:v>
                </c:pt>
                <c:pt idx="11760">
                  <c:v>0.88366900000000004</c:v>
                </c:pt>
                <c:pt idx="11761">
                  <c:v>0.57238</c:v>
                </c:pt>
                <c:pt idx="11762">
                  <c:v>1.0793299999999999</c:v>
                </c:pt>
                <c:pt idx="11763">
                  <c:v>1.29169</c:v>
                </c:pt>
                <c:pt idx="11764">
                  <c:v>0.43888300000000002</c:v>
                </c:pt>
                <c:pt idx="11765">
                  <c:v>0.18940199999999999</c:v>
                </c:pt>
                <c:pt idx="11766">
                  <c:v>1.6268100000000001</c:v>
                </c:pt>
                <c:pt idx="11767">
                  <c:v>1.3994500000000001</c:v>
                </c:pt>
                <c:pt idx="11768">
                  <c:v>0.56590600000000002</c:v>
                </c:pt>
                <c:pt idx="11769">
                  <c:v>1.47434</c:v>
                </c:pt>
                <c:pt idx="11770">
                  <c:v>1.1559900000000001</c:v>
                </c:pt>
                <c:pt idx="11771">
                  <c:v>0.58499100000000004</c:v>
                </c:pt>
                <c:pt idx="11772">
                  <c:v>1.63419</c:v>
                </c:pt>
                <c:pt idx="11773">
                  <c:v>0.34850199999999998</c:v>
                </c:pt>
                <c:pt idx="11774">
                  <c:v>0.326963</c:v>
                </c:pt>
                <c:pt idx="11775">
                  <c:v>0.57793899999999998</c:v>
                </c:pt>
                <c:pt idx="11776">
                  <c:v>0.63358599999999998</c:v>
                </c:pt>
                <c:pt idx="11777">
                  <c:v>0.42547099999999999</c:v>
                </c:pt>
                <c:pt idx="11778">
                  <c:v>1.2178</c:v>
                </c:pt>
                <c:pt idx="11779">
                  <c:v>0.54242800000000002</c:v>
                </c:pt>
                <c:pt idx="11780">
                  <c:v>0.90862699999999996</c:v>
                </c:pt>
                <c:pt idx="11781">
                  <c:v>0.56124200000000002</c:v>
                </c:pt>
                <c:pt idx="11782">
                  <c:v>1.09334</c:v>
                </c:pt>
                <c:pt idx="11783">
                  <c:v>0.89342999999999995</c:v>
                </c:pt>
                <c:pt idx="11784">
                  <c:v>1.4863999999999999</c:v>
                </c:pt>
                <c:pt idx="11785">
                  <c:v>1.2036800000000001</c:v>
                </c:pt>
                <c:pt idx="11786">
                  <c:v>0.959816</c:v>
                </c:pt>
                <c:pt idx="11787">
                  <c:v>-0.152755</c:v>
                </c:pt>
                <c:pt idx="11788">
                  <c:v>0.54321799999999998</c:v>
                </c:pt>
                <c:pt idx="11789">
                  <c:v>1.3763399999999999</c:v>
                </c:pt>
                <c:pt idx="11790">
                  <c:v>1.3167199999999999</c:v>
                </c:pt>
                <c:pt idx="11791">
                  <c:v>0.953318</c:v>
                </c:pt>
                <c:pt idx="11792">
                  <c:v>0.59152300000000002</c:v>
                </c:pt>
                <c:pt idx="11793">
                  <c:v>1.7170999999999999E-2</c:v>
                </c:pt>
                <c:pt idx="11794">
                  <c:v>1.19204</c:v>
                </c:pt>
                <c:pt idx="11795">
                  <c:v>0.30493900000000002</c:v>
                </c:pt>
                <c:pt idx="11796">
                  <c:v>1.5041500000000001</c:v>
                </c:pt>
                <c:pt idx="11797">
                  <c:v>0.36860399999999999</c:v>
                </c:pt>
                <c:pt idx="11798">
                  <c:v>0.55673700000000004</c:v>
                </c:pt>
                <c:pt idx="11799">
                  <c:v>1.06115</c:v>
                </c:pt>
                <c:pt idx="11800">
                  <c:v>1.12754</c:v>
                </c:pt>
                <c:pt idx="11801">
                  <c:v>0.34505000000000002</c:v>
                </c:pt>
                <c:pt idx="11802">
                  <c:v>0.63395999999999997</c:v>
                </c:pt>
                <c:pt idx="11803">
                  <c:v>0.84122399999999997</c:v>
                </c:pt>
                <c:pt idx="11804">
                  <c:v>0.54066599999999998</c:v>
                </c:pt>
                <c:pt idx="11805">
                  <c:v>0.59309299999999998</c:v>
                </c:pt>
                <c:pt idx="11806">
                  <c:v>1.3791500000000001</c:v>
                </c:pt>
                <c:pt idx="11807">
                  <c:v>0.96869099999999997</c:v>
                </c:pt>
                <c:pt idx="11808">
                  <c:v>0.83266300000000004</c:v>
                </c:pt>
                <c:pt idx="11809">
                  <c:v>0.65563000000000005</c:v>
                </c:pt>
                <c:pt idx="11810">
                  <c:v>0.12886</c:v>
                </c:pt>
                <c:pt idx="11811">
                  <c:v>1.2095100000000001</c:v>
                </c:pt>
                <c:pt idx="11812">
                  <c:v>0.87914499999999995</c:v>
                </c:pt>
                <c:pt idx="11813">
                  <c:v>-3.2660000000000002E-2</c:v>
                </c:pt>
                <c:pt idx="11814">
                  <c:v>0.78240100000000001</c:v>
                </c:pt>
                <c:pt idx="11815">
                  <c:v>0.72871600000000003</c:v>
                </c:pt>
                <c:pt idx="11816">
                  <c:v>6.4726000000000006E-2</c:v>
                </c:pt>
                <c:pt idx="11817">
                  <c:v>0.87484300000000004</c:v>
                </c:pt>
                <c:pt idx="11818">
                  <c:v>0.14519499999999999</c:v>
                </c:pt>
                <c:pt idx="11819">
                  <c:v>0.60087500000000005</c:v>
                </c:pt>
                <c:pt idx="11820">
                  <c:v>0.179788</c:v>
                </c:pt>
                <c:pt idx="11821">
                  <c:v>-1.01166</c:v>
                </c:pt>
                <c:pt idx="11822">
                  <c:v>1.49607</c:v>
                </c:pt>
                <c:pt idx="11823">
                  <c:v>0.338953</c:v>
                </c:pt>
                <c:pt idx="11824">
                  <c:v>0.69678600000000002</c:v>
                </c:pt>
                <c:pt idx="11825">
                  <c:v>1.81576</c:v>
                </c:pt>
                <c:pt idx="11826">
                  <c:v>0.67947999999999997</c:v>
                </c:pt>
                <c:pt idx="11827">
                  <c:v>0.36611700000000003</c:v>
                </c:pt>
                <c:pt idx="11828">
                  <c:v>0.33698299999999998</c:v>
                </c:pt>
                <c:pt idx="11829">
                  <c:v>0.224914</c:v>
                </c:pt>
                <c:pt idx="11830">
                  <c:v>0.40551199999999998</c:v>
                </c:pt>
                <c:pt idx="11831">
                  <c:v>0.67995099999999997</c:v>
                </c:pt>
                <c:pt idx="11832">
                  <c:v>1.4289400000000001</c:v>
                </c:pt>
                <c:pt idx="11833">
                  <c:v>-0.477271</c:v>
                </c:pt>
                <c:pt idx="11834">
                  <c:v>1.03962</c:v>
                </c:pt>
                <c:pt idx="11835">
                  <c:v>7.5287999999999994E-2</c:v>
                </c:pt>
                <c:pt idx="11836">
                  <c:v>0.73817100000000002</c:v>
                </c:pt>
                <c:pt idx="11837">
                  <c:v>0.94493499999999997</c:v>
                </c:pt>
                <c:pt idx="11838">
                  <c:v>1.2478100000000001</c:v>
                </c:pt>
                <c:pt idx="11839">
                  <c:v>0.70172900000000005</c:v>
                </c:pt>
                <c:pt idx="11840">
                  <c:v>1.34138</c:v>
                </c:pt>
                <c:pt idx="11841">
                  <c:v>0.92981800000000003</c:v>
                </c:pt>
                <c:pt idx="11842">
                  <c:v>-5.3594000000000003E-2</c:v>
                </c:pt>
                <c:pt idx="11843">
                  <c:v>0.64890800000000004</c:v>
                </c:pt>
                <c:pt idx="11844">
                  <c:v>1.6529</c:v>
                </c:pt>
                <c:pt idx="11845">
                  <c:v>0.78381699999999999</c:v>
                </c:pt>
                <c:pt idx="11846">
                  <c:v>1.0860399999999999</c:v>
                </c:pt>
                <c:pt idx="11847">
                  <c:v>1.23244</c:v>
                </c:pt>
                <c:pt idx="11848">
                  <c:v>0.40457199999999999</c:v>
                </c:pt>
                <c:pt idx="11849">
                  <c:v>0.67885099999999998</c:v>
                </c:pt>
                <c:pt idx="11850">
                  <c:v>1.3948199999999999</c:v>
                </c:pt>
                <c:pt idx="11851">
                  <c:v>2.2189000000000001</c:v>
                </c:pt>
                <c:pt idx="11852">
                  <c:v>0.78909899999999999</c:v>
                </c:pt>
                <c:pt idx="11853">
                  <c:v>0.51726399999999995</c:v>
                </c:pt>
                <c:pt idx="11854">
                  <c:v>0.62138499999999997</c:v>
                </c:pt>
                <c:pt idx="11855">
                  <c:v>0.118744</c:v>
                </c:pt>
                <c:pt idx="11856">
                  <c:v>0.73844100000000001</c:v>
                </c:pt>
                <c:pt idx="11857">
                  <c:v>0.74345399999999995</c:v>
                </c:pt>
                <c:pt idx="11858">
                  <c:v>0.99307599999999996</c:v>
                </c:pt>
                <c:pt idx="11859">
                  <c:v>1.6232899999999999</c:v>
                </c:pt>
                <c:pt idx="11860">
                  <c:v>0.54126200000000002</c:v>
                </c:pt>
                <c:pt idx="11861">
                  <c:v>1.35894</c:v>
                </c:pt>
                <c:pt idx="11862">
                  <c:v>1.18781</c:v>
                </c:pt>
                <c:pt idx="11863">
                  <c:v>-0.55379599999999995</c:v>
                </c:pt>
                <c:pt idx="11864">
                  <c:v>0.14640400000000001</c:v>
                </c:pt>
                <c:pt idx="11865">
                  <c:v>0.61546000000000001</c:v>
                </c:pt>
                <c:pt idx="11866">
                  <c:v>1.0970599999999999</c:v>
                </c:pt>
                <c:pt idx="11867">
                  <c:v>0.37708599999999998</c:v>
                </c:pt>
                <c:pt idx="11868">
                  <c:v>1.1193900000000001</c:v>
                </c:pt>
                <c:pt idx="11869">
                  <c:v>0.51275800000000005</c:v>
                </c:pt>
                <c:pt idx="11870">
                  <c:v>0.63694399999999995</c:v>
                </c:pt>
                <c:pt idx="11871">
                  <c:v>1.2018500000000001</c:v>
                </c:pt>
                <c:pt idx="11872">
                  <c:v>0.86033499999999996</c:v>
                </c:pt>
                <c:pt idx="11873">
                  <c:v>1.4011100000000001</c:v>
                </c:pt>
                <c:pt idx="11874">
                  <c:v>0.49937999999999999</c:v>
                </c:pt>
                <c:pt idx="11875">
                  <c:v>1.14151</c:v>
                </c:pt>
                <c:pt idx="11876">
                  <c:v>0.93529200000000001</c:v>
                </c:pt>
                <c:pt idx="11877">
                  <c:v>0.90776100000000004</c:v>
                </c:pt>
                <c:pt idx="11878">
                  <c:v>0.69947999999999999</c:v>
                </c:pt>
                <c:pt idx="11879">
                  <c:v>0.85806700000000002</c:v>
                </c:pt>
                <c:pt idx="11880">
                  <c:v>1.1586099999999999</c:v>
                </c:pt>
                <c:pt idx="11881">
                  <c:v>1.3889400000000001</c:v>
                </c:pt>
                <c:pt idx="11882">
                  <c:v>1.95309</c:v>
                </c:pt>
                <c:pt idx="11883">
                  <c:v>0.83454099999999998</c:v>
                </c:pt>
                <c:pt idx="11884">
                  <c:v>1.5361199999999999</c:v>
                </c:pt>
                <c:pt idx="11885">
                  <c:v>0.73712100000000003</c:v>
                </c:pt>
                <c:pt idx="11886">
                  <c:v>1.5863400000000001</c:v>
                </c:pt>
                <c:pt idx="11887">
                  <c:v>1.17326</c:v>
                </c:pt>
                <c:pt idx="11888">
                  <c:v>1.22668</c:v>
                </c:pt>
                <c:pt idx="11889">
                  <c:v>0.42536400000000002</c:v>
                </c:pt>
                <c:pt idx="11890">
                  <c:v>0.94985399999999998</c:v>
                </c:pt>
                <c:pt idx="11891">
                  <c:v>0.36621999999999999</c:v>
                </c:pt>
                <c:pt idx="11892">
                  <c:v>1.62443</c:v>
                </c:pt>
                <c:pt idx="11893">
                  <c:v>1.2642</c:v>
                </c:pt>
                <c:pt idx="11894">
                  <c:v>1.3230299999999999</c:v>
                </c:pt>
                <c:pt idx="11895">
                  <c:v>1.2267600000000001</c:v>
                </c:pt>
                <c:pt idx="11896">
                  <c:v>0.53454400000000002</c:v>
                </c:pt>
                <c:pt idx="11897">
                  <c:v>0.99956299999999998</c:v>
                </c:pt>
                <c:pt idx="11898">
                  <c:v>0.92125100000000004</c:v>
                </c:pt>
                <c:pt idx="11899">
                  <c:v>1.1491199999999999</c:v>
                </c:pt>
                <c:pt idx="11900">
                  <c:v>0.688581</c:v>
                </c:pt>
                <c:pt idx="11901">
                  <c:v>0.13584599999999999</c:v>
                </c:pt>
                <c:pt idx="11902">
                  <c:v>0.86648400000000003</c:v>
                </c:pt>
                <c:pt idx="11903">
                  <c:v>1.3635200000000001</c:v>
                </c:pt>
                <c:pt idx="11904">
                  <c:v>1.57209</c:v>
                </c:pt>
                <c:pt idx="11905">
                  <c:v>1.2026300000000001</c:v>
                </c:pt>
                <c:pt idx="11906">
                  <c:v>0.75257499999999999</c:v>
                </c:pt>
                <c:pt idx="11907">
                  <c:v>1.2881100000000001</c:v>
                </c:pt>
                <c:pt idx="11908">
                  <c:v>0.30580299999999999</c:v>
                </c:pt>
                <c:pt idx="11909">
                  <c:v>-0.47606199999999999</c:v>
                </c:pt>
                <c:pt idx="11910">
                  <c:v>1.1527400000000001</c:v>
                </c:pt>
                <c:pt idx="11911">
                  <c:v>1.8256300000000001</c:v>
                </c:pt>
                <c:pt idx="11912">
                  <c:v>0.68111600000000005</c:v>
                </c:pt>
                <c:pt idx="11913">
                  <c:v>1.0363</c:v>
                </c:pt>
                <c:pt idx="11914">
                  <c:v>0.53273099999999995</c:v>
                </c:pt>
                <c:pt idx="11915">
                  <c:v>1.41218</c:v>
                </c:pt>
                <c:pt idx="11916">
                  <c:v>1.1407799999999999</c:v>
                </c:pt>
                <c:pt idx="11917">
                  <c:v>0.62900900000000004</c:v>
                </c:pt>
                <c:pt idx="11918">
                  <c:v>0.99265199999999998</c:v>
                </c:pt>
                <c:pt idx="11919">
                  <c:v>0.76184300000000005</c:v>
                </c:pt>
                <c:pt idx="11920">
                  <c:v>1.26658</c:v>
                </c:pt>
                <c:pt idx="11921">
                  <c:v>1.4294199999999999</c:v>
                </c:pt>
                <c:pt idx="11922">
                  <c:v>1.1467400000000001</c:v>
                </c:pt>
                <c:pt idx="11923">
                  <c:v>0.703762</c:v>
                </c:pt>
                <c:pt idx="11924">
                  <c:v>0.45910800000000002</c:v>
                </c:pt>
                <c:pt idx="11925">
                  <c:v>1.83914</c:v>
                </c:pt>
                <c:pt idx="11926">
                  <c:v>0.23799400000000001</c:v>
                </c:pt>
                <c:pt idx="11927">
                  <c:v>1.2081299999999999</c:v>
                </c:pt>
                <c:pt idx="11928">
                  <c:v>0.245695</c:v>
                </c:pt>
                <c:pt idx="11929">
                  <c:v>1.35423</c:v>
                </c:pt>
                <c:pt idx="11930">
                  <c:v>1.01779</c:v>
                </c:pt>
                <c:pt idx="11931">
                  <c:v>0.34798200000000001</c:v>
                </c:pt>
                <c:pt idx="11932">
                  <c:v>0.38036300000000001</c:v>
                </c:pt>
                <c:pt idx="11933">
                  <c:v>0.71938500000000005</c:v>
                </c:pt>
                <c:pt idx="11934">
                  <c:v>-1.9715E-2</c:v>
                </c:pt>
                <c:pt idx="11935">
                  <c:v>2.93215</c:v>
                </c:pt>
                <c:pt idx="11936">
                  <c:v>0.48611500000000002</c:v>
                </c:pt>
                <c:pt idx="11937">
                  <c:v>0.81675500000000001</c:v>
                </c:pt>
                <c:pt idx="11938">
                  <c:v>1.7875700000000001</c:v>
                </c:pt>
                <c:pt idx="11939">
                  <c:v>-0.57254099999999997</c:v>
                </c:pt>
                <c:pt idx="11940">
                  <c:v>1.44476</c:v>
                </c:pt>
                <c:pt idx="11941">
                  <c:v>-0.101678</c:v>
                </c:pt>
                <c:pt idx="11942">
                  <c:v>0.67609600000000003</c:v>
                </c:pt>
                <c:pt idx="11943">
                  <c:v>1.61348</c:v>
                </c:pt>
                <c:pt idx="11944">
                  <c:v>0.46005200000000002</c:v>
                </c:pt>
                <c:pt idx="11945">
                  <c:v>0.28279199999999999</c:v>
                </c:pt>
                <c:pt idx="11946">
                  <c:v>1.02155</c:v>
                </c:pt>
                <c:pt idx="11947">
                  <c:v>0.49436000000000002</c:v>
                </c:pt>
                <c:pt idx="11948">
                  <c:v>6.3876000000000002E-2</c:v>
                </c:pt>
                <c:pt idx="11949">
                  <c:v>1.5261</c:v>
                </c:pt>
                <c:pt idx="11950">
                  <c:v>1.75047</c:v>
                </c:pt>
                <c:pt idx="11951">
                  <c:v>1.40358</c:v>
                </c:pt>
                <c:pt idx="11952">
                  <c:v>1.1804699999999999</c:v>
                </c:pt>
                <c:pt idx="11953">
                  <c:v>1.4015599999999999</c:v>
                </c:pt>
                <c:pt idx="11954">
                  <c:v>1.8789</c:v>
                </c:pt>
                <c:pt idx="11955">
                  <c:v>1.4379</c:v>
                </c:pt>
                <c:pt idx="11956">
                  <c:v>1.36591</c:v>
                </c:pt>
                <c:pt idx="11957">
                  <c:v>1.5525100000000001</c:v>
                </c:pt>
                <c:pt idx="11958">
                  <c:v>1.3030900000000001</c:v>
                </c:pt>
                <c:pt idx="11959">
                  <c:v>1.3436600000000001</c:v>
                </c:pt>
                <c:pt idx="11960">
                  <c:v>1.5414399999999999</c:v>
                </c:pt>
                <c:pt idx="11961">
                  <c:v>0.97726500000000005</c:v>
                </c:pt>
                <c:pt idx="11962">
                  <c:v>1.63601</c:v>
                </c:pt>
                <c:pt idx="11963">
                  <c:v>1.1412500000000001</c:v>
                </c:pt>
                <c:pt idx="11964">
                  <c:v>1.0793699999999999</c:v>
                </c:pt>
                <c:pt idx="11965">
                  <c:v>1.26007</c:v>
                </c:pt>
                <c:pt idx="11966">
                  <c:v>2.0306600000000001</c:v>
                </c:pt>
                <c:pt idx="11967">
                  <c:v>-1.43093</c:v>
                </c:pt>
                <c:pt idx="11968">
                  <c:v>2.3860800000000002</c:v>
                </c:pt>
                <c:pt idx="11969">
                  <c:v>1.4595899999999999</c:v>
                </c:pt>
                <c:pt idx="11970">
                  <c:v>0.92148399999999997</c:v>
                </c:pt>
                <c:pt idx="11971">
                  <c:v>1.3101100000000001</c:v>
                </c:pt>
                <c:pt idx="11972">
                  <c:v>1.3468899999999999</c:v>
                </c:pt>
                <c:pt idx="11973">
                  <c:v>1.51234</c:v>
                </c:pt>
                <c:pt idx="11974">
                  <c:v>-0.22906299999999999</c:v>
                </c:pt>
                <c:pt idx="11975">
                  <c:v>1.8865099999999999</c:v>
                </c:pt>
                <c:pt idx="11976">
                  <c:v>1.5971500000000001</c:v>
                </c:pt>
                <c:pt idx="11977">
                  <c:v>1.17666</c:v>
                </c:pt>
                <c:pt idx="11978">
                  <c:v>-1.1425399999999999</c:v>
                </c:pt>
                <c:pt idx="11979">
                  <c:v>-2.15238</c:v>
                </c:pt>
                <c:pt idx="11980">
                  <c:v>-1.98672</c:v>
                </c:pt>
                <c:pt idx="11981">
                  <c:v>0.80136300000000005</c:v>
                </c:pt>
                <c:pt idx="11982">
                  <c:v>1.10501</c:v>
                </c:pt>
                <c:pt idx="11983">
                  <c:v>-0.93852100000000005</c:v>
                </c:pt>
                <c:pt idx="11984">
                  <c:v>1.3046</c:v>
                </c:pt>
                <c:pt idx="11985">
                  <c:v>1.4247700000000001</c:v>
                </c:pt>
                <c:pt idx="11986">
                  <c:v>-1.2474000000000001</c:v>
                </c:pt>
                <c:pt idx="11987">
                  <c:v>1.6294</c:v>
                </c:pt>
                <c:pt idx="11988">
                  <c:v>-2.0353699999999999</c:v>
                </c:pt>
                <c:pt idx="11989">
                  <c:v>1.5897699999999999</c:v>
                </c:pt>
                <c:pt idx="11990">
                  <c:v>1.1755899999999999</c:v>
                </c:pt>
                <c:pt idx="11991">
                  <c:v>2.02196</c:v>
                </c:pt>
                <c:pt idx="11992">
                  <c:v>2.4584600000000001</c:v>
                </c:pt>
                <c:pt idx="11993">
                  <c:v>2.0175700000000001</c:v>
                </c:pt>
                <c:pt idx="11994">
                  <c:v>2.2122999999999999</c:v>
                </c:pt>
                <c:pt idx="11995">
                  <c:v>-2.48312</c:v>
                </c:pt>
                <c:pt idx="11996">
                  <c:v>2.6492300000000002</c:v>
                </c:pt>
                <c:pt idx="11997">
                  <c:v>2.3287499999999999</c:v>
                </c:pt>
                <c:pt idx="11998">
                  <c:v>-0.83085100000000001</c:v>
                </c:pt>
                <c:pt idx="11999">
                  <c:v>-0.37425599999999998</c:v>
                </c:pt>
                <c:pt idx="12000">
                  <c:v>1.6077600000000001</c:v>
                </c:pt>
                <c:pt idx="12001">
                  <c:v>2.2674500000000002</c:v>
                </c:pt>
                <c:pt idx="12002">
                  <c:v>-7.3885999999999993E-2</c:v>
                </c:pt>
                <c:pt idx="12003">
                  <c:v>1.4046799999999999</c:v>
                </c:pt>
                <c:pt idx="12004">
                  <c:v>1.3910899999999999</c:v>
                </c:pt>
                <c:pt idx="12005">
                  <c:v>-9.9328E-2</c:v>
                </c:pt>
                <c:pt idx="12006">
                  <c:v>1.9873099999999999</c:v>
                </c:pt>
                <c:pt idx="12007">
                  <c:v>0.66490099999999996</c:v>
                </c:pt>
                <c:pt idx="12008">
                  <c:v>2.01057</c:v>
                </c:pt>
                <c:pt idx="12009">
                  <c:v>3.3100999999999998E-2</c:v>
                </c:pt>
                <c:pt idx="12010">
                  <c:v>-1.71305</c:v>
                </c:pt>
                <c:pt idx="12011">
                  <c:v>1.4296800000000001</c:v>
                </c:pt>
                <c:pt idx="12012">
                  <c:v>-1.29444</c:v>
                </c:pt>
                <c:pt idx="12013">
                  <c:v>-0.40722999999999998</c:v>
                </c:pt>
                <c:pt idx="12014">
                  <c:v>-1.64775</c:v>
                </c:pt>
                <c:pt idx="12015">
                  <c:v>-0.29816599999999999</c:v>
                </c:pt>
                <c:pt idx="12016">
                  <c:v>-6.0310000000000002E-2</c:v>
                </c:pt>
                <c:pt idx="12017">
                  <c:v>-1.5</c:v>
                </c:pt>
                <c:pt idx="12018">
                  <c:v>-0.52466900000000005</c:v>
                </c:pt>
                <c:pt idx="12019">
                  <c:v>0.80001699999999998</c:v>
                </c:pt>
                <c:pt idx="12020">
                  <c:v>0.424734</c:v>
                </c:pt>
                <c:pt idx="12021">
                  <c:v>-0.54176400000000002</c:v>
                </c:pt>
                <c:pt idx="12022">
                  <c:v>0.192887</c:v>
                </c:pt>
                <c:pt idx="12023">
                  <c:v>-2.4771100000000001</c:v>
                </c:pt>
                <c:pt idx="12024">
                  <c:v>0.34562799999999999</c:v>
                </c:pt>
                <c:pt idx="12025">
                  <c:v>4.3990000000000001E-3</c:v>
                </c:pt>
                <c:pt idx="12026">
                  <c:v>0.46803899999999998</c:v>
                </c:pt>
                <c:pt idx="12027">
                  <c:v>1.5761099999999999</c:v>
                </c:pt>
                <c:pt idx="12028">
                  <c:v>-3.8010000000000001E-3</c:v>
                </c:pt>
                <c:pt idx="12029">
                  <c:v>-0.28409000000000001</c:v>
                </c:pt>
                <c:pt idx="12030">
                  <c:v>0.63366699999999998</c:v>
                </c:pt>
                <c:pt idx="12031">
                  <c:v>-0.35530899999999999</c:v>
                </c:pt>
                <c:pt idx="12032">
                  <c:v>1.7210099999999999</c:v>
                </c:pt>
                <c:pt idx="12033">
                  <c:v>0.74992899999999996</c:v>
                </c:pt>
                <c:pt idx="12034">
                  <c:v>2.2238000000000001E-2</c:v>
                </c:pt>
                <c:pt idx="12035">
                  <c:v>0.80684400000000001</c:v>
                </c:pt>
                <c:pt idx="12036">
                  <c:v>-0.27709400000000001</c:v>
                </c:pt>
                <c:pt idx="12037">
                  <c:v>-1.1952000000000001E-2</c:v>
                </c:pt>
                <c:pt idx="12038">
                  <c:v>0.28203499999999998</c:v>
                </c:pt>
                <c:pt idx="12039">
                  <c:v>0.114866</c:v>
                </c:pt>
                <c:pt idx="12040">
                  <c:v>1.1269400000000001</c:v>
                </c:pt>
                <c:pt idx="12041">
                  <c:v>-0.64556199999999997</c:v>
                </c:pt>
                <c:pt idx="12042">
                  <c:v>1.0851</c:v>
                </c:pt>
                <c:pt idx="12043">
                  <c:v>-0.296429</c:v>
                </c:pt>
                <c:pt idx="12044">
                  <c:v>-0.28895599999999999</c:v>
                </c:pt>
                <c:pt idx="12045">
                  <c:v>0.123546</c:v>
                </c:pt>
                <c:pt idx="12046">
                  <c:v>-1.9399500000000001</c:v>
                </c:pt>
                <c:pt idx="12047">
                  <c:v>0.543543</c:v>
                </c:pt>
                <c:pt idx="12048">
                  <c:v>0.58107600000000004</c:v>
                </c:pt>
                <c:pt idx="12049">
                  <c:v>0.68919799999999998</c:v>
                </c:pt>
                <c:pt idx="12050">
                  <c:v>0.362099</c:v>
                </c:pt>
                <c:pt idx="12051">
                  <c:v>0.544651</c:v>
                </c:pt>
                <c:pt idx="12052">
                  <c:v>0.397615</c:v>
                </c:pt>
                <c:pt idx="12053">
                  <c:v>1.38344</c:v>
                </c:pt>
                <c:pt idx="12054">
                  <c:v>1.2383299999999999</c:v>
                </c:pt>
                <c:pt idx="12055">
                  <c:v>0.44620199999999999</c:v>
                </c:pt>
                <c:pt idx="12056">
                  <c:v>-0.36575099999999999</c:v>
                </c:pt>
                <c:pt idx="12057">
                  <c:v>0.362645</c:v>
                </c:pt>
                <c:pt idx="12058">
                  <c:v>0.83188399999999996</c:v>
                </c:pt>
                <c:pt idx="12059">
                  <c:v>1.2564</c:v>
                </c:pt>
                <c:pt idx="12060">
                  <c:v>0.26050600000000002</c:v>
                </c:pt>
                <c:pt idx="12061">
                  <c:v>0.41487499999999999</c:v>
                </c:pt>
                <c:pt idx="12062">
                  <c:v>0.55095000000000005</c:v>
                </c:pt>
                <c:pt idx="12063">
                  <c:v>0.892961</c:v>
                </c:pt>
                <c:pt idx="12064">
                  <c:v>1.0267299999999999</c:v>
                </c:pt>
                <c:pt idx="12065">
                  <c:v>0.93961099999999997</c:v>
                </c:pt>
                <c:pt idx="12066">
                  <c:v>0.47772599999999998</c:v>
                </c:pt>
                <c:pt idx="12067">
                  <c:v>0.67675399999999997</c:v>
                </c:pt>
                <c:pt idx="12068">
                  <c:v>-0.55848799999999998</c:v>
                </c:pt>
                <c:pt idx="12069">
                  <c:v>0.43756800000000001</c:v>
                </c:pt>
                <c:pt idx="12070">
                  <c:v>0.787663</c:v>
                </c:pt>
                <c:pt idx="12071">
                  <c:v>0.338617</c:v>
                </c:pt>
                <c:pt idx="12072">
                  <c:v>0.50023399999999996</c:v>
                </c:pt>
                <c:pt idx="12073">
                  <c:v>1.0116000000000001</c:v>
                </c:pt>
                <c:pt idx="12074">
                  <c:v>0.60399700000000001</c:v>
                </c:pt>
                <c:pt idx="12075">
                  <c:v>0.62454500000000002</c:v>
                </c:pt>
                <c:pt idx="12076">
                  <c:v>0.96407100000000001</c:v>
                </c:pt>
                <c:pt idx="12077">
                  <c:v>0.66805199999999998</c:v>
                </c:pt>
                <c:pt idx="12078">
                  <c:v>0.83821900000000005</c:v>
                </c:pt>
                <c:pt idx="12079">
                  <c:v>1.5362</c:v>
                </c:pt>
                <c:pt idx="12080">
                  <c:v>0.55368700000000004</c:v>
                </c:pt>
                <c:pt idx="12081">
                  <c:v>0.49949300000000002</c:v>
                </c:pt>
                <c:pt idx="12082">
                  <c:v>0.42374099999999998</c:v>
                </c:pt>
                <c:pt idx="12083">
                  <c:v>0.55489299999999997</c:v>
                </c:pt>
                <c:pt idx="12084">
                  <c:v>0.33737899999999998</c:v>
                </c:pt>
                <c:pt idx="12085">
                  <c:v>0.74754699999999996</c:v>
                </c:pt>
                <c:pt idx="12086">
                  <c:v>0.14086899999999999</c:v>
                </c:pt>
                <c:pt idx="12087">
                  <c:v>0.55993700000000002</c:v>
                </c:pt>
                <c:pt idx="12088">
                  <c:v>0.55570699999999995</c:v>
                </c:pt>
                <c:pt idx="12089">
                  <c:v>0.56022099999999997</c:v>
                </c:pt>
                <c:pt idx="12090">
                  <c:v>0.96673799999999999</c:v>
                </c:pt>
                <c:pt idx="12091">
                  <c:v>0.82484100000000005</c:v>
                </c:pt>
                <c:pt idx="12092">
                  <c:v>1.1514599999999999</c:v>
                </c:pt>
                <c:pt idx="12093">
                  <c:v>0.67360799999999998</c:v>
                </c:pt>
                <c:pt idx="12094">
                  <c:v>1.56402</c:v>
                </c:pt>
                <c:pt idx="12095">
                  <c:v>0.57287900000000003</c:v>
                </c:pt>
                <c:pt idx="12096">
                  <c:v>0.470223</c:v>
                </c:pt>
                <c:pt idx="12097">
                  <c:v>0.61511300000000002</c:v>
                </c:pt>
                <c:pt idx="12098">
                  <c:v>0.94187900000000002</c:v>
                </c:pt>
                <c:pt idx="12099">
                  <c:v>0.12906100000000001</c:v>
                </c:pt>
                <c:pt idx="12100">
                  <c:v>1.4514899999999999</c:v>
                </c:pt>
                <c:pt idx="12101">
                  <c:v>0.85728499999999996</c:v>
                </c:pt>
                <c:pt idx="12102">
                  <c:v>0.83075600000000005</c:v>
                </c:pt>
                <c:pt idx="12103">
                  <c:v>1.18584</c:v>
                </c:pt>
                <c:pt idx="12104">
                  <c:v>1.1796899999999999</c:v>
                </c:pt>
                <c:pt idx="12105">
                  <c:v>0.84716100000000005</c:v>
                </c:pt>
                <c:pt idx="12106">
                  <c:v>0.66073499999999996</c:v>
                </c:pt>
                <c:pt idx="12107">
                  <c:v>1.59863</c:v>
                </c:pt>
                <c:pt idx="12108">
                  <c:v>1.7498800000000001</c:v>
                </c:pt>
                <c:pt idx="12109">
                  <c:v>1.5528</c:v>
                </c:pt>
                <c:pt idx="12110">
                  <c:v>1.36903</c:v>
                </c:pt>
                <c:pt idx="12111">
                  <c:v>0.99651599999999996</c:v>
                </c:pt>
                <c:pt idx="12112">
                  <c:v>0.114883</c:v>
                </c:pt>
                <c:pt idx="12113">
                  <c:v>0.86370499999999995</c:v>
                </c:pt>
                <c:pt idx="12114">
                  <c:v>1.236</c:v>
                </c:pt>
                <c:pt idx="12115">
                  <c:v>0.66257100000000002</c:v>
                </c:pt>
                <c:pt idx="12116">
                  <c:v>0.54515199999999997</c:v>
                </c:pt>
                <c:pt idx="12117">
                  <c:v>1.5024900000000001</c:v>
                </c:pt>
                <c:pt idx="12118">
                  <c:v>0.61602500000000004</c:v>
                </c:pt>
                <c:pt idx="12119">
                  <c:v>0.55684800000000001</c:v>
                </c:pt>
                <c:pt idx="12120">
                  <c:v>0.26313300000000001</c:v>
                </c:pt>
                <c:pt idx="12121">
                  <c:v>1.6620699999999999</c:v>
                </c:pt>
                <c:pt idx="12122">
                  <c:v>0.65402899999999997</c:v>
                </c:pt>
                <c:pt idx="12123">
                  <c:v>0.50943000000000005</c:v>
                </c:pt>
                <c:pt idx="12124">
                  <c:v>0.85055599999999998</c:v>
                </c:pt>
                <c:pt idx="12125">
                  <c:v>0.48938700000000002</c:v>
                </c:pt>
                <c:pt idx="12126">
                  <c:v>1.36361</c:v>
                </c:pt>
                <c:pt idx="12127">
                  <c:v>0.81544300000000003</c:v>
                </c:pt>
                <c:pt idx="12128">
                  <c:v>1.06433</c:v>
                </c:pt>
                <c:pt idx="12129">
                  <c:v>0.60095500000000002</c:v>
                </c:pt>
                <c:pt idx="12130">
                  <c:v>0.331758</c:v>
                </c:pt>
                <c:pt idx="12131">
                  <c:v>0.47464200000000001</c:v>
                </c:pt>
                <c:pt idx="12132">
                  <c:v>0.36470799999999998</c:v>
                </c:pt>
                <c:pt idx="12133">
                  <c:v>1.0729900000000001</c:v>
                </c:pt>
                <c:pt idx="12134">
                  <c:v>0.32806800000000003</c:v>
                </c:pt>
                <c:pt idx="12135">
                  <c:v>1.1515599999999999</c:v>
                </c:pt>
                <c:pt idx="12136">
                  <c:v>0.240617</c:v>
                </c:pt>
                <c:pt idx="12137">
                  <c:v>0.53576500000000005</c:v>
                </c:pt>
                <c:pt idx="12138">
                  <c:v>0.29904500000000001</c:v>
                </c:pt>
                <c:pt idx="12139">
                  <c:v>0.44817099999999999</c:v>
                </c:pt>
                <c:pt idx="12140">
                  <c:v>0.50123499999999999</c:v>
                </c:pt>
                <c:pt idx="12141">
                  <c:v>1.48081</c:v>
                </c:pt>
                <c:pt idx="12142">
                  <c:v>0.117314</c:v>
                </c:pt>
                <c:pt idx="12143">
                  <c:v>0.99240300000000004</c:v>
                </c:pt>
                <c:pt idx="12144">
                  <c:v>0.40490199999999998</c:v>
                </c:pt>
                <c:pt idx="12145">
                  <c:v>0.29182900000000001</c:v>
                </c:pt>
                <c:pt idx="12146">
                  <c:v>0.57682299999999997</c:v>
                </c:pt>
                <c:pt idx="12147">
                  <c:v>0.80051300000000003</c:v>
                </c:pt>
                <c:pt idx="12148">
                  <c:v>1.1305799999999999</c:v>
                </c:pt>
                <c:pt idx="12149">
                  <c:v>1.60972</c:v>
                </c:pt>
                <c:pt idx="12150">
                  <c:v>0.38475399999999998</c:v>
                </c:pt>
                <c:pt idx="12151">
                  <c:v>1.5390900000000001</c:v>
                </c:pt>
                <c:pt idx="12152">
                  <c:v>0.65516200000000002</c:v>
                </c:pt>
                <c:pt idx="12153">
                  <c:v>0.66848200000000002</c:v>
                </c:pt>
                <c:pt idx="12154">
                  <c:v>0.22276899999999999</c:v>
                </c:pt>
                <c:pt idx="12155">
                  <c:v>0.68120499999999995</c:v>
                </c:pt>
                <c:pt idx="12156">
                  <c:v>0.73541000000000001</c:v>
                </c:pt>
                <c:pt idx="12157">
                  <c:v>0.96979400000000004</c:v>
                </c:pt>
                <c:pt idx="12158">
                  <c:v>0.69212499999999999</c:v>
                </c:pt>
                <c:pt idx="12159">
                  <c:v>1.0887500000000001</c:v>
                </c:pt>
                <c:pt idx="12160">
                  <c:v>0.67554000000000003</c:v>
                </c:pt>
                <c:pt idx="12161">
                  <c:v>1.2743500000000001</c:v>
                </c:pt>
                <c:pt idx="12162">
                  <c:v>0.47177999999999998</c:v>
                </c:pt>
                <c:pt idx="12163">
                  <c:v>0.27160000000000001</c:v>
                </c:pt>
                <c:pt idx="12164">
                  <c:v>0.52934599999999998</c:v>
                </c:pt>
                <c:pt idx="12165">
                  <c:v>0.95135099999999995</c:v>
                </c:pt>
                <c:pt idx="12166">
                  <c:v>0.33218500000000001</c:v>
                </c:pt>
                <c:pt idx="12167">
                  <c:v>1.95994</c:v>
                </c:pt>
                <c:pt idx="12168">
                  <c:v>0.51672499999999999</c:v>
                </c:pt>
                <c:pt idx="12169">
                  <c:v>0.84867099999999995</c:v>
                </c:pt>
                <c:pt idx="12170">
                  <c:v>-0.237625</c:v>
                </c:pt>
                <c:pt idx="12171">
                  <c:v>0.60745099999999996</c:v>
                </c:pt>
                <c:pt idx="12172">
                  <c:v>0.29981999999999998</c:v>
                </c:pt>
                <c:pt idx="12173">
                  <c:v>1.2839100000000001</c:v>
                </c:pt>
                <c:pt idx="12174">
                  <c:v>0.51969699999999996</c:v>
                </c:pt>
                <c:pt idx="12175">
                  <c:v>0.63390899999999994</c:v>
                </c:pt>
                <c:pt idx="12176">
                  <c:v>0.87347799999999998</c:v>
                </c:pt>
                <c:pt idx="12177">
                  <c:v>0.54722599999999999</c:v>
                </c:pt>
                <c:pt idx="12178">
                  <c:v>0.65912099999999996</c:v>
                </c:pt>
                <c:pt idx="12179">
                  <c:v>0.59459600000000001</c:v>
                </c:pt>
                <c:pt idx="12180">
                  <c:v>0.59062999999999999</c:v>
                </c:pt>
                <c:pt idx="12181">
                  <c:v>0.28120000000000001</c:v>
                </c:pt>
                <c:pt idx="12182">
                  <c:v>0.50220699999999996</c:v>
                </c:pt>
                <c:pt idx="12183">
                  <c:v>0.848109</c:v>
                </c:pt>
                <c:pt idx="12184">
                  <c:v>0.48598200000000003</c:v>
                </c:pt>
                <c:pt idx="12185">
                  <c:v>0.47624100000000003</c:v>
                </c:pt>
                <c:pt idx="12186">
                  <c:v>0.20832600000000001</c:v>
                </c:pt>
                <c:pt idx="12187">
                  <c:v>-0.36306100000000002</c:v>
                </c:pt>
                <c:pt idx="12188">
                  <c:v>0.92856000000000005</c:v>
                </c:pt>
                <c:pt idx="12189">
                  <c:v>1.22377</c:v>
                </c:pt>
                <c:pt idx="12190">
                  <c:v>1.1227100000000001</c:v>
                </c:pt>
                <c:pt idx="12191">
                  <c:v>0.64413100000000001</c:v>
                </c:pt>
                <c:pt idx="12192">
                  <c:v>-0.77974100000000002</c:v>
                </c:pt>
                <c:pt idx="12193">
                  <c:v>0.37298100000000001</c:v>
                </c:pt>
                <c:pt idx="12194">
                  <c:v>0.96504299999999998</c:v>
                </c:pt>
                <c:pt idx="12195">
                  <c:v>0.59138999999999997</c:v>
                </c:pt>
                <c:pt idx="12196">
                  <c:v>1.6698599999999999</c:v>
                </c:pt>
                <c:pt idx="12197">
                  <c:v>1.5775600000000001</c:v>
                </c:pt>
                <c:pt idx="12198">
                  <c:v>1.42896</c:v>
                </c:pt>
                <c:pt idx="12199">
                  <c:v>0.94667599999999996</c:v>
                </c:pt>
                <c:pt idx="12200">
                  <c:v>0.27725699999999998</c:v>
                </c:pt>
                <c:pt idx="12201">
                  <c:v>1.3302</c:v>
                </c:pt>
                <c:pt idx="12202">
                  <c:v>0.97988200000000003</c:v>
                </c:pt>
                <c:pt idx="12203">
                  <c:v>1.33507</c:v>
                </c:pt>
                <c:pt idx="12204">
                  <c:v>1.21515</c:v>
                </c:pt>
                <c:pt idx="12205">
                  <c:v>1.2718700000000001</c:v>
                </c:pt>
                <c:pt idx="12206">
                  <c:v>1.0927899999999999</c:v>
                </c:pt>
                <c:pt idx="12207">
                  <c:v>0.40632600000000002</c:v>
                </c:pt>
                <c:pt idx="12208">
                  <c:v>0.80097399999999996</c:v>
                </c:pt>
                <c:pt idx="12209">
                  <c:v>0.66314200000000001</c:v>
                </c:pt>
                <c:pt idx="12210">
                  <c:v>1.3906700000000001</c:v>
                </c:pt>
                <c:pt idx="12211">
                  <c:v>0.73444799999999999</c:v>
                </c:pt>
                <c:pt idx="12212">
                  <c:v>1.0573999999999999</c:v>
                </c:pt>
                <c:pt idx="12213">
                  <c:v>0.65959100000000004</c:v>
                </c:pt>
                <c:pt idx="12214">
                  <c:v>1.0124599999999999</c:v>
                </c:pt>
                <c:pt idx="12215">
                  <c:v>1.0262</c:v>
                </c:pt>
                <c:pt idx="12216">
                  <c:v>1.6178900000000001</c:v>
                </c:pt>
                <c:pt idx="12217">
                  <c:v>0.82517300000000005</c:v>
                </c:pt>
                <c:pt idx="12218">
                  <c:v>1.5781099999999999</c:v>
                </c:pt>
                <c:pt idx="12219">
                  <c:v>1.6849000000000001</c:v>
                </c:pt>
                <c:pt idx="12220">
                  <c:v>1.47817</c:v>
                </c:pt>
                <c:pt idx="12221">
                  <c:v>0.85938899999999996</c:v>
                </c:pt>
                <c:pt idx="12222">
                  <c:v>0.51227400000000001</c:v>
                </c:pt>
                <c:pt idx="12223">
                  <c:v>1.1553199999999999</c:v>
                </c:pt>
                <c:pt idx="12224">
                  <c:v>1.2718499999999999</c:v>
                </c:pt>
                <c:pt idx="12225">
                  <c:v>1.5262500000000001</c:v>
                </c:pt>
                <c:pt idx="12226">
                  <c:v>1.0136000000000001</c:v>
                </c:pt>
                <c:pt idx="12227">
                  <c:v>0.69327399999999995</c:v>
                </c:pt>
                <c:pt idx="12228">
                  <c:v>1.7992900000000001</c:v>
                </c:pt>
                <c:pt idx="12229">
                  <c:v>1.40252</c:v>
                </c:pt>
                <c:pt idx="12230">
                  <c:v>1.9774</c:v>
                </c:pt>
                <c:pt idx="12231">
                  <c:v>1.01617</c:v>
                </c:pt>
                <c:pt idx="12232">
                  <c:v>1.1912700000000001</c:v>
                </c:pt>
                <c:pt idx="12233">
                  <c:v>1.10762</c:v>
                </c:pt>
                <c:pt idx="12234">
                  <c:v>1.10646</c:v>
                </c:pt>
                <c:pt idx="12235">
                  <c:v>0.94599800000000001</c:v>
                </c:pt>
                <c:pt idx="12236">
                  <c:v>1.2718100000000001</c:v>
                </c:pt>
                <c:pt idx="12237">
                  <c:v>0.444104</c:v>
                </c:pt>
                <c:pt idx="12238">
                  <c:v>0.72509599999999996</c:v>
                </c:pt>
                <c:pt idx="12239">
                  <c:v>1.2064999999999999</c:v>
                </c:pt>
                <c:pt idx="12240">
                  <c:v>0.71052800000000005</c:v>
                </c:pt>
                <c:pt idx="12241">
                  <c:v>0.87700400000000001</c:v>
                </c:pt>
                <c:pt idx="12242">
                  <c:v>1.0357400000000001</c:v>
                </c:pt>
                <c:pt idx="12243">
                  <c:v>0.77024000000000004</c:v>
                </c:pt>
                <c:pt idx="12244">
                  <c:v>0.73208099999999998</c:v>
                </c:pt>
                <c:pt idx="12245">
                  <c:v>1.29128</c:v>
                </c:pt>
                <c:pt idx="12246">
                  <c:v>1.1379999999999999</c:v>
                </c:pt>
                <c:pt idx="12247">
                  <c:v>0.52020900000000003</c:v>
                </c:pt>
                <c:pt idx="12248">
                  <c:v>0.96017799999999998</c:v>
                </c:pt>
                <c:pt idx="12249">
                  <c:v>1.00095</c:v>
                </c:pt>
                <c:pt idx="12250">
                  <c:v>1.47902</c:v>
                </c:pt>
                <c:pt idx="12251">
                  <c:v>1.61191</c:v>
                </c:pt>
                <c:pt idx="12252">
                  <c:v>0.73955899999999997</c:v>
                </c:pt>
                <c:pt idx="12253">
                  <c:v>1.32551</c:v>
                </c:pt>
                <c:pt idx="12254">
                  <c:v>0.95069300000000001</c:v>
                </c:pt>
                <c:pt idx="12255">
                  <c:v>0.45961200000000002</c:v>
                </c:pt>
                <c:pt idx="12256">
                  <c:v>1.2372399999999999</c:v>
                </c:pt>
                <c:pt idx="12257">
                  <c:v>0.89164500000000002</c:v>
                </c:pt>
                <c:pt idx="12258">
                  <c:v>-0.35891899999999999</c:v>
                </c:pt>
                <c:pt idx="12259">
                  <c:v>1.12371</c:v>
                </c:pt>
                <c:pt idx="12260">
                  <c:v>0.76923299999999994</c:v>
                </c:pt>
                <c:pt idx="12261">
                  <c:v>0.66341099999999997</c:v>
                </c:pt>
                <c:pt idx="12262">
                  <c:v>-1.20861</c:v>
                </c:pt>
                <c:pt idx="12263">
                  <c:v>1.7803100000000001</c:v>
                </c:pt>
                <c:pt idx="12264">
                  <c:v>0.94400600000000001</c:v>
                </c:pt>
                <c:pt idx="12265">
                  <c:v>1.73567</c:v>
                </c:pt>
                <c:pt idx="12266">
                  <c:v>0.497054</c:v>
                </c:pt>
                <c:pt idx="12267">
                  <c:v>1.4660599999999999</c:v>
                </c:pt>
                <c:pt idx="12268">
                  <c:v>1.29199</c:v>
                </c:pt>
                <c:pt idx="12269">
                  <c:v>1.26047</c:v>
                </c:pt>
                <c:pt idx="12270">
                  <c:v>0.46372099999999999</c:v>
                </c:pt>
                <c:pt idx="12271">
                  <c:v>0.75011000000000005</c:v>
                </c:pt>
                <c:pt idx="12272">
                  <c:v>0.47450100000000001</c:v>
                </c:pt>
                <c:pt idx="12273">
                  <c:v>0.47756300000000002</c:v>
                </c:pt>
                <c:pt idx="12274">
                  <c:v>1.0528999999999999</c:v>
                </c:pt>
                <c:pt idx="12275">
                  <c:v>1.36019</c:v>
                </c:pt>
                <c:pt idx="12276">
                  <c:v>1.12758</c:v>
                </c:pt>
                <c:pt idx="12277">
                  <c:v>0.56300700000000004</c:v>
                </c:pt>
                <c:pt idx="12278">
                  <c:v>1.8587800000000001</c:v>
                </c:pt>
                <c:pt idx="12279">
                  <c:v>1.28291</c:v>
                </c:pt>
                <c:pt idx="12280">
                  <c:v>1.19763</c:v>
                </c:pt>
                <c:pt idx="12281">
                  <c:v>0.82800499999999999</c:v>
                </c:pt>
                <c:pt idx="12282">
                  <c:v>1.36818</c:v>
                </c:pt>
                <c:pt idx="12283">
                  <c:v>0.651945</c:v>
                </c:pt>
                <c:pt idx="12284">
                  <c:v>1.8349</c:v>
                </c:pt>
                <c:pt idx="12285">
                  <c:v>1.8290999999999999</c:v>
                </c:pt>
                <c:pt idx="12286">
                  <c:v>1.52623</c:v>
                </c:pt>
                <c:pt idx="12287">
                  <c:v>1.09674</c:v>
                </c:pt>
                <c:pt idx="12288">
                  <c:v>1.7518</c:v>
                </c:pt>
                <c:pt idx="12289">
                  <c:v>1.50356</c:v>
                </c:pt>
                <c:pt idx="12290">
                  <c:v>1.88791</c:v>
                </c:pt>
                <c:pt idx="12291">
                  <c:v>1.3087200000000001</c:v>
                </c:pt>
                <c:pt idx="12292">
                  <c:v>0.86410299999999995</c:v>
                </c:pt>
                <c:pt idx="12293">
                  <c:v>1.5515000000000001</c:v>
                </c:pt>
                <c:pt idx="12294">
                  <c:v>2.06236</c:v>
                </c:pt>
                <c:pt idx="12295">
                  <c:v>1.80061</c:v>
                </c:pt>
                <c:pt idx="12296">
                  <c:v>1.1059300000000001</c:v>
                </c:pt>
                <c:pt idx="12297">
                  <c:v>1.0962499999999999</c:v>
                </c:pt>
                <c:pt idx="12298">
                  <c:v>1.1474599999999999</c:v>
                </c:pt>
                <c:pt idx="12299">
                  <c:v>1.80254</c:v>
                </c:pt>
                <c:pt idx="12300">
                  <c:v>1.1760699999999999</c:v>
                </c:pt>
                <c:pt idx="12301">
                  <c:v>3.2264200000000001</c:v>
                </c:pt>
                <c:pt idx="12302">
                  <c:v>1.7166999999999999</c:v>
                </c:pt>
                <c:pt idx="12303">
                  <c:v>1.6090500000000001</c:v>
                </c:pt>
                <c:pt idx="12304">
                  <c:v>0.65388599999999997</c:v>
                </c:pt>
                <c:pt idx="12305">
                  <c:v>0.813836</c:v>
                </c:pt>
                <c:pt idx="12306">
                  <c:v>-0.60461600000000004</c:v>
                </c:pt>
                <c:pt idx="12307">
                  <c:v>-0.99758000000000002</c:v>
                </c:pt>
                <c:pt idx="12308">
                  <c:v>0.17346800000000001</c:v>
                </c:pt>
                <c:pt idx="12309">
                  <c:v>1.67265</c:v>
                </c:pt>
                <c:pt idx="12310">
                  <c:v>-0.84579300000000002</c:v>
                </c:pt>
                <c:pt idx="12311">
                  <c:v>0.54773099999999997</c:v>
                </c:pt>
                <c:pt idx="12312">
                  <c:v>0.15693699999999999</c:v>
                </c:pt>
                <c:pt idx="12313">
                  <c:v>0.59810700000000006</c:v>
                </c:pt>
                <c:pt idx="12314">
                  <c:v>-0.286852</c:v>
                </c:pt>
                <c:pt idx="12315">
                  <c:v>0.88627199999999995</c:v>
                </c:pt>
                <c:pt idx="12316">
                  <c:v>2.1670699999999998</c:v>
                </c:pt>
                <c:pt idx="12317">
                  <c:v>1.7293799999999999</c:v>
                </c:pt>
                <c:pt idx="12318">
                  <c:v>0.91284299999999996</c:v>
                </c:pt>
                <c:pt idx="12319">
                  <c:v>1.28671</c:v>
                </c:pt>
                <c:pt idx="12320">
                  <c:v>6.6179999999999998E-3</c:v>
                </c:pt>
                <c:pt idx="12321">
                  <c:v>-9.7281000000000006E-2</c:v>
                </c:pt>
                <c:pt idx="12322">
                  <c:v>0.53943799999999997</c:v>
                </c:pt>
                <c:pt idx="12323">
                  <c:v>1.34243</c:v>
                </c:pt>
                <c:pt idx="12324">
                  <c:v>1.25038</c:v>
                </c:pt>
                <c:pt idx="12325">
                  <c:v>2.0678100000000001</c:v>
                </c:pt>
                <c:pt idx="12326">
                  <c:v>0.54960699999999996</c:v>
                </c:pt>
                <c:pt idx="12327">
                  <c:v>-0.572098</c:v>
                </c:pt>
                <c:pt idx="12328">
                  <c:v>0.83965000000000001</c:v>
                </c:pt>
                <c:pt idx="12329">
                  <c:v>1.10514</c:v>
                </c:pt>
                <c:pt idx="12330">
                  <c:v>-0.49156699999999998</c:v>
                </c:pt>
                <c:pt idx="12331">
                  <c:v>0.124736</c:v>
                </c:pt>
                <c:pt idx="12332">
                  <c:v>1.5784899999999999</c:v>
                </c:pt>
                <c:pt idx="12333">
                  <c:v>1.27305</c:v>
                </c:pt>
                <c:pt idx="12334">
                  <c:v>-0.78578000000000003</c:v>
                </c:pt>
                <c:pt idx="12335">
                  <c:v>0.98600600000000005</c:v>
                </c:pt>
                <c:pt idx="12336">
                  <c:v>1.10761</c:v>
                </c:pt>
                <c:pt idx="12337">
                  <c:v>1.4491499999999999</c:v>
                </c:pt>
                <c:pt idx="12338">
                  <c:v>0.31063800000000003</c:v>
                </c:pt>
                <c:pt idx="12339">
                  <c:v>0.58824500000000002</c:v>
                </c:pt>
                <c:pt idx="12340">
                  <c:v>0.85561200000000004</c:v>
                </c:pt>
                <c:pt idx="12341">
                  <c:v>1.08873</c:v>
                </c:pt>
                <c:pt idx="12342">
                  <c:v>0.134965</c:v>
                </c:pt>
                <c:pt idx="12343">
                  <c:v>-1.14741</c:v>
                </c:pt>
                <c:pt idx="12344">
                  <c:v>1.35229</c:v>
                </c:pt>
                <c:pt idx="12345">
                  <c:v>0.222797</c:v>
                </c:pt>
                <c:pt idx="12346">
                  <c:v>0.94749700000000003</c:v>
                </c:pt>
                <c:pt idx="12347">
                  <c:v>0.73605699999999996</c:v>
                </c:pt>
                <c:pt idx="12348">
                  <c:v>0.17718600000000001</c:v>
                </c:pt>
                <c:pt idx="12349">
                  <c:v>-0.216448</c:v>
                </c:pt>
                <c:pt idx="12350">
                  <c:v>0.61059099999999999</c:v>
                </c:pt>
                <c:pt idx="12351">
                  <c:v>0.74458899999999995</c:v>
                </c:pt>
                <c:pt idx="12352">
                  <c:v>1.51153</c:v>
                </c:pt>
                <c:pt idx="12353">
                  <c:v>0.542659</c:v>
                </c:pt>
                <c:pt idx="12354">
                  <c:v>0.71951799999999999</c:v>
                </c:pt>
                <c:pt idx="12355">
                  <c:v>0.48871300000000001</c:v>
                </c:pt>
                <c:pt idx="12356">
                  <c:v>1.2019200000000001</c:v>
                </c:pt>
                <c:pt idx="12357">
                  <c:v>0.47350500000000001</c:v>
                </c:pt>
                <c:pt idx="12358">
                  <c:v>0.38086900000000001</c:v>
                </c:pt>
                <c:pt idx="12359">
                  <c:v>0.48433799999999999</c:v>
                </c:pt>
                <c:pt idx="12360">
                  <c:v>0.316857</c:v>
                </c:pt>
                <c:pt idx="12361">
                  <c:v>0.18395500000000001</c:v>
                </c:pt>
                <c:pt idx="12362">
                  <c:v>0.20866000000000001</c:v>
                </c:pt>
                <c:pt idx="12363">
                  <c:v>1.2190399999999999</c:v>
                </c:pt>
                <c:pt idx="12364">
                  <c:v>0.87830200000000003</c:v>
                </c:pt>
                <c:pt idx="12365">
                  <c:v>0.47184100000000001</c:v>
                </c:pt>
                <c:pt idx="12366">
                  <c:v>1.3270299999999999</c:v>
                </c:pt>
                <c:pt idx="12367">
                  <c:v>0.64543499999999998</c:v>
                </c:pt>
                <c:pt idx="12368">
                  <c:v>0.188307</c:v>
                </c:pt>
                <c:pt idx="12369">
                  <c:v>0.59833099999999995</c:v>
                </c:pt>
                <c:pt idx="12370">
                  <c:v>0.41349999999999998</c:v>
                </c:pt>
                <c:pt idx="12371">
                  <c:v>0.70454099999999997</c:v>
                </c:pt>
                <c:pt idx="12372">
                  <c:v>0.82338500000000003</c:v>
                </c:pt>
                <c:pt idx="12373">
                  <c:v>0.201991</c:v>
                </c:pt>
                <c:pt idx="12374">
                  <c:v>0.53254299999999999</c:v>
                </c:pt>
                <c:pt idx="12375">
                  <c:v>0.39509100000000003</c:v>
                </c:pt>
                <c:pt idx="12376">
                  <c:v>0.92247599999999996</c:v>
                </c:pt>
                <c:pt idx="12377">
                  <c:v>1.8829400000000001</c:v>
                </c:pt>
                <c:pt idx="12378">
                  <c:v>1.49536</c:v>
                </c:pt>
                <c:pt idx="12379">
                  <c:v>3.9607000000000003E-2</c:v>
                </c:pt>
                <c:pt idx="12380">
                  <c:v>0.44577800000000001</c:v>
                </c:pt>
                <c:pt idx="12381">
                  <c:v>0.36014600000000002</c:v>
                </c:pt>
                <c:pt idx="12382">
                  <c:v>1.2065699999999999</c:v>
                </c:pt>
                <c:pt idx="12383">
                  <c:v>0.48801499999999998</c:v>
                </c:pt>
                <c:pt idx="12384">
                  <c:v>0.78081299999999998</c:v>
                </c:pt>
                <c:pt idx="12385">
                  <c:v>0.31687300000000002</c:v>
                </c:pt>
                <c:pt idx="12386">
                  <c:v>1.395</c:v>
                </c:pt>
                <c:pt idx="12387">
                  <c:v>1.06795</c:v>
                </c:pt>
                <c:pt idx="12388">
                  <c:v>1.7527999999999998E-2</c:v>
                </c:pt>
                <c:pt idx="12389">
                  <c:v>1.0959099999999999</c:v>
                </c:pt>
                <c:pt idx="12390">
                  <c:v>0.61406899999999998</c:v>
                </c:pt>
                <c:pt idx="12391">
                  <c:v>0.45555000000000001</c:v>
                </c:pt>
                <c:pt idx="12392">
                  <c:v>0.76717900000000006</c:v>
                </c:pt>
                <c:pt idx="12393">
                  <c:v>0.55404399999999998</c:v>
                </c:pt>
                <c:pt idx="12394">
                  <c:v>0.81581199999999998</c:v>
                </c:pt>
                <c:pt idx="12395">
                  <c:v>0.20352999999999999</c:v>
                </c:pt>
                <c:pt idx="12396">
                  <c:v>0.87375100000000006</c:v>
                </c:pt>
                <c:pt idx="12397">
                  <c:v>0.62141900000000005</c:v>
                </c:pt>
                <c:pt idx="12398">
                  <c:v>0.70086599999999999</c:v>
                </c:pt>
                <c:pt idx="12399">
                  <c:v>1.0023200000000001</c:v>
                </c:pt>
                <c:pt idx="12400">
                  <c:v>1.3722700000000001</c:v>
                </c:pt>
                <c:pt idx="12401">
                  <c:v>0.92488300000000001</c:v>
                </c:pt>
                <c:pt idx="12402">
                  <c:v>0.310581</c:v>
                </c:pt>
                <c:pt idx="12403">
                  <c:v>1.53874</c:v>
                </c:pt>
                <c:pt idx="12404">
                  <c:v>0.41787800000000003</c:v>
                </c:pt>
                <c:pt idx="12405">
                  <c:v>0.406918</c:v>
                </c:pt>
                <c:pt idx="12406">
                  <c:v>0.80380700000000005</c:v>
                </c:pt>
                <c:pt idx="12407">
                  <c:v>0.98421899999999996</c:v>
                </c:pt>
                <c:pt idx="12408">
                  <c:v>1.9494999999999998E-2</c:v>
                </c:pt>
                <c:pt idx="12409">
                  <c:v>0.54379500000000003</c:v>
                </c:pt>
                <c:pt idx="12410">
                  <c:v>0.38577299999999998</c:v>
                </c:pt>
                <c:pt idx="12411">
                  <c:v>0.55127499999999996</c:v>
                </c:pt>
                <c:pt idx="12412">
                  <c:v>0.49518699999999999</c:v>
                </c:pt>
                <c:pt idx="12413">
                  <c:v>1.1835</c:v>
                </c:pt>
                <c:pt idx="12414">
                  <c:v>1.2454700000000001</c:v>
                </c:pt>
                <c:pt idx="12415">
                  <c:v>-0.10573399999999999</c:v>
                </c:pt>
                <c:pt idx="12416">
                  <c:v>0.612568</c:v>
                </c:pt>
                <c:pt idx="12417">
                  <c:v>0.33874300000000002</c:v>
                </c:pt>
                <c:pt idx="12418">
                  <c:v>0.50684899999999999</c:v>
                </c:pt>
                <c:pt idx="12419">
                  <c:v>0.68628500000000003</c:v>
                </c:pt>
                <c:pt idx="12420">
                  <c:v>0.14582700000000001</c:v>
                </c:pt>
                <c:pt idx="12421">
                  <c:v>0.70494500000000004</c:v>
                </c:pt>
                <c:pt idx="12422">
                  <c:v>0.59182999999999997</c:v>
                </c:pt>
                <c:pt idx="12423">
                  <c:v>1.6910099999999999</c:v>
                </c:pt>
                <c:pt idx="12424">
                  <c:v>1.4578500000000001</c:v>
                </c:pt>
                <c:pt idx="12425">
                  <c:v>0.51239299999999999</c:v>
                </c:pt>
                <c:pt idx="12426">
                  <c:v>1.13696</c:v>
                </c:pt>
                <c:pt idx="12427">
                  <c:v>0.35797299999999999</c:v>
                </c:pt>
                <c:pt idx="12428">
                  <c:v>1.79121</c:v>
                </c:pt>
                <c:pt idx="12429">
                  <c:v>0.96039799999999997</c:v>
                </c:pt>
                <c:pt idx="12430">
                  <c:v>0.48238999999999999</c:v>
                </c:pt>
                <c:pt idx="12431">
                  <c:v>0.53691699999999998</c:v>
                </c:pt>
                <c:pt idx="12432">
                  <c:v>-0.43031399999999997</c:v>
                </c:pt>
                <c:pt idx="12433">
                  <c:v>0.50033899999999998</c:v>
                </c:pt>
                <c:pt idx="12434">
                  <c:v>1.9898</c:v>
                </c:pt>
                <c:pt idx="12435">
                  <c:v>0.46972399999999997</c:v>
                </c:pt>
                <c:pt idx="12436">
                  <c:v>0.79017499999999996</c:v>
                </c:pt>
                <c:pt idx="12437">
                  <c:v>-8.2576999999999998E-2</c:v>
                </c:pt>
                <c:pt idx="12438">
                  <c:v>0.40964699999999998</c:v>
                </c:pt>
                <c:pt idx="12439">
                  <c:v>-0.23606099999999999</c:v>
                </c:pt>
                <c:pt idx="12440">
                  <c:v>0.551454</c:v>
                </c:pt>
                <c:pt idx="12441">
                  <c:v>-5.4275999999999998E-2</c:v>
                </c:pt>
                <c:pt idx="12442">
                  <c:v>0.282028</c:v>
                </c:pt>
                <c:pt idx="12443">
                  <c:v>0.418599</c:v>
                </c:pt>
                <c:pt idx="12444">
                  <c:v>1.7392000000000001E-2</c:v>
                </c:pt>
                <c:pt idx="12445">
                  <c:v>0.48582599999999998</c:v>
                </c:pt>
                <c:pt idx="12446">
                  <c:v>-0.29502600000000001</c:v>
                </c:pt>
                <c:pt idx="12447">
                  <c:v>0.67895300000000003</c:v>
                </c:pt>
                <c:pt idx="12448">
                  <c:v>0.60583600000000004</c:v>
                </c:pt>
                <c:pt idx="12449">
                  <c:v>0.92620999999999998</c:v>
                </c:pt>
                <c:pt idx="12450">
                  <c:v>0.22863800000000001</c:v>
                </c:pt>
                <c:pt idx="12451">
                  <c:v>0.47822999999999999</c:v>
                </c:pt>
                <c:pt idx="12452">
                  <c:v>0.31411</c:v>
                </c:pt>
                <c:pt idx="12453">
                  <c:v>0.68274699999999999</c:v>
                </c:pt>
                <c:pt idx="12454">
                  <c:v>0.361651</c:v>
                </c:pt>
                <c:pt idx="12455">
                  <c:v>0.36987300000000001</c:v>
                </c:pt>
                <c:pt idx="12456">
                  <c:v>0.71604400000000001</c:v>
                </c:pt>
                <c:pt idx="12457">
                  <c:v>0.72175999999999996</c:v>
                </c:pt>
                <c:pt idx="12458">
                  <c:v>5.9343E-2</c:v>
                </c:pt>
                <c:pt idx="12459">
                  <c:v>1.0317099999999999</c:v>
                </c:pt>
                <c:pt idx="12460">
                  <c:v>0.39940700000000001</c:v>
                </c:pt>
                <c:pt idx="12461">
                  <c:v>1.27444</c:v>
                </c:pt>
                <c:pt idx="12462">
                  <c:v>-8.4469000000000002E-2</c:v>
                </c:pt>
                <c:pt idx="12463">
                  <c:v>0.327961</c:v>
                </c:pt>
                <c:pt idx="12464">
                  <c:v>0.82617600000000002</c:v>
                </c:pt>
                <c:pt idx="12465">
                  <c:v>-3.7393999999999997E-2</c:v>
                </c:pt>
                <c:pt idx="12466">
                  <c:v>0.92561300000000002</c:v>
                </c:pt>
                <c:pt idx="12467">
                  <c:v>-1.9654999999999999E-2</c:v>
                </c:pt>
                <c:pt idx="12468">
                  <c:v>1.10999</c:v>
                </c:pt>
                <c:pt idx="12469">
                  <c:v>0.33500799999999997</c:v>
                </c:pt>
                <c:pt idx="12470">
                  <c:v>0.62964799999999999</c:v>
                </c:pt>
                <c:pt idx="12471">
                  <c:v>0.21368599999999999</c:v>
                </c:pt>
                <c:pt idx="12472">
                  <c:v>-6.5597000000000003E-2</c:v>
                </c:pt>
                <c:pt idx="12473">
                  <c:v>0.98210299999999995</c:v>
                </c:pt>
                <c:pt idx="12474">
                  <c:v>0.39005600000000001</c:v>
                </c:pt>
                <c:pt idx="12475">
                  <c:v>-4.6273000000000002E-2</c:v>
                </c:pt>
                <c:pt idx="12476">
                  <c:v>0.73267599999999999</c:v>
                </c:pt>
                <c:pt idx="12477">
                  <c:v>0.99835300000000005</c:v>
                </c:pt>
                <c:pt idx="12478">
                  <c:v>1.03349</c:v>
                </c:pt>
                <c:pt idx="12479">
                  <c:v>0.106211</c:v>
                </c:pt>
                <c:pt idx="12480">
                  <c:v>0.63688699999999998</c:v>
                </c:pt>
                <c:pt idx="12481">
                  <c:v>0.71174800000000005</c:v>
                </c:pt>
                <c:pt idx="12482">
                  <c:v>0.84534900000000002</c:v>
                </c:pt>
                <c:pt idx="12483">
                  <c:v>0.86918099999999998</c:v>
                </c:pt>
                <c:pt idx="12484">
                  <c:v>0.86402699999999999</c:v>
                </c:pt>
                <c:pt idx="12485">
                  <c:v>0.11404400000000001</c:v>
                </c:pt>
                <c:pt idx="12486">
                  <c:v>-0.20186799999999999</c:v>
                </c:pt>
                <c:pt idx="12487">
                  <c:v>1.0284800000000001</c:v>
                </c:pt>
                <c:pt idx="12488">
                  <c:v>0.88312800000000002</c:v>
                </c:pt>
                <c:pt idx="12489">
                  <c:v>1.16168</c:v>
                </c:pt>
                <c:pt idx="12490">
                  <c:v>0.98922900000000002</c:v>
                </c:pt>
                <c:pt idx="12491">
                  <c:v>1.0439000000000001</c:v>
                </c:pt>
                <c:pt idx="12492">
                  <c:v>0.95032799999999995</c:v>
                </c:pt>
                <c:pt idx="12493">
                  <c:v>0.78025900000000004</c:v>
                </c:pt>
                <c:pt idx="12494">
                  <c:v>0.80573099999999998</c:v>
                </c:pt>
                <c:pt idx="12495">
                  <c:v>8.1447000000000006E-2</c:v>
                </c:pt>
                <c:pt idx="12496">
                  <c:v>0.166852</c:v>
                </c:pt>
                <c:pt idx="12497">
                  <c:v>1.6308800000000001</c:v>
                </c:pt>
                <c:pt idx="12498">
                  <c:v>1.2471699999999999</c:v>
                </c:pt>
                <c:pt idx="12499">
                  <c:v>0.79624499999999998</c:v>
                </c:pt>
                <c:pt idx="12500">
                  <c:v>1.1940900000000001</c:v>
                </c:pt>
                <c:pt idx="12501">
                  <c:v>0.43693199999999999</c:v>
                </c:pt>
                <c:pt idx="12502">
                  <c:v>1.2295400000000001</c:v>
                </c:pt>
                <c:pt idx="12503">
                  <c:v>1.3342799999999999</c:v>
                </c:pt>
                <c:pt idx="12504">
                  <c:v>1.4901800000000001</c:v>
                </c:pt>
                <c:pt idx="12505">
                  <c:v>1.4362200000000001</c:v>
                </c:pt>
                <c:pt idx="12506">
                  <c:v>-9.5560000000000003E-3</c:v>
                </c:pt>
                <c:pt idx="12507">
                  <c:v>0.87005399999999999</c:v>
                </c:pt>
                <c:pt idx="12508">
                  <c:v>0.90238700000000005</c:v>
                </c:pt>
                <c:pt idx="12509">
                  <c:v>-1.1051800000000001</c:v>
                </c:pt>
                <c:pt idx="12510">
                  <c:v>0.99674300000000005</c:v>
                </c:pt>
                <c:pt idx="12511">
                  <c:v>2.1171000000000002</c:v>
                </c:pt>
                <c:pt idx="12512">
                  <c:v>0.45150800000000002</c:v>
                </c:pt>
                <c:pt idx="12513">
                  <c:v>0.89391900000000002</c:v>
                </c:pt>
                <c:pt idx="12514">
                  <c:v>0.93693400000000004</c:v>
                </c:pt>
                <c:pt idx="12515">
                  <c:v>1.46299</c:v>
                </c:pt>
                <c:pt idx="12516">
                  <c:v>1.1197999999999999</c:v>
                </c:pt>
                <c:pt idx="12517">
                  <c:v>0.81403199999999998</c:v>
                </c:pt>
                <c:pt idx="12518">
                  <c:v>1.23556</c:v>
                </c:pt>
                <c:pt idx="12519">
                  <c:v>0.98182899999999995</c:v>
                </c:pt>
                <c:pt idx="12520">
                  <c:v>1.2583800000000001</c:v>
                </c:pt>
                <c:pt idx="12521">
                  <c:v>-0.37447999999999998</c:v>
                </c:pt>
                <c:pt idx="12522">
                  <c:v>1.00518</c:v>
                </c:pt>
                <c:pt idx="12523">
                  <c:v>0.12482</c:v>
                </c:pt>
                <c:pt idx="12524">
                  <c:v>1.4852099999999999</c:v>
                </c:pt>
                <c:pt idx="12525">
                  <c:v>1.1578599999999999</c:v>
                </c:pt>
                <c:pt idx="12526">
                  <c:v>-2.3471199999999999</c:v>
                </c:pt>
                <c:pt idx="12527">
                  <c:v>0.87081399999999998</c:v>
                </c:pt>
                <c:pt idx="12528">
                  <c:v>0.63910599999999995</c:v>
                </c:pt>
                <c:pt idx="12529">
                  <c:v>1.39862</c:v>
                </c:pt>
                <c:pt idx="12530">
                  <c:v>0.44872200000000001</c:v>
                </c:pt>
                <c:pt idx="12531">
                  <c:v>-0.95617399999999997</c:v>
                </c:pt>
                <c:pt idx="12532">
                  <c:v>-0.63144</c:v>
                </c:pt>
                <c:pt idx="12533">
                  <c:v>0.47009800000000002</c:v>
                </c:pt>
                <c:pt idx="12534">
                  <c:v>-1.48064</c:v>
                </c:pt>
                <c:pt idx="12535">
                  <c:v>2.1592600000000002</c:v>
                </c:pt>
                <c:pt idx="12536">
                  <c:v>1.5058100000000001</c:v>
                </c:pt>
                <c:pt idx="12537">
                  <c:v>-1.0747100000000001</c:v>
                </c:pt>
                <c:pt idx="12538">
                  <c:v>0.92632700000000001</c:v>
                </c:pt>
                <c:pt idx="12539">
                  <c:v>1.2159500000000001</c:v>
                </c:pt>
                <c:pt idx="12540">
                  <c:v>1.5071600000000001</c:v>
                </c:pt>
                <c:pt idx="12541">
                  <c:v>-0.441355</c:v>
                </c:pt>
                <c:pt idx="12542">
                  <c:v>0.96096300000000001</c:v>
                </c:pt>
                <c:pt idx="12543">
                  <c:v>1.6507099999999999</c:v>
                </c:pt>
                <c:pt idx="12544">
                  <c:v>1.3047</c:v>
                </c:pt>
                <c:pt idx="12545">
                  <c:v>1.7081500000000001</c:v>
                </c:pt>
                <c:pt idx="12546">
                  <c:v>1.3870800000000001</c:v>
                </c:pt>
                <c:pt idx="12547">
                  <c:v>0.26454800000000001</c:v>
                </c:pt>
                <c:pt idx="12548">
                  <c:v>1.03857</c:v>
                </c:pt>
                <c:pt idx="12549">
                  <c:v>0.57334600000000002</c:v>
                </c:pt>
                <c:pt idx="12550">
                  <c:v>-0.63989499999999999</c:v>
                </c:pt>
                <c:pt idx="12551">
                  <c:v>0.219387</c:v>
                </c:pt>
                <c:pt idx="12552">
                  <c:v>0.94481499999999996</c:v>
                </c:pt>
                <c:pt idx="12553">
                  <c:v>0.73965999999999998</c:v>
                </c:pt>
                <c:pt idx="12554">
                  <c:v>0.53259999999999996</c:v>
                </c:pt>
                <c:pt idx="12555">
                  <c:v>1.0600700000000001</c:v>
                </c:pt>
                <c:pt idx="12556">
                  <c:v>-0.418097</c:v>
                </c:pt>
                <c:pt idx="12557">
                  <c:v>0.32946500000000001</c:v>
                </c:pt>
                <c:pt idx="12558">
                  <c:v>0.85520799999999997</c:v>
                </c:pt>
                <c:pt idx="12559">
                  <c:v>0.74526199999999998</c:v>
                </c:pt>
                <c:pt idx="12560">
                  <c:v>-1.81958</c:v>
                </c:pt>
                <c:pt idx="12561">
                  <c:v>1.42123</c:v>
                </c:pt>
                <c:pt idx="12562">
                  <c:v>0.69311900000000004</c:v>
                </c:pt>
                <c:pt idx="12563">
                  <c:v>0.38088699999999998</c:v>
                </c:pt>
                <c:pt idx="12564">
                  <c:v>-0.16159000000000001</c:v>
                </c:pt>
                <c:pt idx="12565">
                  <c:v>1.20607</c:v>
                </c:pt>
                <c:pt idx="12566">
                  <c:v>0.65114899999999998</c:v>
                </c:pt>
                <c:pt idx="12567">
                  <c:v>0.20708499999999999</c:v>
                </c:pt>
                <c:pt idx="12568">
                  <c:v>0.96789499999999995</c:v>
                </c:pt>
                <c:pt idx="12569">
                  <c:v>1.36375</c:v>
                </c:pt>
                <c:pt idx="12570">
                  <c:v>1.0883E-2</c:v>
                </c:pt>
                <c:pt idx="12571">
                  <c:v>-0.39405400000000002</c:v>
                </c:pt>
                <c:pt idx="12572">
                  <c:v>-1.3702700000000001</c:v>
                </c:pt>
                <c:pt idx="12573">
                  <c:v>1.44221</c:v>
                </c:pt>
                <c:pt idx="12574">
                  <c:v>-0.89594700000000005</c:v>
                </c:pt>
                <c:pt idx="12575">
                  <c:v>-0.110176</c:v>
                </c:pt>
                <c:pt idx="12576">
                  <c:v>0.259135</c:v>
                </c:pt>
                <c:pt idx="12577">
                  <c:v>-2.3135300000000001</c:v>
                </c:pt>
                <c:pt idx="12578">
                  <c:v>1.8740300000000001</c:v>
                </c:pt>
                <c:pt idx="12579">
                  <c:v>1.53237</c:v>
                </c:pt>
                <c:pt idx="12580">
                  <c:v>0.400922</c:v>
                </c:pt>
                <c:pt idx="12581">
                  <c:v>0.55220899999999995</c:v>
                </c:pt>
                <c:pt idx="12582">
                  <c:v>-0.21291499999999999</c:v>
                </c:pt>
                <c:pt idx="12583">
                  <c:v>1.18323</c:v>
                </c:pt>
                <c:pt idx="12584">
                  <c:v>1.2733300000000001</c:v>
                </c:pt>
                <c:pt idx="12585">
                  <c:v>1.07202</c:v>
                </c:pt>
                <c:pt idx="12586">
                  <c:v>-0.32031900000000002</c:v>
                </c:pt>
                <c:pt idx="12587">
                  <c:v>1.38774</c:v>
                </c:pt>
                <c:pt idx="12588">
                  <c:v>1.61639</c:v>
                </c:pt>
                <c:pt idx="12589">
                  <c:v>1.2207699999999999</c:v>
                </c:pt>
                <c:pt idx="12590">
                  <c:v>0.14675299999999999</c:v>
                </c:pt>
                <c:pt idx="12591">
                  <c:v>1.12083</c:v>
                </c:pt>
                <c:pt idx="12592">
                  <c:v>0.30210199999999998</c:v>
                </c:pt>
                <c:pt idx="12593">
                  <c:v>0.47298200000000001</c:v>
                </c:pt>
                <c:pt idx="12594">
                  <c:v>1.4353800000000001</c:v>
                </c:pt>
                <c:pt idx="12595">
                  <c:v>1.6874800000000001</c:v>
                </c:pt>
                <c:pt idx="12596">
                  <c:v>0.11962299999999999</c:v>
                </c:pt>
                <c:pt idx="12597">
                  <c:v>1.5045599999999999</c:v>
                </c:pt>
                <c:pt idx="12598">
                  <c:v>1.5563899999999999</c:v>
                </c:pt>
                <c:pt idx="12599">
                  <c:v>1.1433500000000001</c:v>
                </c:pt>
                <c:pt idx="12600">
                  <c:v>1.3831100000000001</c:v>
                </c:pt>
                <c:pt idx="12601">
                  <c:v>0.37568099999999999</c:v>
                </c:pt>
                <c:pt idx="12602">
                  <c:v>0.77015699999999998</c:v>
                </c:pt>
                <c:pt idx="12603">
                  <c:v>0.71991700000000003</c:v>
                </c:pt>
                <c:pt idx="12604">
                  <c:v>0.80559800000000004</c:v>
                </c:pt>
                <c:pt idx="12605">
                  <c:v>1.7419899999999999</c:v>
                </c:pt>
                <c:pt idx="12606">
                  <c:v>0.61469799999999997</c:v>
                </c:pt>
                <c:pt idx="12607">
                  <c:v>1.68285</c:v>
                </c:pt>
                <c:pt idx="12608">
                  <c:v>0.64305400000000001</c:v>
                </c:pt>
                <c:pt idx="12609">
                  <c:v>1.0388900000000001</c:v>
                </c:pt>
                <c:pt idx="12610">
                  <c:v>0.45475900000000002</c:v>
                </c:pt>
                <c:pt idx="12611">
                  <c:v>1.41638</c:v>
                </c:pt>
                <c:pt idx="12612">
                  <c:v>0.60224100000000003</c:v>
                </c:pt>
                <c:pt idx="12613">
                  <c:v>0.51039199999999996</c:v>
                </c:pt>
                <c:pt idx="12614">
                  <c:v>0.898675</c:v>
                </c:pt>
                <c:pt idx="12615">
                  <c:v>1.16855</c:v>
                </c:pt>
                <c:pt idx="12616">
                  <c:v>1.19377</c:v>
                </c:pt>
                <c:pt idx="12617">
                  <c:v>0.77848799999999996</c:v>
                </c:pt>
                <c:pt idx="12618">
                  <c:v>1.5554399999999999</c:v>
                </c:pt>
                <c:pt idx="12619">
                  <c:v>1.3753500000000001</c:v>
                </c:pt>
                <c:pt idx="12620">
                  <c:v>0.86441299999999999</c:v>
                </c:pt>
                <c:pt idx="12621">
                  <c:v>0.38180199999999997</c:v>
                </c:pt>
                <c:pt idx="12622">
                  <c:v>1.5698399999999999</c:v>
                </c:pt>
                <c:pt idx="12623">
                  <c:v>1.6942200000000001</c:v>
                </c:pt>
                <c:pt idx="12624">
                  <c:v>1.32985</c:v>
                </c:pt>
                <c:pt idx="12625">
                  <c:v>0.73057099999999997</c:v>
                </c:pt>
                <c:pt idx="12626">
                  <c:v>0.58538900000000005</c:v>
                </c:pt>
                <c:pt idx="12627">
                  <c:v>1.48567</c:v>
                </c:pt>
                <c:pt idx="12628">
                  <c:v>0.401864</c:v>
                </c:pt>
                <c:pt idx="12629">
                  <c:v>1.1895800000000001</c:v>
                </c:pt>
                <c:pt idx="12630">
                  <c:v>0.67624799999999996</c:v>
                </c:pt>
                <c:pt idx="12631">
                  <c:v>0.80193400000000004</c:v>
                </c:pt>
                <c:pt idx="12632">
                  <c:v>0.51518200000000003</c:v>
                </c:pt>
                <c:pt idx="12633">
                  <c:v>1.3755200000000001</c:v>
                </c:pt>
                <c:pt idx="12634">
                  <c:v>0.61697299999999999</c:v>
                </c:pt>
                <c:pt idx="12635">
                  <c:v>1.1786000000000001</c:v>
                </c:pt>
                <c:pt idx="12636">
                  <c:v>0.65230999999999995</c:v>
                </c:pt>
                <c:pt idx="12637">
                  <c:v>9.2096999999999998E-2</c:v>
                </c:pt>
                <c:pt idx="12638">
                  <c:v>0.69325099999999995</c:v>
                </c:pt>
                <c:pt idx="12639">
                  <c:v>1.0964799999999999</c:v>
                </c:pt>
                <c:pt idx="12640">
                  <c:v>1.5401199999999999</c:v>
                </c:pt>
                <c:pt idx="12641">
                  <c:v>1.0584</c:v>
                </c:pt>
                <c:pt idx="12642">
                  <c:v>0.51903500000000002</c:v>
                </c:pt>
                <c:pt idx="12643">
                  <c:v>0.36752099999999999</c:v>
                </c:pt>
                <c:pt idx="12644">
                  <c:v>1.12758</c:v>
                </c:pt>
                <c:pt idx="12645">
                  <c:v>0.53542000000000001</c:v>
                </c:pt>
                <c:pt idx="12646">
                  <c:v>0.38485200000000003</c:v>
                </c:pt>
                <c:pt idx="12647">
                  <c:v>1.2357499999999999</c:v>
                </c:pt>
                <c:pt idx="12648">
                  <c:v>0.89673199999999997</c:v>
                </c:pt>
                <c:pt idx="12649">
                  <c:v>1.12117</c:v>
                </c:pt>
                <c:pt idx="12650">
                  <c:v>0.47751199999999999</c:v>
                </c:pt>
                <c:pt idx="12651">
                  <c:v>0.66427400000000003</c:v>
                </c:pt>
                <c:pt idx="12652">
                  <c:v>0.994004</c:v>
                </c:pt>
                <c:pt idx="12653">
                  <c:v>0.78186699999999998</c:v>
                </c:pt>
                <c:pt idx="12654">
                  <c:v>1.11436</c:v>
                </c:pt>
                <c:pt idx="12655">
                  <c:v>0.65625599999999995</c:v>
                </c:pt>
                <c:pt idx="12656">
                  <c:v>0.80816299999999996</c:v>
                </c:pt>
                <c:pt idx="12657">
                  <c:v>-0.61753999999999998</c:v>
                </c:pt>
                <c:pt idx="12658">
                  <c:v>1.9168000000000001E-2</c:v>
                </c:pt>
                <c:pt idx="12659">
                  <c:v>0.67390399999999995</c:v>
                </c:pt>
                <c:pt idx="12660">
                  <c:v>0.53203299999999998</c:v>
                </c:pt>
                <c:pt idx="12661">
                  <c:v>0.121778</c:v>
                </c:pt>
                <c:pt idx="12662">
                  <c:v>0.20699400000000001</c:v>
                </c:pt>
                <c:pt idx="12663">
                  <c:v>0.59024200000000004</c:v>
                </c:pt>
                <c:pt idx="12664">
                  <c:v>0.81382900000000002</c:v>
                </c:pt>
                <c:pt idx="12665">
                  <c:v>0.55346799999999996</c:v>
                </c:pt>
                <c:pt idx="12666">
                  <c:v>0.68328999999999995</c:v>
                </c:pt>
                <c:pt idx="12667">
                  <c:v>0.467256</c:v>
                </c:pt>
                <c:pt idx="12668">
                  <c:v>0.59368500000000002</c:v>
                </c:pt>
                <c:pt idx="12669">
                  <c:v>0.70674899999999996</c:v>
                </c:pt>
                <c:pt idx="12670">
                  <c:v>0.58561399999999997</c:v>
                </c:pt>
                <c:pt idx="12671">
                  <c:v>-0.21618999999999999</c:v>
                </c:pt>
                <c:pt idx="12672">
                  <c:v>0.72558</c:v>
                </c:pt>
                <c:pt idx="12673">
                  <c:v>0.32707700000000001</c:v>
                </c:pt>
                <c:pt idx="12674">
                  <c:v>0.19159300000000001</c:v>
                </c:pt>
                <c:pt idx="12675">
                  <c:v>0.66381100000000004</c:v>
                </c:pt>
                <c:pt idx="12676">
                  <c:v>0.64853300000000003</c:v>
                </c:pt>
                <c:pt idx="12677">
                  <c:v>0.73986200000000002</c:v>
                </c:pt>
                <c:pt idx="12678">
                  <c:v>0.35394999999999999</c:v>
                </c:pt>
                <c:pt idx="12679">
                  <c:v>0.28047100000000003</c:v>
                </c:pt>
                <c:pt idx="12680">
                  <c:v>0.24098700000000001</c:v>
                </c:pt>
                <c:pt idx="12681">
                  <c:v>0.155725</c:v>
                </c:pt>
                <c:pt idx="12682">
                  <c:v>0.56070799999999998</c:v>
                </c:pt>
                <c:pt idx="12683">
                  <c:v>0.79460399999999998</c:v>
                </c:pt>
                <c:pt idx="12684">
                  <c:v>0.28929700000000003</c:v>
                </c:pt>
                <c:pt idx="12685">
                  <c:v>0.53917899999999996</c:v>
                </c:pt>
                <c:pt idx="12686">
                  <c:v>0.73621800000000004</c:v>
                </c:pt>
                <c:pt idx="12687">
                  <c:v>0.70418599999999998</c:v>
                </c:pt>
                <c:pt idx="12688">
                  <c:v>0.35444500000000001</c:v>
                </c:pt>
                <c:pt idx="12689">
                  <c:v>0.40003899999999998</c:v>
                </c:pt>
                <c:pt idx="12690">
                  <c:v>0.55214200000000002</c:v>
                </c:pt>
                <c:pt idx="12691">
                  <c:v>-0.18840899999999999</c:v>
                </c:pt>
                <c:pt idx="12692">
                  <c:v>-0.107529</c:v>
                </c:pt>
                <c:pt idx="12693">
                  <c:v>0.95196899999999995</c:v>
                </c:pt>
                <c:pt idx="12694">
                  <c:v>0.16283400000000001</c:v>
                </c:pt>
                <c:pt idx="12695">
                  <c:v>8.4978999999999999E-2</c:v>
                </c:pt>
                <c:pt idx="12696">
                  <c:v>0.62405699999999997</c:v>
                </c:pt>
                <c:pt idx="12697">
                  <c:v>0.86480500000000005</c:v>
                </c:pt>
                <c:pt idx="12698">
                  <c:v>1.2049399999999999</c:v>
                </c:pt>
                <c:pt idx="12699">
                  <c:v>0.15170800000000001</c:v>
                </c:pt>
                <c:pt idx="12700">
                  <c:v>0.65305999999999997</c:v>
                </c:pt>
                <c:pt idx="12701">
                  <c:v>1.1979500000000001</c:v>
                </c:pt>
                <c:pt idx="12702">
                  <c:v>0.45026300000000002</c:v>
                </c:pt>
                <c:pt idx="12703">
                  <c:v>-0.41477000000000003</c:v>
                </c:pt>
                <c:pt idx="12704">
                  <c:v>0.160248</c:v>
                </c:pt>
                <c:pt idx="12705">
                  <c:v>0.82217799999999996</c:v>
                </c:pt>
                <c:pt idx="12706">
                  <c:v>4.0257000000000001E-2</c:v>
                </c:pt>
                <c:pt idx="12707">
                  <c:v>0.235124</c:v>
                </c:pt>
                <c:pt idx="12708">
                  <c:v>0.59171399999999996</c:v>
                </c:pt>
                <c:pt idx="12709">
                  <c:v>1.0153000000000001</c:v>
                </c:pt>
                <c:pt idx="12710">
                  <c:v>0.42793799999999999</c:v>
                </c:pt>
                <c:pt idx="12711">
                  <c:v>1.11171</c:v>
                </c:pt>
                <c:pt idx="12712">
                  <c:v>0.549956</c:v>
                </c:pt>
                <c:pt idx="12713">
                  <c:v>0.20544699999999999</c:v>
                </c:pt>
                <c:pt idx="12714">
                  <c:v>0.68859300000000001</c:v>
                </c:pt>
                <c:pt idx="12715">
                  <c:v>0.251274</c:v>
                </c:pt>
                <c:pt idx="12716">
                  <c:v>0.57777199999999995</c:v>
                </c:pt>
                <c:pt idx="12717">
                  <c:v>-0.17002700000000001</c:v>
                </c:pt>
                <c:pt idx="12718">
                  <c:v>0.80950699999999998</c:v>
                </c:pt>
                <c:pt idx="12719">
                  <c:v>0.91542900000000005</c:v>
                </c:pt>
                <c:pt idx="12720">
                  <c:v>1.20529</c:v>
                </c:pt>
                <c:pt idx="12721">
                  <c:v>0.404275</c:v>
                </c:pt>
                <c:pt idx="12722">
                  <c:v>1.3347</c:v>
                </c:pt>
                <c:pt idx="12723">
                  <c:v>0.478875</c:v>
                </c:pt>
                <c:pt idx="12724">
                  <c:v>1.81115</c:v>
                </c:pt>
                <c:pt idx="12725">
                  <c:v>1.00935</c:v>
                </c:pt>
                <c:pt idx="12726">
                  <c:v>1.3721699999999999</c:v>
                </c:pt>
                <c:pt idx="12727">
                  <c:v>0.15633</c:v>
                </c:pt>
                <c:pt idx="12728">
                  <c:v>1.2203999999999999</c:v>
                </c:pt>
                <c:pt idx="12729">
                  <c:v>1.1616200000000001</c:v>
                </c:pt>
                <c:pt idx="12730">
                  <c:v>0.47118300000000002</c:v>
                </c:pt>
                <c:pt idx="12731">
                  <c:v>1.03165</c:v>
                </c:pt>
                <c:pt idx="12732">
                  <c:v>1.17777</c:v>
                </c:pt>
                <c:pt idx="12733">
                  <c:v>0.83766300000000005</c:v>
                </c:pt>
                <c:pt idx="12734">
                  <c:v>1.42679</c:v>
                </c:pt>
                <c:pt idx="12735">
                  <c:v>1.3114399999999999</c:v>
                </c:pt>
                <c:pt idx="12736">
                  <c:v>1.40683</c:v>
                </c:pt>
                <c:pt idx="12737">
                  <c:v>0.84130499999999997</c:v>
                </c:pt>
                <c:pt idx="12738">
                  <c:v>1.24007</c:v>
                </c:pt>
                <c:pt idx="12739">
                  <c:v>1.6038600000000001</c:v>
                </c:pt>
                <c:pt idx="12740">
                  <c:v>1.90141</c:v>
                </c:pt>
                <c:pt idx="12741">
                  <c:v>1.48681</c:v>
                </c:pt>
                <c:pt idx="12742">
                  <c:v>0.35646800000000001</c:v>
                </c:pt>
                <c:pt idx="12743">
                  <c:v>1.13585</c:v>
                </c:pt>
                <c:pt idx="12744">
                  <c:v>1.69546</c:v>
                </c:pt>
                <c:pt idx="12745">
                  <c:v>0.92313599999999996</c:v>
                </c:pt>
                <c:pt idx="12746">
                  <c:v>1.18967</c:v>
                </c:pt>
                <c:pt idx="12747">
                  <c:v>0.75870800000000005</c:v>
                </c:pt>
                <c:pt idx="12748">
                  <c:v>1.14025</c:v>
                </c:pt>
                <c:pt idx="12749">
                  <c:v>1.0947499999999999</c:v>
                </c:pt>
                <c:pt idx="12750">
                  <c:v>0.74105900000000002</c:v>
                </c:pt>
                <c:pt idx="12751">
                  <c:v>1.0761799999999999</c:v>
                </c:pt>
                <c:pt idx="12752">
                  <c:v>1.1284400000000001</c:v>
                </c:pt>
                <c:pt idx="12753">
                  <c:v>1.11938</c:v>
                </c:pt>
                <c:pt idx="12754">
                  <c:v>1.4811099999999999</c:v>
                </c:pt>
                <c:pt idx="12755">
                  <c:v>0.91260799999999997</c:v>
                </c:pt>
                <c:pt idx="12756">
                  <c:v>0.925813</c:v>
                </c:pt>
                <c:pt idx="12757">
                  <c:v>0.99554600000000004</c:v>
                </c:pt>
                <c:pt idx="12758">
                  <c:v>1.9758899999999999</c:v>
                </c:pt>
                <c:pt idx="12759">
                  <c:v>1.7553799999999999</c:v>
                </c:pt>
                <c:pt idx="12760">
                  <c:v>0.66782200000000003</c:v>
                </c:pt>
                <c:pt idx="12761">
                  <c:v>1.2095</c:v>
                </c:pt>
                <c:pt idx="12762">
                  <c:v>0.78630699999999998</c:v>
                </c:pt>
                <c:pt idx="12763">
                  <c:v>-1.0160199999999999</c:v>
                </c:pt>
                <c:pt idx="12764">
                  <c:v>0.77562799999999998</c:v>
                </c:pt>
                <c:pt idx="12765">
                  <c:v>1.6843699999999999</c:v>
                </c:pt>
                <c:pt idx="12766">
                  <c:v>1.3352299999999999</c:v>
                </c:pt>
                <c:pt idx="12767">
                  <c:v>0.92453700000000005</c:v>
                </c:pt>
                <c:pt idx="12768">
                  <c:v>-0.36815999999999999</c:v>
                </c:pt>
                <c:pt idx="12769">
                  <c:v>-1.2480599999999999</c:v>
                </c:pt>
                <c:pt idx="12770">
                  <c:v>1.4089700000000001</c:v>
                </c:pt>
                <c:pt idx="12771">
                  <c:v>1.5476700000000001</c:v>
                </c:pt>
                <c:pt idx="12772">
                  <c:v>1.2046399999999999</c:v>
                </c:pt>
                <c:pt idx="12773">
                  <c:v>1.4739500000000001</c:v>
                </c:pt>
                <c:pt idx="12774">
                  <c:v>0.33946300000000001</c:v>
                </c:pt>
                <c:pt idx="12775">
                  <c:v>1.46245</c:v>
                </c:pt>
                <c:pt idx="12776">
                  <c:v>1.27965</c:v>
                </c:pt>
                <c:pt idx="12777">
                  <c:v>1.25162</c:v>
                </c:pt>
                <c:pt idx="12778">
                  <c:v>-1.48637</c:v>
                </c:pt>
                <c:pt idx="12779">
                  <c:v>-0.94418500000000005</c:v>
                </c:pt>
                <c:pt idx="12780">
                  <c:v>0.74441400000000002</c:v>
                </c:pt>
                <c:pt idx="12781">
                  <c:v>-1.64516</c:v>
                </c:pt>
                <c:pt idx="12782">
                  <c:v>1.34796</c:v>
                </c:pt>
                <c:pt idx="12783">
                  <c:v>2.6413000000000002</c:v>
                </c:pt>
                <c:pt idx="12784">
                  <c:v>0.67899500000000002</c:v>
                </c:pt>
                <c:pt idx="12785">
                  <c:v>0.96651600000000004</c:v>
                </c:pt>
                <c:pt idx="12786">
                  <c:v>1.78668</c:v>
                </c:pt>
                <c:pt idx="12787">
                  <c:v>-1.4438599999999999</c:v>
                </c:pt>
                <c:pt idx="12788">
                  <c:v>1.2022999999999999</c:v>
                </c:pt>
                <c:pt idx="12789">
                  <c:v>0.522617</c:v>
                </c:pt>
                <c:pt idx="12790">
                  <c:v>1.38591</c:v>
                </c:pt>
                <c:pt idx="12791">
                  <c:v>2.1274099999999998</c:v>
                </c:pt>
                <c:pt idx="12792">
                  <c:v>0.88322699999999998</c:v>
                </c:pt>
                <c:pt idx="12793">
                  <c:v>1.7153799999999999</c:v>
                </c:pt>
                <c:pt idx="12794">
                  <c:v>1.5451999999999999</c:v>
                </c:pt>
                <c:pt idx="12795">
                  <c:v>4.8240000000000002E-3</c:v>
                </c:pt>
                <c:pt idx="12796">
                  <c:v>1.3205499999999999</c:v>
                </c:pt>
                <c:pt idx="12797">
                  <c:v>1.6348100000000001</c:v>
                </c:pt>
                <c:pt idx="12798">
                  <c:v>2.2046000000000001</c:v>
                </c:pt>
                <c:pt idx="12799">
                  <c:v>1.4169499999999999</c:v>
                </c:pt>
                <c:pt idx="12800">
                  <c:v>1.63547</c:v>
                </c:pt>
                <c:pt idx="12801">
                  <c:v>1.5413699999999999</c:v>
                </c:pt>
                <c:pt idx="12802">
                  <c:v>0.83820899999999998</c:v>
                </c:pt>
                <c:pt idx="12803">
                  <c:v>0.11543399999999999</c:v>
                </c:pt>
                <c:pt idx="12804">
                  <c:v>1.7654799999999999</c:v>
                </c:pt>
                <c:pt idx="12805">
                  <c:v>1.30359</c:v>
                </c:pt>
                <c:pt idx="12806">
                  <c:v>0.78789399999999998</c:v>
                </c:pt>
                <c:pt idx="12807">
                  <c:v>0.73284499999999997</c:v>
                </c:pt>
                <c:pt idx="12808">
                  <c:v>1.4804900000000001</c:v>
                </c:pt>
                <c:pt idx="12809">
                  <c:v>0.82126200000000005</c:v>
                </c:pt>
                <c:pt idx="12810">
                  <c:v>1.0319100000000001</c:v>
                </c:pt>
                <c:pt idx="12811">
                  <c:v>-1.3672800000000001</c:v>
                </c:pt>
                <c:pt idx="12812">
                  <c:v>1.69703</c:v>
                </c:pt>
                <c:pt idx="12813">
                  <c:v>1.4121300000000001</c:v>
                </c:pt>
                <c:pt idx="12814">
                  <c:v>1.73973</c:v>
                </c:pt>
                <c:pt idx="12815">
                  <c:v>1.0110300000000001</c:v>
                </c:pt>
                <c:pt idx="12816">
                  <c:v>1.4996</c:v>
                </c:pt>
                <c:pt idx="12817">
                  <c:v>1.5824400000000001</c:v>
                </c:pt>
                <c:pt idx="12818">
                  <c:v>1.7973399999999999</c:v>
                </c:pt>
                <c:pt idx="12819">
                  <c:v>1.50471</c:v>
                </c:pt>
                <c:pt idx="12820">
                  <c:v>1.1332100000000001</c:v>
                </c:pt>
                <c:pt idx="12821">
                  <c:v>1.0148999999999999</c:v>
                </c:pt>
                <c:pt idx="12822">
                  <c:v>0.56096900000000005</c:v>
                </c:pt>
                <c:pt idx="12823">
                  <c:v>1.5568500000000001</c:v>
                </c:pt>
                <c:pt idx="12824">
                  <c:v>0.39925500000000003</c:v>
                </c:pt>
                <c:pt idx="12825">
                  <c:v>1.1827399999999999</c:v>
                </c:pt>
                <c:pt idx="12826">
                  <c:v>1.6348199999999999</c:v>
                </c:pt>
                <c:pt idx="12827">
                  <c:v>1.35101</c:v>
                </c:pt>
                <c:pt idx="12828">
                  <c:v>0.86008499999999999</c:v>
                </c:pt>
                <c:pt idx="12829">
                  <c:v>1.3150299999999999</c:v>
                </c:pt>
                <c:pt idx="12830">
                  <c:v>1.28477</c:v>
                </c:pt>
                <c:pt idx="12831">
                  <c:v>0.87602400000000002</c:v>
                </c:pt>
                <c:pt idx="12832">
                  <c:v>0.30592999999999998</c:v>
                </c:pt>
                <c:pt idx="12833">
                  <c:v>0.28342400000000001</c:v>
                </c:pt>
                <c:pt idx="12834">
                  <c:v>0.36719200000000002</c:v>
                </c:pt>
                <c:pt idx="12835">
                  <c:v>1.50203</c:v>
                </c:pt>
                <c:pt idx="12836">
                  <c:v>1.3542799999999999</c:v>
                </c:pt>
                <c:pt idx="12837">
                  <c:v>1.1442699999999999</c:v>
                </c:pt>
                <c:pt idx="12838">
                  <c:v>0.95545400000000003</c:v>
                </c:pt>
                <c:pt idx="12839">
                  <c:v>1.1867300000000001</c:v>
                </c:pt>
                <c:pt idx="12840">
                  <c:v>-3.5501999999999999E-2</c:v>
                </c:pt>
                <c:pt idx="12841">
                  <c:v>-0.57710899999999998</c:v>
                </c:pt>
                <c:pt idx="12842">
                  <c:v>1.0017400000000001</c:v>
                </c:pt>
                <c:pt idx="12843">
                  <c:v>0.96485900000000002</c:v>
                </c:pt>
                <c:pt idx="12844">
                  <c:v>-1.6558E-2</c:v>
                </c:pt>
                <c:pt idx="12845">
                  <c:v>0.94087200000000004</c:v>
                </c:pt>
                <c:pt idx="12846">
                  <c:v>1.01858</c:v>
                </c:pt>
                <c:pt idx="12847">
                  <c:v>-0.88671199999999994</c:v>
                </c:pt>
                <c:pt idx="12848">
                  <c:v>0.731962</c:v>
                </c:pt>
                <c:pt idx="12849">
                  <c:v>1.0889800000000001</c:v>
                </c:pt>
                <c:pt idx="12850">
                  <c:v>0.69974599999999998</c:v>
                </c:pt>
                <c:pt idx="12851">
                  <c:v>1.1886300000000001</c:v>
                </c:pt>
                <c:pt idx="12852">
                  <c:v>1.88642</c:v>
                </c:pt>
                <c:pt idx="12853">
                  <c:v>0.122117</c:v>
                </c:pt>
                <c:pt idx="12854">
                  <c:v>0.83060500000000004</c:v>
                </c:pt>
                <c:pt idx="12855">
                  <c:v>0.28172700000000001</c:v>
                </c:pt>
                <c:pt idx="12856">
                  <c:v>1.4211</c:v>
                </c:pt>
                <c:pt idx="12857">
                  <c:v>0.38716600000000001</c:v>
                </c:pt>
                <c:pt idx="12858">
                  <c:v>0.51953099999999997</c:v>
                </c:pt>
                <c:pt idx="12859">
                  <c:v>-1.1064799999999999</c:v>
                </c:pt>
                <c:pt idx="12860">
                  <c:v>0.33520499999999998</c:v>
                </c:pt>
                <c:pt idx="12861">
                  <c:v>0.50257499999999999</c:v>
                </c:pt>
                <c:pt idx="12862">
                  <c:v>-0.751108</c:v>
                </c:pt>
                <c:pt idx="12863">
                  <c:v>1.4169799999999999</c:v>
                </c:pt>
                <c:pt idx="12864">
                  <c:v>0.16686500000000001</c:v>
                </c:pt>
                <c:pt idx="12865">
                  <c:v>-0.45483000000000001</c:v>
                </c:pt>
                <c:pt idx="12866">
                  <c:v>1.41031</c:v>
                </c:pt>
                <c:pt idx="12867">
                  <c:v>-0.14268400000000001</c:v>
                </c:pt>
                <c:pt idx="12868">
                  <c:v>1.57335</c:v>
                </c:pt>
                <c:pt idx="12869">
                  <c:v>0.50458000000000003</c:v>
                </c:pt>
                <c:pt idx="12870">
                  <c:v>1.4900800000000001</c:v>
                </c:pt>
                <c:pt idx="12871">
                  <c:v>1.4814499999999999</c:v>
                </c:pt>
                <c:pt idx="12872">
                  <c:v>1.0740400000000001</c:v>
                </c:pt>
                <c:pt idx="12873">
                  <c:v>0.98263100000000003</c:v>
                </c:pt>
                <c:pt idx="12874">
                  <c:v>0.88664100000000001</c:v>
                </c:pt>
                <c:pt idx="12875">
                  <c:v>-1.0027200000000001</c:v>
                </c:pt>
                <c:pt idx="12876">
                  <c:v>1.47153</c:v>
                </c:pt>
                <c:pt idx="12877">
                  <c:v>0.50386799999999998</c:v>
                </c:pt>
                <c:pt idx="12878">
                  <c:v>-0.47833799999999999</c:v>
                </c:pt>
                <c:pt idx="12879">
                  <c:v>-6.1469999999999997E-3</c:v>
                </c:pt>
                <c:pt idx="12880">
                  <c:v>1.0951500000000001</c:v>
                </c:pt>
                <c:pt idx="12881">
                  <c:v>1.93953</c:v>
                </c:pt>
                <c:pt idx="12882">
                  <c:v>0.44922400000000001</c:v>
                </c:pt>
                <c:pt idx="12883">
                  <c:v>1.69089</c:v>
                </c:pt>
                <c:pt idx="12884">
                  <c:v>-1.1750499999999999</c:v>
                </c:pt>
                <c:pt idx="12885">
                  <c:v>1.90368</c:v>
                </c:pt>
                <c:pt idx="12886">
                  <c:v>0.40964299999999998</c:v>
                </c:pt>
                <c:pt idx="12887">
                  <c:v>0.57878099999999999</c:v>
                </c:pt>
                <c:pt idx="12888">
                  <c:v>0.45077</c:v>
                </c:pt>
                <c:pt idx="12889">
                  <c:v>-0.33646799999999999</c:v>
                </c:pt>
                <c:pt idx="12890">
                  <c:v>0.65294300000000005</c:v>
                </c:pt>
                <c:pt idx="12891">
                  <c:v>1.0211600000000001</c:v>
                </c:pt>
                <c:pt idx="12892">
                  <c:v>0.42145500000000002</c:v>
                </c:pt>
                <c:pt idx="12893">
                  <c:v>1.77359</c:v>
                </c:pt>
                <c:pt idx="12894">
                  <c:v>0.154559</c:v>
                </c:pt>
                <c:pt idx="12895">
                  <c:v>-0.51101099999999999</c:v>
                </c:pt>
                <c:pt idx="12896">
                  <c:v>9.7436999999999996E-2</c:v>
                </c:pt>
                <c:pt idx="12897">
                  <c:v>1.0332600000000001</c:v>
                </c:pt>
                <c:pt idx="12898">
                  <c:v>0.60938400000000004</c:v>
                </c:pt>
                <c:pt idx="12899">
                  <c:v>0.35614400000000002</c:v>
                </c:pt>
                <c:pt idx="12900">
                  <c:v>1.6452800000000001</c:v>
                </c:pt>
                <c:pt idx="12901">
                  <c:v>0.73558999999999997</c:v>
                </c:pt>
                <c:pt idx="12902">
                  <c:v>1.3736900000000001</c:v>
                </c:pt>
                <c:pt idx="12903">
                  <c:v>1.2054400000000001</c:v>
                </c:pt>
                <c:pt idx="12904">
                  <c:v>0.94555100000000003</c:v>
                </c:pt>
                <c:pt idx="12905">
                  <c:v>0.916632</c:v>
                </c:pt>
                <c:pt idx="12906">
                  <c:v>1.4862200000000001</c:v>
                </c:pt>
                <c:pt idx="12907">
                  <c:v>0.39262200000000003</c:v>
                </c:pt>
                <c:pt idx="12908">
                  <c:v>-0.64682799999999996</c:v>
                </c:pt>
                <c:pt idx="12909">
                  <c:v>1.0844</c:v>
                </c:pt>
                <c:pt idx="12910">
                  <c:v>0.80302499999999999</c:v>
                </c:pt>
                <c:pt idx="12911">
                  <c:v>1.37476</c:v>
                </c:pt>
                <c:pt idx="12912">
                  <c:v>1.1586000000000001</c:v>
                </c:pt>
                <c:pt idx="12913">
                  <c:v>0.31042900000000001</c:v>
                </c:pt>
                <c:pt idx="12914">
                  <c:v>0.98192800000000002</c:v>
                </c:pt>
                <c:pt idx="12915">
                  <c:v>0.20205300000000001</c:v>
                </c:pt>
                <c:pt idx="12916">
                  <c:v>1.3002400000000001</c:v>
                </c:pt>
                <c:pt idx="12917">
                  <c:v>0.55908500000000005</c:v>
                </c:pt>
                <c:pt idx="12918">
                  <c:v>1.2205900000000001</c:v>
                </c:pt>
                <c:pt idx="12919">
                  <c:v>0.97361200000000003</c:v>
                </c:pt>
                <c:pt idx="12920">
                  <c:v>0.41139500000000001</c:v>
                </c:pt>
                <c:pt idx="12921">
                  <c:v>0.44523299999999999</c:v>
                </c:pt>
                <c:pt idx="12922">
                  <c:v>1.50987</c:v>
                </c:pt>
                <c:pt idx="12923">
                  <c:v>0.68439799999999995</c:v>
                </c:pt>
                <c:pt idx="12924">
                  <c:v>0.518702</c:v>
                </c:pt>
                <c:pt idx="12925">
                  <c:v>0.60103799999999996</c:v>
                </c:pt>
                <c:pt idx="12926">
                  <c:v>-1.2164900000000001</c:v>
                </c:pt>
                <c:pt idx="12927">
                  <c:v>0.40621099999999999</c:v>
                </c:pt>
                <c:pt idx="12928">
                  <c:v>0.84143500000000004</c:v>
                </c:pt>
                <c:pt idx="12929">
                  <c:v>0.69708800000000004</c:v>
                </c:pt>
                <c:pt idx="12930">
                  <c:v>0.70019100000000001</c:v>
                </c:pt>
                <c:pt idx="12931">
                  <c:v>0.119659</c:v>
                </c:pt>
                <c:pt idx="12932">
                  <c:v>-0.89895400000000003</c:v>
                </c:pt>
                <c:pt idx="12933">
                  <c:v>-4.2641999999999999E-2</c:v>
                </c:pt>
                <c:pt idx="12934">
                  <c:v>0.50173400000000001</c:v>
                </c:pt>
                <c:pt idx="12935">
                  <c:v>0.46910299999999999</c:v>
                </c:pt>
                <c:pt idx="12936">
                  <c:v>-0.15118599999999999</c:v>
                </c:pt>
                <c:pt idx="12937">
                  <c:v>1.1530800000000001</c:v>
                </c:pt>
                <c:pt idx="12938">
                  <c:v>0.26752599999999999</c:v>
                </c:pt>
                <c:pt idx="12939">
                  <c:v>0.29437099999999999</c:v>
                </c:pt>
                <c:pt idx="12940">
                  <c:v>0.28928799999999999</c:v>
                </c:pt>
                <c:pt idx="12941">
                  <c:v>0.27633099999999999</c:v>
                </c:pt>
                <c:pt idx="12942">
                  <c:v>0.63383400000000001</c:v>
                </c:pt>
                <c:pt idx="12943">
                  <c:v>-0.18467600000000001</c:v>
                </c:pt>
                <c:pt idx="12944">
                  <c:v>0.26036799999999999</c:v>
                </c:pt>
                <c:pt idx="12945">
                  <c:v>2.06982</c:v>
                </c:pt>
                <c:pt idx="12946">
                  <c:v>-0.52459699999999998</c:v>
                </c:pt>
                <c:pt idx="12947">
                  <c:v>0.276449</c:v>
                </c:pt>
                <c:pt idx="12948">
                  <c:v>0.49797799999999998</c:v>
                </c:pt>
                <c:pt idx="12949">
                  <c:v>0.140095</c:v>
                </c:pt>
                <c:pt idx="12950">
                  <c:v>0.27523399999999998</c:v>
                </c:pt>
                <c:pt idx="12951">
                  <c:v>-0.51851499999999995</c:v>
                </c:pt>
                <c:pt idx="12952">
                  <c:v>0.41694100000000001</c:v>
                </c:pt>
                <c:pt idx="12953">
                  <c:v>0.55244499999999996</c:v>
                </c:pt>
                <c:pt idx="12954">
                  <c:v>-0.31264999999999998</c:v>
                </c:pt>
                <c:pt idx="12955">
                  <c:v>0.67418800000000001</c:v>
                </c:pt>
                <c:pt idx="12956">
                  <c:v>-0.261208</c:v>
                </c:pt>
                <c:pt idx="12957">
                  <c:v>1.78268</c:v>
                </c:pt>
                <c:pt idx="12958">
                  <c:v>0.79460500000000001</c:v>
                </c:pt>
                <c:pt idx="12959">
                  <c:v>1.6334999999999999E-2</c:v>
                </c:pt>
                <c:pt idx="12960">
                  <c:v>0.12603900000000001</c:v>
                </c:pt>
                <c:pt idx="12961">
                  <c:v>0.38909100000000002</c:v>
                </c:pt>
                <c:pt idx="12962">
                  <c:v>3.3132000000000002E-2</c:v>
                </c:pt>
                <c:pt idx="12963">
                  <c:v>-0.68084500000000003</c:v>
                </c:pt>
                <c:pt idx="12964">
                  <c:v>0.68237300000000001</c:v>
                </c:pt>
                <c:pt idx="12965">
                  <c:v>0.150701</c:v>
                </c:pt>
                <c:pt idx="12966">
                  <c:v>0.69014299999999995</c:v>
                </c:pt>
                <c:pt idx="12967">
                  <c:v>0.88628899999999999</c:v>
                </c:pt>
                <c:pt idx="12968">
                  <c:v>1.36713</c:v>
                </c:pt>
                <c:pt idx="12969">
                  <c:v>1.3056700000000001</c:v>
                </c:pt>
                <c:pt idx="12970">
                  <c:v>1.2315799999999999</c:v>
                </c:pt>
                <c:pt idx="12971">
                  <c:v>1.6988799999999999</c:v>
                </c:pt>
                <c:pt idx="12972">
                  <c:v>1.57246</c:v>
                </c:pt>
                <c:pt idx="12973">
                  <c:v>0.86146400000000001</c:v>
                </c:pt>
                <c:pt idx="12974">
                  <c:v>1.36894</c:v>
                </c:pt>
                <c:pt idx="12975">
                  <c:v>1.91682</c:v>
                </c:pt>
                <c:pt idx="12976">
                  <c:v>0.38395099999999999</c:v>
                </c:pt>
                <c:pt idx="12977">
                  <c:v>1.3872800000000001</c:v>
                </c:pt>
                <c:pt idx="12978">
                  <c:v>1.7203900000000001</c:v>
                </c:pt>
                <c:pt idx="12979">
                  <c:v>1.6437200000000001</c:v>
                </c:pt>
                <c:pt idx="12980">
                  <c:v>0.45644899999999999</c:v>
                </c:pt>
                <c:pt idx="12981">
                  <c:v>1.3615600000000001</c:v>
                </c:pt>
                <c:pt idx="12982">
                  <c:v>1.2721800000000001</c:v>
                </c:pt>
                <c:pt idx="12983">
                  <c:v>1.6643699999999999</c:v>
                </c:pt>
                <c:pt idx="12984">
                  <c:v>0.84836500000000004</c:v>
                </c:pt>
                <c:pt idx="12985">
                  <c:v>0.79917700000000003</c:v>
                </c:pt>
                <c:pt idx="12986">
                  <c:v>1.57958</c:v>
                </c:pt>
                <c:pt idx="12987">
                  <c:v>0.67281800000000003</c:v>
                </c:pt>
                <c:pt idx="12988">
                  <c:v>1.20347</c:v>
                </c:pt>
                <c:pt idx="12989">
                  <c:v>1.42597</c:v>
                </c:pt>
                <c:pt idx="12990">
                  <c:v>0.68690899999999999</c:v>
                </c:pt>
                <c:pt idx="12991">
                  <c:v>1.08934</c:v>
                </c:pt>
                <c:pt idx="12992">
                  <c:v>1.41683</c:v>
                </c:pt>
                <c:pt idx="12993">
                  <c:v>1.43882</c:v>
                </c:pt>
                <c:pt idx="12994">
                  <c:v>1.0146999999999999</c:v>
                </c:pt>
                <c:pt idx="12995">
                  <c:v>1.3256399999999999</c:v>
                </c:pt>
                <c:pt idx="12996">
                  <c:v>1.8818600000000001</c:v>
                </c:pt>
                <c:pt idx="12997">
                  <c:v>0.82898799999999995</c:v>
                </c:pt>
                <c:pt idx="12998">
                  <c:v>0.512679</c:v>
                </c:pt>
                <c:pt idx="12999">
                  <c:v>0.80752000000000002</c:v>
                </c:pt>
                <c:pt idx="13000">
                  <c:v>0.67910800000000004</c:v>
                </c:pt>
                <c:pt idx="13001">
                  <c:v>0.86151699999999998</c:v>
                </c:pt>
                <c:pt idx="13002">
                  <c:v>0.39021099999999997</c:v>
                </c:pt>
                <c:pt idx="13003">
                  <c:v>1.4113599999999999</c:v>
                </c:pt>
                <c:pt idx="13004">
                  <c:v>2.1170100000000001</c:v>
                </c:pt>
                <c:pt idx="13005">
                  <c:v>-0.36938500000000002</c:v>
                </c:pt>
                <c:pt idx="13006">
                  <c:v>1.4593400000000001</c:v>
                </c:pt>
                <c:pt idx="13007">
                  <c:v>1.2437800000000001</c:v>
                </c:pt>
                <c:pt idx="13008">
                  <c:v>0.86115900000000001</c:v>
                </c:pt>
                <c:pt idx="13009">
                  <c:v>0.49213400000000002</c:v>
                </c:pt>
                <c:pt idx="13010">
                  <c:v>1.4579299999999999</c:v>
                </c:pt>
                <c:pt idx="13011">
                  <c:v>-1.11778</c:v>
                </c:pt>
                <c:pt idx="13012">
                  <c:v>0.12887799999999999</c:v>
                </c:pt>
                <c:pt idx="13013">
                  <c:v>0.37836599999999998</c:v>
                </c:pt>
                <c:pt idx="13014">
                  <c:v>0.737209</c:v>
                </c:pt>
                <c:pt idx="13015">
                  <c:v>0.44125300000000001</c:v>
                </c:pt>
                <c:pt idx="13016">
                  <c:v>-0.42071799999999998</c:v>
                </c:pt>
                <c:pt idx="13017">
                  <c:v>0.60813799999999996</c:v>
                </c:pt>
                <c:pt idx="13018">
                  <c:v>1.2564200000000001</c:v>
                </c:pt>
                <c:pt idx="13019">
                  <c:v>0.41871999999999998</c:v>
                </c:pt>
                <c:pt idx="13020">
                  <c:v>-7.0939999999999996E-3</c:v>
                </c:pt>
                <c:pt idx="13021">
                  <c:v>-4.9600000000000002E-4</c:v>
                </c:pt>
                <c:pt idx="13022">
                  <c:v>1.4635</c:v>
                </c:pt>
                <c:pt idx="13023">
                  <c:v>-0.20503199999999999</c:v>
                </c:pt>
                <c:pt idx="13024">
                  <c:v>1.3422700000000001</c:v>
                </c:pt>
                <c:pt idx="13025">
                  <c:v>2.2065700000000001</c:v>
                </c:pt>
                <c:pt idx="13026">
                  <c:v>1.3258399999999999</c:v>
                </c:pt>
                <c:pt idx="13027">
                  <c:v>1.4481999999999999</c:v>
                </c:pt>
                <c:pt idx="13028">
                  <c:v>1.3074699999999999</c:v>
                </c:pt>
                <c:pt idx="13029">
                  <c:v>2.1528299999999998</c:v>
                </c:pt>
                <c:pt idx="13030">
                  <c:v>1.2871999999999999</c:v>
                </c:pt>
                <c:pt idx="13031">
                  <c:v>1.46468</c:v>
                </c:pt>
                <c:pt idx="13032">
                  <c:v>1.77267</c:v>
                </c:pt>
                <c:pt idx="13033">
                  <c:v>1.5221800000000001</c:v>
                </c:pt>
                <c:pt idx="13034">
                  <c:v>1.2695099999999999</c:v>
                </c:pt>
                <c:pt idx="13035">
                  <c:v>1.5804800000000001</c:v>
                </c:pt>
                <c:pt idx="13036">
                  <c:v>1.5619099999999999</c:v>
                </c:pt>
                <c:pt idx="13037">
                  <c:v>1.8126100000000001</c:v>
                </c:pt>
                <c:pt idx="13038">
                  <c:v>1.25667</c:v>
                </c:pt>
                <c:pt idx="13039">
                  <c:v>1.9498200000000001</c:v>
                </c:pt>
                <c:pt idx="13040">
                  <c:v>-1.2576099999999999</c:v>
                </c:pt>
                <c:pt idx="13041">
                  <c:v>1.66838</c:v>
                </c:pt>
                <c:pt idx="13042">
                  <c:v>1.5897399999999999</c:v>
                </c:pt>
                <c:pt idx="13043">
                  <c:v>1.66279</c:v>
                </c:pt>
                <c:pt idx="13044">
                  <c:v>1.5033700000000001</c:v>
                </c:pt>
                <c:pt idx="13045">
                  <c:v>0.77526499999999998</c:v>
                </c:pt>
                <c:pt idx="13046">
                  <c:v>0.77261999999999997</c:v>
                </c:pt>
                <c:pt idx="13047">
                  <c:v>1.35659</c:v>
                </c:pt>
                <c:pt idx="13048">
                  <c:v>0.92218100000000003</c:v>
                </c:pt>
                <c:pt idx="13049">
                  <c:v>1.4818800000000001</c:v>
                </c:pt>
                <c:pt idx="13050">
                  <c:v>1.6392</c:v>
                </c:pt>
                <c:pt idx="13051">
                  <c:v>0.84345499999999995</c:v>
                </c:pt>
                <c:pt idx="13052">
                  <c:v>-1.02267</c:v>
                </c:pt>
                <c:pt idx="13053">
                  <c:v>0.98283699999999996</c:v>
                </c:pt>
                <c:pt idx="13054">
                  <c:v>-0.34889100000000001</c:v>
                </c:pt>
                <c:pt idx="13055">
                  <c:v>-1.36313</c:v>
                </c:pt>
                <c:pt idx="13056">
                  <c:v>0.78093999999999997</c:v>
                </c:pt>
                <c:pt idx="13057">
                  <c:v>1.9230499999999999</c:v>
                </c:pt>
                <c:pt idx="13058">
                  <c:v>1.4796400000000001</c:v>
                </c:pt>
                <c:pt idx="13059">
                  <c:v>2.4594200000000002</c:v>
                </c:pt>
                <c:pt idx="13060">
                  <c:v>1.3047200000000001</c:v>
                </c:pt>
                <c:pt idx="13061">
                  <c:v>0.91260699999999995</c:v>
                </c:pt>
                <c:pt idx="13062">
                  <c:v>1.2065300000000001</c:v>
                </c:pt>
                <c:pt idx="13063">
                  <c:v>1.45468</c:v>
                </c:pt>
                <c:pt idx="13064">
                  <c:v>-1.381</c:v>
                </c:pt>
                <c:pt idx="13065">
                  <c:v>0.560724</c:v>
                </c:pt>
                <c:pt idx="13066">
                  <c:v>-0.12733700000000001</c:v>
                </c:pt>
                <c:pt idx="13067">
                  <c:v>1.5826100000000001</c:v>
                </c:pt>
                <c:pt idx="13068">
                  <c:v>-1.4811399999999999</c:v>
                </c:pt>
                <c:pt idx="13069">
                  <c:v>0.54796999999999996</c:v>
                </c:pt>
                <c:pt idx="13070">
                  <c:v>1.0968800000000001</c:v>
                </c:pt>
                <c:pt idx="13071">
                  <c:v>0.85482199999999997</c:v>
                </c:pt>
                <c:pt idx="13072">
                  <c:v>0.526841</c:v>
                </c:pt>
                <c:pt idx="13073">
                  <c:v>-0.11394600000000001</c:v>
                </c:pt>
                <c:pt idx="13074">
                  <c:v>0.39794200000000002</c:v>
                </c:pt>
                <c:pt idx="13075">
                  <c:v>1.4803299999999999</c:v>
                </c:pt>
                <c:pt idx="13076">
                  <c:v>2.12906</c:v>
                </c:pt>
                <c:pt idx="13077">
                  <c:v>-1.72854</c:v>
                </c:pt>
                <c:pt idx="13078">
                  <c:v>-1.1257900000000001</c:v>
                </c:pt>
                <c:pt idx="13079">
                  <c:v>-0.91189200000000004</c:v>
                </c:pt>
                <c:pt idx="13080">
                  <c:v>0.32621600000000001</c:v>
                </c:pt>
                <c:pt idx="13081">
                  <c:v>0.60381600000000002</c:v>
                </c:pt>
                <c:pt idx="13082">
                  <c:v>1.8092200000000001</c:v>
                </c:pt>
                <c:pt idx="13083">
                  <c:v>-1.3984700000000001</c:v>
                </c:pt>
                <c:pt idx="13084">
                  <c:v>1.38001</c:v>
                </c:pt>
                <c:pt idx="13085">
                  <c:v>-1.1242000000000001</c:v>
                </c:pt>
                <c:pt idx="13086">
                  <c:v>4.3077999999999998E-2</c:v>
                </c:pt>
                <c:pt idx="13087">
                  <c:v>0.39978000000000002</c:v>
                </c:pt>
                <c:pt idx="13088">
                  <c:v>1.59379</c:v>
                </c:pt>
                <c:pt idx="13089">
                  <c:v>-0.13866100000000001</c:v>
                </c:pt>
                <c:pt idx="13090">
                  <c:v>0.35264200000000001</c:v>
                </c:pt>
                <c:pt idx="13091">
                  <c:v>-0.497529</c:v>
                </c:pt>
                <c:pt idx="13092">
                  <c:v>-7.4567999999999995E-2</c:v>
                </c:pt>
                <c:pt idx="13093">
                  <c:v>-0.75360700000000003</c:v>
                </c:pt>
                <c:pt idx="13094">
                  <c:v>1.90364</c:v>
                </c:pt>
                <c:pt idx="13095">
                  <c:v>-0.242535</c:v>
                </c:pt>
                <c:pt idx="13096">
                  <c:v>-0.20572099999999999</c:v>
                </c:pt>
                <c:pt idx="13097">
                  <c:v>1.4342600000000001</c:v>
                </c:pt>
                <c:pt idx="13098">
                  <c:v>1.5248600000000001</c:v>
                </c:pt>
                <c:pt idx="13099">
                  <c:v>-0.24210200000000001</c:v>
                </c:pt>
                <c:pt idx="13100">
                  <c:v>-0.67822099999999996</c:v>
                </c:pt>
                <c:pt idx="13101">
                  <c:v>-1.08277</c:v>
                </c:pt>
                <c:pt idx="13102">
                  <c:v>0.30126900000000001</c:v>
                </c:pt>
                <c:pt idx="13103">
                  <c:v>2.0302000000000001E-2</c:v>
                </c:pt>
                <c:pt idx="13104">
                  <c:v>1.6020000000000001</c:v>
                </c:pt>
                <c:pt idx="13105">
                  <c:v>0.44483600000000001</c:v>
                </c:pt>
                <c:pt idx="13106">
                  <c:v>0.35799199999999998</c:v>
                </c:pt>
                <c:pt idx="13107">
                  <c:v>0.63965000000000005</c:v>
                </c:pt>
                <c:pt idx="13108">
                  <c:v>1.4579599999999999</c:v>
                </c:pt>
                <c:pt idx="13109">
                  <c:v>0.959152</c:v>
                </c:pt>
                <c:pt idx="13110">
                  <c:v>0.78285199999999999</c:v>
                </c:pt>
                <c:pt idx="13111">
                  <c:v>0.80047599999999997</c:v>
                </c:pt>
                <c:pt idx="13112">
                  <c:v>1.1918500000000001</c:v>
                </c:pt>
                <c:pt idx="13113">
                  <c:v>0.36439300000000002</c:v>
                </c:pt>
                <c:pt idx="13114">
                  <c:v>-0.352966</c:v>
                </c:pt>
                <c:pt idx="13115">
                  <c:v>0.65257799999999999</c:v>
                </c:pt>
                <c:pt idx="13116">
                  <c:v>1.2322599999999999</c:v>
                </c:pt>
                <c:pt idx="13117">
                  <c:v>0.596279</c:v>
                </c:pt>
                <c:pt idx="13118">
                  <c:v>0.77982899999999999</c:v>
                </c:pt>
                <c:pt idx="13119">
                  <c:v>-0.78895999999999999</c:v>
                </c:pt>
                <c:pt idx="13120">
                  <c:v>0.53648499999999999</c:v>
                </c:pt>
                <c:pt idx="13121">
                  <c:v>0.15842500000000001</c:v>
                </c:pt>
                <c:pt idx="13122">
                  <c:v>0.40337200000000001</c:v>
                </c:pt>
                <c:pt idx="13123">
                  <c:v>0.83474599999999999</c:v>
                </c:pt>
                <c:pt idx="13124">
                  <c:v>-0.422126</c:v>
                </c:pt>
                <c:pt idx="13125">
                  <c:v>1.3262400000000001</c:v>
                </c:pt>
                <c:pt idx="13126">
                  <c:v>1.0220999999999999E-2</c:v>
                </c:pt>
                <c:pt idx="13127">
                  <c:v>1.77745</c:v>
                </c:pt>
                <c:pt idx="13128">
                  <c:v>1.21254</c:v>
                </c:pt>
                <c:pt idx="13129">
                  <c:v>0.83953</c:v>
                </c:pt>
                <c:pt idx="13130">
                  <c:v>1.0821000000000001</c:v>
                </c:pt>
                <c:pt idx="13131">
                  <c:v>1.3362700000000001</c:v>
                </c:pt>
                <c:pt idx="13132">
                  <c:v>1.3023100000000001</c:v>
                </c:pt>
                <c:pt idx="13133">
                  <c:v>1.2152099999999999</c:v>
                </c:pt>
                <c:pt idx="13134">
                  <c:v>0.88555799999999996</c:v>
                </c:pt>
                <c:pt idx="13135">
                  <c:v>-0.49610100000000001</c:v>
                </c:pt>
                <c:pt idx="13136">
                  <c:v>1.6510100000000001</c:v>
                </c:pt>
                <c:pt idx="13137">
                  <c:v>1.79775</c:v>
                </c:pt>
                <c:pt idx="13138">
                  <c:v>0.57775600000000005</c:v>
                </c:pt>
                <c:pt idx="13139">
                  <c:v>1.36547</c:v>
                </c:pt>
                <c:pt idx="13140">
                  <c:v>0.82735899999999996</c:v>
                </c:pt>
                <c:pt idx="13141">
                  <c:v>1.54575</c:v>
                </c:pt>
                <c:pt idx="13142">
                  <c:v>1.03041</c:v>
                </c:pt>
                <c:pt idx="13143">
                  <c:v>0.56371599999999999</c:v>
                </c:pt>
                <c:pt idx="13144">
                  <c:v>0.70801599999999998</c:v>
                </c:pt>
                <c:pt idx="13145">
                  <c:v>0.104098</c:v>
                </c:pt>
                <c:pt idx="13146">
                  <c:v>2.0653299999999999</c:v>
                </c:pt>
                <c:pt idx="13147">
                  <c:v>0.44826899999999997</c:v>
                </c:pt>
                <c:pt idx="13148">
                  <c:v>0.77922000000000002</c:v>
                </c:pt>
                <c:pt idx="13149">
                  <c:v>1.44804</c:v>
                </c:pt>
                <c:pt idx="13150">
                  <c:v>1.1085100000000001</c:v>
                </c:pt>
                <c:pt idx="13151">
                  <c:v>0.69397900000000001</c:v>
                </c:pt>
                <c:pt idx="13152">
                  <c:v>1.5062199999999999</c:v>
                </c:pt>
                <c:pt idx="13153">
                  <c:v>1.11246</c:v>
                </c:pt>
                <c:pt idx="13154">
                  <c:v>0.95547700000000002</c:v>
                </c:pt>
                <c:pt idx="13155">
                  <c:v>2.2173600000000002</c:v>
                </c:pt>
                <c:pt idx="13156">
                  <c:v>0.68744400000000006</c:v>
                </c:pt>
                <c:pt idx="13157">
                  <c:v>0.89841499999999996</c:v>
                </c:pt>
                <c:pt idx="13158">
                  <c:v>1.6034200000000001</c:v>
                </c:pt>
                <c:pt idx="13159">
                  <c:v>1.4879100000000001</c:v>
                </c:pt>
                <c:pt idx="13160">
                  <c:v>1.4881800000000001</c:v>
                </c:pt>
                <c:pt idx="13161">
                  <c:v>1.3569899999999999</c:v>
                </c:pt>
                <c:pt idx="13162">
                  <c:v>1.68394</c:v>
                </c:pt>
                <c:pt idx="13163">
                  <c:v>1.2527699999999999</c:v>
                </c:pt>
                <c:pt idx="13164">
                  <c:v>1.35118</c:v>
                </c:pt>
                <c:pt idx="13165">
                  <c:v>-1.4525699999999999</c:v>
                </c:pt>
                <c:pt idx="13166">
                  <c:v>-1.0443899999999999</c:v>
                </c:pt>
                <c:pt idx="13167">
                  <c:v>1.37706</c:v>
                </c:pt>
                <c:pt idx="13168">
                  <c:v>0.69428100000000004</c:v>
                </c:pt>
                <c:pt idx="13169">
                  <c:v>1.74366</c:v>
                </c:pt>
                <c:pt idx="13170">
                  <c:v>0.88861999999999997</c:v>
                </c:pt>
                <c:pt idx="13171">
                  <c:v>2.2616000000000001</c:v>
                </c:pt>
                <c:pt idx="13172">
                  <c:v>1.51614</c:v>
                </c:pt>
                <c:pt idx="13173">
                  <c:v>2.3199800000000002</c:v>
                </c:pt>
                <c:pt idx="13174">
                  <c:v>-0.925871</c:v>
                </c:pt>
                <c:pt idx="13175">
                  <c:v>0.66606699999999996</c:v>
                </c:pt>
                <c:pt idx="13176">
                  <c:v>1.89879</c:v>
                </c:pt>
                <c:pt idx="13177">
                  <c:v>1.75651</c:v>
                </c:pt>
                <c:pt idx="13178">
                  <c:v>1.1520699999999999</c:v>
                </c:pt>
                <c:pt idx="13179">
                  <c:v>0.59036500000000003</c:v>
                </c:pt>
                <c:pt idx="13180">
                  <c:v>1.1013999999999999</c:v>
                </c:pt>
                <c:pt idx="13181">
                  <c:v>1.45113</c:v>
                </c:pt>
                <c:pt idx="13182">
                  <c:v>0.95630199999999999</c:v>
                </c:pt>
                <c:pt idx="13183">
                  <c:v>1.51193</c:v>
                </c:pt>
                <c:pt idx="13184">
                  <c:v>1.5526500000000001</c:v>
                </c:pt>
                <c:pt idx="13185">
                  <c:v>1.6602399999999999</c:v>
                </c:pt>
                <c:pt idx="13186">
                  <c:v>1.2923500000000001</c:v>
                </c:pt>
                <c:pt idx="13187">
                  <c:v>1.15686</c:v>
                </c:pt>
                <c:pt idx="13188">
                  <c:v>0.76930799999999999</c:v>
                </c:pt>
                <c:pt idx="13189">
                  <c:v>1.39063</c:v>
                </c:pt>
                <c:pt idx="13190">
                  <c:v>1.83264</c:v>
                </c:pt>
                <c:pt idx="13191">
                  <c:v>1.5251300000000001</c:v>
                </c:pt>
                <c:pt idx="13192">
                  <c:v>2.6297799999999998</c:v>
                </c:pt>
                <c:pt idx="13193">
                  <c:v>9.5311000000000007E-2</c:v>
                </c:pt>
                <c:pt idx="13194">
                  <c:v>1.5144</c:v>
                </c:pt>
                <c:pt idx="13195">
                  <c:v>1.6773400000000001</c:v>
                </c:pt>
                <c:pt idx="13196">
                  <c:v>0.14100299999999999</c:v>
                </c:pt>
                <c:pt idx="13197">
                  <c:v>-0.944303</c:v>
                </c:pt>
                <c:pt idx="13198">
                  <c:v>-0.90411900000000001</c:v>
                </c:pt>
                <c:pt idx="13199">
                  <c:v>1.8474299999999999</c:v>
                </c:pt>
                <c:pt idx="13200">
                  <c:v>1.0656000000000001</c:v>
                </c:pt>
                <c:pt idx="13201">
                  <c:v>1.82578</c:v>
                </c:pt>
                <c:pt idx="13202">
                  <c:v>-0.13478499999999999</c:v>
                </c:pt>
                <c:pt idx="13203">
                  <c:v>0.61670100000000005</c:v>
                </c:pt>
                <c:pt idx="13204">
                  <c:v>0.58547000000000005</c:v>
                </c:pt>
                <c:pt idx="13205">
                  <c:v>0.43897700000000001</c:v>
                </c:pt>
                <c:pt idx="13206">
                  <c:v>0.68903700000000001</c:v>
                </c:pt>
                <c:pt idx="13207">
                  <c:v>1.67384</c:v>
                </c:pt>
                <c:pt idx="13208">
                  <c:v>1.2802199999999999</c:v>
                </c:pt>
                <c:pt idx="13209">
                  <c:v>-1.1177299999999999</c:v>
                </c:pt>
                <c:pt idx="13210">
                  <c:v>1.1514</c:v>
                </c:pt>
                <c:pt idx="13211">
                  <c:v>0.54865299999999995</c:v>
                </c:pt>
                <c:pt idx="13212">
                  <c:v>0.34544599999999998</c:v>
                </c:pt>
                <c:pt idx="13213">
                  <c:v>6.1817999999999998E-2</c:v>
                </c:pt>
                <c:pt idx="13214">
                  <c:v>0.75857600000000003</c:v>
                </c:pt>
                <c:pt idx="13215">
                  <c:v>4.0099999999999999E-4</c:v>
                </c:pt>
                <c:pt idx="13216">
                  <c:v>0.67254499999999995</c:v>
                </c:pt>
                <c:pt idx="13217">
                  <c:v>-0.770478</c:v>
                </c:pt>
                <c:pt idx="13218">
                  <c:v>0.85996799999999995</c:v>
                </c:pt>
                <c:pt idx="13219">
                  <c:v>1.3728800000000001</c:v>
                </c:pt>
                <c:pt idx="13220">
                  <c:v>-1.39263</c:v>
                </c:pt>
                <c:pt idx="13221">
                  <c:v>1.1084400000000001</c:v>
                </c:pt>
                <c:pt idx="13222">
                  <c:v>0.49556600000000001</c:v>
                </c:pt>
                <c:pt idx="13223">
                  <c:v>0.61811099999999997</c:v>
                </c:pt>
                <c:pt idx="13224">
                  <c:v>1.0257400000000001</c:v>
                </c:pt>
                <c:pt idx="13225">
                  <c:v>0.48553400000000002</c:v>
                </c:pt>
                <c:pt idx="13226">
                  <c:v>0.557724</c:v>
                </c:pt>
                <c:pt idx="13227">
                  <c:v>1.29264</c:v>
                </c:pt>
                <c:pt idx="13228">
                  <c:v>1.7359</c:v>
                </c:pt>
                <c:pt idx="13229">
                  <c:v>0.394206</c:v>
                </c:pt>
                <c:pt idx="13230">
                  <c:v>1.45705</c:v>
                </c:pt>
                <c:pt idx="13231">
                  <c:v>-1.3733299999999999</c:v>
                </c:pt>
                <c:pt idx="13232">
                  <c:v>1.0223100000000001</c:v>
                </c:pt>
                <c:pt idx="13233">
                  <c:v>0.31407099999999999</c:v>
                </c:pt>
                <c:pt idx="13234">
                  <c:v>-1.18919</c:v>
                </c:pt>
                <c:pt idx="13235">
                  <c:v>-0.92066899999999996</c:v>
                </c:pt>
                <c:pt idx="13236">
                  <c:v>-0.87480100000000005</c:v>
                </c:pt>
                <c:pt idx="13237">
                  <c:v>-0.11675099999999999</c:v>
                </c:pt>
                <c:pt idx="13238">
                  <c:v>-2.1616399999999998</c:v>
                </c:pt>
                <c:pt idx="13239">
                  <c:v>0.79078499999999996</c:v>
                </c:pt>
                <c:pt idx="13240">
                  <c:v>-0.63196099999999999</c:v>
                </c:pt>
                <c:pt idx="13241">
                  <c:v>0.35327799999999998</c:v>
                </c:pt>
                <c:pt idx="13242">
                  <c:v>6.4827999999999997E-2</c:v>
                </c:pt>
                <c:pt idx="13243">
                  <c:v>1.49881</c:v>
                </c:pt>
                <c:pt idx="13244">
                  <c:v>1.87568</c:v>
                </c:pt>
                <c:pt idx="13245">
                  <c:v>0.83218899999999996</c:v>
                </c:pt>
                <c:pt idx="13246">
                  <c:v>0.94080299999999994</c:v>
                </c:pt>
                <c:pt idx="13247">
                  <c:v>0.42836200000000002</c:v>
                </c:pt>
                <c:pt idx="13248">
                  <c:v>-0.69646399999999997</c:v>
                </c:pt>
                <c:pt idx="13249">
                  <c:v>-0.42453299999999999</c:v>
                </c:pt>
                <c:pt idx="13250">
                  <c:v>0.21446299999999999</c:v>
                </c:pt>
                <c:pt idx="13251">
                  <c:v>1.3680399999999999</c:v>
                </c:pt>
                <c:pt idx="13252">
                  <c:v>0.55284100000000003</c:v>
                </c:pt>
                <c:pt idx="13253">
                  <c:v>0.50644</c:v>
                </c:pt>
                <c:pt idx="13254">
                  <c:v>1.15551</c:v>
                </c:pt>
                <c:pt idx="13255">
                  <c:v>0.59569000000000005</c:v>
                </c:pt>
                <c:pt idx="13256">
                  <c:v>0.63786100000000001</c:v>
                </c:pt>
                <c:pt idx="13257">
                  <c:v>1.00817</c:v>
                </c:pt>
                <c:pt idx="13258">
                  <c:v>0.24191399999999999</c:v>
                </c:pt>
                <c:pt idx="13259">
                  <c:v>0.87265700000000002</c:v>
                </c:pt>
                <c:pt idx="13260">
                  <c:v>0.33130500000000002</c:v>
                </c:pt>
                <c:pt idx="13261">
                  <c:v>0.65403699999999998</c:v>
                </c:pt>
                <c:pt idx="13262">
                  <c:v>1.6910499999999999</c:v>
                </c:pt>
                <c:pt idx="13263">
                  <c:v>2.1477200000000001</c:v>
                </c:pt>
                <c:pt idx="13264">
                  <c:v>0.48304399999999997</c:v>
                </c:pt>
                <c:pt idx="13265">
                  <c:v>0.508683</c:v>
                </c:pt>
                <c:pt idx="13266">
                  <c:v>0.72520200000000001</c:v>
                </c:pt>
                <c:pt idx="13267">
                  <c:v>1.8151299999999999</c:v>
                </c:pt>
                <c:pt idx="13268">
                  <c:v>1.51552</c:v>
                </c:pt>
                <c:pt idx="13269">
                  <c:v>1.8893800000000001</c:v>
                </c:pt>
                <c:pt idx="13270">
                  <c:v>1.5962400000000001</c:v>
                </c:pt>
                <c:pt idx="13271">
                  <c:v>1.3091999999999999</c:v>
                </c:pt>
                <c:pt idx="13272">
                  <c:v>1.50919</c:v>
                </c:pt>
                <c:pt idx="13273">
                  <c:v>1.3546899999999999</c:v>
                </c:pt>
                <c:pt idx="13274">
                  <c:v>0.64482700000000004</c:v>
                </c:pt>
                <c:pt idx="13275">
                  <c:v>0.76819999999999999</c:v>
                </c:pt>
                <c:pt idx="13276">
                  <c:v>0.751336</c:v>
                </c:pt>
                <c:pt idx="13277">
                  <c:v>1.2614300000000001</c:v>
                </c:pt>
                <c:pt idx="13278">
                  <c:v>1.4709700000000001</c:v>
                </c:pt>
                <c:pt idx="13279">
                  <c:v>1.6442300000000001</c:v>
                </c:pt>
                <c:pt idx="13280">
                  <c:v>0.37195099999999998</c:v>
                </c:pt>
                <c:pt idx="13281">
                  <c:v>1.33263</c:v>
                </c:pt>
                <c:pt idx="13282">
                  <c:v>0.86210799999999999</c:v>
                </c:pt>
                <c:pt idx="13283">
                  <c:v>1.3788499999999999</c:v>
                </c:pt>
                <c:pt idx="13284">
                  <c:v>0.87658599999999998</c:v>
                </c:pt>
                <c:pt idx="13285">
                  <c:v>-0.61802100000000004</c:v>
                </c:pt>
                <c:pt idx="13286">
                  <c:v>1.35528</c:v>
                </c:pt>
                <c:pt idx="13287">
                  <c:v>0.98055300000000001</c:v>
                </c:pt>
                <c:pt idx="13288">
                  <c:v>2.7357100000000001</c:v>
                </c:pt>
                <c:pt idx="13289">
                  <c:v>1.8408899999999999</c:v>
                </c:pt>
                <c:pt idx="13290">
                  <c:v>0.682782</c:v>
                </c:pt>
                <c:pt idx="13291">
                  <c:v>1.2297</c:v>
                </c:pt>
                <c:pt idx="13292">
                  <c:v>0.46283000000000002</c:v>
                </c:pt>
                <c:pt idx="13293">
                  <c:v>1.00017</c:v>
                </c:pt>
                <c:pt idx="13294">
                  <c:v>0.76853899999999997</c:v>
                </c:pt>
                <c:pt idx="13295">
                  <c:v>1.7953300000000001</c:v>
                </c:pt>
                <c:pt idx="13296">
                  <c:v>1.0931599999999999</c:v>
                </c:pt>
                <c:pt idx="13297">
                  <c:v>1.3694</c:v>
                </c:pt>
                <c:pt idx="13298">
                  <c:v>1.64225</c:v>
                </c:pt>
                <c:pt idx="13299">
                  <c:v>1.6516299999999999</c:v>
                </c:pt>
                <c:pt idx="13300">
                  <c:v>1.45116</c:v>
                </c:pt>
                <c:pt idx="13301">
                  <c:v>1.1140099999999999</c:v>
                </c:pt>
                <c:pt idx="13302">
                  <c:v>0.76089899999999999</c:v>
                </c:pt>
                <c:pt idx="13303">
                  <c:v>1.29609</c:v>
                </c:pt>
                <c:pt idx="13304">
                  <c:v>1.5883</c:v>
                </c:pt>
                <c:pt idx="13305">
                  <c:v>1.1988799999999999</c:v>
                </c:pt>
                <c:pt idx="13306">
                  <c:v>1.5268299999999999</c:v>
                </c:pt>
                <c:pt idx="13307">
                  <c:v>2.0449600000000001</c:v>
                </c:pt>
                <c:pt idx="13308">
                  <c:v>1.1891099999999999</c:v>
                </c:pt>
                <c:pt idx="13309">
                  <c:v>1.0832900000000001</c:v>
                </c:pt>
                <c:pt idx="13310">
                  <c:v>1.52474</c:v>
                </c:pt>
                <c:pt idx="13311">
                  <c:v>1.0942000000000001</c:v>
                </c:pt>
                <c:pt idx="13312">
                  <c:v>1.8729</c:v>
                </c:pt>
                <c:pt idx="13313">
                  <c:v>1.47549</c:v>
                </c:pt>
                <c:pt idx="13314">
                  <c:v>1.5046299999999999</c:v>
                </c:pt>
                <c:pt idx="13315">
                  <c:v>0.52623799999999998</c:v>
                </c:pt>
                <c:pt idx="13316">
                  <c:v>1.3773599999999999</c:v>
                </c:pt>
                <c:pt idx="13317">
                  <c:v>1.0805499999999999</c:v>
                </c:pt>
                <c:pt idx="13318">
                  <c:v>0.46879900000000002</c:v>
                </c:pt>
                <c:pt idx="13319">
                  <c:v>1.05938</c:v>
                </c:pt>
                <c:pt idx="13320">
                  <c:v>1.72705</c:v>
                </c:pt>
                <c:pt idx="13321">
                  <c:v>-1.6128800000000001</c:v>
                </c:pt>
                <c:pt idx="13322">
                  <c:v>0.940002</c:v>
                </c:pt>
                <c:pt idx="13323">
                  <c:v>1.2022699999999999</c:v>
                </c:pt>
                <c:pt idx="13324">
                  <c:v>0.19599900000000001</c:v>
                </c:pt>
                <c:pt idx="13325">
                  <c:v>2.1381299999999999</c:v>
                </c:pt>
                <c:pt idx="13326">
                  <c:v>1.38239</c:v>
                </c:pt>
                <c:pt idx="13327">
                  <c:v>1.13473</c:v>
                </c:pt>
                <c:pt idx="13328">
                  <c:v>1.38666</c:v>
                </c:pt>
                <c:pt idx="13329">
                  <c:v>8.7051000000000003E-2</c:v>
                </c:pt>
                <c:pt idx="13330">
                  <c:v>1.7696499999999999</c:v>
                </c:pt>
                <c:pt idx="13331">
                  <c:v>0.21552399999999999</c:v>
                </c:pt>
                <c:pt idx="13332">
                  <c:v>1.1392899999999999</c:v>
                </c:pt>
                <c:pt idx="13333">
                  <c:v>1.7216499999999999</c:v>
                </c:pt>
                <c:pt idx="13334">
                  <c:v>-0.54894299999999996</c:v>
                </c:pt>
                <c:pt idx="13335">
                  <c:v>1.1447700000000001</c:v>
                </c:pt>
                <c:pt idx="13336">
                  <c:v>0.92667500000000003</c:v>
                </c:pt>
                <c:pt idx="13337">
                  <c:v>-1.05827</c:v>
                </c:pt>
                <c:pt idx="13338">
                  <c:v>1.54043</c:v>
                </c:pt>
                <c:pt idx="13339">
                  <c:v>1.4995400000000001</c:v>
                </c:pt>
                <c:pt idx="13340">
                  <c:v>0.750911</c:v>
                </c:pt>
                <c:pt idx="13341">
                  <c:v>1.7081999999999999</c:v>
                </c:pt>
                <c:pt idx="13342">
                  <c:v>0.83420899999999998</c:v>
                </c:pt>
                <c:pt idx="13343">
                  <c:v>0.38321699999999997</c:v>
                </c:pt>
                <c:pt idx="13344">
                  <c:v>1.97116</c:v>
                </c:pt>
                <c:pt idx="13345">
                  <c:v>1.37747</c:v>
                </c:pt>
                <c:pt idx="13346">
                  <c:v>0.300124</c:v>
                </c:pt>
                <c:pt idx="13347">
                  <c:v>0.57706500000000005</c:v>
                </c:pt>
                <c:pt idx="13348">
                  <c:v>-3.0690000000000001E-3</c:v>
                </c:pt>
                <c:pt idx="13349">
                  <c:v>1.3731899999999999</c:v>
                </c:pt>
                <c:pt idx="13350">
                  <c:v>1.1320399999999999</c:v>
                </c:pt>
                <c:pt idx="13351">
                  <c:v>1.0275000000000001</c:v>
                </c:pt>
                <c:pt idx="13352">
                  <c:v>0.68252199999999996</c:v>
                </c:pt>
                <c:pt idx="13353">
                  <c:v>1.58955</c:v>
                </c:pt>
                <c:pt idx="13354">
                  <c:v>0.81103800000000004</c:v>
                </c:pt>
                <c:pt idx="13355">
                  <c:v>0.86640300000000003</c:v>
                </c:pt>
                <c:pt idx="13356">
                  <c:v>1.5452600000000001</c:v>
                </c:pt>
                <c:pt idx="13357">
                  <c:v>0.44322699999999998</c:v>
                </c:pt>
                <c:pt idx="13358">
                  <c:v>-0.60217299999999996</c:v>
                </c:pt>
                <c:pt idx="13359">
                  <c:v>0.52570799999999995</c:v>
                </c:pt>
                <c:pt idx="13360">
                  <c:v>0.77907700000000002</c:v>
                </c:pt>
                <c:pt idx="13361">
                  <c:v>0.68690399999999996</c:v>
                </c:pt>
                <c:pt idx="13362">
                  <c:v>1.0405899999999999</c:v>
                </c:pt>
                <c:pt idx="13363">
                  <c:v>1.07924</c:v>
                </c:pt>
                <c:pt idx="13364">
                  <c:v>1.07003</c:v>
                </c:pt>
                <c:pt idx="13365">
                  <c:v>0.78453200000000001</c:v>
                </c:pt>
                <c:pt idx="13366">
                  <c:v>0.805948</c:v>
                </c:pt>
                <c:pt idx="13367">
                  <c:v>0.22631599999999999</c:v>
                </c:pt>
                <c:pt idx="13368">
                  <c:v>0.245971</c:v>
                </c:pt>
                <c:pt idx="13369">
                  <c:v>0.79053600000000002</c:v>
                </c:pt>
                <c:pt idx="13370">
                  <c:v>-0.30758200000000002</c:v>
                </c:pt>
                <c:pt idx="13371">
                  <c:v>0.32236500000000001</c:v>
                </c:pt>
                <c:pt idx="13372">
                  <c:v>-0.311444</c:v>
                </c:pt>
                <c:pt idx="13373">
                  <c:v>0.99776600000000004</c:v>
                </c:pt>
                <c:pt idx="13374">
                  <c:v>1.2655700000000001</c:v>
                </c:pt>
                <c:pt idx="13375">
                  <c:v>0.83028400000000002</c:v>
                </c:pt>
                <c:pt idx="13376">
                  <c:v>0.937801</c:v>
                </c:pt>
                <c:pt idx="13377">
                  <c:v>0.95923599999999998</c:v>
                </c:pt>
                <c:pt idx="13378">
                  <c:v>0.857935</c:v>
                </c:pt>
                <c:pt idx="13379">
                  <c:v>1.0201100000000001</c:v>
                </c:pt>
                <c:pt idx="13380">
                  <c:v>0.57121</c:v>
                </c:pt>
                <c:pt idx="13381">
                  <c:v>0.64312199999999997</c:v>
                </c:pt>
                <c:pt idx="13382">
                  <c:v>0.71572599999999997</c:v>
                </c:pt>
                <c:pt idx="13383">
                  <c:v>1.6498699999999999</c:v>
                </c:pt>
                <c:pt idx="13384">
                  <c:v>0.72304999999999997</c:v>
                </c:pt>
                <c:pt idx="13385">
                  <c:v>-0.44895299999999999</c:v>
                </c:pt>
                <c:pt idx="13386">
                  <c:v>1.48051</c:v>
                </c:pt>
                <c:pt idx="13387">
                  <c:v>1.17482</c:v>
                </c:pt>
                <c:pt idx="13388">
                  <c:v>0.91322800000000004</c:v>
                </c:pt>
                <c:pt idx="13389">
                  <c:v>1.7962800000000001</c:v>
                </c:pt>
                <c:pt idx="13390">
                  <c:v>1.3840600000000001</c:v>
                </c:pt>
                <c:pt idx="13391">
                  <c:v>0.17949300000000001</c:v>
                </c:pt>
                <c:pt idx="13392">
                  <c:v>0.95739600000000002</c:v>
                </c:pt>
                <c:pt idx="13393">
                  <c:v>0.79800400000000005</c:v>
                </c:pt>
                <c:pt idx="13394">
                  <c:v>9.5848000000000003E-2</c:v>
                </c:pt>
                <c:pt idx="13395">
                  <c:v>1.5350999999999999</c:v>
                </c:pt>
                <c:pt idx="13396">
                  <c:v>-1.61934</c:v>
                </c:pt>
                <c:pt idx="13397">
                  <c:v>0.74924299999999999</c:v>
                </c:pt>
                <c:pt idx="13398">
                  <c:v>1.3504499999999999</c:v>
                </c:pt>
                <c:pt idx="13399">
                  <c:v>-0.92907899999999999</c:v>
                </c:pt>
                <c:pt idx="13400">
                  <c:v>0.46626000000000001</c:v>
                </c:pt>
                <c:pt idx="13401">
                  <c:v>-0.50262700000000005</c:v>
                </c:pt>
                <c:pt idx="13402">
                  <c:v>1.8573599999999999</c:v>
                </c:pt>
                <c:pt idx="13403">
                  <c:v>1.9840199999999999</c:v>
                </c:pt>
                <c:pt idx="13404">
                  <c:v>-1.23156</c:v>
                </c:pt>
                <c:pt idx="13405">
                  <c:v>0.248058</c:v>
                </c:pt>
                <c:pt idx="13406">
                  <c:v>1.0396099999999999</c:v>
                </c:pt>
                <c:pt idx="13407">
                  <c:v>1.3729800000000001</c:v>
                </c:pt>
                <c:pt idx="13408">
                  <c:v>2.2332800000000002</c:v>
                </c:pt>
                <c:pt idx="13409">
                  <c:v>1.53433</c:v>
                </c:pt>
                <c:pt idx="13410">
                  <c:v>1.5779300000000001</c:v>
                </c:pt>
                <c:pt idx="13411">
                  <c:v>-2.0840999999999998E-2</c:v>
                </c:pt>
                <c:pt idx="13412">
                  <c:v>1.2109099999999999</c:v>
                </c:pt>
                <c:pt idx="13413">
                  <c:v>0.68652100000000005</c:v>
                </c:pt>
                <c:pt idx="13414">
                  <c:v>0.67982500000000001</c:v>
                </c:pt>
                <c:pt idx="13415">
                  <c:v>-0.412825</c:v>
                </c:pt>
                <c:pt idx="13416">
                  <c:v>0.51993500000000004</c:v>
                </c:pt>
                <c:pt idx="13417">
                  <c:v>0.33030500000000002</c:v>
                </c:pt>
                <c:pt idx="13418">
                  <c:v>0.564052</c:v>
                </c:pt>
                <c:pt idx="13419">
                  <c:v>2.5900000000000001E-4</c:v>
                </c:pt>
                <c:pt idx="13420">
                  <c:v>-0.127771</c:v>
                </c:pt>
                <c:pt idx="13421">
                  <c:v>-4.5450000000000004E-3</c:v>
                </c:pt>
                <c:pt idx="13422">
                  <c:v>1.3510500000000001</c:v>
                </c:pt>
                <c:pt idx="13423">
                  <c:v>1.2818E-2</c:v>
                </c:pt>
                <c:pt idx="13424">
                  <c:v>0.65401799999999999</c:v>
                </c:pt>
                <c:pt idx="13425">
                  <c:v>1.9271400000000001</c:v>
                </c:pt>
                <c:pt idx="13426">
                  <c:v>0.76899300000000004</c:v>
                </c:pt>
                <c:pt idx="13427">
                  <c:v>0.26367600000000002</c:v>
                </c:pt>
                <c:pt idx="13428">
                  <c:v>-1.4815999999999999E-2</c:v>
                </c:pt>
                <c:pt idx="13429">
                  <c:v>0.60564200000000001</c:v>
                </c:pt>
                <c:pt idx="13430">
                  <c:v>1.16717</c:v>
                </c:pt>
                <c:pt idx="13431">
                  <c:v>1.5893600000000001</c:v>
                </c:pt>
                <c:pt idx="13432">
                  <c:v>2.05362</c:v>
                </c:pt>
                <c:pt idx="13433">
                  <c:v>0.44327899999999998</c:v>
                </c:pt>
                <c:pt idx="13434">
                  <c:v>-0.172624</c:v>
                </c:pt>
                <c:pt idx="13435">
                  <c:v>1.7121299999999999</c:v>
                </c:pt>
                <c:pt idx="13436">
                  <c:v>0.29491699999999998</c:v>
                </c:pt>
                <c:pt idx="13437">
                  <c:v>1.5428900000000001</c:v>
                </c:pt>
                <c:pt idx="13438">
                  <c:v>0.85117500000000001</c:v>
                </c:pt>
                <c:pt idx="13439">
                  <c:v>1.4403999999999999</c:v>
                </c:pt>
                <c:pt idx="13440">
                  <c:v>1.65805</c:v>
                </c:pt>
                <c:pt idx="13441">
                  <c:v>1.18862</c:v>
                </c:pt>
                <c:pt idx="13442">
                  <c:v>1.6815</c:v>
                </c:pt>
                <c:pt idx="13443">
                  <c:v>2.4070200000000002</c:v>
                </c:pt>
                <c:pt idx="13444">
                  <c:v>1.8398099999999999</c:v>
                </c:pt>
                <c:pt idx="13445">
                  <c:v>1.03068</c:v>
                </c:pt>
                <c:pt idx="13446">
                  <c:v>1.4593100000000001</c:v>
                </c:pt>
                <c:pt idx="13447">
                  <c:v>0.980383</c:v>
                </c:pt>
                <c:pt idx="13448">
                  <c:v>1.6397600000000001</c:v>
                </c:pt>
                <c:pt idx="13449">
                  <c:v>0.88631800000000005</c:v>
                </c:pt>
                <c:pt idx="13450">
                  <c:v>1.6013900000000001</c:v>
                </c:pt>
                <c:pt idx="13451">
                  <c:v>0.94614399999999999</c:v>
                </c:pt>
                <c:pt idx="13452">
                  <c:v>0.88871100000000003</c:v>
                </c:pt>
                <c:pt idx="13453">
                  <c:v>0.81904500000000002</c:v>
                </c:pt>
                <c:pt idx="13454">
                  <c:v>1.37151</c:v>
                </c:pt>
                <c:pt idx="13455">
                  <c:v>1.42889</c:v>
                </c:pt>
                <c:pt idx="13456">
                  <c:v>1.95516</c:v>
                </c:pt>
                <c:pt idx="13457">
                  <c:v>0.96402500000000002</c:v>
                </c:pt>
                <c:pt idx="13458">
                  <c:v>0.450013</c:v>
                </c:pt>
                <c:pt idx="13459">
                  <c:v>1.84056</c:v>
                </c:pt>
                <c:pt idx="13460">
                  <c:v>1.2964500000000001</c:v>
                </c:pt>
                <c:pt idx="13461">
                  <c:v>1.43462</c:v>
                </c:pt>
                <c:pt idx="13462">
                  <c:v>1.40733</c:v>
                </c:pt>
                <c:pt idx="13463">
                  <c:v>1.6277999999999999</c:v>
                </c:pt>
                <c:pt idx="13464">
                  <c:v>0.98638400000000004</c:v>
                </c:pt>
                <c:pt idx="13465">
                  <c:v>0.98443599999999998</c:v>
                </c:pt>
                <c:pt idx="13466">
                  <c:v>0.67342299999999999</c:v>
                </c:pt>
                <c:pt idx="13467">
                  <c:v>0.72688699999999995</c:v>
                </c:pt>
                <c:pt idx="13468">
                  <c:v>0.228545</c:v>
                </c:pt>
                <c:pt idx="13469">
                  <c:v>-0.171429</c:v>
                </c:pt>
                <c:pt idx="13470">
                  <c:v>-1.28424</c:v>
                </c:pt>
                <c:pt idx="13471">
                  <c:v>1.46214</c:v>
                </c:pt>
                <c:pt idx="13472">
                  <c:v>1.39557</c:v>
                </c:pt>
                <c:pt idx="13473">
                  <c:v>1.36364</c:v>
                </c:pt>
                <c:pt idx="13474">
                  <c:v>1.9794400000000001</c:v>
                </c:pt>
                <c:pt idx="13475">
                  <c:v>1.6574800000000001</c:v>
                </c:pt>
                <c:pt idx="13476">
                  <c:v>1.8257000000000001</c:v>
                </c:pt>
                <c:pt idx="13477">
                  <c:v>-1.4685600000000001</c:v>
                </c:pt>
                <c:pt idx="13478">
                  <c:v>0.56514399999999998</c:v>
                </c:pt>
                <c:pt idx="13479">
                  <c:v>1.44404</c:v>
                </c:pt>
                <c:pt idx="13480">
                  <c:v>-0.647401</c:v>
                </c:pt>
                <c:pt idx="13481">
                  <c:v>1.7045399999999999</c:v>
                </c:pt>
                <c:pt idx="13482">
                  <c:v>1.94712</c:v>
                </c:pt>
                <c:pt idx="13483">
                  <c:v>1.5468900000000001</c:v>
                </c:pt>
                <c:pt idx="13484">
                  <c:v>1.88927</c:v>
                </c:pt>
                <c:pt idx="13485">
                  <c:v>1.9988999999999999</c:v>
                </c:pt>
                <c:pt idx="13486">
                  <c:v>0.48602499999999998</c:v>
                </c:pt>
                <c:pt idx="13487">
                  <c:v>0.48473100000000002</c:v>
                </c:pt>
                <c:pt idx="13488">
                  <c:v>0.53576800000000002</c:v>
                </c:pt>
                <c:pt idx="13489">
                  <c:v>1.0888500000000001</c:v>
                </c:pt>
                <c:pt idx="13490">
                  <c:v>0.417628</c:v>
                </c:pt>
                <c:pt idx="13491">
                  <c:v>0.38741799999999998</c:v>
                </c:pt>
                <c:pt idx="13492">
                  <c:v>0.69423999999999997</c:v>
                </c:pt>
                <c:pt idx="13493">
                  <c:v>0.50446299999999999</c:v>
                </c:pt>
                <c:pt idx="13494">
                  <c:v>-0.28111700000000001</c:v>
                </c:pt>
                <c:pt idx="13495">
                  <c:v>0.68079699999999999</c:v>
                </c:pt>
                <c:pt idx="13496">
                  <c:v>1.9124099999999999</c:v>
                </c:pt>
                <c:pt idx="13497">
                  <c:v>1.1674100000000001</c:v>
                </c:pt>
                <c:pt idx="13498">
                  <c:v>0.66107199999999999</c:v>
                </c:pt>
                <c:pt idx="13499">
                  <c:v>0.34933799999999998</c:v>
                </c:pt>
                <c:pt idx="13500">
                  <c:v>0.38688699999999998</c:v>
                </c:pt>
                <c:pt idx="13501">
                  <c:v>0.49199199999999998</c:v>
                </c:pt>
                <c:pt idx="13502">
                  <c:v>-1.1515</c:v>
                </c:pt>
                <c:pt idx="13503">
                  <c:v>0.69088499999999997</c:v>
                </c:pt>
                <c:pt idx="13504">
                  <c:v>0.49825399999999997</c:v>
                </c:pt>
                <c:pt idx="13505">
                  <c:v>0.32281100000000001</c:v>
                </c:pt>
                <c:pt idx="13506">
                  <c:v>0.86514599999999997</c:v>
                </c:pt>
                <c:pt idx="13507">
                  <c:v>0.188245</c:v>
                </c:pt>
                <c:pt idx="13508">
                  <c:v>0.40228900000000001</c:v>
                </c:pt>
                <c:pt idx="13509">
                  <c:v>1.61785</c:v>
                </c:pt>
                <c:pt idx="13510">
                  <c:v>1.5370200000000001</c:v>
                </c:pt>
                <c:pt idx="13511">
                  <c:v>0.99979200000000001</c:v>
                </c:pt>
                <c:pt idx="13512">
                  <c:v>1.5142100000000001</c:v>
                </c:pt>
                <c:pt idx="13513">
                  <c:v>1.50041</c:v>
                </c:pt>
                <c:pt idx="13514">
                  <c:v>0.80105000000000004</c:v>
                </c:pt>
                <c:pt idx="13515">
                  <c:v>0.70426599999999995</c:v>
                </c:pt>
                <c:pt idx="13516">
                  <c:v>1.9261299999999999</c:v>
                </c:pt>
                <c:pt idx="13517">
                  <c:v>1.0344100000000001</c:v>
                </c:pt>
                <c:pt idx="13518">
                  <c:v>0.60966900000000002</c:v>
                </c:pt>
                <c:pt idx="13519">
                  <c:v>-1.1600600000000001</c:v>
                </c:pt>
                <c:pt idx="13520">
                  <c:v>0.249639</c:v>
                </c:pt>
                <c:pt idx="13521">
                  <c:v>1.00891</c:v>
                </c:pt>
                <c:pt idx="13522">
                  <c:v>0.94371499999999997</c:v>
                </c:pt>
                <c:pt idx="13523">
                  <c:v>0.70264700000000002</c:v>
                </c:pt>
                <c:pt idx="13524">
                  <c:v>-0.63329400000000002</c:v>
                </c:pt>
                <c:pt idx="13525">
                  <c:v>0.22156699999999999</c:v>
                </c:pt>
                <c:pt idx="13526">
                  <c:v>1.4547000000000001</c:v>
                </c:pt>
                <c:pt idx="13527">
                  <c:v>0.74767600000000001</c:v>
                </c:pt>
                <c:pt idx="13528">
                  <c:v>0.60613899999999998</c:v>
                </c:pt>
                <c:pt idx="13529">
                  <c:v>1.48262</c:v>
                </c:pt>
                <c:pt idx="13530">
                  <c:v>-0.10566300000000001</c:v>
                </c:pt>
                <c:pt idx="13531">
                  <c:v>1.07731</c:v>
                </c:pt>
                <c:pt idx="13532">
                  <c:v>1.9917899999999999</c:v>
                </c:pt>
                <c:pt idx="13533">
                  <c:v>1.0495000000000001</c:v>
                </c:pt>
                <c:pt idx="13534">
                  <c:v>0.64784799999999998</c:v>
                </c:pt>
                <c:pt idx="13535">
                  <c:v>1.3585</c:v>
                </c:pt>
                <c:pt idx="13536">
                  <c:v>2.6641999999999999E-2</c:v>
                </c:pt>
                <c:pt idx="13537">
                  <c:v>0.65478099999999995</c:v>
                </c:pt>
                <c:pt idx="13538">
                  <c:v>1.9678199999999999</c:v>
                </c:pt>
                <c:pt idx="13539">
                  <c:v>-1.38239</c:v>
                </c:pt>
                <c:pt idx="13540">
                  <c:v>1.3779699999999999</c:v>
                </c:pt>
                <c:pt idx="13541">
                  <c:v>1.0726599999999999</c:v>
                </c:pt>
                <c:pt idx="13542">
                  <c:v>0.83367199999999997</c:v>
                </c:pt>
                <c:pt idx="13543">
                  <c:v>1.2589600000000001</c:v>
                </c:pt>
                <c:pt idx="13544">
                  <c:v>0.29999799999999999</c:v>
                </c:pt>
                <c:pt idx="13545">
                  <c:v>1.2566600000000001</c:v>
                </c:pt>
                <c:pt idx="13546">
                  <c:v>1.3291900000000001</c:v>
                </c:pt>
                <c:pt idx="13547">
                  <c:v>0.50582400000000005</c:v>
                </c:pt>
                <c:pt idx="13548">
                  <c:v>0.45288600000000001</c:v>
                </c:pt>
                <c:pt idx="13549">
                  <c:v>1.0304800000000001</c:v>
                </c:pt>
                <c:pt idx="13550">
                  <c:v>1.0538700000000001</c:v>
                </c:pt>
                <c:pt idx="13551">
                  <c:v>0.26306499999999999</c:v>
                </c:pt>
                <c:pt idx="13552">
                  <c:v>0.59470500000000004</c:v>
                </c:pt>
                <c:pt idx="13553">
                  <c:v>0.28495100000000001</c:v>
                </c:pt>
                <c:pt idx="13554">
                  <c:v>0.51321799999999995</c:v>
                </c:pt>
                <c:pt idx="13555">
                  <c:v>0.43905499999999997</c:v>
                </c:pt>
                <c:pt idx="13556">
                  <c:v>-0.49191299999999999</c:v>
                </c:pt>
                <c:pt idx="13557">
                  <c:v>0.89493</c:v>
                </c:pt>
                <c:pt idx="13558">
                  <c:v>1.15869</c:v>
                </c:pt>
                <c:pt idx="13559">
                  <c:v>0.60373500000000002</c:v>
                </c:pt>
                <c:pt idx="13560">
                  <c:v>0.78829199999999999</c:v>
                </c:pt>
                <c:pt idx="13561">
                  <c:v>0.72206499999999996</c:v>
                </c:pt>
                <c:pt idx="13562">
                  <c:v>1.45665</c:v>
                </c:pt>
                <c:pt idx="13563">
                  <c:v>1.22404</c:v>
                </c:pt>
                <c:pt idx="13564">
                  <c:v>0.27128799999999997</c:v>
                </c:pt>
                <c:pt idx="13565">
                  <c:v>0.222971</c:v>
                </c:pt>
                <c:pt idx="13566">
                  <c:v>0.705322</c:v>
                </c:pt>
                <c:pt idx="13567">
                  <c:v>0.447299</c:v>
                </c:pt>
                <c:pt idx="13568">
                  <c:v>-0.24760299999999999</c:v>
                </c:pt>
                <c:pt idx="13569">
                  <c:v>0.58960299999999999</c:v>
                </c:pt>
                <c:pt idx="13570">
                  <c:v>1.5099400000000001</c:v>
                </c:pt>
                <c:pt idx="13571">
                  <c:v>0.50082899999999997</c:v>
                </c:pt>
                <c:pt idx="13572">
                  <c:v>0.595445</c:v>
                </c:pt>
                <c:pt idx="13573">
                  <c:v>1.66126</c:v>
                </c:pt>
                <c:pt idx="13574">
                  <c:v>1.00444</c:v>
                </c:pt>
                <c:pt idx="13575">
                  <c:v>1.1428199999999999</c:v>
                </c:pt>
                <c:pt idx="13576">
                  <c:v>-0.29409999999999997</c:v>
                </c:pt>
                <c:pt idx="13577">
                  <c:v>1.6701600000000001</c:v>
                </c:pt>
                <c:pt idx="13578">
                  <c:v>0.56021600000000005</c:v>
                </c:pt>
                <c:pt idx="13579">
                  <c:v>1.23552</c:v>
                </c:pt>
                <c:pt idx="13580">
                  <c:v>1.4482999999999999</c:v>
                </c:pt>
                <c:pt idx="13581">
                  <c:v>1.4944999999999999</c:v>
                </c:pt>
                <c:pt idx="13582">
                  <c:v>1.6149</c:v>
                </c:pt>
                <c:pt idx="13583">
                  <c:v>1.6776500000000001</c:v>
                </c:pt>
                <c:pt idx="13584">
                  <c:v>1.5157099999999999</c:v>
                </c:pt>
                <c:pt idx="13585">
                  <c:v>1.12588</c:v>
                </c:pt>
                <c:pt idx="13586">
                  <c:v>-2.4291399999999999</c:v>
                </c:pt>
                <c:pt idx="13587">
                  <c:v>0.79180099999999998</c:v>
                </c:pt>
                <c:pt idx="13588">
                  <c:v>1.6033900000000001</c:v>
                </c:pt>
                <c:pt idx="13589">
                  <c:v>0.85114299999999998</c:v>
                </c:pt>
                <c:pt idx="13590">
                  <c:v>0.87905800000000001</c:v>
                </c:pt>
                <c:pt idx="13591">
                  <c:v>0.29093200000000002</c:v>
                </c:pt>
                <c:pt idx="13592">
                  <c:v>-1.3605</c:v>
                </c:pt>
                <c:pt idx="13593">
                  <c:v>-1.56673</c:v>
                </c:pt>
                <c:pt idx="13594">
                  <c:v>2.28796</c:v>
                </c:pt>
                <c:pt idx="13595">
                  <c:v>1.82422</c:v>
                </c:pt>
                <c:pt idx="13596">
                  <c:v>1.2870200000000001</c:v>
                </c:pt>
                <c:pt idx="13597">
                  <c:v>0.37296400000000002</c:v>
                </c:pt>
                <c:pt idx="13598">
                  <c:v>1.3119000000000001</c:v>
                </c:pt>
                <c:pt idx="13599">
                  <c:v>-1.0831</c:v>
                </c:pt>
                <c:pt idx="13600">
                  <c:v>1.1821200000000001</c:v>
                </c:pt>
                <c:pt idx="13601">
                  <c:v>1.5128699999999999</c:v>
                </c:pt>
                <c:pt idx="13602">
                  <c:v>0.86307500000000004</c:v>
                </c:pt>
                <c:pt idx="13603">
                  <c:v>1.0588200000000001</c:v>
                </c:pt>
                <c:pt idx="13604">
                  <c:v>-1.2942499999999999</c:v>
                </c:pt>
                <c:pt idx="13605">
                  <c:v>0.60810799999999998</c:v>
                </c:pt>
                <c:pt idx="13606">
                  <c:v>0.57938199999999995</c:v>
                </c:pt>
                <c:pt idx="13607">
                  <c:v>-0.75098600000000004</c:v>
                </c:pt>
                <c:pt idx="13608">
                  <c:v>1.6335599999999999</c:v>
                </c:pt>
                <c:pt idx="13609">
                  <c:v>0.45740500000000001</c:v>
                </c:pt>
                <c:pt idx="13610">
                  <c:v>0.65841499999999997</c:v>
                </c:pt>
                <c:pt idx="13611">
                  <c:v>1.0556700000000001</c:v>
                </c:pt>
                <c:pt idx="13612">
                  <c:v>0.775285</c:v>
                </c:pt>
                <c:pt idx="13613">
                  <c:v>0.54156400000000005</c:v>
                </c:pt>
                <c:pt idx="13614">
                  <c:v>1.35538</c:v>
                </c:pt>
                <c:pt idx="13615">
                  <c:v>0.42163099999999998</c:v>
                </c:pt>
                <c:pt idx="13616">
                  <c:v>0.68992100000000001</c:v>
                </c:pt>
                <c:pt idx="13617">
                  <c:v>1.0500700000000001</c:v>
                </c:pt>
                <c:pt idx="13618">
                  <c:v>-1.16577</c:v>
                </c:pt>
                <c:pt idx="13619">
                  <c:v>0.77402899999999997</c:v>
                </c:pt>
                <c:pt idx="13620">
                  <c:v>1.17814</c:v>
                </c:pt>
                <c:pt idx="13621">
                  <c:v>1.59883</c:v>
                </c:pt>
                <c:pt idx="13622">
                  <c:v>0.94592200000000004</c:v>
                </c:pt>
                <c:pt idx="13623">
                  <c:v>-1.393</c:v>
                </c:pt>
                <c:pt idx="13624">
                  <c:v>1.4401900000000001</c:v>
                </c:pt>
                <c:pt idx="13625">
                  <c:v>1.2885</c:v>
                </c:pt>
                <c:pt idx="13626">
                  <c:v>0.50224000000000002</c:v>
                </c:pt>
                <c:pt idx="13627">
                  <c:v>0.652362</c:v>
                </c:pt>
                <c:pt idx="13628">
                  <c:v>-1.6633899999999999</c:v>
                </c:pt>
                <c:pt idx="13629">
                  <c:v>0.33829599999999999</c:v>
                </c:pt>
                <c:pt idx="13630">
                  <c:v>1.7651699999999999</c:v>
                </c:pt>
                <c:pt idx="13631">
                  <c:v>1.37503</c:v>
                </c:pt>
                <c:pt idx="13632">
                  <c:v>1.4096500000000001</c:v>
                </c:pt>
                <c:pt idx="13633">
                  <c:v>-0.534474</c:v>
                </c:pt>
                <c:pt idx="13634">
                  <c:v>1.2353400000000001</c:v>
                </c:pt>
                <c:pt idx="13635">
                  <c:v>1.00237</c:v>
                </c:pt>
                <c:pt idx="13636">
                  <c:v>0.97055599999999997</c:v>
                </c:pt>
                <c:pt idx="13637">
                  <c:v>0.60611199999999998</c:v>
                </c:pt>
                <c:pt idx="13638">
                  <c:v>0.66366899999999995</c:v>
                </c:pt>
                <c:pt idx="13639">
                  <c:v>1.2909900000000001</c:v>
                </c:pt>
                <c:pt idx="13640">
                  <c:v>0.951013</c:v>
                </c:pt>
                <c:pt idx="13641">
                  <c:v>1.3753</c:v>
                </c:pt>
                <c:pt idx="13642">
                  <c:v>1.2630600000000001</c:v>
                </c:pt>
                <c:pt idx="13643">
                  <c:v>0.85375199999999996</c:v>
                </c:pt>
                <c:pt idx="13644">
                  <c:v>1.40011</c:v>
                </c:pt>
                <c:pt idx="13645">
                  <c:v>1.7394499999999999</c:v>
                </c:pt>
                <c:pt idx="13646">
                  <c:v>0.87646900000000005</c:v>
                </c:pt>
                <c:pt idx="13647">
                  <c:v>1.95821</c:v>
                </c:pt>
                <c:pt idx="13648">
                  <c:v>1.2068099999999999</c:v>
                </c:pt>
                <c:pt idx="13649">
                  <c:v>0.47070600000000001</c:v>
                </c:pt>
                <c:pt idx="13650">
                  <c:v>1.5398700000000001</c:v>
                </c:pt>
                <c:pt idx="13651">
                  <c:v>1.7641899999999999</c:v>
                </c:pt>
                <c:pt idx="13652">
                  <c:v>0.87302800000000003</c:v>
                </c:pt>
                <c:pt idx="13653">
                  <c:v>1.1712499999999999</c:v>
                </c:pt>
                <c:pt idx="13654">
                  <c:v>0.79185399999999995</c:v>
                </c:pt>
                <c:pt idx="13655">
                  <c:v>1.27095</c:v>
                </c:pt>
                <c:pt idx="13656">
                  <c:v>1.39422</c:v>
                </c:pt>
                <c:pt idx="13657">
                  <c:v>1.26556</c:v>
                </c:pt>
                <c:pt idx="13658">
                  <c:v>5.3540999999999998E-2</c:v>
                </c:pt>
                <c:pt idx="13659">
                  <c:v>0.116243</c:v>
                </c:pt>
                <c:pt idx="13660">
                  <c:v>1.54436</c:v>
                </c:pt>
                <c:pt idx="13661">
                  <c:v>0.86365000000000003</c:v>
                </c:pt>
                <c:pt idx="13662">
                  <c:v>1.1070500000000001</c:v>
                </c:pt>
                <c:pt idx="13663">
                  <c:v>1.09965</c:v>
                </c:pt>
                <c:pt idx="13664">
                  <c:v>1.4965999999999999</c:v>
                </c:pt>
                <c:pt idx="13665">
                  <c:v>-0.33322800000000002</c:v>
                </c:pt>
                <c:pt idx="13666">
                  <c:v>-0.49661899999999998</c:v>
                </c:pt>
                <c:pt idx="13667">
                  <c:v>1.2904</c:v>
                </c:pt>
                <c:pt idx="13668">
                  <c:v>0.46713500000000002</c:v>
                </c:pt>
                <c:pt idx="13669">
                  <c:v>-0.25695099999999998</c:v>
                </c:pt>
                <c:pt idx="13670">
                  <c:v>0.85725600000000002</c:v>
                </c:pt>
                <c:pt idx="13671">
                  <c:v>1.7216400000000001</c:v>
                </c:pt>
                <c:pt idx="13672">
                  <c:v>1.6798200000000001</c:v>
                </c:pt>
                <c:pt idx="13673">
                  <c:v>1.3831599999999999</c:v>
                </c:pt>
                <c:pt idx="13674">
                  <c:v>-0.37472</c:v>
                </c:pt>
                <c:pt idx="13675">
                  <c:v>0.73620300000000005</c:v>
                </c:pt>
                <c:pt idx="13676">
                  <c:v>0.66154199999999996</c:v>
                </c:pt>
                <c:pt idx="13677">
                  <c:v>0.90172300000000005</c:v>
                </c:pt>
                <c:pt idx="13678">
                  <c:v>0.93091599999999997</c:v>
                </c:pt>
                <c:pt idx="13679">
                  <c:v>0.48685699999999998</c:v>
                </c:pt>
                <c:pt idx="13680">
                  <c:v>0.92385700000000004</c:v>
                </c:pt>
                <c:pt idx="13681">
                  <c:v>1.83439</c:v>
                </c:pt>
                <c:pt idx="13682">
                  <c:v>1.0196499999999999</c:v>
                </c:pt>
                <c:pt idx="13683">
                  <c:v>1.67374</c:v>
                </c:pt>
                <c:pt idx="13684">
                  <c:v>2.1270699999999998</c:v>
                </c:pt>
                <c:pt idx="13685">
                  <c:v>0.32330300000000001</c:v>
                </c:pt>
                <c:pt idx="13686">
                  <c:v>0.75450399999999995</c:v>
                </c:pt>
                <c:pt idx="13687">
                  <c:v>0.99004000000000003</c:v>
                </c:pt>
                <c:pt idx="13688">
                  <c:v>0.25405299999999997</c:v>
                </c:pt>
                <c:pt idx="13689">
                  <c:v>0.80442100000000005</c:v>
                </c:pt>
                <c:pt idx="13690">
                  <c:v>-0.80940400000000001</c:v>
                </c:pt>
                <c:pt idx="13691">
                  <c:v>0.20202899999999999</c:v>
                </c:pt>
                <c:pt idx="13692">
                  <c:v>1.03328</c:v>
                </c:pt>
                <c:pt idx="13693">
                  <c:v>1.2338800000000001</c:v>
                </c:pt>
                <c:pt idx="13694">
                  <c:v>1.1904600000000001</c:v>
                </c:pt>
                <c:pt idx="13695">
                  <c:v>-0.33095000000000002</c:v>
                </c:pt>
                <c:pt idx="13696">
                  <c:v>-1.43238</c:v>
                </c:pt>
                <c:pt idx="13697">
                  <c:v>0.91402099999999997</c:v>
                </c:pt>
                <c:pt idx="13698">
                  <c:v>0.91402099999999997</c:v>
                </c:pt>
                <c:pt idx="13699">
                  <c:v>0.45043499999999997</c:v>
                </c:pt>
                <c:pt idx="13700">
                  <c:v>0.57024300000000006</c:v>
                </c:pt>
                <c:pt idx="13701">
                  <c:v>0.89191200000000004</c:v>
                </c:pt>
                <c:pt idx="13702">
                  <c:v>1.3091900000000001</c:v>
                </c:pt>
                <c:pt idx="13703">
                  <c:v>0.43878499999999998</c:v>
                </c:pt>
                <c:pt idx="13704">
                  <c:v>0.67090099999999997</c:v>
                </c:pt>
                <c:pt idx="13705">
                  <c:v>0.79934899999999998</c:v>
                </c:pt>
                <c:pt idx="13706">
                  <c:v>1.0912599999999999</c:v>
                </c:pt>
                <c:pt idx="13707">
                  <c:v>0.61017399999999999</c:v>
                </c:pt>
                <c:pt idx="13708">
                  <c:v>1.0133099999999999</c:v>
                </c:pt>
                <c:pt idx="13709">
                  <c:v>0.803064</c:v>
                </c:pt>
                <c:pt idx="13710">
                  <c:v>1.0724400000000001</c:v>
                </c:pt>
                <c:pt idx="13711">
                  <c:v>1.35022</c:v>
                </c:pt>
                <c:pt idx="13712">
                  <c:v>-1.3487899999999999</c:v>
                </c:pt>
                <c:pt idx="13713">
                  <c:v>1.9440900000000001</c:v>
                </c:pt>
                <c:pt idx="13714">
                  <c:v>1.41066</c:v>
                </c:pt>
                <c:pt idx="13715">
                  <c:v>-1.36294</c:v>
                </c:pt>
                <c:pt idx="13716">
                  <c:v>0.69681599999999999</c:v>
                </c:pt>
                <c:pt idx="13717">
                  <c:v>1.30246</c:v>
                </c:pt>
                <c:pt idx="13718">
                  <c:v>1.1518699999999999</c:v>
                </c:pt>
                <c:pt idx="13719">
                  <c:v>1.7325600000000001</c:v>
                </c:pt>
                <c:pt idx="13720">
                  <c:v>1.7276400000000001</c:v>
                </c:pt>
                <c:pt idx="13721">
                  <c:v>1.40025</c:v>
                </c:pt>
                <c:pt idx="13722">
                  <c:v>-1.4403600000000001</c:v>
                </c:pt>
                <c:pt idx="13723">
                  <c:v>0.82659800000000005</c:v>
                </c:pt>
                <c:pt idx="13724">
                  <c:v>1.68956</c:v>
                </c:pt>
                <c:pt idx="13725">
                  <c:v>1.05511</c:v>
                </c:pt>
                <c:pt idx="13726">
                  <c:v>0.85652200000000001</c:v>
                </c:pt>
                <c:pt idx="13727">
                  <c:v>1.7106399999999999</c:v>
                </c:pt>
                <c:pt idx="13728">
                  <c:v>1.86602</c:v>
                </c:pt>
                <c:pt idx="13729">
                  <c:v>0.90727899999999995</c:v>
                </c:pt>
                <c:pt idx="13730">
                  <c:v>0.71028000000000002</c:v>
                </c:pt>
                <c:pt idx="13731">
                  <c:v>-0.26328200000000002</c:v>
                </c:pt>
                <c:pt idx="13732">
                  <c:v>0.74149600000000004</c:v>
                </c:pt>
                <c:pt idx="13733">
                  <c:v>0.33730900000000003</c:v>
                </c:pt>
                <c:pt idx="13734">
                  <c:v>-1.68347</c:v>
                </c:pt>
                <c:pt idx="13735">
                  <c:v>0.38591900000000001</c:v>
                </c:pt>
                <c:pt idx="13736">
                  <c:v>-0.440664</c:v>
                </c:pt>
                <c:pt idx="13737">
                  <c:v>0.92089299999999996</c:v>
                </c:pt>
                <c:pt idx="13738">
                  <c:v>-0.66858200000000001</c:v>
                </c:pt>
                <c:pt idx="13739">
                  <c:v>0.92529600000000001</c:v>
                </c:pt>
                <c:pt idx="13740">
                  <c:v>1.4004099999999999</c:v>
                </c:pt>
                <c:pt idx="13741">
                  <c:v>0.43659100000000001</c:v>
                </c:pt>
                <c:pt idx="13742">
                  <c:v>-0.242535</c:v>
                </c:pt>
                <c:pt idx="13743">
                  <c:v>0.79179600000000006</c:v>
                </c:pt>
                <c:pt idx="13744">
                  <c:v>-1.36249</c:v>
                </c:pt>
                <c:pt idx="13745">
                  <c:v>0.75985400000000003</c:v>
                </c:pt>
                <c:pt idx="13746">
                  <c:v>1.2634300000000001</c:v>
                </c:pt>
                <c:pt idx="13747">
                  <c:v>0.79856099999999997</c:v>
                </c:pt>
                <c:pt idx="13748">
                  <c:v>-1.2928599999999999</c:v>
                </c:pt>
                <c:pt idx="13749">
                  <c:v>0.43086099999999999</c:v>
                </c:pt>
                <c:pt idx="13750">
                  <c:v>0.97792400000000002</c:v>
                </c:pt>
                <c:pt idx="13751">
                  <c:v>1.4957800000000001</c:v>
                </c:pt>
                <c:pt idx="13752">
                  <c:v>0.98073600000000005</c:v>
                </c:pt>
                <c:pt idx="13753">
                  <c:v>-0.58051799999999998</c:v>
                </c:pt>
                <c:pt idx="13754">
                  <c:v>0.896146</c:v>
                </c:pt>
                <c:pt idx="13755">
                  <c:v>1.11843</c:v>
                </c:pt>
                <c:pt idx="13756">
                  <c:v>1.47133</c:v>
                </c:pt>
                <c:pt idx="13757">
                  <c:v>1.81176</c:v>
                </c:pt>
                <c:pt idx="13758">
                  <c:v>0.27122299999999999</c:v>
                </c:pt>
                <c:pt idx="13759">
                  <c:v>0.541242</c:v>
                </c:pt>
                <c:pt idx="13760">
                  <c:v>0.145507</c:v>
                </c:pt>
                <c:pt idx="13761">
                  <c:v>0.93015599999999998</c:v>
                </c:pt>
                <c:pt idx="13762">
                  <c:v>2.0308E-2</c:v>
                </c:pt>
                <c:pt idx="13763">
                  <c:v>0.88099499999999997</c:v>
                </c:pt>
                <c:pt idx="13764">
                  <c:v>1.28755</c:v>
                </c:pt>
                <c:pt idx="13765">
                  <c:v>1.2415700000000001</c:v>
                </c:pt>
                <c:pt idx="13766">
                  <c:v>1.8865700000000001</c:v>
                </c:pt>
                <c:pt idx="13767">
                  <c:v>0.96539299999999995</c:v>
                </c:pt>
                <c:pt idx="13768">
                  <c:v>0.39022800000000002</c:v>
                </c:pt>
                <c:pt idx="13769">
                  <c:v>-0.23543700000000001</c:v>
                </c:pt>
                <c:pt idx="13770">
                  <c:v>0.830314</c:v>
                </c:pt>
                <c:pt idx="13771">
                  <c:v>1.94668</c:v>
                </c:pt>
                <c:pt idx="13772">
                  <c:v>-2.46732</c:v>
                </c:pt>
                <c:pt idx="13773">
                  <c:v>0.61572499999999997</c:v>
                </c:pt>
                <c:pt idx="13774">
                  <c:v>0.91222300000000001</c:v>
                </c:pt>
                <c:pt idx="13775">
                  <c:v>0.38233800000000001</c:v>
                </c:pt>
                <c:pt idx="13776">
                  <c:v>0.36881599999999998</c:v>
                </c:pt>
                <c:pt idx="13777">
                  <c:v>0.51555300000000004</c:v>
                </c:pt>
                <c:pt idx="13778">
                  <c:v>-0.58076899999999998</c:v>
                </c:pt>
                <c:pt idx="13779">
                  <c:v>-0.37945800000000002</c:v>
                </c:pt>
                <c:pt idx="13780">
                  <c:v>-0.31748399999999999</c:v>
                </c:pt>
                <c:pt idx="13781">
                  <c:v>0.94280299999999995</c:v>
                </c:pt>
                <c:pt idx="13782">
                  <c:v>-0.49663099999999999</c:v>
                </c:pt>
                <c:pt idx="13783">
                  <c:v>0.91411900000000001</c:v>
                </c:pt>
                <c:pt idx="13784">
                  <c:v>1.87059</c:v>
                </c:pt>
                <c:pt idx="13785">
                  <c:v>1.1168199999999999</c:v>
                </c:pt>
                <c:pt idx="13786">
                  <c:v>0.53737800000000002</c:v>
                </c:pt>
                <c:pt idx="13787">
                  <c:v>0.88422400000000001</c:v>
                </c:pt>
                <c:pt idx="13788">
                  <c:v>1.31105</c:v>
                </c:pt>
                <c:pt idx="13789">
                  <c:v>1.18272</c:v>
                </c:pt>
                <c:pt idx="13790">
                  <c:v>2.19408</c:v>
                </c:pt>
                <c:pt idx="13791">
                  <c:v>-0.33842299999999997</c:v>
                </c:pt>
                <c:pt idx="13792">
                  <c:v>1.7341200000000001</c:v>
                </c:pt>
                <c:pt idx="13793">
                  <c:v>1.21014</c:v>
                </c:pt>
                <c:pt idx="13794">
                  <c:v>0.61814800000000003</c:v>
                </c:pt>
                <c:pt idx="13795">
                  <c:v>1.9548099999999999</c:v>
                </c:pt>
                <c:pt idx="13796">
                  <c:v>0.57502900000000001</c:v>
                </c:pt>
                <c:pt idx="13797">
                  <c:v>-1.1910000000000001</c:v>
                </c:pt>
                <c:pt idx="13798">
                  <c:v>0.42496299999999998</c:v>
                </c:pt>
                <c:pt idx="13799">
                  <c:v>0.97456799999999999</c:v>
                </c:pt>
                <c:pt idx="13800">
                  <c:v>2.0148000000000001</c:v>
                </c:pt>
                <c:pt idx="13801">
                  <c:v>0.16481599999999999</c:v>
                </c:pt>
                <c:pt idx="13802">
                  <c:v>1.0222</c:v>
                </c:pt>
                <c:pt idx="13803">
                  <c:v>-0.578399</c:v>
                </c:pt>
                <c:pt idx="13804">
                  <c:v>1.59219</c:v>
                </c:pt>
                <c:pt idx="13805">
                  <c:v>1.3050299999999999</c:v>
                </c:pt>
                <c:pt idx="13806">
                  <c:v>2.0337800000000001</c:v>
                </c:pt>
                <c:pt idx="13807">
                  <c:v>0.71604400000000001</c:v>
                </c:pt>
                <c:pt idx="13808">
                  <c:v>1.6906399999999999</c:v>
                </c:pt>
                <c:pt idx="13809">
                  <c:v>0.96130599999999999</c:v>
                </c:pt>
                <c:pt idx="13810">
                  <c:v>-0.24305399999999999</c:v>
                </c:pt>
                <c:pt idx="13811">
                  <c:v>0.67756099999999997</c:v>
                </c:pt>
                <c:pt idx="13812">
                  <c:v>-0.99099999999999999</c:v>
                </c:pt>
                <c:pt idx="13813">
                  <c:v>0.85867199999999999</c:v>
                </c:pt>
                <c:pt idx="13814">
                  <c:v>1.8182</c:v>
                </c:pt>
                <c:pt idx="13815">
                  <c:v>1.2057899999999999</c:v>
                </c:pt>
                <c:pt idx="13816">
                  <c:v>1.29158</c:v>
                </c:pt>
                <c:pt idx="13817">
                  <c:v>1.54179</c:v>
                </c:pt>
                <c:pt idx="13818">
                  <c:v>2.1908599999999998</c:v>
                </c:pt>
                <c:pt idx="13819">
                  <c:v>-1.4232800000000001</c:v>
                </c:pt>
                <c:pt idx="13820">
                  <c:v>-1.48461</c:v>
                </c:pt>
                <c:pt idx="13821">
                  <c:v>0.34234900000000001</c:v>
                </c:pt>
                <c:pt idx="13822">
                  <c:v>2.03349</c:v>
                </c:pt>
                <c:pt idx="13823">
                  <c:v>4.1235400000000002</c:v>
                </c:pt>
                <c:pt idx="13824">
                  <c:v>4.1235400000000002</c:v>
                </c:pt>
                <c:pt idx="13825">
                  <c:v>0.89647399999999999</c:v>
                </c:pt>
                <c:pt idx="13826">
                  <c:v>-0.77654100000000004</c:v>
                </c:pt>
                <c:pt idx="13827">
                  <c:v>-1.2361500000000001</c:v>
                </c:pt>
                <c:pt idx="13828">
                  <c:v>-1.45007</c:v>
                </c:pt>
                <c:pt idx="13829">
                  <c:v>-0.242536</c:v>
                </c:pt>
                <c:pt idx="13830">
                  <c:v>-5.2611999999999999E-2</c:v>
                </c:pt>
                <c:pt idx="13831">
                  <c:v>-0.19761799999999999</c:v>
                </c:pt>
                <c:pt idx="13832">
                  <c:v>-0.71863699999999997</c:v>
                </c:pt>
                <c:pt idx="13833">
                  <c:v>1.14534</c:v>
                </c:pt>
                <c:pt idx="13834">
                  <c:v>-0.499807</c:v>
                </c:pt>
                <c:pt idx="13835">
                  <c:v>1.1017699999999999</c:v>
                </c:pt>
                <c:pt idx="13836">
                  <c:v>-0.25308199999999997</c:v>
                </c:pt>
                <c:pt idx="13837">
                  <c:v>0.78270899999999999</c:v>
                </c:pt>
                <c:pt idx="13838">
                  <c:v>0.26665100000000003</c:v>
                </c:pt>
                <c:pt idx="13839">
                  <c:v>8.5452E-2</c:v>
                </c:pt>
                <c:pt idx="13840">
                  <c:v>-0.696349</c:v>
                </c:pt>
                <c:pt idx="13841">
                  <c:v>0.61319699999999999</c:v>
                </c:pt>
                <c:pt idx="13842">
                  <c:v>1.29881</c:v>
                </c:pt>
                <c:pt idx="13843">
                  <c:v>1.7814000000000001</c:v>
                </c:pt>
                <c:pt idx="13844">
                  <c:v>1.19048</c:v>
                </c:pt>
                <c:pt idx="13845">
                  <c:v>0.59744799999999998</c:v>
                </c:pt>
                <c:pt idx="13846">
                  <c:v>1.07247</c:v>
                </c:pt>
                <c:pt idx="13847">
                  <c:v>1.1715899999999999</c:v>
                </c:pt>
                <c:pt idx="13848">
                  <c:v>1.3768499999999999</c:v>
                </c:pt>
                <c:pt idx="13849">
                  <c:v>-1.54765</c:v>
                </c:pt>
                <c:pt idx="13850">
                  <c:v>0.74398699999999995</c:v>
                </c:pt>
                <c:pt idx="13851">
                  <c:v>1.17428</c:v>
                </c:pt>
                <c:pt idx="13852">
                  <c:v>1.3883000000000001</c:v>
                </c:pt>
                <c:pt idx="13853">
                  <c:v>-0.26595800000000003</c:v>
                </c:pt>
                <c:pt idx="13854">
                  <c:v>0.84130700000000003</c:v>
                </c:pt>
                <c:pt idx="13855">
                  <c:v>-1.2552399999999999</c:v>
                </c:pt>
                <c:pt idx="13856">
                  <c:v>-0.526756</c:v>
                </c:pt>
                <c:pt idx="13857">
                  <c:v>-1.3822399999999999</c:v>
                </c:pt>
                <c:pt idx="13858">
                  <c:v>-2.1486999999999999E-2</c:v>
                </c:pt>
                <c:pt idx="13859">
                  <c:v>0.90792399999999995</c:v>
                </c:pt>
                <c:pt idx="13860">
                  <c:v>0.53933900000000001</c:v>
                </c:pt>
                <c:pt idx="13861">
                  <c:v>1.3264100000000001</c:v>
                </c:pt>
                <c:pt idx="13862">
                  <c:v>0.72378799999999999</c:v>
                </c:pt>
                <c:pt idx="13863">
                  <c:v>0.68920999999999999</c:v>
                </c:pt>
                <c:pt idx="13864">
                  <c:v>0.57744499999999999</c:v>
                </c:pt>
                <c:pt idx="13865">
                  <c:v>-1.0170600000000001</c:v>
                </c:pt>
                <c:pt idx="13866">
                  <c:v>1.32673</c:v>
                </c:pt>
                <c:pt idx="13867">
                  <c:v>-1.8308500000000001</c:v>
                </c:pt>
                <c:pt idx="13868">
                  <c:v>-1.3807400000000001</c:v>
                </c:pt>
                <c:pt idx="13869">
                  <c:v>1.5248999999999999</c:v>
                </c:pt>
                <c:pt idx="13870">
                  <c:v>0.81889699999999999</c:v>
                </c:pt>
                <c:pt idx="13871">
                  <c:v>0.69311999999999996</c:v>
                </c:pt>
                <c:pt idx="13872">
                  <c:v>0.95806599999999997</c:v>
                </c:pt>
                <c:pt idx="13873">
                  <c:v>0.73353400000000002</c:v>
                </c:pt>
                <c:pt idx="13874">
                  <c:v>0.56855500000000003</c:v>
                </c:pt>
                <c:pt idx="13875">
                  <c:v>-0.224718</c:v>
                </c:pt>
                <c:pt idx="13876">
                  <c:v>-0.116897</c:v>
                </c:pt>
                <c:pt idx="13877">
                  <c:v>2.4061300000000001</c:v>
                </c:pt>
                <c:pt idx="13878">
                  <c:v>0.346003</c:v>
                </c:pt>
                <c:pt idx="13879">
                  <c:v>-0.41300399999999998</c:v>
                </c:pt>
                <c:pt idx="13880">
                  <c:v>-1.3515200000000001</c:v>
                </c:pt>
                <c:pt idx="13881">
                  <c:v>-0.25242399999999998</c:v>
                </c:pt>
                <c:pt idx="13882">
                  <c:v>-1.1041399999999999</c:v>
                </c:pt>
                <c:pt idx="13883">
                  <c:v>1.0843</c:v>
                </c:pt>
                <c:pt idx="13884">
                  <c:v>0.68067699999999998</c:v>
                </c:pt>
                <c:pt idx="13885">
                  <c:v>1.7668699999999999</c:v>
                </c:pt>
                <c:pt idx="13886">
                  <c:v>1.5724</c:v>
                </c:pt>
                <c:pt idx="13887">
                  <c:v>1.0406</c:v>
                </c:pt>
                <c:pt idx="13888">
                  <c:v>0.58115899999999998</c:v>
                </c:pt>
                <c:pt idx="13889">
                  <c:v>1.16069</c:v>
                </c:pt>
                <c:pt idx="13890">
                  <c:v>1.8673200000000001</c:v>
                </c:pt>
                <c:pt idx="13891">
                  <c:v>1.67544</c:v>
                </c:pt>
                <c:pt idx="13892">
                  <c:v>1.63496</c:v>
                </c:pt>
                <c:pt idx="13893">
                  <c:v>1.1009</c:v>
                </c:pt>
                <c:pt idx="13894">
                  <c:v>2.3571399999999998</c:v>
                </c:pt>
                <c:pt idx="13895">
                  <c:v>1.65402</c:v>
                </c:pt>
                <c:pt idx="13896">
                  <c:v>1.7129000000000001</c:v>
                </c:pt>
                <c:pt idx="13897">
                  <c:v>2.1137899999999998</c:v>
                </c:pt>
                <c:pt idx="13898">
                  <c:v>1.7336199999999999</c:v>
                </c:pt>
                <c:pt idx="13899">
                  <c:v>1.2253099999999999</c:v>
                </c:pt>
                <c:pt idx="13900">
                  <c:v>1.48553</c:v>
                </c:pt>
                <c:pt idx="13901">
                  <c:v>-0.40745199999999998</c:v>
                </c:pt>
                <c:pt idx="13902">
                  <c:v>3.1829800000000001</c:v>
                </c:pt>
                <c:pt idx="13903">
                  <c:v>1.6466400000000001</c:v>
                </c:pt>
                <c:pt idx="13904">
                  <c:v>1.2304600000000001</c:v>
                </c:pt>
                <c:pt idx="13905">
                  <c:v>0.88925399999999999</c:v>
                </c:pt>
                <c:pt idx="13906">
                  <c:v>1.0145</c:v>
                </c:pt>
                <c:pt idx="13907">
                  <c:v>-0.55700000000000005</c:v>
                </c:pt>
                <c:pt idx="13908">
                  <c:v>8.2112000000000004E-2</c:v>
                </c:pt>
                <c:pt idx="13909">
                  <c:v>-0.337117</c:v>
                </c:pt>
                <c:pt idx="13910">
                  <c:v>5.3310000000000003E-2</c:v>
                </c:pt>
                <c:pt idx="13911">
                  <c:v>0.81395200000000001</c:v>
                </c:pt>
                <c:pt idx="13912">
                  <c:v>1.9843599999999999</c:v>
                </c:pt>
                <c:pt idx="13913">
                  <c:v>0.991537</c:v>
                </c:pt>
                <c:pt idx="13914">
                  <c:v>-5.0756999999999997E-2</c:v>
                </c:pt>
                <c:pt idx="13915">
                  <c:v>-1.3157700000000001</c:v>
                </c:pt>
                <c:pt idx="13916">
                  <c:v>2.2008000000000001</c:v>
                </c:pt>
                <c:pt idx="13917">
                  <c:v>-0.36959999999999998</c:v>
                </c:pt>
                <c:pt idx="13918">
                  <c:v>1.1609400000000001</c:v>
                </c:pt>
                <c:pt idx="13919">
                  <c:v>1.6415599999999999</c:v>
                </c:pt>
                <c:pt idx="13920">
                  <c:v>1.3343100000000001</c:v>
                </c:pt>
                <c:pt idx="13921">
                  <c:v>0.50029500000000005</c:v>
                </c:pt>
                <c:pt idx="13922">
                  <c:v>0.412101</c:v>
                </c:pt>
                <c:pt idx="13923">
                  <c:v>0.78363499999999997</c:v>
                </c:pt>
                <c:pt idx="13924">
                  <c:v>1.50522</c:v>
                </c:pt>
                <c:pt idx="13925">
                  <c:v>-0.16608200000000001</c:v>
                </c:pt>
                <c:pt idx="13926">
                  <c:v>2.1143100000000001</c:v>
                </c:pt>
                <c:pt idx="13927">
                  <c:v>0.77330500000000002</c:v>
                </c:pt>
                <c:pt idx="13928">
                  <c:v>0.476684</c:v>
                </c:pt>
                <c:pt idx="13929">
                  <c:v>0.75731999999999999</c:v>
                </c:pt>
                <c:pt idx="13930">
                  <c:v>0.67819600000000002</c:v>
                </c:pt>
                <c:pt idx="13931">
                  <c:v>0.79199799999999998</c:v>
                </c:pt>
                <c:pt idx="13932">
                  <c:v>0.91447900000000004</c:v>
                </c:pt>
                <c:pt idx="13933">
                  <c:v>0.76445200000000002</c:v>
                </c:pt>
                <c:pt idx="13934">
                  <c:v>2.3856999999999999</c:v>
                </c:pt>
                <c:pt idx="13935">
                  <c:v>1.5722799999999999</c:v>
                </c:pt>
                <c:pt idx="13936">
                  <c:v>1.85385</c:v>
                </c:pt>
                <c:pt idx="13937">
                  <c:v>1.20225</c:v>
                </c:pt>
                <c:pt idx="13938">
                  <c:v>0.80810400000000004</c:v>
                </c:pt>
                <c:pt idx="13939">
                  <c:v>0.51909000000000005</c:v>
                </c:pt>
                <c:pt idx="13940">
                  <c:v>0.44184000000000001</c:v>
                </c:pt>
                <c:pt idx="13941">
                  <c:v>-0.170957</c:v>
                </c:pt>
                <c:pt idx="13942">
                  <c:v>0.37933800000000001</c:v>
                </c:pt>
                <c:pt idx="13943">
                  <c:v>0.58314500000000002</c:v>
                </c:pt>
                <c:pt idx="13944">
                  <c:v>-0.88442200000000004</c:v>
                </c:pt>
                <c:pt idx="13945">
                  <c:v>0.525115</c:v>
                </c:pt>
                <c:pt idx="13946">
                  <c:v>0.22573199999999999</c:v>
                </c:pt>
                <c:pt idx="13947">
                  <c:v>0.74314999999999998</c:v>
                </c:pt>
                <c:pt idx="13948">
                  <c:v>0.48455999999999999</c:v>
                </c:pt>
                <c:pt idx="13949">
                  <c:v>1.6733</c:v>
                </c:pt>
                <c:pt idx="13950">
                  <c:v>-0.25255</c:v>
                </c:pt>
                <c:pt idx="13951">
                  <c:v>0.90781900000000004</c:v>
                </c:pt>
                <c:pt idx="13952">
                  <c:v>-0.96552899999999997</c:v>
                </c:pt>
                <c:pt idx="13953">
                  <c:v>0.76868300000000001</c:v>
                </c:pt>
                <c:pt idx="13954">
                  <c:v>0.54030699999999998</c:v>
                </c:pt>
                <c:pt idx="13955">
                  <c:v>1.64249</c:v>
                </c:pt>
                <c:pt idx="13956">
                  <c:v>0.49425999999999998</c:v>
                </c:pt>
                <c:pt idx="13957">
                  <c:v>0.59486499999999998</c:v>
                </c:pt>
                <c:pt idx="13958">
                  <c:v>1.5871500000000001</c:v>
                </c:pt>
                <c:pt idx="13959">
                  <c:v>1.0207299999999999</c:v>
                </c:pt>
                <c:pt idx="13960">
                  <c:v>0.769042</c:v>
                </c:pt>
                <c:pt idx="13961">
                  <c:v>0.58405099999999999</c:v>
                </c:pt>
                <c:pt idx="13962">
                  <c:v>-0.66634199999999999</c:v>
                </c:pt>
                <c:pt idx="13963">
                  <c:v>0.155608</c:v>
                </c:pt>
                <c:pt idx="13964">
                  <c:v>-0.96317399999999997</c:v>
                </c:pt>
                <c:pt idx="13965">
                  <c:v>-1.0976699999999999</c:v>
                </c:pt>
                <c:pt idx="13966">
                  <c:v>0.81632300000000002</c:v>
                </c:pt>
                <c:pt idx="13967">
                  <c:v>-0.112109</c:v>
                </c:pt>
                <c:pt idx="13968">
                  <c:v>-0.56142800000000004</c:v>
                </c:pt>
                <c:pt idx="13969">
                  <c:v>0.90516200000000002</c:v>
                </c:pt>
                <c:pt idx="13970">
                  <c:v>-8.9057999999999998E-2</c:v>
                </c:pt>
                <c:pt idx="13971">
                  <c:v>0.66947800000000002</c:v>
                </c:pt>
                <c:pt idx="13972">
                  <c:v>-0.441025</c:v>
                </c:pt>
                <c:pt idx="13973">
                  <c:v>-0.10967399999999999</c:v>
                </c:pt>
                <c:pt idx="13974">
                  <c:v>1.0831900000000001</c:v>
                </c:pt>
                <c:pt idx="13975">
                  <c:v>1.5351900000000001</c:v>
                </c:pt>
                <c:pt idx="13976">
                  <c:v>0.16128300000000001</c:v>
                </c:pt>
                <c:pt idx="13977">
                  <c:v>7.0000999999999994E-2</c:v>
                </c:pt>
                <c:pt idx="13978">
                  <c:v>-1.4022399999999999</c:v>
                </c:pt>
                <c:pt idx="13979">
                  <c:v>0.618197</c:v>
                </c:pt>
                <c:pt idx="13980">
                  <c:v>-0.92649499999999996</c:v>
                </c:pt>
                <c:pt idx="13981">
                  <c:v>-0.70520400000000005</c:v>
                </c:pt>
                <c:pt idx="13982">
                  <c:v>-0.44556899999999999</c:v>
                </c:pt>
                <c:pt idx="13983">
                  <c:v>0.111674</c:v>
                </c:pt>
                <c:pt idx="13984">
                  <c:v>1.0337000000000001E-2</c:v>
                </c:pt>
                <c:pt idx="13985">
                  <c:v>-0.62941599999999998</c:v>
                </c:pt>
                <c:pt idx="13986">
                  <c:v>0.868842</c:v>
                </c:pt>
                <c:pt idx="13987">
                  <c:v>7.5215000000000004E-2</c:v>
                </c:pt>
                <c:pt idx="13988">
                  <c:v>-1.2601500000000001</c:v>
                </c:pt>
                <c:pt idx="13989">
                  <c:v>-4.7941999999999999E-2</c:v>
                </c:pt>
                <c:pt idx="13990">
                  <c:v>0.36324099999999998</c:v>
                </c:pt>
                <c:pt idx="13991">
                  <c:v>-0.70639700000000005</c:v>
                </c:pt>
                <c:pt idx="13992">
                  <c:v>8.3199999999999995E-4</c:v>
                </c:pt>
                <c:pt idx="13993">
                  <c:v>0.39326100000000003</c:v>
                </c:pt>
                <c:pt idx="13994">
                  <c:v>-4.9492000000000001E-2</c:v>
                </c:pt>
                <c:pt idx="13995">
                  <c:v>-0.20180100000000001</c:v>
                </c:pt>
                <c:pt idx="13996">
                  <c:v>-8.1175999999999998E-2</c:v>
                </c:pt>
                <c:pt idx="13997">
                  <c:v>-0.19919500000000001</c:v>
                </c:pt>
                <c:pt idx="13998">
                  <c:v>-0.53123100000000001</c:v>
                </c:pt>
                <c:pt idx="13999">
                  <c:v>-1.04366</c:v>
                </c:pt>
                <c:pt idx="14000">
                  <c:v>-0.81821900000000003</c:v>
                </c:pt>
                <c:pt idx="14001">
                  <c:v>-0.54892399999999997</c:v>
                </c:pt>
                <c:pt idx="14002">
                  <c:v>-0.20563500000000001</c:v>
                </c:pt>
              </c:numCache>
            </c:numRef>
          </c:xVal>
          <c:yVal>
            <c:numRef>
              <c:f>'jun-jul04'!$E$2:$E$14004</c:f>
              <c:numCache>
                <c:formatCode>General</c:formatCode>
                <c:ptCount val="14003"/>
                <c:pt idx="0">
                  <c:v>-1.8094399999999999</c:v>
                </c:pt>
                <c:pt idx="1">
                  <c:v>-1.58741</c:v>
                </c:pt>
                <c:pt idx="2">
                  <c:v>-0.99587999999999999</c:v>
                </c:pt>
                <c:pt idx="3">
                  <c:v>0.39199899999999999</c:v>
                </c:pt>
                <c:pt idx="4">
                  <c:v>1</c:v>
                </c:pt>
                <c:pt idx="5">
                  <c:v>1.4834700000000001</c:v>
                </c:pt>
                <c:pt idx="6">
                  <c:v>1.4052199999999999</c:v>
                </c:pt>
                <c:pt idx="7">
                  <c:v>1.2150399999999999</c:v>
                </c:pt>
                <c:pt idx="8">
                  <c:v>1</c:v>
                </c:pt>
                <c:pt idx="9">
                  <c:v>0.54491999999999996</c:v>
                </c:pt>
                <c:pt idx="10">
                  <c:v>1</c:v>
                </c:pt>
                <c:pt idx="11">
                  <c:v>0.60316599999999998</c:v>
                </c:pt>
                <c:pt idx="12">
                  <c:v>-0.66413699999999998</c:v>
                </c:pt>
                <c:pt idx="13">
                  <c:v>-0.66413699999999998</c:v>
                </c:pt>
                <c:pt idx="14">
                  <c:v>1.3476699999999999</c:v>
                </c:pt>
                <c:pt idx="15">
                  <c:v>-0.137902</c:v>
                </c:pt>
                <c:pt idx="16">
                  <c:v>-1.20899</c:v>
                </c:pt>
                <c:pt idx="17">
                  <c:v>-0.45139299999999999</c:v>
                </c:pt>
                <c:pt idx="18">
                  <c:v>0.21313799999999999</c:v>
                </c:pt>
                <c:pt idx="19">
                  <c:v>0.67466999999999999</c:v>
                </c:pt>
                <c:pt idx="20">
                  <c:v>-0.45139299999999999</c:v>
                </c:pt>
                <c:pt idx="21">
                  <c:v>-0.72883399999999998</c:v>
                </c:pt>
                <c:pt idx="22">
                  <c:v>0.43515599999999999</c:v>
                </c:pt>
                <c:pt idx="23">
                  <c:v>-1.0905499999999999</c:v>
                </c:pt>
                <c:pt idx="24">
                  <c:v>-1</c:v>
                </c:pt>
                <c:pt idx="25">
                  <c:v>-1</c:v>
                </c:pt>
                <c:pt idx="26">
                  <c:v>-1.08948</c:v>
                </c:pt>
                <c:pt idx="27">
                  <c:v>-1.41432</c:v>
                </c:pt>
                <c:pt idx="28">
                  <c:v>3.9290000000000002E-3</c:v>
                </c:pt>
                <c:pt idx="29">
                  <c:v>-0.55327099999999996</c:v>
                </c:pt>
                <c:pt idx="30">
                  <c:v>-1.34355</c:v>
                </c:pt>
                <c:pt idx="31">
                  <c:v>-2.1871399999999999</c:v>
                </c:pt>
                <c:pt idx="32">
                  <c:v>-1.8732500000000001</c:v>
                </c:pt>
                <c:pt idx="33">
                  <c:v>-2.01423</c:v>
                </c:pt>
                <c:pt idx="34">
                  <c:v>-1.2867</c:v>
                </c:pt>
                <c:pt idx="35">
                  <c:v>-1.5774999999999999</c:v>
                </c:pt>
                <c:pt idx="36">
                  <c:v>-1.3722000000000001</c:v>
                </c:pt>
                <c:pt idx="37">
                  <c:v>-2.1871399999999999</c:v>
                </c:pt>
                <c:pt idx="38">
                  <c:v>-1.8698900000000001</c:v>
                </c:pt>
                <c:pt idx="39">
                  <c:v>-1.3680300000000001</c:v>
                </c:pt>
                <c:pt idx="40">
                  <c:v>-1.3680300000000001</c:v>
                </c:pt>
                <c:pt idx="41">
                  <c:v>-1.7911300000000001</c:v>
                </c:pt>
                <c:pt idx="42">
                  <c:v>-1.67309</c:v>
                </c:pt>
                <c:pt idx="43">
                  <c:v>-1.2867</c:v>
                </c:pt>
                <c:pt idx="44">
                  <c:v>-1.8698900000000001</c:v>
                </c:pt>
                <c:pt idx="45">
                  <c:v>-1.44733</c:v>
                </c:pt>
                <c:pt idx="46">
                  <c:v>-1.76403</c:v>
                </c:pt>
                <c:pt idx="47">
                  <c:v>-1.5817699999999999</c:v>
                </c:pt>
                <c:pt idx="48">
                  <c:v>-1.64063</c:v>
                </c:pt>
                <c:pt idx="49">
                  <c:v>-1.79314</c:v>
                </c:pt>
                <c:pt idx="50">
                  <c:v>-1.2515099999999999</c:v>
                </c:pt>
                <c:pt idx="51">
                  <c:v>-2.1819600000000001</c:v>
                </c:pt>
                <c:pt idx="52">
                  <c:v>-1.1531100000000001</c:v>
                </c:pt>
                <c:pt idx="53">
                  <c:v>-1.7219</c:v>
                </c:pt>
                <c:pt idx="54">
                  <c:v>-1.6583399999999999</c:v>
                </c:pt>
                <c:pt idx="55">
                  <c:v>-1.7775399999999999</c:v>
                </c:pt>
                <c:pt idx="56">
                  <c:v>-1.58857</c:v>
                </c:pt>
                <c:pt idx="57">
                  <c:v>-1.75339</c:v>
                </c:pt>
                <c:pt idx="58">
                  <c:v>-0.54300599999999999</c:v>
                </c:pt>
                <c:pt idx="59">
                  <c:v>-1.48342</c:v>
                </c:pt>
                <c:pt idx="60">
                  <c:v>-1.5760700000000001</c:v>
                </c:pt>
                <c:pt idx="61">
                  <c:v>-2.1819600000000001</c:v>
                </c:pt>
                <c:pt idx="62">
                  <c:v>-0.68993899999999997</c:v>
                </c:pt>
                <c:pt idx="63">
                  <c:v>-0.64784699999999995</c:v>
                </c:pt>
                <c:pt idx="64">
                  <c:v>-1.5817699999999999</c:v>
                </c:pt>
                <c:pt idx="65">
                  <c:v>-1.48342</c:v>
                </c:pt>
                <c:pt idx="66">
                  <c:v>-1.6591</c:v>
                </c:pt>
                <c:pt idx="67">
                  <c:v>-1.33545</c:v>
                </c:pt>
                <c:pt idx="68">
                  <c:v>-1.6591</c:v>
                </c:pt>
                <c:pt idx="69">
                  <c:v>-1.68895</c:v>
                </c:pt>
                <c:pt idx="70">
                  <c:v>-2.3005</c:v>
                </c:pt>
                <c:pt idx="71">
                  <c:v>-2.0867</c:v>
                </c:pt>
                <c:pt idx="72">
                  <c:v>-1.65171</c:v>
                </c:pt>
                <c:pt idx="73">
                  <c:v>-0.896123</c:v>
                </c:pt>
                <c:pt idx="74">
                  <c:v>-1.7056199999999999</c:v>
                </c:pt>
                <c:pt idx="75">
                  <c:v>-1.6850799999999999</c:v>
                </c:pt>
                <c:pt idx="76">
                  <c:v>-1.1326700000000001</c:v>
                </c:pt>
                <c:pt idx="77">
                  <c:v>-1.4017999999999999</c:v>
                </c:pt>
                <c:pt idx="78">
                  <c:v>-1.83687</c:v>
                </c:pt>
                <c:pt idx="79">
                  <c:v>-1.14679</c:v>
                </c:pt>
                <c:pt idx="80">
                  <c:v>-1.7001299999999999</c:v>
                </c:pt>
                <c:pt idx="81">
                  <c:v>-1.43773</c:v>
                </c:pt>
                <c:pt idx="82">
                  <c:v>-2.0867</c:v>
                </c:pt>
                <c:pt idx="83">
                  <c:v>-1.65171</c:v>
                </c:pt>
                <c:pt idx="84">
                  <c:v>0.35733700000000002</c:v>
                </c:pt>
                <c:pt idx="85">
                  <c:v>-1.4360299999999999</c:v>
                </c:pt>
                <c:pt idx="86">
                  <c:v>-1.1326700000000001</c:v>
                </c:pt>
                <c:pt idx="87">
                  <c:v>-1.82047</c:v>
                </c:pt>
                <c:pt idx="88">
                  <c:v>-1.6624300000000001</c:v>
                </c:pt>
                <c:pt idx="89">
                  <c:v>-1.50604</c:v>
                </c:pt>
                <c:pt idx="90">
                  <c:v>-1.50604</c:v>
                </c:pt>
                <c:pt idx="91">
                  <c:v>-1.7265699999999999</c:v>
                </c:pt>
                <c:pt idx="92">
                  <c:v>-1.3658999999999999</c:v>
                </c:pt>
                <c:pt idx="93">
                  <c:v>-1.7001299999999999</c:v>
                </c:pt>
                <c:pt idx="94">
                  <c:v>-1.41679</c:v>
                </c:pt>
                <c:pt idx="95">
                  <c:v>-1.3658600000000001</c:v>
                </c:pt>
                <c:pt idx="96">
                  <c:v>-1.2613099999999999</c:v>
                </c:pt>
                <c:pt idx="97">
                  <c:v>-1.50604</c:v>
                </c:pt>
                <c:pt idx="98">
                  <c:v>-1.00482</c:v>
                </c:pt>
                <c:pt idx="99">
                  <c:v>-1.7001299999999999</c:v>
                </c:pt>
                <c:pt idx="100">
                  <c:v>-1.91449</c:v>
                </c:pt>
                <c:pt idx="101">
                  <c:v>-2</c:v>
                </c:pt>
                <c:pt idx="102">
                  <c:v>-2.1870699999999998</c:v>
                </c:pt>
                <c:pt idx="103">
                  <c:v>-2.1870699999999998</c:v>
                </c:pt>
                <c:pt idx="104">
                  <c:v>-2.3577499999999998</c:v>
                </c:pt>
                <c:pt idx="105">
                  <c:v>-1.3589800000000001</c:v>
                </c:pt>
                <c:pt idx="106">
                  <c:v>-1.2047000000000001</c:v>
                </c:pt>
                <c:pt idx="107">
                  <c:v>-2.3329800000000001</c:v>
                </c:pt>
                <c:pt idx="108">
                  <c:v>-1.75291</c:v>
                </c:pt>
                <c:pt idx="109">
                  <c:v>-1.2047000000000001</c:v>
                </c:pt>
                <c:pt idx="110">
                  <c:v>-1.8867400000000001</c:v>
                </c:pt>
                <c:pt idx="111">
                  <c:v>-1.75291</c:v>
                </c:pt>
                <c:pt idx="112">
                  <c:v>-1.8867400000000001</c:v>
                </c:pt>
                <c:pt idx="113">
                  <c:v>-2.3329800000000001</c:v>
                </c:pt>
                <c:pt idx="114">
                  <c:v>-1.0774300000000001</c:v>
                </c:pt>
                <c:pt idx="115">
                  <c:v>1.39802</c:v>
                </c:pt>
                <c:pt idx="116">
                  <c:v>0.88162300000000005</c:v>
                </c:pt>
                <c:pt idx="117">
                  <c:v>0.65358000000000005</c:v>
                </c:pt>
                <c:pt idx="118">
                  <c:v>1.0056700000000001</c:v>
                </c:pt>
                <c:pt idx="119">
                  <c:v>0.88162300000000005</c:v>
                </c:pt>
                <c:pt idx="120">
                  <c:v>0.88162300000000005</c:v>
                </c:pt>
                <c:pt idx="121">
                  <c:v>0.54491999999999996</c:v>
                </c:pt>
                <c:pt idx="122">
                  <c:v>0.60136199999999995</c:v>
                </c:pt>
                <c:pt idx="123">
                  <c:v>0.39321800000000001</c:v>
                </c:pt>
                <c:pt idx="124">
                  <c:v>0.75052399999999997</c:v>
                </c:pt>
                <c:pt idx="125">
                  <c:v>0.47905599999999998</c:v>
                </c:pt>
                <c:pt idx="126">
                  <c:v>0.76305800000000001</c:v>
                </c:pt>
                <c:pt idx="127">
                  <c:v>0.50639699999999999</c:v>
                </c:pt>
                <c:pt idx="128">
                  <c:v>1.11564</c:v>
                </c:pt>
                <c:pt idx="129">
                  <c:v>0.49202000000000001</c:v>
                </c:pt>
                <c:pt idx="130">
                  <c:v>0.476107</c:v>
                </c:pt>
                <c:pt idx="131">
                  <c:v>0.51297400000000004</c:v>
                </c:pt>
                <c:pt idx="132">
                  <c:v>0.44856200000000002</c:v>
                </c:pt>
                <c:pt idx="133">
                  <c:v>0.46986699999999998</c:v>
                </c:pt>
                <c:pt idx="134">
                  <c:v>0.80010700000000001</c:v>
                </c:pt>
                <c:pt idx="135">
                  <c:v>0.75052399999999997</c:v>
                </c:pt>
                <c:pt idx="136">
                  <c:v>0.22821</c:v>
                </c:pt>
                <c:pt idx="137">
                  <c:v>0.76305800000000001</c:v>
                </c:pt>
                <c:pt idx="138">
                  <c:v>0.39321800000000001</c:v>
                </c:pt>
                <c:pt idx="139">
                  <c:v>0.75168199999999996</c:v>
                </c:pt>
                <c:pt idx="140">
                  <c:v>0.41403899999999999</c:v>
                </c:pt>
                <c:pt idx="141">
                  <c:v>0.74313300000000004</c:v>
                </c:pt>
                <c:pt idx="142">
                  <c:v>0.56356499999999998</c:v>
                </c:pt>
                <c:pt idx="143">
                  <c:v>0.59042700000000004</c:v>
                </c:pt>
                <c:pt idx="144">
                  <c:v>0.67466999999999999</c:v>
                </c:pt>
                <c:pt idx="145">
                  <c:v>-0.50760799999999995</c:v>
                </c:pt>
                <c:pt idx="146">
                  <c:v>0.80010700000000001</c:v>
                </c:pt>
                <c:pt idx="147">
                  <c:v>0.41391800000000001</c:v>
                </c:pt>
                <c:pt idx="148">
                  <c:v>0.50639699999999999</c:v>
                </c:pt>
                <c:pt idx="149">
                  <c:v>-0.403609</c:v>
                </c:pt>
                <c:pt idx="150">
                  <c:v>-0.237648</c:v>
                </c:pt>
                <c:pt idx="151">
                  <c:v>2.8119999999999998E-3</c:v>
                </c:pt>
                <c:pt idx="152">
                  <c:v>-0.97521899999999995</c:v>
                </c:pt>
                <c:pt idx="153">
                  <c:v>0.42397800000000002</c:v>
                </c:pt>
                <c:pt idx="154">
                  <c:v>-8.5641999999999996E-2</c:v>
                </c:pt>
                <c:pt idx="155">
                  <c:v>0.537995</c:v>
                </c:pt>
                <c:pt idx="156">
                  <c:v>-3.3806000000000003E-2</c:v>
                </c:pt>
                <c:pt idx="157">
                  <c:v>0.10743800000000001</c:v>
                </c:pt>
                <c:pt idx="158">
                  <c:v>-0.403609</c:v>
                </c:pt>
                <c:pt idx="159">
                  <c:v>0.386714</c:v>
                </c:pt>
                <c:pt idx="160">
                  <c:v>0.10743800000000001</c:v>
                </c:pt>
                <c:pt idx="161">
                  <c:v>-0.62144500000000003</c:v>
                </c:pt>
                <c:pt idx="162">
                  <c:v>-9.2569999999999996E-3</c:v>
                </c:pt>
                <c:pt idx="163">
                  <c:v>-9.2569999999999996E-3</c:v>
                </c:pt>
                <c:pt idx="164">
                  <c:v>0.42696099999999998</c:v>
                </c:pt>
                <c:pt idx="165">
                  <c:v>-0.64392099999999997</c:v>
                </c:pt>
                <c:pt idx="166">
                  <c:v>-8.5641999999999996E-2</c:v>
                </c:pt>
                <c:pt idx="167">
                  <c:v>-0.97521899999999995</c:v>
                </c:pt>
                <c:pt idx="168">
                  <c:v>-0.79686400000000002</c:v>
                </c:pt>
                <c:pt idx="169">
                  <c:v>-1.50963</c:v>
                </c:pt>
                <c:pt idx="170">
                  <c:v>0.129632</c:v>
                </c:pt>
                <c:pt idx="171">
                  <c:v>-1.7074</c:v>
                </c:pt>
                <c:pt idx="172">
                  <c:v>-0.244005</c:v>
                </c:pt>
                <c:pt idx="173">
                  <c:v>-0.46900900000000001</c:v>
                </c:pt>
                <c:pt idx="174">
                  <c:v>-0.62028700000000003</c:v>
                </c:pt>
                <c:pt idx="175">
                  <c:v>0.193997</c:v>
                </c:pt>
                <c:pt idx="176">
                  <c:v>-0.42670599999999997</c:v>
                </c:pt>
                <c:pt idx="177">
                  <c:v>0.31018499999999999</c:v>
                </c:pt>
                <c:pt idx="178">
                  <c:v>0.31018499999999999</c:v>
                </c:pt>
                <c:pt idx="179">
                  <c:v>0.25525300000000001</c:v>
                </c:pt>
                <c:pt idx="180">
                  <c:v>-1.21811</c:v>
                </c:pt>
                <c:pt idx="181">
                  <c:v>-0.394013</c:v>
                </c:pt>
                <c:pt idx="182">
                  <c:v>-1.10145</c:v>
                </c:pt>
                <c:pt idx="183">
                  <c:v>-0.50881200000000004</c:v>
                </c:pt>
                <c:pt idx="184">
                  <c:v>0.15262300000000001</c:v>
                </c:pt>
                <c:pt idx="185">
                  <c:v>-1.7142900000000001</c:v>
                </c:pt>
                <c:pt idx="186">
                  <c:v>-0.151286</c:v>
                </c:pt>
                <c:pt idx="187">
                  <c:v>-0.22245999999999999</c:v>
                </c:pt>
                <c:pt idx="188">
                  <c:v>-1.0283</c:v>
                </c:pt>
                <c:pt idx="189">
                  <c:v>-0.24177299999999999</c:v>
                </c:pt>
                <c:pt idx="190">
                  <c:v>0.193997</c:v>
                </c:pt>
                <c:pt idx="191">
                  <c:v>-0.76720500000000003</c:v>
                </c:pt>
                <c:pt idx="192">
                  <c:v>6.8233000000000002E-2</c:v>
                </c:pt>
                <c:pt idx="193">
                  <c:v>-0.76720500000000003</c:v>
                </c:pt>
                <c:pt idx="194">
                  <c:v>-1.3203199999999999</c:v>
                </c:pt>
                <c:pt idx="195">
                  <c:v>-1.10145</c:v>
                </c:pt>
                <c:pt idx="196">
                  <c:v>-0.46040599999999998</c:v>
                </c:pt>
                <c:pt idx="197">
                  <c:v>0.31018499999999999</c:v>
                </c:pt>
                <c:pt idx="198">
                  <c:v>-1.4514499999999999</c:v>
                </c:pt>
                <c:pt idx="199">
                  <c:v>-1.4514499999999999</c:v>
                </c:pt>
                <c:pt idx="200">
                  <c:v>0.58356200000000003</c:v>
                </c:pt>
                <c:pt idx="201">
                  <c:v>0.18696599999999999</c:v>
                </c:pt>
                <c:pt idx="202">
                  <c:v>0.192854</c:v>
                </c:pt>
                <c:pt idx="203">
                  <c:v>0.58756399999999998</c:v>
                </c:pt>
                <c:pt idx="204">
                  <c:v>0.49119099999999999</c:v>
                </c:pt>
                <c:pt idx="205">
                  <c:v>0.91113200000000005</c:v>
                </c:pt>
                <c:pt idx="206">
                  <c:v>0.29979499999999998</c:v>
                </c:pt>
                <c:pt idx="207">
                  <c:v>0.96006899999999995</c:v>
                </c:pt>
                <c:pt idx="208">
                  <c:v>-1.3937900000000001</c:v>
                </c:pt>
                <c:pt idx="209">
                  <c:v>0.14088400000000001</c:v>
                </c:pt>
                <c:pt idx="210">
                  <c:v>-0.80248900000000001</c:v>
                </c:pt>
                <c:pt idx="211">
                  <c:v>0.58356200000000003</c:v>
                </c:pt>
                <c:pt idx="212">
                  <c:v>0.20421300000000001</c:v>
                </c:pt>
                <c:pt idx="213">
                  <c:v>0.18504300000000001</c:v>
                </c:pt>
                <c:pt idx="214">
                  <c:v>0.539161</c:v>
                </c:pt>
                <c:pt idx="215">
                  <c:v>0.49119099999999999</c:v>
                </c:pt>
                <c:pt idx="216">
                  <c:v>-1.1414299999999999</c:v>
                </c:pt>
                <c:pt idx="217">
                  <c:v>9.7684000000000007E-2</c:v>
                </c:pt>
                <c:pt idx="218">
                  <c:v>0.90787300000000004</c:v>
                </c:pt>
                <c:pt idx="219">
                  <c:v>0.664829</c:v>
                </c:pt>
                <c:pt idx="220">
                  <c:v>0.179365</c:v>
                </c:pt>
                <c:pt idx="221">
                  <c:v>0.90787300000000004</c:v>
                </c:pt>
                <c:pt idx="222">
                  <c:v>-6.2892000000000003E-2</c:v>
                </c:pt>
                <c:pt idx="223">
                  <c:v>9.2446E-2</c:v>
                </c:pt>
                <c:pt idx="224">
                  <c:v>0.539161</c:v>
                </c:pt>
                <c:pt idx="225">
                  <c:v>-0.53556300000000001</c:v>
                </c:pt>
                <c:pt idx="226">
                  <c:v>0.13189000000000001</c:v>
                </c:pt>
                <c:pt idx="227">
                  <c:v>0.105596</c:v>
                </c:pt>
                <c:pt idx="228">
                  <c:v>0.23714399999999999</c:v>
                </c:pt>
                <c:pt idx="229">
                  <c:v>-1.6223700000000001</c:v>
                </c:pt>
                <c:pt idx="230">
                  <c:v>-1.1589</c:v>
                </c:pt>
                <c:pt idx="231">
                  <c:v>-1.6245000000000001</c:v>
                </c:pt>
                <c:pt idx="232">
                  <c:v>0.50124500000000005</c:v>
                </c:pt>
                <c:pt idx="233">
                  <c:v>-0.90871800000000003</c:v>
                </c:pt>
                <c:pt idx="234">
                  <c:v>0.13189000000000001</c:v>
                </c:pt>
                <c:pt idx="235">
                  <c:v>0.56112799999999996</c:v>
                </c:pt>
                <c:pt idx="236">
                  <c:v>-1.3424400000000001</c:v>
                </c:pt>
                <c:pt idx="237">
                  <c:v>-1.12886</c:v>
                </c:pt>
                <c:pt idx="238">
                  <c:v>-1.1589</c:v>
                </c:pt>
                <c:pt idx="239">
                  <c:v>0.56112799999999996</c:v>
                </c:pt>
                <c:pt idx="240">
                  <c:v>-1.5993599999999999</c:v>
                </c:pt>
                <c:pt idx="241">
                  <c:v>0.72138000000000002</c:v>
                </c:pt>
                <c:pt idx="242">
                  <c:v>0.13189000000000001</c:v>
                </c:pt>
                <c:pt idx="243">
                  <c:v>-1.3561700000000001</c:v>
                </c:pt>
                <c:pt idx="244">
                  <c:v>-1.9213</c:v>
                </c:pt>
                <c:pt idx="245">
                  <c:v>-1.7040599999999999</c:v>
                </c:pt>
                <c:pt idx="246">
                  <c:v>-1.0965800000000001</c:v>
                </c:pt>
                <c:pt idx="247">
                  <c:v>-1.31033</c:v>
                </c:pt>
                <c:pt idx="248">
                  <c:v>-1.47661</c:v>
                </c:pt>
                <c:pt idx="249">
                  <c:v>-0.72075199999999995</c:v>
                </c:pt>
                <c:pt idx="250">
                  <c:v>-0.97017799999999998</c:v>
                </c:pt>
                <c:pt idx="251">
                  <c:v>-0.99507199999999996</c:v>
                </c:pt>
                <c:pt idx="252">
                  <c:v>-1.1757</c:v>
                </c:pt>
                <c:pt idx="253">
                  <c:v>-1.0647899999999999</c:v>
                </c:pt>
                <c:pt idx="254">
                  <c:v>-1.1757</c:v>
                </c:pt>
                <c:pt idx="255">
                  <c:v>-1.5264800000000001</c:v>
                </c:pt>
                <c:pt idx="256">
                  <c:v>-0.98763900000000004</c:v>
                </c:pt>
                <c:pt idx="257">
                  <c:v>-1.31033</c:v>
                </c:pt>
                <c:pt idx="258">
                  <c:v>-0.95381800000000005</c:v>
                </c:pt>
                <c:pt idx="259">
                  <c:v>-1.7040599999999999</c:v>
                </c:pt>
                <c:pt idx="260">
                  <c:v>-0.98969300000000004</c:v>
                </c:pt>
                <c:pt idx="261">
                  <c:v>-0.97965899999999995</c:v>
                </c:pt>
                <c:pt idx="262">
                  <c:v>-1.31033</c:v>
                </c:pt>
                <c:pt idx="263">
                  <c:v>-1.03807</c:v>
                </c:pt>
                <c:pt idx="264">
                  <c:v>-1.3688100000000001</c:v>
                </c:pt>
                <c:pt idx="265">
                  <c:v>-1.1757</c:v>
                </c:pt>
                <c:pt idx="266">
                  <c:v>-0.70923000000000003</c:v>
                </c:pt>
                <c:pt idx="267">
                  <c:v>-0.731464</c:v>
                </c:pt>
                <c:pt idx="268">
                  <c:v>-1.07324</c:v>
                </c:pt>
                <c:pt idx="269">
                  <c:v>-1.29121</c:v>
                </c:pt>
                <c:pt idx="270">
                  <c:v>-1.7255199999999999</c:v>
                </c:pt>
                <c:pt idx="271">
                  <c:v>-1.49109</c:v>
                </c:pt>
                <c:pt idx="272">
                  <c:v>-1.3678999999999999</c:v>
                </c:pt>
                <c:pt idx="273">
                  <c:v>-1.6332599999999999</c:v>
                </c:pt>
                <c:pt idx="274">
                  <c:v>-1.7196100000000001</c:v>
                </c:pt>
                <c:pt idx="275">
                  <c:v>-1.4098599999999999</c:v>
                </c:pt>
                <c:pt idx="276">
                  <c:v>-1.6561900000000001</c:v>
                </c:pt>
                <c:pt idx="277">
                  <c:v>-1.6332599999999999</c:v>
                </c:pt>
                <c:pt idx="278">
                  <c:v>-1.6184000000000001</c:v>
                </c:pt>
                <c:pt idx="279">
                  <c:v>-0.88463400000000003</c:v>
                </c:pt>
                <c:pt idx="280">
                  <c:v>-1.3318700000000001</c:v>
                </c:pt>
                <c:pt idx="281">
                  <c:v>-0.88463400000000003</c:v>
                </c:pt>
                <c:pt idx="282">
                  <c:v>-1.60463</c:v>
                </c:pt>
                <c:pt idx="283">
                  <c:v>-1.16188</c:v>
                </c:pt>
                <c:pt idx="284">
                  <c:v>-2.2018900000000001</c:v>
                </c:pt>
                <c:pt idx="285">
                  <c:v>-1.5416099999999999</c:v>
                </c:pt>
                <c:pt idx="286">
                  <c:v>-1.6171500000000001</c:v>
                </c:pt>
                <c:pt idx="287">
                  <c:v>-1</c:v>
                </c:pt>
                <c:pt idx="288">
                  <c:v>-1.67479</c:v>
                </c:pt>
                <c:pt idx="289">
                  <c:v>-1.5416099999999999</c:v>
                </c:pt>
                <c:pt idx="290">
                  <c:v>-1.9142300000000001</c:v>
                </c:pt>
                <c:pt idx="291">
                  <c:v>-1.69624</c:v>
                </c:pt>
                <c:pt idx="292">
                  <c:v>-1.67479</c:v>
                </c:pt>
                <c:pt idx="293">
                  <c:v>-1.7645</c:v>
                </c:pt>
                <c:pt idx="294">
                  <c:v>-1.67479</c:v>
                </c:pt>
                <c:pt idx="295">
                  <c:v>-1.6171500000000001</c:v>
                </c:pt>
                <c:pt idx="296">
                  <c:v>-1.4915799999999999</c:v>
                </c:pt>
                <c:pt idx="297">
                  <c:v>-1.7260200000000001</c:v>
                </c:pt>
                <c:pt idx="298">
                  <c:v>-0.30391000000000001</c:v>
                </c:pt>
                <c:pt idx="299">
                  <c:v>-1.41123</c:v>
                </c:pt>
                <c:pt idx="300">
                  <c:v>-0.43601699999999999</c:v>
                </c:pt>
                <c:pt idx="301">
                  <c:v>-0.645868</c:v>
                </c:pt>
                <c:pt idx="302">
                  <c:v>-1.6754899999999999</c:v>
                </c:pt>
                <c:pt idx="303">
                  <c:v>-1</c:v>
                </c:pt>
                <c:pt idx="304">
                  <c:v>-1.1950099999999999</c:v>
                </c:pt>
                <c:pt idx="305">
                  <c:v>-1.69834</c:v>
                </c:pt>
                <c:pt idx="306">
                  <c:v>-1.1735899999999999</c:v>
                </c:pt>
                <c:pt idx="307">
                  <c:v>-0.65765600000000002</c:v>
                </c:pt>
                <c:pt idx="308">
                  <c:v>-0.753826</c:v>
                </c:pt>
                <c:pt idx="309">
                  <c:v>-1</c:v>
                </c:pt>
                <c:pt idx="310">
                  <c:v>-0.645868</c:v>
                </c:pt>
                <c:pt idx="311">
                  <c:v>-1.46994</c:v>
                </c:pt>
                <c:pt idx="312">
                  <c:v>-0.26054100000000002</c:v>
                </c:pt>
                <c:pt idx="313">
                  <c:v>-1.0118400000000001</c:v>
                </c:pt>
                <c:pt idx="314">
                  <c:v>-0.290626</c:v>
                </c:pt>
                <c:pt idx="315">
                  <c:v>-1.6749400000000001</c:v>
                </c:pt>
                <c:pt idx="316">
                  <c:v>-1.8344199999999999</c:v>
                </c:pt>
                <c:pt idx="317">
                  <c:v>-1.7694099999999999</c:v>
                </c:pt>
                <c:pt idx="318">
                  <c:v>-1.19415</c:v>
                </c:pt>
                <c:pt idx="319">
                  <c:v>-1</c:v>
                </c:pt>
                <c:pt idx="320">
                  <c:v>-0.94619299999999995</c:v>
                </c:pt>
                <c:pt idx="321">
                  <c:v>-1.2654799999999999</c:v>
                </c:pt>
                <c:pt idx="322">
                  <c:v>-1.5300100000000001</c:v>
                </c:pt>
                <c:pt idx="323">
                  <c:v>-1.71204</c:v>
                </c:pt>
                <c:pt idx="324">
                  <c:v>-2.25637</c:v>
                </c:pt>
                <c:pt idx="325">
                  <c:v>-1.34101</c:v>
                </c:pt>
                <c:pt idx="326">
                  <c:v>-1.7730300000000001</c:v>
                </c:pt>
                <c:pt idx="327">
                  <c:v>-1.27311</c:v>
                </c:pt>
                <c:pt idx="328">
                  <c:v>-1.8438600000000001</c:v>
                </c:pt>
                <c:pt idx="329">
                  <c:v>-1.9361600000000001</c:v>
                </c:pt>
                <c:pt idx="330">
                  <c:v>-0.66798599999999997</c:v>
                </c:pt>
                <c:pt idx="331">
                  <c:v>-0.72858999999999996</c:v>
                </c:pt>
                <c:pt idx="332">
                  <c:v>-1.3647800000000001</c:v>
                </c:pt>
                <c:pt idx="333">
                  <c:v>-0.98520600000000003</c:v>
                </c:pt>
                <c:pt idx="334">
                  <c:v>-1.5300100000000001</c:v>
                </c:pt>
                <c:pt idx="335">
                  <c:v>-1.7694099999999999</c:v>
                </c:pt>
                <c:pt idx="336">
                  <c:v>-2.01085</c:v>
                </c:pt>
                <c:pt idx="337">
                  <c:v>-1.9123000000000001</c:v>
                </c:pt>
                <c:pt idx="338">
                  <c:v>-1.2499499999999999</c:v>
                </c:pt>
                <c:pt idx="339">
                  <c:v>-0.64613100000000001</c:v>
                </c:pt>
                <c:pt idx="340">
                  <c:v>-1.9361600000000001</c:v>
                </c:pt>
                <c:pt idx="341">
                  <c:v>-0.82691300000000001</c:v>
                </c:pt>
                <c:pt idx="342">
                  <c:v>7.3590000000000003E-2</c:v>
                </c:pt>
                <c:pt idx="343">
                  <c:v>-0.94619299999999995</c:v>
                </c:pt>
                <c:pt idx="344">
                  <c:v>-0.98520600000000003</c:v>
                </c:pt>
                <c:pt idx="345">
                  <c:v>-1.19415</c:v>
                </c:pt>
                <c:pt idx="346">
                  <c:v>-1.3671500000000001</c:v>
                </c:pt>
                <c:pt idx="347">
                  <c:v>-1.9293499999999999</c:v>
                </c:pt>
                <c:pt idx="348">
                  <c:v>-1.5211699999999999</c:v>
                </c:pt>
                <c:pt idx="349">
                  <c:v>-2.0087299999999999</c:v>
                </c:pt>
                <c:pt idx="350">
                  <c:v>-1.0818700000000001</c:v>
                </c:pt>
                <c:pt idx="351">
                  <c:v>-0.30484499999999998</c:v>
                </c:pt>
                <c:pt idx="352">
                  <c:v>-1.0527599999999999</c:v>
                </c:pt>
                <c:pt idx="353">
                  <c:v>-1.82816</c:v>
                </c:pt>
                <c:pt idx="354">
                  <c:v>-1.56135</c:v>
                </c:pt>
                <c:pt idx="355">
                  <c:v>-1.15036</c:v>
                </c:pt>
                <c:pt idx="356">
                  <c:v>-0.58243100000000003</c:v>
                </c:pt>
                <c:pt idx="357">
                  <c:v>-1.36808</c:v>
                </c:pt>
                <c:pt idx="358">
                  <c:v>-1.6735500000000001</c:v>
                </c:pt>
                <c:pt idx="359">
                  <c:v>-0.98468999999999995</c:v>
                </c:pt>
                <c:pt idx="360">
                  <c:v>-1.27857</c:v>
                </c:pt>
                <c:pt idx="361">
                  <c:v>7.8879000000000005E-2</c:v>
                </c:pt>
                <c:pt idx="362">
                  <c:v>-0.51365300000000003</c:v>
                </c:pt>
                <c:pt idx="363">
                  <c:v>-1.41432</c:v>
                </c:pt>
                <c:pt idx="364">
                  <c:v>-1.36808</c:v>
                </c:pt>
                <c:pt idx="365">
                  <c:v>-0.51365300000000003</c:v>
                </c:pt>
                <c:pt idx="366">
                  <c:v>-1.70279</c:v>
                </c:pt>
                <c:pt idx="367">
                  <c:v>-1.43031</c:v>
                </c:pt>
                <c:pt idx="368">
                  <c:v>0.19811000000000001</c:v>
                </c:pt>
                <c:pt idx="369">
                  <c:v>-1.1456999999999999</c:v>
                </c:pt>
                <c:pt idx="370">
                  <c:v>1.0189E-2</c:v>
                </c:pt>
                <c:pt idx="371">
                  <c:v>-1.4565399999999999</c:v>
                </c:pt>
                <c:pt idx="372">
                  <c:v>-0.90592799999999996</c:v>
                </c:pt>
                <c:pt idx="373">
                  <c:v>-1.5211699999999999</c:v>
                </c:pt>
                <c:pt idx="374">
                  <c:v>-1.87679</c:v>
                </c:pt>
                <c:pt idx="375">
                  <c:v>-0.91415299999999999</c:v>
                </c:pt>
                <c:pt idx="376">
                  <c:v>-1.07921</c:v>
                </c:pt>
                <c:pt idx="377">
                  <c:v>-2.3782700000000001</c:v>
                </c:pt>
                <c:pt idx="378">
                  <c:v>-1.8137300000000001</c:v>
                </c:pt>
                <c:pt idx="379">
                  <c:v>-0.68386999999999998</c:v>
                </c:pt>
                <c:pt idx="380">
                  <c:v>-1.6043499999999999</c:v>
                </c:pt>
                <c:pt idx="381">
                  <c:v>-2.1352600000000002</c:v>
                </c:pt>
                <c:pt idx="382">
                  <c:v>-1.77277</c:v>
                </c:pt>
                <c:pt idx="383">
                  <c:v>-1.90846</c:v>
                </c:pt>
                <c:pt idx="384">
                  <c:v>-1.9816499999999999</c:v>
                </c:pt>
                <c:pt idx="385">
                  <c:v>-0.89751300000000001</c:v>
                </c:pt>
                <c:pt idx="386">
                  <c:v>-1.95404</c:v>
                </c:pt>
                <c:pt idx="387">
                  <c:v>-1.64073</c:v>
                </c:pt>
                <c:pt idx="388">
                  <c:v>-2.68927</c:v>
                </c:pt>
                <c:pt idx="389">
                  <c:v>-1.45895</c:v>
                </c:pt>
                <c:pt idx="390">
                  <c:v>-1.83944</c:v>
                </c:pt>
                <c:pt idx="391">
                  <c:v>-1.68326</c:v>
                </c:pt>
                <c:pt idx="392">
                  <c:v>-1.87679</c:v>
                </c:pt>
                <c:pt idx="393">
                  <c:v>-2.5358499999999999</c:v>
                </c:pt>
                <c:pt idx="394">
                  <c:v>-1.8616999999999999</c:v>
                </c:pt>
                <c:pt idx="395">
                  <c:v>-1.98556</c:v>
                </c:pt>
                <c:pt idx="396">
                  <c:v>-1.8891800000000001</c:v>
                </c:pt>
                <c:pt idx="397">
                  <c:v>-1.14516</c:v>
                </c:pt>
                <c:pt idx="398">
                  <c:v>-1.95404</c:v>
                </c:pt>
                <c:pt idx="399">
                  <c:v>-1.22681</c:v>
                </c:pt>
                <c:pt idx="400">
                  <c:v>-1.6406700000000001</c:v>
                </c:pt>
                <c:pt idx="401">
                  <c:v>-0.86504999999999999</c:v>
                </c:pt>
                <c:pt idx="402">
                  <c:v>-1.8064899999999999</c:v>
                </c:pt>
                <c:pt idx="403">
                  <c:v>-1.59144</c:v>
                </c:pt>
                <c:pt idx="404">
                  <c:v>-1.7914000000000001</c:v>
                </c:pt>
                <c:pt idx="405">
                  <c:v>-1.59144</c:v>
                </c:pt>
                <c:pt idx="406">
                  <c:v>-1.96228</c:v>
                </c:pt>
                <c:pt idx="407">
                  <c:v>-1.8731100000000001</c:v>
                </c:pt>
                <c:pt idx="408">
                  <c:v>-0.20834900000000001</c:v>
                </c:pt>
                <c:pt idx="409">
                  <c:v>-1.02275</c:v>
                </c:pt>
                <c:pt idx="410">
                  <c:v>-0.20834900000000001</c:v>
                </c:pt>
                <c:pt idx="411">
                  <c:v>-2.2200899999999999</c:v>
                </c:pt>
                <c:pt idx="412">
                  <c:v>-1.29226</c:v>
                </c:pt>
                <c:pt idx="413">
                  <c:v>-1.8447100000000001</c:v>
                </c:pt>
                <c:pt idx="414">
                  <c:v>-1.2423299999999999</c:v>
                </c:pt>
                <c:pt idx="415">
                  <c:v>-1.5108999999999999</c:v>
                </c:pt>
                <c:pt idx="416">
                  <c:v>-0.38266899999999998</c:v>
                </c:pt>
                <c:pt idx="417">
                  <c:v>-1.2782500000000001</c:v>
                </c:pt>
                <c:pt idx="418">
                  <c:v>-1.5880300000000001</c:v>
                </c:pt>
                <c:pt idx="419">
                  <c:v>-0.88271100000000002</c:v>
                </c:pt>
                <c:pt idx="420">
                  <c:v>-1.1780600000000001</c:v>
                </c:pt>
                <c:pt idx="421">
                  <c:v>-0.38266899999999998</c:v>
                </c:pt>
                <c:pt idx="422">
                  <c:v>-1.3773</c:v>
                </c:pt>
                <c:pt idx="423">
                  <c:v>-1.0998399999999999</c:v>
                </c:pt>
                <c:pt idx="424">
                  <c:v>-1.5649</c:v>
                </c:pt>
                <c:pt idx="425">
                  <c:v>-0.86712800000000001</c:v>
                </c:pt>
                <c:pt idx="426">
                  <c:v>-1.62415</c:v>
                </c:pt>
                <c:pt idx="427">
                  <c:v>-1.5907</c:v>
                </c:pt>
                <c:pt idx="428">
                  <c:v>-0.90299600000000002</c:v>
                </c:pt>
                <c:pt idx="429">
                  <c:v>-1.31915</c:v>
                </c:pt>
                <c:pt idx="430">
                  <c:v>-1.02275</c:v>
                </c:pt>
                <c:pt idx="431">
                  <c:v>-0.62314999999999998</c:v>
                </c:pt>
                <c:pt idx="432">
                  <c:v>-1.3486800000000001</c:v>
                </c:pt>
                <c:pt idx="433">
                  <c:v>-0.72446100000000002</c:v>
                </c:pt>
                <c:pt idx="434">
                  <c:v>-1.01257</c:v>
                </c:pt>
                <c:pt idx="435">
                  <c:v>-1.1021799999999999</c:v>
                </c:pt>
                <c:pt idx="436">
                  <c:v>-1.1326700000000001</c:v>
                </c:pt>
                <c:pt idx="437">
                  <c:v>-0.90299600000000002</c:v>
                </c:pt>
                <c:pt idx="438">
                  <c:v>-1.5649</c:v>
                </c:pt>
                <c:pt idx="439">
                  <c:v>-0.94425400000000004</c:v>
                </c:pt>
                <c:pt idx="440">
                  <c:v>-0.75566299999999997</c:v>
                </c:pt>
                <c:pt idx="441">
                  <c:v>-1.1326700000000001</c:v>
                </c:pt>
                <c:pt idx="442">
                  <c:v>-1.1751400000000001</c:v>
                </c:pt>
                <c:pt idx="443">
                  <c:v>-1.0998399999999999</c:v>
                </c:pt>
                <c:pt idx="444">
                  <c:v>-5.0824000000000001E-2</c:v>
                </c:pt>
                <c:pt idx="445">
                  <c:v>-1.28339</c:v>
                </c:pt>
                <c:pt idx="446">
                  <c:v>-0.38266899999999998</c:v>
                </c:pt>
                <c:pt idx="447">
                  <c:v>-1.1021799999999999</c:v>
                </c:pt>
                <c:pt idx="448">
                  <c:v>-1.25891</c:v>
                </c:pt>
                <c:pt idx="449">
                  <c:v>-0.66625400000000001</c:v>
                </c:pt>
                <c:pt idx="450">
                  <c:v>-8.6217000000000002E-2</c:v>
                </c:pt>
                <c:pt idx="451">
                  <c:v>-0.91413999999999995</c:v>
                </c:pt>
                <c:pt idx="452">
                  <c:v>-8.6217000000000002E-2</c:v>
                </c:pt>
                <c:pt idx="453">
                  <c:v>-1.91449</c:v>
                </c:pt>
                <c:pt idx="454">
                  <c:v>-0.31451400000000002</c:v>
                </c:pt>
                <c:pt idx="455">
                  <c:v>-1.7567600000000001</c:v>
                </c:pt>
                <c:pt idx="456">
                  <c:v>-0.73733300000000002</c:v>
                </c:pt>
                <c:pt idx="457">
                  <c:v>-1.68337</c:v>
                </c:pt>
                <c:pt idx="458">
                  <c:v>-0.83006500000000005</c:v>
                </c:pt>
                <c:pt idx="459">
                  <c:v>-1.03938</c:v>
                </c:pt>
                <c:pt idx="460">
                  <c:v>-2.1706699999999999</c:v>
                </c:pt>
                <c:pt idx="461">
                  <c:v>-0.35181699999999999</c:v>
                </c:pt>
                <c:pt idx="462">
                  <c:v>-1.85802</c:v>
                </c:pt>
                <c:pt idx="463">
                  <c:v>-0.83074099999999995</c:v>
                </c:pt>
                <c:pt idx="464">
                  <c:v>-1.3586499999999999</c:v>
                </c:pt>
                <c:pt idx="465">
                  <c:v>-0.601549</c:v>
                </c:pt>
                <c:pt idx="466">
                  <c:v>-1.1091200000000001</c:v>
                </c:pt>
                <c:pt idx="467">
                  <c:v>-0.95029699999999995</c:v>
                </c:pt>
                <c:pt idx="468">
                  <c:v>-1.8282700000000001</c:v>
                </c:pt>
                <c:pt idx="469">
                  <c:v>-1.58287</c:v>
                </c:pt>
                <c:pt idx="470">
                  <c:v>-0.60035700000000003</c:v>
                </c:pt>
                <c:pt idx="471">
                  <c:v>-0.85813700000000004</c:v>
                </c:pt>
                <c:pt idx="472">
                  <c:v>-2.0376699999999999</c:v>
                </c:pt>
                <c:pt idx="473">
                  <c:v>-2.0376699999999999</c:v>
                </c:pt>
                <c:pt idx="474">
                  <c:v>-0.83074099999999995</c:v>
                </c:pt>
                <c:pt idx="475">
                  <c:v>-2.0341200000000002</c:v>
                </c:pt>
                <c:pt idx="476">
                  <c:v>-1.7306699999999999</c:v>
                </c:pt>
                <c:pt idx="477">
                  <c:v>-1.3586499999999999</c:v>
                </c:pt>
                <c:pt idx="478">
                  <c:v>-1.92171</c:v>
                </c:pt>
                <c:pt idx="479">
                  <c:v>-0.83074099999999995</c:v>
                </c:pt>
                <c:pt idx="480">
                  <c:v>-1.6188400000000001</c:v>
                </c:pt>
                <c:pt idx="481">
                  <c:v>-1.9105099999999999</c:v>
                </c:pt>
                <c:pt idx="482">
                  <c:v>-1.8586499999999999</c:v>
                </c:pt>
                <c:pt idx="483">
                  <c:v>-0.60035700000000003</c:v>
                </c:pt>
                <c:pt idx="484">
                  <c:v>-0.85813700000000004</c:v>
                </c:pt>
                <c:pt idx="485">
                  <c:v>-1.7485900000000001</c:v>
                </c:pt>
                <c:pt idx="486">
                  <c:v>-1.84267</c:v>
                </c:pt>
                <c:pt idx="487">
                  <c:v>-1.4099299999999999</c:v>
                </c:pt>
                <c:pt idx="488">
                  <c:v>-1.3842699999999999</c:v>
                </c:pt>
                <c:pt idx="489">
                  <c:v>-0.44342999999999999</c:v>
                </c:pt>
                <c:pt idx="490">
                  <c:v>-2.4061400000000002</c:v>
                </c:pt>
                <c:pt idx="491">
                  <c:v>-0.78957200000000005</c:v>
                </c:pt>
                <c:pt idx="492">
                  <c:v>-0.73721700000000001</c:v>
                </c:pt>
                <c:pt idx="493">
                  <c:v>-0.73721700000000001</c:v>
                </c:pt>
                <c:pt idx="494">
                  <c:v>-1.5002500000000001</c:v>
                </c:pt>
                <c:pt idx="495">
                  <c:v>0.163128</c:v>
                </c:pt>
                <c:pt idx="496">
                  <c:v>0.46313300000000002</c:v>
                </c:pt>
                <c:pt idx="497">
                  <c:v>5.2069999999999998E-2</c:v>
                </c:pt>
                <c:pt idx="498">
                  <c:v>0.73605600000000004</c:v>
                </c:pt>
                <c:pt idx="499">
                  <c:v>0.61780599999999997</c:v>
                </c:pt>
                <c:pt idx="500">
                  <c:v>0.62611499999999998</c:v>
                </c:pt>
                <c:pt idx="501">
                  <c:v>0.163128</c:v>
                </c:pt>
                <c:pt idx="502">
                  <c:v>0.25225999999999998</c:v>
                </c:pt>
                <c:pt idx="503">
                  <c:v>0.53880099999999997</c:v>
                </c:pt>
                <c:pt idx="504">
                  <c:v>0.421066</c:v>
                </c:pt>
                <c:pt idx="505">
                  <c:v>2.7520000000000001E-3</c:v>
                </c:pt>
                <c:pt idx="506">
                  <c:v>0.41493999999999998</c:v>
                </c:pt>
                <c:pt idx="507">
                  <c:v>0.42597699999999999</c:v>
                </c:pt>
                <c:pt idx="508">
                  <c:v>-0.66397300000000004</c:v>
                </c:pt>
                <c:pt idx="509">
                  <c:v>0.41874800000000001</c:v>
                </c:pt>
                <c:pt idx="510">
                  <c:v>0.190413</c:v>
                </c:pt>
                <c:pt idx="511">
                  <c:v>0.447604</c:v>
                </c:pt>
                <c:pt idx="512">
                  <c:v>0.42696099999999998</c:v>
                </c:pt>
                <c:pt idx="513">
                  <c:v>0.363566</c:v>
                </c:pt>
                <c:pt idx="514">
                  <c:v>0.15264900000000001</c:v>
                </c:pt>
                <c:pt idx="515">
                  <c:v>-0.38130900000000001</c:v>
                </c:pt>
                <c:pt idx="516">
                  <c:v>0.334038</c:v>
                </c:pt>
                <c:pt idx="517">
                  <c:v>-0.50699000000000005</c:v>
                </c:pt>
                <c:pt idx="518">
                  <c:v>0.42171999999999998</c:v>
                </c:pt>
                <c:pt idx="519">
                  <c:v>0.447604</c:v>
                </c:pt>
                <c:pt idx="520">
                  <c:v>-7.0468000000000003E-2</c:v>
                </c:pt>
                <c:pt idx="521">
                  <c:v>0.63064699999999996</c:v>
                </c:pt>
                <c:pt idx="522">
                  <c:v>0.20835000000000001</c:v>
                </c:pt>
                <c:pt idx="523">
                  <c:v>-6.1339999999999999E-2</c:v>
                </c:pt>
                <c:pt idx="524">
                  <c:v>0.41874800000000001</c:v>
                </c:pt>
                <c:pt idx="525">
                  <c:v>2.7520000000000001E-3</c:v>
                </c:pt>
                <c:pt idx="526">
                  <c:v>-0.38537500000000002</c:v>
                </c:pt>
                <c:pt idx="527">
                  <c:v>-0.50699000000000005</c:v>
                </c:pt>
                <c:pt idx="528">
                  <c:v>5.4413999999999997E-2</c:v>
                </c:pt>
                <c:pt idx="529">
                  <c:v>-4.4096999999999997E-2</c:v>
                </c:pt>
                <c:pt idx="530">
                  <c:v>0.50396099999999999</c:v>
                </c:pt>
                <c:pt idx="531">
                  <c:v>0.180677</c:v>
                </c:pt>
                <c:pt idx="532">
                  <c:v>5.4413999999999997E-2</c:v>
                </c:pt>
                <c:pt idx="533">
                  <c:v>0.20552100000000001</c:v>
                </c:pt>
                <c:pt idx="534">
                  <c:v>0.334038</c:v>
                </c:pt>
                <c:pt idx="535">
                  <c:v>3.7619E-2</c:v>
                </c:pt>
                <c:pt idx="536">
                  <c:v>-0.10150000000000001</c:v>
                </c:pt>
                <c:pt idx="537">
                  <c:v>0.217472</c:v>
                </c:pt>
                <c:pt idx="538">
                  <c:v>-5.1674999999999999E-2</c:v>
                </c:pt>
                <c:pt idx="539">
                  <c:v>-0.30279899999999998</c:v>
                </c:pt>
                <c:pt idx="540">
                  <c:v>1.20198</c:v>
                </c:pt>
                <c:pt idx="541">
                  <c:v>-0.18104100000000001</c:v>
                </c:pt>
                <c:pt idx="542">
                  <c:v>-0.54403299999999999</c:v>
                </c:pt>
                <c:pt idx="543">
                  <c:v>0.56136399999999997</c:v>
                </c:pt>
                <c:pt idx="544">
                  <c:v>2.7074000000000001E-2</c:v>
                </c:pt>
                <c:pt idx="545">
                  <c:v>0.56866799999999995</c:v>
                </c:pt>
                <c:pt idx="546">
                  <c:v>0.19511700000000001</c:v>
                </c:pt>
                <c:pt idx="547">
                  <c:v>0.22970199999999999</c:v>
                </c:pt>
                <c:pt idx="548">
                  <c:v>-0.24945000000000001</c:v>
                </c:pt>
                <c:pt idx="549">
                  <c:v>-0.155864</c:v>
                </c:pt>
                <c:pt idx="550">
                  <c:v>0.30279800000000001</c:v>
                </c:pt>
                <c:pt idx="551">
                  <c:v>-0.115957</c:v>
                </c:pt>
                <c:pt idx="552">
                  <c:v>0.27626499999999998</c:v>
                </c:pt>
                <c:pt idx="553">
                  <c:v>-4.2519000000000001E-2</c:v>
                </c:pt>
                <c:pt idx="554">
                  <c:v>-0.23888799999999999</c:v>
                </c:pt>
                <c:pt idx="555">
                  <c:v>0.334038</c:v>
                </c:pt>
                <c:pt idx="556">
                  <c:v>6.6017000000000006E-2</c:v>
                </c:pt>
                <c:pt idx="557">
                  <c:v>-0.432865</c:v>
                </c:pt>
                <c:pt idx="558">
                  <c:v>0.149092</c:v>
                </c:pt>
                <c:pt idx="559">
                  <c:v>-0.12551999999999999</c:v>
                </c:pt>
                <c:pt idx="560">
                  <c:v>1.30803</c:v>
                </c:pt>
                <c:pt idx="561">
                  <c:v>-6.1339999999999999E-2</c:v>
                </c:pt>
                <c:pt idx="562">
                  <c:v>6.0240000000000002E-2</c:v>
                </c:pt>
                <c:pt idx="563">
                  <c:v>3.7619E-2</c:v>
                </c:pt>
                <c:pt idx="564">
                  <c:v>1.04525</c:v>
                </c:pt>
                <c:pt idx="565">
                  <c:v>1.10602</c:v>
                </c:pt>
                <c:pt idx="566">
                  <c:v>1.04525</c:v>
                </c:pt>
                <c:pt idx="567">
                  <c:v>4.7806000000000001E-2</c:v>
                </c:pt>
                <c:pt idx="568">
                  <c:v>4.0282999999999999E-2</c:v>
                </c:pt>
                <c:pt idx="569">
                  <c:v>-5.0441E-2</c:v>
                </c:pt>
                <c:pt idx="570">
                  <c:v>-0.137959</c:v>
                </c:pt>
                <c:pt idx="571">
                  <c:v>-0.21395800000000001</c:v>
                </c:pt>
                <c:pt idx="572">
                  <c:v>-0.30746299999999999</c:v>
                </c:pt>
                <c:pt idx="573">
                  <c:v>-0.20141200000000001</c:v>
                </c:pt>
                <c:pt idx="574">
                  <c:v>1.7042999999999999E-2</c:v>
                </c:pt>
                <c:pt idx="575">
                  <c:v>-0.41997000000000001</c:v>
                </c:pt>
                <c:pt idx="576">
                  <c:v>-0.34205600000000003</c:v>
                </c:pt>
                <c:pt idx="577">
                  <c:v>1.7042999999999999E-2</c:v>
                </c:pt>
                <c:pt idx="578">
                  <c:v>-4.5315000000000001E-2</c:v>
                </c:pt>
                <c:pt idx="579">
                  <c:v>1.28312</c:v>
                </c:pt>
                <c:pt idx="580">
                  <c:v>0.30653599999999998</c:v>
                </c:pt>
                <c:pt idx="581">
                  <c:v>-0.108253</c:v>
                </c:pt>
                <c:pt idx="582">
                  <c:v>-0.30746299999999999</c:v>
                </c:pt>
                <c:pt idx="583">
                  <c:v>-0.137959</c:v>
                </c:pt>
                <c:pt idx="584">
                  <c:v>-1.5485000000000001E-2</c:v>
                </c:pt>
                <c:pt idx="585">
                  <c:v>0.43135400000000002</c:v>
                </c:pt>
                <c:pt idx="586">
                  <c:v>-0.18462200000000001</c:v>
                </c:pt>
                <c:pt idx="587">
                  <c:v>8.7800000000000003E-2</c:v>
                </c:pt>
                <c:pt idx="588">
                  <c:v>0.50099000000000005</c:v>
                </c:pt>
                <c:pt idx="589">
                  <c:v>0.73850099999999996</c:v>
                </c:pt>
                <c:pt idx="590">
                  <c:v>-0.51935100000000001</c:v>
                </c:pt>
                <c:pt idx="591">
                  <c:v>0.85972199999999999</c:v>
                </c:pt>
                <c:pt idx="592">
                  <c:v>1.11233</c:v>
                </c:pt>
                <c:pt idx="593">
                  <c:v>0.50099000000000005</c:v>
                </c:pt>
                <c:pt idx="594">
                  <c:v>0.495666</c:v>
                </c:pt>
                <c:pt idx="595">
                  <c:v>-0.71913000000000005</c:v>
                </c:pt>
                <c:pt idx="596">
                  <c:v>-0.19551399999999999</c:v>
                </c:pt>
                <c:pt idx="597">
                  <c:v>0.72007900000000002</c:v>
                </c:pt>
                <c:pt idx="598">
                  <c:v>0.166134</c:v>
                </c:pt>
                <c:pt idx="599">
                  <c:v>0.25564900000000002</c:v>
                </c:pt>
                <c:pt idx="600">
                  <c:v>0.123102</c:v>
                </c:pt>
                <c:pt idx="601">
                  <c:v>-0.32081199999999999</c:v>
                </c:pt>
                <c:pt idx="602">
                  <c:v>0.169235</c:v>
                </c:pt>
                <c:pt idx="603">
                  <c:v>-0.263345</c:v>
                </c:pt>
                <c:pt idx="604">
                  <c:v>1.11233</c:v>
                </c:pt>
                <c:pt idx="605">
                  <c:v>0.79945600000000006</c:v>
                </c:pt>
                <c:pt idx="606">
                  <c:v>0.28345399999999998</c:v>
                </c:pt>
                <c:pt idx="607">
                  <c:v>-2.9457000000000001E-2</c:v>
                </c:pt>
                <c:pt idx="608">
                  <c:v>-0.108253</c:v>
                </c:pt>
                <c:pt idx="609">
                  <c:v>0.74240300000000004</c:v>
                </c:pt>
                <c:pt idx="610">
                  <c:v>0.68734300000000004</c:v>
                </c:pt>
                <c:pt idx="611">
                  <c:v>0.46541900000000003</c:v>
                </c:pt>
                <c:pt idx="612">
                  <c:v>-4.5315000000000001E-2</c:v>
                </c:pt>
                <c:pt idx="613">
                  <c:v>0.94899999999999995</c:v>
                </c:pt>
                <c:pt idx="614">
                  <c:v>1.0079400000000001</c:v>
                </c:pt>
                <c:pt idx="615">
                  <c:v>0.28345399999999998</c:v>
                </c:pt>
                <c:pt idx="616">
                  <c:v>0.56373600000000001</c:v>
                </c:pt>
                <c:pt idx="617">
                  <c:v>0.36211700000000002</c:v>
                </c:pt>
                <c:pt idx="618">
                  <c:v>0.59793300000000005</c:v>
                </c:pt>
                <c:pt idx="619">
                  <c:v>0.94899999999999995</c:v>
                </c:pt>
                <c:pt idx="620">
                  <c:v>-9.4300999999999996E-2</c:v>
                </c:pt>
                <c:pt idx="621">
                  <c:v>-0.32081199999999999</c:v>
                </c:pt>
                <c:pt idx="622">
                  <c:v>-0.33372299999999999</c:v>
                </c:pt>
                <c:pt idx="623">
                  <c:v>-0.48878199999999999</c:v>
                </c:pt>
                <c:pt idx="624">
                  <c:v>-0.48878199999999999</c:v>
                </c:pt>
                <c:pt idx="625">
                  <c:v>-1.4218299999999999</c:v>
                </c:pt>
                <c:pt idx="626">
                  <c:v>-1.2981400000000001</c:v>
                </c:pt>
                <c:pt idx="627">
                  <c:v>-0.93307799999999996</c:v>
                </c:pt>
                <c:pt idx="628">
                  <c:v>-0.33974100000000002</c:v>
                </c:pt>
                <c:pt idx="629">
                  <c:v>-1.06667</c:v>
                </c:pt>
                <c:pt idx="630">
                  <c:v>-1.1297699999999999</c:v>
                </c:pt>
                <c:pt idx="631">
                  <c:v>0.35622300000000001</c:v>
                </c:pt>
                <c:pt idx="632">
                  <c:v>-0.301952</c:v>
                </c:pt>
                <c:pt idx="633">
                  <c:v>-1.1297699999999999</c:v>
                </c:pt>
                <c:pt idx="634">
                  <c:v>-0.71529600000000004</c:v>
                </c:pt>
                <c:pt idx="635">
                  <c:v>-0.93017000000000005</c:v>
                </c:pt>
                <c:pt idx="636">
                  <c:v>-0.94898700000000002</c:v>
                </c:pt>
                <c:pt idx="637">
                  <c:v>-1.15018</c:v>
                </c:pt>
                <c:pt idx="638">
                  <c:v>0.35622300000000001</c:v>
                </c:pt>
                <c:pt idx="639">
                  <c:v>-1.2269300000000001</c:v>
                </c:pt>
                <c:pt idx="640">
                  <c:v>-1.2940499999999999</c:v>
                </c:pt>
                <c:pt idx="641">
                  <c:v>6.8007999999999999E-2</c:v>
                </c:pt>
                <c:pt idx="642">
                  <c:v>-0.93017000000000005</c:v>
                </c:pt>
                <c:pt idx="643">
                  <c:v>-0.14854999999999999</c:v>
                </c:pt>
                <c:pt idx="644">
                  <c:v>-0.49526399999999998</c:v>
                </c:pt>
                <c:pt idx="645">
                  <c:v>-1.2940499999999999</c:v>
                </c:pt>
                <c:pt idx="646">
                  <c:v>-1.56237</c:v>
                </c:pt>
                <c:pt idx="647">
                  <c:v>-1.5203800000000001</c:v>
                </c:pt>
                <c:pt idx="648">
                  <c:v>-1.89683</c:v>
                </c:pt>
                <c:pt idx="649">
                  <c:v>-1.1233599999999999</c:v>
                </c:pt>
                <c:pt idx="650">
                  <c:v>-1.2795799999999999</c:v>
                </c:pt>
                <c:pt idx="651">
                  <c:v>-0.41777900000000001</c:v>
                </c:pt>
                <c:pt idx="652">
                  <c:v>-1.33694</c:v>
                </c:pt>
                <c:pt idx="653">
                  <c:v>-1.09026</c:v>
                </c:pt>
                <c:pt idx="654">
                  <c:v>-1.3529100000000001</c:v>
                </c:pt>
                <c:pt idx="655">
                  <c:v>-1.0972200000000001</c:v>
                </c:pt>
                <c:pt idx="656">
                  <c:v>-1.5203800000000001</c:v>
                </c:pt>
                <c:pt idx="657">
                  <c:v>-1.1233599999999999</c:v>
                </c:pt>
                <c:pt idx="658">
                  <c:v>-1.56237</c:v>
                </c:pt>
                <c:pt idx="659">
                  <c:v>-1.5203800000000001</c:v>
                </c:pt>
                <c:pt idx="660">
                  <c:v>-1.66534</c:v>
                </c:pt>
                <c:pt idx="661">
                  <c:v>-1.13175</c:v>
                </c:pt>
                <c:pt idx="662">
                  <c:v>-0.454515</c:v>
                </c:pt>
                <c:pt idx="663">
                  <c:v>-0.36585600000000001</c:v>
                </c:pt>
                <c:pt idx="664">
                  <c:v>-1.0187200000000001</c:v>
                </c:pt>
                <c:pt idx="665">
                  <c:v>-1.0708800000000001</c:v>
                </c:pt>
                <c:pt idx="666">
                  <c:v>-0.37673600000000002</c:v>
                </c:pt>
                <c:pt idx="667">
                  <c:v>-0.454515</c:v>
                </c:pt>
                <c:pt idx="668">
                  <c:v>-1.5362800000000001</c:v>
                </c:pt>
                <c:pt idx="669">
                  <c:v>-1.0972200000000001</c:v>
                </c:pt>
                <c:pt idx="670">
                  <c:v>-2.2372700000000001</c:v>
                </c:pt>
                <c:pt idx="671">
                  <c:v>-0.82560299999999998</c:v>
                </c:pt>
                <c:pt idx="672">
                  <c:v>-0.73182199999999997</c:v>
                </c:pt>
                <c:pt idx="673">
                  <c:v>-0.25086700000000001</c:v>
                </c:pt>
                <c:pt idx="674">
                  <c:v>-1.29382</c:v>
                </c:pt>
                <c:pt idx="675">
                  <c:v>-0.56939600000000001</c:v>
                </c:pt>
                <c:pt idx="676">
                  <c:v>-1.29382</c:v>
                </c:pt>
                <c:pt idx="677">
                  <c:v>-9.7610000000000002E-2</c:v>
                </c:pt>
                <c:pt idx="678">
                  <c:v>-1.04671</c:v>
                </c:pt>
                <c:pt idx="679">
                  <c:v>-1.2232799999999999</c:v>
                </c:pt>
                <c:pt idx="680">
                  <c:v>-0.73182199999999997</c:v>
                </c:pt>
                <c:pt idx="681">
                  <c:v>-0.35889199999999999</c:v>
                </c:pt>
                <c:pt idx="682">
                  <c:v>-0.95043800000000001</c:v>
                </c:pt>
                <c:pt idx="683">
                  <c:v>-0.400447</c:v>
                </c:pt>
                <c:pt idx="684">
                  <c:v>-0.31154399999999999</c:v>
                </c:pt>
                <c:pt idx="685">
                  <c:v>-0.29358000000000001</c:v>
                </c:pt>
                <c:pt idx="686">
                  <c:v>-1.00224</c:v>
                </c:pt>
                <c:pt idx="687">
                  <c:v>-0.20671400000000001</c:v>
                </c:pt>
                <c:pt idx="688">
                  <c:v>-1.2843</c:v>
                </c:pt>
                <c:pt idx="689">
                  <c:v>-0.92303500000000005</c:v>
                </c:pt>
                <c:pt idx="690">
                  <c:v>-0.25086700000000001</c:v>
                </c:pt>
                <c:pt idx="691">
                  <c:v>-0.26615699999999998</c:v>
                </c:pt>
                <c:pt idx="692">
                  <c:v>-0.42382500000000001</c:v>
                </c:pt>
                <c:pt idx="693">
                  <c:v>-0.53564100000000003</c:v>
                </c:pt>
                <c:pt idx="694">
                  <c:v>-0.39560099999999998</c:v>
                </c:pt>
                <c:pt idx="695">
                  <c:v>-1.3524</c:v>
                </c:pt>
                <c:pt idx="696">
                  <c:v>-0.20671400000000001</c:v>
                </c:pt>
                <c:pt idx="697">
                  <c:v>-0.60767099999999996</c:v>
                </c:pt>
                <c:pt idx="698">
                  <c:v>-0.51784600000000003</c:v>
                </c:pt>
                <c:pt idx="699">
                  <c:v>-1.1270800000000001</c:v>
                </c:pt>
                <c:pt idx="700">
                  <c:v>-2.2372700000000001</c:v>
                </c:pt>
                <c:pt idx="701">
                  <c:v>-0.37114900000000001</c:v>
                </c:pt>
                <c:pt idx="702">
                  <c:v>-0.59664099999999998</c:v>
                </c:pt>
                <c:pt idx="703">
                  <c:v>-1.0969599999999999</c:v>
                </c:pt>
                <c:pt idx="704">
                  <c:v>-0.46698499999999998</c:v>
                </c:pt>
                <c:pt idx="705">
                  <c:v>-1.50206</c:v>
                </c:pt>
                <c:pt idx="706">
                  <c:v>-0.33045600000000003</c:v>
                </c:pt>
                <c:pt idx="707">
                  <c:v>-1.04512</c:v>
                </c:pt>
                <c:pt idx="708">
                  <c:v>-0.81111</c:v>
                </c:pt>
                <c:pt idx="709">
                  <c:v>-0.46698499999999998</c:v>
                </c:pt>
                <c:pt idx="710">
                  <c:v>-0.79593499999999995</c:v>
                </c:pt>
                <c:pt idx="711">
                  <c:v>-1.0381499999999999</c:v>
                </c:pt>
                <c:pt idx="712">
                  <c:v>-0.140706</c:v>
                </c:pt>
                <c:pt idx="713">
                  <c:v>-0.38948500000000003</c:v>
                </c:pt>
                <c:pt idx="714">
                  <c:v>-0.53122800000000003</c:v>
                </c:pt>
                <c:pt idx="715">
                  <c:v>-0.23466200000000001</c:v>
                </c:pt>
                <c:pt idx="716">
                  <c:v>-0.96272500000000005</c:v>
                </c:pt>
                <c:pt idx="717">
                  <c:v>-0.57205499999999998</c:v>
                </c:pt>
                <c:pt idx="718">
                  <c:v>-1.4523900000000001</c:v>
                </c:pt>
                <c:pt idx="719">
                  <c:v>-0.78650100000000001</c:v>
                </c:pt>
                <c:pt idx="720">
                  <c:v>-1.33487</c:v>
                </c:pt>
                <c:pt idx="721">
                  <c:v>-1.00268</c:v>
                </c:pt>
                <c:pt idx="722">
                  <c:v>5.6764000000000002E-2</c:v>
                </c:pt>
                <c:pt idx="723">
                  <c:v>-0.80537599999999998</c:v>
                </c:pt>
                <c:pt idx="724">
                  <c:v>-1.10859</c:v>
                </c:pt>
                <c:pt idx="725">
                  <c:v>-0.70239399999999996</c:v>
                </c:pt>
                <c:pt idx="726">
                  <c:v>-0.727688</c:v>
                </c:pt>
                <c:pt idx="727">
                  <c:v>-1.3285499999999999</c:v>
                </c:pt>
                <c:pt idx="728">
                  <c:v>-0.389795</c:v>
                </c:pt>
                <c:pt idx="729">
                  <c:v>-1.4075599999999999</c:v>
                </c:pt>
                <c:pt idx="730">
                  <c:v>-0.59967800000000004</c:v>
                </c:pt>
                <c:pt idx="731">
                  <c:v>-0.62616499999999997</c:v>
                </c:pt>
                <c:pt idx="732">
                  <c:v>-0.51358800000000004</c:v>
                </c:pt>
                <c:pt idx="733">
                  <c:v>-0.78093199999999996</c:v>
                </c:pt>
                <c:pt idx="734">
                  <c:v>-0.31863200000000003</c:v>
                </c:pt>
                <c:pt idx="735">
                  <c:v>-6.7880999999999997E-2</c:v>
                </c:pt>
                <c:pt idx="736">
                  <c:v>-0.84836599999999995</c:v>
                </c:pt>
                <c:pt idx="737">
                  <c:v>-0.90185800000000005</c:v>
                </c:pt>
                <c:pt idx="738">
                  <c:v>-0.71749399999999997</c:v>
                </c:pt>
                <c:pt idx="739">
                  <c:v>-0.77042900000000003</c:v>
                </c:pt>
                <c:pt idx="740">
                  <c:v>-0.72475000000000001</c:v>
                </c:pt>
                <c:pt idx="741">
                  <c:v>-0.91406600000000005</c:v>
                </c:pt>
                <c:pt idx="742">
                  <c:v>-0.707901</c:v>
                </c:pt>
                <c:pt idx="743">
                  <c:v>-0.46253899999999998</c:v>
                </c:pt>
                <c:pt idx="744">
                  <c:v>-1.12351</c:v>
                </c:pt>
                <c:pt idx="745">
                  <c:v>-0.85106599999999999</c:v>
                </c:pt>
                <c:pt idx="746">
                  <c:v>-0.90185800000000005</c:v>
                </c:pt>
                <c:pt idx="747">
                  <c:v>8.9566000000000007E-2</c:v>
                </c:pt>
                <c:pt idx="748">
                  <c:v>-0.81524399999999997</c:v>
                </c:pt>
                <c:pt idx="749">
                  <c:v>-0.51504499999999998</c:v>
                </c:pt>
                <c:pt idx="750">
                  <c:v>-0.72728899999999996</c:v>
                </c:pt>
                <c:pt idx="751">
                  <c:v>-0.78093199999999996</c:v>
                </c:pt>
                <c:pt idx="752">
                  <c:v>-0.66026300000000004</c:v>
                </c:pt>
                <c:pt idx="753">
                  <c:v>-0.90185800000000005</c:v>
                </c:pt>
                <c:pt idx="754">
                  <c:v>-0.51358800000000004</c:v>
                </c:pt>
                <c:pt idx="755">
                  <c:v>-9.6892000000000006E-2</c:v>
                </c:pt>
                <c:pt idx="756">
                  <c:v>-0.67873899999999998</c:v>
                </c:pt>
                <c:pt idx="757">
                  <c:v>-0.78093199999999996</c:v>
                </c:pt>
                <c:pt idx="758">
                  <c:v>-0.85106599999999999</c:v>
                </c:pt>
                <c:pt idx="759">
                  <c:v>-0.86601799999999995</c:v>
                </c:pt>
                <c:pt idx="760">
                  <c:v>-1.21977</c:v>
                </c:pt>
                <c:pt idx="761">
                  <c:v>-0.97359799999999996</c:v>
                </c:pt>
                <c:pt idx="762">
                  <c:v>-0.51202099999999995</c:v>
                </c:pt>
                <c:pt idx="763">
                  <c:v>-0.44217899999999999</c:v>
                </c:pt>
                <c:pt idx="764">
                  <c:v>-5.7417999999999997E-2</c:v>
                </c:pt>
                <c:pt idx="765">
                  <c:v>-0.81417300000000004</c:v>
                </c:pt>
                <c:pt idx="766">
                  <c:v>-0.54720100000000005</c:v>
                </c:pt>
                <c:pt idx="767">
                  <c:v>-0.63999399999999995</c:v>
                </c:pt>
                <c:pt idx="768">
                  <c:v>-0.56011900000000003</c:v>
                </c:pt>
                <c:pt idx="769">
                  <c:v>-0.352132</c:v>
                </c:pt>
                <c:pt idx="770">
                  <c:v>-0.15426599999999999</c:v>
                </c:pt>
                <c:pt idx="771">
                  <c:v>-0.68943500000000002</c:v>
                </c:pt>
                <c:pt idx="772">
                  <c:v>-0.73065999999999998</c:v>
                </c:pt>
                <c:pt idx="773">
                  <c:v>-8.0604999999999996E-2</c:v>
                </c:pt>
                <c:pt idx="774">
                  <c:v>-9.6892000000000006E-2</c:v>
                </c:pt>
                <c:pt idx="775">
                  <c:v>-0.71237700000000004</c:v>
                </c:pt>
                <c:pt idx="776">
                  <c:v>-0.14468200000000001</c:v>
                </c:pt>
                <c:pt idx="777">
                  <c:v>-0.35886499999999999</c:v>
                </c:pt>
                <c:pt idx="778">
                  <c:v>-0.56625499999999995</c:v>
                </c:pt>
                <c:pt idx="779">
                  <c:v>-0.66171400000000002</c:v>
                </c:pt>
                <c:pt idx="780">
                  <c:v>-0.68943500000000002</c:v>
                </c:pt>
                <c:pt idx="781">
                  <c:v>-0.44217899999999999</c:v>
                </c:pt>
                <c:pt idx="782">
                  <c:v>-0.87105200000000005</c:v>
                </c:pt>
                <c:pt idx="783">
                  <c:v>-0.63287899999999997</c:v>
                </c:pt>
                <c:pt idx="784">
                  <c:v>-0.41131800000000002</c:v>
                </c:pt>
                <c:pt idx="785">
                  <c:v>-1.2596400000000001</c:v>
                </c:pt>
                <c:pt idx="786">
                  <c:v>-1.60093</c:v>
                </c:pt>
                <c:pt idx="787">
                  <c:v>-0.79208800000000001</c:v>
                </c:pt>
                <c:pt idx="788">
                  <c:v>-1.91289</c:v>
                </c:pt>
                <c:pt idx="789">
                  <c:v>-0.95265500000000003</c:v>
                </c:pt>
                <c:pt idx="790">
                  <c:v>-0.78364299999999998</c:v>
                </c:pt>
                <c:pt idx="791">
                  <c:v>-0.49773600000000001</c:v>
                </c:pt>
                <c:pt idx="792">
                  <c:v>-1.3924700000000001</c:v>
                </c:pt>
                <c:pt idx="793">
                  <c:v>-1.24604</c:v>
                </c:pt>
                <c:pt idx="794">
                  <c:v>-0.985765</c:v>
                </c:pt>
                <c:pt idx="795">
                  <c:v>-1.3491899999999999</c:v>
                </c:pt>
                <c:pt idx="796">
                  <c:v>-0.151363</c:v>
                </c:pt>
                <c:pt idx="797">
                  <c:v>-1.3491899999999999</c:v>
                </c:pt>
                <c:pt idx="798">
                  <c:v>-1.5532900000000001</c:v>
                </c:pt>
                <c:pt idx="799">
                  <c:v>-0.14654300000000001</c:v>
                </c:pt>
                <c:pt idx="800">
                  <c:v>-1.53365</c:v>
                </c:pt>
                <c:pt idx="801">
                  <c:v>-1.27275</c:v>
                </c:pt>
                <c:pt idx="802">
                  <c:v>-0.305529</c:v>
                </c:pt>
                <c:pt idx="803">
                  <c:v>-1.3700399999999999</c:v>
                </c:pt>
                <c:pt idx="804">
                  <c:v>-4.2664000000000001E-2</c:v>
                </c:pt>
                <c:pt idx="805">
                  <c:v>-1.91289</c:v>
                </c:pt>
                <c:pt idx="806">
                  <c:v>-1.7772399999999999</c:v>
                </c:pt>
                <c:pt idx="807">
                  <c:v>-0.291987</c:v>
                </c:pt>
                <c:pt idx="808">
                  <c:v>-1.1274200000000001</c:v>
                </c:pt>
                <c:pt idx="809">
                  <c:v>-0.151363</c:v>
                </c:pt>
                <c:pt idx="810">
                  <c:v>-1.2916000000000001</c:v>
                </c:pt>
                <c:pt idx="811">
                  <c:v>-1.0077700000000001</c:v>
                </c:pt>
                <c:pt idx="812">
                  <c:v>-1.44235</c:v>
                </c:pt>
                <c:pt idx="813">
                  <c:v>-1.25163</c:v>
                </c:pt>
                <c:pt idx="814">
                  <c:v>-0.77631899999999998</c:v>
                </c:pt>
                <c:pt idx="815">
                  <c:v>-1.5800700000000001</c:v>
                </c:pt>
                <c:pt idx="816">
                  <c:v>-1.5640700000000001</c:v>
                </c:pt>
                <c:pt idx="817">
                  <c:v>-2.1818300000000002</c:v>
                </c:pt>
                <c:pt idx="818">
                  <c:v>-1.2916000000000001</c:v>
                </c:pt>
                <c:pt idx="819">
                  <c:v>-1.12073</c:v>
                </c:pt>
                <c:pt idx="820">
                  <c:v>-0.99811899999999998</c:v>
                </c:pt>
                <c:pt idx="821">
                  <c:v>-1.37598</c:v>
                </c:pt>
                <c:pt idx="822">
                  <c:v>-1.8678900000000001</c:v>
                </c:pt>
                <c:pt idx="823">
                  <c:v>-2.0672700000000002</c:v>
                </c:pt>
                <c:pt idx="824">
                  <c:v>-2.1818300000000002</c:v>
                </c:pt>
                <c:pt idx="825">
                  <c:v>-1.44235</c:v>
                </c:pt>
                <c:pt idx="826">
                  <c:v>-0.94098899999999996</c:v>
                </c:pt>
                <c:pt idx="827">
                  <c:v>-1.7690699999999999</c:v>
                </c:pt>
                <c:pt idx="828">
                  <c:v>-1.44235</c:v>
                </c:pt>
                <c:pt idx="829">
                  <c:v>-1.37598</c:v>
                </c:pt>
                <c:pt idx="830">
                  <c:v>-1.25163</c:v>
                </c:pt>
                <c:pt idx="831">
                  <c:v>-1.7028099999999999</c:v>
                </c:pt>
                <c:pt idx="832">
                  <c:v>-1.08317</c:v>
                </c:pt>
                <c:pt idx="833">
                  <c:v>-1.2916000000000001</c:v>
                </c:pt>
                <c:pt idx="834">
                  <c:v>-1.4410799999999999</c:v>
                </c:pt>
                <c:pt idx="835">
                  <c:v>-1.16839</c:v>
                </c:pt>
                <c:pt idx="836">
                  <c:v>-1.2916000000000001</c:v>
                </c:pt>
                <c:pt idx="837">
                  <c:v>-0.150506</c:v>
                </c:pt>
                <c:pt idx="838">
                  <c:v>0.58661300000000005</c:v>
                </c:pt>
                <c:pt idx="839">
                  <c:v>-0.76202899999999996</c:v>
                </c:pt>
                <c:pt idx="840">
                  <c:v>-1.26271</c:v>
                </c:pt>
                <c:pt idx="841">
                  <c:v>-1.0257700000000001</c:v>
                </c:pt>
                <c:pt idx="842">
                  <c:v>0.41214699999999999</c:v>
                </c:pt>
                <c:pt idx="843">
                  <c:v>-1.2973699999999999</c:v>
                </c:pt>
                <c:pt idx="844">
                  <c:v>-1.4536899999999999</c:v>
                </c:pt>
                <c:pt idx="845">
                  <c:v>-1.26271</c:v>
                </c:pt>
                <c:pt idx="846">
                  <c:v>-1.4709099999999999</c:v>
                </c:pt>
                <c:pt idx="847">
                  <c:v>-1.1375299999999999</c:v>
                </c:pt>
                <c:pt idx="848">
                  <c:v>-1.7381599999999999</c:v>
                </c:pt>
                <c:pt idx="849">
                  <c:v>-1.3496999999999999</c:v>
                </c:pt>
                <c:pt idx="850">
                  <c:v>-1.3496999999999999</c:v>
                </c:pt>
                <c:pt idx="851">
                  <c:v>-1.77264</c:v>
                </c:pt>
                <c:pt idx="852">
                  <c:v>-1.32439</c:v>
                </c:pt>
                <c:pt idx="853">
                  <c:v>-1.19496</c:v>
                </c:pt>
                <c:pt idx="854">
                  <c:v>-1.6671199999999999</c:v>
                </c:pt>
                <c:pt idx="855">
                  <c:v>-1.3496999999999999</c:v>
                </c:pt>
                <c:pt idx="856">
                  <c:v>-1.1448700000000001</c:v>
                </c:pt>
                <c:pt idx="857">
                  <c:v>-1.2658400000000001</c:v>
                </c:pt>
                <c:pt idx="858">
                  <c:v>-1.6597299999999999</c:v>
                </c:pt>
                <c:pt idx="859">
                  <c:v>-1.0944499999999999</c:v>
                </c:pt>
                <c:pt idx="860">
                  <c:v>-1.1612100000000001</c:v>
                </c:pt>
                <c:pt idx="861">
                  <c:v>-0.97559300000000004</c:v>
                </c:pt>
                <c:pt idx="862">
                  <c:v>-1.6597299999999999</c:v>
                </c:pt>
                <c:pt idx="863">
                  <c:v>-1.1773</c:v>
                </c:pt>
                <c:pt idx="864">
                  <c:v>-0.47078300000000001</c:v>
                </c:pt>
                <c:pt idx="865">
                  <c:v>-0.150506</c:v>
                </c:pt>
                <c:pt idx="866">
                  <c:v>-0.89284399999999997</c:v>
                </c:pt>
                <c:pt idx="867">
                  <c:v>-1.6671199999999999</c:v>
                </c:pt>
                <c:pt idx="868">
                  <c:v>-1.3496999999999999</c:v>
                </c:pt>
                <c:pt idx="869">
                  <c:v>-0.82400200000000001</c:v>
                </c:pt>
                <c:pt idx="870">
                  <c:v>-2.0965099999999999</c:v>
                </c:pt>
                <c:pt idx="871">
                  <c:v>-0.83307299999999995</c:v>
                </c:pt>
                <c:pt idx="872">
                  <c:v>-1.62341</c:v>
                </c:pt>
                <c:pt idx="873">
                  <c:v>-0.556894</c:v>
                </c:pt>
                <c:pt idx="874">
                  <c:v>-2.7646999999999999</c:v>
                </c:pt>
                <c:pt idx="875">
                  <c:v>-0.75339900000000004</c:v>
                </c:pt>
                <c:pt idx="876">
                  <c:v>-0.83307299999999995</c:v>
                </c:pt>
                <c:pt idx="877">
                  <c:v>-0.97933199999999998</c:v>
                </c:pt>
                <c:pt idx="878">
                  <c:v>-0.281358</c:v>
                </c:pt>
                <c:pt idx="879">
                  <c:v>-1.1065400000000001</c:v>
                </c:pt>
                <c:pt idx="880">
                  <c:v>-0.59007600000000004</c:v>
                </c:pt>
                <c:pt idx="881">
                  <c:v>-2.0603699999999998</c:v>
                </c:pt>
                <c:pt idx="882">
                  <c:v>-2.0603699999999998</c:v>
                </c:pt>
                <c:pt idx="883">
                  <c:v>-1.5330699999999999</c:v>
                </c:pt>
                <c:pt idx="884">
                  <c:v>-0.78751400000000005</c:v>
                </c:pt>
                <c:pt idx="885">
                  <c:v>-0.60918099999999997</c:v>
                </c:pt>
                <c:pt idx="886">
                  <c:v>-2.2338300000000002</c:v>
                </c:pt>
                <c:pt idx="887">
                  <c:v>-0.116221</c:v>
                </c:pt>
                <c:pt idx="888">
                  <c:v>-1.07647</c:v>
                </c:pt>
                <c:pt idx="889">
                  <c:v>-0.75339900000000004</c:v>
                </c:pt>
                <c:pt idx="890">
                  <c:v>-1.8996299999999999</c:v>
                </c:pt>
                <c:pt idx="891">
                  <c:v>-0.61807299999999998</c:v>
                </c:pt>
                <c:pt idx="892">
                  <c:v>-0.33923500000000001</c:v>
                </c:pt>
                <c:pt idx="893">
                  <c:v>-1.5330699999999999</c:v>
                </c:pt>
                <c:pt idx="894">
                  <c:v>-0.96536299999999997</c:v>
                </c:pt>
                <c:pt idx="895">
                  <c:v>-1.5612900000000001</c:v>
                </c:pt>
                <c:pt idx="896">
                  <c:v>-1.7298100000000001</c:v>
                </c:pt>
                <c:pt idx="897">
                  <c:v>-0.32122099999999998</c:v>
                </c:pt>
                <c:pt idx="898">
                  <c:v>-0.76766400000000001</c:v>
                </c:pt>
                <c:pt idx="899">
                  <c:v>-0.62215299999999996</c:v>
                </c:pt>
                <c:pt idx="900">
                  <c:v>-2.0603699999999998</c:v>
                </c:pt>
                <c:pt idx="901">
                  <c:v>-1.50421</c:v>
                </c:pt>
                <c:pt idx="902">
                  <c:v>-0.116221</c:v>
                </c:pt>
                <c:pt idx="903">
                  <c:v>-0.93415000000000004</c:v>
                </c:pt>
                <c:pt idx="904">
                  <c:v>-1.5330699999999999</c:v>
                </c:pt>
                <c:pt idx="905">
                  <c:v>-1.3161700000000001</c:v>
                </c:pt>
                <c:pt idx="906">
                  <c:v>-2.7646999999999999</c:v>
                </c:pt>
                <c:pt idx="907">
                  <c:v>-1.91327</c:v>
                </c:pt>
                <c:pt idx="908">
                  <c:v>-1.5330699999999999</c:v>
                </c:pt>
                <c:pt idx="909">
                  <c:v>-0.41597699999999999</c:v>
                </c:pt>
                <c:pt idx="910">
                  <c:v>-0.46512700000000001</c:v>
                </c:pt>
                <c:pt idx="911">
                  <c:v>-2.4037899999999999</c:v>
                </c:pt>
                <c:pt idx="912">
                  <c:v>-1.7071400000000001</c:v>
                </c:pt>
                <c:pt idx="913">
                  <c:v>-1.91327</c:v>
                </c:pt>
                <c:pt idx="914">
                  <c:v>-2.5588500000000001</c:v>
                </c:pt>
                <c:pt idx="915">
                  <c:v>-1.0313099999999999</c:v>
                </c:pt>
                <c:pt idx="916">
                  <c:v>-2.4782500000000001</c:v>
                </c:pt>
                <c:pt idx="917">
                  <c:v>-0.86712500000000003</c:v>
                </c:pt>
                <c:pt idx="918">
                  <c:v>-0.47348699999999999</c:v>
                </c:pt>
                <c:pt idx="919">
                  <c:v>-2.4782500000000001</c:v>
                </c:pt>
                <c:pt idx="920">
                  <c:v>-2.28607</c:v>
                </c:pt>
                <c:pt idx="921">
                  <c:v>-1.5547800000000001</c:v>
                </c:pt>
                <c:pt idx="922">
                  <c:v>-2.1660900000000001</c:v>
                </c:pt>
                <c:pt idx="923">
                  <c:v>-2.9420199999999999</c:v>
                </c:pt>
                <c:pt idx="924">
                  <c:v>-1.4034899999999999</c:v>
                </c:pt>
                <c:pt idx="925">
                  <c:v>-0.756166</c:v>
                </c:pt>
                <c:pt idx="926">
                  <c:v>-0.86712500000000003</c:v>
                </c:pt>
                <c:pt idx="927">
                  <c:v>-2.5022000000000002</c:v>
                </c:pt>
                <c:pt idx="928">
                  <c:v>-2.4247200000000002</c:v>
                </c:pt>
                <c:pt idx="929">
                  <c:v>-0.21002799999999999</c:v>
                </c:pt>
                <c:pt idx="930">
                  <c:v>-2.5588500000000001</c:v>
                </c:pt>
                <c:pt idx="931">
                  <c:v>-1.7877400000000001</c:v>
                </c:pt>
                <c:pt idx="932">
                  <c:v>-0.47348699999999999</c:v>
                </c:pt>
                <c:pt idx="933">
                  <c:v>-1.32182</c:v>
                </c:pt>
                <c:pt idx="934">
                  <c:v>-0.92923</c:v>
                </c:pt>
                <c:pt idx="935">
                  <c:v>-1.8242100000000001</c:v>
                </c:pt>
                <c:pt idx="936">
                  <c:v>-2.1887599999999998</c:v>
                </c:pt>
                <c:pt idx="937">
                  <c:v>-2.1660900000000001</c:v>
                </c:pt>
                <c:pt idx="938">
                  <c:v>-2.49254</c:v>
                </c:pt>
                <c:pt idx="939">
                  <c:v>-0.69590300000000005</c:v>
                </c:pt>
                <c:pt idx="940">
                  <c:v>-3.1112700000000002</c:v>
                </c:pt>
                <c:pt idx="941">
                  <c:v>-2.0544099999999998</c:v>
                </c:pt>
                <c:pt idx="942">
                  <c:v>-2.1996600000000002</c:v>
                </c:pt>
                <c:pt idx="943">
                  <c:v>-2.11395</c:v>
                </c:pt>
                <c:pt idx="944">
                  <c:v>-3.1112700000000002</c:v>
                </c:pt>
                <c:pt idx="945">
                  <c:v>-0.25507099999999999</c:v>
                </c:pt>
                <c:pt idx="946">
                  <c:v>-0.25507099999999999</c:v>
                </c:pt>
                <c:pt idx="947">
                  <c:v>-0.32763999999999999</c:v>
                </c:pt>
                <c:pt idx="948">
                  <c:v>-0.52791699999999997</c:v>
                </c:pt>
                <c:pt idx="949">
                  <c:v>5.2448000000000002E-2</c:v>
                </c:pt>
                <c:pt idx="950">
                  <c:v>7.2095000000000006E-2</c:v>
                </c:pt>
                <c:pt idx="951">
                  <c:v>-1.1040300000000001</c:v>
                </c:pt>
                <c:pt idx="952">
                  <c:v>-0.29986000000000002</c:v>
                </c:pt>
                <c:pt idx="953">
                  <c:v>-1.3693E-2</c:v>
                </c:pt>
                <c:pt idx="954">
                  <c:v>-0.483408</c:v>
                </c:pt>
                <c:pt idx="955">
                  <c:v>-0.20188999999999999</c:v>
                </c:pt>
                <c:pt idx="956">
                  <c:v>-0.770034</c:v>
                </c:pt>
                <c:pt idx="957">
                  <c:v>-0.32763999999999999</c:v>
                </c:pt>
                <c:pt idx="958">
                  <c:v>-0.49446499999999999</c:v>
                </c:pt>
                <c:pt idx="959">
                  <c:v>-0.49470599999999998</c:v>
                </c:pt>
                <c:pt idx="960">
                  <c:v>-0.28714499999999998</c:v>
                </c:pt>
                <c:pt idx="961">
                  <c:v>-0.29986000000000002</c:v>
                </c:pt>
                <c:pt idx="962">
                  <c:v>-1.7860199999999999</c:v>
                </c:pt>
                <c:pt idx="963">
                  <c:v>-0.21599199999999999</c:v>
                </c:pt>
                <c:pt idx="964">
                  <c:v>-0.29986000000000002</c:v>
                </c:pt>
                <c:pt idx="965">
                  <c:v>-1.80209</c:v>
                </c:pt>
                <c:pt idx="966">
                  <c:v>-0.32763999999999999</c:v>
                </c:pt>
                <c:pt idx="967">
                  <c:v>-0.205371</c:v>
                </c:pt>
                <c:pt idx="968">
                  <c:v>-0.49279099999999998</c:v>
                </c:pt>
                <c:pt idx="969">
                  <c:v>-0.32129200000000002</c:v>
                </c:pt>
                <c:pt idx="970">
                  <c:v>-1.3693E-2</c:v>
                </c:pt>
                <c:pt idx="971">
                  <c:v>-0.26766600000000002</c:v>
                </c:pt>
                <c:pt idx="972">
                  <c:v>-0.10397099999999999</c:v>
                </c:pt>
                <c:pt idx="973">
                  <c:v>0.33737099999999998</c:v>
                </c:pt>
                <c:pt idx="974">
                  <c:v>-0.23768700000000001</c:v>
                </c:pt>
                <c:pt idx="975">
                  <c:v>-0.167458</c:v>
                </c:pt>
                <c:pt idx="976">
                  <c:v>-0.23768700000000001</c:v>
                </c:pt>
                <c:pt idx="977">
                  <c:v>-1.7715000000000002E-2</c:v>
                </c:pt>
                <c:pt idx="978">
                  <c:v>0.235982</c:v>
                </c:pt>
                <c:pt idx="979">
                  <c:v>-0.33309699999999998</c:v>
                </c:pt>
                <c:pt idx="980">
                  <c:v>-1.7715000000000002E-2</c:v>
                </c:pt>
                <c:pt idx="981">
                  <c:v>-0.502413</c:v>
                </c:pt>
                <c:pt idx="982">
                  <c:v>-0.38978600000000002</c:v>
                </c:pt>
                <c:pt idx="983">
                  <c:v>-0.33934399999999998</c:v>
                </c:pt>
                <c:pt idx="984">
                  <c:v>0.33737099999999998</c:v>
                </c:pt>
                <c:pt idx="985">
                  <c:v>-0.38435200000000003</c:v>
                </c:pt>
                <c:pt idx="986">
                  <c:v>-0.167458</c:v>
                </c:pt>
                <c:pt idx="987">
                  <c:v>0.23874300000000001</c:v>
                </c:pt>
                <c:pt idx="988">
                  <c:v>0.27825699999999998</c:v>
                </c:pt>
                <c:pt idx="989">
                  <c:v>0.15451899999999999</c:v>
                </c:pt>
                <c:pt idx="990">
                  <c:v>8.4157999999999997E-2</c:v>
                </c:pt>
                <c:pt idx="991">
                  <c:v>0.63672700000000004</c:v>
                </c:pt>
                <c:pt idx="992">
                  <c:v>-1.7715000000000002E-2</c:v>
                </c:pt>
                <c:pt idx="993">
                  <c:v>-0.26443100000000003</c:v>
                </c:pt>
                <c:pt idx="994">
                  <c:v>0.12620799999999999</c:v>
                </c:pt>
                <c:pt idx="995">
                  <c:v>-9.7571000000000005E-2</c:v>
                </c:pt>
                <c:pt idx="996">
                  <c:v>0.35336800000000002</c:v>
                </c:pt>
                <c:pt idx="997">
                  <c:v>-0.181536</c:v>
                </c:pt>
                <c:pt idx="998">
                  <c:v>-0.26766600000000002</c:v>
                </c:pt>
                <c:pt idx="999">
                  <c:v>-0.26443100000000003</c:v>
                </c:pt>
                <c:pt idx="1000">
                  <c:v>-0.33934399999999998</c:v>
                </c:pt>
                <c:pt idx="1001">
                  <c:v>-0.272976</c:v>
                </c:pt>
                <c:pt idx="1002">
                  <c:v>-0.45855699999999999</c:v>
                </c:pt>
                <c:pt idx="1003">
                  <c:v>-1.7715000000000002E-2</c:v>
                </c:pt>
                <c:pt idx="1004">
                  <c:v>-9.7571000000000005E-2</c:v>
                </c:pt>
                <c:pt idx="1005">
                  <c:v>4.2497E-2</c:v>
                </c:pt>
                <c:pt idx="1006">
                  <c:v>0.19749900000000001</c:v>
                </c:pt>
                <c:pt idx="1007">
                  <c:v>-0.39084099999999999</c:v>
                </c:pt>
                <c:pt idx="1008">
                  <c:v>0.63672700000000004</c:v>
                </c:pt>
                <c:pt idx="1009">
                  <c:v>6.6336000000000006E-2</c:v>
                </c:pt>
                <c:pt idx="1010">
                  <c:v>0.33737099999999998</c:v>
                </c:pt>
                <c:pt idx="1011">
                  <c:v>0.18986900000000001</c:v>
                </c:pt>
                <c:pt idx="1012">
                  <c:v>-0.153334</c:v>
                </c:pt>
                <c:pt idx="1013">
                  <c:v>-1.1590100000000001</c:v>
                </c:pt>
                <c:pt idx="1014">
                  <c:v>-0.74679600000000002</c:v>
                </c:pt>
                <c:pt idx="1015">
                  <c:v>-0.211425</c:v>
                </c:pt>
                <c:pt idx="1016">
                  <c:v>-3.6053000000000002E-2</c:v>
                </c:pt>
                <c:pt idx="1017">
                  <c:v>-0.211425</c:v>
                </c:pt>
                <c:pt idx="1018">
                  <c:v>-0.272976</c:v>
                </c:pt>
                <c:pt idx="1019">
                  <c:v>-0.71934100000000001</c:v>
                </c:pt>
                <c:pt idx="1020">
                  <c:v>9.9292000000000005E-2</c:v>
                </c:pt>
                <c:pt idx="1021">
                  <c:v>7.4283000000000002E-2</c:v>
                </c:pt>
                <c:pt idx="1022">
                  <c:v>-0.35401899999999997</c:v>
                </c:pt>
                <c:pt idx="1023">
                  <c:v>0.160829</c:v>
                </c:pt>
                <c:pt idx="1024">
                  <c:v>3.7531000000000002E-2</c:v>
                </c:pt>
                <c:pt idx="1025">
                  <c:v>4.8132000000000001E-2</c:v>
                </c:pt>
                <c:pt idx="1026">
                  <c:v>-0.71934100000000001</c:v>
                </c:pt>
                <c:pt idx="1027">
                  <c:v>-3.3780999999999999E-2</c:v>
                </c:pt>
                <c:pt idx="1028">
                  <c:v>-0.40389999999999998</c:v>
                </c:pt>
                <c:pt idx="1029">
                  <c:v>-0.229989</c:v>
                </c:pt>
                <c:pt idx="1030">
                  <c:v>-0.63627599999999995</c:v>
                </c:pt>
                <c:pt idx="1031">
                  <c:v>-0.29367700000000002</c:v>
                </c:pt>
                <c:pt idx="1032">
                  <c:v>-2.1892999999999999E-2</c:v>
                </c:pt>
                <c:pt idx="1033">
                  <c:v>-2.1892999999999999E-2</c:v>
                </c:pt>
                <c:pt idx="1034">
                  <c:v>-0.103648</c:v>
                </c:pt>
                <c:pt idx="1035">
                  <c:v>5.6010999999999998E-2</c:v>
                </c:pt>
                <c:pt idx="1036">
                  <c:v>-0.105976</c:v>
                </c:pt>
                <c:pt idx="1037">
                  <c:v>-0.63209899999999997</c:v>
                </c:pt>
                <c:pt idx="1038">
                  <c:v>-0.65906399999999998</c:v>
                </c:pt>
                <c:pt idx="1039">
                  <c:v>-0.229989</c:v>
                </c:pt>
                <c:pt idx="1040">
                  <c:v>-1.1721200000000001</c:v>
                </c:pt>
                <c:pt idx="1041">
                  <c:v>-0.63209899999999997</c:v>
                </c:pt>
                <c:pt idx="1042">
                  <c:v>-0.40389999999999998</c:v>
                </c:pt>
                <c:pt idx="1043">
                  <c:v>-0.59746500000000002</c:v>
                </c:pt>
                <c:pt idx="1044">
                  <c:v>0.33766200000000002</c:v>
                </c:pt>
                <c:pt idx="1045">
                  <c:v>0.33766200000000002</c:v>
                </c:pt>
                <c:pt idx="1046">
                  <c:v>9.2684000000000002E-2</c:v>
                </c:pt>
                <c:pt idx="1047">
                  <c:v>-0.90521200000000002</c:v>
                </c:pt>
                <c:pt idx="1048">
                  <c:v>-0.90521200000000002</c:v>
                </c:pt>
                <c:pt idx="1049">
                  <c:v>-0.90521200000000002</c:v>
                </c:pt>
                <c:pt idx="1050">
                  <c:v>-0.71801400000000004</c:v>
                </c:pt>
                <c:pt idx="1051">
                  <c:v>-0.71801400000000004</c:v>
                </c:pt>
                <c:pt idx="1052">
                  <c:v>-1.1235599999999999</c:v>
                </c:pt>
                <c:pt idx="1053">
                  <c:v>-0.31622</c:v>
                </c:pt>
                <c:pt idx="1054">
                  <c:v>-0.30773499999999998</c:v>
                </c:pt>
                <c:pt idx="1055">
                  <c:v>-0.29176000000000002</c:v>
                </c:pt>
                <c:pt idx="1056">
                  <c:v>9.7647999999999999E-2</c:v>
                </c:pt>
                <c:pt idx="1057">
                  <c:v>-0.24806500000000001</c:v>
                </c:pt>
                <c:pt idx="1058">
                  <c:v>-0.38010300000000002</c:v>
                </c:pt>
                <c:pt idx="1059">
                  <c:v>0.235841</c:v>
                </c:pt>
                <c:pt idx="1060">
                  <c:v>-0.94842199999999999</c:v>
                </c:pt>
                <c:pt idx="1061">
                  <c:v>0.608707</c:v>
                </c:pt>
                <c:pt idx="1062">
                  <c:v>-5.4158999999999999E-2</c:v>
                </c:pt>
                <c:pt idx="1063">
                  <c:v>0.28715400000000002</c:v>
                </c:pt>
                <c:pt idx="1064">
                  <c:v>0.235841</c:v>
                </c:pt>
                <c:pt idx="1065">
                  <c:v>0.27388200000000001</c:v>
                </c:pt>
                <c:pt idx="1066">
                  <c:v>0.608707</c:v>
                </c:pt>
                <c:pt idx="1067">
                  <c:v>0.20227000000000001</c:v>
                </c:pt>
                <c:pt idx="1068">
                  <c:v>-0.523949</c:v>
                </c:pt>
                <c:pt idx="1069">
                  <c:v>-0.31983200000000001</c:v>
                </c:pt>
                <c:pt idx="1070">
                  <c:v>-0.33331499999999997</c:v>
                </c:pt>
                <c:pt idx="1071">
                  <c:v>-6.0116999999999997E-2</c:v>
                </c:pt>
                <c:pt idx="1072">
                  <c:v>-9.8400000000000001E-2</c:v>
                </c:pt>
                <c:pt idx="1073">
                  <c:v>-0.53522800000000004</c:v>
                </c:pt>
                <c:pt idx="1074">
                  <c:v>-1.07283</c:v>
                </c:pt>
                <c:pt idx="1075">
                  <c:v>-1.20181</c:v>
                </c:pt>
                <c:pt idx="1076">
                  <c:v>-0.43829600000000002</c:v>
                </c:pt>
                <c:pt idx="1077">
                  <c:v>-0.575959</c:v>
                </c:pt>
                <c:pt idx="1078">
                  <c:v>-0.279692</c:v>
                </c:pt>
                <c:pt idx="1079">
                  <c:v>-1.92327</c:v>
                </c:pt>
                <c:pt idx="1080">
                  <c:v>0.34303099999999997</c:v>
                </c:pt>
                <c:pt idx="1081">
                  <c:v>-0.279692</c:v>
                </c:pt>
                <c:pt idx="1082">
                  <c:v>-0.83071399999999995</c:v>
                </c:pt>
                <c:pt idx="1083">
                  <c:v>-0.89831300000000003</c:v>
                </c:pt>
                <c:pt idx="1084">
                  <c:v>-0.53522800000000004</c:v>
                </c:pt>
                <c:pt idx="1085">
                  <c:v>-0.65771000000000002</c:v>
                </c:pt>
                <c:pt idx="1086">
                  <c:v>-0.74255599999999999</c:v>
                </c:pt>
                <c:pt idx="1087">
                  <c:v>-0.318637</c:v>
                </c:pt>
                <c:pt idx="1088">
                  <c:v>-9.8400000000000001E-2</c:v>
                </c:pt>
                <c:pt idx="1089">
                  <c:v>-0.31956699999999999</c:v>
                </c:pt>
                <c:pt idx="1090">
                  <c:v>-0.53430500000000003</c:v>
                </c:pt>
                <c:pt idx="1091">
                  <c:v>-0.318637</c:v>
                </c:pt>
                <c:pt idx="1092">
                  <c:v>-0.27119500000000002</c:v>
                </c:pt>
                <c:pt idx="1093">
                  <c:v>-0.37616500000000003</c:v>
                </c:pt>
                <c:pt idx="1094">
                  <c:v>-0.318637</c:v>
                </c:pt>
                <c:pt idx="1095">
                  <c:v>-0.65771000000000002</c:v>
                </c:pt>
                <c:pt idx="1096">
                  <c:v>-0.972383</c:v>
                </c:pt>
                <c:pt idx="1097">
                  <c:v>-0.29176000000000002</c:v>
                </c:pt>
                <c:pt idx="1098">
                  <c:v>0.37062899999999999</c:v>
                </c:pt>
                <c:pt idx="1099">
                  <c:v>-1.09026</c:v>
                </c:pt>
                <c:pt idx="1100">
                  <c:v>-0.89028099999999999</c:v>
                </c:pt>
                <c:pt idx="1101">
                  <c:v>-0.74255599999999999</c:v>
                </c:pt>
                <c:pt idx="1102">
                  <c:v>0.277864</c:v>
                </c:pt>
                <c:pt idx="1103">
                  <c:v>-1.00183</c:v>
                </c:pt>
                <c:pt idx="1104">
                  <c:v>-0.30489899999999998</c:v>
                </c:pt>
                <c:pt idx="1105">
                  <c:v>-0.53292499999999998</c:v>
                </c:pt>
                <c:pt idx="1106">
                  <c:v>-0.68726799999999999</c:v>
                </c:pt>
                <c:pt idx="1107">
                  <c:v>-0.68726799999999999</c:v>
                </c:pt>
                <c:pt idx="1108">
                  <c:v>-0.37237500000000001</c:v>
                </c:pt>
                <c:pt idx="1109">
                  <c:v>-1.00142</c:v>
                </c:pt>
                <c:pt idx="1110">
                  <c:v>-1.7498199999999999</c:v>
                </c:pt>
                <c:pt idx="1111">
                  <c:v>-0.66714399999999996</c:v>
                </c:pt>
                <c:pt idx="1112">
                  <c:v>-0.30489899999999998</c:v>
                </c:pt>
                <c:pt idx="1113">
                  <c:v>-0.66914700000000005</c:v>
                </c:pt>
                <c:pt idx="1114">
                  <c:v>-0.53292499999999998</c:v>
                </c:pt>
                <c:pt idx="1115">
                  <c:v>-0.66714399999999996</c:v>
                </c:pt>
                <c:pt idx="1116">
                  <c:v>-0.70432499999999998</c:v>
                </c:pt>
                <c:pt idx="1117">
                  <c:v>0.30360100000000001</c:v>
                </c:pt>
                <c:pt idx="1118">
                  <c:v>-0.81650299999999998</c:v>
                </c:pt>
                <c:pt idx="1119">
                  <c:v>-0.60365999999999997</c:v>
                </c:pt>
                <c:pt idx="1120">
                  <c:v>-0.73074300000000003</c:v>
                </c:pt>
                <c:pt idx="1121">
                  <c:v>-0.81650299999999998</c:v>
                </c:pt>
                <c:pt idx="1122">
                  <c:v>-0.433892</c:v>
                </c:pt>
                <c:pt idx="1123">
                  <c:v>-0.80491400000000002</c:v>
                </c:pt>
                <c:pt idx="1124">
                  <c:v>-1.14524</c:v>
                </c:pt>
                <c:pt idx="1125">
                  <c:v>-0.36778899999999998</c:v>
                </c:pt>
                <c:pt idx="1126">
                  <c:v>-0.24868399999999999</c:v>
                </c:pt>
                <c:pt idx="1127">
                  <c:v>-0.70432499999999998</c:v>
                </c:pt>
                <c:pt idx="1128">
                  <c:v>-0.814828</c:v>
                </c:pt>
                <c:pt idx="1129">
                  <c:v>-0.68731100000000001</c:v>
                </c:pt>
                <c:pt idx="1130">
                  <c:v>-0.191886</c:v>
                </c:pt>
                <c:pt idx="1131">
                  <c:v>-0.85519699999999998</c:v>
                </c:pt>
                <c:pt idx="1132">
                  <c:v>0.22273899999999999</c:v>
                </c:pt>
                <c:pt idx="1133">
                  <c:v>-1.09213</c:v>
                </c:pt>
                <c:pt idx="1134">
                  <c:v>-0.89739999999999998</c:v>
                </c:pt>
                <c:pt idx="1135">
                  <c:v>-0.33045600000000003</c:v>
                </c:pt>
                <c:pt idx="1136">
                  <c:v>-0.53922999999999999</c:v>
                </c:pt>
                <c:pt idx="1137">
                  <c:v>0.29763099999999998</c:v>
                </c:pt>
                <c:pt idx="1138">
                  <c:v>0.50411300000000003</c:v>
                </c:pt>
                <c:pt idx="1139">
                  <c:v>-0.29261199999999998</c:v>
                </c:pt>
                <c:pt idx="1140">
                  <c:v>-0.64322500000000005</c:v>
                </c:pt>
                <c:pt idx="1141">
                  <c:v>-0.97862199999999999</c:v>
                </c:pt>
                <c:pt idx="1142">
                  <c:v>-1.39669</c:v>
                </c:pt>
                <c:pt idx="1143">
                  <c:v>-5.032E-3</c:v>
                </c:pt>
                <c:pt idx="1144">
                  <c:v>-0.43140099999999998</c:v>
                </c:pt>
                <c:pt idx="1145">
                  <c:v>-0.243588</c:v>
                </c:pt>
                <c:pt idx="1146">
                  <c:v>-0.66498500000000005</c:v>
                </c:pt>
                <c:pt idx="1147">
                  <c:v>-0.15055499999999999</c:v>
                </c:pt>
                <c:pt idx="1148">
                  <c:v>-1.33487</c:v>
                </c:pt>
                <c:pt idx="1149">
                  <c:v>-0.20217399999999999</c:v>
                </c:pt>
                <c:pt idx="1150">
                  <c:v>-0.155111</c:v>
                </c:pt>
                <c:pt idx="1151">
                  <c:v>-0.60763599999999995</c:v>
                </c:pt>
                <c:pt idx="1152">
                  <c:v>4.8138E-2</c:v>
                </c:pt>
                <c:pt idx="1153">
                  <c:v>-1.33487</c:v>
                </c:pt>
                <c:pt idx="1154">
                  <c:v>-8.7648000000000004E-2</c:v>
                </c:pt>
                <c:pt idx="1155">
                  <c:v>-0.33895999999999998</c:v>
                </c:pt>
                <c:pt idx="1156">
                  <c:v>0.15156700000000001</c:v>
                </c:pt>
                <c:pt idx="1157">
                  <c:v>-1.2116199999999999</c:v>
                </c:pt>
                <c:pt idx="1158">
                  <c:v>-1.48258</c:v>
                </c:pt>
                <c:pt idx="1159">
                  <c:v>-1.13367</c:v>
                </c:pt>
                <c:pt idx="1160">
                  <c:v>-1.3032900000000001</c:v>
                </c:pt>
                <c:pt idx="1161">
                  <c:v>-1.39306</c:v>
                </c:pt>
                <c:pt idx="1162">
                  <c:v>-0.680948</c:v>
                </c:pt>
                <c:pt idx="1163">
                  <c:v>-0.35298400000000002</c:v>
                </c:pt>
                <c:pt idx="1164">
                  <c:v>-1.4952700000000001</c:v>
                </c:pt>
                <c:pt idx="1165">
                  <c:v>-1.08891</c:v>
                </c:pt>
                <c:pt idx="1166">
                  <c:v>4.8138E-2</c:v>
                </c:pt>
                <c:pt idx="1167">
                  <c:v>-1.39306</c:v>
                </c:pt>
                <c:pt idx="1168">
                  <c:v>-0.80171999999999999</c:v>
                </c:pt>
                <c:pt idx="1169">
                  <c:v>-0.46307199999999998</c:v>
                </c:pt>
                <c:pt idx="1170">
                  <c:v>-0.59635300000000002</c:v>
                </c:pt>
                <c:pt idx="1171">
                  <c:v>-1.08891</c:v>
                </c:pt>
                <c:pt idx="1172">
                  <c:v>-1.5100800000000001</c:v>
                </c:pt>
                <c:pt idx="1173">
                  <c:v>-1.21793</c:v>
                </c:pt>
                <c:pt idx="1174">
                  <c:v>-0.77430600000000005</c:v>
                </c:pt>
                <c:pt idx="1175">
                  <c:v>-1.3032900000000001</c:v>
                </c:pt>
                <c:pt idx="1176">
                  <c:v>2.4708999999999998E-2</c:v>
                </c:pt>
                <c:pt idx="1177">
                  <c:v>-0.82700700000000005</c:v>
                </c:pt>
                <c:pt idx="1178">
                  <c:v>-1.21793</c:v>
                </c:pt>
                <c:pt idx="1179">
                  <c:v>-0.46307199999999998</c:v>
                </c:pt>
                <c:pt idx="1180">
                  <c:v>-0.81701599999999996</c:v>
                </c:pt>
                <c:pt idx="1181">
                  <c:v>0.72455499999999995</c:v>
                </c:pt>
                <c:pt idx="1182">
                  <c:v>-0.85862499999999997</c:v>
                </c:pt>
                <c:pt idx="1183">
                  <c:v>-1.2247399999999999</c:v>
                </c:pt>
                <c:pt idx="1184">
                  <c:v>-0.101234</c:v>
                </c:pt>
                <c:pt idx="1185">
                  <c:v>-0.44931599999999999</c:v>
                </c:pt>
                <c:pt idx="1186">
                  <c:v>-1.96197</c:v>
                </c:pt>
                <c:pt idx="1187">
                  <c:v>1.8702E-2</c:v>
                </c:pt>
                <c:pt idx="1188">
                  <c:v>-1.2522599999999999</c:v>
                </c:pt>
                <c:pt idx="1189">
                  <c:v>-0.49621799999999999</c:v>
                </c:pt>
                <c:pt idx="1190">
                  <c:v>-0.72540499999999997</c:v>
                </c:pt>
                <c:pt idx="1191">
                  <c:v>-1.36405</c:v>
                </c:pt>
                <c:pt idx="1192">
                  <c:v>1.8702E-2</c:v>
                </c:pt>
                <c:pt idx="1193">
                  <c:v>-0.31645499999999999</c:v>
                </c:pt>
                <c:pt idx="1194">
                  <c:v>-0.54722599999999999</c:v>
                </c:pt>
                <c:pt idx="1195">
                  <c:v>-0.10323499999999999</c:v>
                </c:pt>
                <c:pt idx="1196">
                  <c:v>-0.62885800000000003</c:v>
                </c:pt>
                <c:pt idx="1197">
                  <c:v>-0.80757900000000005</c:v>
                </c:pt>
                <c:pt idx="1198">
                  <c:v>-7.3329000000000005E-2</c:v>
                </c:pt>
                <c:pt idx="1199">
                  <c:v>-0.35488799999999998</c:v>
                </c:pt>
                <c:pt idx="1200">
                  <c:v>-0.34176000000000001</c:v>
                </c:pt>
                <c:pt idx="1201">
                  <c:v>-0.862788</c:v>
                </c:pt>
                <c:pt idx="1202">
                  <c:v>-1.0069999999999999</c:v>
                </c:pt>
                <c:pt idx="1203">
                  <c:v>-0.48544599999999999</c:v>
                </c:pt>
                <c:pt idx="1204">
                  <c:v>-0.20113600000000001</c:v>
                </c:pt>
                <c:pt idx="1205">
                  <c:v>-0.20113600000000001</c:v>
                </c:pt>
                <c:pt idx="1206">
                  <c:v>-1.0421199999999999</c:v>
                </c:pt>
                <c:pt idx="1207">
                  <c:v>-0.49621799999999999</c:v>
                </c:pt>
                <c:pt idx="1208">
                  <c:v>-1.0421199999999999</c:v>
                </c:pt>
                <c:pt idx="1209">
                  <c:v>-8.3706000000000003E-2</c:v>
                </c:pt>
                <c:pt idx="1210">
                  <c:v>-0.52504700000000004</c:v>
                </c:pt>
                <c:pt idx="1211">
                  <c:v>-0.315774</c:v>
                </c:pt>
                <c:pt idx="1212">
                  <c:v>-8.3706000000000003E-2</c:v>
                </c:pt>
                <c:pt idx="1213">
                  <c:v>-1.1329</c:v>
                </c:pt>
                <c:pt idx="1214">
                  <c:v>0.18892300000000001</c:v>
                </c:pt>
                <c:pt idx="1215">
                  <c:v>-0.99526700000000001</c:v>
                </c:pt>
                <c:pt idx="1216">
                  <c:v>-0.33189200000000002</c:v>
                </c:pt>
                <c:pt idx="1217">
                  <c:v>0.62886699999999995</c:v>
                </c:pt>
                <c:pt idx="1218">
                  <c:v>-1.2723199999999999</c:v>
                </c:pt>
                <c:pt idx="1219">
                  <c:v>-1.96279</c:v>
                </c:pt>
                <c:pt idx="1220">
                  <c:v>-1.3897699999999999</c:v>
                </c:pt>
                <c:pt idx="1221">
                  <c:v>-0.69034399999999996</c:v>
                </c:pt>
                <c:pt idx="1222">
                  <c:v>-1.34799</c:v>
                </c:pt>
                <c:pt idx="1223">
                  <c:v>0.35985099999999998</c:v>
                </c:pt>
                <c:pt idx="1224">
                  <c:v>-1.38541</c:v>
                </c:pt>
                <c:pt idx="1225">
                  <c:v>-1.1106400000000001</c:v>
                </c:pt>
                <c:pt idx="1226">
                  <c:v>-0.18351300000000001</c:v>
                </c:pt>
                <c:pt idx="1227">
                  <c:v>-0.62837600000000005</c:v>
                </c:pt>
                <c:pt idx="1228">
                  <c:v>-0.69034399999999996</c:v>
                </c:pt>
                <c:pt idx="1229">
                  <c:v>-0.62837600000000005</c:v>
                </c:pt>
                <c:pt idx="1230">
                  <c:v>-0.62837600000000005</c:v>
                </c:pt>
                <c:pt idx="1231">
                  <c:v>-0.47279900000000002</c:v>
                </c:pt>
                <c:pt idx="1232">
                  <c:v>-0.96282000000000001</c:v>
                </c:pt>
                <c:pt idx="1233">
                  <c:v>-0.101602</c:v>
                </c:pt>
                <c:pt idx="1234">
                  <c:v>-0.96072100000000005</c:v>
                </c:pt>
                <c:pt idx="1235">
                  <c:v>-0.19600200000000001</c:v>
                </c:pt>
                <c:pt idx="1236">
                  <c:v>-8.6527999999999994E-2</c:v>
                </c:pt>
                <c:pt idx="1237">
                  <c:v>-1.27881</c:v>
                </c:pt>
                <c:pt idx="1238">
                  <c:v>-0.73122100000000001</c:v>
                </c:pt>
                <c:pt idx="1239">
                  <c:v>-0.50705199999999995</c:v>
                </c:pt>
                <c:pt idx="1240">
                  <c:v>-0.19600200000000001</c:v>
                </c:pt>
                <c:pt idx="1241">
                  <c:v>0.35985099999999998</c:v>
                </c:pt>
                <c:pt idx="1242">
                  <c:v>-0.68816600000000006</c:v>
                </c:pt>
                <c:pt idx="1243">
                  <c:v>-0.81904999999999994</c:v>
                </c:pt>
                <c:pt idx="1244">
                  <c:v>0.47263699999999997</c:v>
                </c:pt>
                <c:pt idx="1245">
                  <c:v>-0.49915700000000002</c:v>
                </c:pt>
                <c:pt idx="1246">
                  <c:v>-0.33189200000000002</c:v>
                </c:pt>
                <c:pt idx="1247">
                  <c:v>0.61965700000000001</c:v>
                </c:pt>
                <c:pt idx="1248">
                  <c:v>-1.4474499999999999</c:v>
                </c:pt>
                <c:pt idx="1249">
                  <c:v>-1.22478</c:v>
                </c:pt>
                <c:pt idx="1250">
                  <c:v>-1.2723899999999999</c:v>
                </c:pt>
                <c:pt idx="1251">
                  <c:v>-0.76002499999999995</c:v>
                </c:pt>
                <c:pt idx="1252">
                  <c:v>-1.40578</c:v>
                </c:pt>
                <c:pt idx="1253">
                  <c:v>-1.3046800000000001</c:v>
                </c:pt>
                <c:pt idx="1254">
                  <c:v>-0.81855599999999995</c:v>
                </c:pt>
                <c:pt idx="1255">
                  <c:v>-1.1820900000000001</c:v>
                </c:pt>
                <c:pt idx="1256">
                  <c:v>-1.4321900000000001</c:v>
                </c:pt>
                <c:pt idx="1257">
                  <c:v>-1.4151199999999999</c:v>
                </c:pt>
                <c:pt idx="1258">
                  <c:v>-1.2964599999999999</c:v>
                </c:pt>
                <c:pt idx="1259">
                  <c:v>-1.1269400000000001</c:v>
                </c:pt>
                <c:pt idx="1260">
                  <c:v>-1.5214799999999999</c:v>
                </c:pt>
                <c:pt idx="1261">
                  <c:v>-1.2141999999999999</c:v>
                </c:pt>
                <c:pt idx="1262">
                  <c:v>-1.34107</c:v>
                </c:pt>
                <c:pt idx="1263">
                  <c:v>-1.0524100000000001</c:v>
                </c:pt>
                <c:pt idx="1264">
                  <c:v>-1.40578</c:v>
                </c:pt>
                <c:pt idx="1265">
                  <c:v>-1.1511800000000001</c:v>
                </c:pt>
                <c:pt idx="1266">
                  <c:v>-1.052</c:v>
                </c:pt>
                <c:pt idx="1267">
                  <c:v>-1.26854</c:v>
                </c:pt>
                <c:pt idx="1268">
                  <c:v>-1.20116</c:v>
                </c:pt>
                <c:pt idx="1269">
                  <c:v>-0.74942299999999995</c:v>
                </c:pt>
                <c:pt idx="1270">
                  <c:v>-1.1448700000000001</c:v>
                </c:pt>
                <c:pt idx="1271">
                  <c:v>-0.72542600000000002</c:v>
                </c:pt>
                <c:pt idx="1272">
                  <c:v>-0.98063199999999995</c:v>
                </c:pt>
                <c:pt idx="1273">
                  <c:v>-0.71520899999999998</c:v>
                </c:pt>
                <c:pt idx="1274">
                  <c:v>-0.25156899999999999</c:v>
                </c:pt>
                <c:pt idx="1275">
                  <c:v>-0.94169400000000003</c:v>
                </c:pt>
                <c:pt idx="1276">
                  <c:v>-0.53940299999999997</c:v>
                </c:pt>
                <c:pt idx="1277">
                  <c:v>-2.1503299999999999</c:v>
                </c:pt>
                <c:pt idx="1278">
                  <c:v>-0.88390500000000005</c:v>
                </c:pt>
                <c:pt idx="1279">
                  <c:v>-1.04298</c:v>
                </c:pt>
                <c:pt idx="1280">
                  <c:v>-0.73228000000000004</c:v>
                </c:pt>
                <c:pt idx="1281">
                  <c:v>-1.29322</c:v>
                </c:pt>
                <c:pt idx="1282">
                  <c:v>-1.7289099999999999</c:v>
                </c:pt>
                <c:pt idx="1283">
                  <c:v>-1.04298</c:v>
                </c:pt>
                <c:pt idx="1284">
                  <c:v>-2.1503299999999999</c:v>
                </c:pt>
                <c:pt idx="1285">
                  <c:v>-0.92339899999999997</c:v>
                </c:pt>
                <c:pt idx="1286">
                  <c:v>-0.84426599999999996</c:v>
                </c:pt>
                <c:pt idx="1287">
                  <c:v>-0.91375700000000004</c:v>
                </c:pt>
                <c:pt idx="1288">
                  <c:v>0.12947500000000001</c:v>
                </c:pt>
                <c:pt idx="1289">
                  <c:v>-1.04298</c:v>
                </c:pt>
                <c:pt idx="1290">
                  <c:v>1.0914900000000001</c:v>
                </c:pt>
                <c:pt idx="1291">
                  <c:v>-0.69238999999999995</c:v>
                </c:pt>
                <c:pt idx="1292">
                  <c:v>-0.65920400000000001</c:v>
                </c:pt>
                <c:pt idx="1293">
                  <c:v>-1.34605</c:v>
                </c:pt>
                <c:pt idx="1294">
                  <c:v>-0.86529100000000003</c:v>
                </c:pt>
                <c:pt idx="1295">
                  <c:v>-0.38137500000000002</c:v>
                </c:pt>
                <c:pt idx="1296">
                  <c:v>0.28568399999999999</c:v>
                </c:pt>
                <c:pt idx="1297">
                  <c:v>-0.444629</c:v>
                </c:pt>
                <c:pt idx="1298">
                  <c:v>-0.37351899999999999</c:v>
                </c:pt>
                <c:pt idx="1299">
                  <c:v>0.80280200000000002</c:v>
                </c:pt>
                <c:pt idx="1300">
                  <c:v>-0.10100000000000001</c:v>
                </c:pt>
                <c:pt idx="1301">
                  <c:v>-0.216029</c:v>
                </c:pt>
                <c:pt idx="1302">
                  <c:v>3.1884999999999997E-2</c:v>
                </c:pt>
                <c:pt idx="1303">
                  <c:v>-0.52104700000000004</c:v>
                </c:pt>
                <c:pt idx="1304">
                  <c:v>0.28568399999999999</c:v>
                </c:pt>
                <c:pt idx="1305">
                  <c:v>1.6129000000000001E-2</c:v>
                </c:pt>
                <c:pt idx="1306">
                  <c:v>-0.75512699999999999</c:v>
                </c:pt>
                <c:pt idx="1307">
                  <c:v>-0.47327599999999997</c:v>
                </c:pt>
                <c:pt idx="1308">
                  <c:v>-0.86529100000000003</c:v>
                </c:pt>
                <c:pt idx="1309">
                  <c:v>-0.37351899999999999</c:v>
                </c:pt>
                <c:pt idx="1310">
                  <c:v>-0.20413000000000001</c:v>
                </c:pt>
                <c:pt idx="1311">
                  <c:v>0.15140400000000001</c:v>
                </c:pt>
                <c:pt idx="1312">
                  <c:v>0.11185199999999999</c:v>
                </c:pt>
                <c:pt idx="1313">
                  <c:v>0.171907</c:v>
                </c:pt>
                <c:pt idx="1314">
                  <c:v>0.60949699999999996</c:v>
                </c:pt>
                <c:pt idx="1315">
                  <c:v>0.55014600000000002</c:v>
                </c:pt>
                <c:pt idx="1316">
                  <c:v>-2.4681600000000001</c:v>
                </c:pt>
                <c:pt idx="1317">
                  <c:v>-1.22525</c:v>
                </c:pt>
                <c:pt idx="1318">
                  <c:v>0.61050199999999999</c:v>
                </c:pt>
                <c:pt idx="1319">
                  <c:v>-0.13251499999999999</c:v>
                </c:pt>
                <c:pt idx="1320">
                  <c:v>-0.86464099999999999</c:v>
                </c:pt>
                <c:pt idx="1321">
                  <c:v>-2.1215700000000002</c:v>
                </c:pt>
                <c:pt idx="1322">
                  <c:v>-0.53991</c:v>
                </c:pt>
                <c:pt idx="1323">
                  <c:v>-1.4090800000000001</c:v>
                </c:pt>
                <c:pt idx="1324">
                  <c:v>-1.24478</c:v>
                </c:pt>
                <c:pt idx="1325">
                  <c:v>-1.4007499999999999</c:v>
                </c:pt>
                <c:pt idx="1326">
                  <c:v>0.18452499999999999</c:v>
                </c:pt>
                <c:pt idx="1327">
                  <c:v>0.232378</c:v>
                </c:pt>
                <c:pt idx="1328">
                  <c:v>-0.13251499999999999</c:v>
                </c:pt>
                <c:pt idx="1329">
                  <c:v>-1.55863</c:v>
                </c:pt>
                <c:pt idx="1330">
                  <c:v>6.5395999999999996E-2</c:v>
                </c:pt>
                <c:pt idx="1331">
                  <c:v>0.39032</c:v>
                </c:pt>
                <c:pt idx="1332">
                  <c:v>0.39032</c:v>
                </c:pt>
                <c:pt idx="1333">
                  <c:v>-1.55863</c:v>
                </c:pt>
                <c:pt idx="1334">
                  <c:v>6.5395999999999996E-2</c:v>
                </c:pt>
                <c:pt idx="1335">
                  <c:v>-1.24478</c:v>
                </c:pt>
                <c:pt idx="1336">
                  <c:v>-0.82058600000000004</c:v>
                </c:pt>
                <c:pt idx="1337">
                  <c:v>7.1884000000000003E-2</c:v>
                </c:pt>
                <c:pt idx="1338">
                  <c:v>-1.41808</c:v>
                </c:pt>
                <c:pt idx="1339">
                  <c:v>0.490033</c:v>
                </c:pt>
                <c:pt idx="1340">
                  <c:v>-1.19387</c:v>
                </c:pt>
                <c:pt idx="1341">
                  <c:v>-1.5812600000000001</c:v>
                </c:pt>
                <c:pt idx="1342">
                  <c:v>-0.957673</c:v>
                </c:pt>
                <c:pt idx="1343">
                  <c:v>-1.38554</c:v>
                </c:pt>
                <c:pt idx="1344">
                  <c:v>-0.13251499999999999</c:v>
                </c:pt>
                <c:pt idx="1345">
                  <c:v>-0.53991</c:v>
                </c:pt>
                <c:pt idx="1346">
                  <c:v>0.60974300000000003</c:v>
                </c:pt>
                <c:pt idx="1347">
                  <c:v>-0.76043700000000003</c:v>
                </c:pt>
                <c:pt idx="1348">
                  <c:v>-0.76043700000000003</c:v>
                </c:pt>
                <c:pt idx="1349">
                  <c:v>-1.3423700000000001</c:v>
                </c:pt>
                <c:pt idx="1350">
                  <c:v>-2.1010200000000001</c:v>
                </c:pt>
                <c:pt idx="1351">
                  <c:v>-1.2924100000000001</c:v>
                </c:pt>
                <c:pt idx="1352">
                  <c:v>-0.74613099999999999</c:v>
                </c:pt>
                <c:pt idx="1353">
                  <c:v>-1.5120499999999999</c:v>
                </c:pt>
                <c:pt idx="1354">
                  <c:v>0.13778299999999999</c:v>
                </c:pt>
                <c:pt idx="1355">
                  <c:v>-0.76043700000000003</c:v>
                </c:pt>
                <c:pt idx="1356">
                  <c:v>-0.90225599999999995</c:v>
                </c:pt>
                <c:pt idx="1357">
                  <c:v>-1.34846</c:v>
                </c:pt>
                <c:pt idx="1358">
                  <c:v>-2.46251</c:v>
                </c:pt>
                <c:pt idx="1359">
                  <c:v>-1.4666600000000001</c:v>
                </c:pt>
                <c:pt idx="1360">
                  <c:v>-1.21272</c:v>
                </c:pt>
                <c:pt idx="1361">
                  <c:v>-1.25122</c:v>
                </c:pt>
                <c:pt idx="1362">
                  <c:v>-0.47669899999999998</c:v>
                </c:pt>
                <c:pt idx="1363">
                  <c:v>-2.46251</c:v>
                </c:pt>
                <c:pt idx="1364">
                  <c:v>-0.32858300000000001</c:v>
                </c:pt>
                <c:pt idx="1365">
                  <c:v>-0.53991</c:v>
                </c:pt>
                <c:pt idx="1366">
                  <c:v>-1.34846</c:v>
                </c:pt>
                <c:pt idx="1367">
                  <c:v>-1.25122</c:v>
                </c:pt>
                <c:pt idx="1368">
                  <c:v>-0.74613099999999999</c:v>
                </c:pt>
                <c:pt idx="1369">
                  <c:v>-0.96672999999999998</c:v>
                </c:pt>
                <c:pt idx="1370">
                  <c:v>-1.8351900000000001</c:v>
                </c:pt>
                <c:pt idx="1371">
                  <c:v>-0.81595600000000001</c:v>
                </c:pt>
                <c:pt idx="1372">
                  <c:v>-1.91797</c:v>
                </c:pt>
                <c:pt idx="1373">
                  <c:v>-0.90912999999999999</c:v>
                </c:pt>
                <c:pt idx="1374">
                  <c:v>-1.2140299999999999</c:v>
                </c:pt>
                <c:pt idx="1375">
                  <c:v>-1.32298</c:v>
                </c:pt>
                <c:pt idx="1376">
                  <c:v>-0.15701499999999999</c:v>
                </c:pt>
                <c:pt idx="1377">
                  <c:v>-1.3686499999999999</c:v>
                </c:pt>
                <c:pt idx="1378">
                  <c:v>-1.0612200000000001</c:v>
                </c:pt>
                <c:pt idx="1379">
                  <c:v>-1.3686499999999999</c:v>
                </c:pt>
                <c:pt idx="1380">
                  <c:v>-1.4053599999999999</c:v>
                </c:pt>
                <c:pt idx="1381">
                  <c:v>-1.17248</c:v>
                </c:pt>
                <c:pt idx="1382">
                  <c:v>0.215226</c:v>
                </c:pt>
                <c:pt idx="1383">
                  <c:v>-0.35437299999999999</c:v>
                </c:pt>
                <c:pt idx="1384">
                  <c:v>-0.24077499999999999</c:v>
                </c:pt>
                <c:pt idx="1385">
                  <c:v>-1.5786899999999999</c:v>
                </c:pt>
                <c:pt idx="1386">
                  <c:v>-0.98636000000000001</c:v>
                </c:pt>
                <c:pt idx="1387">
                  <c:v>-0.34173399999999998</c:v>
                </c:pt>
                <c:pt idx="1388">
                  <c:v>-0.97923800000000005</c:v>
                </c:pt>
                <c:pt idx="1389">
                  <c:v>-0.62780999999999998</c:v>
                </c:pt>
                <c:pt idx="1390">
                  <c:v>-0.87300800000000001</c:v>
                </c:pt>
                <c:pt idx="1391">
                  <c:v>-0.62780999999999998</c:v>
                </c:pt>
                <c:pt idx="1392">
                  <c:v>-0.46223700000000001</c:v>
                </c:pt>
                <c:pt idx="1393">
                  <c:v>-0.37231700000000001</c:v>
                </c:pt>
                <c:pt idx="1394">
                  <c:v>-0.98636000000000001</c:v>
                </c:pt>
                <c:pt idx="1395">
                  <c:v>-1.6194500000000001</c:v>
                </c:pt>
                <c:pt idx="1396">
                  <c:v>-1.32944</c:v>
                </c:pt>
                <c:pt idx="1397">
                  <c:v>-1.6194500000000001</c:v>
                </c:pt>
                <c:pt idx="1398">
                  <c:v>-1.09474</c:v>
                </c:pt>
                <c:pt idx="1399">
                  <c:v>-0.20778099999999999</c:v>
                </c:pt>
                <c:pt idx="1400">
                  <c:v>-0.706538</c:v>
                </c:pt>
                <c:pt idx="1401">
                  <c:v>-0.37309399999999998</c:v>
                </c:pt>
                <c:pt idx="1402">
                  <c:v>-0.329957</c:v>
                </c:pt>
                <c:pt idx="1403">
                  <c:v>-8.1184000000000006E-2</c:v>
                </c:pt>
                <c:pt idx="1404">
                  <c:v>-8.473E-2</c:v>
                </c:pt>
                <c:pt idx="1405">
                  <c:v>-1.26837</c:v>
                </c:pt>
                <c:pt idx="1406">
                  <c:v>-2.3971300000000002</c:v>
                </c:pt>
                <c:pt idx="1407">
                  <c:v>-1.76139</c:v>
                </c:pt>
                <c:pt idx="1408">
                  <c:v>0.29547699999999999</c:v>
                </c:pt>
                <c:pt idx="1409">
                  <c:v>0.180224</c:v>
                </c:pt>
                <c:pt idx="1410">
                  <c:v>-1.26837</c:v>
                </c:pt>
                <c:pt idx="1411">
                  <c:v>0.180224</c:v>
                </c:pt>
                <c:pt idx="1412">
                  <c:v>-8.1184000000000006E-2</c:v>
                </c:pt>
                <c:pt idx="1413">
                  <c:v>0.120932</c:v>
                </c:pt>
                <c:pt idx="1414">
                  <c:v>-0.39197799999999999</c:v>
                </c:pt>
                <c:pt idx="1415">
                  <c:v>-5.1283000000000002E-2</c:v>
                </c:pt>
                <c:pt idx="1416">
                  <c:v>-0.18468799999999999</c:v>
                </c:pt>
                <c:pt idx="1417">
                  <c:v>0.120932</c:v>
                </c:pt>
                <c:pt idx="1418">
                  <c:v>-0.66038699999999995</c:v>
                </c:pt>
                <c:pt idx="1419">
                  <c:v>-5.1283000000000002E-2</c:v>
                </c:pt>
                <c:pt idx="1420">
                  <c:v>-1.10843</c:v>
                </c:pt>
                <c:pt idx="1421">
                  <c:v>-0.102074</c:v>
                </c:pt>
                <c:pt idx="1422">
                  <c:v>-0.17804</c:v>
                </c:pt>
                <c:pt idx="1423">
                  <c:v>-0.23983299999999999</c:v>
                </c:pt>
                <c:pt idx="1424">
                  <c:v>-0.41355700000000001</c:v>
                </c:pt>
                <c:pt idx="1425">
                  <c:v>-1.10843</c:v>
                </c:pt>
                <c:pt idx="1426">
                  <c:v>-0.212612</c:v>
                </c:pt>
                <c:pt idx="1427">
                  <c:v>-6.7318000000000003E-2</c:v>
                </c:pt>
                <c:pt idx="1428">
                  <c:v>-0.57831999999999995</c:v>
                </c:pt>
                <c:pt idx="1429">
                  <c:v>-0.43579499999999999</c:v>
                </c:pt>
                <c:pt idx="1430">
                  <c:v>-0.99700599999999995</c:v>
                </c:pt>
                <c:pt idx="1431">
                  <c:v>-0.37022899999999997</c:v>
                </c:pt>
                <c:pt idx="1432">
                  <c:v>-0.57831999999999995</c:v>
                </c:pt>
                <c:pt idx="1433">
                  <c:v>-1.0772200000000001</c:v>
                </c:pt>
                <c:pt idx="1434">
                  <c:v>-0.708341</c:v>
                </c:pt>
                <c:pt idx="1435">
                  <c:v>-1.17113</c:v>
                </c:pt>
                <c:pt idx="1436">
                  <c:v>-0.227854</c:v>
                </c:pt>
                <c:pt idx="1437">
                  <c:v>-4.9563000000000003E-2</c:v>
                </c:pt>
                <c:pt idx="1438">
                  <c:v>-1.2799E-2</c:v>
                </c:pt>
                <c:pt idx="1439">
                  <c:v>-0.43579499999999999</c:v>
                </c:pt>
                <c:pt idx="1440">
                  <c:v>-1.17923</c:v>
                </c:pt>
                <c:pt idx="1441">
                  <c:v>-0.153365</c:v>
                </c:pt>
                <c:pt idx="1442">
                  <c:v>0.38939400000000002</c:v>
                </c:pt>
                <c:pt idx="1443">
                  <c:v>-0.33637099999999998</c:v>
                </c:pt>
                <c:pt idx="1444">
                  <c:v>-0.746834</c:v>
                </c:pt>
                <c:pt idx="1445">
                  <c:v>-0.73195500000000002</c:v>
                </c:pt>
                <c:pt idx="1446">
                  <c:v>1.9980000000000001E-2</c:v>
                </c:pt>
                <c:pt idx="1447">
                  <c:v>0.197517</c:v>
                </c:pt>
                <c:pt idx="1448">
                  <c:v>-8.5698999999999997E-2</c:v>
                </c:pt>
                <c:pt idx="1449">
                  <c:v>-1.17113</c:v>
                </c:pt>
                <c:pt idx="1450">
                  <c:v>-0.189051</c:v>
                </c:pt>
                <c:pt idx="1451">
                  <c:v>-0.99700599999999995</c:v>
                </c:pt>
                <c:pt idx="1452">
                  <c:v>-0.450598</c:v>
                </c:pt>
                <c:pt idx="1453">
                  <c:v>-0.41048699999999999</c:v>
                </c:pt>
                <c:pt idx="1454">
                  <c:v>7.2373999999999994E-2</c:v>
                </c:pt>
                <c:pt idx="1455">
                  <c:v>-0.96639799999999998</c:v>
                </c:pt>
                <c:pt idx="1456">
                  <c:v>-1.0772200000000001</c:v>
                </c:pt>
                <c:pt idx="1457">
                  <c:v>1.4217E-2</c:v>
                </c:pt>
                <c:pt idx="1458">
                  <c:v>1.4217E-2</c:v>
                </c:pt>
                <c:pt idx="1459">
                  <c:v>0.38939400000000002</c:v>
                </c:pt>
                <c:pt idx="1460">
                  <c:v>2.7980999999999999E-2</c:v>
                </c:pt>
                <c:pt idx="1461">
                  <c:v>0.39125599999999999</c:v>
                </c:pt>
                <c:pt idx="1462">
                  <c:v>-0.27043899999999998</c:v>
                </c:pt>
                <c:pt idx="1463">
                  <c:v>-0.109555</c:v>
                </c:pt>
                <c:pt idx="1464">
                  <c:v>-0.10471800000000001</c:v>
                </c:pt>
                <c:pt idx="1465">
                  <c:v>0.38101099999999999</c:v>
                </c:pt>
                <c:pt idx="1466">
                  <c:v>0.40493899999999999</c:v>
                </c:pt>
                <c:pt idx="1467">
                  <c:v>8.7371000000000004E-2</c:v>
                </c:pt>
                <c:pt idx="1468">
                  <c:v>-0.87545300000000004</c:v>
                </c:pt>
                <c:pt idx="1469">
                  <c:v>-0.66504399999999997</c:v>
                </c:pt>
                <c:pt idx="1470">
                  <c:v>-1.2227999999999999E-2</c:v>
                </c:pt>
                <c:pt idx="1471">
                  <c:v>-0.109555</c:v>
                </c:pt>
                <c:pt idx="1472">
                  <c:v>-0.16692000000000001</c:v>
                </c:pt>
                <c:pt idx="1473">
                  <c:v>-0.85407200000000005</c:v>
                </c:pt>
                <c:pt idx="1474">
                  <c:v>-0.156805</c:v>
                </c:pt>
                <c:pt idx="1475">
                  <c:v>-0.27043899999999998</c:v>
                </c:pt>
                <c:pt idx="1476">
                  <c:v>0.57531900000000002</c:v>
                </c:pt>
                <c:pt idx="1477">
                  <c:v>4.5222999999999999E-2</c:v>
                </c:pt>
                <c:pt idx="1478">
                  <c:v>-0.80952599999999997</c:v>
                </c:pt>
                <c:pt idx="1479">
                  <c:v>-6.5611000000000003E-2</c:v>
                </c:pt>
                <c:pt idx="1480">
                  <c:v>-0.80952599999999997</c:v>
                </c:pt>
                <c:pt idx="1481">
                  <c:v>-0.55633600000000005</c:v>
                </c:pt>
                <c:pt idx="1482">
                  <c:v>-7.4844999999999995E-2</c:v>
                </c:pt>
                <c:pt idx="1483">
                  <c:v>-0.20588000000000001</c:v>
                </c:pt>
                <c:pt idx="1484">
                  <c:v>0.94798800000000005</c:v>
                </c:pt>
                <c:pt idx="1485">
                  <c:v>-0.38358999999999999</c:v>
                </c:pt>
                <c:pt idx="1486">
                  <c:v>-0.27593400000000001</c:v>
                </c:pt>
                <c:pt idx="1487">
                  <c:v>-1.0173399999999999</c:v>
                </c:pt>
                <c:pt idx="1488">
                  <c:v>2.7980999999999999E-2</c:v>
                </c:pt>
                <c:pt idx="1489">
                  <c:v>0.83911999999999998</c:v>
                </c:pt>
                <c:pt idx="1490">
                  <c:v>2.7980999999999999E-2</c:v>
                </c:pt>
                <c:pt idx="1491">
                  <c:v>0.23560800000000001</c:v>
                </c:pt>
                <c:pt idx="1492">
                  <c:v>0.25525300000000001</c:v>
                </c:pt>
                <c:pt idx="1493">
                  <c:v>-0.30185899999999999</c:v>
                </c:pt>
                <c:pt idx="1494">
                  <c:v>-0.56716</c:v>
                </c:pt>
                <c:pt idx="1495">
                  <c:v>0.25525300000000001</c:v>
                </c:pt>
                <c:pt idx="1496">
                  <c:v>-4.2432999999999998E-2</c:v>
                </c:pt>
                <c:pt idx="1497">
                  <c:v>-4.2432999999999998E-2</c:v>
                </c:pt>
                <c:pt idx="1498">
                  <c:v>-0.218664</c:v>
                </c:pt>
                <c:pt idx="1499">
                  <c:v>-1.0856600000000001</c:v>
                </c:pt>
                <c:pt idx="1500">
                  <c:v>-0.33179599999999998</c:v>
                </c:pt>
                <c:pt idx="1501">
                  <c:v>0.80624099999999999</c:v>
                </c:pt>
                <c:pt idx="1502">
                  <c:v>-0.33179599999999998</c:v>
                </c:pt>
                <c:pt idx="1503">
                  <c:v>0.137126</c:v>
                </c:pt>
                <c:pt idx="1504">
                  <c:v>-0.61224699999999999</c:v>
                </c:pt>
                <c:pt idx="1505">
                  <c:v>-0.19014700000000001</c:v>
                </c:pt>
                <c:pt idx="1506">
                  <c:v>-0.66998100000000005</c:v>
                </c:pt>
                <c:pt idx="1507">
                  <c:v>-0.19014700000000001</c:v>
                </c:pt>
                <c:pt idx="1508">
                  <c:v>-0.431114</c:v>
                </c:pt>
                <c:pt idx="1509">
                  <c:v>0.46070299999999997</c:v>
                </c:pt>
                <c:pt idx="1510">
                  <c:v>-0.30185899999999999</c:v>
                </c:pt>
                <c:pt idx="1511">
                  <c:v>-0.38790400000000003</c:v>
                </c:pt>
                <c:pt idx="1512">
                  <c:v>-0.329619</c:v>
                </c:pt>
                <c:pt idx="1513">
                  <c:v>-0.218664</c:v>
                </c:pt>
                <c:pt idx="1514">
                  <c:v>-0.18065999999999999</c:v>
                </c:pt>
                <c:pt idx="1515">
                  <c:v>-0.26350299999999999</c:v>
                </c:pt>
                <c:pt idx="1516">
                  <c:v>-0.64193100000000003</c:v>
                </c:pt>
                <c:pt idx="1517">
                  <c:v>-0.75041999999999998</c:v>
                </c:pt>
                <c:pt idx="1518">
                  <c:v>-8.8728000000000001E-2</c:v>
                </c:pt>
                <c:pt idx="1519">
                  <c:v>-0.81780600000000003</c:v>
                </c:pt>
                <c:pt idx="1520">
                  <c:v>-0.49413400000000002</c:v>
                </c:pt>
                <c:pt idx="1521">
                  <c:v>-1.6687E-2</c:v>
                </c:pt>
                <c:pt idx="1522">
                  <c:v>-0.54841600000000001</c:v>
                </c:pt>
                <c:pt idx="1523">
                  <c:v>0.61074300000000004</c:v>
                </c:pt>
                <c:pt idx="1524">
                  <c:v>-0.88881600000000005</c:v>
                </c:pt>
                <c:pt idx="1525">
                  <c:v>-1.18797</c:v>
                </c:pt>
                <c:pt idx="1526">
                  <c:v>-0.67906200000000005</c:v>
                </c:pt>
                <c:pt idx="1527">
                  <c:v>2.1065E-2</c:v>
                </c:pt>
                <c:pt idx="1528">
                  <c:v>-0.64193100000000003</c:v>
                </c:pt>
                <c:pt idx="1529">
                  <c:v>-0.33304800000000001</c:v>
                </c:pt>
                <c:pt idx="1530">
                  <c:v>-0.479047</c:v>
                </c:pt>
                <c:pt idx="1531">
                  <c:v>-0.40874700000000003</c:v>
                </c:pt>
                <c:pt idx="1532">
                  <c:v>-0.38351299999999999</c:v>
                </c:pt>
                <c:pt idx="1533">
                  <c:v>-1.10009</c:v>
                </c:pt>
                <c:pt idx="1534">
                  <c:v>0.34323900000000002</c:v>
                </c:pt>
                <c:pt idx="1535">
                  <c:v>-0.726105</c:v>
                </c:pt>
                <c:pt idx="1536">
                  <c:v>-0.63204099999999996</c:v>
                </c:pt>
                <c:pt idx="1537">
                  <c:v>-1.1442099999999999</c:v>
                </c:pt>
                <c:pt idx="1538">
                  <c:v>-1.10009</c:v>
                </c:pt>
                <c:pt idx="1539">
                  <c:v>-0.726105</c:v>
                </c:pt>
                <c:pt idx="1540">
                  <c:v>0.42769000000000001</c:v>
                </c:pt>
                <c:pt idx="1541">
                  <c:v>-0.36153200000000002</c:v>
                </c:pt>
                <c:pt idx="1542">
                  <c:v>-0.68532599999999999</c:v>
                </c:pt>
                <c:pt idx="1543">
                  <c:v>-0.73241000000000001</c:v>
                </c:pt>
                <c:pt idx="1544">
                  <c:v>2.1065E-2</c:v>
                </c:pt>
                <c:pt idx="1545">
                  <c:v>0.27408500000000002</c:v>
                </c:pt>
                <c:pt idx="1546">
                  <c:v>-0.93174400000000002</c:v>
                </c:pt>
                <c:pt idx="1547">
                  <c:v>-0.27295999999999998</c:v>
                </c:pt>
                <c:pt idx="1548">
                  <c:v>-0.764764</c:v>
                </c:pt>
                <c:pt idx="1549">
                  <c:v>-0.40874700000000003</c:v>
                </c:pt>
                <c:pt idx="1550">
                  <c:v>-0.764764</c:v>
                </c:pt>
                <c:pt idx="1551">
                  <c:v>0.136378</c:v>
                </c:pt>
                <c:pt idx="1552">
                  <c:v>-1.37679</c:v>
                </c:pt>
                <c:pt idx="1553">
                  <c:v>0.421898</c:v>
                </c:pt>
                <c:pt idx="1554">
                  <c:v>-0.41979300000000003</c:v>
                </c:pt>
                <c:pt idx="1555">
                  <c:v>-0.69245100000000004</c:v>
                </c:pt>
                <c:pt idx="1556">
                  <c:v>-0.73021899999999995</c:v>
                </c:pt>
                <c:pt idx="1557">
                  <c:v>-0.23272000000000001</c:v>
                </c:pt>
                <c:pt idx="1558">
                  <c:v>-1.1712499999999999</c:v>
                </c:pt>
                <c:pt idx="1559">
                  <c:v>-0.35470099999999999</c:v>
                </c:pt>
                <c:pt idx="1560">
                  <c:v>-0.75440700000000005</c:v>
                </c:pt>
                <c:pt idx="1561">
                  <c:v>-0.360539</c:v>
                </c:pt>
                <c:pt idx="1562">
                  <c:v>-0.252077</c:v>
                </c:pt>
                <c:pt idx="1563">
                  <c:v>-0.36348799999999998</c:v>
                </c:pt>
                <c:pt idx="1564">
                  <c:v>-1.4029400000000001</c:v>
                </c:pt>
                <c:pt idx="1565">
                  <c:v>-0.97567800000000005</c:v>
                </c:pt>
                <c:pt idx="1566">
                  <c:v>0.93594299999999997</c:v>
                </c:pt>
                <c:pt idx="1567">
                  <c:v>-0.36891000000000002</c:v>
                </c:pt>
                <c:pt idx="1568">
                  <c:v>-1.7833699999999999</c:v>
                </c:pt>
                <c:pt idx="1569">
                  <c:v>-3.0353999999999999E-2</c:v>
                </c:pt>
                <c:pt idx="1570">
                  <c:v>-0.69245100000000004</c:v>
                </c:pt>
                <c:pt idx="1571">
                  <c:v>0.136378</c:v>
                </c:pt>
                <c:pt idx="1572">
                  <c:v>-0.97567800000000005</c:v>
                </c:pt>
                <c:pt idx="1573">
                  <c:v>-1.21756</c:v>
                </c:pt>
                <c:pt idx="1574">
                  <c:v>-0.21281700000000001</c:v>
                </c:pt>
                <c:pt idx="1575">
                  <c:v>-0.353995</c:v>
                </c:pt>
                <c:pt idx="1576">
                  <c:v>6.3117999999999994E-2</c:v>
                </c:pt>
                <c:pt idx="1577">
                  <c:v>-0.38078899999999999</c:v>
                </c:pt>
                <c:pt idx="1578">
                  <c:v>-0.69151700000000005</c:v>
                </c:pt>
                <c:pt idx="1579">
                  <c:v>-0.38366400000000001</c:v>
                </c:pt>
                <c:pt idx="1580">
                  <c:v>-0.263067</c:v>
                </c:pt>
                <c:pt idx="1581">
                  <c:v>-0.64329099999999995</c:v>
                </c:pt>
                <c:pt idx="1582">
                  <c:v>0.101005</c:v>
                </c:pt>
                <c:pt idx="1583">
                  <c:v>-0.67154199999999997</c:v>
                </c:pt>
                <c:pt idx="1584">
                  <c:v>-0.97773100000000002</c:v>
                </c:pt>
                <c:pt idx="1585">
                  <c:v>0.60256100000000001</c:v>
                </c:pt>
                <c:pt idx="1586">
                  <c:v>-0.38736900000000002</c:v>
                </c:pt>
                <c:pt idx="1587">
                  <c:v>-1.06131</c:v>
                </c:pt>
                <c:pt idx="1588">
                  <c:v>-0.445932</c:v>
                </c:pt>
                <c:pt idx="1589">
                  <c:v>7.94E-4</c:v>
                </c:pt>
                <c:pt idx="1590">
                  <c:v>-0.37720300000000001</c:v>
                </c:pt>
                <c:pt idx="1591">
                  <c:v>-0.51993199999999995</c:v>
                </c:pt>
                <c:pt idx="1592">
                  <c:v>-1.05688</c:v>
                </c:pt>
                <c:pt idx="1593">
                  <c:v>2.7948000000000001E-2</c:v>
                </c:pt>
                <c:pt idx="1594">
                  <c:v>-0.96275900000000003</c:v>
                </c:pt>
                <c:pt idx="1595">
                  <c:v>-0.29502499999999998</c:v>
                </c:pt>
                <c:pt idx="1596">
                  <c:v>7.94E-4</c:v>
                </c:pt>
                <c:pt idx="1597">
                  <c:v>-1.0495000000000001</c:v>
                </c:pt>
                <c:pt idx="1598">
                  <c:v>0.221826</c:v>
                </c:pt>
                <c:pt idx="1599">
                  <c:v>-1.37815</c:v>
                </c:pt>
                <c:pt idx="1600">
                  <c:v>-0.83174199999999998</c:v>
                </c:pt>
                <c:pt idx="1601">
                  <c:v>0.47851500000000002</c:v>
                </c:pt>
                <c:pt idx="1602">
                  <c:v>-0.76927699999999999</c:v>
                </c:pt>
                <c:pt idx="1603">
                  <c:v>-0.92172500000000002</c:v>
                </c:pt>
                <c:pt idx="1604">
                  <c:v>0.54149899999999995</c:v>
                </c:pt>
                <c:pt idx="1605">
                  <c:v>-1.3550199999999999</c:v>
                </c:pt>
                <c:pt idx="1606">
                  <c:v>-9.8652000000000004E-2</c:v>
                </c:pt>
                <c:pt idx="1607">
                  <c:v>0.81418000000000001</c:v>
                </c:pt>
                <c:pt idx="1608">
                  <c:v>0.22800000000000001</c:v>
                </c:pt>
                <c:pt idx="1609">
                  <c:v>0.93311900000000003</c:v>
                </c:pt>
                <c:pt idx="1610">
                  <c:v>0.54149899999999995</c:v>
                </c:pt>
                <c:pt idx="1611">
                  <c:v>0.79910700000000001</c:v>
                </c:pt>
                <c:pt idx="1612">
                  <c:v>0.91186199999999995</c:v>
                </c:pt>
                <c:pt idx="1613">
                  <c:v>-0.80171300000000001</c:v>
                </c:pt>
                <c:pt idx="1614">
                  <c:v>1.16865</c:v>
                </c:pt>
                <c:pt idx="1615">
                  <c:v>1.31474</c:v>
                </c:pt>
                <c:pt idx="1616">
                  <c:v>-1.7193E-2</c:v>
                </c:pt>
                <c:pt idx="1617">
                  <c:v>-1.67798</c:v>
                </c:pt>
                <c:pt idx="1618">
                  <c:v>1.0075000000000001</c:v>
                </c:pt>
                <c:pt idx="1619">
                  <c:v>0.79910700000000001</c:v>
                </c:pt>
                <c:pt idx="1620">
                  <c:v>1.0075000000000001</c:v>
                </c:pt>
                <c:pt idx="1621">
                  <c:v>-1.8898600000000001</c:v>
                </c:pt>
                <c:pt idx="1622">
                  <c:v>-1.1512500000000001</c:v>
                </c:pt>
                <c:pt idx="1623">
                  <c:v>0.965422</c:v>
                </c:pt>
                <c:pt idx="1624">
                  <c:v>-0.29880800000000002</c:v>
                </c:pt>
                <c:pt idx="1625">
                  <c:v>-0.51993199999999995</c:v>
                </c:pt>
                <c:pt idx="1626">
                  <c:v>-0.60332399999999997</c:v>
                </c:pt>
                <c:pt idx="1627">
                  <c:v>0.68576099999999995</c:v>
                </c:pt>
                <c:pt idx="1628">
                  <c:v>0.268202</c:v>
                </c:pt>
                <c:pt idx="1629">
                  <c:v>-0.213229</c:v>
                </c:pt>
                <c:pt idx="1630">
                  <c:v>1.16865</c:v>
                </c:pt>
                <c:pt idx="1631">
                  <c:v>0.45953500000000003</c:v>
                </c:pt>
                <c:pt idx="1632">
                  <c:v>0.268202</c:v>
                </c:pt>
                <c:pt idx="1633">
                  <c:v>-1.1313500000000001</c:v>
                </c:pt>
                <c:pt idx="1634">
                  <c:v>-2.4706399999999999</c:v>
                </c:pt>
                <c:pt idx="1635">
                  <c:v>1.31474</c:v>
                </c:pt>
                <c:pt idx="1636">
                  <c:v>-0.90488000000000002</c:v>
                </c:pt>
                <c:pt idx="1637">
                  <c:v>0.31596000000000002</c:v>
                </c:pt>
                <c:pt idx="1638">
                  <c:v>-1.8898600000000001</c:v>
                </c:pt>
                <c:pt idx="1639">
                  <c:v>-0.47073100000000001</c:v>
                </c:pt>
                <c:pt idx="1640">
                  <c:v>0.76683999999999997</c:v>
                </c:pt>
                <c:pt idx="1641">
                  <c:v>0.69992799999999999</c:v>
                </c:pt>
                <c:pt idx="1642">
                  <c:v>1.7061200000000001</c:v>
                </c:pt>
                <c:pt idx="1643">
                  <c:v>-1.4903900000000001</c:v>
                </c:pt>
                <c:pt idx="1644">
                  <c:v>-0.659385</c:v>
                </c:pt>
                <c:pt idx="1645">
                  <c:v>-1.4855499999999999</c:v>
                </c:pt>
                <c:pt idx="1646">
                  <c:v>-1.4390400000000001</c:v>
                </c:pt>
                <c:pt idx="1647">
                  <c:v>0.96195799999999998</c:v>
                </c:pt>
                <c:pt idx="1648">
                  <c:v>0.46148099999999997</c:v>
                </c:pt>
                <c:pt idx="1649">
                  <c:v>0.46148099999999997</c:v>
                </c:pt>
                <c:pt idx="1650">
                  <c:v>0.37944699999999998</c:v>
                </c:pt>
                <c:pt idx="1651">
                  <c:v>-1.4903900000000001</c:v>
                </c:pt>
                <c:pt idx="1652">
                  <c:v>-0.57859799999999995</c:v>
                </c:pt>
                <c:pt idx="1653">
                  <c:v>1.1876899999999999</c:v>
                </c:pt>
                <c:pt idx="1654">
                  <c:v>-1.4751099999999999</c:v>
                </c:pt>
                <c:pt idx="1655">
                  <c:v>-0.77525599999999995</c:v>
                </c:pt>
                <c:pt idx="1656">
                  <c:v>0.54675399999999996</c:v>
                </c:pt>
                <c:pt idx="1657">
                  <c:v>-0.28610000000000002</c:v>
                </c:pt>
                <c:pt idx="1658">
                  <c:v>-1.4855499999999999</c:v>
                </c:pt>
                <c:pt idx="1659">
                  <c:v>1.1876899999999999</c:v>
                </c:pt>
                <c:pt idx="1660">
                  <c:v>-0.23471400000000001</c:v>
                </c:pt>
                <c:pt idx="1661">
                  <c:v>0.54683099999999996</c:v>
                </c:pt>
                <c:pt idx="1662">
                  <c:v>0.53326899999999999</c:v>
                </c:pt>
                <c:pt idx="1663">
                  <c:v>1.3190299999999999</c:v>
                </c:pt>
                <c:pt idx="1664">
                  <c:v>-1.13697</c:v>
                </c:pt>
                <c:pt idx="1665">
                  <c:v>-1.07559</c:v>
                </c:pt>
                <c:pt idx="1666">
                  <c:v>-1.1495299999999999</c:v>
                </c:pt>
                <c:pt idx="1667">
                  <c:v>-1.1495299999999999</c:v>
                </c:pt>
                <c:pt idx="1668">
                  <c:v>-0.426512</c:v>
                </c:pt>
                <c:pt idx="1669">
                  <c:v>-0.12583900000000001</c:v>
                </c:pt>
                <c:pt idx="1670">
                  <c:v>-1.13697</c:v>
                </c:pt>
                <c:pt idx="1671">
                  <c:v>0.57333699999999999</c:v>
                </c:pt>
                <c:pt idx="1672">
                  <c:v>-0.93511999999999995</c:v>
                </c:pt>
                <c:pt idx="1673">
                  <c:v>0.23554</c:v>
                </c:pt>
                <c:pt idx="1674">
                  <c:v>-0.319745</c:v>
                </c:pt>
                <c:pt idx="1675">
                  <c:v>-0.78425800000000001</c:v>
                </c:pt>
                <c:pt idx="1676">
                  <c:v>-0.77553499999999997</c:v>
                </c:pt>
                <c:pt idx="1677">
                  <c:v>-0.90148399999999995</c:v>
                </c:pt>
                <c:pt idx="1678">
                  <c:v>-1.14852</c:v>
                </c:pt>
                <c:pt idx="1679">
                  <c:v>-0.228075</c:v>
                </c:pt>
                <c:pt idx="1680">
                  <c:v>-1.5751900000000001</c:v>
                </c:pt>
                <c:pt idx="1681">
                  <c:v>-1.5490699999999999</c:v>
                </c:pt>
                <c:pt idx="1682">
                  <c:v>-0.59852700000000003</c:v>
                </c:pt>
                <c:pt idx="1683">
                  <c:v>-0.35503800000000002</c:v>
                </c:pt>
                <c:pt idx="1684">
                  <c:v>0.124436</c:v>
                </c:pt>
                <c:pt idx="1685">
                  <c:v>-0.39366200000000001</c:v>
                </c:pt>
                <c:pt idx="1686">
                  <c:v>-1.1237299999999999</c:v>
                </c:pt>
                <c:pt idx="1687">
                  <c:v>-0.59445899999999996</c:v>
                </c:pt>
                <c:pt idx="1688">
                  <c:v>-0.228075</c:v>
                </c:pt>
                <c:pt idx="1689">
                  <c:v>-0.35503800000000002</c:v>
                </c:pt>
                <c:pt idx="1690">
                  <c:v>-0.34485100000000002</c:v>
                </c:pt>
                <c:pt idx="1691">
                  <c:v>-0.31002600000000002</c:v>
                </c:pt>
                <c:pt idx="1692">
                  <c:v>-6.2896999999999995E-2</c:v>
                </c:pt>
                <c:pt idx="1693">
                  <c:v>-0.659385</c:v>
                </c:pt>
                <c:pt idx="1694">
                  <c:v>-0.13328200000000001</c:v>
                </c:pt>
                <c:pt idx="1695">
                  <c:v>-0.95594599999999996</c:v>
                </c:pt>
                <c:pt idx="1696">
                  <c:v>-2.2530700000000001</c:v>
                </c:pt>
                <c:pt idx="1697">
                  <c:v>-1.19896</c:v>
                </c:pt>
                <c:pt idx="1698">
                  <c:v>-0.60243999999999998</c:v>
                </c:pt>
                <c:pt idx="1699">
                  <c:v>-0.18678600000000001</c:v>
                </c:pt>
                <c:pt idx="1700">
                  <c:v>-1.1151800000000001</c:v>
                </c:pt>
                <c:pt idx="1701">
                  <c:v>-1.93475</c:v>
                </c:pt>
                <c:pt idx="1702">
                  <c:v>-0.99679099999999998</c:v>
                </c:pt>
                <c:pt idx="1703">
                  <c:v>-0.13328200000000001</c:v>
                </c:pt>
                <c:pt idx="1704">
                  <c:v>-1.31603</c:v>
                </c:pt>
                <c:pt idx="1705">
                  <c:v>-1.36757</c:v>
                </c:pt>
                <c:pt idx="1706">
                  <c:v>-1.81138</c:v>
                </c:pt>
                <c:pt idx="1707">
                  <c:v>-1.36757</c:v>
                </c:pt>
                <c:pt idx="1708">
                  <c:v>-1.19896</c:v>
                </c:pt>
                <c:pt idx="1709">
                  <c:v>-1.34842</c:v>
                </c:pt>
                <c:pt idx="1710">
                  <c:v>-1.47624</c:v>
                </c:pt>
                <c:pt idx="1711">
                  <c:v>-0.69783099999999998</c:v>
                </c:pt>
                <c:pt idx="1712">
                  <c:v>-0.86877099999999996</c:v>
                </c:pt>
                <c:pt idx="1713">
                  <c:v>-1.2647699999999999</c:v>
                </c:pt>
                <c:pt idx="1714">
                  <c:v>-0.67618800000000001</c:v>
                </c:pt>
                <c:pt idx="1715">
                  <c:v>-1.0638799999999999</c:v>
                </c:pt>
                <c:pt idx="1716">
                  <c:v>-0.79764900000000005</c:v>
                </c:pt>
                <c:pt idx="1717">
                  <c:v>-1.45563</c:v>
                </c:pt>
                <c:pt idx="1718">
                  <c:v>-0.67618800000000001</c:v>
                </c:pt>
                <c:pt idx="1719">
                  <c:v>-0.66501699999999997</c:v>
                </c:pt>
                <c:pt idx="1720">
                  <c:v>-1.57361</c:v>
                </c:pt>
                <c:pt idx="1721">
                  <c:v>-1.3511</c:v>
                </c:pt>
                <c:pt idx="1722">
                  <c:v>-1.06569</c:v>
                </c:pt>
                <c:pt idx="1723">
                  <c:v>-2.4447800000000002</c:v>
                </c:pt>
                <c:pt idx="1724">
                  <c:v>-2.4447800000000002</c:v>
                </c:pt>
                <c:pt idx="1725">
                  <c:v>-1.7453000000000001</c:v>
                </c:pt>
                <c:pt idx="1726">
                  <c:v>-1.56568</c:v>
                </c:pt>
                <c:pt idx="1727">
                  <c:v>-1.30606</c:v>
                </c:pt>
                <c:pt idx="1728">
                  <c:v>-1.31192</c:v>
                </c:pt>
                <c:pt idx="1729">
                  <c:v>0.74193799999999999</c:v>
                </c:pt>
                <c:pt idx="1730">
                  <c:v>-1.1906399999999999</c:v>
                </c:pt>
                <c:pt idx="1731">
                  <c:v>-1.45563</c:v>
                </c:pt>
                <c:pt idx="1732">
                  <c:v>-0.79764900000000005</c:v>
                </c:pt>
                <c:pt idx="1733">
                  <c:v>-0.72816899999999996</c:v>
                </c:pt>
                <c:pt idx="1734">
                  <c:v>-0.36998300000000001</c:v>
                </c:pt>
                <c:pt idx="1735">
                  <c:v>-1.2803599999999999</c:v>
                </c:pt>
                <c:pt idx="1736">
                  <c:v>-0.514131</c:v>
                </c:pt>
                <c:pt idx="1737">
                  <c:v>-0.94053100000000001</c:v>
                </c:pt>
                <c:pt idx="1738">
                  <c:v>-0.54267799999999999</c:v>
                </c:pt>
                <c:pt idx="1739">
                  <c:v>-1.4896499999999999</c:v>
                </c:pt>
                <c:pt idx="1740">
                  <c:v>-0.80099699999999996</c:v>
                </c:pt>
                <c:pt idx="1741">
                  <c:v>-1.29122</c:v>
                </c:pt>
                <c:pt idx="1742">
                  <c:v>-1.5384</c:v>
                </c:pt>
                <c:pt idx="1743">
                  <c:v>-0.499305</c:v>
                </c:pt>
                <c:pt idx="1744">
                  <c:v>-0.32580999999999999</c:v>
                </c:pt>
                <c:pt idx="1745">
                  <c:v>-0.55512099999999998</c:v>
                </c:pt>
                <c:pt idx="1746">
                  <c:v>-0.52586599999999994</c:v>
                </c:pt>
                <c:pt idx="1747">
                  <c:v>-1.7181299999999999</c:v>
                </c:pt>
                <c:pt idx="1748">
                  <c:v>-0.48572599999999999</c:v>
                </c:pt>
                <c:pt idx="1749">
                  <c:v>-1.1263099999999999</c:v>
                </c:pt>
                <c:pt idx="1750">
                  <c:v>-0.86385800000000001</c:v>
                </c:pt>
                <c:pt idx="1751">
                  <c:v>-0.419796</c:v>
                </c:pt>
                <c:pt idx="1752">
                  <c:v>-1.4675800000000001</c:v>
                </c:pt>
                <c:pt idx="1753">
                  <c:v>-1.31044</c:v>
                </c:pt>
                <c:pt idx="1754">
                  <c:v>-1.31044</c:v>
                </c:pt>
                <c:pt idx="1755">
                  <c:v>-1.4675800000000001</c:v>
                </c:pt>
                <c:pt idx="1756">
                  <c:v>-2.1552699999999998</c:v>
                </c:pt>
                <c:pt idx="1757">
                  <c:v>-1.38269</c:v>
                </c:pt>
                <c:pt idx="1758">
                  <c:v>-0.57678799999999997</c:v>
                </c:pt>
                <c:pt idx="1759">
                  <c:v>-1.23064</c:v>
                </c:pt>
                <c:pt idx="1760">
                  <c:v>-1.0471200000000001</c:v>
                </c:pt>
                <c:pt idx="1761">
                  <c:v>-0.28560000000000002</c:v>
                </c:pt>
                <c:pt idx="1762">
                  <c:v>-1.35439</c:v>
                </c:pt>
                <c:pt idx="1763">
                  <c:v>-1.22393</c:v>
                </c:pt>
                <c:pt idx="1764">
                  <c:v>-0.82721699999999998</c:v>
                </c:pt>
                <c:pt idx="1765">
                  <c:v>-1.0511299999999999</c:v>
                </c:pt>
                <c:pt idx="1766">
                  <c:v>0.35356399999999999</c:v>
                </c:pt>
                <c:pt idx="1767">
                  <c:v>-0.68981800000000004</c:v>
                </c:pt>
                <c:pt idx="1768">
                  <c:v>-2.0293899999999998</c:v>
                </c:pt>
                <c:pt idx="1769">
                  <c:v>-1.71235</c:v>
                </c:pt>
                <c:pt idx="1770">
                  <c:v>-0.82721699999999998</c:v>
                </c:pt>
                <c:pt idx="1771">
                  <c:v>-1.0950500000000001</c:v>
                </c:pt>
                <c:pt idx="1772">
                  <c:v>0.35356399999999999</c:v>
                </c:pt>
                <c:pt idx="1773">
                  <c:v>-1.9612400000000001</c:v>
                </c:pt>
                <c:pt idx="1774">
                  <c:v>-1.0474300000000001</c:v>
                </c:pt>
                <c:pt idx="1775">
                  <c:v>-0.82721699999999998</c:v>
                </c:pt>
                <c:pt idx="1776">
                  <c:v>-0.53573400000000004</c:v>
                </c:pt>
                <c:pt idx="1777">
                  <c:v>-0.90234800000000004</c:v>
                </c:pt>
                <c:pt idx="1778">
                  <c:v>-1.22393</c:v>
                </c:pt>
                <c:pt idx="1779">
                  <c:v>-2.8919299999999999</c:v>
                </c:pt>
                <c:pt idx="1780">
                  <c:v>-2.2189899999999998</c:v>
                </c:pt>
                <c:pt idx="1781">
                  <c:v>-2.2189899999999998</c:v>
                </c:pt>
                <c:pt idx="1782">
                  <c:v>-1.55514</c:v>
                </c:pt>
                <c:pt idx="1783">
                  <c:v>-0.380824</c:v>
                </c:pt>
                <c:pt idx="1784">
                  <c:v>-0.44222499999999998</c:v>
                </c:pt>
                <c:pt idx="1785">
                  <c:v>-1.1171</c:v>
                </c:pt>
                <c:pt idx="1786">
                  <c:v>-0.67346099999999998</c:v>
                </c:pt>
                <c:pt idx="1787">
                  <c:v>-1.4133100000000001</c:v>
                </c:pt>
                <c:pt idx="1788">
                  <c:v>-1.30501</c:v>
                </c:pt>
                <c:pt idx="1789">
                  <c:v>-0.77435299999999996</c:v>
                </c:pt>
                <c:pt idx="1790">
                  <c:v>-0.99799899999999997</c:v>
                </c:pt>
                <c:pt idx="1791">
                  <c:v>-1.21166</c:v>
                </c:pt>
                <c:pt idx="1792">
                  <c:v>-0.83541699999999997</c:v>
                </c:pt>
                <c:pt idx="1793">
                  <c:v>-0.85239399999999999</c:v>
                </c:pt>
                <c:pt idx="1794">
                  <c:v>-1.03417</c:v>
                </c:pt>
                <c:pt idx="1795">
                  <c:v>-0.646621</c:v>
                </c:pt>
                <c:pt idx="1796">
                  <c:v>-0.90421700000000005</c:v>
                </c:pt>
                <c:pt idx="1797">
                  <c:v>-0.53890800000000005</c:v>
                </c:pt>
                <c:pt idx="1798">
                  <c:v>-0.654918</c:v>
                </c:pt>
                <c:pt idx="1799">
                  <c:v>-0.93806500000000004</c:v>
                </c:pt>
                <c:pt idx="1800">
                  <c:v>-8.7266999999999997E-2</c:v>
                </c:pt>
                <c:pt idx="1801">
                  <c:v>-0.836538</c:v>
                </c:pt>
                <c:pt idx="1802">
                  <c:v>-1.4161699999999999</c:v>
                </c:pt>
                <c:pt idx="1803">
                  <c:v>-0.55412799999999995</c:v>
                </c:pt>
                <c:pt idx="1804">
                  <c:v>-0.85239399999999999</c:v>
                </c:pt>
                <c:pt idx="1805">
                  <c:v>-2.15367</c:v>
                </c:pt>
                <c:pt idx="1806">
                  <c:v>-0.77435299999999996</c:v>
                </c:pt>
                <c:pt idx="1807">
                  <c:v>-1.03417</c:v>
                </c:pt>
                <c:pt idx="1808">
                  <c:v>-1.45099</c:v>
                </c:pt>
                <c:pt idx="1809">
                  <c:v>-1.03417</c:v>
                </c:pt>
                <c:pt idx="1810">
                  <c:v>-1.30501</c:v>
                </c:pt>
                <c:pt idx="1811">
                  <c:v>-1.0752299999999999</c:v>
                </c:pt>
                <c:pt idx="1812">
                  <c:v>5.8795E-2</c:v>
                </c:pt>
                <c:pt idx="1813">
                  <c:v>-0.77016700000000005</c:v>
                </c:pt>
                <c:pt idx="1814">
                  <c:v>-1.9684299999999999</c:v>
                </c:pt>
                <c:pt idx="1815">
                  <c:v>-1.48803</c:v>
                </c:pt>
                <c:pt idx="1816">
                  <c:v>-1.1781900000000001</c:v>
                </c:pt>
                <c:pt idx="1817">
                  <c:v>-1.04741</c:v>
                </c:pt>
                <c:pt idx="1818">
                  <c:v>-0.26699099999999998</c:v>
                </c:pt>
                <c:pt idx="1819">
                  <c:v>-1.9684299999999999</c:v>
                </c:pt>
                <c:pt idx="1820">
                  <c:v>-0.89437599999999995</c:v>
                </c:pt>
                <c:pt idx="1821">
                  <c:v>-2.0298500000000002</c:v>
                </c:pt>
                <c:pt idx="1822">
                  <c:v>-1.9684299999999999</c:v>
                </c:pt>
                <c:pt idx="1823">
                  <c:v>-1.1781900000000001</c:v>
                </c:pt>
                <c:pt idx="1824">
                  <c:v>-1.3969</c:v>
                </c:pt>
                <c:pt idx="1825">
                  <c:v>-1.3969</c:v>
                </c:pt>
                <c:pt idx="1826">
                  <c:v>-1.04741</c:v>
                </c:pt>
                <c:pt idx="1827">
                  <c:v>5.8795E-2</c:v>
                </c:pt>
                <c:pt idx="1828">
                  <c:v>-0.82998000000000005</c:v>
                </c:pt>
                <c:pt idx="1829">
                  <c:v>-1.4981899999999999</c:v>
                </c:pt>
                <c:pt idx="1830">
                  <c:v>-0.986093</c:v>
                </c:pt>
                <c:pt idx="1831">
                  <c:v>-1.4571000000000001</c:v>
                </c:pt>
                <c:pt idx="1832">
                  <c:v>-1.2847599999999999</c:v>
                </c:pt>
                <c:pt idx="1833">
                  <c:v>-1.2251300000000001</c:v>
                </c:pt>
                <c:pt idx="1834">
                  <c:v>-0.89275899999999997</c:v>
                </c:pt>
                <c:pt idx="1835">
                  <c:v>-0.83541699999999997</c:v>
                </c:pt>
                <c:pt idx="1836">
                  <c:v>-1.7598100000000001</c:v>
                </c:pt>
                <c:pt idx="1837">
                  <c:v>-0.67291800000000002</c:v>
                </c:pt>
                <c:pt idx="1838">
                  <c:v>-1.1738900000000001</c:v>
                </c:pt>
                <c:pt idx="1839">
                  <c:v>-1.137</c:v>
                </c:pt>
                <c:pt idx="1840">
                  <c:v>-1.3195399999999999</c:v>
                </c:pt>
                <c:pt idx="1841">
                  <c:v>-0.90416399999999997</c:v>
                </c:pt>
                <c:pt idx="1842">
                  <c:v>-0.90490999999999999</c:v>
                </c:pt>
                <c:pt idx="1843">
                  <c:v>-1.4571000000000001</c:v>
                </c:pt>
                <c:pt idx="1844">
                  <c:v>-0.96453100000000003</c:v>
                </c:pt>
                <c:pt idx="1845">
                  <c:v>-1.79054</c:v>
                </c:pt>
                <c:pt idx="1846">
                  <c:v>-1.70137</c:v>
                </c:pt>
                <c:pt idx="1847">
                  <c:v>-1.79054</c:v>
                </c:pt>
                <c:pt idx="1848">
                  <c:v>-1.70137</c:v>
                </c:pt>
                <c:pt idx="1849">
                  <c:v>-1.79054</c:v>
                </c:pt>
                <c:pt idx="1850">
                  <c:v>-1.0416399999999999</c:v>
                </c:pt>
                <c:pt idx="1851">
                  <c:v>-1.7463</c:v>
                </c:pt>
                <c:pt idx="1852">
                  <c:v>-1.38462</c:v>
                </c:pt>
                <c:pt idx="1853">
                  <c:v>-0.91091</c:v>
                </c:pt>
                <c:pt idx="1854">
                  <c:v>-1.7438499999999999</c:v>
                </c:pt>
                <c:pt idx="1855">
                  <c:v>-1.6674</c:v>
                </c:pt>
                <c:pt idx="1856">
                  <c:v>-0.177509</c:v>
                </c:pt>
                <c:pt idx="1857">
                  <c:v>-1.2482</c:v>
                </c:pt>
                <c:pt idx="1858">
                  <c:v>-0.60160100000000005</c:v>
                </c:pt>
                <c:pt idx="1859">
                  <c:v>-1.54878</c:v>
                </c:pt>
                <c:pt idx="1860">
                  <c:v>-0.38125900000000001</c:v>
                </c:pt>
                <c:pt idx="1861">
                  <c:v>-1.46428</c:v>
                </c:pt>
                <c:pt idx="1862">
                  <c:v>-0.62154799999999999</c:v>
                </c:pt>
                <c:pt idx="1863">
                  <c:v>-1.4583900000000001</c:v>
                </c:pt>
                <c:pt idx="1864">
                  <c:v>-1.0149900000000001</c:v>
                </c:pt>
                <c:pt idx="1865">
                  <c:v>-1.2901100000000001</c:v>
                </c:pt>
                <c:pt idx="1866">
                  <c:v>-2.0262199999999999</c:v>
                </c:pt>
                <c:pt idx="1867">
                  <c:v>-1.4583900000000001</c:v>
                </c:pt>
                <c:pt idx="1868">
                  <c:v>-0.90215599999999996</c:v>
                </c:pt>
                <c:pt idx="1869">
                  <c:v>-0.64606799999999998</c:v>
                </c:pt>
                <c:pt idx="1870">
                  <c:v>-0.94564800000000004</c:v>
                </c:pt>
                <c:pt idx="1871">
                  <c:v>-1.1197999999999999</c:v>
                </c:pt>
                <c:pt idx="1872">
                  <c:v>-0.10839</c:v>
                </c:pt>
                <c:pt idx="1873">
                  <c:v>-1.46428</c:v>
                </c:pt>
                <c:pt idx="1874">
                  <c:v>-0.62154799999999999</c:v>
                </c:pt>
                <c:pt idx="1875">
                  <c:v>-0.19844400000000001</c:v>
                </c:pt>
                <c:pt idx="1876">
                  <c:v>2.8107E-2</c:v>
                </c:pt>
                <c:pt idx="1877">
                  <c:v>-0.217832</c:v>
                </c:pt>
                <c:pt idx="1878">
                  <c:v>-0.81052999999999997</c:v>
                </c:pt>
                <c:pt idx="1879">
                  <c:v>-1.0772200000000001</c:v>
                </c:pt>
                <c:pt idx="1880">
                  <c:v>-0.40042299999999997</c:v>
                </c:pt>
                <c:pt idx="1881">
                  <c:v>-0.50471200000000005</c:v>
                </c:pt>
                <c:pt idx="1882">
                  <c:v>-0.33568100000000001</c:v>
                </c:pt>
                <c:pt idx="1883">
                  <c:v>-0.40042299999999997</c:v>
                </c:pt>
                <c:pt idx="1884">
                  <c:v>-0.20488400000000001</c:v>
                </c:pt>
                <c:pt idx="1885">
                  <c:v>-0.51941000000000004</c:v>
                </c:pt>
                <c:pt idx="1886">
                  <c:v>-0.217832</c:v>
                </c:pt>
                <c:pt idx="1887">
                  <c:v>-1.7782500000000001</c:v>
                </c:pt>
                <c:pt idx="1888">
                  <c:v>-0.36894300000000002</c:v>
                </c:pt>
                <c:pt idx="1889">
                  <c:v>-0.59330300000000002</c:v>
                </c:pt>
                <c:pt idx="1890">
                  <c:v>-0.29280600000000001</c:v>
                </c:pt>
                <c:pt idx="1891">
                  <c:v>-1.06497</c:v>
                </c:pt>
                <c:pt idx="1892">
                  <c:v>-1.7782500000000001</c:v>
                </c:pt>
                <c:pt idx="1893">
                  <c:v>-0.15745899999999999</c:v>
                </c:pt>
                <c:pt idx="1894">
                  <c:v>-2.06473</c:v>
                </c:pt>
                <c:pt idx="1895">
                  <c:v>-1.1153</c:v>
                </c:pt>
                <c:pt idx="1896">
                  <c:v>-0.62614000000000003</c:v>
                </c:pt>
                <c:pt idx="1897">
                  <c:v>-0.96312299999999995</c:v>
                </c:pt>
                <c:pt idx="1898">
                  <c:v>-0.104212</c:v>
                </c:pt>
                <c:pt idx="1899">
                  <c:v>-0.29280600000000001</c:v>
                </c:pt>
                <c:pt idx="1900">
                  <c:v>-0.33568100000000001</c:v>
                </c:pt>
                <c:pt idx="1901">
                  <c:v>-0.82984999999999998</c:v>
                </c:pt>
                <c:pt idx="1902">
                  <c:v>1.9009999999999999E-3</c:v>
                </c:pt>
                <c:pt idx="1903">
                  <c:v>-1.66022</c:v>
                </c:pt>
                <c:pt idx="1904">
                  <c:v>-0.754691</c:v>
                </c:pt>
                <c:pt idx="1905">
                  <c:v>-0.44358799999999998</c:v>
                </c:pt>
                <c:pt idx="1906">
                  <c:v>-0.29661500000000002</c:v>
                </c:pt>
                <c:pt idx="1907">
                  <c:v>-0.90264900000000003</c:v>
                </c:pt>
                <c:pt idx="1908">
                  <c:v>-0.37740899999999999</c:v>
                </c:pt>
                <c:pt idx="1909">
                  <c:v>-1.08538</c:v>
                </c:pt>
                <c:pt idx="1910">
                  <c:v>-1.1165700000000001</c:v>
                </c:pt>
                <c:pt idx="1911">
                  <c:v>-0.57952599999999999</c:v>
                </c:pt>
                <c:pt idx="1912">
                  <c:v>-0.541879</c:v>
                </c:pt>
                <c:pt idx="1913">
                  <c:v>-1.19238</c:v>
                </c:pt>
                <c:pt idx="1914">
                  <c:v>-0.51202199999999998</c:v>
                </c:pt>
                <c:pt idx="1915">
                  <c:v>-1.1096200000000001</c:v>
                </c:pt>
                <c:pt idx="1916">
                  <c:v>-0.53717000000000004</c:v>
                </c:pt>
                <c:pt idx="1917">
                  <c:v>-0.464756</c:v>
                </c:pt>
                <c:pt idx="1918">
                  <c:v>-0.40809299999999998</c:v>
                </c:pt>
                <c:pt idx="1919">
                  <c:v>-1.1940200000000001</c:v>
                </c:pt>
                <c:pt idx="1920">
                  <c:v>-1.1940200000000001</c:v>
                </c:pt>
                <c:pt idx="1921">
                  <c:v>-0.65906100000000001</c:v>
                </c:pt>
                <c:pt idx="1922">
                  <c:v>-0.80053600000000003</c:v>
                </c:pt>
                <c:pt idx="1923">
                  <c:v>-0.55443799999999999</c:v>
                </c:pt>
                <c:pt idx="1924">
                  <c:v>-1.19238</c:v>
                </c:pt>
                <c:pt idx="1925">
                  <c:v>-1.0484100000000001</c:v>
                </c:pt>
                <c:pt idx="1926">
                  <c:v>-0.97448100000000004</c:v>
                </c:pt>
                <c:pt idx="1927">
                  <c:v>-0.53717000000000004</c:v>
                </c:pt>
                <c:pt idx="1928">
                  <c:v>-0.86412500000000003</c:v>
                </c:pt>
                <c:pt idx="1929">
                  <c:v>-0.82984999999999998</c:v>
                </c:pt>
                <c:pt idx="1930">
                  <c:v>-0.754691</c:v>
                </c:pt>
                <c:pt idx="1931">
                  <c:v>-0.57952599999999999</c:v>
                </c:pt>
                <c:pt idx="1932">
                  <c:v>-0.51202199999999998</c:v>
                </c:pt>
                <c:pt idx="1933">
                  <c:v>-0.32933299999999999</c:v>
                </c:pt>
                <c:pt idx="1934">
                  <c:v>0.30340200000000001</c:v>
                </c:pt>
                <c:pt idx="1935">
                  <c:v>-1.1958899999999999</c:v>
                </c:pt>
                <c:pt idx="1936">
                  <c:v>-1.2519199999999999</c:v>
                </c:pt>
                <c:pt idx="1937">
                  <c:v>-1.2990900000000001</c:v>
                </c:pt>
                <c:pt idx="1938">
                  <c:v>-1.0304500000000001</c:v>
                </c:pt>
                <c:pt idx="1939">
                  <c:v>-0.76244100000000004</c:v>
                </c:pt>
                <c:pt idx="1940">
                  <c:v>-1.10487</c:v>
                </c:pt>
                <c:pt idx="1941">
                  <c:v>-0.172094</c:v>
                </c:pt>
                <c:pt idx="1942">
                  <c:v>-1.32944</c:v>
                </c:pt>
                <c:pt idx="1943">
                  <c:v>-0.49208400000000002</c:v>
                </c:pt>
                <c:pt idx="1944">
                  <c:v>-0.36234</c:v>
                </c:pt>
                <c:pt idx="1945">
                  <c:v>-1.08758</c:v>
                </c:pt>
                <c:pt idx="1946">
                  <c:v>-0.39405600000000002</c:v>
                </c:pt>
                <c:pt idx="1947">
                  <c:v>-0.91438200000000003</c:v>
                </c:pt>
                <c:pt idx="1948">
                  <c:v>-0.36234</c:v>
                </c:pt>
                <c:pt idx="1949">
                  <c:v>-1.62181</c:v>
                </c:pt>
                <c:pt idx="1950">
                  <c:v>-1.2519199999999999</c:v>
                </c:pt>
                <c:pt idx="1951">
                  <c:v>-1.359</c:v>
                </c:pt>
                <c:pt idx="1952">
                  <c:v>0.22064</c:v>
                </c:pt>
                <c:pt idx="1953">
                  <c:v>-0.96037899999999998</c:v>
                </c:pt>
                <c:pt idx="1954">
                  <c:v>-1.2662800000000001</c:v>
                </c:pt>
                <c:pt idx="1955">
                  <c:v>-0.35327900000000001</c:v>
                </c:pt>
                <c:pt idx="1956">
                  <c:v>-1.2662800000000001</c:v>
                </c:pt>
                <c:pt idx="1957">
                  <c:v>-0.99007999999999996</c:v>
                </c:pt>
                <c:pt idx="1958">
                  <c:v>-0.65007300000000001</c:v>
                </c:pt>
                <c:pt idx="1959">
                  <c:v>-0.65106900000000001</c:v>
                </c:pt>
                <c:pt idx="1960">
                  <c:v>-1.1146100000000001</c:v>
                </c:pt>
                <c:pt idx="1961">
                  <c:v>-0.41830899999999999</c:v>
                </c:pt>
                <c:pt idx="1962">
                  <c:v>-0.32442399999999999</c:v>
                </c:pt>
                <c:pt idx="1963">
                  <c:v>-0.96037899999999998</c:v>
                </c:pt>
                <c:pt idx="1964">
                  <c:v>-0.78803800000000002</c:v>
                </c:pt>
                <c:pt idx="1965">
                  <c:v>-1.29766</c:v>
                </c:pt>
                <c:pt idx="1966">
                  <c:v>-1.2990900000000001</c:v>
                </c:pt>
                <c:pt idx="1967">
                  <c:v>-0.98790800000000001</c:v>
                </c:pt>
                <c:pt idx="1968">
                  <c:v>-0.65776800000000002</c:v>
                </c:pt>
                <c:pt idx="1969">
                  <c:v>-0.42987399999999998</c:v>
                </c:pt>
                <c:pt idx="1970">
                  <c:v>-1.06999</c:v>
                </c:pt>
                <c:pt idx="1971">
                  <c:v>-0.427427</c:v>
                </c:pt>
                <c:pt idx="1972">
                  <c:v>-0.78803800000000002</c:v>
                </c:pt>
                <c:pt idx="1973">
                  <c:v>-0.34641100000000002</c:v>
                </c:pt>
                <c:pt idx="1974">
                  <c:v>-0.36883300000000002</c:v>
                </c:pt>
                <c:pt idx="1975">
                  <c:v>-0.32442399999999999</c:v>
                </c:pt>
                <c:pt idx="1976">
                  <c:v>-0.471362</c:v>
                </c:pt>
                <c:pt idx="1977">
                  <c:v>-0.80530299999999999</c:v>
                </c:pt>
                <c:pt idx="1978">
                  <c:v>-0.52083100000000004</c:v>
                </c:pt>
                <c:pt idx="1979">
                  <c:v>-0.34641100000000002</c:v>
                </c:pt>
                <c:pt idx="1980">
                  <c:v>-0.75082899999999997</c:v>
                </c:pt>
                <c:pt idx="1981">
                  <c:v>-0.72053199999999995</c:v>
                </c:pt>
                <c:pt idx="1982">
                  <c:v>-0.34641100000000002</c:v>
                </c:pt>
                <c:pt idx="1983">
                  <c:v>-0.95616900000000005</c:v>
                </c:pt>
                <c:pt idx="1984">
                  <c:v>-1.0280499999999999</c:v>
                </c:pt>
                <c:pt idx="1985">
                  <c:v>-2.0084599999999999</c:v>
                </c:pt>
                <c:pt idx="1986">
                  <c:v>-0.122484</c:v>
                </c:pt>
                <c:pt idx="1987">
                  <c:v>-1.8180099999999999</c:v>
                </c:pt>
                <c:pt idx="1988">
                  <c:v>-1.3217699999999999</c:v>
                </c:pt>
                <c:pt idx="1989">
                  <c:v>-0.106945</c:v>
                </c:pt>
                <c:pt idx="1990">
                  <c:v>-1.01773</c:v>
                </c:pt>
                <c:pt idx="1991">
                  <c:v>-1.1994100000000001</c:v>
                </c:pt>
                <c:pt idx="1992">
                  <c:v>-0.384266</c:v>
                </c:pt>
                <c:pt idx="1993">
                  <c:v>-1.0220899999999999</c:v>
                </c:pt>
                <c:pt idx="1994">
                  <c:v>-0.92088000000000003</c:v>
                </c:pt>
                <c:pt idx="1995">
                  <c:v>-0.87597400000000003</c:v>
                </c:pt>
                <c:pt idx="1996">
                  <c:v>-1.24508</c:v>
                </c:pt>
                <c:pt idx="1997">
                  <c:v>-1.7444500000000001</c:v>
                </c:pt>
                <c:pt idx="1998">
                  <c:v>-1.0722799999999999</c:v>
                </c:pt>
                <c:pt idx="1999">
                  <c:v>-1.03349</c:v>
                </c:pt>
                <c:pt idx="2000">
                  <c:v>-1.0220899999999999</c:v>
                </c:pt>
                <c:pt idx="2001">
                  <c:v>-0.78649100000000005</c:v>
                </c:pt>
                <c:pt idx="2002">
                  <c:v>-1.0722799999999999</c:v>
                </c:pt>
                <c:pt idx="2003">
                  <c:v>-0.95723400000000003</c:v>
                </c:pt>
                <c:pt idx="2004">
                  <c:v>-1.5604</c:v>
                </c:pt>
                <c:pt idx="2005">
                  <c:v>-1.02325</c:v>
                </c:pt>
                <c:pt idx="2006">
                  <c:v>-1.02325</c:v>
                </c:pt>
                <c:pt idx="2007">
                  <c:v>-2.1030500000000001</c:v>
                </c:pt>
                <c:pt idx="2008">
                  <c:v>-2.0165799999999998</c:v>
                </c:pt>
                <c:pt idx="2009">
                  <c:v>-0.60416099999999995</c:v>
                </c:pt>
                <c:pt idx="2010">
                  <c:v>-0.83038999999999996</c:v>
                </c:pt>
                <c:pt idx="2011">
                  <c:v>-1.48397</c:v>
                </c:pt>
                <c:pt idx="2012">
                  <c:v>-4.3756000000000003E-2</c:v>
                </c:pt>
                <c:pt idx="2013">
                  <c:v>-1.7505999999999999</c:v>
                </c:pt>
                <c:pt idx="2014">
                  <c:v>-1.3926499999999999</c:v>
                </c:pt>
                <c:pt idx="2015">
                  <c:v>-1.7505999999999999</c:v>
                </c:pt>
                <c:pt idx="2016">
                  <c:v>-0.60416099999999995</c:v>
                </c:pt>
                <c:pt idx="2017">
                  <c:v>-0.99297000000000002</c:v>
                </c:pt>
                <c:pt idx="2018">
                  <c:v>-1.0457000000000001</c:v>
                </c:pt>
                <c:pt idx="2019">
                  <c:v>-1.5872900000000001</c:v>
                </c:pt>
                <c:pt idx="2020">
                  <c:v>-1.7505999999999999</c:v>
                </c:pt>
                <c:pt idx="2021">
                  <c:v>-1.8603700000000001</c:v>
                </c:pt>
                <c:pt idx="2022">
                  <c:v>-0.33006099999999999</c:v>
                </c:pt>
                <c:pt idx="2023">
                  <c:v>-1.2724899999999999</c:v>
                </c:pt>
                <c:pt idx="2024">
                  <c:v>-2.0743</c:v>
                </c:pt>
                <c:pt idx="2025">
                  <c:v>-0.54819600000000002</c:v>
                </c:pt>
                <c:pt idx="2026">
                  <c:v>-1.78929</c:v>
                </c:pt>
                <c:pt idx="2027">
                  <c:v>-1.64679</c:v>
                </c:pt>
                <c:pt idx="2028">
                  <c:v>-1.8235600000000001</c:v>
                </c:pt>
                <c:pt idx="2029">
                  <c:v>-1.3332599999999999</c:v>
                </c:pt>
                <c:pt idx="2030">
                  <c:v>-1.9405300000000001</c:v>
                </c:pt>
                <c:pt idx="2031">
                  <c:v>-1.67353</c:v>
                </c:pt>
                <c:pt idx="2032">
                  <c:v>-1.8136000000000001</c:v>
                </c:pt>
                <c:pt idx="2033">
                  <c:v>-0.65892700000000004</c:v>
                </c:pt>
                <c:pt idx="2034">
                  <c:v>-0.53933600000000004</c:v>
                </c:pt>
                <c:pt idx="2035">
                  <c:v>-1.87076</c:v>
                </c:pt>
                <c:pt idx="2036">
                  <c:v>-1.8806700000000001</c:v>
                </c:pt>
                <c:pt idx="2037">
                  <c:v>-1.25661</c:v>
                </c:pt>
                <c:pt idx="2038">
                  <c:v>-1.8285</c:v>
                </c:pt>
                <c:pt idx="2039">
                  <c:v>-1.91835</c:v>
                </c:pt>
                <c:pt idx="2040">
                  <c:v>-0.73950099999999996</c:v>
                </c:pt>
                <c:pt idx="2041">
                  <c:v>-1.4394400000000001</c:v>
                </c:pt>
                <c:pt idx="2042">
                  <c:v>-2.0067200000000001</c:v>
                </c:pt>
                <c:pt idx="2043">
                  <c:v>-1.9405300000000001</c:v>
                </c:pt>
                <c:pt idx="2044">
                  <c:v>-0.93784900000000004</c:v>
                </c:pt>
                <c:pt idx="2045">
                  <c:v>-1.23658</c:v>
                </c:pt>
                <c:pt idx="2046">
                  <c:v>-2.0295999999999998</c:v>
                </c:pt>
                <c:pt idx="2047">
                  <c:v>-0.91666300000000001</c:v>
                </c:pt>
                <c:pt idx="2048">
                  <c:v>-1.6330800000000001</c:v>
                </c:pt>
                <c:pt idx="2049">
                  <c:v>-1.8526899999999999</c:v>
                </c:pt>
                <c:pt idx="2050">
                  <c:v>-2.0671900000000001</c:v>
                </c:pt>
                <c:pt idx="2051">
                  <c:v>-0.87072300000000002</c:v>
                </c:pt>
                <c:pt idx="2052">
                  <c:v>-2.0391699999999999</c:v>
                </c:pt>
                <c:pt idx="2053">
                  <c:v>-1.8526899999999999</c:v>
                </c:pt>
                <c:pt idx="2054">
                  <c:v>-1.7193E-2</c:v>
                </c:pt>
                <c:pt idx="2055">
                  <c:v>-1.87076</c:v>
                </c:pt>
                <c:pt idx="2056">
                  <c:v>-0.65892700000000004</c:v>
                </c:pt>
                <c:pt idx="2057">
                  <c:v>-1.3581399999999999</c:v>
                </c:pt>
                <c:pt idx="2058">
                  <c:v>-0.99933799999999995</c:v>
                </c:pt>
                <c:pt idx="2059">
                  <c:v>-0.11351</c:v>
                </c:pt>
                <c:pt idx="2060">
                  <c:v>0.20689399999999999</c:v>
                </c:pt>
                <c:pt idx="2061">
                  <c:v>-1.8757900000000001</c:v>
                </c:pt>
                <c:pt idx="2062">
                  <c:v>-1.08344</c:v>
                </c:pt>
                <c:pt idx="2063">
                  <c:v>-1.5945800000000001</c:v>
                </c:pt>
                <c:pt idx="2064">
                  <c:v>0.55127700000000002</c:v>
                </c:pt>
                <c:pt idx="2065">
                  <c:v>-1.2206399999999999</c:v>
                </c:pt>
                <c:pt idx="2066">
                  <c:v>1.0571000000000001E-2</c:v>
                </c:pt>
                <c:pt idx="2067">
                  <c:v>-1.15239</c:v>
                </c:pt>
                <c:pt idx="2068">
                  <c:v>-1.03461</c:v>
                </c:pt>
                <c:pt idx="2069">
                  <c:v>-0.11189399999999999</c:v>
                </c:pt>
                <c:pt idx="2070">
                  <c:v>-1.62188</c:v>
                </c:pt>
                <c:pt idx="2071">
                  <c:v>0.20689399999999999</c:v>
                </c:pt>
                <c:pt idx="2072">
                  <c:v>-0.11351</c:v>
                </c:pt>
                <c:pt idx="2073">
                  <c:v>-0.45965600000000001</c:v>
                </c:pt>
                <c:pt idx="2074">
                  <c:v>-1.0085200000000001</c:v>
                </c:pt>
                <c:pt idx="2075">
                  <c:v>-0.339592</c:v>
                </c:pt>
                <c:pt idx="2076">
                  <c:v>-0.174096</c:v>
                </c:pt>
                <c:pt idx="2077">
                  <c:v>-0.97094800000000003</c:v>
                </c:pt>
                <c:pt idx="2078">
                  <c:v>-1.6728799999999999</c:v>
                </c:pt>
                <c:pt idx="2079">
                  <c:v>-0.35654200000000003</c:v>
                </c:pt>
                <c:pt idx="2080">
                  <c:v>-1.25631</c:v>
                </c:pt>
                <c:pt idx="2081">
                  <c:v>-0.206675</c:v>
                </c:pt>
                <c:pt idx="2082">
                  <c:v>-1.3661099999999999</c:v>
                </c:pt>
                <c:pt idx="2083">
                  <c:v>-0.33435399999999998</c:v>
                </c:pt>
                <c:pt idx="2084">
                  <c:v>-0.85640099999999997</c:v>
                </c:pt>
                <c:pt idx="2085">
                  <c:v>-1.0085200000000001</c:v>
                </c:pt>
                <c:pt idx="2086">
                  <c:v>-0.11006100000000001</c:v>
                </c:pt>
                <c:pt idx="2087">
                  <c:v>-0.11351</c:v>
                </c:pt>
                <c:pt idx="2088">
                  <c:v>0.20689399999999999</c:v>
                </c:pt>
                <c:pt idx="2089">
                  <c:v>-0.72431599999999996</c:v>
                </c:pt>
                <c:pt idx="2090">
                  <c:v>-0.96424600000000005</c:v>
                </c:pt>
                <c:pt idx="2091">
                  <c:v>-0.65836300000000003</c:v>
                </c:pt>
                <c:pt idx="2092">
                  <c:v>-1.34467</c:v>
                </c:pt>
                <c:pt idx="2093">
                  <c:v>-0.76856000000000002</c:v>
                </c:pt>
                <c:pt idx="2094">
                  <c:v>-0.43165799999999999</c:v>
                </c:pt>
                <c:pt idx="2095">
                  <c:v>-1.21726</c:v>
                </c:pt>
                <c:pt idx="2096">
                  <c:v>-0.72431599999999996</c:v>
                </c:pt>
                <c:pt idx="2097">
                  <c:v>-0.76856000000000002</c:v>
                </c:pt>
                <c:pt idx="2098">
                  <c:v>-0.64366199999999996</c:v>
                </c:pt>
                <c:pt idx="2099">
                  <c:v>-0.100355</c:v>
                </c:pt>
                <c:pt idx="2100">
                  <c:v>-0.43025200000000002</c:v>
                </c:pt>
                <c:pt idx="2101">
                  <c:v>-1.8193299999999999</c:v>
                </c:pt>
                <c:pt idx="2102">
                  <c:v>-0.446961</c:v>
                </c:pt>
                <c:pt idx="2103">
                  <c:v>-1.21726</c:v>
                </c:pt>
                <c:pt idx="2104">
                  <c:v>0.316415</c:v>
                </c:pt>
                <c:pt idx="2105">
                  <c:v>-0.174096</c:v>
                </c:pt>
                <c:pt idx="2106">
                  <c:v>-1.1237299999999999</c:v>
                </c:pt>
                <c:pt idx="2107">
                  <c:v>-1.3670100000000001</c:v>
                </c:pt>
                <c:pt idx="2108">
                  <c:v>-0.583256</c:v>
                </c:pt>
                <c:pt idx="2109">
                  <c:v>-0.80849000000000004</c:v>
                </c:pt>
                <c:pt idx="2110">
                  <c:v>-0.43025200000000002</c:v>
                </c:pt>
                <c:pt idx="2111">
                  <c:v>-1.3670100000000001</c:v>
                </c:pt>
                <c:pt idx="2112">
                  <c:v>-0.58505200000000002</c:v>
                </c:pt>
                <c:pt idx="2113">
                  <c:v>-0.89414300000000002</c:v>
                </c:pt>
                <c:pt idx="2114">
                  <c:v>-1.21726</c:v>
                </c:pt>
                <c:pt idx="2115">
                  <c:v>-0.51526899999999998</c:v>
                </c:pt>
                <c:pt idx="2116">
                  <c:v>-0.174096</c:v>
                </c:pt>
                <c:pt idx="2117">
                  <c:v>-0.523922</c:v>
                </c:pt>
                <c:pt idx="2118">
                  <c:v>-1.8071900000000001</c:v>
                </c:pt>
                <c:pt idx="2119">
                  <c:v>-0.86540399999999995</c:v>
                </c:pt>
                <c:pt idx="2120">
                  <c:v>-1.41665</c:v>
                </c:pt>
                <c:pt idx="2121">
                  <c:v>-1.4754700000000001</c:v>
                </c:pt>
                <c:pt idx="2122">
                  <c:v>-0.86540399999999995</c:v>
                </c:pt>
                <c:pt idx="2123">
                  <c:v>-1.2523599999999999</c:v>
                </c:pt>
                <c:pt idx="2124">
                  <c:v>-0.26159300000000002</c:v>
                </c:pt>
                <c:pt idx="2125">
                  <c:v>-0.82453799999999999</c:v>
                </c:pt>
                <c:pt idx="2126">
                  <c:v>-0.48097000000000001</c:v>
                </c:pt>
                <c:pt idx="2127">
                  <c:v>-0.86540399999999995</c:v>
                </c:pt>
                <c:pt idx="2128">
                  <c:v>-1.0130300000000001</c:v>
                </c:pt>
                <c:pt idx="2129">
                  <c:v>-0.84458900000000003</c:v>
                </c:pt>
                <c:pt idx="2130">
                  <c:v>-1.5425500000000001</c:v>
                </c:pt>
                <c:pt idx="2131">
                  <c:v>-0.20588300000000001</c:v>
                </c:pt>
                <c:pt idx="2132">
                  <c:v>-1.0256099999999999</c:v>
                </c:pt>
                <c:pt idx="2133">
                  <c:v>-2.3479000000000001</c:v>
                </c:pt>
                <c:pt idx="2134">
                  <c:v>-1.0604100000000001</c:v>
                </c:pt>
                <c:pt idx="2135">
                  <c:v>-0.783192</c:v>
                </c:pt>
                <c:pt idx="2136">
                  <c:v>-0.212365</c:v>
                </c:pt>
                <c:pt idx="2137">
                  <c:v>-0.872699</c:v>
                </c:pt>
                <c:pt idx="2138">
                  <c:v>-0.872699</c:v>
                </c:pt>
                <c:pt idx="2139">
                  <c:v>-0.67657400000000001</c:v>
                </c:pt>
                <c:pt idx="2140">
                  <c:v>-0.671898</c:v>
                </c:pt>
                <c:pt idx="2141">
                  <c:v>-1.1771499999999999</c:v>
                </c:pt>
                <c:pt idx="2142">
                  <c:v>-1.3756200000000001</c:v>
                </c:pt>
                <c:pt idx="2143">
                  <c:v>-0.36998300000000001</c:v>
                </c:pt>
                <c:pt idx="2144">
                  <c:v>-1.38697</c:v>
                </c:pt>
                <c:pt idx="2145">
                  <c:v>-1.69516</c:v>
                </c:pt>
                <c:pt idx="2146">
                  <c:v>-0.96666600000000003</c:v>
                </c:pt>
                <c:pt idx="2147">
                  <c:v>-1.2067699999999999</c:v>
                </c:pt>
                <c:pt idx="2148">
                  <c:v>-1.3028999999999999</c:v>
                </c:pt>
                <c:pt idx="2149">
                  <c:v>-0.19533</c:v>
                </c:pt>
                <c:pt idx="2150">
                  <c:v>-1.3028999999999999</c:v>
                </c:pt>
                <c:pt idx="2151">
                  <c:v>-1.78471</c:v>
                </c:pt>
                <c:pt idx="2152">
                  <c:v>-1.2067699999999999</c:v>
                </c:pt>
                <c:pt idx="2153">
                  <c:v>-1.5407500000000001</c:v>
                </c:pt>
                <c:pt idx="2154">
                  <c:v>-1.15741</c:v>
                </c:pt>
                <c:pt idx="2155">
                  <c:v>-1.16933</c:v>
                </c:pt>
                <c:pt idx="2156">
                  <c:v>-1.1934800000000001</c:v>
                </c:pt>
                <c:pt idx="2157">
                  <c:v>-1.56277</c:v>
                </c:pt>
                <c:pt idx="2158">
                  <c:v>-1.15964</c:v>
                </c:pt>
                <c:pt idx="2159">
                  <c:v>-0.36743100000000001</c:v>
                </c:pt>
                <c:pt idx="2160">
                  <c:v>-0.75822100000000003</c:v>
                </c:pt>
                <c:pt idx="2161">
                  <c:v>-1.4616199999999999</c:v>
                </c:pt>
                <c:pt idx="2162">
                  <c:v>-0.365595</c:v>
                </c:pt>
                <c:pt idx="2163">
                  <c:v>-1.38303</c:v>
                </c:pt>
                <c:pt idx="2164">
                  <c:v>-1.56277</c:v>
                </c:pt>
                <c:pt idx="2165">
                  <c:v>-1.0122500000000001</c:v>
                </c:pt>
                <c:pt idx="2166">
                  <c:v>-1.12602</c:v>
                </c:pt>
                <c:pt idx="2167">
                  <c:v>-1.4304399999999999</c:v>
                </c:pt>
                <c:pt idx="2168">
                  <c:v>-1.38697</c:v>
                </c:pt>
                <c:pt idx="2169">
                  <c:v>-1.0639099999999999</c:v>
                </c:pt>
                <c:pt idx="2170">
                  <c:v>-1.49685</c:v>
                </c:pt>
                <c:pt idx="2171">
                  <c:v>-0.75822100000000003</c:v>
                </c:pt>
                <c:pt idx="2172">
                  <c:v>-1.56277</c:v>
                </c:pt>
                <c:pt idx="2173">
                  <c:v>-1.74315</c:v>
                </c:pt>
                <c:pt idx="2174">
                  <c:v>-2.3365900000000002</c:v>
                </c:pt>
                <c:pt idx="2175">
                  <c:v>-0.618954</c:v>
                </c:pt>
                <c:pt idx="2176">
                  <c:v>-0.618954</c:v>
                </c:pt>
                <c:pt idx="2177">
                  <c:v>-0.180951</c:v>
                </c:pt>
                <c:pt idx="2178">
                  <c:v>-0.60775800000000002</c:v>
                </c:pt>
                <c:pt idx="2179">
                  <c:v>0.23507</c:v>
                </c:pt>
                <c:pt idx="2180">
                  <c:v>-1.44025</c:v>
                </c:pt>
                <c:pt idx="2181">
                  <c:v>-0.77061199999999996</c:v>
                </c:pt>
                <c:pt idx="2182">
                  <c:v>-0.618954</c:v>
                </c:pt>
                <c:pt idx="2183">
                  <c:v>6.1776999999999999E-2</c:v>
                </c:pt>
                <c:pt idx="2184">
                  <c:v>0.45816800000000002</c:v>
                </c:pt>
                <c:pt idx="2185">
                  <c:v>-1.5384</c:v>
                </c:pt>
                <c:pt idx="2186">
                  <c:v>0.211729</c:v>
                </c:pt>
                <c:pt idx="2187">
                  <c:v>-0.26421699999999998</c:v>
                </c:pt>
                <c:pt idx="2188">
                  <c:v>-0.618954</c:v>
                </c:pt>
                <c:pt idx="2189">
                  <c:v>-0.140569</c:v>
                </c:pt>
                <c:pt idx="2190">
                  <c:v>-0.44661899999999999</c:v>
                </c:pt>
                <c:pt idx="2191">
                  <c:v>0.34975400000000001</c:v>
                </c:pt>
                <c:pt idx="2192">
                  <c:v>-0.60775800000000002</c:v>
                </c:pt>
                <c:pt idx="2193">
                  <c:v>-0.59835099999999997</c:v>
                </c:pt>
                <c:pt idx="2194">
                  <c:v>-1.3493599999999999</c:v>
                </c:pt>
                <c:pt idx="2195">
                  <c:v>0.33400200000000002</c:v>
                </c:pt>
                <c:pt idx="2196">
                  <c:v>0.63842399999999999</c:v>
                </c:pt>
                <c:pt idx="2197">
                  <c:v>-0.45071</c:v>
                </c:pt>
                <c:pt idx="2198">
                  <c:v>-1.3650599999999999</c:v>
                </c:pt>
                <c:pt idx="2199">
                  <c:v>-0.238401</c:v>
                </c:pt>
                <c:pt idx="2200">
                  <c:v>5.0769000000000002E-2</c:v>
                </c:pt>
                <c:pt idx="2201">
                  <c:v>-0.185914</c:v>
                </c:pt>
                <c:pt idx="2202">
                  <c:v>-0.29203000000000001</c:v>
                </c:pt>
                <c:pt idx="2203">
                  <c:v>-0.654806</c:v>
                </c:pt>
                <c:pt idx="2204">
                  <c:v>-2.1531400000000001</c:v>
                </c:pt>
                <c:pt idx="2205">
                  <c:v>0.43313400000000002</c:v>
                </c:pt>
                <c:pt idx="2206">
                  <c:v>-0.771702</c:v>
                </c:pt>
                <c:pt idx="2207">
                  <c:v>-1.68831</c:v>
                </c:pt>
                <c:pt idx="2208">
                  <c:v>-8.4502999999999995E-2</c:v>
                </c:pt>
                <c:pt idx="2209">
                  <c:v>-8.0742999999999995E-2</c:v>
                </c:pt>
                <c:pt idx="2210">
                  <c:v>-0.28189999999999998</c:v>
                </c:pt>
                <c:pt idx="2211">
                  <c:v>-0.654806</c:v>
                </c:pt>
                <c:pt idx="2212">
                  <c:v>-0.99016700000000002</c:v>
                </c:pt>
                <c:pt idx="2213">
                  <c:v>-0.28560000000000002</c:v>
                </c:pt>
                <c:pt idx="2214">
                  <c:v>-0.14757799999999999</c:v>
                </c:pt>
                <c:pt idx="2215">
                  <c:v>9.9764000000000005E-2</c:v>
                </c:pt>
                <c:pt idx="2216">
                  <c:v>-0.32692500000000002</c:v>
                </c:pt>
                <c:pt idx="2217">
                  <c:v>-0.37668400000000002</c:v>
                </c:pt>
                <c:pt idx="2218">
                  <c:v>-0.654806</c:v>
                </c:pt>
                <c:pt idx="2219">
                  <c:v>-8.0742999999999995E-2</c:v>
                </c:pt>
                <c:pt idx="2220">
                  <c:v>-0.41263699999999998</c:v>
                </c:pt>
                <c:pt idx="2221">
                  <c:v>-1.55627</c:v>
                </c:pt>
                <c:pt idx="2222">
                  <c:v>-2.1350099999999999</c:v>
                </c:pt>
                <c:pt idx="2223">
                  <c:v>-0.34350399999999998</c:v>
                </c:pt>
                <c:pt idx="2224">
                  <c:v>-1.61303</c:v>
                </c:pt>
                <c:pt idx="2225">
                  <c:v>-0.29762899999999998</c:v>
                </c:pt>
                <c:pt idx="2226">
                  <c:v>-1.3359099999999999</c:v>
                </c:pt>
                <c:pt idx="2227">
                  <c:v>-2.14499</c:v>
                </c:pt>
                <c:pt idx="2228">
                  <c:v>-1.0188999999999999</c:v>
                </c:pt>
                <c:pt idx="2229">
                  <c:v>-0.34451799999999999</c:v>
                </c:pt>
                <c:pt idx="2230">
                  <c:v>-1.50061</c:v>
                </c:pt>
                <c:pt idx="2231">
                  <c:v>-1.8968400000000001</c:v>
                </c:pt>
                <c:pt idx="2232">
                  <c:v>-1.9280299999999999</c:v>
                </c:pt>
                <c:pt idx="2233">
                  <c:v>-1.6533199999999999</c:v>
                </c:pt>
                <c:pt idx="2234">
                  <c:v>-0.34451799999999999</c:v>
                </c:pt>
                <c:pt idx="2235">
                  <c:v>-1.7105600000000001</c:v>
                </c:pt>
                <c:pt idx="2236">
                  <c:v>-2.78051</c:v>
                </c:pt>
                <c:pt idx="2237">
                  <c:v>-1.1631899999999999</c:v>
                </c:pt>
                <c:pt idx="2238">
                  <c:v>-1.3359099999999999</c:v>
                </c:pt>
                <c:pt idx="2239">
                  <c:v>-2.07043</c:v>
                </c:pt>
                <c:pt idx="2240">
                  <c:v>-1.43421</c:v>
                </c:pt>
                <c:pt idx="2241">
                  <c:v>-1.4609300000000001</c:v>
                </c:pt>
                <c:pt idx="2242">
                  <c:v>-1.33091</c:v>
                </c:pt>
                <c:pt idx="2243">
                  <c:v>-0.97546500000000003</c:v>
                </c:pt>
                <c:pt idx="2244">
                  <c:v>-0.97546500000000003</c:v>
                </c:pt>
                <c:pt idx="2245">
                  <c:v>-1.43421</c:v>
                </c:pt>
                <c:pt idx="2246">
                  <c:v>-1.0190900000000001</c:v>
                </c:pt>
                <c:pt idx="2247">
                  <c:v>-1.25322</c:v>
                </c:pt>
                <c:pt idx="2248">
                  <c:v>-0.98036199999999996</c:v>
                </c:pt>
                <c:pt idx="2249">
                  <c:v>-0.68413100000000004</c:v>
                </c:pt>
                <c:pt idx="2250">
                  <c:v>-1.6953499999999999</c:v>
                </c:pt>
                <c:pt idx="2251">
                  <c:v>-0.98376300000000005</c:v>
                </c:pt>
                <c:pt idx="2252">
                  <c:v>-0.90701699999999996</c:v>
                </c:pt>
                <c:pt idx="2253">
                  <c:v>-1.6429</c:v>
                </c:pt>
                <c:pt idx="2254">
                  <c:v>-0.791292</c:v>
                </c:pt>
                <c:pt idx="2255">
                  <c:v>-1.15286</c:v>
                </c:pt>
                <c:pt idx="2256">
                  <c:v>-1.43421</c:v>
                </c:pt>
                <c:pt idx="2257">
                  <c:v>-1.1838500000000001</c:v>
                </c:pt>
                <c:pt idx="2258">
                  <c:v>-1.6953499999999999</c:v>
                </c:pt>
                <c:pt idx="2259">
                  <c:v>0.235709</c:v>
                </c:pt>
                <c:pt idx="2260">
                  <c:v>-0.119667</c:v>
                </c:pt>
                <c:pt idx="2261">
                  <c:v>-0.81234200000000001</c:v>
                </c:pt>
                <c:pt idx="2262">
                  <c:v>-0.25770999999999999</c:v>
                </c:pt>
                <c:pt idx="2263">
                  <c:v>-1.6429</c:v>
                </c:pt>
                <c:pt idx="2264">
                  <c:v>-1.6953499999999999</c:v>
                </c:pt>
                <c:pt idx="2265">
                  <c:v>-0.42367500000000002</c:v>
                </c:pt>
                <c:pt idx="2266">
                  <c:v>-0.73859799999999998</c:v>
                </c:pt>
                <c:pt idx="2267">
                  <c:v>-0.13042500000000001</c:v>
                </c:pt>
                <c:pt idx="2268">
                  <c:v>-0.51699099999999998</c:v>
                </c:pt>
                <c:pt idx="2269">
                  <c:v>-1.4003399999999999</c:v>
                </c:pt>
                <c:pt idx="2270">
                  <c:v>-0.118729</c:v>
                </c:pt>
                <c:pt idx="2271">
                  <c:v>-0.58135800000000004</c:v>
                </c:pt>
                <c:pt idx="2272">
                  <c:v>-1.6611100000000001</c:v>
                </c:pt>
                <c:pt idx="2273">
                  <c:v>-1.72431</c:v>
                </c:pt>
                <c:pt idx="2274">
                  <c:v>-1.0243100000000001</c:v>
                </c:pt>
                <c:pt idx="2275">
                  <c:v>-0.91791400000000001</c:v>
                </c:pt>
                <c:pt idx="2276">
                  <c:v>-0.95983499999999999</c:v>
                </c:pt>
                <c:pt idx="2277">
                  <c:v>-0.88319400000000003</c:v>
                </c:pt>
                <c:pt idx="2278">
                  <c:v>-0.25770999999999999</c:v>
                </c:pt>
                <c:pt idx="2279">
                  <c:v>-0.70449700000000004</c:v>
                </c:pt>
                <c:pt idx="2280">
                  <c:v>-0.79602799999999996</c:v>
                </c:pt>
                <c:pt idx="2281">
                  <c:v>-0.39155099999999998</c:v>
                </c:pt>
                <c:pt idx="2282">
                  <c:v>-1.3748100000000001</c:v>
                </c:pt>
                <c:pt idx="2283">
                  <c:v>-0.51699099999999998</c:v>
                </c:pt>
                <c:pt idx="2284">
                  <c:v>-0.118729</c:v>
                </c:pt>
                <c:pt idx="2285">
                  <c:v>-0.18621699999999999</c:v>
                </c:pt>
                <c:pt idx="2286">
                  <c:v>-0.65961199999999998</c:v>
                </c:pt>
                <c:pt idx="2287">
                  <c:v>-0.30870199999999998</c:v>
                </c:pt>
                <c:pt idx="2288">
                  <c:v>-1.2119200000000001</c:v>
                </c:pt>
                <c:pt idx="2289">
                  <c:v>-1.4492700000000001</c:v>
                </c:pt>
                <c:pt idx="2290">
                  <c:v>-0.20863200000000001</c:v>
                </c:pt>
                <c:pt idx="2291">
                  <c:v>-1.4785600000000001</c:v>
                </c:pt>
                <c:pt idx="2292">
                  <c:v>-0.40155200000000002</c:v>
                </c:pt>
                <c:pt idx="2293">
                  <c:v>-1.29403</c:v>
                </c:pt>
                <c:pt idx="2294">
                  <c:v>-1.6864699999999999</c:v>
                </c:pt>
                <c:pt idx="2295">
                  <c:v>-1.1919</c:v>
                </c:pt>
                <c:pt idx="2296">
                  <c:v>-1.70974</c:v>
                </c:pt>
                <c:pt idx="2297">
                  <c:v>-1.1241399999999999</c:v>
                </c:pt>
                <c:pt idx="2298">
                  <c:v>-1.6647099999999999</c:v>
                </c:pt>
                <c:pt idx="2299">
                  <c:v>-0.83778600000000003</c:v>
                </c:pt>
                <c:pt idx="2300">
                  <c:v>-1.08965</c:v>
                </c:pt>
                <c:pt idx="2301">
                  <c:v>-1.7040200000000001</c:v>
                </c:pt>
                <c:pt idx="2302">
                  <c:v>-1.3812899999999999</c:v>
                </c:pt>
                <c:pt idx="2303">
                  <c:v>-1.1241399999999999</c:v>
                </c:pt>
                <c:pt idx="2304">
                  <c:v>-1.29403</c:v>
                </c:pt>
                <c:pt idx="2305">
                  <c:v>-0.83778600000000003</c:v>
                </c:pt>
                <c:pt idx="2306">
                  <c:v>-1.7006300000000001</c:v>
                </c:pt>
                <c:pt idx="2307">
                  <c:v>-1.49109</c:v>
                </c:pt>
                <c:pt idx="2308">
                  <c:v>-1.1462000000000001</c:v>
                </c:pt>
                <c:pt idx="2309">
                  <c:v>-1.8110299999999999</c:v>
                </c:pt>
                <c:pt idx="2310">
                  <c:v>-1.68787</c:v>
                </c:pt>
                <c:pt idx="2311">
                  <c:v>-1.64215</c:v>
                </c:pt>
                <c:pt idx="2312">
                  <c:v>-1.64215</c:v>
                </c:pt>
                <c:pt idx="2313">
                  <c:v>-1.43506</c:v>
                </c:pt>
                <c:pt idx="2314">
                  <c:v>-1.1919</c:v>
                </c:pt>
                <c:pt idx="2315">
                  <c:v>-1.4012</c:v>
                </c:pt>
                <c:pt idx="2316">
                  <c:v>-1.0171600000000001</c:v>
                </c:pt>
                <c:pt idx="2317">
                  <c:v>-1.77197</c:v>
                </c:pt>
                <c:pt idx="2318">
                  <c:v>-0.33081300000000002</c:v>
                </c:pt>
                <c:pt idx="2319">
                  <c:v>-0.170735</c:v>
                </c:pt>
                <c:pt idx="2320">
                  <c:v>-0.25833499999999998</c:v>
                </c:pt>
                <c:pt idx="2321">
                  <c:v>-1.78592</c:v>
                </c:pt>
                <c:pt idx="2322">
                  <c:v>-0.54075499999999999</c:v>
                </c:pt>
                <c:pt idx="2323">
                  <c:v>-0.80067299999999997</c:v>
                </c:pt>
                <c:pt idx="2324">
                  <c:v>-0.57177699999999998</c:v>
                </c:pt>
                <c:pt idx="2325">
                  <c:v>-1.8644400000000001</c:v>
                </c:pt>
                <c:pt idx="2326">
                  <c:v>-1.37832</c:v>
                </c:pt>
                <c:pt idx="2327">
                  <c:v>-0.381249</c:v>
                </c:pt>
                <c:pt idx="2328">
                  <c:v>-0.170735</c:v>
                </c:pt>
                <c:pt idx="2329">
                  <c:v>-1.3795999999999999</c:v>
                </c:pt>
                <c:pt idx="2330">
                  <c:v>-0.68726799999999999</c:v>
                </c:pt>
                <c:pt idx="2331">
                  <c:v>-1.78592</c:v>
                </c:pt>
                <c:pt idx="2332">
                  <c:v>-0.83966700000000005</c:v>
                </c:pt>
                <c:pt idx="2333">
                  <c:v>-0.87873599999999996</c:v>
                </c:pt>
                <c:pt idx="2334">
                  <c:v>-0.87873599999999996</c:v>
                </c:pt>
                <c:pt idx="2335">
                  <c:v>-1.77197</c:v>
                </c:pt>
                <c:pt idx="2336">
                  <c:v>-0.65236300000000003</c:v>
                </c:pt>
                <c:pt idx="2337">
                  <c:v>-0.38576700000000003</c:v>
                </c:pt>
                <c:pt idx="2338">
                  <c:v>-0.46759499999999998</c:v>
                </c:pt>
                <c:pt idx="2339">
                  <c:v>-0.448681</c:v>
                </c:pt>
                <c:pt idx="2340">
                  <c:v>-1.5218700000000001</c:v>
                </c:pt>
                <c:pt idx="2341">
                  <c:v>-1.2943899999999999</c:v>
                </c:pt>
                <c:pt idx="2342">
                  <c:v>-0.54075499999999999</c:v>
                </c:pt>
                <c:pt idx="2343">
                  <c:v>-1.0184</c:v>
                </c:pt>
                <c:pt idx="2344">
                  <c:v>-0.65325500000000003</c:v>
                </c:pt>
                <c:pt idx="2345">
                  <c:v>-1.66364</c:v>
                </c:pt>
                <c:pt idx="2346">
                  <c:v>-1.46672</c:v>
                </c:pt>
                <c:pt idx="2347">
                  <c:v>-0.60913499999999998</c:v>
                </c:pt>
                <c:pt idx="2348">
                  <c:v>-0.91383899999999996</c:v>
                </c:pt>
                <c:pt idx="2349">
                  <c:v>-1.5218700000000001</c:v>
                </c:pt>
                <c:pt idx="2350">
                  <c:v>-0.73592800000000003</c:v>
                </c:pt>
                <c:pt idx="2351">
                  <c:v>-0.63944400000000001</c:v>
                </c:pt>
                <c:pt idx="2352">
                  <c:v>-0.73132699999999995</c:v>
                </c:pt>
                <c:pt idx="2353">
                  <c:v>-1.09266</c:v>
                </c:pt>
                <c:pt idx="2354">
                  <c:v>-0.40169199999999999</c:v>
                </c:pt>
                <c:pt idx="2355">
                  <c:v>-1.2481199999999999</c:v>
                </c:pt>
                <c:pt idx="2356">
                  <c:v>-0.779084</c:v>
                </c:pt>
                <c:pt idx="2357">
                  <c:v>-0.83419399999999999</c:v>
                </c:pt>
                <c:pt idx="2358">
                  <c:v>-1.84653</c:v>
                </c:pt>
                <c:pt idx="2359">
                  <c:v>-0.73390900000000003</c:v>
                </c:pt>
                <c:pt idx="2360">
                  <c:v>-0.83419399999999999</c:v>
                </c:pt>
                <c:pt idx="2361">
                  <c:v>-0.78923500000000002</c:v>
                </c:pt>
                <c:pt idx="2362">
                  <c:v>-0.700986</c:v>
                </c:pt>
                <c:pt idx="2363">
                  <c:v>-1.3862399999999999</c:v>
                </c:pt>
                <c:pt idx="2364">
                  <c:v>-0.85922699999999996</c:v>
                </c:pt>
                <c:pt idx="2365">
                  <c:v>-0.83419399999999999</c:v>
                </c:pt>
                <c:pt idx="2366">
                  <c:v>-0.779084</c:v>
                </c:pt>
                <c:pt idx="2367">
                  <c:v>-1.3862399999999999</c:v>
                </c:pt>
                <c:pt idx="2368">
                  <c:v>-1.09266</c:v>
                </c:pt>
                <c:pt idx="2369">
                  <c:v>-1.2109799999999999</c:v>
                </c:pt>
                <c:pt idx="2370">
                  <c:v>-0.77324099999999996</c:v>
                </c:pt>
                <c:pt idx="2371">
                  <c:v>-1.2109799999999999</c:v>
                </c:pt>
                <c:pt idx="2372">
                  <c:v>-0.40169199999999999</c:v>
                </c:pt>
                <c:pt idx="2373">
                  <c:v>-0.779084</c:v>
                </c:pt>
                <c:pt idx="2374">
                  <c:v>-1.4330400000000001</c:v>
                </c:pt>
                <c:pt idx="2375">
                  <c:v>-0.59775400000000001</c:v>
                </c:pt>
                <c:pt idx="2376">
                  <c:v>-0.55955900000000003</c:v>
                </c:pt>
                <c:pt idx="2377">
                  <c:v>-1.0032799999999999</c:v>
                </c:pt>
                <c:pt idx="2378">
                  <c:v>-0.979765</c:v>
                </c:pt>
                <c:pt idx="2379">
                  <c:v>-1.0907899999999999</c:v>
                </c:pt>
                <c:pt idx="2380">
                  <c:v>-0.571492</c:v>
                </c:pt>
                <c:pt idx="2381">
                  <c:v>-1.1001300000000001</c:v>
                </c:pt>
                <c:pt idx="2382">
                  <c:v>-0.70299500000000004</c:v>
                </c:pt>
                <c:pt idx="2383">
                  <c:v>-0.27470899999999998</c:v>
                </c:pt>
                <c:pt idx="2384">
                  <c:v>-1.0268600000000001</c:v>
                </c:pt>
                <c:pt idx="2385">
                  <c:v>-0.58616599999999996</c:v>
                </c:pt>
                <c:pt idx="2386">
                  <c:v>-2.0120900000000002</c:v>
                </c:pt>
                <c:pt idx="2387">
                  <c:v>-0.54083999999999999</c:v>
                </c:pt>
                <c:pt idx="2388">
                  <c:v>-0.62370400000000004</c:v>
                </c:pt>
                <c:pt idx="2389">
                  <c:v>-1.0268600000000001</c:v>
                </c:pt>
                <c:pt idx="2390">
                  <c:v>-0.71119699999999997</c:v>
                </c:pt>
                <c:pt idx="2391">
                  <c:v>-0.82367400000000002</c:v>
                </c:pt>
                <c:pt idx="2392">
                  <c:v>-1.99319</c:v>
                </c:pt>
                <c:pt idx="2393">
                  <c:v>-1.07517</c:v>
                </c:pt>
                <c:pt idx="2394">
                  <c:v>-0.57858299999999996</c:v>
                </c:pt>
                <c:pt idx="2395">
                  <c:v>-0.45323099999999999</c:v>
                </c:pt>
                <c:pt idx="2396">
                  <c:v>9.8844000000000001E-2</c:v>
                </c:pt>
                <c:pt idx="2397">
                  <c:v>-1.34504</c:v>
                </c:pt>
                <c:pt idx="2398">
                  <c:v>-0.601576</c:v>
                </c:pt>
                <c:pt idx="2399">
                  <c:v>-0.59380900000000003</c:v>
                </c:pt>
                <c:pt idx="2400">
                  <c:v>-0.89087099999999997</c:v>
                </c:pt>
                <c:pt idx="2401">
                  <c:v>-1.6110899999999999</c:v>
                </c:pt>
                <c:pt idx="2402">
                  <c:v>-0.58616599999999996</c:v>
                </c:pt>
                <c:pt idx="2403">
                  <c:v>-1.0499700000000001</c:v>
                </c:pt>
                <c:pt idx="2404">
                  <c:v>-2.3544100000000001</c:v>
                </c:pt>
                <c:pt idx="2405">
                  <c:v>-0.979765</c:v>
                </c:pt>
                <c:pt idx="2406">
                  <c:v>4.0099999999999999E-4</c:v>
                </c:pt>
                <c:pt idx="2407">
                  <c:v>-0.82639499999999999</c:v>
                </c:pt>
                <c:pt idx="2408">
                  <c:v>9.8844000000000001E-2</c:v>
                </c:pt>
                <c:pt idx="2409">
                  <c:v>-1.46763</c:v>
                </c:pt>
                <c:pt idx="2410">
                  <c:v>-0.70509500000000003</c:v>
                </c:pt>
                <c:pt idx="2411">
                  <c:v>-0.67371499999999995</c:v>
                </c:pt>
                <c:pt idx="2412">
                  <c:v>-0.65585800000000005</c:v>
                </c:pt>
                <c:pt idx="2413">
                  <c:v>-0.57257800000000003</c:v>
                </c:pt>
                <c:pt idx="2414">
                  <c:v>-2.1839499999999998</c:v>
                </c:pt>
                <c:pt idx="2415">
                  <c:v>-2.4472900000000002</c:v>
                </c:pt>
                <c:pt idx="2416">
                  <c:v>-0.80142400000000003</c:v>
                </c:pt>
                <c:pt idx="2417">
                  <c:v>-0.39775899999999997</c:v>
                </c:pt>
                <c:pt idx="2418">
                  <c:v>-0.56176099999999995</c:v>
                </c:pt>
                <c:pt idx="2419">
                  <c:v>-0.140232</c:v>
                </c:pt>
                <c:pt idx="2420">
                  <c:v>-0.71733000000000002</c:v>
                </c:pt>
                <c:pt idx="2421">
                  <c:v>-0.36515599999999998</c:v>
                </c:pt>
                <c:pt idx="2422">
                  <c:v>-0.43045499999999998</c:v>
                </c:pt>
                <c:pt idx="2423">
                  <c:v>0.28980099999999998</c:v>
                </c:pt>
                <c:pt idx="2424">
                  <c:v>0.20097699999999999</c:v>
                </c:pt>
                <c:pt idx="2425">
                  <c:v>-0.38880300000000001</c:v>
                </c:pt>
                <c:pt idx="2426">
                  <c:v>-0.35800300000000002</c:v>
                </c:pt>
                <c:pt idx="2427">
                  <c:v>-1.4028499999999999</c:v>
                </c:pt>
                <c:pt idx="2428">
                  <c:v>-0.65819700000000003</c:v>
                </c:pt>
                <c:pt idx="2429">
                  <c:v>-0.65585800000000005</c:v>
                </c:pt>
                <c:pt idx="2430">
                  <c:v>-0.81008999999999998</c:v>
                </c:pt>
                <c:pt idx="2431">
                  <c:v>-2.1839499999999998</c:v>
                </c:pt>
                <c:pt idx="2432">
                  <c:v>-0.48444999999999999</c:v>
                </c:pt>
                <c:pt idx="2433">
                  <c:v>-0.55435400000000001</c:v>
                </c:pt>
                <c:pt idx="2434">
                  <c:v>0.243288</c:v>
                </c:pt>
                <c:pt idx="2435">
                  <c:v>-0.78063800000000005</c:v>
                </c:pt>
                <c:pt idx="2436">
                  <c:v>-1.6189</c:v>
                </c:pt>
                <c:pt idx="2437">
                  <c:v>-0.42297800000000002</c:v>
                </c:pt>
                <c:pt idx="2438">
                  <c:v>-2.0343599999999999</c:v>
                </c:pt>
                <c:pt idx="2439">
                  <c:v>-1.62666</c:v>
                </c:pt>
                <c:pt idx="2440">
                  <c:v>-2.00352</c:v>
                </c:pt>
                <c:pt idx="2441">
                  <c:v>-1.3853</c:v>
                </c:pt>
                <c:pt idx="2442">
                  <c:v>-1.5131600000000001</c:v>
                </c:pt>
                <c:pt idx="2443">
                  <c:v>-0.84031500000000003</c:v>
                </c:pt>
                <c:pt idx="2444">
                  <c:v>-1.5061</c:v>
                </c:pt>
                <c:pt idx="2445">
                  <c:v>-0.93333699999999997</c:v>
                </c:pt>
                <c:pt idx="2446">
                  <c:v>-2.0343599999999999</c:v>
                </c:pt>
                <c:pt idx="2447">
                  <c:v>-1.3853</c:v>
                </c:pt>
                <c:pt idx="2448">
                  <c:v>-1.61747</c:v>
                </c:pt>
                <c:pt idx="2449">
                  <c:v>-1.5309299999999999</c:v>
                </c:pt>
                <c:pt idx="2450">
                  <c:v>-1.6810499999999999</c:v>
                </c:pt>
                <c:pt idx="2451">
                  <c:v>-0.86346299999999998</c:v>
                </c:pt>
                <c:pt idx="2452">
                  <c:v>-1.2218599999999999</c:v>
                </c:pt>
                <c:pt idx="2453">
                  <c:v>-0.67539000000000005</c:v>
                </c:pt>
                <c:pt idx="2454">
                  <c:v>-1.24956</c:v>
                </c:pt>
                <c:pt idx="2455">
                  <c:v>-1.94086</c:v>
                </c:pt>
                <c:pt idx="2456">
                  <c:v>-0.93333699999999997</c:v>
                </c:pt>
                <c:pt idx="2457">
                  <c:v>-1.6444099999999999</c:v>
                </c:pt>
                <c:pt idx="2458">
                  <c:v>-0.93333699999999997</c:v>
                </c:pt>
                <c:pt idx="2459">
                  <c:v>-0.76888000000000001</c:v>
                </c:pt>
                <c:pt idx="2460">
                  <c:v>-1.2802899999999999</c:v>
                </c:pt>
                <c:pt idx="2461">
                  <c:v>-0.86346299999999998</c:v>
                </c:pt>
                <c:pt idx="2462">
                  <c:v>-1.3853</c:v>
                </c:pt>
                <c:pt idx="2463">
                  <c:v>-1.6330899999999999</c:v>
                </c:pt>
                <c:pt idx="2464">
                  <c:v>-2.00352</c:v>
                </c:pt>
                <c:pt idx="2465">
                  <c:v>-2.0343599999999999</c:v>
                </c:pt>
                <c:pt idx="2466">
                  <c:v>-1.2539199999999999</c:v>
                </c:pt>
                <c:pt idx="2467">
                  <c:v>-0.76888000000000001</c:v>
                </c:pt>
                <c:pt idx="2468">
                  <c:v>-1.1191500000000001</c:v>
                </c:pt>
                <c:pt idx="2469">
                  <c:v>-1.5385899999999999</c:v>
                </c:pt>
                <c:pt idx="2470">
                  <c:v>-1.32758</c:v>
                </c:pt>
                <c:pt idx="2471">
                  <c:v>-1.2802899999999999</c:v>
                </c:pt>
                <c:pt idx="2472">
                  <c:v>-1.8968100000000001</c:v>
                </c:pt>
                <c:pt idx="2473">
                  <c:v>-0.30815399999999998</c:v>
                </c:pt>
                <c:pt idx="2474">
                  <c:v>-0.79535699999999998</c:v>
                </c:pt>
                <c:pt idx="2475">
                  <c:v>-1.0721499999999999</c:v>
                </c:pt>
                <c:pt idx="2476">
                  <c:v>-1.52041</c:v>
                </c:pt>
                <c:pt idx="2477">
                  <c:v>-1.2457100000000001</c:v>
                </c:pt>
                <c:pt idx="2478">
                  <c:v>0.27261999999999997</c:v>
                </c:pt>
                <c:pt idx="2479">
                  <c:v>-1.6765000000000001</c:v>
                </c:pt>
                <c:pt idx="2480">
                  <c:v>-1.0721499999999999</c:v>
                </c:pt>
                <c:pt idx="2481">
                  <c:v>-1.2519899999999999</c:v>
                </c:pt>
                <c:pt idx="2482">
                  <c:v>-1.01501</c:v>
                </c:pt>
                <c:pt idx="2483">
                  <c:v>-1.2555400000000001</c:v>
                </c:pt>
                <c:pt idx="2484">
                  <c:v>-1.14611</c:v>
                </c:pt>
                <c:pt idx="2485">
                  <c:v>-1.68459</c:v>
                </c:pt>
                <c:pt idx="2486">
                  <c:v>-1.8239799999999999</c:v>
                </c:pt>
                <c:pt idx="2487">
                  <c:v>-1.0197400000000001</c:v>
                </c:pt>
                <c:pt idx="2488">
                  <c:v>-0.124114</c:v>
                </c:pt>
                <c:pt idx="2489">
                  <c:v>-1.88202</c:v>
                </c:pt>
                <c:pt idx="2490">
                  <c:v>-1.88202</c:v>
                </c:pt>
                <c:pt idx="2491">
                  <c:v>-1.6444099999999999</c:v>
                </c:pt>
                <c:pt idx="2492">
                  <c:v>-1.01501</c:v>
                </c:pt>
                <c:pt idx="2493">
                  <c:v>-1.20414</c:v>
                </c:pt>
                <c:pt idx="2494">
                  <c:v>-0.46516600000000002</c:v>
                </c:pt>
                <c:pt idx="2495">
                  <c:v>-2.0546799999999998</c:v>
                </c:pt>
                <c:pt idx="2496">
                  <c:v>-1.74285</c:v>
                </c:pt>
                <c:pt idx="2497">
                  <c:v>-0.79811600000000005</c:v>
                </c:pt>
                <c:pt idx="2498">
                  <c:v>-1.6765000000000001</c:v>
                </c:pt>
                <c:pt idx="2499">
                  <c:v>-0.79535699999999998</c:v>
                </c:pt>
                <c:pt idx="2500">
                  <c:v>-1.04057</c:v>
                </c:pt>
                <c:pt idx="2501">
                  <c:v>-0.97964099999999998</c:v>
                </c:pt>
                <c:pt idx="2502">
                  <c:v>-0.97964099999999998</c:v>
                </c:pt>
                <c:pt idx="2503">
                  <c:v>-0.40338200000000002</c:v>
                </c:pt>
                <c:pt idx="2504">
                  <c:v>-1.00403</c:v>
                </c:pt>
                <c:pt idx="2505">
                  <c:v>-1.31795</c:v>
                </c:pt>
                <c:pt idx="2506">
                  <c:v>-0.55563600000000002</c:v>
                </c:pt>
                <c:pt idx="2507">
                  <c:v>0.123333</c:v>
                </c:pt>
                <c:pt idx="2508">
                  <c:v>-0.67596400000000001</c:v>
                </c:pt>
                <c:pt idx="2509">
                  <c:v>-0.46141599999999999</c:v>
                </c:pt>
                <c:pt idx="2510">
                  <c:v>-0.55563600000000002</c:v>
                </c:pt>
                <c:pt idx="2511">
                  <c:v>-0.58948299999999998</c:v>
                </c:pt>
                <c:pt idx="2512">
                  <c:v>-0.58948299999999998</c:v>
                </c:pt>
                <c:pt idx="2513">
                  <c:v>-0.33538600000000002</c:v>
                </c:pt>
                <c:pt idx="2514">
                  <c:v>-0.79127899999999995</c:v>
                </c:pt>
                <c:pt idx="2515">
                  <c:v>-0.710538</c:v>
                </c:pt>
                <c:pt idx="2516">
                  <c:v>-9.9940000000000001E-2</c:v>
                </c:pt>
                <c:pt idx="2517">
                  <c:v>-0.56167999999999996</c:v>
                </c:pt>
                <c:pt idx="2518">
                  <c:v>-1.31795</c:v>
                </c:pt>
                <c:pt idx="2519">
                  <c:v>-0.45757399999999998</c:v>
                </c:pt>
                <c:pt idx="2520">
                  <c:v>-0.73097199999999996</c:v>
                </c:pt>
                <c:pt idx="2521">
                  <c:v>0.48328100000000002</c:v>
                </c:pt>
                <c:pt idx="2522">
                  <c:v>-0.79127899999999995</c:v>
                </c:pt>
                <c:pt idx="2523">
                  <c:v>-2.2679999999999998</c:v>
                </c:pt>
                <c:pt idx="2524">
                  <c:v>-1.30393</c:v>
                </c:pt>
                <c:pt idx="2525">
                  <c:v>-1.02908</c:v>
                </c:pt>
                <c:pt idx="2526">
                  <c:v>-0.79404399999999997</c:v>
                </c:pt>
                <c:pt idx="2527">
                  <c:v>-1.64249</c:v>
                </c:pt>
                <c:pt idx="2528">
                  <c:v>-1.4212499999999999</c:v>
                </c:pt>
                <c:pt idx="2529">
                  <c:v>-0.86405699999999996</c:v>
                </c:pt>
                <c:pt idx="2530">
                  <c:v>-1.6331100000000001</c:v>
                </c:pt>
                <c:pt idx="2531">
                  <c:v>-1.25261</c:v>
                </c:pt>
                <c:pt idx="2532">
                  <c:v>-5.3437999999999999E-2</c:v>
                </c:pt>
                <c:pt idx="2533">
                  <c:v>-0.86513600000000002</c:v>
                </c:pt>
                <c:pt idx="2534">
                  <c:v>-0.710538</c:v>
                </c:pt>
                <c:pt idx="2535">
                  <c:v>-0.68949000000000005</c:v>
                </c:pt>
                <c:pt idx="2536">
                  <c:v>-0.86513600000000002</c:v>
                </c:pt>
                <c:pt idx="2537">
                  <c:v>-1.14351</c:v>
                </c:pt>
                <c:pt idx="2538">
                  <c:v>-0.86405699999999996</c:v>
                </c:pt>
                <c:pt idx="2539">
                  <c:v>-1.0717399999999999</c:v>
                </c:pt>
                <c:pt idx="2540">
                  <c:v>-0.95176700000000003</c:v>
                </c:pt>
                <c:pt idx="2541">
                  <c:v>-1.14351</c:v>
                </c:pt>
                <c:pt idx="2542">
                  <c:v>-1.6791499999999999</c:v>
                </c:pt>
                <c:pt idx="2543">
                  <c:v>-1.0309900000000001</c:v>
                </c:pt>
                <c:pt idx="2544">
                  <c:v>-0.36760999999999999</c:v>
                </c:pt>
                <c:pt idx="2545">
                  <c:v>-1.1084099999999999</c:v>
                </c:pt>
                <c:pt idx="2546">
                  <c:v>-1.2767900000000001</c:v>
                </c:pt>
                <c:pt idx="2547">
                  <c:v>-0.90059199999999995</c:v>
                </c:pt>
                <c:pt idx="2548">
                  <c:v>-1.2739100000000001</c:v>
                </c:pt>
                <c:pt idx="2549">
                  <c:v>-0.99914800000000004</c:v>
                </c:pt>
                <c:pt idx="2550">
                  <c:v>-0.86646900000000004</c:v>
                </c:pt>
                <c:pt idx="2551">
                  <c:v>-0.82761600000000002</c:v>
                </c:pt>
                <c:pt idx="2552">
                  <c:v>-0.71301400000000004</c:v>
                </c:pt>
                <c:pt idx="2553">
                  <c:v>-0.48968200000000001</c:v>
                </c:pt>
                <c:pt idx="2554">
                  <c:v>-1.03529</c:v>
                </c:pt>
                <c:pt idx="2555">
                  <c:v>-1.3124899999999999</c:v>
                </c:pt>
                <c:pt idx="2556">
                  <c:v>-1.69981</c:v>
                </c:pt>
                <c:pt idx="2557">
                  <c:v>-1.03529</c:v>
                </c:pt>
                <c:pt idx="2558">
                  <c:v>-1.52172</c:v>
                </c:pt>
                <c:pt idx="2559">
                  <c:v>-1.6854100000000001</c:v>
                </c:pt>
                <c:pt idx="2560">
                  <c:v>-0.365095</c:v>
                </c:pt>
                <c:pt idx="2561">
                  <c:v>-0.59341500000000003</c:v>
                </c:pt>
                <c:pt idx="2562">
                  <c:v>-0.41656599999999999</c:v>
                </c:pt>
                <c:pt idx="2563">
                  <c:v>-1.03529</c:v>
                </c:pt>
                <c:pt idx="2564">
                  <c:v>-8.2901000000000002E-2</c:v>
                </c:pt>
                <c:pt idx="2565">
                  <c:v>-2.7085999999999999E-2</c:v>
                </c:pt>
                <c:pt idx="2566">
                  <c:v>-0.89756800000000003</c:v>
                </c:pt>
                <c:pt idx="2567">
                  <c:v>-0.25147599999999998</c:v>
                </c:pt>
                <c:pt idx="2568">
                  <c:v>-1.2842100000000001</c:v>
                </c:pt>
                <c:pt idx="2569">
                  <c:v>-0.27767199999999997</c:v>
                </c:pt>
                <c:pt idx="2570">
                  <c:v>-1.4594499999999999</c:v>
                </c:pt>
                <c:pt idx="2571">
                  <c:v>-0.27767199999999997</c:v>
                </c:pt>
                <c:pt idx="2572">
                  <c:v>-1.81253</c:v>
                </c:pt>
                <c:pt idx="2573">
                  <c:v>0.27362399999999998</c:v>
                </c:pt>
                <c:pt idx="2574">
                  <c:v>-0.71251200000000003</c:v>
                </c:pt>
                <c:pt idx="2575">
                  <c:v>-1.6789400000000001</c:v>
                </c:pt>
                <c:pt idx="2576">
                  <c:v>-1.94109</c:v>
                </c:pt>
                <c:pt idx="2577">
                  <c:v>-0.75095500000000004</c:v>
                </c:pt>
                <c:pt idx="2578">
                  <c:v>0.72771300000000005</c:v>
                </c:pt>
                <c:pt idx="2579">
                  <c:v>-0.303728</c:v>
                </c:pt>
                <c:pt idx="2580">
                  <c:v>-0.67358700000000005</c:v>
                </c:pt>
                <c:pt idx="2581">
                  <c:v>-0.67358700000000005</c:v>
                </c:pt>
                <c:pt idx="2582">
                  <c:v>-0.80319300000000005</c:v>
                </c:pt>
                <c:pt idx="2583">
                  <c:v>-0.88792599999999999</c:v>
                </c:pt>
                <c:pt idx="2584">
                  <c:v>-0.75095500000000004</c:v>
                </c:pt>
                <c:pt idx="2585">
                  <c:v>-1.2842100000000001</c:v>
                </c:pt>
                <c:pt idx="2586">
                  <c:v>-1.81253</c:v>
                </c:pt>
                <c:pt idx="2587">
                  <c:v>-0.118272</c:v>
                </c:pt>
                <c:pt idx="2588">
                  <c:v>-0.56611</c:v>
                </c:pt>
                <c:pt idx="2589">
                  <c:v>-6.9909999999999998E-3</c:v>
                </c:pt>
                <c:pt idx="2590">
                  <c:v>-0.54960600000000004</c:v>
                </c:pt>
                <c:pt idx="2591">
                  <c:v>0.37541600000000003</c:v>
                </c:pt>
                <c:pt idx="2592">
                  <c:v>-0.48310399999999998</c:v>
                </c:pt>
                <c:pt idx="2593">
                  <c:v>-0.95462800000000003</c:v>
                </c:pt>
                <c:pt idx="2594">
                  <c:v>-0.54960600000000004</c:v>
                </c:pt>
                <c:pt idx="2595">
                  <c:v>-1.7838400000000001</c:v>
                </c:pt>
                <c:pt idx="2596">
                  <c:v>-1.19903</c:v>
                </c:pt>
                <c:pt idx="2597">
                  <c:v>-0.35574699999999998</c:v>
                </c:pt>
                <c:pt idx="2598">
                  <c:v>-4.6718000000000003E-2</c:v>
                </c:pt>
                <c:pt idx="2599">
                  <c:v>-4.6718000000000003E-2</c:v>
                </c:pt>
                <c:pt idx="2600">
                  <c:v>-1.51475</c:v>
                </c:pt>
                <c:pt idx="2601">
                  <c:v>-0.64375800000000005</c:v>
                </c:pt>
                <c:pt idx="2602">
                  <c:v>-0.64375800000000005</c:v>
                </c:pt>
                <c:pt idx="2603">
                  <c:v>-1.72065</c:v>
                </c:pt>
                <c:pt idx="2604">
                  <c:v>-0.40040300000000001</c:v>
                </c:pt>
                <c:pt idx="2605">
                  <c:v>-0.84325600000000001</c:v>
                </c:pt>
                <c:pt idx="2606">
                  <c:v>-7.4385999999999994E-2</c:v>
                </c:pt>
                <c:pt idx="2607">
                  <c:v>-0.35574699999999998</c:v>
                </c:pt>
                <c:pt idx="2608">
                  <c:v>-1.19903</c:v>
                </c:pt>
                <c:pt idx="2609">
                  <c:v>-0.95923000000000003</c:v>
                </c:pt>
                <c:pt idx="2610">
                  <c:v>-0.87526000000000004</c:v>
                </c:pt>
                <c:pt idx="2611">
                  <c:v>-0.68383300000000002</c:v>
                </c:pt>
                <c:pt idx="2612">
                  <c:v>-1.0492999999999999</c:v>
                </c:pt>
                <c:pt idx="2613">
                  <c:v>-0.40040300000000001</c:v>
                </c:pt>
                <c:pt idx="2614">
                  <c:v>-0.85302599999999995</c:v>
                </c:pt>
                <c:pt idx="2615">
                  <c:v>-0.70720099999999997</c:v>
                </c:pt>
                <c:pt idx="2616">
                  <c:v>-1.03901</c:v>
                </c:pt>
                <c:pt idx="2617">
                  <c:v>-1.1656200000000001</c:v>
                </c:pt>
                <c:pt idx="2618">
                  <c:v>-1.8987000000000001</c:v>
                </c:pt>
                <c:pt idx="2619">
                  <c:v>-0.85916300000000001</c:v>
                </c:pt>
                <c:pt idx="2620">
                  <c:v>-1.0256099999999999</c:v>
                </c:pt>
                <c:pt idx="2621">
                  <c:v>-0.70720099999999997</c:v>
                </c:pt>
                <c:pt idx="2622">
                  <c:v>-1.47424</c:v>
                </c:pt>
                <c:pt idx="2623">
                  <c:v>-1.0256099999999999</c:v>
                </c:pt>
                <c:pt idx="2624">
                  <c:v>-2.1323500000000002</c:v>
                </c:pt>
                <c:pt idx="2625">
                  <c:v>-0.931446</c:v>
                </c:pt>
                <c:pt idx="2626">
                  <c:v>-1.47424</c:v>
                </c:pt>
                <c:pt idx="2627">
                  <c:v>-1.89347</c:v>
                </c:pt>
                <c:pt idx="2628">
                  <c:v>-1.0827800000000001</c:v>
                </c:pt>
                <c:pt idx="2629">
                  <c:v>-1.5342100000000001</c:v>
                </c:pt>
                <c:pt idx="2630">
                  <c:v>-1.8172600000000001</c:v>
                </c:pt>
                <c:pt idx="2631">
                  <c:v>-2.0154899999999998</c:v>
                </c:pt>
                <c:pt idx="2632">
                  <c:v>-1.1387400000000001</c:v>
                </c:pt>
                <c:pt idx="2633">
                  <c:v>-0.58187999999999995</c:v>
                </c:pt>
                <c:pt idx="2634">
                  <c:v>-2.1142799999999999</c:v>
                </c:pt>
                <c:pt idx="2635">
                  <c:v>-1.4274800000000001</c:v>
                </c:pt>
                <c:pt idx="2636">
                  <c:v>-1.90587</c:v>
                </c:pt>
                <c:pt idx="2637">
                  <c:v>-1.1387400000000001</c:v>
                </c:pt>
                <c:pt idx="2638">
                  <c:v>-1.0192300000000001</c:v>
                </c:pt>
                <c:pt idx="2639">
                  <c:v>-1.6613500000000001</c:v>
                </c:pt>
                <c:pt idx="2640">
                  <c:v>-0.378666</c:v>
                </c:pt>
                <c:pt idx="2641">
                  <c:v>-1.8232200000000001</c:v>
                </c:pt>
                <c:pt idx="2642">
                  <c:v>-0.61123700000000003</c:v>
                </c:pt>
                <c:pt idx="2643">
                  <c:v>-2.1142799999999999</c:v>
                </c:pt>
                <c:pt idx="2644">
                  <c:v>-0.83380600000000005</c:v>
                </c:pt>
                <c:pt idx="2645">
                  <c:v>-0.40293899999999999</c:v>
                </c:pt>
                <c:pt idx="2646">
                  <c:v>-0.61123700000000003</c:v>
                </c:pt>
                <c:pt idx="2647">
                  <c:v>-1.19468</c:v>
                </c:pt>
                <c:pt idx="2648">
                  <c:v>-0.98407199999999995</c:v>
                </c:pt>
                <c:pt idx="2649">
                  <c:v>-1.6528799999999999</c:v>
                </c:pt>
                <c:pt idx="2650">
                  <c:v>-0.52878999999999998</c:v>
                </c:pt>
                <c:pt idx="2651">
                  <c:v>-1.09318</c:v>
                </c:pt>
                <c:pt idx="2652">
                  <c:v>-1.22</c:v>
                </c:pt>
                <c:pt idx="2653">
                  <c:v>-1.26528</c:v>
                </c:pt>
                <c:pt idx="2654">
                  <c:v>-1.1387400000000001</c:v>
                </c:pt>
                <c:pt idx="2655">
                  <c:v>-1.3082100000000001</c:v>
                </c:pt>
                <c:pt idx="2656">
                  <c:v>-1.3992</c:v>
                </c:pt>
                <c:pt idx="2657">
                  <c:v>-2.38727</c:v>
                </c:pt>
                <c:pt idx="2658">
                  <c:v>-0.400424</c:v>
                </c:pt>
                <c:pt idx="2659">
                  <c:v>-0.81939399999999996</c:v>
                </c:pt>
                <c:pt idx="2660">
                  <c:v>-1.47618</c:v>
                </c:pt>
                <c:pt idx="2661">
                  <c:v>-1.06247</c:v>
                </c:pt>
                <c:pt idx="2662">
                  <c:v>-1.3791899999999999</c:v>
                </c:pt>
                <c:pt idx="2663">
                  <c:v>-1.23943</c:v>
                </c:pt>
                <c:pt idx="2664">
                  <c:v>-1.50929</c:v>
                </c:pt>
                <c:pt idx="2665">
                  <c:v>-1.66551</c:v>
                </c:pt>
                <c:pt idx="2666">
                  <c:v>-0.986039</c:v>
                </c:pt>
                <c:pt idx="2667">
                  <c:v>-1.70607</c:v>
                </c:pt>
                <c:pt idx="2668">
                  <c:v>-0.35769299999999998</c:v>
                </c:pt>
                <c:pt idx="2669">
                  <c:v>-1.2181500000000001</c:v>
                </c:pt>
                <c:pt idx="2670">
                  <c:v>-0.87915200000000004</c:v>
                </c:pt>
                <c:pt idx="2671">
                  <c:v>-1.74315</c:v>
                </c:pt>
                <c:pt idx="2672">
                  <c:v>-1.6519900000000001</c:v>
                </c:pt>
                <c:pt idx="2673">
                  <c:v>-1.19387</c:v>
                </c:pt>
                <c:pt idx="2674">
                  <c:v>-1.7577400000000001</c:v>
                </c:pt>
                <c:pt idx="2675">
                  <c:v>-0.26849000000000001</c:v>
                </c:pt>
                <c:pt idx="2676">
                  <c:v>-1.5844</c:v>
                </c:pt>
                <c:pt idx="2677">
                  <c:v>-1.5553699999999999</c:v>
                </c:pt>
                <c:pt idx="2678">
                  <c:v>-0.55250100000000002</c:v>
                </c:pt>
                <c:pt idx="2679">
                  <c:v>-1.0399</c:v>
                </c:pt>
                <c:pt idx="2680">
                  <c:v>-2.11558</c:v>
                </c:pt>
                <c:pt idx="2681">
                  <c:v>-0.28894199999999998</c:v>
                </c:pt>
                <c:pt idx="2682">
                  <c:v>-1.2225900000000001</c:v>
                </c:pt>
                <c:pt idx="2683">
                  <c:v>-1.58684</c:v>
                </c:pt>
                <c:pt idx="2684">
                  <c:v>-1.47618</c:v>
                </c:pt>
                <c:pt idx="2685">
                  <c:v>-2.53281</c:v>
                </c:pt>
                <c:pt idx="2686">
                  <c:v>-0.94838</c:v>
                </c:pt>
                <c:pt idx="2687">
                  <c:v>-0.28894199999999998</c:v>
                </c:pt>
                <c:pt idx="2688">
                  <c:v>-0.55250100000000002</c:v>
                </c:pt>
                <c:pt idx="2689">
                  <c:v>-2.1320600000000001</c:v>
                </c:pt>
                <c:pt idx="2690">
                  <c:v>-1.55498</c:v>
                </c:pt>
                <c:pt idx="2691">
                  <c:v>-1.11253</c:v>
                </c:pt>
                <c:pt idx="2692">
                  <c:v>-1.6665099999999999</c:v>
                </c:pt>
                <c:pt idx="2693">
                  <c:v>-0.55472399999999999</c:v>
                </c:pt>
                <c:pt idx="2694">
                  <c:v>-0.43106100000000003</c:v>
                </c:pt>
                <c:pt idx="2695">
                  <c:v>-0.90635299999999996</c:v>
                </c:pt>
                <c:pt idx="2696">
                  <c:v>-0.968831</c:v>
                </c:pt>
                <c:pt idx="2697">
                  <c:v>-0.64282099999999998</c:v>
                </c:pt>
                <c:pt idx="2698">
                  <c:v>3.0432000000000001E-2</c:v>
                </c:pt>
                <c:pt idx="2699">
                  <c:v>-0.37174400000000002</c:v>
                </c:pt>
                <c:pt idx="2700">
                  <c:v>-0.74712900000000004</c:v>
                </c:pt>
                <c:pt idx="2701">
                  <c:v>-0.62191600000000002</c:v>
                </c:pt>
                <c:pt idx="2702">
                  <c:v>7.9004000000000005E-2</c:v>
                </c:pt>
                <c:pt idx="2703">
                  <c:v>-1.0078800000000001</c:v>
                </c:pt>
                <c:pt idx="2704">
                  <c:v>-1.1880200000000001</c:v>
                </c:pt>
                <c:pt idx="2705">
                  <c:v>-0.40064</c:v>
                </c:pt>
                <c:pt idx="2706">
                  <c:v>-0.28329700000000002</c:v>
                </c:pt>
                <c:pt idx="2707">
                  <c:v>-0.28329700000000002</c:v>
                </c:pt>
                <c:pt idx="2708">
                  <c:v>-0.90635299999999996</c:v>
                </c:pt>
                <c:pt idx="2709">
                  <c:v>-0.71418499999999996</c:v>
                </c:pt>
                <c:pt idx="2710">
                  <c:v>-0.148675</c:v>
                </c:pt>
                <c:pt idx="2711">
                  <c:v>-1.21834</c:v>
                </c:pt>
                <c:pt idx="2712">
                  <c:v>-0.64282099999999998</c:v>
                </c:pt>
                <c:pt idx="2713">
                  <c:v>-0.78023200000000004</c:v>
                </c:pt>
                <c:pt idx="2714">
                  <c:v>-0.238401</c:v>
                </c:pt>
                <c:pt idx="2715">
                  <c:v>-1.1117699999999999</c:v>
                </c:pt>
                <c:pt idx="2716">
                  <c:v>-0.58401599999999998</c:v>
                </c:pt>
                <c:pt idx="2717">
                  <c:v>-1.5003200000000001</c:v>
                </c:pt>
                <c:pt idx="2718">
                  <c:v>-0.82421599999999995</c:v>
                </c:pt>
                <c:pt idx="2719">
                  <c:v>-0.34350399999999998</c:v>
                </c:pt>
                <c:pt idx="2720">
                  <c:v>-2.91581</c:v>
                </c:pt>
                <c:pt idx="2721">
                  <c:v>-1.4049</c:v>
                </c:pt>
                <c:pt idx="2722">
                  <c:v>-0.83385900000000002</c:v>
                </c:pt>
                <c:pt idx="2723">
                  <c:v>-1.70689</c:v>
                </c:pt>
                <c:pt idx="2724">
                  <c:v>-1.4881899999999999</c:v>
                </c:pt>
                <c:pt idx="2725">
                  <c:v>-1.02833</c:v>
                </c:pt>
                <c:pt idx="2726">
                  <c:v>-1.2998799999999999</c:v>
                </c:pt>
                <c:pt idx="2727">
                  <c:v>-0.51715999999999995</c:v>
                </c:pt>
                <c:pt idx="2728">
                  <c:v>-0.58767800000000003</c:v>
                </c:pt>
                <c:pt idx="2729">
                  <c:v>-1.4337899999999999</c:v>
                </c:pt>
                <c:pt idx="2730">
                  <c:v>-0.86362799999999995</c:v>
                </c:pt>
                <c:pt idx="2731">
                  <c:v>-0.821627</c:v>
                </c:pt>
                <c:pt idx="2732">
                  <c:v>-1.3465100000000001</c:v>
                </c:pt>
                <c:pt idx="2733">
                  <c:v>-0.51715999999999995</c:v>
                </c:pt>
                <c:pt idx="2734">
                  <c:v>-1.4757800000000001</c:v>
                </c:pt>
                <c:pt idx="2735">
                  <c:v>-1.4757800000000001</c:v>
                </c:pt>
                <c:pt idx="2736">
                  <c:v>-0.43106100000000003</c:v>
                </c:pt>
                <c:pt idx="2737">
                  <c:v>-1.02833</c:v>
                </c:pt>
                <c:pt idx="2738">
                  <c:v>-1.575</c:v>
                </c:pt>
                <c:pt idx="2739">
                  <c:v>-0.58767800000000003</c:v>
                </c:pt>
                <c:pt idx="2740">
                  <c:v>-1.37375</c:v>
                </c:pt>
                <c:pt idx="2741">
                  <c:v>-1.9359</c:v>
                </c:pt>
                <c:pt idx="2742">
                  <c:v>-2.4690099999999999</c:v>
                </c:pt>
                <c:pt idx="2743">
                  <c:v>-1.74021</c:v>
                </c:pt>
                <c:pt idx="2744">
                  <c:v>-0.90017999999999998</c:v>
                </c:pt>
                <c:pt idx="2745">
                  <c:v>-0.72361900000000001</c:v>
                </c:pt>
                <c:pt idx="2746">
                  <c:v>-1.0106299999999999</c:v>
                </c:pt>
                <c:pt idx="2747">
                  <c:v>-1.96539</c:v>
                </c:pt>
                <c:pt idx="2748">
                  <c:v>-1.51434</c:v>
                </c:pt>
                <c:pt idx="2749">
                  <c:v>-2.2635299999999998</c:v>
                </c:pt>
                <c:pt idx="2750">
                  <c:v>-1.75966</c:v>
                </c:pt>
                <c:pt idx="2751">
                  <c:v>-2.47817</c:v>
                </c:pt>
                <c:pt idx="2752">
                  <c:v>-1.5385599999999999</c:v>
                </c:pt>
                <c:pt idx="2753">
                  <c:v>-2.23529</c:v>
                </c:pt>
                <c:pt idx="2754">
                  <c:v>-2.25929</c:v>
                </c:pt>
                <c:pt idx="2755">
                  <c:v>-2.0024000000000002</c:v>
                </c:pt>
                <c:pt idx="2756">
                  <c:v>-1.91883</c:v>
                </c:pt>
                <c:pt idx="2757">
                  <c:v>-1.9413</c:v>
                </c:pt>
                <c:pt idx="2758">
                  <c:v>-1.98651</c:v>
                </c:pt>
                <c:pt idx="2759">
                  <c:v>-2.0024000000000002</c:v>
                </c:pt>
                <c:pt idx="2760">
                  <c:v>-2.3284799999999999</c:v>
                </c:pt>
                <c:pt idx="2761">
                  <c:v>-2.3066599999999999</c:v>
                </c:pt>
                <c:pt idx="2762">
                  <c:v>-1.5430299999999999</c:v>
                </c:pt>
                <c:pt idx="2763">
                  <c:v>0.34564600000000001</c:v>
                </c:pt>
                <c:pt idx="2764">
                  <c:v>-0.54721200000000003</c:v>
                </c:pt>
                <c:pt idx="2765">
                  <c:v>-0.63822900000000005</c:v>
                </c:pt>
                <c:pt idx="2766">
                  <c:v>-0.54219700000000004</c:v>
                </c:pt>
                <c:pt idx="2767">
                  <c:v>9.7165000000000001E-2</c:v>
                </c:pt>
                <c:pt idx="2768">
                  <c:v>-0.95952499999999996</c:v>
                </c:pt>
                <c:pt idx="2769">
                  <c:v>-1.3751599999999999</c:v>
                </c:pt>
                <c:pt idx="2770">
                  <c:v>-1.12971</c:v>
                </c:pt>
                <c:pt idx="2771">
                  <c:v>-0.80673600000000001</c:v>
                </c:pt>
                <c:pt idx="2772">
                  <c:v>1.7652999999999999E-2</c:v>
                </c:pt>
                <c:pt idx="2773">
                  <c:v>-1.12971</c:v>
                </c:pt>
                <c:pt idx="2774">
                  <c:v>-0.492234</c:v>
                </c:pt>
                <c:pt idx="2775">
                  <c:v>-1.2301800000000001</c:v>
                </c:pt>
                <c:pt idx="2776">
                  <c:v>-0.80673600000000001</c:v>
                </c:pt>
                <c:pt idx="2777">
                  <c:v>-0.19319500000000001</c:v>
                </c:pt>
                <c:pt idx="2778">
                  <c:v>-0.76150899999999999</c:v>
                </c:pt>
                <c:pt idx="2779">
                  <c:v>-0.64820599999999995</c:v>
                </c:pt>
                <c:pt idx="2780">
                  <c:v>-0.91791400000000001</c:v>
                </c:pt>
                <c:pt idx="2781">
                  <c:v>-0.48949500000000001</c:v>
                </c:pt>
                <c:pt idx="2782">
                  <c:v>-0.49736599999999997</c:v>
                </c:pt>
                <c:pt idx="2783">
                  <c:v>-0.29461500000000002</c:v>
                </c:pt>
                <c:pt idx="2784">
                  <c:v>-0.82459899999999997</c:v>
                </c:pt>
                <c:pt idx="2785">
                  <c:v>-0.96769700000000003</c:v>
                </c:pt>
                <c:pt idx="2786">
                  <c:v>-0.36246200000000001</c:v>
                </c:pt>
                <c:pt idx="2787">
                  <c:v>-0.75551699999999999</c:v>
                </c:pt>
                <c:pt idx="2788">
                  <c:v>-0.59430899999999998</c:v>
                </c:pt>
                <c:pt idx="2789">
                  <c:v>-0.69522399999999995</c:v>
                </c:pt>
                <c:pt idx="2790">
                  <c:v>-0.59430899999999998</c:v>
                </c:pt>
                <c:pt idx="2791">
                  <c:v>-0.74138300000000001</c:v>
                </c:pt>
                <c:pt idx="2792">
                  <c:v>8.0393000000000006E-2</c:v>
                </c:pt>
                <c:pt idx="2793">
                  <c:v>-1.6570400000000001</c:v>
                </c:pt>
                <c:pt idx="2794">
                  <c:v>-0.69901800000000003</c:v>
                </c:pt>
                <c:pt idx="2795">
                  <c:v>-1.5018800000000001</c:v>
                </c:pt>
                <c:pt idx="2796">
                  <c:v>-3.2859999999999999E-3</c:v>
                </c:pt>
                <c:pt idx="2797">
                  <c:v>-1.2568999999999999</c:v>
                </c:pt>
                <c:pt idx="2798">
                  <c:v>-0.96769700000000003</c:v>
                </c:pt>
                <c:pt idx="2799">
                  <c:v>-1.6570400000000001</c:v>
                </c:pt>
                <c:pt idx="2800">
                  <c:v>-0.92390499999999998</c:v>
                </c:pt>
                <c:pt idx="2801">
                  <c:v>1.7652999999999999E-2</c:v>
                </c:pt>
                <c:pt idx="2802">
                  <c:v>-0.58464499999999997</c:v>
                </c:pt>
                <c:pt idx="2803">
                  <c:v>-0.95382500000000003</c:v>
                </c:pt>
                <c:pt idx="2804">
                  <c:v>-0.69901800000000003</c:v>
                </c:pt>
                <c:pt idx="2805">
                  <c:v>-1.43336</c:v>
                </c:pt>
                <c:pt idx="2806">
                  <c:v>-0.82459899999999997</c:v>
                </c:pt>
                <c:pt idx="2807">
                  <c:v>0.815168</c:v>
                </c:pt>
                <c:pt idx="2808">
                  <c:v>-0.160833</c:v>
                </c:pt>
                <c:pt idx="2809">
                  <c:v>-0.92390499999999998</c:v>
                </c:pt>
                <c:pt idx="2810">
                  <c:v>-1.82108</c:v>
                </c:pt>
                <c:pt idx="2811">
                  <c:v>-0.77074500000000001</c:v>
                </c:pt>
                <c:pt idx="2812">
                  <c:v>-0.53941799999999995</c:v>
                </c:pt>
                <c:pt idx="2813">
                  <c:v>-0.71407399999999999</c:v>
                </c:pt>
                <c:pt idx="2814">
                  <c:v>-1.3119700000000001</c:v>
                </c:pt>
                <c:pt idx="2815">
                  <c:v>-0.35780800000000001</c:v>
                </c:pt>
                <c:pt idx="2816">
                  <c:v>-0.29461500000000002</c:v>
                </c:pt>
                <c:pt idx="2817">
                  <c:v>-0.82150900000000004</c:v>
                </c:pt>
                <c:pt idx="2818">
                  <c:v>-4.3912E-2</c:v>
                </c:pt>
                <c:pt idx="2819">
                  <c:v>9.3414999999999998E-2</c:v>
                </c:pt>
                <c:pt idx="2820">
                  <c:v>-1.09548</c:v>
                </c:pt>
                <c:pt idx="2821">
                  <c:v>-1.0018100000000001</c:v>
                </c:pt>
                <c:pt idx="2822">
                  <c:v>-0.96026199999999995</c:v>
                </c:pt>
                <c:pt idx="2823">
                  <c:v>-1.5225900000000001</c:v>
                </c:pt>
                <c:pt idx="2824">
                  <c:v>-1.52342</c:v>
                </c:pt>
                <c:pt idx="2825">
                  <c:v>-1.49247</c:v>
                </c:pt>
                <c:pt idx="2826">
                  <c:v>-1.2413400000000001</c:v>
                </c:pt>
                <c:pt idx="2827">
                  <c:v>-1.4717</c:v>
                </c:pt>
                <c:pt idx="2828">
                  <c:v>-0.74133000000000004</c:v>
                </c:pt>
                <c:pt idx="2829">
                  <c:v>-1.0018100000000001</c:v>
                </c:pt>
                <c:pt idx="2830">
                  <c:v>-1.1922299999999999</c:v>
                </c:pt>
                <c:pt idx="2831">
                  <c:v>-2.18302</c:v>
                </c:pt>
                <c:pt idx="2832">
                  <c:v>-1.2913699999999999</c:v>
                </c:pt>
                <c:pt idx="2833">
                  <c:v>-0.72872499999999996</c:v>
                </c:pt>
                <c:pt idx="2834">
                  <c:v>-1.2913699999999999</c:v>
                </c:pt>
                <c:pt idx="2835">
                  <c:v>-1.76311</c:v>
                </c:pt>
                <c:pt idx="2836">
                  <c:v>-2.18302</c:v>
                </c:pt>
                <c:pt idx="2837">
                  <c:v>-1.1922299999999999</c:v>
                </c:pt>
                <c:pt idx="2838">
                  <c:v>-1.15021</c:v>
                </c:pt>
                <c:pt idx="2839">
                  <c:v>-0.48094500000000001</c:v>
                </c:pt>
                <c:pt idx="2840">
                  <c:v>-1.40046</c:v>
                </c:pt>
                <c:pt idx="2841">
                  <c:v>-1.2560800000000001</c:v>
                </c:pt>
                <c:pt idx="2842">
                  <c:v>-0.96486099999999997</c:v>
                </c:pt>
                <c:pt idx="2843">
                  <c:v>-1.09154</c:v>
                </c:pt>
                <c:pt idx="2844">
                  <c:v>-1.0630500000000001</c:v>
                </c:pt>
                <c:pt idx="2845">
                  <c:v>-0.43711299999999997</c:v>
                </c:pt>
                <c:pt idx="2846">
                  <c:v>-1.3719699999999999</c:v>
                </c:pt>
                <c:pt idx="2847">
                  <c:v>-0.86168100000000003</c:v>
                </c:pt>
                <c:pt idx="2848">
                  <c:v>-1.03495</c:v>
                </c:pt>
                <c:pt idx="2849">
                  <c:v>-0.82230999999999999</c:v>
                </c:pt>
                <c:pt idx="2850">
                  <c:v>-1.03495</c:v>
                </c:pt>
                <c:pt idx="2851">
                  <c:v>-2.0314899999999998</c:v>
                </c:pt>
                <c:pt idx="2852">
                  <c:v>-1.04803</c:v>
                </c:pt>
                <c:pt idx="2853">
                  <c:v>-0.66206500000000001</c:v>
                </c:pt>
                <c:pt idx="2854">
                  <c:v>-1.00773</c:v>
                </c:pt>
                <c:pt idx="2855">
                  <c:v>-1.5045900000000001</c:v>
                </c:pt>
                <c:pt idx="2856">
                  <c:v>-1.9325300000000001</c:v>
                </c:pt>
                <c:pt idx="2857">
                  <c:v>-1.25383</c:v>
                </c:pt>
                <c:pt idx="2858">
                  <c:v>-1.0974699999999999</c:v>
                </c:pt>
                <c:pt idx="2859">
                  <c:v>-0.80642199999999997</c:v>
                </c:pt>
                <c:pt idx="2860">
                  <c:v>-1.1132599999999999</c:v>
                </c:pt>
                <c:pt idx="2861">
                  <c:v>-0.86369200000000002</c:v>
                </c:pt>
                <c:pt idx="2862">
                  <c:v>-1.04803</c:v>
                </c:pt>
                <c:pt idx="2863">
                  <c:v>-0.68407499999999999</c:v>
                </c:pt>
                <c:pt idx="2864">
                  <c:v>-1.23838</c:v>
                </c:pt>
                <c:pt idx="2865">
                  <c:v>-0.66206500000000001</c:v>
                </c:pt>
                <c:pt idx="2866">
                  <c:v>-0.99068400000000001</c:v>
                </c:pt>
                <c:pt idx="2867">
                  <c:v>-1.39462</c:v>
                </c:pt>
                <c:pt idx="2868">
                  <c:v>-1.47261</c:v>
                </c:pt>
                <c:pt idx="2869">
                  <c:v>-0.86369200000000002</c:v>
                </c:pt>
                <c:pt idx="2870">
                  <c:v>-0.62234900000000004</c:v>
                </c:pt>
                <c:pt idx="2871">
                  <c:v>-0.50560099999999997</c:v>
                </c:pt>
                <c:pt idx="2872">
                  <c:v>-0.98896700000000004</c:v>
                </c:pt>
                <c:pt idx="2873">
                  <c:v>-0.79689900000000002</c:v>
                </c:pt>
                <c:pt idx="2874">
                  <c:v>-0.88497300000000001</c:v>
                </c:pt>
                <c:pt idx="2875">
                  <c:v>-1.1055999999999999</c:v>
                </c:pt>
                <c:pt idx="2876">
                  <c:v>-1.1306799999999999</c:v>
                </c:pt>
                <c:pt idx="2877">
                  <c:v>-1.18753</c:v>
                </c:pt>
                <c:pt idx="2878">
                  <c:v>-1.0474300000000001</c:v>
                </c:pt>
                <c:pt idx="2879">
                  <c:v>-0.57415300000000002</c:v>
                </c:pt>
                <c:pt idx="2880">
                  <c:v>-0.57415300000000002</c:v>
                </c:pt>
                <c:pt idx="2881">
                  <c:v>-1.69892</c:v>
                </c:pt>
                <c:pt idx="2882">
                  <c:v>-1.1559900000000001</c:v>
                </c:pt>
                <c:pt idx="2883">
                  <c:v>-0.61931499999999995</c:v>
                </c:pt>
                <c:pt idx="2884">
                  <c:v>-1.88442</c:v>
                </c:pt>
                <c:pt idx="2885">
                  <c:v>-0.87841599999999997</c:v>
                </c:pt>
                <c:pt idx="2886">
                  <c:v>-0.57415300000000002</c:v>
                </c:pt>
                <c:pt idx="2887">
                  <c:v>-1.5337499999999999</c:v>
                </c:pt>
                <c:pt idx="2888">
                  <c:v>-0.37230200000000002</c:v>
                </c:pt>
                <c:pt idx="2889">
                  <c:v>-0.76736800000000005</c:v>
                </c:pt>
                <c:pt idx="2890">
                  <c:v>-1.02281</c:v>
                </c:pt>
                <c:pt idx="2891">
                  <c:v>-2.3484699999999998</c:v>
                </c:pt>
                <c:pt idx="2892">
                  <c:v>-1.6464399999999999</c:v>
                </c:pt>
                <c:pt idx="2893">
                  <c:v>-1.99319</c:v>
                </c:pt>
                <c:pt idx="2894">
                  <c:v>-1.21336</c:v>
                </c:pt>
                <c:pt idx="2895">
                  <c:v>-1.08321</c:v>
                </c:pt>
                <c:pt idx="2896">
                  <c:v>-1.2252400000000001</c:v>
                </c:pt>
                <c:pt idx="2897">
                  <c:v>-0.92278400000000005</c:v>
                </c:pt>
                <c:pt idx="2898">
                  <c:v>-1.84744</c:v>
                </c:pt>
                <c:pt idx="2899">
                  <c:v>-1.21336</c:v>
                </c:pt>
                <c:pt idx="2900">
                  <c:v>-1.0948599999999999</c:v>
                </c:pt>
                <c:pt idx="2901">
                  <c:v>-1.2185600000000001</c:v>
                </c:pt>
                <c:pt idx="2902">
                  <c:v>-0.37828400000000001</c:v>
                </c:pt>
                <c:pt idx="2903">
                  <c:v>-0.92696800000000001</c:v>
                </c:pt>
                <c:pt idx="2904">
                  <c:v>-0.18745500000000001</c:v>
                </c:pt>
                <c:pt idx="2905">
                  <c:v>-0.75990800000000003</c:v>
                </c:pt>
                <c:pt idx="2906">
                  <c:v>-0.86926999999999999</c:v>
                </c:pt>
                <c:pt idx="2907">
                  <c:v>-0.83839699999999995</c:v>
                </c:pt>
                <c:pt idx="2908">
                  <c:v>-0.89641999999999999</c:v>
                </c:pt>
                <c:pt idx="2909">
                  <c:v>-0.77100199999999997</c:v>
                </c:pt>
                <c:pt idx="2910">
                  <c:v>-7.8199000000000005E-2</c:v>
                </c:pt>
                <c:pt idx="2911">
                  <c:v>-0.26117800000000002</c:v>
                </c:pt>
                <c:pt idx="2912">
                  <c:v>-1.19034</c:v>
                </c:pt>
                <c:pt idx="2913">
                  <c:v>-1.05454</c:v>
                </c:pt>
                <c:pt idx="2914">
                  <c:v>-1.1559900000000001</c:v>
                </c:pt>
                <c:pt idx="2915">
                  <c:v>-0.99528300000000003</c:v>
                </c:pt>
                <c:pt idx="2916">
                  <c:v>-1.5627</c:v>
                </c:pt>
                <c:pt idx="2917">
                  <c:v>-0.77100199999999997</c:v>
                </c:pt>
                <c:pt idx="2918">
                  <c:v>-0.26117800000000002</c:v>
                </c:pt>
                <c:pt idx="2919">
                  <c:v>-1.27745</c:v>
                </c:pt>
                <c:pt idx="2920">
                  <c:v>-0.75990800000000003</c:v>
                </c:pt>
                <c:pt idx="2921">
                  <c:v>-0.83839699999999995</c:v>
                </c:pt>
                <c:pt idx="2922">
                  <c:v>-0.45933200000000002</c:v>
                </c:pt>
                <c:pt idx="2923">
                  <c:v>-1.0376099999999999</c:v>
                </c:pt>
                <c:pt idx="2924">
                  <c:v>-1.6276600000000001</c:v>
                </c:pt>
                <c:pt idx="2925">
                  <c:v>-0.83839699999999995</c:v>
                </c:pt>
                <c:pt idx="2926">
                  <c:v>-0.82286800000000004</c:v>
                </c:pt>
                <c:pt idx="2927">
                  <c:v>-1.3884700000000001</c:v>
                </c:pt>
                <c:pt idx="2928">
                  <c:v>-0.83407600000000004</c:v>
                </c:pt>
                <c:pt idx="2929">
                  <c:v>-3.1184099999999999</c:v>
                </c:pt>
                <c:pt idx="2930">
                  <c:v>-0.83839699999999995</c:v>
                </c:pt>
                <c:pt idx="2931">
                  <c:v>-0.77100199999999997</c:v>
                </c:pt>
                <c:pt idx="2932">
                  <c:v>-0.83407600000000004</c:v>
                </c:pt>
                <c:pt idx="2933">
                  <c:v>-0.64404700000000004</c:v>
                </c:pt>
                <c:pt idx="2934">
                  <c:v>-1.1359399999999999</c:v>
                </c:pt>
                <c:pt idx="2935">
                  <c:v>-1.5627</c:v>
                </c:pt>
                <c:pt idx="2936">
                  <c:v>-0.96126199999999995</c:v>
                </c:pt>
                <c:pt idx="2937">
                  <c:v>-1.7669999999999999</c:v>
                </c:pt>
                <c:pt idx="2938">
                  <c:v>-1.0071399999999999</c:v>
                </c:pt>
                <c:pt idx="2939">
                  <c:v>-0.57948999999999995</c:v>
                </c:pt>
                <c:pt idx="2940">
                  <c:v>-1.1851400000000001</c:v>
                </c:pt>
                <c:pt idx="2941">
                  <c:v>0.22165599999999999</c:v>
                </c:pt>
                <c:pt idx="2942">
                  <c:v>-0.894895</c:v>
                </c:pt>
                <c:pt idx="2943">
                  <c:v>2.7806000000000001E-2</c:v>
                </c:pt>
                <c:pt idx="2944">
                  <c:v>-0.67491800000000002</c:v>
                </c:pt>
                <c:pt idx="2945">
                  <c:v>-0.733545</c:v>
                </c:pt>
                <c:pt idx="2946">
                  <c:v>-0.63604799999999995</c:v>
                </c:pt>
                <c:pt idx="2947">
                  <c:v>-1.1034200000000001</c:v>
                </c:pt>
                <c:pt idx="2948">
                  <c:v>-0.68585300000000005</c:v>
                </c:pt>
                <c:pt idx="2949">
                  <c:v>-1.17754</c:v>
                </c:pt>
                <c:pt idx="2950">
                  <c:v>-0.189808</c:v>
                </c:pt>
                <c:pt idx="2951">
                  <c:v>-0.67491800000000002</c:v>
                </c:pt>
                <c:pt idx="2952">
                  <c:v>-0.84310200000000002</c:v>
                </c:pt>
                <c:pt idx="2953">
                  <c:v>-1.1034200000000001</c:v>
                </c:pt>
                <c:pt idx="2954">
                  <c:v>-1.3210599999999999</c:v>
                </c:pt>
                <c:pt idx="2955">
                  <c:v>-0.99276799999999998</c:v>
                </c:pt>
                <c:pt idx="2956">
                  <c:v>-0.48766399999999999</c:v>
                </c:pt>
                <c:pt idx="2957">
                  <c:v>2.5243999999999999E-2</c:v>
                </c:pt>
                <c:pt idx="2958">
                  <c:v>-0.61040000000000005</c:v>
                </c:pt>
                <c:pt idx="2959">
                  <c:v>-1.0923700000000001</c:v>
                </c:pt>
                <c:pt idx="2960">
                  <c:v>-0.68031699999999995</c:v>
                </c:pt>
                <c:pt idx="2961">
                  <c:v>-1.8376699999999999</c:v>
                </c:pt>
                <c:pt idx="2962">
                  <c:v>-0.84310200000000002</c:v>
                </c:pt>
                <c:pt idx="2963">
                  <c:v>-1.1236699999999999</c:v>
                </c:pt>
                <c:pt idx="2964">
                  <c:v>-1.0696300000000001</c:v>
                </c:pt>
                <c:pt idx="2965">
                  <c:v>-2.25326</c:v>
                </c:pt>
                <c:pt idx="2966">
                  <c:v>-1.1629400000000001</c:v>
                </c:pt>
                <c:pt idx="2967">
                  <c:v>-1.0978600000000001</c:v>
                </c:pt>
                <c:pt idx="2968">
                  <c:v>-1.413</c:v>
                </c:pt>
                <c:pt idx="2969">
                  <c:v>-1.33657</c:v>
                </c:pt>
                <c:pt idx="2970">
                  <c:v>-7.1771000000000001E-2</c:v>
                </c:pt>
                <c:pt idx="2971">
                  <c:v>-0.318249</c:v>
                </c:pt>
                <c:pt idx="2972">
                  <c:v>-0.79649099999999995</c:v>
                </c:pt>
                <c:pt idx="2973">
                  <c:v>-0.843916</c:v>
                </c:pt>
                <c:pt idx="2974">
                  <c:v>-1.6736899999999999</c:v>
                </c:pt>
                <c:pt idx="2975">
                  <c:v>-1.10585</c:v>
                </c:pt>
                <c:pt idx="2976">
                  <c:v>-0.54997600000000002</c:v>
                </c:pt>
                <c:pt idx="2977">
                  <c:v>-1.4831000000000001</c:v>
                </c:pt>
                <c:pt idx="2978">
                  <c:v>-0.71878299999999995</c:v>
                </c:pt>
                <c:pt idx="2979">
                  <c:v>-1.1212599999999999</c:v>
                </c:pt>
                <c:pt idx="2980">
                  <c:v>-1.02684</c:v>
                </c:pt>
                <c:pt idx="2981">
                  <c:v>-1.5946199999999999</c:v>
                </c:pt>
                <c:pt idx="2982">
                  <c:v>-0.53063700000000003</c:v>
                </c:pt>
                <c:pt idx="2983">
                  <c:v>-1.60511</c:v>
                </c:pt>
                <c:pt idx="2984">
                  <c:v>-0.843916</c:v>
                </c:pt>
                <c:pt idx="2985">
                  <c:v>-1.3717900000000001</c:v>
                </c:pt>
                <c:pt idx="2986">
                  <c:v>-0.118839</c:v>
                </c:pt>
                <c:pt idx="2987">
                  <c:v>-1.33023</c:v>
                </c:pt>
                <c:pt idx="2988">
                  <c:v>-0.79649099999999995</c:v>
                </c:pt>
                <c:pt idx="2989">
                  <c:v>-1.6736899999999999</c:v>
                </c:pt>
                <c:pt idx="2990">
                  <c:v>-1.66754</c:v>
                </c:pt>
                <c:pt idx="2991">
                  <c:v>-1.413</c:v>
                </c:pt>
                <c:pt idx="2992">
                  <c:v>-1.2651399999999999</c:v>
                </c:pt>
                <c:pt idx="2993">
                  <c:v>-1.45452</c:v>
                </c:pt>
                <c:pt idx="2994">
                  <c:v>-2.19909</c:v>
                </c:pt>
                <c:pt idx="2995">
                  <c:v>-1.2651399999999999</c:v>
                </c:pt>
                <c:pt idx="2996">
                  <c:v>-1.0079499999999999</c:v>
                </c:pt>
                <c:pt idx="2997">
                  <c:v>0.48386499999999999</c:v>
                </c:pt>
                <c:pt idx="2998">
                  <c:v>-0.46516600000000002</c:v>
                </c:pt>
                <c:pt idx="2999">
                  <c:v>-1.7216800000000001</c:v>
                </c:pt>
                <c:pt idx="3000">
                  <c:v>-1.7971200000000001</c:v>
                </c:pt>
                <c:pt idx="3001">
                  <c:v>-1.13144</c:v>
                </c:pt>
                <c:pt idx="3002">
                  <c:v>0.221807</c:v>
                </c:pt>
                <c:pt idx="3003">
                  <c:v>-1.2946500000000001</c:v>
                </c:pt>
                <c:pt idx="3004">
                  <c:v>-0.30815399999999998</c:v>
                </c:pt>
                <c:pt idx="3005">
                  <c:v>-0.30815399999999998</c:v>
                </c:pt>
                <c:pt idx="3006">
                  <c:v>-1.7908999999999999</c:v>
                </c:pt>
                <c:pt idx="3007">
                  <c:v>-0.881463</c:v>
                </c:pt>
                <c:pt idx="3008">
                  <c:v>-2.1758700000000002</c:v>
                </c:pt>
                <c:pt idx="3009">
                  <c:v>-1.8713</c:v>
                </c:pt>
                <c:pt idx="3010">
                  <c:v>-0.25124600000000002</c:v>
                </c:pt>
                <c:pt idx="3011">
                  <c:v>-1.5888599999999999</c:v>
                </c:pt>
                <c:pt idx="3012">
                  <c:v>-2.9159099999999998</c:v>
                </c:pt>
                <c:pt idx="3013">
                  <c:v>-0.96689700000000001</c:v>
                </c:pt>
                <c:pt idx="3014">
                  <c:v>-0.96689700000000001</c:v>
                </c:pt>
                <c:pt idx="3015">
                  <c:v>-1.78261</c:v>
                </c:pt>
                <c:pt idx="3016">
                  <c:v>-0.25124600000000002</c:v>
                </c:pt>
                <c:pt idx="3017">
                  <c:v>0.221807</c:v>
                </c:pt>
                <c:pt idx="3018">
                  <c:v>-1.9165099999999999</c:v>
                </c:pt>
                <c:pt idx="3019">
                  <c:v>-1.1050800000000001</c:v>
                </c:pt>
                <c:pt idx="3020">
                  <c:v>-1.86931</c:v>
                </c:pt>
                <c:pt idx="3021">
                  <c:v>-1.5888599999999999</c:v>
                </c:pt>
                <c:pt idx="3022">
                  <c:v>-0.60821199999999997</c:v>
                </c:pt>
                <c:pt idx="3023">
                  <c:v>-1.7971200000000001</c:v>
                </c:pt>
                <c:pt idx="3024">
                  <c:v>-0.247306</c:v>
                </c:pt>
                <c:pt idx="3025">
                  <c:v>-0.30004900000000001</c:v>
                </c:pt>
                <c:pt idx="3026">
                  <c:v>-0.45318599999999998</c:v>
                </c:pt>
                <c:pt idx="3027">
                  <c:v>-0.44711800000000002</c:v>
                </c:pt>
                <c:pt idx="3028">
                  <c:v>-1.5542499999999999</c:v>
                </c:pt>
                <c:pt idx="3029">
                  <c:v>-0.95971799999999996</c:v>
                </c:pt>
                <c:pt idx="3030">
                  <c:v>-0.181058</c:v>
                </c:pt>
                <c:pt idx="3031">
                  <c:v>-0.38105</c:v>
                </c:pt>
                <c:pt idx="3032">
                  <c:v>0.20699500000000001</c:v>
                </c:pt>
                <c:pt idx="3033">
                  <c:v>-1.24268</c:v>
                </c:pt>
                <c:pt idx="3034">
                  <c:v>-0.7802</c:v>
                </c:pt>
                <c:pt idx="3035">
                  <c:v>-1.25261</c:v>
                </c:pt>
                <c:pt idx="3036">
                  <c:v>-1.7112799999999999</c:v>
                </c:pt>
                <c:pt idx="3037">
                  <c:v>-1.24268</c:v>
                </c:pt>
                <c:pt idx="3038">
                  <c:v>-0.181058</c:v>
                </c:pt>
                <c:pt idx="3039">
                  <c:v>-0.76098600000000005</c:v>
                </c:pt>
                <c:pt idx="3040">
                  <c:v>-0.53815100000000005</c:v>
                </c:pt>
                <c:pt idx="3041">
                  <c:v>-0.299209</c:v>
                </c:pt>
                <c:pt idx="3042">
                  <c:v>-1.25261</c:v>
                </c:pt>
                <c:pt idx="3043">
                  <c:v>-1.6913100000000001</c:v>
                </c:pt>
                <c:pt idx="3044">
                  <c:v>-0.766046</c:v>
                </c:pt>
                <c:pt idx="3045">
                  <c:v>-0.53815100000000005</c:v>
                </c:pt>
                <c:pt idx="3046">
                  <c:v>-1.40831</c:v>
                </c:pt>
                <c:pt idx="3047">
                  <c:v>-0.53815100000000005</c:v>
                </c:pt>
                <c:pt idx="3048">
                  <c:v>-1.19699</c:v>
                </c:pt>
                <c:pt idx="3049">
                  <c:v>-0.96968200000000004</c:v>
                </c:pt>
                <c:pt idx="3050">
                  <c:v>-0.71401400000000004</c:v>
                </c:pt>
                <c:pt idx="3051">
                  <c:v>-1.3471599999999999</c:v>
                </c:pt>
                <c:pt idx="3052">
                  <c:v>-0.73816300000000001</c:v>
                </c:pt>
                <c:pt idx="3053">
                  <c:v>-1.2313400000000001</c:v>
                </c:pt>
                <c:pt idx="3054">
                  <c:v>-0.365008</c:v>
                </c:pt>
                <c:pt idx="3055">
                  <c:v>-0.73816300000000001</c:v>
                </c:pt>
                <c:pt idx="3056">
                  <c:v>-0.73816300000000001</c:v>
                </c:pt>
                <c:pt idx="3057">
                  <c:v>-0.46838999999999997</c:v>
                </c:pt>
                <c:pt idx="3058">
                  <c:v>-1.6044400000000001</c:v>
                </c:pt>
                <c:pt idx="3059">
                  <c:v>-1.1324399999999999</c:v>
                </c:pt>
                <c:pt idx="3060">
                  <c:v>-0.88402700000000001</c:v>
                </c:pt>
                <c:pt idx="3061">
                  <c:v>-0.45704400000000001</c:v>
                </c:pt>
                <c:pt idx="3062">
                  <c:v>-1.59195</c:v>
                </c:pt>
                <c:pt idx="3063">
                  <c:v>-0.42082199999999997</c:v>
                </c:pt>
                <c:pt idx="3064">
                  <c:v>-1.0322</c:v>
                </c:pt>
                <c:pt idx="3065">
                  <c:v>-1.2327900000000001</c:v>
                </c:pt>
                <c:pt idx="3066">
                  <c:v>-0.831515</c:v>
                </c:pt>
                <c:pt idx="3067">
                  <c:v>-0.54995000000000005</c:v>
                </c:pt>
                <c:pt idx="3068">
                  <c:v>-0.96968200000000004</c:v>
                </c:pt>
                <c:pt idx="3069">
                  <c:v>-0.44863399999999998</c:v>
                </c:pt>
                <c:pt idx="3070">
                  <c:v>-0.74794899999999997</c:v>
                </c:pt>
                <c:pt idx="3071">
                  <c:v>0.126218</c:v>
                </c:pt>
                <c:pt idx="3072">
                  <c:v>0.48111999999999999</c:v>
                </c:pt>
                <c:pt idx="3073">
                  <c:v>-0.43787199999999998</c:v>
                </c:pt>
                <c:pt idx="3074">
                  <c:v>-0.35138200000000003</c:v>
                </c:pt>
                <c:pt idx="3075">
                  <c:v>-0.46387899999999999</c:v>
                </c:pt>
                <c:pt idx="3076">
                  <c:v>-1.90072</c:v>
                </c:pt>
                <c:pt idx="3077">
                  <c:v>-0.49434800000000001</c:v>
                </c:pt>
                <c:pt idx="3078">
                  <c:v>-0.197967</c:v>
                </c:pt>
                <c:pt idx="3079">
                  <c:v>-0.938002</c:v>
                </c:pt>
                <c:pt idx="3080">
                  <c:v>-0.87066399999999999</c:v>
                </c:pt>
                <c:pt idx="3081">
                  <c:v>-0.44863399999999998</c:v>
                </c:pt>
                <c:pt idx="3082">
                  <c:v>-0.30338500000000002</c:v>
                </c:pt>
                <c:pt idx="3083">
                  <c:v>-0.26838899999999999</c:v>
                </c:pt>
                <c:pt idx="3084">
                  <c:v>0.152887</c:v>
                </c:pt>
                <c:pt idx="3085">
                  <c:v>-5.8869999999999999E-2</c:v>
                </c:pt>
                <c:pt idx="3086">
                  <c:v>-0.25538300000000003</c:v>
                </c:pt>
                <c:pt idx="3087">
                  <c:v>-1.5379400000000001</c:v>
                </c:pt>
                <c:pt idx="3088">
                  <c:v>-1.17266</c:v>
                </c:pt>
                <c:pt idx="3089">
                  <c:v>0.117644</c:v>
                </c:pt>
                <c:pt idx="3090">
                  <c:v>-0.557917</c:v>
                </c:pt>
                <c:pt idx="3091">
                  <c:v>0.25311499999999998</c:v>
                </c:pt>
                <c:pt idx="3092">
                  <c:v>-1.5379400000000001</c:v>
                </c:pt>
                <c:pt idx="3093">
                  <c:v>-0.25538300000000003</c:v>
                </c:pt>
                <c:pt idx="3094">
                  <c:v>-0.15126500000000001</c:v>
                </c:pt>
                <c:pt idx="3095">
                  <c:v>-0.49434800000000001</c:v>
                </c:pt>
                <c:pt idx="3096">
                  <c:v>6.8786E-2</c:v>
                </c:pt>
                <c:pt idx="3097">
                  <c:v>0.36239900000000003</c:v>
                </c:pt>
                <c:pt idx="3098">
                  <c:v>-1.90072</c:v>
                </c:pt>
                <c:pt idx="3099">
                  <c:v>-0.37071599999999999</c:v>
                </c:pt>
                <c:pt idx="3100">
                  <c:v>-0.91971099999999995</c:v>
                </c:pt>
                <c:pt idx="3101">
                  <c:v>-1.1393899999999999</c:v>
                </c:pt>
                <c:pt idx="3102">
                  <c:v>-0.73420399999999997</c:v>
                </c:pt>
                <c:pt idx="3103">
                  <c:v>0.31296099999999999</c:v>
                </c:pt>
                <c:pt idx="3104">
                  <c:v>-0.64612700000000001</c:v>
                </c:pt>
                <c:pt idx="3105">
                  <c:v>-0.27922999999999998</c:v>
                </c:pt>
                <c:pt idx="3106">
                  <c:v>-0.93202600000000002</c:v>
                </c:pt>
                <c:pt idx="3107">
                  <c:v>-0.53409300000000004</c:v>
                </c:pt>
                <c:pt idx="3108">
                  <c:v>-0.91971099999999995</c:v>
                </c:pt>
                <c:pt idx="3109">
                  <c:v>-0.653945</c:v>
                </c:pt>
                <c:pt idx="3110">
                  <c:v>-0.64612700000000001</c:v>
                </c:pt>
                <c:pt idx="3111">
                  <c:v>-1.24542</c:v>
                </c:pt>
                <c:pt idx="3112">
                  <c:v>-0.53409300000000004</c:v>
                </c:pt>
                <c:pt idx="3113">
                  <c:v>-5.1070999999999998E-2</c:v>
                </c:pt>
                <c:pt idx="3114">
                  <c:v>-0.175562</c:v>
                </c:pt>
                <c:pt idx="3115">
                  <c:v>-0.58396599999999999</c:v>
                </c:pt>
                <c:pt idx="3116">
                  <c:v>9.7619999999999998E-3</c:v>
                </c:pt>
                <c:pt idx="3117">
                  <c:v>-1.1679900000000001</c:v>
                </c:pt>
                <c:pt idx="3118">
                  <c:v>-0.57792100000000002</c:v>
                </c:pt>
                <c:pt idx="3119">
                  <c:v>-0.81534700000000004</c:v>
                </c:pt>
                <c:pt idx="3120">
                  <c:v>-0.37071599999999999</c:v>
                </c:pt>
                <c:pt idx="3121">
                  <c:v>-0.50393900000000003</c:v>
                </c:pt>
                <c:pt idx="3122">
                  <c:v>0.520204</c:v>
                </c:pt>
                <c:pt idx="3123">
                  <c:v>0.30904999999999999</c:v>
                </c:pt>
                <c:pt idx="3124">
                  <c:v>-1.14855</c:v>
                </c:pt>
                <c:pt idx="3125">
                  <c:v>-0.72216000000000002</c:v>
                </c:pt>
                <c:pt idx="3126">
                  <c:v>7.6499999999999995E-4</c:v>
                </c:pt>
                <c:pt idx="3127">
                  <c:v>-0.59087900000000004</c:v>
                </c:pt>
                <c:pt idx="3128">
                  <c:v>-1.34314</c:v>
                </c:pt>
                <c:pt idx="3129">
                  <c:v>-0.92400700000000002</c:v>
                </c:pt>
                <c:pt idx="3130">
                  <c:v>-0.112843</c:v>
                </c:pt>
                <c:pt idx="3131">
                  <c:v>-1.5261100000000001</c:v>
                </c:pt>
                <c:pt idx="3132">
                  <c:v>9.2703999999999995E-2</c:v>
                </c:pt>
                <c:pt idx="3133">
                  <c:v>-1.9982899999999999</c:v>
                </c:pt>
                <c:pt idx="3134">
                  <c:v>-1.05843</c:v>
                </c:pt>
                <c:pt idx="3135">
                  <c:v>-1.09423</c:v>
                </c:pt>
                <c:pt idx="3136">
                  <c:v>-0.84644799999999998</c:v>
                </c:pt>
                <c:pt idx="3137">
                  <c:v>-1.4944900000000001</c:v>
                </c:pt>
                <c:pt idx="3138">
                  <c:v>-0.43584299999999998</c:v>
                </c:pt>
                <c:pt idx="3139">
                  <c:v>-0.43584299999999998</c:v>
                </c:pt>
                <c:pt idx="3140">
                  <c:v>-1.3405800000000001</c:v>
                </c:pt>
                <c:pt idx="3141">
                  <c:v>-0.68089299999999997</c:v>
                </c:pt>
                <c:pt idx="3142">
                  <c:v>-1.2560199999999999</c:v>
                </c:pt>
                <c:pt idx="3143">
                  <c:v>-1.2560199999999999</c:v>
                </c:pt>
                <c:pt idx="3144">
                  <c:v>-0.54472900000000002</c:v>
                </c:pt>
                <c:pt idx="3145">
                  <c:v>-2.25407</c:v>
                </c:pt>
                <c:pt idx="3146">
                  <c:v>-1.08585</c:v>
                </c:pt>
                <c:pt idx="3147">
                  <c:v>-1.0827</c:v>
                </c:pt>
                <c:pt idx="3148">
                  <c:v>-1.7121900000000001</c:v>
                </c:pt>
                <c:pt idx="3149">
                  <c:v>-0.52746999999999999</c:v>
                </c:pt>
                <c:pt idx="3150">
                  <c:v>-1.53704</c:v>
                </c:pt>
                <c:pt idx="3151">
                  <c:v>-1.5903499999999999</c:v>
                </c:pt>
                <c:pt idx="3152">
                  <c:v>-0.98670800000000003</c:v>
                </c:pt>
                <c:pt idx="3153">
                  <c:v>-1.2405600000000001</c:v>
                </c:pt>
                <c:pt idx="3154">
                  <c:v>-1.35033</c:v>
                </c:pt>
                <c:pt idx="3155">
                  <c:v>-1.80515</c:v>
                </c:pt>
                <c:pt idx="3156">
                  <c:v>-1.92038</c:v>
                </c:pt>
                <c:pt idx="3157">
                  <c:v>-1.2405600000000001</c:v>
                </c:pt>
                <c:pt idx="3158">
                  <c:v>-2.0432800000000002</c:v>
                </c:pt>
                <c:pt idx="3159">
                  <c:v>-1.80515</c:v>
                </c:pt>
                <c:pt idx="3160">
                  <c:v>-2.0215100000000001</c:v>
                </c:pt>
                <c:pt idx="3161">
                  <c:v>-1.07117</c:v>
                </c:pt>
                <c:pt idx="3162">
                  <c:v>-1.35033</c:v>
                </c:pt>
                <c:pt idx="3163">
                  <c:v>-2.0432800000000002</c:v>
                </c:pt>
                <c:pt idx="3164">
                  <c:v>-1.2327600000000001</c:v>
                </c:pt>
                <c:pt idx="3165">
                  <c:v>-1.5333600000000001</c:v>
                </c:pt>
                <c:pt idx="3166">
                  <c:v>-1.98369</c:v>
                </c:pt>
                <c:pt idx="3167">
                  <c:v>-0.98670800000000003</c:v>
                </c:pt>
                <c:pt idx="3168">
                  <c:v>-1.5903499999999999</c:v>
                </c:pt>
                <c:pt idx="3169">
                  <c:v>-1.2132700000000001</c:v>
                </c:pt>
                <c:pt idx="3170">
                  <c:v>-1.79549</c:v>
                </c:pt>
                <c:pt idx="3171">
                  <c:v>-1.1970700000000001</c:v>
                </c:pt>
                <c:pt idx="3172">
                  <c:v>-2.1825600000000001</c:v>
                </c:pt>
                <c:pt idx="3173">
                  <c:v>-1.2786200000000001</c:v>
                </c:pt>
                <c:pt idx="3174">
                  <c:v>-1.36076</c:v>
                </c:pt>
                <c:pt idx="3175">
                  <c:v>-1.4224399999999999</c:v>
                </c:pt>
                <c:pt idx="3176">
                  <c:v>-2.02658</c:v>
                </c:pt>
                <c:pt idx="3177">
                  <c:v>-1.7508699999999999</c:v>
                </c:pt>
                <c:pt idx="3178">
                  <c:v>-1.0185599999999999</c:v>
                </c:pt>
                <c:pt idx="3179">
                  <c:v>-0.34394599999999997</c:v>
                </c:pt>
                <c:pt idx="3180">
                  <c:v>-0.38830900000000002</c:v>
                </c:pt>
                <c:pt idx="3181">
                  <c:v>-1.56609</c:v>
                </c:pt>
                <c:pt idx="3182">
                  <c:v>-2.5743900000000002</c:v>
                </c:pt>
                <c:pt idx="3183">
                  <c:v>-2.2325400000000002</c:v>
                </c:pt>
                <c:pt idx="3184">
                  <c:v>-2.33114</c:v>
                </c:pt>
                <c:pt idx="3185">
                  <c:v>-2.0597099999999999</c:v>
                </c:pt>
                <c:pt idx="3186">
                  <c:v>-1.12714</c:v>
                </c:pt>
                <c:pt idx="3187">
                  <c:v>-0.65392899999999998</c:v>
                </c:pt>
                <c:pt idx="3188">
                  <c:v>-9.6393000000000006E-2</c:v>
                </c:pt>
                <c:pt idx="3189">
                  <c:v>-0.853993</c:v>
                </c:pt>
                <c:pt idx="3190">
                  <c:v>-2.04806</c:v>
                </c:pt>
                <c:pt idx="3191">
                  <c:v>-1.36076</c:v>
                </c:pt>
                <c:pt idx="3192">
                  <c:v>-1.2405600000000001</c:v>
                </c:pt>
                <c:pt idx="3193">
                  <c:v>-1.3762300000000001</c:v>
                </c:pt>
                <c:pt idx="3194">
                  <c:v>-1.0185599999999999</c:v>
                </c:pt>
                <c:pt idx="3195">
                  <c:v>-1.38018</c:v>
                </c:pt>
                <c:pt idx="3196">
                  <c:v>-1.98203</c:v>
                </c:pt>
                <c:pt idx="3197">
                  <c:v>-2.0597099999999999</c:v>
                </c:pt>
                <c:pt idx="3198">
                  <c:v>-1.2605999999999999</c:v>
                </c:pt>
                <c:pt idx="3199">
                  <c:v>-1.0998699999999999</c:v>
                </c:pt>
                <c:pt idx="3200">
                  <c:v>-2.1205400000000001</c:v>
                </c:pt>
                <c:pt idx="3201">
                  <c:v>-0.74847399999999997</c:v>
                </c:pt>
                <c:pt idx="3202">
                  <c:v>-1.81759</c:v>
                </c:pt>
                <c:pt idx="3203">
                  <c:v>-2.1763699999999999</c:v>
                </c:pt>
                <c:pt idx="3204">
                  <c:v>-1.11527</c:v>
                </c:pt>
                <c:pt idx="3205">
                  <c:v>-1.5495699999999999</c:v>
                </c:pt>
                <c:pt idx="3206">
                  <c:v>-0.40309899999999999</c:v>
                </c:pt>
                <c:pt idx="3207">
                  <c:v>-0.19780300000000001</c:v>
                </c:pt>
                <c:pt idx="3208">
                  <c:v>-1.2378400000000001</c:v>
                </c:pt>
                <c:pt idx="3209">
                  <c:v>-1.5495699999999999</c:v>
                </c:pt>
                <c:pt idx="3210">
                  <c:v>0.19323399999999999</c:v>
                </c:pt>
                <c:pt idx="3211">
                  <c:v>-0.19780300000000001</c:v>
                </c:pt>
                <c:pt idx="3212">
                  <c:v>-0.68702700000000005</c:v>
                </c:pt>
                <c:pt idx="3213">
                  <c:v>-2.5823</c:v>
                </c:pt>
                <c:pt idx="3214">
                  <c:v>-1.45512</c:v>
                </c:pt>
                <c:pt idx="3215">
                  <c:v>-2.3605299999999998</c:v>
                </c:pt>
                <c:pt idx="3216">
                  <c:v>-1.73281</c:v>
                </c:pt>
                <c:pt idx="3217">
                  <c:v>-0.52296200000000004</c:v>
                </c:pt>
                <c:pt idx="3218">
                  <c:v>-0.36032900000000001</c:v>
                </c:pt>
                <c:pt idx="3219">
                  <c:v>-1.43129</c:v>
                </c:pt>
                <c:pt idx="3220">
                  <c:v>-0.45179200000000003</c:v>
                </c:pt>
                <c:pt idx="3221">
                  <c:v>-2.01511</c:v>
                </c:pt>
                <c:pt idx="3222">
                  <c:v>-1.3835</c:v>
                </c:pt>
                <c:pt idx="3223">
                  <c:v>-1.8131299999999999</c:v>
                </c:pt>
                <c:pt idx="3224">
                  <c:v>-4.26E-4</c:v>
                </c:pt>
                <c:pt idx="3225">
                  <c:v>-0.80761799999999995</c:v>
                </c:pt>
                <c:pt idx="3226">
                  <c:v>-0.91355200000000003</c:v>
                </c:pt>
                <c:pt idx="3227">
                  <c:v>-1.12094</c:v>
                </c:pt>
                <c:pt idx="3228">
                  <c:v>-0.574874</c:v>
                </c:pt>
                <c:pt idx="3229">
                  <c:v>-0.37327900000000003</c:v>
                </c:pt>
                <c:pt idx="3230">
                  <c:v>-1.30593</c:v>
                </c:pt>
                <c:pt idx="3231">
                  <c:v>-1.8642300000000001</c:v>
                </c:pt>
                <c:pt idx="3232">
                  <c:v>-1.1211</c:v>
                </c:pt>
                <c:pt idx="3233">
                  <c:v>-0.29014600000000002</c:v>
                </c:pt>
                <c:pt idx="3234">
                  <c:v>-0.284584</c:v>
                </c:pt>
                <c:pt idx="3235">
                  <c:v>-1.8131299999999999</c:v>
                </c:pt>
                <c:pt idx="3236">
                  <c:v>-1.16787</c:v>
                </c:pt>
                <c:pt idx="3237">
                  <c:v>-1.16787</c:v>
                </c:pt>
                <c:pt idx="3238">
                  <c:v>-1.8526</c:v>
                </c:pt>
                <c:pt idx="3239">
                  <c:v>-0.76760300000000004</c:v>
                </c:pt>
                <c:pt idx="3240">
                  <c:v>-0.94709600000000005</c:v>
                </c:pt>
                <c:pt idx="3241">
                  <c:v>-0.45179200000000003</c:v>
                </c:pt>
                <c:pt idx="3242">
                  <c:v>-0.91355200000000003</c:v>
                </c:pt>
                <c:pt idx="3243">
                  <c:v>-0.80761799999999995</c:v>
                </c:pt>
                <c:pt idx="3244">
                  <c:v>-0.63439199999999996</c:v>
                </c:pt>
                <c:pt idx="3245">
                  <c:v>-1.90795</c:v>
                </c:pt>
                <c:pt idx="3246">
                  <c:v>-0.574874</c:v>
                </c:pt>
                <c:pt idx="3247">
                  <c:v>-0.63353099999999996</c:v>
                </c:pt>
                <c:pt idx="3248">
                  <c:v>-1.4844999999999999</c:v>
                </c:pt>
                <c:pt idx="3249">
                  <c:v>-1.4478599999999999</c:v>
                </c:pt>
                <c:pt idx="3250">
                  <c:v>-0.87011700000000003</c:v>
                </c:pt>
                <c:pt idx="3251">
                  <c:v>-2.29847</c:v>
                </c:pt>
                <c:pt idx="3252">
                  <c:v>-2.3066599999999999</c:v>
                </c:pt>
                <c:pt idx="3253">
                  <c:v>-1.5995699999999999</c:v>
                </c:pt>
                <c:pt idx="3254">
                  <c:v>-1.8885400000000001</c:v>
                </c:pt>
                <c:pt idx="3255">
                  <c:v>-1.8885400000000001</c:v>
                </c:pt>
                <c:pt idx="3256">
                  <c:v>-0.87011700000000003</c:v>
                </c:pt>
                <c:pt idx="3257">
                  <c:v>-1.12923</c:v>
                </c:pt>
                <c:pt idx="3258">
                  <c:v>-1.4484999999999999</c:v>
                </c:pt>
                <c:pt idx="3259">
                  <c:v>-2.0601500000000001</c:v>
                </c:pt>
                <c:pt idx="3260">
                  <c:v>-1.0099899999999999</c:v>
                </c:pt>
                <c:pt idx="3261">
                  <c:v>-1.0750299999999999</c:v>
                </c:pt>
                <c:pt idx="3262">
                  <c:v>-1.0099899999999999</c:v>
                </c:pt>
                <c:pt idx="3263">
                  <c:v>-1.80766</c:v>
                </c:pt>
                <c:pt idx="3264">
                  <c:v>-1.0606800000000001</c:v>
                </c:pt>
                <c:pt idx="3265">
                  <c:v>-1.6367100000000001</c:v>
                </c:pt>
                <c:pt idx="3266">
                  <c:v>-1.80766</c:v>
                </c:pt>
                <c:pt idx="3267">
                  <c:v>-1.25471</c:v>
                </c:pt>
                <c:pt idx="3268">
                  <c:v>-1.74383</c:v>
                </c:pt>
                <c:pt idx="3269">
                  <c:v>-1.0606800000000001</c:v>
                </c:pt>
                <c:pt idx="3270">
                  <c:v>-1.2416100000000001</c:v>
                </c:pt>
                <c:pt idx="3271">
                  <c:v>-1.4450400000000001</c:v>
                </c:pt>
                <c:pt idx="3272">
                  <c:v>-2.3530500000000001</c:v>
                </c:pt>
                <c:pt idx="3273">
                  <c:v>-1.1070599999999999</c:v>
                </c:pt>
                <c:pt idx="3274">
                  <c:v>-1.0502499999999999</c:v>
                </c:pt>
                <c:pt idx="3275">
                  <c:v>-2.0536799999999999</c:v>
                </c:pt>
                <c:pt idx="3276">
                  <c:v>-1.53715</c:v>
                </c:pt>
                <c:pt idx="3277">
                  <c:v>-1.4317299999999999</c:v>
                </c:pt>
                <c:pt idx="3278">
                  <c:v>-2.77704</c:v>
                </c:pt>
                <c:pt idx="3279">
                  <c:v>-1.31914</c:v>
                </c:pt>
                <c:pt idx="3280">
                  <c:v>-2.5363899999999999</c:v>
                </c:pt>
                <c:pt idx="3281">
                  <c:v>-1.12923</c:v>
                </c:pt>
                <c:pt idx="3282">
                  <c:v>-1.0075400000000001</c:v>
                </c:pt>
                <c:pt idx="3283">
                  <c:v>-2.3819300000000001</c:v>
                </c:pt>
                <c:pt idx="3284">
                  <c:v>-1.5835600000000001</c:v>
                </c:pt>
                <c:pt idx="3285">
                  <c:v>-0.61743199999999998</c:v>
                </c:pt>
                <c:pt idx="3286">
                  <c:v>-0.37341999999999997</c:v>
                </c:pt>
                <c:pt idx="3287">
                  <c:v>-1.5641</c:v>
                </c:pt>
                <c:pt idx="3288">
                  <c:v>-0.43781399999999998</c:v>
                </c:pt>
                <c:pt idx="3289">
                  <c:v>-0.51496399999999998</c:v>
                </c:pt>
                <c:pt idx="3290">
                  <c:v>-0.95090699999999995</c:v>
                </c:pt>
                <c:pt idx="3291">
                  <c:v>-0.92092300000000005</c:v>
                </c:pt>
                <c:pt idx="3292">
                  <c:v>-1.5641</c:v>
                </c:pt>
                <c:pt idx="3293">
                  <c:v>-1.5835600000000001</c:v>
                </c:pt>
                <c:pt idx="3294">
                  <c:v>-0.49822699999999998</c:v>
                </c:pt>
                <c:pt idx="3295">
                  <c:v>-1.3184E-2</c:v>
                </c:pt>
                <c:pt idx="3296">
                  <c:v>-0.16939899999999999</c:v>
                </c:pt>
                <c:pt idx="3297">
                  <c:v>-0.43781399999999998</c:v>
                </c:pt>
                <c:pt idx="3298">
                  <c:v>-1.4546699999999999</c:v>
                </c:pt>
                <c:pt idx="3299">
                  <c:v>0.238756</c:v>
                </c:pt>
                <c:pt idx="3300">
                  <c:v>-9.2229000000000005E-2</c:v>
                </c:pt>
                <c:pt idx="3301">
                  <c:v>-0.92914600000000003</c:v>
                </c:pt>
                <c:pt idx="3302">
                  <c:v>-1.04477</c:v>
                </c:pt>
                <c:pt idx="3303">
                  <c:v>-1.0260100000000001</c:v>
                </c:pt>
                <c:pt idx="3304">
                  <c:v>-1.1562699999999999</c:v>
                </c:pt>
                <c:pt idx="3305">
                  <c:v>-0.55929799999999996</c:v>
                </c:pt>
                <c:pt idx="3306">
                  <c:v>-0.92914600000000003</c:v>
                </c:pt>
                <c:pt idx="3307">
                  <c:v>-0.71779300000000001</c:v>
                </c:pt>
                <c:pt idx="3308">
                  <c:v>-0.62205600000000005</c:v>
                </c:pt>
                <c:pt idx="3309">
                  <c:v>-0.75102999999999998</c:v>
                </c:pt>
                <c:pt idx="3310">
                  <c:v>-0.92914600000000003</c:v>
                </c:pt>
                <c:pt idx="3311">
                  <c:v>-0.55541200000000002</c:v>
                </c:pt>
                <c:pt idx="3312">
                  <c:v>-0.86169200000000001</c:v>
                </c:pt>
                <c:pt idx="3313">
                  <c:v>-7.8465999999999994E-2</c:v>
                </c:pt>
                <c:pt idx="3314">
                  <c:v>-0.86756200000000006</c:v>
                </c:pt>
                <c:pt idx="3315">
                  <c:v>-0.96588200000000002</c:v>
                </c:pt>
                <c:pt idx="3316">
                  <c:v>-1.13957</c:v>
                </c:pt>
                <c:pt idx="3317">
                  <c:v>-1.0603499999999999</c:v>
                </c:pt>
                <c:pt idx="3318">
                  <c:v>-0.80582699999999996</c:v>
                </c:pt>
                <c:pt idx="3319">
                  <c:v>-0.62205600000000005</c:v>
                </c:pt>
                <c:pt idx="3320">
                  <c:v>-0.92914600000000003</c:v>
                </c:pt>
                <c:pt idx="3321">
                  <c:v>-0.92914600000000003</c:v>
                </c:pt>
                <c:pt idx="3322">
                  <c:v>-8.0746999999999999E-2</c:v>
                </c:pt>
                <c:pt idx="3323">
                  <c:v>-0.84033000000000002</c:v>
                </c:pt>
                <c:pt idx="3324">
                  <c:v>-1.31548</c:v>
                </c:pt>
                <c:pt idx="3325">
                  <c:v>-0.21761900000000001</c:v>
                </c:pt>
                <c:pt idx="3326">
                  <c:v>-0.85171600000000003</c:v>
                </c:pt>
                <c:pt idx="3327">
                  <c:v>-1.2960199999999999</c:v>
                </c:pt>
                <c:pt idx="3328">
                  <c:v>-1.7858499999999999</c:v>
                </c:pt>
                <c:pt idx="3329">
                  <c:v>-0.84748699999999999</c:v>
                </c:pt>
                <c:pt idx="3330">
                  <c:v>-0.88161900000000004</c:v>
                </c:pt>
                <c:pt idx="3331">
                  <c:v>-0.83849799999999997</c:v>
                </c:pt>
                <c:pt idx="3332">
                  <c:v>-0.50406700000000004</c:v>
                </c:pt>
                <c:pt idx="3333">
                  <c:v>-1.2960199999999999</c:v>
                </c:pt>
                <c:pt idx="3334">
                  <c:v>-1.26709</c:v>
                </c:pt>
                <c:pt idx="3335">
                  <c:v>-1.75197</c:v>
                </c:pt>
                <c:pt idx="3336">
                  <c:v>-0.93476499999999996</c:v>
                </c:pt>
                <c:pt idx="3337">
                  <c:v>-0.88161900000000004</c:v>
                </c:pt>
                <c:pt idx="3338">
                  <c:v>-1.72411</c:v>
                </c:pt>
                <c:pt idx="3339">
                  <c:v>-1.5029399999999999</c:v>
                </c:pt>
                <c:pt idx="3340">
                  <c:v>-0.56955699999999998</c:v>
                </c:pt>
                <c:pt idx="3341">
                  <c:v>-1.2205999999999999</c:v>
                </c:pt>
                <c:pt idx="3342">
                  <c:v>-0.57175299999999996</c:v>
                </c:pt>
                <c:pt idx="3343">
                  <c:v>-1.0922799999999999</c:v>
                </c:pt>
                <c:pt idx="3344">
                  <c:v>-0.65554900000000005</c:v>
                </c:pt>
                <c:pt idx="3345">
                  <c:v>-1.34893</c:v>
                </c:pt>
                <c:pt idx="3346">
                  <c:v>-1.51406</c:v>
                </c:pt>
                <c:pt idx="3347">
                  <c:v>-2.60982</c:v>
                </c:pt>
                <c:pt idx="3348">
                  <c:v>-1.72777</c:v>
                </c:pt>
                <c:pt idx="3349">
                  <c:v>-1.1642999999999999</c:v>
                </c:pt>
                <c:pt idx="3350">
                  <c:v>-1.5182500000000001</c:v>
                </c:pt>
                <c:pt idx="3351">
                  <c:v>-1.3565799999999999</c:v>
                </c:pt>
                <c:pt idx="3352">
                  <c:v>-2.13409</c:v>
                </c:pt>
                <c:pt idx="3353">
                  <c:v>-1.28111</c:v>
                </c:pt>
                <c:pt idx="3354">
                  <c:v>-1.0059499999999999</c:v>
                </c:pt>
                <c:pt idx="3355">
                  <c:v>-1.01556</c:v>
                </c:pt>
                <c:pt idx="3356">
                  <c:v>-2.15042</c:v>
                </c:pt>
                <c:pt idx="3357">
                  <c:v>-2.60982</c:v>
                </c:pt>
                <c:pt idx="3358">
                  <c:v>-2.13409</c:v>
                </c:pt>
                <c:pt idx="3359">
                  <c:v>-2.1828799999999999</c:v>
                </c:pt>
                <c:pt idx="3360">
                  <c:v>-1.51406</c:v>
                </c:pt>
                <c:pt idx="3361">
                  <c:v>-1.3844799999999999</c:v>
                </c:pt>
                <c:pt idx="3362">
                  <c:v>-1.3565799999999999</c:v>
                </c:pt>
                <c:pt idx="3363">
                  <c:v>-1.6532199999999999</c:v>
                </c:pt>
                <c:pt idx="3364">
                  <c:v>-0.71190900000000001</c:v>
                </c:pt>
                <c:pt idx="3365">
                  <c:v>-1.5320199999999999</c:v>
                </c:pt>
                <c:pt idx="3366">
                  <c:v>-1.5733299999999999</c:v>
                </c:pt>
                <c:pt idx="3367">
                  <c:v>-1.3307800000000001</c:v>
                </c:pt>
                <c:pt idx="3368">
                  <c:v>-1.1438299999999999</c:v>
                </c:pt>
                <c:pt idx="3369">
                  <c:v>-0.54076500000000005</c:v>
                </c:pt>
                <c:pt idx="3370">
                  <c:v>-1.50606</c:v>
                </c:pt>
                <c:pt idx="3371">
                  <c:v>-1.50606</c:v>
                </c:pt>
                <c:pt idx="3372">
                  <c:v>-1.1834899999999999</c:v>
                </c:pt>
                <c:pt idx="3373">
                  <c:v>-1.77024</c:v>
                </c:pt>
                <c:pt idx="3374">
                  <c:v>-1.48498</c:v>
                </c:pt>
                <c:pt idx="3375">
                  <c:v>-2.2598799999999999</c:v>
                </c:pt>
                <c:pt idx="3376">
                  <c:v>-2.7546599999999999</c:v>
                </c:pt>
                <c:pt idx="3377">
                  <c:v>-2.0168400000000002</c:v>
                </c:pt>
                <c:pt idx="3378">
                  <c:v>-1.61389</c:v>
                </c:pt>
                <c:pt idx="3379">
                  <c:v>-0.54076500000000005</c:v>
                </c:pt>
                <c:pt idx="3380">
                  <c:v>-1.3307800000000001</c:v>
                </c:pt>
                <c:pt idx="3381">
                  <c:v>-0.49739</c:v>
                </c:pt>
                <c:pt idx="3382">
                  <c:v>-0.19093299999999999</c:v>
                </c:pt>
                <c:pt idx="3383">
                  <c:v>-0.698681</c:v>
                </c:pt>
                <c:pt idx="3384">
                  <c:v>-1.50606</c:v>
                </c:pt>
                <c:pt idx="3385">
                  <c:v>-2.1168300000000002</c:v>
                </c:pt>
                <c:pt idx="3386">
                  <c:v>-1.38913</c:v>
                </c:pt>
                <c:pt idx="3387">
                  <c:v>-1.9439500000000001</c:v>
                </c:pt>
                <c:pt idx="3388">
                  <c:v>-1.9439500000000001</c:v>
                </c:pt>
                <c:pt idx="3389">
                  <c:v>-1.1801299999999999</c:v>
                </c:pt>
                <c:pt idx="3390">
                  <c:v>-2.11056</c:v>
                </c:pt>
                <c:pt idx="3391">
                  <c:v>-1.44106</c:v>
                </c:pt>
                <c:pt idx="3392">
                  <c:v>-1.08829</c:v>
                </c:pt>
                <c:pt idx="3393">
                  <c:v>-0.94518000000000002</c:v>
                </c:pt>
                <c:pt idx="3394">
                  <c:v>-0.82872599999999996</c:v>
                </c:pt>
                <c:pt idx="3395">
                  <c:v>-2.0737800000000002</c:v>
                </c:pt>
                <c:pt idx="3396">
                  <c:v>-1.1019099999999999</c:v>
                </c:pt>
                <c:pt idx="3397">
                  <c:v>-1.1382399999999999</c:v>
                </c:pt>
                <c:pt idx="3398">
                  <c:v>-1.50125</c:v>
                </c:pt>
                <c:pt idx="3399">
                  <c:v>-1.40903</c:v>
                </c:pt>
                <c:pt idx="3400">
                  <c:v>-2.0435599999999998</c:v>
                </c:pt>
                <c:pt idx="3401">
                  <c:v>-2.5216099999999999</c:v>
                </c:pt>
                <c:pt idx="3402">
                  <c:v>-2.5227900000000001</c:v>
                </c:pt>
                <c:pt idx="3403">
                  <c:v>-1.10789</c:v>
                </c:pt>
                <c:pt idx="3404">
                  <c:v>-1.2064900000000001</c:v>
                </c:pt>
                <c:pt idx="3405">
                  <c:v>-1.81884</c:v>
                </c:pt>
                <c:pt idx="3406">
                  <c:v>-0.94518000000000002</c:v>
                </c:pt>
                <c:pt idx="3407">
                  <c:v>-1.1801299999999999</c:v>
                </c:pt>
                <c:pt idx="3408">
                  <c:v>-1.7590600000000001</c:v>
                </c:pt>
                <c:pt idx="3409">
                  <c:v>-1.3931100000000001</c:v>
                </c:pt>
                <c:pt idx="3410">
                  <c:v>-1.2064900000000001</c:v>
                </c:pt>
                <c:pt idx="3411">
                  <c:v>-1.62714</c:v>
                </c:pt>
                <c:pt idx="3412">
                  <c:v>-2.1538599999999999</c:v>
                </c:pt>
                <c:pt idx="3413">
                  <c:v>-2.5227900000000001</c:v>
                </c:pt>
                <c:pt idx="3414">
                  <c:v>-0.93986000000000003</c:v>
                </c:pt>
                <c:pt idx="3415">
                  <c:v>-1.33266</c:v>
                </c:pt>
                <c:pt idx="3416">
                  <c:v>-1.25526</c:v>
                </c:pt>
                <c:pt idx="3417">
                  <c:v>-1.33266</c:v>
                </c:pt>
                <c:pt idx="3418">
                  <c:v>-2.1543199999999998</c:v>
                </c:pt>
                <c:pt idx="3419">
                  <c:v>-1.23421</c:v>
                </c:pt>
                <c:pt idx="3420">
                  <c:v>-1.8285499999999999</c:v>
                </c:pt>
                <c:pt idx="3421">
                  <c:v>-0.76100500000000004</c:v>
                </c:pt>
                <c:pt idx="3422">
                  <c:v>-1.2540100000000001</c:v>
                </c:pt>
                <c:pt idx="3423">
                  <c:v>-1.1887700000000001</c:v>
                </c:pt>
                <c:pt idx="3424">
                  <c:v>-1.9414100000000001</c:v>
                </c:pt>
                <c:pt idx="3425">
                  <c:v>-1.0978600000000001</c:v>
                </c:pt>
                <c:pt idx="3426">
                  <c:v>-1.5958699999999999</c:v>
                </c:pt>
                <c:pt idx="3427">
                  <c:v>-0.862896</c:v>
                </c:pt>
                <c:pt idx="3428">
                  <c:v>-1.2821</c:v>
                </c:pt>
                <c:pt idx="3429">
                  <c:v>-1.3214999999999999</c:v>
                </c:pt>
                <c:pt idx="3430">
                  <c:v>-1.66754</c:v>
                </c:pt>
                <c:pt idx="3431">
                  <c:v>-1.8285499999999999</c:v>
                </c:pt>
                <c:pt idx="3432">
                  <c:v>-1.0018499999999999</c:v>
                </c:pt>
                <c:pt idx="3433">
                  <c:v>-1.9414100000000001</c:v>
                </c:pt>
                <c:pt idx="3434">
                  <c:v>-1.1747399999999999</c:v>
                </c:pt>
                <c:pt idx="3435">
                  <c:v>-0.95548100000000002</c:v>
                </c:pt>
                <c:pt idx="3436">
                  <c:v>-1.1747399999999999</c:v>
                </c:pt>
                <c:pt idx="3437">
                  <c:v>-0.95548100000000002</c:v>
                </c:pt>
                <c:pt idx="3438">
                  <c:v>-1.2958099999999999</c:v>
                </c:pt>
                <c:pt idx="3439">
                  <c:v>-1.1152200000000001</c:v>
                </c:pt>
                <c:pt idx="3440">
                  <c:v>-1.26206</c:v>
                </c:pt>
                <c:pt idx="3441">
                  <c:v>-1.27799</c:v>
                </c:pt>
                <c:pt idx="3442">
                  <c:v>-1.0841799999999999</c:v>
                </c:pt>
                <c:pt idx="3443">
                  <c:v>-0.76100500000000004</c:v>
                </c:pt>
                <c:pt idx="3444">
                  <c:v>-0.41278300000000001</c:v>
                </c:pt>
                <c:pt idx="3445">
                  <c:v>-0.41278300000000001</c:v>
                </c:pt>
                <c:pt idx="3446">
                  <c:v>-1.33266</c:v>
                </c:pt>
                <c:pt idx="3447">
                  <c:v>-1.9783900000000001</c:v>
                </c:pt>
                <c:pt idx="3448">
                  <c:v>-1.0910200000000001</c:v>
                </c:pt>
                <c:pt idx="3449">
                  <c:v>-2.0446900000000001</c:v>
                </c:pt>
                <c:pt idx="3450">
                  <c:v>-7.9117000000000007E-2</c:v>
                </c:pt>
                <c:pt idx="3451">
                  <c:v>-1.89649</c:v>
                </c:pt>
                <c:pt idx="3452">
                  <c:v>-2.0446900000000001</c:v>
                </c:pt>
                <c:pt idx="3453">
                  <c:v>-4.8548000000000001E-2</c:v>
                </c:pt>
                <c:pt idx="3454">
                  <c:v>-1.17286</c:v>
                </c:pt>
                <c:pt idx="3455">
                  <c:v>-1.97292</c:v>
                </c:pt>
                <c:pt idx="3456">
                  <c:v>-1.65927</c:v>
                </c:pt>
                <c:pt idx="3457">
                  <c:v>-0.91363700000000003</c:v>
                </c:pt>
                <c:pt idx="3458">
                  <c:v>-1.8693900000000001</c:v>
                </c:pt>
                <c:pt idx="3459">
                  <c:v>-1.17286</c:v>
                </c:pt>
                <c:pt idx="3460">
                  <c:v>-1.32287</c:v>
                </c:pt>
                <c:pt idx="3461">
                  <c:v>-1.51525</c:v>
                </c:pt>
                <c:pt idx="3462">
                  <c:v>-1.89649</c:v>
                </c:pt>
                <c:pt idx="3463">
                  <c:v>-1.4390400000000001</c:v>
                </c:pt>
                <c:pt idx="3464">
                  <c:v>-1.1361600000000001</c:v>
                </c:pt>
                <c:pt idx="3465">
                  <c:v>-1.9783900000000001</c:v>
                </c:pt>
                <c:pt idx="3466">
                  <c:v>-0.96477299999999999</c:v>
                </c:pt>
                <c:pt idx="3467">
                  <c:v>-1.81528</c:v>
                </c:pt>
                <c:pt idx="3468">
                  <c:v>-2.1129899999999999</c:v>
                </c:pt>
                <c:pt idx="3469">
                  <c:v>0.104072</c:v>
                </c:pt>
                <c:pt idx="3470">
                  <c:v>-1.2226699999999999</c:v>
                </c:pt>
                <c:pt idx="3471">
                  <c:v>-1.32287</c:v>
                </c:pt>
                <c:pt idx="3472">
                  <c:v>0.104072</c:v>
                </c:pt>
                <c:pt idx="3473">
                  <c:v>-1.0910200000000001</c:v>
                </c:pt>
                <c:pt idx="3474">
                  <c:v>-1.6482699999999999</c:v>
                </c:pt>
                <c:pt idx="3475">
                  <c:v>-2.2469299999999999</c:v>
                </c:pt>
                <c:pt idx="3476">
                  <c:v>-1.7027399999999999</c:v>
                </c:pt>
                <c:pt idx="3477">
                  <c:v>-1.67517</c:v>
                </c:pt>
                <c:pt idx="3478">
                  <c:v>-0.88311600000000001</c:v>
                </c:pt>
                <c:pt idx="3479">
                  <c:v>-2.2469299999999999</c:v>
                </c:pt>
                <c:pt idx="3480">
                  <c:v>-4.8548000000000001E-2</c:v>
                </c:pt>
                <c:pt idx="3481">
                  <c:v>-1.1893400000000001</c:v>
                </c:pt>
                <c:pt idx="3482">
                  <c:v>-2.77271</c:v>
                </c:pt>
                <c:pt idx="3483">
                  <c:v>-1.57321</c:v>
                </c:pt>
                <c:pt idx="3484">
                  <c:v>-2.80463</c:v>
                </c:pt>
                <c:pt idx="3485">
                  <c:v>-1.1611800000000001</c:v>
                </c:pt>
                <c:pt idx="3486">
                  <c:v>-1.17652</c:v>
                </c:pt>
                <c:pt idx="3487">
                  <c:v>-1.2841199999999999</c:v>
                </c:pt>
                <c:pt idx="3488">
                  <c:v>-2.2089799999999999</c:v>
                </c:pt>
                <c:pt idx="3489">
                  <c:v>-1.6316600000000001</c:v>
                </c:pt>
                <c:pt idx="3490">
                  <c:v>-2.80463</c:v>
                </c:pt>
                <c:pt idx="3491">
                  <c:v>-0.53151999999999999</c:v>
                </c:pt>
                <c:pt idx="3492">
                  <c:v>-0.34087899999999999</c:v>
                </c:pt>
                <c:pt idx="3493">
                  <c:v>-1.36317</c:v>
                </c:pt>
                <c:pt idx="3494">
                  <c:v>-1.28321</c:v>
                </c:pt>
                <c:pt idx="3495">
                  <c:v>-1.1611800000000001</c:v>
                </c:pt>
                <c:pt idx="3496">
                  <c:v>-1.05562</c:v>
                </c:pt>
                <c:pt idx="3497">
                  <c:v>-1.6316600000000001</c:v>
                </c:pt>
                <c:pt idx="3498">
                  <c:v>-0.59442399999999995</c:v>
                </c:pt>
                <c:pt idx="3499">
                  <c:v>-1.28321</c:v>
                </c:pt>
                <c:pt idx="3500">
                  <c:v>-1.57321</c:v>
                </c:pt>
                <c:pt idx="3501">
                  <c:v>-2.19062</c:v>
                </c:pt>
                <c:pt idx="3502">
                  <c:v>-0.73080100000000003</c:v>
                </c:pt>
                <c:pt idx="3503">
                  <c:v>-6.0755000000000003E-2</c:v>
                </c:pt>
                <c:pt idx="3504">
                  <c:v>-1.12981</c:v>
                </c:pt>
                <c:pt idx="3505">
                  <c:v>-0.59442399999999995</c:v>
                </c:pt>
                <c:pt idx="3506">
                  <c:v>-1.87365</c:v>
                </c:pt>
                <c:pt idx="3507">
                  <c:v>-1.4675400000000001</c:v>
                </c:pt>
                <c:pt idx="3508">
                  <c:v>-1.7425299999999999</c:v>
                </c:pt>
                <c:pt idx="3509">
                  <c:v>-1.0319100000000001</c:v>
                </c:pt>
                <c:pt idx="3510">
                  <c:v>-1.16408</c:v>
                </c:pt>
                <c:pt idx="3511">
                  <c:v>-2.2445900000000001</c:v>
                </c:pt>
                <c:pt idx="3512">
                  <c:v>-0.914574</c:v>
                </c:pt>
                <c:pt idx="3513">
                  <c:v>-0.79716399999999998</c:v>
                </c:pt>
                <c:pt idx="3514">
                  <c:v>-0.64704700000000004</c:v>
                </c:pt>
                <c:pt idx="3515">
                  <c:v>-1.16408</c:v>
                </c:pt>
                <c:pt idx="3516">
                  <c:v>-1.04836</c:v>
                </c:pt>
                <c:pt idx="3517">
                  <c:v>-0.79716399999999998</c:v>
                </c:pt>
                <c:pt idx="3518">
                  <c:v>-1.1066199999999999</c:v>
                </c:pt>
                <c:pt idx="3519">
                  <c:v>-1.04149</c:v>
                </c:pt>
                <c:pt idx="3520">
                  <c:v>-1.8355300000000001</c:v>
                </c:pt>
                <c:pt idx="3521">
                  <c:v>-1.87365</c:v>
                </c:pt>
                <c:pt idx="3522">
                  <c:v>-1.2901</c:v>
                </c:pt>
                <c:pt idx="3523">
                  <c:v>-1.55159</c:v>
                </c:pt>
                <c:pt idx="3524">
                  <c:v>-0.60633199999999998</c:v>
                </c:pt>
                <c:pt idx="3525">
                  <c:v>-1.16408</c:v>
                </c:pt>
                <c:pt idx="3526">
                  <c:v>-0.94725800000000004</c:v>
                </c:pt>
                <c:pt idx="3527">
                  <c:v>-1.1690700000000001</c:v>
                </c:pt>
                <c:pt idx="3528">
                  <c:v>-1.5119199999999999</c:v>
                </c:pt>
                <c:pt idx="3529">
                  <c:v>-0.92042999999999997</c:v>
                </c:pt>
                <c:pt idx="3530">
                  <c:v>-1.0319100000000001</c:v>
                </c:pt>
                <c:pt idx="3531">
                  <c:v>-2.2445900000000001</c:v>
                </c:pt>
                <c:pt idx="3532">
                  <c:v>0.12764300000000001</c:v>
                </c:pt>
                <c:pt idx="3533">
                  <c:v>-0.66179900000000003</c:v>
                </c:pt>
                <c:pt idx="3534">
                  <c:v>-1.4440900000000001</c:v>
                </c:pt>
                <c:pt idx="3535">
                  <c:v>-0.76248700000000003</c:v>
                </c:pt>
                <c:pt idx="3536">
                  <c:v>-0.63054100000000002</c:v>
                </c:pt>
                <c:pt idx="3537">
                  <c:v>-1.2862199999999999</c:v>
                </c:pt>
                <c:pt idx="3538">
                  <c:v>-1.55575</c:v>
                </c:pt>
                <c:pt idx="3539">
                  <c:v>-1.26905</c:v>
                </c:pt>
                <c:pt idx="3540">
                  <c:v>-0.37332500000000002</c:v>
                </c:pt>
                <c:pt idx="3541">
                  <c:v>-0.67540800000000001</c:v>
                </c:pt>
                <c:pt idx="3542">
                  <c:v>-0.53423299999999996</c:v>
                </c:pt>
                <c:pt idx="3543">
                  <c:v>0.526725</c:v>
                </c:pt>
                <c:pt idx="3544">
                  <c:v>0.46470400000000001</c:v>
                </c:pt>
                <c:pt idx="3545">
                  <c:v>-0.448853</c:v>
                </c:pt>
                <c:pt idx="3546">
                  <c:v>-0.448853</c:v>
                </c:pt>
                <c:pt idx="3547">
                  <c:v>-1.1178699999999999</c:v>
                </c:pt>
                <c:pt idx="3548">
                  <c:v>-1.46488</c:v>
                </c:pt>
                <c:pt idx="3549">
                  <c:v>-0.67540800000000001</c:v>
                </c:pt>
                <c:pt idx="3550">
                  <c:v>-1.0298400000000001</c:v>
                </c:pt>
                <c:pt idx="3551">
                  <c:v>-1.1454</c:v>
                </c:pt>
                <c:pt idx="3552">
                  <c:v>-0.25094</c:v>
                </c:pt>
                <c:pt idx="3553">
                  <c:v>-1.09975</c:v>
                </c:pt>
                <c:pt idx="3554">
                  <c:v>-0.37332500000000002</c:v>
                </c:pt>
                <c:pt idx="3555">
                  <c:v>-0.201377</c:v>
                </c:pt>
                <c:pt idx="3556">
                  <c:v>0.110388</c:v>
                </c:pt>
                <c:pt idx="3557">
                  <c:v>-0.25094</c:v>
                </c:pt>
                <c:pt idx="3558">
                  <c:v>-0.37332500000000002</c:v>
                </c:pt>
                <c:pt idx="3559">
                  <c:v>-1.09975</c:v>
                </c:pt>
                <c:pt idx="3560">
                  <c:v>-1.1512100000000001</c:v>
                </c:pt>
                <c:pt idx="3561">
                  <c:v>-0.75285299999999999</c:v>
                </c:pt>
                <c:pt idx="3562">
                  <c:v>-1.16248</c:v>
                </c:pt>
                <c:pt idx="3563">
                  <c:v>-1.8073300000000001</c:v>
                </c:pt>
                <c:pt idx="3564">
                  <c:v>-0.59882100000000005</c:v>
                </c:pt>
                <c:pt idx="3565">
                  <c:v>-0.91330299999999998</c:v>
                </c:pt>
                <c:pt idx="3566">
                  <c:v>-0.53313299999999997</c:v>
                </c:pt>
                <c:pt idx="3567">
                  <c:v>-1.6860999999999999</c:v>
                </c:pt>
                <c:pt idx="3568">
                  <c:v>-1.9710700000000001</c:v>
                </c:pt>
                <c:pt idx="3569">
                  <c:v>-8.2992999999999997E-2</c:v>
                </c:pt>
                <c:pt idx="3570">
                  <c:v>-0.91330299999999998</c:v>
                </c:pt>
                <c:pt idx="3571">
                  <c:v>-1.05</c:v>
                </c:pt>
                <c:pt idx="3572">
                  <c:v>-0.66916200000000003</c:v>
                </c:pt>
                <c:pt idx="3573">
                  <c:v>-1.2076</c:v>
                </c:pt>
                <c:pt idx="3574">
                  <c:v>-0.59882100000000005</c:v>
                </c:pt>
                <c:pt idx="3575">
                  <c:v>-0.61818600000000001</c:v>
                </c:pt>
                <c:pt idx="3576">
                  <c:v>0.48549399999999998</c:v>
                </c:pt>
                <c:pt idx="3577">
                  <c:v>-1.2781800000000001</c:v>
                </c:pt>
                <c:pt idx="3578">
                  <c:v>-0.93459199999999998</c:v>
                </c:pt>
                <c:pt idx="3579">
                  <c:v>-0.16930100000000001</c:v>
                </c:pt>
                <c:pt idx="3580">
                  <c:v>-1.62927</c:v>
                </c:pt>
                <c:pt idx="3581">
                  <c:v>-1.4038999999999999</c:v>
                </c:pt>
                <c:pt idx="3582">
                  <c:v>-0.16930100000000001</c:v>
                </c:pt>
                <c:pt idx="3583">
                  <c:v>-1.53914</c:v>
                </c:pt>
                <c:pt idx="3584">
                  <c:v>-0.51931000000000005</c:v>
                </c:pt>
                <c:pt idx="3585">
                  <c:v>-0.412769</c:v>
                </c:pt>
                <c:pt idx="3586">
                  <c:v>-1.8073300000000001</c:v>
                </c:pt>
                <c:pt idx="3587">
                  <c:v>0.111773</c:v>
                </c:pt>
                <c:pt idx="3588">
                  <c:v>-0.95572199999999996</c:v>
                </c:pt>
                <c:pt idx="3589">
                  <c:v>0.62237200000000004</c:v>
                </c:pt>
                <c:pt idx="3590">
                  <c:v>-0.42026000000000002</c:v>
                </c:pt>
                <c:pt idx="3591">
                  <c:v>-1.5888800000000001</c:v>
                </c:pt>
                <c:pt idx="3592">
                  <c:v>-0.412769</c:v>
                </c:pt>
                <c:pt idx="3593">
                  <c:v>-1.0547200000000001</c:v>
                </c:pt>
                <c:pt idx="3594">
                  <c:v>-0.412769</c:v>
                </c:pt>
                <c:pt idx="3595">
                  <c:v>-1.2781800000000001</c:v>
                </c:pt>
                <c:pt idx="3596">
                  <c:v>-8.2992999999999997E-2</c:v>
                </c:pt>
                <c:pt idx="3597">
                  <c:v>-1.2781800000000001</c:v>
                </c:pt>
                <c:pt idx="3598">
                  <c:v>-0.64374299999999995</c:v>
                </c:pt>
                <c:pt idx="3599">
                  <c:v>-1.74146</c:v>
                </c:pt>
                <c:pt idx="3600">
                  <c:v>-2.2249400000000001</c:v>
                </c:pt>
                <c:pt idx="3601">
                  <c:v>-1.0837300000000001</c:v>
                </c:pt>
                <c:pt idx="3602">
                  <c:v>-0.77270899999999998</c:v>
                </c:pt>
                <c:pt idx="3603">
                  <c:v>-0.94779599999999997</c:v>
                </c:pt>
                <c:pt idx="3604">
                  <c:v>-0.26802799999999999</c:v>
                </c:pt>
                <c:pt idx="3605">
                  <c:v>0.151923</c:v>
                </c:pt>
                <c:pt idx="3606">
                  <c:v>0.151923</c:v>
                </c:pt>
                <c:pt idx="3607">
                  <c:v>-0.175342</c:v>
                </c:pt>
                <c:pt idx="3608">
                  <c:v>-6.1176000000000001E-2</c:v>
                </c:pt>
                <c:pt idx="3609">
                  <c:v>-0.94779599999999997</c:v>
                </c:pt>
                <c:pt idx="3610">
                  <c:v>1.0898E-2</c:v>
                </c:pt>
                <c:pt idx="3611">
                  <c:v>0.42838599999999999</c:v>
                </c:pt>
                <c:pt idx="3612">
                  <c:v>-1.34314</c:v>
                </c:pt>
                <c:pt idx="3613">
                  <c:v>-1.74146</c:v>
                </c:pt>
                <c:pt idx="3614">
                  <c:v>-0.26840900000000001</c:v>
                </c:pt>
                <c:pt idx="3615">
                  <c:v>-1.1100699999999999</c:v>
                </c:pt>
                <c:pt idx="3616">
                  <c:v>3.5867999999999997E-2</c:v>
                </c:pt>
                <c:pt idx="3617">
                  <c:v>-0.64374299999999995</c:v>
                </c:pt>
                <c:pt idx="3618">
                  <c:v>-0.34135399999999999</c:v>
                </c:pt>
                <c:pt idx="3619">
                  <c:v>-0.175342</c:v>
                </c:pt>
                <c:pt idx="3620">
                  <c:v>-0.921095</c:v>
                </c:pt>
                <c:pt idx="3621">
                  <c:v>-2.07646</c:v>
                </c:pt>
                <c:pt idx="3622">
                  <c:v>-0.68057599999999996</c:v>
                </c:pt>
                <c:pt idx="3623">
                  <c:v>-0.46533999999999998</c:v>
                </c:pt>
                <c:pt idx="3624">
                  <c:v>-0.83399400000000001</c:v>
                </c:pt>
                <c:pt idx="3625">
                  <c:v>-2.22099</c:v>
                </c:pt>
                <c:pt idx="3626">
                  <c:v>-0.53808100000000003</c:v>
                </c:pt>
                <c:pt idx="3627">
                  <c:v>-1.6985699999999999</c:v>
                </c:pt>
                <c:pt idx="3628">
                  <c:v>-0.61980900000000005</c:v>
                </c:pt>
                <c:pt idx="3629">
                  <c:v>-1.8538699999999999</c:v>
                </c:pt>
                <c:pt idx="3630">
                  <c:v>-0.53808100000000003</c:v>
                </c:pt>
                <c:pt idx="3631">
                  <c:v>-1.8256699999999999</c:v>
                </c:pt>
                <c:pt idx="3632">
                  <c:v>-1.4550799999999999</c:v>
                </c:pt>
                <c:pt idx="3633">
                  <c:v>-1.5618099999999999</c:v>
                </c:pt>
                <c:pt idx="3634">
                  <c:v>-1.1678299999999999</c:v>
                </c:pt>
                <c:pt idx="3635">
                  <c:v>-0.89787799999999995</c:v>
                </c:pt>
                <c:pt idx="3636">
                  <c:v>-0.61116599999999999</c:v>
                </c:pt>
                <c:pt idx="3637">
                  <c:v>-0.88700599999999996</c:v>
                </c:pt>
                <c:pt idx="3638">
                  <c:v>-1.59016</c:v>
                </c:pt>
                <c:pt idx="3639">
                  <c:v>-1.1269</c:v>
                </c:pt>
                <c:pt idx="3640">
                  <c:v>-1.1678299999999999</c:v>
                </c:pt>
                <c:pt idx="3641">
                  <c:v>-2.13992</c:v>
                </c:pt>
                <c:pt idx="3642">
                  <c:v>-1.5618099999999999</c:v>
                </c:pt>
                <c:pt idx="3643">
                  <c:v>-1.33941</c:v>
                </c:pt>
                <c:pt idx="3644">
                  <c:v>-0.84848299999999999</c:v>
                </c:pt>
                <c:pt idx="3645">
                  <c:v>-0.66605099999999995</c:v>
                </c:pt>
                <c:pt idx="3646">
                  <c:v>-1.08429</c:v>
                </c:pt>
                <c:pt idx="3647">
                  <c:v>-1.61727</c:v>
                </c:pt>
                <c:pt idx="3648">
                  <c:v>-1.2389600000000001</c:v>
                </c:pt>
                <c:pt idx="3649">
                  <c:v>-0.77043200000000001</c:v>
                </c:pt>
                <c:pt idx="3650">
                  <c:v>-1.8256699999999999</c:v>
                </c:pt>
                <c:pt idx="3651">
                  <c:v>-1.80792</c:v>
                </c:pt>
                <c:pt idx="3652">
                  <c:v>-2.3980299999999999</c:v>
                </c:pt>
                <c:pt idx="3653">
                  <c:v>-1.7071099999999999</c:v>
                </c:pt>
                <c:pt idx="3654">
                  <c:v>-2.1899799999999998</c:v>
                </c:pt>
                <c:pt idx="3655">
                  <c:v>-1.4536899999999999</c:v>
                </c:pt>
                <c:pt idx="3656">
                  <c:v>-1.11985</c:v>
                </c:pt>
                <c:pt idx="3657">
                  <c:v>-1.7522</c:v>
                </c:pt>
                <c:pt idx="3658">
                  <c:v>-2.0390600000000001</c:v>
                </c:pt>
                <c:pt idx="3659">
                  <c:v>-1.7071099999999999</c:v>
                </c:pt>
                <c:pt idx="3660">
                  <c:v>-2.3980299999999999</c:v>
                </c:pt>
                <c:pt idx="3661">
                  <c:v>-0.65846499999999997</c:v>
                </c:pt>
                <c:pt idx="3662">
                  <c:v>-1.6860900000000001</c:v>
                </c:pt>
                <c:pt idx="3663">
                  <c:v>-2.2686500000000001</c:v>
                </c:pt>
                <c:pt idx="3664">
                  <c:v>-1.7490600000000001</c:v>
                </c:pt>
                <c:pt idx="3665">
                  <c:v>-1.7522</c:v>
                </c:pt>
                <c:pt idx="3666">
                  <c:v>-0.98480900000000005</c:v>
                </c:pt>
                <c:pt idx="3667">
                  <c:v>-1.77077</c:v>
                </c:pt>
                <c:pt idx="3668">
                  <c:v>-1.7721499999999999</c:v>
                </c:pt>
                <c:pt idx="3669">
                  <c:v>-1.8553599999999999</c:v>
                </c:pt>
                <c:pt idx="3670">
                  <c:v>-2.0682100000000001</c:v>
                </c:pt>
                <c:pt idx="3671">
                  <c:v>-0.98480900000000005</c:v>
                </c:pt>
                <c:pt idx="3672">
                  <c:v>-1.8278300000000001</c:v>
                </c:pt>
                <c:pt idx="3673">
                  <c:v>-2.5575700000000001</c:v>
                </c:pt>
                <c:pt idx="3674">
                  <c:v>-1.4536899999999999</c:v>
                </c:pt>
                <c:pt idx="3675">
                  <c:v>-2.0097900000000002</c:v>
                </c:pt>
                <c:pt idx="3676">
                  <c:v>-0.46533999999999998</c:v>
                </c:pt>
                <c:pt idx="3677">
                  <c:v>-0.16350000000000001</c:v>
                </c:pt>
                <c:pt idx="3678">
                  <c:v>-0.45461000000000001</c:v>
                </c:pt>
                <c:pt idx="3679">
                  <c:v>-1.6836</c:v>
                </c:pt>
                <c:pt idx="3680">
                  <c:v>-1.22688</c:v>
                </c:pt>
                <c:pt idx="3681">
                  <c:v>-1.8553599999999999</c:v>
                </c:pt>
                <c:pt idx="3682">
                  <c:v>-1.7071099999999999</c:v>
                </c:pt>
                <c:pt idx="3683">
                  <c:v>-0.96652400000000005</c:v>
                </c:pt>
                <c:pt idx="3684">
                  <c:v>-1.70831</c:v>
                </c:pt>
                <c:pt idx="3685">
                  <c:v>-1.7522</c:v>
                </c:pt>
                <c:pt idx="3686">
                  <c:v>-2.01518</c:v>
                </c:pt>
                <c:pt idx="3687">
                  <c:v>-2.01518</c:v>
                </c:pt>
                <c:pt idx="3688">
                  <c:v>-1.5196499999999999</c:v>
                </c:pt>
                <c:pt idx="3689">
                  <c:v>-0.83079000000000003</c:v>
                </c:pt>
                <c:pt idx="3690">
                  <c:v>-1.8185500000000001</c:v>
                </c:pt>
                <c:pt idx="3691">
                  <c:v>-2.2008200000000002</c:v>
                </c:pt>
                <c:pt idx="3692">
                  <c:v>-2.2327300000000001</c:v>
                </c:pt>
                <c:pt idx="3693">
                  <c:v>-1.1206199999999999</c:v>
                </c:pt>
                <c:pt idx="3694">
                  <c:v>-1.7199</c:v>
                </c:pt>
                <c:pt idx="3695">
                  <c:v>-2.3492899999999999</c:v>
                </c:pt>
                <c:pt idx="3696">
                  <c:v>-1.8185500000000001</c:v>
                </c:pt>
                <c:pt idx="3697">
                  <c:v>-1.4085399999999999</c:v>
                </c:pt>
                <c:pt idx="3698">
                  <c:v>-1.4982599999999999</c:v>
                </c:pt>
                <c:pt idx="3699">
                  <c:v>-2.0728200000000001</c:v>
                </c:pt>
                <c:pt idx="3700">
                  <c:v>-1.5855399999999999</c:v>
                </c:pt>
                <c:pt idx="3701">
                  <c:v>-2.1575000000000002</c:v>
                </c:pt>
                <c:pt idx="3702">
                  <c:v>-2.2008200000000002</c:v>
                </c:pt>
                <c:pt idx="3703">
                  <c:v>-2.0728200000000001</c:v>
                </c:pt>
                <c:pt idx="3704">
                  <c:v>-1.69784</c:v>
                </c:pt>
                <c:pt idx="3705">
                  <c:v>-0.93542999999999998</c:v>
                </c:pt>
                <c:pt idx="3706">
                  <c:v>-2.2008200000000002</c:v>
                </c:pt>
                <c:pt idx="3707">
                  <c:v>-1.4982599999999999</c:v>
                </c:pt>
                <c:pt idx="3708">
                  <c:v>-2.6409799999999999</c:v>
                </c:pt>
                <c:pt idx="3709">
                  <c:v>-2.0728200000000001</c:v>
                </c:pt>
                <c:pt idx="3710">
                  <c:v>-1.6287499999999999</c:v>
                </c:pt>
                <c:pt idx="3711">
                  <c:v>-2.1562800000000002</c:v>
                </c:pt>
                <c:pt idx="3712">
                  <c:v>-1.8832199999999999</c:v>
                </c:pt>
                <c:pt idx="3713">
                  <c:v>-2.45729</c:v>
                </c:pt>
                <c:pt idx="3714">
                  <c:v>-1.1243700000000001</c:v>
                </c:pt>
                <c:pt idx="3715">
                  <c:v>-1.48149</c:v>
                </c:pt>
                <c:pt idx="3716">
                  <c:v>-0.89087499999999997</c:v>
                </c:pt>
                <c:pt idx="3717">
                  <c:v>-1.45025</c:v>
                </c:pt>
                <c:pt idx="3718">
                  <c:v>-0.89087499999999997</c:v>
                </c:pt>
                <c:pt idx="3719">
                  <c:v>-1.1340699999999999</c:v>
                </c:pt>
                <c:pt idx="3720">
                  <c:v>-1.5908500000000001</c:v>
                </c:pt>
                <c:pt idx="3721">
                  <c:v>-1.0058800000000001</c:v>
                </c:pt>
                <c:pt idx="3722">
                  <c:v>-1.7346999999999999</c:v>
                </c:pt>
                <c:pt idx="3723">
                  <c:v>-1.4370000000000001</c:v>
                </c:pt>
                <c:pt idx="3724">
                  <c:v>-1.38544</c:v>
                </c:pt>
                <c:pt idx="3725">
                  <c:v>-1.71061</c:v>
                </c:pt>
                <c:pt idx="3726">
                  <c:v>-1.861</c:v>
                </c:pt>
                <c:pt idx="3727">
                  <c:v>-0.442278</c:v>
                </c:pt>
                <c:pt idx="3728">
                  <c:v>-1.77999</c:v>
                </c:pt>
                <c:pt idx="3729">
                  <c:v>-1.42591</c:v>
                </c:pt>
                <c:pt idx="3730">
                  <c:v>-1.2085399999999999</c:v>
                </c:pt>
                <c:pt idx="3731">
                  <c:v>-1.85497</c:v>
                </c:pt>
                <c:pt idx="3732">
                  <c:v>-0.34917900000000002</c:v>
                </c:pt>
                <c:pt idx="3733">
                  <c:v>-1.4370000000000001</c:v>
                </c:pt>
                <c:pt idx="3734">
                  <c:v>-1.55616</c:v>
                </c:pt>
                <c:pt idx="3735">
                  <c:v>-1.45025</c:v>
                </c:pt>
                <c:pt idx="3736">
                  <c:v>-2.24973</c:v>
                </c:pt>
                <c:pt idx="3737">
                  <c:v>-1.4855</c:v>
                </c:pt>
                <c:pt idx="3738">
                  <c:v>-2.24973</c:v>
                </c:pt>
                <c:pt idx="3739">
                  <c:v>-1.71061</c:v>
                </c:pt>
                <c:pt idx="3740">
                  <c:v>-1.8832199999999999</c:v>
                </c:pt>
                <c:pt idx="3741">
                  <c:v>-1.98034</c:v>
                </c:pt>
                <c:pt idx="3742">
                  <c:v>-1.5888599999999999</c:v>
                </c:pt>
                <c:pt idx="3743">
                  <c:v>-2.1800799999999998</c:v>
                </c:pt>
                <c:pt idx="3744">
                  <c:v>-2.3561100000000001</c:v>
                </c:pt>
                <c:pt idx="3745">
                  <c:v>-1.73495</c:v>
                </c:pt>
                <c:pt idx="3746">
                  <c:v>-1.83996</c:v>
                </c:pt>
                <c:pt idx="3747">
                  <c:v>-1.7567699999999999</c:v>
                </c:pt>
                <c:pt idx="3748">
                  <c:v>-1.8815500000000001</c:v>
                </c:pt>
                <c:pt idx="3749">
                  <c:v>-2.29799</c:v>
                </c:pt>
                <c:pt idx="3750">
                  <c:v>-1.41092</c:v>
                </c:pt>
                <c:pt idx="3751">
                  <c:v>-1.68852</c:v>
                </c:pt>
                <c:pt idx="3752">
                  <c:v>-0.91517899999999996</c:v>
                </c:pt>
                <c:pt idx="3753">
                  <c:v>-1.93285</c:v>
                </c:pt>
                <c:pt idx="3754">
                  <c:v>-2.04257</c:v>
                </c:pt>
                <c:pt idx="3755">
                  <c:v>-2.3561100000000001</c:v>
                </c:pt>
                <c:pt idx="3756">
                  <c:v>-2.3195199999999998</c:v>
                </c:pt>
                <c:pt idx="3757">
                  <c:v>-1.5630999999999999</c:v>
                </c:pt>
                <c:pt idx="3758">
                  <c:v>-1.93285</c:v>
                </c:pt>
                <c:pt idx="3759">
                  <c:v>-1.93285</c:v>
                </c:pt>
                <c:pt idx="3760">
                  <c:v>-1.19929</c:v>
                </c:pt>
                <c:pt idx="3761">
                  <c:v>-2.1960500000000001</c:v>
                </c:pt>
                <c:pt idx="3762">
                  <c:v>-2.1328999999999998</c:v>
                </c:pt>
                <c:pt idx="3763">
                  <c:v>-2.1960500000000001</c:v>
                </c:pt>
                <c:pt idx="3764">
                  <c:v>-2.19855</c:v>
                </c:pt>
                <c:pt idx="3765">
                  <c:v>-0.53927800000000004</c:v>
                </c:pt>
                <c:pt idx="3766">
                  <c:v>-1.68852</c:v>
                </c:pt>
                <c:pt idx="3767">
                  <c:v>-2.2913999999999999</c:v>
                </c:pt>
                <c:pt idx="3768">
                  <c:v>-0.98012999999999995</c:v>
                </c:pt>
                <c:pt idx="3769">
                  <c:v>-1.2881199999999999</c:v>
                </c:pt>
                <c:pt idx="3770">
                  <c:v>-1.73495</c:v>
                </c:pt>
                <c:pt idx="3771">
                  <c:v>-1.2881199999999999</c:v>
                </c:pt>
                <c:pt idx="3772">
                  <c:v>-1.7046600000000001</c:v>
                </c:pt>
                <c:pt idx="3773">
                  <c:v>-1.83996</c:v>
                </c:pt>
                <c:pt idx="3774">
                  <c:v>-1.1562300000000001</c:v>
                </c:pt>
                <c:pt idx="3775">
                  <c:v>-1.1805399999999999</c:v>
                </c:pt>
                <c:pt idx="3776">
                  <c:v>-1.38429</c:v>
                </c:pt>
                <c:pt idx="3777">
                  <c:v>-0.50521400000000005</c:v>
                </c:pt>
                <c:pt idx="3778">
                  <c:v>-1.4533100000000001</c:v>
                </c:pt>
                <c:pt idx="3779">
                  <c:v>-1.8423099999999999</c:v>
                </c:pt>
                <c:pt idx="3780">
                  <c:v>-1.50603</c:v>
                </c:pt>
                <c:pt idx="3781">
                  <c:v>-1.67523</c:v>
                </c:pt>
                <c:pt idx="3782">
                  <c:v>-1.2717499999999999</c:v>
                </c:pt>
                <c:pt idx="3783">
                  <c:v>-1.36385</c:v>
                </c:pt>
                <c:pt idx="3784">
                  <c:v>-1.74136</c:v>
                </c:pt>
                <c:pt idx="3785">
                  <c:v>-1.4126399999999999</c:v>
                </c:pt>
                <c:pt idx="3786">
                  <c:v>-1.0462100000000001</c:v>
                </c:pt>
                <c:pt idx="3787">
                  <c:v>-1.3612299999999999</c:v>
                </c:pt>
                <c:pt idx="3788">
                  <c:v>-7.7081999999999998E-2</c:v>
                </c:pt>
                <c:pt idx="3789">
                  <c:v>-2.24674</c:v>
                </c:pt>
                <c:pt idx="3790">
                  <c:v>-7.7081999999999998E-2</c:v>
                </c:pt>
                <c:pt idx="3791">
                  <c:v>-1.11948</c:v>
                </c:pt>
                <c:pt idx="3792">
                  <c:v>-1.6987399999999999</c:v>
                </c:pt>
                <c:pt idx="3793">
                  <c:v>-1.06755</c:v>
                </c:pt>
                <c:pt idx="3794">
                  <c:v>-1.6898500000000001</c:v>
                </c:pt>
                <c:pt idx="3795">
                  <c:v>-1.4489300000000001</c:v>
                </c:pt>
                <c:pt idx="3796">
                  <c:v>-1.7428999999999999</c:v>
                </c:pt>
                <c:pt idx="3797">
                  <c:v>-1.7604500000000001</c:v>
                </c:pt>
                <c:pt idx="3798">
                  <c:v>-2.00745</c:v>
                </c:pt>
                <c:pt idx="3799">
                  <c:v>-1.3991800000000001</c:v>
                </c:pt>
                <c:pt idx="3800">
                  <c:v>-2.2444700000000002</c:v>
                </c:pt>
                <c:pt idx="3801">
                  <c:v>-2.0977999999999999</c:v>
                </c:pt>
                <c:pt idx="3802">
                  <c:v>-1.4585300000000001</c:v>
                </c:pt>
                <c:pt idx="3803">
                  <c:v>-0.16955200000000001</c:v>
                </c:pt>
                <c:pt idx="3804">
                  <c:v>-2.1944499999999998</c:v>
                </c:pt>
                <c:pt idx="3805">
                  <c:v>-1.4585300000000001</c:v>
                </c:pt>
                <c:pt idx="3806">
                  <c:v>-0.76454</c:v>
                </c:pt>
                <c:pt idx="3807">
                  <c:v>-1.3023400000000001</c:v>
                </c:pt>
                <c:pt idx="3808">
                  <c:v>-2.1995</c:v>
                </c:pt>
                <c:pt idx="3809">
                  <c:v>-1.1157900000000001</c:v>
                </c:pt>
                <c:pt idx="3810">
                  <c:v>-0.94658900000000001</c:v>
                </c:pt>
                <c:pt idx="3811">
                  <c:v>-0.55304500000000001</c:v>
                </c:pt>
                <c:pt idx="3812">
                  <c:v>-1.03938</c:v>
                </c:pt>
                <c:pt idx="3813">
                  <c:v>-0.37656699999999999</c:v>
                </c:pt>
                <c:pt idx="3814">
                  <c:v>0.10329099999999999</c:v>
                </c:pt>
                <c:pt idx="3815">
                  <c:v>-0.42914799999999997</c:v>
                </c:pt>
                <c:pt idx="3816">
                  <c:v>-0.48450799999999999</c:v>
                </c:pt>
                <c:pt idx="3817">
                  <c:v>-0.91314799999999996</c:v>
                </c:pt>
                <c:pt idx="3818">
                  <c:v>7.7994999999999995E-2</c:v>
                </c:pt>
                <c:pt idx="3819">
                  <c:v>-0.45079599999999997</c:v>
                </c:pt>
                <c:pt idx="3820">
                  <c:v>-0.63334999999999997</c:v>
                </c:pt>
                <c:pt idx="3821">
                  <c:v>-0.92354899999999995</c:v>
                </c:pt>
                <c:pt idx="3822">
                  <c:v>-8.0746999999999999E-2</c:v>
                </c:pt>
                <c:pt idx="3823">
                  <c:v>-1.5904799999999999</c:v>
                </c:pt>
                <c:pt idx="3824">
                  <c:v>-0.74379399999999996</c:v>
                </c:pt>
                <c:pt idx="3825">
                  <c:v>-1.23617</c:v>
                </c:pt>
                <c:pt idx="3826">
                  <c:v>-0.42914799999999997</c:v>
                </c:pt>
                <c:pt idx="3827">
                  <c:v>-0.38379999999999997</c:v>
                </c:pt>
                <c:pt idx="3828">
                  <c:v>-0.47654600000000003</c:v>
                </c:pt>
                <c:pt idx="3829">
                  <c:v>-0.156196</c:v>
                </c:pt>
                <c:pt idx="3830">
                  <c:v>-0.76272399999999996</c:v>
                </c:pt>
                <c:pt idx="3831">
                  <c:v>-0.148808</c:v>
                </c:pt>
                <c:pt idx="3832">
                  <c:v>-0.48348099999999999</c:v>
                </c:pt>
                <c:pt idx="3833">
                  <c:v>-0.63605599999999995</c:v>
                </c:pt>
                <c:pt idx="3834">
                  <c:v>-0.21848699999999999</c:v>
                </c:pt>
                <c:pt idx="3835">
                  <c:v>-0.42914799999999997</c:v>
                </c:pt>
                <c:pt idx="3836">
                  <c:v>-0.156196</c:v>
                </c:pt>
                <c:pt idx="3837">
                  <c:v>-0.92568399999999995</c:v>
                </c:pt>
                <c:pt idx="3838">
                  <c:v>0.10329099999999999</c:v>
                </c:pt>
                <c:pt idx="3839">
                  <c:v>-1.36551</c:v>
                </c:pt>
                <c:pt idx="3840">
                  <c:v>-1.23617</c:v>
                </c:pt>
                <c:pt idx="3841">
                  <c:v>0.71999299999999999</c:v>
                </c:pt>
                <c:pt idx="3842">
                  <c:v>-1.1032200000000001</c:v>
                </c:pt>
                <c:pt idx="3843">
                  <c:v>-0.53041799999999995</c:v>
                </c:pt>
                <c:pt idx="3844">
                  <c:v>-0.24790699999999999</c:v>
                </c:pt>
                <c:pt idx="3845">
                  <c:v>-0.553979</c:v>
                </c:pt>
                <c:pt idx="3846">
                  <c:v>1.2262E-2</c:v>
                </c:pt>
                <c:pt idx="3847">
                  <c:v>-0.62255300000000002</c:v>
                </c:pt>
                <c:pt idx="3848">
                  <c:v>-0.49313200000000001</c:v>
                </c:pt>
                <c:pt idx="3849">
                  <c:v>0.226909</c:v>
                </c:pt>
                <c:pt idx="3850">
                  <c:v>1.2262E-2</c:v>
                </c:pt>
                <c:pt idx="3851">
                  <c:v>1.2262E-2</c:v>
                </c:pt>
                <c:pt idx="3852">
                  <c:v>-0.38036399999999998</c:v>
                </c:pt>
                <c:pt idx="3853">
                  <c:v>0.26647500000000002</c:v>
                </c:pt>
                <c:pt idx="3854">
                  <c:v>-0.236288</c:v>
                </c:pt>
                <c:pt idx="3855">
                  <c:v>-0.49313200000000001</c:v>
                </c:pt>
                <c:pt idx="3856">
                  <c:v>0.36915199999999998</c:v>
                </c:pt>
                <c:pt idx="3857">
                  <c:v>-0.200099</c:v>
                </c:pt>
                <c:pt idx="3858">
                  <c:v>-0.35273500000000002</c:v>
                </c:pt>
                <c:pt idx="3859">
                  <c:v>0.20527799999999999</c:v>
                </c:pt>
                <c:pt idx="3860">
                  <c:v>-1.6066800000000001</c:v>
                </c:pt>
                <c:pt idx="3861">
                  <c:v>-0.64853899999999998</c:v>
                </c:pt>
                <c:pt idx="3862">
                  <c:v>-1.1218399999999999</c:v>
                </c:pt>
                <c:pt idx="3863">
                  <c:v>-0.719889</c:v>
                </c:pt>
                <c:pt idx="3864">
                  <c:v>-0.236288</c:v>
                </c:pt>
                <c:pt idx="3865">
                  <c:v>-0.65264200000000006</c:v>
                </c:pt>
                <c:pt idx="3866">
                  <c:v>-1.6066800000000001</c:v>
                </c:pt>
                <c:pt idx="3867">
                  <c:v>-0.67003599999999996</c:v>
                </c:pt>
                <c:pt idx="3868">
                  <c:v>-0.64853899999999998</c:v>
                </c:pt>
                <c:pt idx="3869">
                  <c:v>-1.1218399999999999</c:v>
                </c:pt>
                <c:pt idx="3870">
                  <c:v>-0.36732599999999999</c:v>
                </c:pt>
                <c:pt idx="3871">
                  <c:v>0.123062</c:v>
                </c:pt>
                <c:pt idx="3872">
                  <c:v>-0.60438899999999995</c:v>
                </c:pt>
                <c:pt idx="3873">
                  <c:v>-0.24790699999999999</c:v>
                </c:pt>
                <c:pt idx="3874">
                  <c:v>-1.3199000000000001</c:v>
                </c:pt>
                <c:pt idx="3875">
                  <c:v>-0.65521399999999996</c:v>
                </c:pt>
                <c:pt idx="3876">
                  <c:v>-0.456621</c:v>
                </c:pt>
                <c:pt idx="3877">
                  <c:v>-1.37985</c:v>
                </c:pt>
                <c:pt idx="3878">
                  <c:v>-0.181058</c:v>
                </c:pt>
                <c:pt idx="3879">
                  <c:v>-1.1172599999999999</c:v>
                </c:pt>
                <c:pt idx="3880">
                  <c:v>-0.89127999999999996</c:v>
                </c:pt>
                <c:pt idx="3881">
                  <c:v>-0.89127999999999996</c:v>
                </c:pt>
                <c:pt idx="3882">
                  <c:v>-1.6990799999999999</c:v>
                </c:pt>
                <c:pt idx="3883">
                  <c:v>-0.70716100000000004</c:v>
                </c:pt>
                <c:pt idx="3884">
                  <c:v>-0.23127800000000001</c:v>
                </c:pt>
                <c:pt idx="3885">
                  <c:v>-0.872081</c:v>
                </c:pt>
                <c:pt idx="3886">
                  <c:v>-0.68641200000000002</c:v>
                </c:pt>
                <c:pt idx="3887">
                  <c:v>-6.5153000000000003E-2</c:v>
                </c:pt>
                <c:pt idx="3888">
                  <c:v>-0.88970000000000005</c:v>
                </c:pt>
                <c:pt idx="3889">
                  <c:v>-9.7789000000000001E-2</c:v>
                </c:pt>
                <c:pt idx="3890">
                  <c:v>-1.97228</c:v>
                </c:pt>
                <c:pt idx="3891">
                  <c:v>-0.92662800000000001</c:v>
                </c:pt>
                <c:pt idx="3892">
                  <c:v>-1.6990799999999999</c:v>
                </c:pt>
                <c:pt idx="3893">
                  <c:v>-1.6990799999999999</c:v>
                </c:pt>
                <c:pt idx="3894">
                  <c:v>-1.6990799999999999</c:v>
                </c:pt>
                <c:pt idx="3895">
                  <c:v>-0.92662800000000001</c:v>
                </c:pt>
                <c:pt idx="3896">
                  <c:v>-0.52698199999999995</c:v>
                </c:pt>
                <c:pt idx="3897">
                  <c:v>-0.93257000000000001</c:v>
                </c:pt>
                <c:pt idx="3898">
                  <c:v>-0.22693199999999999</c:v>
                </c:pt>
                <c:pt idx="3899">
                  <c:v>-1.1172599999999999</c:v>
                </c:pt>
                <c:pt idx="3900">
                  <c:v>-0.456621</c:v>
                </c:pt>
                <c:pt idx="3901">
                  <c:v>-0.68641200000000002</c:v>
                </c:pt>
                <c:pt idx="3902">
                  <c:v>-1.19435</c:v>
                </c:pt>
                <c:pt idx="3903">
                  <c:v>-1.37985</c:v>
                </c:pt>
                <c:pt idx="3904">
                  <c:v>-0.23127800000000001</c:v>
                </c:pt>
                <c:pt idx="3905">
                  <c:v>-1.0349299999999999</c:v>
                </c:pt>
                <c:pt idx="3906">
                  <c:v>-0.92662800000000001</c:v>
                </c:pt>
                <c:pt idx="3907">
                  <c:v>-1.0309200000000001</c:v>
                </c:pt>
                <c:pt idx="3908">
                  <c:v>-0.909667</c:v>
                </c:pt>
                <c:pt idx="3909">
                  <c:v>-0.20083100000000001</c:v>
                </c:pt>
                <c:pt idx="3910">
                  <c:v>-0.57088000000000005</c:v>
                </c:pt>
                <c:pt idx="3911">
                  <c:v>0.14581</c:v>
                </c:pt>
                <c:pt idx="3912">
                  <c:v>-0.27504600000000001</c:v>
                </c:pt>
                <c:pt idx="3913">
                  <c:v>0.231402</c:v>
                </c:pt>
                <c:pt idx="3914">
                  <c:v>-0.50294300000000003</c:v>
                </c:pt>
                <c:pt idx="3915">
                  <c:v>-1.3895599999999999</c:v>
                </c:pt>
                <c:pt idx="3916">
                  <c:v>-2.2981600000000002</c:v>
                </c:pt>
                <c:pt idx="3917">
                  <c:v>-0.57730000000000004</c:v>
                </c:pt>
                <c:pt idx="3918">
                  <c:v>-1.98698</c:v>
                </c:pt>
                <c:pt idx="3919">
                  <c:v>-2.5202399999999998</c:v>
                </c:pt>
                <c:pt idx="3920">
                  <c:v>-2.41832</c:v>
                </c:pt>
                <c:pt idx="3921">
                  <c:v>-2.2704999999999999E-2</c:v>
                </c:pt>
                <c:pt idx="3922">
                  <c:v>0.34087299999999998</c:v>
                </c:pt>
                <c:pt idx="3923">
                  <c:v>-0.95131299999999996</c:v>
                </c:pt>
                <c:pt idx="3924">
                  <c:v>-0.50438700000000003</c:v>
                </c:pt>
                <c:pt idx="3925">
                  <c:v>-1.9010800000000001</c:v>
                </c:pt>
                <c:pt idx="3926">
                  <c:v>-0.49900099999999997</c:v>
                </c:pt>
                <c:pt idx="3927">
                  <c:v>-0.51345799999999997</c:v>
                </c:pt>
                <c:pt idx="3928">
                  <c:v>-0.58351200000000003</c:v>
                </c:pt>
                <c:pt idx="3929">
                  <c:v>-2.41832</c:v>
                </c:pt>
                <c:pt idx="3930">
                  <c:v>-0.74300200000000005</c:v>
                </c:pt>
                <c:pt idx="3931">
                  <c:v>-1.9253199999999999</c:v>
                </c:pt>
                <c:pt idx="3932">
                  <c:v>-1.34894</c:v>
                </c:pt>
                <c:pt idx="3933">
                  <c:v>-1.9253199999999999</c:v>
                </c:pt>
                <c:pt idx="3934">
                  <c:v>-2.44062</c:v>
                </c:pt>
                <c:pt idx="3935">
                  <c:v>-1.67523</c:v>
                </c:pt>
                <c:pt idx="3936">
                  <c:v>-1.8166500000000001</c:v>
                </c:pt>
                <c:pt idx="3937">
                  <c:v>-1.7347300000000001</c:v>
                </c:pt>
                <c:pt idx="3938">
                  <c:v>-1.36195</c:v>
                </c:pt>
                <c:pt idx="3939">
                  <c:v>-1.67523</c:v>
                </c:pt>
                <c:pt idx="3940">
                  <c:v>-1.7860400000000001</c:v>
                </c:pt>
                <c:pt idx="3941">
                  <c:v>-2.5339700000000001</c:v>
                </c:pt>
                <c:pt idx="3942">
                  <c:v>-0.43341000000000002</c:v>
                </c:pt>
                <c:pt idx="3943">
                  <c:v>-2.0225300000000002</c:v>
                </c:pt>
                <c:pt idx="3944">
                  <c:v>-1.67523</c:v>
                </c:pt>
                <c:pt idx="3945">
                  <c:v>-0.68447199999999997</c:v>
                </c:pt>
                <c:pt idx="3946">
                  <c:v>-1.5282</c:v>
                </c:pt>
                <c:pt idx="3947">
                  <c:v>-1.2926500000000001</c:v>
                </c:pt>
                <c:pt idx="3948">
                  <c:v>-1.9651700000000001</c:v>
                </c:pt>
                <c:pt idx="3949">
                  <c:v>-0.98802400000000001</c:v>
                </c:pt>
                <c:pt idx="3950">
                  <c:v>-2.0674399999999999</c:v>
                </c:pt>
                <c:pt idx="3951">
                  <c:v>-1.4335199999999999</c:v>
                </c:pt>
                <c:pt idx="3952">
                  <c:v>-0.67974900000000005</c:v>
                </c:pt>
                <c:pt idx="3953">
                  <c:v>-0.41020699999999999</c:v>
                </c:pt>
                <c:pt idx="3954">
                  <c:v>-1.34894</c:v>
                </c:pt>
                <c:pt idx="3955">
                  <c:v>-1.18529</c:v>
                </c:pt>
                <c:pt idx="3956">
                  <c:v>-0.57305499999999998</c:v>
                </c:pt>
                <c:pt idx="3957">
                  <c:v>-1.0522499999999999</c:v>
                </c:pt>
                <c:pt idx="3958">
                  <c:v>-1.5861700000000001</c:v>
                </c:pt>
                <c:pt idx="3959">
                  <c:v>-0.48861399999999999</c:v>
                </c:pt>
                <c:pt idx="3960">
                  <c:v>-0.67974900000000005</c:v>
                </c:pt>
                <c:pt idx="3961">
                  <c:v>-1.3992800000000001</c:v>
                </c:pt>
                <c:pt idx="3962">
                  <c:v>-0.94835599999999998</c:v>
                </c:pt>
                <c:pt idx="3963">
                  <c:v>-2.6545299999999998</c:v>
                </c:pt>
                <c:pt idx="3964">
                  <c:v>-1.2235799999999999</c:v>
                </c:pt>
                <c:pt idx="3965">
                  <c:v>-0.984066</c:v>
                </c:pt>
                <c:pt idx="3966">
                  <c:v>-1.6355900000000001</c:v>
                </c:pt>
                <c:pt idx="3967">
                  <c:v>-1.1057699999999999</c:v>
                </c:pt>
                <c:pt idx="3968">
                  <c:v>-1.0900300000000001</c:v>
                </c:pt>
                <c:pt idx="3969">
                  <c:v>-0.83295300000000005</c:v>
                </c:pt>
                <c:pt idx="3970">
                  <c:v>-1.14439</c:v>
                </c:pt>
                <c:pt idx="3971">
                  <c:v>-0.86845000000000006</c:v>
                </c:pt>
                <c:pt idx="3972">
                  <c:v>-1.52311</c:v>
                </c:pt>
                <c:pt idx="3973">
                  <c:v>-0.73177199999999998</c:v>
                </c:pt>
                <c:pt idx="3974">
                  <c:v>-1.3604099999999999</c:v>
                </c:pt>
                <c:pt idx="3975">
                  <c:v>-2.1442899999999998</c:v>
                </c:pt>
                <c:pt idx="3976">
                  <c:v>-2.1442899999999998</c:v>
                </c:pt>
                <c:pt idx="3977">
                  <c:v>-1.55575</c:v>
                </c:pt>
                <c:pt idx="3978">
                  <c:v>-0.33926099999999998</c:v>
                </c:pt>
                <c:pt idx="3979">
                  <c:v>-0.984066</c:v>
                </c:pt>
                <c:pt idx="3980">
                  <c:v>-1.6355900000000001</c:v>
                </c:pt>
                <c:pt idx="3981">
                  <c:v>-1.35344</c:v>
                </c:pt>
                <c:pt idx="3982">
                  <c:v>-1.41839</c:v>
                </c:pt>
                <c:pt idx="3983">
                  <c:v>-0.56432700000000002</c:v>
                </c:pt>
                <c:pt idx="3984">
                  <c:v>-0.88012500000000005</c:v>
                </c:pt>
                <c:pt idx="3985">
                  <c:v>-1.3467800000000001</c:v>
                </c:pt>
                <c:pt idx="3986">
                  <c:v>-2.2109399999999999</c:v>
                </c:pt>
                <c:pt idx="3987">
                  <c:v>-1.1856100000000001</c:v>
                </c:pt>
                <c:pt idx="3988">
                  <c:v>-1.34704</c:v>
                </c:pt>
                <c:pt idx="3989">
                  <c:v>-1.3906400000000001</c:v>
                </c:pt>
                <c:pt idx="3990">
                  <c:v>-1.75817</c:v>
                </c:pt>
                <c:pt idx="3991">
                  <c:v>-1.2288699999999999</c:v>
                </c:pt>
                <c:pt idx="3992">
                  <c:v>-0.996946</c:v>
                </c:pt>
                <c:pt idx="3993">
                  <c:v>-1.6219300000000001</c:v>
                </c:pt>
                <c:pt idx="3994">
                  <c:v>-1.20994</c:v>
                </c:pt>
                <c:pt idx="3995">
                  <c:v>-1.00943</c:v>
                </c:pt>
                <c:pt idx="3996">
                  <c:v>-1.34704</c:v>
                </c:pt>
                <c:pt idx="3997">
                  <c:v>-2.3468399999999998</c:v>
                </c:pt>
                <c:pt idx="3998">
                  <c:v>-1.0073000000000001</c:v>
                </c:pt>
                <c:pt idx="3999">
                  <c:v>-1.0724199999999999</c:v>
                </c:pt>
                <c:pt idx="4000">
                  <c:v>-0.89086799999999999</c:v>
                </c:pt>
                <c:pt idx="4001">
                  <c:v>-1.5070600000000001</c:v>
                </c:pt>
                <c:pt idx="4002">
                  <c:v>-1.73536</c:v>
                </c:pt>
                <c:pt idx="4003">
                  <c:v>-0.84209999999999996</c:v>
                </c:pt>
                <c:pt idx="4004">
                  <c:v>-0.72986600000000001</c:v>
                </c:pt>
                <c:pt idx="4005">
                  <c:v>-0.55461099999999997</c:v>
                </c:pt>
                <c:pt idx="4006">
                  <c:v>-0.74645799999999995</c:v>
                </c:pt>
                <c:pt idx="4007">
                  <c:v>-1.24508</c:v>
                </c:pt>
                <c:pt idx="4008">
                  <c:v>-0.27824100000000002</c:v>
                </c:pt>
                <c:pt idx="4009">
                  <c:v>-1.45888</c:v>
                </c:pt>
                <c:pt idx="4010">
                  <c:v>-1.7461199999999999</c:v>
                </c:pt>
                <c:pt idx="4011">
                  <c:v>-0.70208700000000002</c:v>
                </c:pt>
                <c:pt idx="4012">
                  <c:v>-2.2109399999999999</c:v>
                </c:pt>
                <c:pt idx="4013">
                  <c:v>-0.87682800000000005</c:v>
                </c:pt>
                <c:pt idx="4014">
                  <c:v>-1.99946</c:v>
                </c:pt>
                <c:pt idx="4015">
                  <c:v>-1.77227</c:v>
                </c:pt>
                <c:pt idx="4016">
                  <c:v>-0.984904</c:v>
                </c:pt>
                <c:pt idx="4017">
                  <c:v>-1.02905</c:v>
                </c:pt>
                <c:pt idx="4018">
                  <c:v>-1.7887500000000001</c:v>
                </c:pt>
                <c:pt idx="4019">
                  <c:v>-1.26203</c:v>
                </c:pt>
                <c:pt idx="4020">
                  <c:v>-1.03583</c:v>
                </c:pt>
                <c:pt idx="4021">
                  <c:v>-1.4572400000000001</c:v>
                </c:pt>
                <c:pt idx="4022">
                  <c:v>-1.78694</c:v>
                </c:pt>
                <c:pt idx="4023">
                  <c:v>-1.0698700000000001</c:v>
                </c:pt>
                <c:pt idx="4024">
                  <c:v>-0.55507499999999999</c:v>
                </c:pt>
                <c:pt idx="4025">
                  <c:v>-1.15923</c:v>
                </c:pt>
                <c:pt idx="4026">
                  <c:v>-1.20929</c:v>
                </c:pt>
                <c:pt idx="4027">
                  <c:v>-1.4589700000000001</c:v>
                </c:pt>
                <c:pt idx="4028">
                  <c:v>-1.20929</c:v>
                </c:pt>
                <c:pt idx="4029">
                  <c:v>-0.81138100000000002</c:v>
                </c:pt>
                <c:pt idx="4030">
                  <c:v>-1.1162799999999999</c:v>
                </c:pt>
                <c:pt idx="4031">
                  <c:v>-1.3196099999999999</c:v>
                </c:pt>
                <c:pt idx="4032">
                  <c:v>-1.1275999999999999</c:v>
                </c:pt>
                <c:pt idx="4033">
                  <c:v>-0.984904</c:v>
                </c:pt>
                <c:pt idx="4034">
                  <c:v>-1.13574</c:v>
                </c:pt>
                <c:pt idx="4035">
                  <c:v>-0.81288499999999997</c:v>
                </c:pt>
                <c:pt idx="4036">
                  <c:v>-0.63333099999999998</c:v>
                </c:pt>
                <c:pt idx="4037">
                  <c:v>-0.64490599999999998</c:v>
                </c:pt>
                <c:pt idx="4038">
                  <c:v>-0.49151</c:v>
                </c:pt>
                <c:pt idx="4039">
                  <c:v>-1.30128</c:v>
                </c:pt>
                <c:pt idx="4040">
                  <c:v>-1.2447699999999999</c:v>
                </c:pt>
                <c:pt idx="4041">
                  <c:v>-0.70287599999999995</c:v>
                </c:pt>
                <c:pt idx="4042">
                  <c:v>-1.21946</c:v>
                </c:pt>
                <c:pt idx="4043">
                  <c:v>-1.2447699999999999</c:v>
                </c:pt>
                <c:pt idx="4044">
                  <c:v>-1.30128</c:v>
                </c:pt>
                <c:pt idx="4045">
                  <c:v>-1.5810599999999999</c:v>
                </c:pt>
                <c:pt idx="4046">
                  <c:v>-1.2305600000000001</c:v>
                </c:pt>
                <c:pt idx="4047">
                  <c:v>-1.19919</c:v>
                </c:pt>
                <c:pt idx="4048">
                  <c:v>-0.74577099999999996</c:v>
                </c:pt>
                <c:pt idx="4049">
                  <c:v>-1.19709</c:v>
                </c:pt>
                <c:pt idx="4050">
                  <c:v>-1.17462</c:v>
                </c:pt>
                <c:pt idx="4051">
                  <c:v>-1.03346</c:v>
                </c:pt>
                <c:pt idx="4052">
                  <c:v>-1.82145</c:v>
                </c:pt>
                <c:pt idx="4053">
                  <c:v>-1.82145</c:v>
                </c:pt>
                <c:pt idx="4054">
                  <c:v>-1.1398299999999999</c:v>
                </c:pt>
                <c:pt idx="4055">
                  <c:v>-1.1634800000000001</c:v>
                </c:pt>
                <c:pt idx="4056">
                  <c:v>-1.6012999999999999</c:v>
                </c:pt>
                <c:pt idx="4057">
                  <c:v>-1.50264</c:v>
                </c:pt>
                <c:pt idx="4058">
                  <c:v>-1.46749</c:v>
                </c:pt>
                <c:pt idx="4059">
                  <c:v>-1.24908</c:v>
                </c:pt>
                <c:pt idx="4060">
                  <c:v>-1.19709</c:v>
                </c:pt>
                <c:pt idx="4061">
                  <c:v>-1.46749</c:v>
                </c:pt>
                <c:pt idx="4062">
                  <c:v>-1.19709</c:v>
                </c:pt>
                <c:pt idx="4063">
                  <c:v>-1.50264</c:v>
                </c:pt>
                <c:pt idx="4064">
                  <c:v>-1.05192</c:v>
                </c:pt>
                <c:pt idx="4065">
                  <c:v>-1.49756</c:v>
                </c:pt>
                <c:pt idx="4066">
                  <c:v>-1.1634800000000001</c:v>
                </c:pt>
                <c:pt idx="4067">
                  <c:v>-9.2756000000000005E-2</c:v>
                </c:pt>
                <c:pt idx="4068">
                  <c:v>-1.87805</c:v>
                </c:pt>
                <c:pt idx="4069">
                  <c:v>-1.6122099999999999</c:v>
                </c:pt>
                <c:pt idx="4070">
                  <c:v>-1.82145</c:v>
                </c:pt>
                <c:pt idx="4071">
                  <c:v>-0.988792</c:v>
                </c:pt>
                <c:pt idx="4072">
                  <c:v>-1.1398299999999999</c:v>
                </c:pt>
                <c:pt idx="4073">
                  <c:v>-2.1774100000000001</c:v>
                </c:pt>
                <c:pt idx="4074">
                  <c:v>-1.6206799999999999</c:v>
                </c:pt>
                <c:pt idx="4075">
                  <c:v>-2.2593299999999998</c:v>
                </c:pt>
                <c:pt idx="4076">
                  <c:v>-1.25091</c:v>
                </c:pt>
                <c:pt idx="4077">
                  <c:v>0.606209</c:v>
                </c:pt>
                <c:pt idx="4078">
                  <c:v>0.59573299999999996</c:v>
                </c:pt>
                <c:pt idx="4079">
                  <c:v>-0.629745</c:v>
                </c:pt>
                <c:pt idx="4080">
                  <c:v>-1.4865900000000001</c:v>
                </c:pt>
                <c:pt idx="4081">
                  <c:v>-0.70985100000000001</c:v>
                </c:pt>
                <c:pt idx="4082">
                  <c:v>0.32388</c:v>
                </c:pt>
                <c:pt idx="4083">
                  <c:v>1.02081</c:v>
                </c:pt>
                <c:pt idx="4084">
                  <c:v>-3.2200000000000002E-3</c:v>
                </c:pt>
                <c:pt idx="4085">
                  <c:v>-0.69572800000000001</c:v>
                </c:pt>
                <c:pt idx="4086">
                  <c:v>-1.08934</c:v>
                </c:pt>
                <c:pt idx="4087">
                  <c:v>-1.18089</c:v>
                </c:pt>
                <c:pt idx="4088">
                  <c:v>-1.6206799999999999</c:v>
                </c:pt>
                <c:pt idx="4089">
                  <c:v>-0.69572800000000001</c:v>
                </c:pt>
                <c:pt idx="4090">
                  <c:v>-3.2200000000000002E-3</c:v>
                </c:pt>
                <c:pt idx="4091">
                  <c:v>0.10222000000000001</c:v>
                </c:pt>
                <c:pt idx="4092">
                  <c:v>-0.12173399999999999</c:v>
                </c:pt>
                <c:pt idx="4093">
                  <c:v>-0.76410500000000003</c:v>
                </c:pt>
                <c:pt idx="4094">
                  <c:v>-2.4392200000000002</c:v>
                </c:pt>
                <c:pt idx="4095">
                  <c:v>-2.4392200000000002</c:v>
                </c:pt>
                <c:pt idx="4096">
                  <c:v>6.8054000000000003E-2</c:v>
                </c:pt>
                <c:pt idx="4097">
                  <c:v>-1.7319899999999999</c:v>
                </c:pt>
                <c:pt idx="4098">
                  <c:v>-0.188415</c:v>
                </c:pt>
                <c:pt idx="4099">
                  <c:v>-1.0517700000000001</c:v>
                </c:pt>
                <c:pt idx="4100">
                  <c:v>-1.2473799999999999</c:v>
                </c:pt>
                <c:pt idx="4101">
                  <c:v>-1.04417</c:v>
                </c:pt>
                <c:pt idx="4102">
                  <c:v>-0.28494900000000001</c:v>
                </c:pt>
                <c:pt idx="4103">
                  <c:v>-1.31691</c:v>
                </c:pt>
                <c:pt idx="4104">
                  <c:v>-1.03708</c:v>
                </c:pt>
                <c:pt idx="4105">
                  <c:v>-0.217032</c:v>
                </c:pt>
                <c:pt idx="4106">
                  <c:v>-2.1263299999999998</c:v>
                </c:pt>
                <c:pt idx="4107">
                  <c:v>-1.5299E-2</c:v>
                </c:pt>
                <c:pt idx="4108">
                  <c:v>-1.38646</c:v>
                </c:pt>
                <c:pt idx="4109">
                  <c:v>-0.86124100000000003</c:v>
                </c:pt>
                <c:pt idx="4110">
                  <c:v>-1.1848799999999999</c:v>
                </c:pt>
                <c:pt idx="4111">
                  <c:v>-1.0517700000000001</c:v>
                </c:pt>
                <c:pt idx="4112">
                  <c:v>-0.92320500000000005</c:v>
                </c:pt>
                <c:pt idx="4113">
                  <c:v>-1.21601</c:v>
                </c:pt>
                <c:pt idx="4114">
                  <c:v>-1.0669999999999999</c:v>
                </c:pt>
                <c:pt idx="4115">
                  <c:v>-0.770679</c:v>
                </c:pt>
                <c:pt idx="4116">
                  <c:v>-1.2622199999999999</c:v>
                </c:pt>
                <c:pt idx="4117">
                  <c:v>-0.24676999999999999</c:v>
                </c:pt>
                <c:pt idx="4118">
                  <c:v>-0.53843799999999997</c:v>
                </c:pt>
                <c:pt idx="4119">
                  <c:v>-1.46414</c:v>
                </c:pt>
                <c:pt idx="4120">
                  <c:v>1.3721000000000001E-2</c:v>
                </c:pt>
                <c:pt idx="4121">
                  <c:v>-1.37765</c:v>
                </c:pt>
                <c:pt idx="4122">
                  <c:v>0.32834000000000002</c:v>
                </c:pt>
                <c:pt idx="4123">
                  <c:v>-1.14859</c:v>
                </c:pt>
                <c:pt idx="4124">
                  <c:v>-0.38751400000000003</c:v>
                </c:pt>
                <c:pt idx="4125">
                  <c:v>-0.59064799999999995</c:v>
                </c:pt>
                <c:pt idx="4126">
                  <c:v>-1.37765</c:v>
                </c:pt>
                <c:pt idx="4127">
                  <c:v>-0.611981</c:v>
                </c:pt>
                <c:pt idx="4128">
                  <c:v>-0.24676999999999999</c:v>
                </c:pt>
                <c:pt idx="4129">
                  <c:v>-1.6875800000000001</c:v>
                </c:pt>
                <c:pt idx="4130">
                  <c:v>0.43335099999999999</c:v>
                </c:pt>
                <c:pt idx="4131">
                  <c:v>-1.1655199999999999</c:v>
                </c:pt>
                <c:pt idx="4132">
                  <c:v>0.43335099999999999</c:v>
                </c:pt>
                <c:pt idx="4133">
                  <c:v>-1.18824</c:v>
                </c:pt>
                <c:pt idx="4134">
                  <c:v>-0.14704100000000001</c:v>
                </c:pt>
                <c:pt idx="4135">
                  <c:v>-0.72283799999999998</c:v>
                </c:pt>
                <c:pt idx="4136">
                  <c:v>-1.55315</c:v>
                </c:pt>
                <c:pt idx="4137">
                  <c:v>-0.86124100000000003</c:v>
                </c:pt>
                <c:pt idx="4138">
                  <c:v>-0.86124100000000003</c:v>
                </c:pt>
                <c:pt idx="4139">
                  <c:v>0.16728499999999999</c:v>
                </c:pt>
                <c:pt idx="4140">
                  <c:v>-0.30026700000000001</c:v>
                </c:pt>
                <c:pt idx="4141">
                  <c:v>-0.22922500000000001</c:v>
                </c:pt>
                <c:pt idx="4142">
                  <c:v>-1.0305500000000001</c:v>
                </c:pt>
                <c:pt idx="4143">
                  <c:v>-0.22922500000000001</c:v>
                </c:pt>
                <c:pt idx="4144">
                  <c:v>-0.60810200000000003</c:v>
                </c:pt>
                <c:pt idx="4145">
                  <c:v>-0.65659000000000001</c:v>
                </c:pt>
                <c:pt idx="4146">
                  <c:v>-0.159002</c:v>
                </c:pt>
                <c:pt idx="4147">
                  <c:v>-0.92324499999999998</c:v>
                </c:pt>
                <c:pt idx="4148">
                  <c:v>-0.93916599999999995</c:v>
                </c:pt>
                <c:pt idx="4149">
                  <c:v>-1.46109</c:v>
                </c:pt>
                <c:pt idx="4150">
                  <c:v>-1.7809600000000001</c:v>
                </c:pt>
                <c:pt idx="4151">
                  <c:v>-0.351717</c:v>
                </c:pt>
                <c:pt idx="4152">
                  <c:v>-0.32950800000000002</c:v>
                </c:pt>
                <c:pt idx="4153">
                  <c:v>0.21832399999999999</c:v>
                </c:pt>
                <c:pt idx="4154">
                  <c:v>-0.21759800000000001</c:v>
                </c:pt>
                <c:pt idx="4155">
                  <c:v>-1.81467</c:v>
                </c:pt>
                <c:pt idx="4156">
                  <c:v>6.6844000000000001E-2</c:v>
                </c:pt>
                <c:pt idx="4157">
                  <c:v>0.33208399999999999</c:v>
                </c:pt>
                <c:pt idx="4158">
                  <c:v>-1.4262300000000001</c:v>
                </c:pt>
                <c:pt idx="4159">
                  <c:v>-0.46451700000000001</c:v>
                </c:pt>
                <c:pt idx="4160">
                  <c:v>-0.32950800000000002</c:v>
                </c:pt>
                <c:pt idx="4161">
                  <c:v>-0.351717</c:v>
                </c:pt>
                <c:pt idx="4162">
                  <c:v>-1.4262300000000001</c:v>
                </c:pt>
                <c:pt idx="4163">
                  <c:v>-0.21759800000000001</c:v>
                </c:pt>
                <c:pt idx="4164">
                  <c:v>-1.02844</c:v>
                </c:pt>
                <c:pt idx="4165">
                  <c:v>-1.41974</c:v>
                </c:pt>
                <c:pt idx="4166">
                  <c:v>-0.32950800000000002</c:v>
                </c:pt>
                <c:pt idx="4167">
                  <c:v>-0.99586799999999998</c:v>
                </c:pt>
                <c:pt idx="4168">
                  <c:v>-0.21759800000000001</c:v>
                </c:pt>
                <c:pt idx="4169">
                  <c:v>-0.109972</c:v>
                </c:pt>
                <c:pt idx="4170">
                  <c:v>-0.38954699999999998</c:v>
                </c:pt>
                <c:pt idx="4171">
                  <c:v>-0.109972</c:v>
                </c:pt>
                <c:pt idx="4172">
                  <c:v>-2.08657</c:v>
                </c:pt>
                <c:pt idx="4173">
                  <c:v>-2.3265799999999999</c:v>
                </c:pt>
                <c:pt idx="4174">
                  <c:v>0.69698899999999997</c:v>
                </c:pt>
                <c:pt idx="4175">
                  <c:v>-0.52742500000000003</c:v>
                </c:pt>
                <c:pt idx="4176">
                  <c:v>-1.7363500000000001</c:v>
                </c:pt>
                <c:pt idx="4177">
                  <c:v>-1.7781199999999999</c:v>
                </c:pt>
                <c:pt idx="4178">
                  <c:v>-0.81323699999999999</c:v>
                </c:pt>
                <c:pt idx="4179">
                  <c:v>-1.37896</c:v>
                </c:pt>
                <c:pt idx="4180">
                  <c:v>-0.81323699999999999</c:v>
                </c:pt>
                <c:pt idx="4181">
                  <c:v>-0.58009900000000003</c:v>
                </c:pt>
                <c:pt idx="4182">
                  <c:v>-1.7380199999999999</c:v>
                </c:pt>
                <c:pt idx="4183">
                  <c:v>-0.81323699999999999</c:v>
                </c:pt>
                <c:pt idx="4184">
                  <c:v>0.69698899999999997</c:v>
                </c:pt>
                <c:pt idx="4185">
                  <c:v>-2.1270600000000002</c:v>
                </c:pt>
                <c:pt idx="4186">
                  <c:v>-1.5719399999999999</c:v>
                </c:pt>
                <c:pt idx="4187">
                  <c:v>-1.5719399999999999</c:v>
                </c:pt>
                <c:pt idx="4188">
                  <c:v>-1.30437</c:v>
                </c:pt>
                <c:pt idx="4189">
                  <c:v>-2.5797599999999998</c:v>
                </c:pt>
                <c:pt idx="4190">
                  <c:v>-1.9263999999999999</c:v>
                </c:pt>
                <c:pt idx="4191">
                  <c:v>-2.1298300000000001</c:v>
                </c:pt>
                <c:pt idx="4192">
                  <c:v>-1.37896</c:v>
                </c:pt>
                <c:pt idx="4193">
                  <c:v>-1.7363500000000001</c:v>
                </c:pt>
                <c:pt idx="4194">
                  <c:v>-1.2231099999999999</c:v>
                </c:pt>
                <c:pt idx="4195">
                  <c:v>-1.7363500000000001</c:v>
                </c:pt>
                <c:pt idx="4196">
                  <c:v>-1.14934</c:v>
                </c:pt>
                <c:pt idx="4197">
                  <c:v>-2.0281899999999999</c:v>
                </c:pt>
                <c:pt idx="4198">
                  <c:v>-2.3721899999999998</c:v>
                </c:pt>
                <c:pt idx="4199">
                  <c:v>-1.9281299999999999</c:v>
                </c:pt>
                <c:pt idx="4200">
                  <c:v>-1.37896</c:v>
                </c:pt>
                <c:pt idx="4201">
                  <c:v>-1.6698299999999999</c:v>
                </c:pt>
                <c:pt idx="4202">
                  <c:v>-1.4897199999999999</c:v>
                </c:pt>
                <c:pt idx="4203">
                  <c:v>-0.29749199999999998</c:v>
                </c:pt>
                <c:pt idx="4204">
                  <c:v>-2.0168499999999998</c:v>
                </c:pt>
                <c:pt idx="4205">
                  <c:v>-1.7781199999999999</c:v>
                </c:pt>
                <c:pt idx="4206">
                  <c:v>-0.58009900000000003</c:v>
                </c:pt>
                <c:pt idx="4207">
                  <c:v>-1.46038</c:v>
                </c:pt>
                <c:pt idx="4208">
                  <c:v>-2.0281899999999999</c:v>
                </c:pt>
                <c:pt idx="4209">
                  <c:v>-2.2033299999999998</c:v>
                </c:pt>
                <c:pt idx="4210">
                  <c:v>-2.39873</c:v>
                </c:pt>
                <c:pt idx="4211">
                  <c:v>-2.3459699999999999</c:v>
                </c:pt>
                <c:pt idx="4212">
                  <c:v>-1.69773</c:v>
                </c:pt>
                <c:pt idx="4213">
                  <c:v>-1.26885</c:v>
                </c:pt>
                <c:pt idx="4214">
                  <c:v>-1.8756200000000001</c:v>
                </c:pt>
                <c:pt idx="4215">
                  <c:v>-1.69773</c:v>
                </c:pt>
                <c:pt idx="4216">
                  <c:v>-1.0048699999999999</c:v>
                </c:pt>
                <c:pt idx="4217">
                  <c:v>-1.26885</c:v>
                </c:pt>
                <c:pt idx="4218">
                  <c:v>-2.2435900000000002</c:v>
                </c:pt>
                <c:pt idx="4219">
                  <c:v>-2.2435900000000002</c:v>
                </c:pt>
                <c:pt idx="4220">
                  <c:v>-0.98606000000000005</c:v>
                </c:pt>
                <c:pt idx="4221">
                  <c:v>-2.0195699999999999</c:v>
                </c:pt>
                <c:pt idx="4222">
                  <c:v>-1.7304999999999999</c:v>
                </c:pt>
                <c:pt idx="4223">
                  <c:v>-1.93804</c:v>
                </c:pt>
                <c:pt idx="4224">
                  <c:v>-0.70624299999999995</c:v>
                </c:pt>
                <c:pt idx="4225">
                  <c:v>-1.26885</c:v>
                </c:pt>
                <c:pt idx="4226">
                  <c:v>-1.8061799999999999</c:v>
                </c:pt>
                <c:pt idx="4227">
                  <c:v>-2.2435900000000002</c:v>
                </c:pt>
                <c:pt idx="4228">
                  <c:v>-1.8061799999999999</c:v>
                </c:pt>
                <c:pt idx="4229">
                  <c:v>-1.8061799999999999</c:v>
                </c:pt>
                <c:pt idx="4230">
                  <c:v>-1.6868700000000001</c:v>
                </c:pt>
                <c:pt idx="4231">
                  <c:v>-2.2371099999999999</c:v>
                </c:pt>
                <c:pt idx="4232">
                  <c:v>-1.8821699999999999</c:v>
                </c:pt>
                <c:pt idx="4233">
                  <c:v>-2.52352</c:v>
                </c:pt>
                <c:pt idx="4234">
                  <c:v>-2.00657</c:v>
                </c:pt>
                <c:pt idx="4235">
                  <c:v>-1.6847399999999999</c:v>
                </c:pt>
                <c:pt idx="4236">
                  <c:v>-1.96665</c:v>
                </c:pt>
                <c:pt idx="4237">
                  <c:v>-2.1834099999999999</c:v>
                </c:pt>
                <c:pt idx="4238">
                  <c:v>-2.3129300000000002</c:v>
                </c:pt>
                <c:pt idx="4239">
                  <c:v>-1.95736</c:v>
                </c:pt>
                <c:pt idx="4240">
                  <c:v>-2.1229</c:v>
                </c:pt>
                <c:pt idx="4241">
                  <c:v>-2.1776300000000002</c:v>
                </c:pt>
                <c:pt idx="4242">
                  <c:v>-1.7304600000000001</c:v>
                </c:pt>
                <c:pt idx="4243">
                  <c:v>-2.2021000000000002</c:v>
                </c:pt>
                <c:pt idx="4244">
                  <c:v>-2.2136300000000002</c:v>
                </c:pt>
                <c:pt idx="4245">
                  <c:v>-2.52352</c:v>
                </c:pt>
                <c:pt idx="4246">
                  <c:v>-1.91537</c:v>
                </c:pt>
                <c:pt idx="4247">
                  <c:v>-2.32769</c:v>
                </c:pt>
                <c:pt idx="4248">
                  <c:v>-1.96665</c:v>
                </c:pt>
                <c:pt idx="4249">
                  <c:v>-2.00657</c:v>
                </c:pt>
                <c:pt idx="4250">
                  <c:v>-1.9350000000000001</c:v>
                </c:pt>
                <c:pt idx="4251">
                  <c:v>-2.2020900000000001</c:v>
                </c:pt>
                <c:pt idx="4252">
                  <c:v>-2.1646999999999998</c:v>
                </c:pt>
                <c:pt idx="4253">
                  <c:v>-2.4356</c:v>
                </c:pt>
                <c:pt idx="4254">
                  <c:v>-1.99716</c:v>
                </c:pt>
                <c:pt idx="4255">
                  <c:v>-2.3129300000000002</c:v>
                </c:pt>
                <c:pt idx="4256">
                  <c:v>-2.4135800000000001</c:v>
                </c:pt>
                <c:pt idx="4257">
                  <c:v>-2.2021000000000002</c:v>
                </c:pt>
                <c:pt idx="4258">
                  <c:v>-2.1293700000000002</c:v>
                </c:pt>
                <c:pt idx="4259">
                  <c:v>-2.2021000000000002</c:v>
                </c:pt>
                <c:pt idx="4260">
                  <c:v>-1.4918</c:v>
                </c:pt>
                <c:pt idx="4261">
                  <c:v>-1.49159</c:v>
                </c:pt>
                <c:pt idx="4262">
                  <c:v>-1.50939</c:v>
                </c:pt>
                <c:pt idx="4263">
                  <c:v>-2.2494999999999998</c:v>
                </c:pt>
                <c:pt idx="4264">
                  <c:v>-2.1829999999999998</c:v>
                </c:pt>
                <c:pt idx="4265">
                  <c:v>-1.39584</c:v>
                </c:pt>
                <c:pt idx="4266">
                  <c:v>-1.7737099999999999</c:v>
                </c:pt>
                <c:pt idx="4267">
                  <c:v>-2.10989</c:v>
                </c:pt>
                <c:pt idx="4268">
                  <c:v>-1.75651</c:v>
                </c:pt>
                <c:pt idx="4269">
                  <c:v>-1.83002</c:v>
                </c:pt>
                <c:pt idx="4270">
                  <c:v>-2.3281999999999998</c:v>
                </c:pt>
                <c:pt idx="4271">
                  <c:v>-1.4856100000000001</c:v>
                </c:pt>
                <c:pt idx="4272">
                  <c:v>-2.13178</c:v>
                </c:pt>
                <c:pt idx="4273">
                  <c:v>-1.9158999999999999</c:v>
                </c:pt>
                <c:pt idx="4274">
                  <c:v>-2.2494999999999998</c:v>
                </c:pt>
                <c:pt idx="4275">
                  <c:v>-2.0157099999999999</c:v>
                </c:pt>
                <c:pt idx="4276">
                  <c:v>-2.17076</c:v>
                </c:pt>
                <c:pt idx="4277">
                  <c:v>-2.0809700000000002</c:v>
                </c:pt>
                <c:pt idx="4278">
                  <c:v>-1.7490000000000001</c:v>
                </c:pt>
                <c:pt idx="4279">
                  <c:v>-1.4393899999999999</c:v>
                </c:pt>
                <c:pt idx="4280">
                  <c:v>-2.2404500000000001</c:v>
                </c:pt>
                <c:pt idx="4281">
                  <c:v>-2.25943</c:v>
                </c:pt>
                <c:pt idx="4282">
                  <c:v>-2.0157099999999999</c:v>
                </c:pt>
                <c:pt idx="4283">
                  <c:v>-2.2204299999999999</c:v>
                </c:pt>
                <c:pt idx="4284">
                  <c:v>-2.2404500000000001</c:v>
                </c:pt>
                <c:pt idx="4285">
                  <c:v>-2.1225800000000001</c:v>
                </c:pt>
                <c:pt idx="4286">
                  <c:v>-2.2404500000000001</c:v>
                </c:pt>
                <c:pt idx="4287">
                  <c:v>-2.0784199999999999</c:v>
                </c:pt>
                <c:pt idx="4288">
                  <c:v>-2.3281999999999998</c:v>
                </c:pt>
                <c:pt idx="4289">
                  <c:v>-0.78471500000000005</c:v>
                </c:pt>
                <c:pt idx="4290">
                  <c:v>-1.59534</c:v>
                </c:pt>
                <c:pt idx="4291">
                  <c:v>-2.00441</c:v>
                </c:pt>
                <c:pt idx="4292">
                  <c:v>-1.1685000000000001</c:v>
                </c:pt>
                <c:pt idx="4293">
                  <c:v>-1.50105</c:v>
                </c:pt>
                <c:pt idx="4294">
                  <c:v>-1.9760899999999999</c:v>
                </c:pt>
                <c:pt idx="4295">
                  <c:v>-1.1131200000000001</c:v>
                </c:pt>
                <c:pt idx="4296">
                  <c:v>-1.65937</c:v>
                </c:pt>
                <c:pt idx="4297">
                  <c:v>-1.66113</c:v>
                </c:pt>
                <c:pt idx="4298">
                  <c:v>-1.57881</c:v>
                </c:pt>
                <c:pt idx="4299">
                  <c:v>-1.0622799999999999</c:v>
                </c:pt>
                <c:pt idx="4300">
                  <c:v>-1.5895300000000001</c:v>
                </c:pt>
                <c:pt idx="4301">
                  <c:v>-1.9760899999999999</c:v>
                </c:pt>
                <c:pt idx="4302">
                  <c:v>-1.4512499999999999</c:v>
                </c:pt>
                <c:pt idx="4303">
                  <c:v>-1.4512499999999999</c:v>
                </c:pt>
                <c:pt idx="4304">
                  <c:v>-1.8535600000000001</c:v>
                </c:pt>
                <c:pt idx="4305">
                  <c:v>-2.0809700000000002</c:v>
                </c:pt>
                <c:pt idx="4306">
                  <c:v>-1.57881</c:v>
                </c:pt>
                <c:pt idx="4307">
                  <c:v>-1.55863</c:v>
                </c:pt>
                <c:pt idx="4308">
                  <c:v>-0.658246</c:v>
                </c:pt>
                <c:pt idx="4309">
                  <c:v>-1.5895300000000001</c:v>
                </c:pt>
                <c:pt idx="4310">
                  <c:v>-1.9760899999999999</c:v>
                </c:pt>
                <c:pt idx="4311">
                  <c:v>-1.4789300000000001</c:v>
                </c:pt>
                <c:pt idx="4312">
                  <c:v>-1.5679000000000001</c:v>
                </c:pt>
                <c:pt idx="4313">
                  <c:v>-1.4012</c:v>
                </c:pt>
                <c:pt idx="4314">
                  <c:v>2.5349E-2</c:v>
                </c:pt>
                <c:pt idx="4315">
                  <c:v>-1.1471800000000001</c:v>
                </c:pt>
                <c:pt idx="4316">
                  <c:v>-1.7934399999999999</c:v>
                </c:pt>
                <c:pt idx="4317">
                  <c:v>-0.62234900000000004</c:v>
                </c:pt>
                <c:pt idx="4318">
                  <c:v>-1.68814</c:v>
                </c:pt>
                <c:pt idx="4319">
                  <c:v>-1.08049</c:v>
                </c:pt>
                <c:pt idx="4320">
                  <c:v>-1.37405</c:v>
                </c:pt>
                <c:pt idx="4321">
                  <c:v>-1.68814</c:v>
                </c:pt>
                <c:pt idx="4322">
                  <c:v>-1.6374899999999999</c:v>
                </c:pt>
                <c:pt idx="4323">
                  <c:v>-1.0862799999999999</c:v>
                </c:pt>
                <c:pt idx="4324">
                  <c:v>-1.03207</c:v>
                </c:pt>
                <c:pt idx="4325">
                  <c:v>-0.85082899999999995</c:v>
                </c:pt>
                <c:pt idx="4326">
                  <c:v>-1.29291</c:v>
                </c:pt>
                <c:pt idx="4327">
                  <c:v>-0.92110899999999996</c:v>
                </c:pt>
                <c:pt idx="4328">
                  <c:v>1.17041</c:v>
                </c:pt>
                <c:pt idx="4329">
                  <c:v>-1.03528</c:v>
                </c:pt>
                <c:pt idx="4330">
                  <c:v>0.70309100000000002</c:v>
                </c:pt>
                <c:pt idx="4331">
                  <c:v>-0.110731</c:v>
                </c:pt>
                <c:pt idx="4332">
                  <c:v>0.104048</c:v>
                </c:pt>
                <c:pt idx="4333">
                  <c:v>-0.15429799999999999</c:v>
                </c:pt>
                <c:pt idx="4334">
                  <c:v>-0.25835200000000003</c:v>
                </c:pt>
                <c:pt idx="4335">
                  <c:v>-0.48754700000000001</c:v>
                </c:pt>
                <c:pt idx="4336">
                  <c:v>-0.21781200000000001</c:v>
                </c:pt>
                <c:pt idx="4337">
                  <c:v>-0.18864400000000001</c:v>
                </c:pt>
                <c:pt idx="4338">
                  <c:v>-0.167045</c:v>
                </c:pt>
                <c:pt idx="4339">
                  <c:v>0.20894799999999999</c:v>
                </c:pt>
                <c:pt idx="4340">
                  <c:v>0.587287</c:v>
                </c:pt>
                <c:pt idx="4341">
                  <c:v>-2.8406000000000001E-2</c:v>
                </c:pt>
                <c:pt idx="4342">
                  <c:v>-1.14449</c:v>
                </c:pt>
                <c:pt idx="4343">
                  <c:v>0.21185200000000001</c:v>
                </c:pt>
                <c:pt idx="4344">
                  <c:v>-0.20985699999999999</c:v>
                </c:pt>
                <c:pt idx="4345">
                  <c:v>0.50515399999999999</c:v>
                </c:pt>
                <c:pt idx="4346">
                  <c:v>-0.56792799999999999</c:v>
                </c:pt>
                <c:pt idx="4347">
                  <c:v>1.59192</c:v>
                </c:pt>
                <c:pt idx="4348">
                  <c:v>-1.3635699999999999</c:v>
                </c:pt>
                <c:pt idx="4349">
                  <c:v>1.43397</c:v>
                </c:pt>
                <c:pt idx="4350">
                  <c:v>-3.8259000000000001E-2</c:v>
                </c:pt>
                <c:pt idx="4351">
                  <c:v>-0.86638700000000002</c:v>
                </c:pt>
                <c:pt idx="4352">
                  <c:v>-0.42152200000000001</c:v>
                </c:pt>
                <c:pt idx="4353">
                  <c:v>-0.77503900000000003</c:v>
                </c:pt>
                <c:pt idx="4354">
                  <c:v>-3.8259000000000001E-2</c:v>
                </c:pt>
                <c:pt idx="4355">
                  <c:v>1.59192</c:v>
                </c:pt>
                <c:pt idx="4356">
                  <c:v>-0.72852399999999995</c:v>
                </c:pt>
                <c:pt idx="4357">
                  <c:v>-6.6793000000000005E-2</c:v>
                </c:pt>
                <c:pt idx="4358">
                  <c:v>-0.388658</c:v>
                </c:pt>
                <c:pt idx="4359">
                  <c:v>0.17238899999999999</c:v>
                </c:pt>
                <c:pt idx="4360">
                  <c:v>-1.56395</c:v>
                </c:pt>
                <c:pt idx="4361">
                  <c:v>-0.44160899999999997</c:v>
                </c:pt>
                <c:pt idx="4362">
                  <c:v>1.1977599999999999</c:v>
                </c:pt>
                <c:pt idx="4363">
                  <c:v>-0.416495</c:v>
                </c:pt>
                <c:pt idx="4364">
                  <c:v>1.4135899999999999</c:v>
                </c:pt>
                <c:pt idx="4365">
                  <c:v>0.176123</c:v>
                </c:pt>
                <c:pt idx="4366">
                  <c:v>0.31993700000000003</c:v>
                </c:pt>
                <c:pt idx="4367">
                  <c:v>0.50515399999999999</c:v>
                </c:pt>
                <c:pt idx="4368">
                  <c:v>-0.416495</c:v>
                </c:pt>
                <c:pt idx="4369">
                  <c:v>-0.14429700000000001</c:v>
                </c:pt>
                <c:pt idx="4370">
                  <c:v>0.60871900000000001</c:v>
                </c:pt>
                <c:pt idx="4371">
                  <c:v>-8.0549999999999997E-2</c:v>
                </c:pt>
                <c:pt idx="4372">
                  <c:v>0.34553200000000001</c:v>
                </c:pt>
                <c:pt idx="4373">
                  <c:v>1.1977599999999999</c:v>
                </c:pt>
                <c:pt idx="4374">
                  <c:v>-0.73522200000000004</c:v>
                </c:pt>
                <c:pt idx="4375">
                  <c:v>-4.2382999999999997E-2</c:v>
                </c:pt>
                <c:pt idx="4376">
                  <c:v>-1.9566E-2</c:v>
                </c:pt>
                <c:pt idx="4377">
                  <c:v>2.9508E-2</c:v>
                </c:pt>
                <c:pt idx="4378">
                  <c:v>-0.24318699999999999</c:v>
                </c:pt>
                <c:pt idx="4379">
                  <c:v>9.9135000000000001E-2</c:v>
                </c:pt>
                <c:pt idx="4380">
                  <c:v>-0.49351699999999998</c:v>
                </c:pt>
                <c:pt idx="4381">
                  <c:v>0.469333</c:v>
                </c:pt>
                <c:pt idx="4382">
                  <c:v>-0.62806399999999996</c:v>
                </c:pt>
                <c:pt idx="4383">
                  <c:v>2.9508E-2</c:v>
                </c:pt>
                <c:pt idx="4384">
                  <c:v>-0.50909400000000005</c:v>
                </c:pt>
                <c:pt idx="4385">
                  <c:v>-0.62806399999999996</c:v>
                </c:pt>
                <c:pt idx="4386">
                  <c:v>-0.26607799999999998</c:v>
                </c:pt>
                <c:pt idx="4387">
                  <c:v>-1.1282799999999999</c:v>
                </c:pt>
                <c:pt idx="4388">
                  <c:v>-0.39280700000000002</c:v>
                </c:pt>
                <c:pt idx="4389">
                  <c:v>-1.0831</c:v>
                </c:pt>
                <c:pt idx="4390">
                  <c:v>-0.65349299999999999</c:v>
                </c:pt>
                <c:pt idx="4391">
                  <c:v>-0.19442599999999999</c:v>
                </c:pt>
                <c:pt idx="4392">
                  <c:v>-1.6518600000000001</c:v>
                </c:pt>
                <c:pt idx="4393">
                  <c:v>-1.2564</c:v>
                </c:pt>
                <c:pt idx="4394">
                  <c:v>-4.2382999999999997E-2</c:v>
                </c:pt>
                <c:pt idx="4395">
                  <c:v>-0.57017099999999998</c:v>
                </c:pt>
                <c:pt idx="4396">
                  <c:v>-0.36198999999999998</c:v>
                </c:pt>
                <c:pt idx="4397">
                  <c:v>-0.71608099999999997</c:v>
                </c:pt>
                <c:pt idx="4398">
                  <c:v>-0.90357299999999996</c:v>
                </c:pt>
                <c:pt idx="4399">
                  <c:v>-0.10477400000000001</c:v>
                </c:pt>
                <c:pt idx="4400">
                  <c:v>-0.29294100000000001</c:v>
                </c:pt>
                <c:pt idx="4401">
                  <c:v>-1.4769099999999999</c:v>
                </c:pt>
                <c:pt idx="4402">
                  <c:v>-0.150756</c:v>
                </c:pt>
                <c:pt idx="4403">
                  <c:v>-1.26617</c:v>
                </c:pt>
                <c:pt idx="4404">
                  <c:v>-8.6680000000000004E-3</c:v>
                </c:pt>
                <c:pt idx="4405">
                  <c:v>-1.1911700000000001</c:v>
                </c:pt>
                <c:pt idx="4406">
                  <c:v>-0.96102200000000004</c:v>
                </c:pt>
                <c:pt idx="4407">
                  <c:v>9.7752000000000006E-2</c:v>
                </c:pt>
                <c:pt idx="4408">
                  <c:v>-8.6680000000000004E-3</c:v>
                </c:pt>
                <c:pt idx="4409">
                  <c:v>-1.45869</c:v>
                </c:pt>
                <c:pt idx="4410">
                  <c:v>0.20816899999999999</c:v>
                </c:pt>
                <c:pt idx="4411">
                  <c:v>-0.96102200000000004</c:v>
                </c:pt>
                <c:pt idx="4412">
                  <c:v>-0.77712000000000003</c:v>
                </c:pt>
                <c:pt idx="4413">
                  <c:v>-0.93221200000000004</c:v>
                </c:pt>
                <c:pt idx="4414">
                  <c:v>-0.96102200000000004</c:v>
                </c:pt>
                <c:pt idx="4415">
                  <c:v>-0.37279600000000002</c:v>
                </c:pt>
                <c:pt idx="4416">
                  <c:v>-0.84328499999999995</c:v>
                </c:pt>
                <c:pt idx="4417">
                  <c:v>-0.37279600000000002</c:v>
                </c:pt>
                <c:pt idx="4418">
                  <c:v>-1.17493</c:v>
                </c:pt>
                <c:pt idx="4419">
                  <c:v>-0.31413600000000003</c:v>
                </c:pt>
                <c:pt idx="4420">
                  <c:v>-0.24579599999999999</c:v>
                </c:pt>
                <c:pt idx="4421">
                  <c:v>0.43432399999999999</c:v>
                </c:pt>
                <c:pt idx="4422">
                  <c:v>-0.68447199999999997</c:v>
                </c:pt>
                <c:pt idx="4423">
                  <c:v>7.1565000000000004E-2</c:v>
                </c:pt>
                <c:pt idx="4424">
                  <c:v>-1.1911700000000001</c:v>
                </c:pt>
                <c:pt idx="4425">
                  <c:v>-0.83126500000000003</c:v>
                </c:pt>
                <c:pt idx="4426">
                  <c:v>-2.8128E-2</c:v>
                </c:pt>
                <c:pt idx="4427">
                  <c:v>-0.150756</c:v>
                </c:pt>
                <c:pt idx="4428">
                  <c:v>-0.43052099999999999</c:v>
                </c:pt>
                <c:pt idx="4429">
                  <c:v>-0.20022100000000001</c:v>
                </c:pt>
                <c:pt idx="4430">
                  <c:v>-1.63422</c:v>
                </c:pt>
                <c:pt idx="4431">
                  <c:v>-1.1933199999999999</c:v>
                </c:pt>
                <c:pt idx="4432">
                  <c:v>-1.0522499999999999</c:v>
                </c:pt>
                <c:pt idx="4433">
                  <c:v>-0.91552999999999995</c:v>
                </c:pt>
                <c:pt idx="4434">
                  <c:v>-1.76749</c:v>
                </c:pt>
                <c:pt idx="4435">
                  <c:v>-2.2623600000000001</c:v>
                </c:pt>
                <c:pt idx="4436">
                  <c:v>-1.0522499999999999</c:v>
                </c:pt>
                <c:pt idx="4437">
                  <c:v>-1.1587499999999999</c:v>
                </c:pt>
                <c:pt idx="4438">
                  <c:v>-1.4926600000000001</c:v>
                </c:pt>
                <c:pt idx="4439">
                  <c:v>-1.4374899999999999</c:v>
                </c:pt>
                <c:pt idx="4440">
                  <c:v>-1.2934099999999999</c:v>
                </c:pt>
                <c:pt idx="4441">
                  <c:v>-1.1933199999999999</c:v>
                </c:pt>
                <c:pt idx="4442">
                  <c:v>-1.0522499999999999</c:v>
                </c:pt>
                <c:pt idx="4443">
                  <c:v>-1.1698</c:v>
                </c:pt>
                <c:pt idx="4444">
                  <c:v>-1.1915500000000001</c:v>
                </c:pt>
                <c:pt idx="4445">
                  <c:v>-0.28933700000000001</c:v>
                </c:pt>
                <c:pt idx="4446">
                  <c:v>-1.51169</c:v>
                </c:pt>
                <c:pt idx="4447">
                  <c:v>-1.5830599999999999</c:v>
                </c:pt>
                <c:pt idx="4448">
                  <c:v>-0.82504100000000002</c:v>
                </c:pt>
                <c:pt idx="4449">
                  <c:v>-0.58564799999999995</c:v>
                </c:pt>
                <c:pt idx="4450">
                  <c:v>-0.57466499999999998</c:v>
                </c:pt>
                <c:pt idx="4451">
                  <c:v>-0.58841399999999999</c:v>
                </c:pt>
                <c:pt idx="4452">
                  <c:v>0.29520999999999997</c:v>
                </c:pt>
                <c:pt idx="4453">
                  <c:v>-1.6025700000000001</c:v>
                </c:pt>
                <c:pt idx="4454">
                  <c:v>-0.23822499999999999</c:v>
                </c:pt>
                <c:pt idx="4455">
                  <c:v>-0.65975899999999998</c:v>
                </c:pt>
                <c:pt idx="4456">
                  <c:v>-0.66996999999999995</c:v>
                </c:pt>
                <c:pt idx="4457">
                  <c:v>-1.22529</c:v>
                </c:pt>
                <c:pt idx="4458">
                  <c:v>-0.91119799999999995</c:v>
                </c:pt>
                <c:pt idx="4459">
                  <c:v>-0.54270499999999999</c:v>
                </c:pt>
                <c:pt idx="4460">
                  <c:v>-1.75257</c:v>
                </c:pt>
                <c:pt idx="4461">
                  <c:v>-0.97947300000000004</c:v>
                </c:pt>
                <c:pt idx="4462">
                  <c:v>-0.93905499999999997</c:v>
                </c:pt>
                <c:pt idx="4463">
                  <c:v>-0.74751000000000001</c:v>
                </c:pt>
                <c:pt idx="4464">
                  <c:v>-0.60777599999999998</c:v>
                </c:pt>
                <c:pt idx="4465">
                  <c:v>-0.66996999999999995</c:v>
                </c:pt>
                <c:pt idx="4466">
                  <c:v>-0.79709099999999999</c:v>
                </c:pt>
                <c:pt idx="4467">
                  <c:v>-1.0000500000000001</c:v>
                </c:pt>
                <c:pt idx="4468">
                  <c:v>-1.1251599999999999</c:v>
                </c:pt>
                <c:pt idx="4469">
                  <c:v>-0.86930099999999999</c:v>
                </c:pt>
                <c:pt idx="4470">
                  <c:v>-0.92442800000000003</c:v>
                </c:pt>
                <c:pt idx="4471">
                  <c:v>-0.89205299999999998</c:v>
                </c:pt>
                <c:pt idx="4472">
                  <c:v>-1.2752600000000001</c:v>
                </c:pt>
                <c:pt idx="4473">
                  <c:v>-1.0000500000000001</c:v>
                </c:pt>
                <c:pt idx="4474">
                  <c:v>-0.628633</c:v>
                </c:pt>
                <c:pt idx="4475">
                  <c:v>-1.27288</c:v>
                </c:pt>
                <c:pt idx="4476">
                  <c:v>-1.3129900000000001</c:v>
                </c:pt>
                <c:pt idx="4477">
                  <c:v>-1.6595200000000001</c:v>
                </c:pt>
                <c:pt idx="4478">
                  <c:v>-1.2752600000000001</c:v>
                </c:pt>
                <c:pt idx="4479">
                  <c:v>-0.62055499999999997</c:v>
                </c:pt>
                <c:pt idx="4480">
                  <c:v>-0.87180400000000002</c:v>
                </c:pt>
                <c:pt idx="4481">
                  <c:v>-0.85088600000000003</c:v>
                </c:pt>
                <c:pt idx="4482">
                  <c:v>-0.22200300000000001</c:v>
                </c:pt>
                <c:pt idx="4483">
                  <c:v>-0.72290600000000005</c:v>
                </c:pt>
                <c:pt idx="4484">
                  <c:v>-0.64280999999999999</c:v>
                </c:pt>
                <c:pt idx="4485">
                  <c:v>-1.5657000000000001</c:v>
                </c:pt>
                <c:pt idx="4486">
                  <c:v>-0.56989599999999996</c:v>
                </c:pt>
                <c:pt idx="4487">
                  <c:v>-1.3129900000000001</c:v>
                </c:pt>
                <c:pt idx="4488">
                  <c:v>-0.87347399999999997</c:v>
                </c:pt>
                <c:pt idx="4489">
                  <c:v>-1.27521</c:v>
                </c:pt>
                <c:pt idx="4490">
                  <c:v>-1.7131400000000001</c:v>
                </c:pt>
                <c:pt idx="4491">
                  <c:v>-0.95912399999999998</c:v>
                </c:pt>
                <c:pt idx="4492">
                  <c:v>-1.0339799999999999</c:v>
                </c:pt>
                <c:pt idx="4493">
                  <c:v>-1.3951100000000001</c:v>
                </c:pt>
                <c:pt idx="4494">
                  <c:v>-1.1720299999999999</c:v>
                </c:pt>
                <c:pt idx="4495">
                  <c:v>-1.20566</c:v>
                </c:pt>
                <c:pt idx="4496">
                  <c:v>-0.94593899999999997</c:v>
                </c:pt>
                <c:pt idx="4497">
                  <c:v>-1.4252199999999999</c:v>
                </c:pt>
                <c:pt idx="4498">
                  <c:v>-1.66978</c:v>
                </c:pt>
                <c:pt idx="4499">
                  <c:v>-0.98943999999999999</c:v>
                </c:pt>
                <c:pt idx="4500">
                  <c:v>-0.58230999999999999</c:v>
                </c:pt>
                <c:pt idx="4501">
                  <c:v>-1.21591</c:v>
                </c:pt>
                <c:pt idx="4502">
                  <c:v>-0.871973</c:v>
                </c:pt>
                <c:pt idx="4503">
                  <c:v>-0.42917899999999998</c:v>
                </c:pt>
                <c:pt idx="4504">
                  <c:v>-1.2406900000000001</c:v>
                </c:pt>
                <c:pt idx="4505">
                  <c:v>-1.58449</c:v>
                </c:pt>
                <c:pt idx="4506">
                  <c:v>-1.15876</c:v>
                </c:pt>
                <c:pt idx="4507">
                  <c:v>-0.871973</c:v>
                </c:pt>
                <c:pt idx="4508">
                  <c:v>-1.25484</c:v>
                </c:pt>
                <c:pt idx="4509">
                  <c:v>3.3010999999999999E-2</c:v>
                </c:pt>
                <c:pt idx="4510">
                  <c:v>-1.7318199999999999</c:v>
                </c:pt>
                <c:pt idx="4511">
                  <c:v>-1.37937</c:v>
                </c:pt>
                <c:pt idx="4512">
                  <c:v>-1.4145000000000001</c:v>
                </c:pt>
                <c:pt idx="4513">
                  <c:v>-1.27424</c:v>
                </c:pt>
                <c:pt idx="4514">
                  <c:v>-1.34399</c:v>
                </c:pt>
                <c:pt idx="4515">
                  <c:v>-0.53022599999999998</c:v>
                </c:pt>
                <c:pt idx="4516">
                  <c:v>-1.4145700000000001</c:v>
                </c:pt>
                <c:pt idx="4517">
                  <c:v>-1.1564300000000001</c:v>
                </c:pt>
                <c:pt idx="4518">
                  <c:v>-1.3950100000000001</c:v>
                </c:pt>
                <c:pt idx="4519">
                  <c:v>-1.08846</c:v>
                </c:pt>
                <c:pt idx="4520">
                  <c:v>-1.08846</c:v>
                </c:pt>
                <c:pt idx="4521">
                  <c:v>-1.61503</c:v>
                </c:pt>
                <c:pt idx="4522">
                  <c:v>-1.0504199999999999</c:v>
                </c:pt>
                <c:pt idx="4523">
                  <c:v>-2.3666200000000002</c:v>
                </c:pt>
                <c:pt idx="4524">
                  <c:v>-1.22516</c:v>
                </c:pt>
                <c:pt idx="4525">
                  <c:v>-1.7813300000000001</c:v>
                </c:pt>
                <c:pt idx="4526">
                  <c:v>-1.3983000000000001</c:v>
                </c:pt>
                <c:pt idx="4527">
                  <c:v>-1.3950100000000001</c:v>
                </c:pt>
                <c:pt idx="4528">
                  <c:v>-1.21696</c:v>
                </c:pt>
                <c:pt idx="4529">
                  <c:v>-1.8323199999999999</c:v>
                </c:pt>
                <c:pt idx="4530">
                  <c:v>-0.34183400000000003</c:v>
                </c:pt>
                <c:pt idx="4531">
                  <c:v>-1.40615</c:v>
                </c:pt>
                <c:pt idx="4532">
                  <c:v>-0.91522099999999995</c:v>
                </c:pt>
                <c:pt idx="4533">
                  <c:v>-0.88658499999999996</c:v>
                </c:pt>
                <c:pt idx="4534">
                  <c:v>-1.29233</c:v>
                </c:pt>
                <c:pt idx="4535">
                  <c:v>-1.6454599999999999</c:v>
                </c:pt>
                <c:pt idx="4536">
                  <c:v>-1.07988</c:v>
                </c:pt>
                <c:pt idx="4537">
                  <c:v>-1.1353800000000001</c:v>
                </c:pt>
                <c:pt idx="4538">
                  <c:v>-0.81447700000000001</c:v>
                </c:pt>
                <c:pt idx="4539">
                  <c:v>-1.21696</c:v>
                </c:pt>
                <c:pt idx="4540">
                  <c:v>-1.1353800000000001</c:v>
                </c:pt>
                <c:pt idx="4541">
                  <c:v>-1.10555</c:v>
                </c:pt>
                <c:pt idx="4542">
                  <c:v>-1.3926400000000001</c:v>
                </c:pt>
                <c:pt idx="4543">
                  <c:v>-2.0039699999999998</c:v>
                </c:pt>
                <c:pt idx="4544">
                  <c:v>-1.0529299999999999</c:v>
                </c:pt>
                <c:pt idx="4545">
                  <c:v>-0.430927</c:v>
                </c:pt>
                <c:pt idx="4546">
                  <c:v>-0.40290300000000001</c:v>
                </c:pt>
                <c:pt idx="4547">
                  <c:v>-1.79515</c:v>
                </c:pt>
                <c:pt idx="4548">
                  <c:v>-1.32125</c:v>
                </c:pt>
                <c:pt idx="4549">
                  <c:v>-0.46155200000000002</c:v>
                </c:pt>
                <c:pt idx="4550">
                  <c:v>-0.34111200000000003</c:v>
                </c:pt>
                <c:pt idx="4551">
                  <c:v>-0.56828900000000004</c:v>
                </c:pt>
                <c:pt idx="4552">
                  <c:v>-1.1189800000000001</c:v>
                </c:pt>
                <c:pt idx="4553">
                  <c:v>-1.4917100000000001</c:v>
                </c:pt>
                <c:pt idx="4554">
                  <c:v>3.8224000000000001E-2</c:v>
                </c:pt>
                <c:pt idx="4555">
                  <c:v>-1.3001100000000001</c:v>
                </c:pt>
                <c:pt idx="4556">
                  <c:v>-1.3844099999999999</c:v>
                </c:pt>
                <c:pt idx="4557">
                  <c:v>-0.47338599999999997</c:v>
                </c:pt>
                <c:pt idx="4558">
                  <c:v>-0.34111200000000003</c:v>
                </c:pt>
                <c:pt idx="4559">
                  <c:v>-1.32125</c:v>
                </c:pt>
                <c:pt idx="4560">
                  <c:v>-1.3001100000000001</c:v>
                </c:pt>
                <c:pt idx="4561">
                  <c:v>-1.9249499999999999</c:v>
                </c:pt>
                <c:pt idx="4562">
                  <c:v>-0.72807699999999997</c:v>
                </c:pt>
                <c:pt idx="4563">
                  <c:v>-0.73894700000000002</c:v>
                </c:pt>
                <c:pt idx="4564">
                  <c:v>-0.46155200000000002</c:v>
                </c:pt>
                <c:pt idx="4565">
                  <c:v>-1.3001100000000001</c:v>
                </c:pt>
                <c:pt idx="4566">
                  <c:v>-1.0586800000000001</c:v>
                </c:pt>
                <c:pt idx="4567">
                  <c:v>-0.46155200000000002</c:v>
                </c:pt>
                <c:pt idx="4568">
                  <c:v>-1.49675</c:v>
                </c:pt>
                <c:pt idx="4569">
                  <c:v>-0.73078200000000004</c:v>
                </c:pt>
                <c:pt idx="4570">
                  <c:v>-0.72807699999999997</c:v>
                </c:pt>
                <c:pt idx="4571">
                  <c:v>-0.100768</c:v>
                </c:pt>
                <c:pt idx="4572">
                  <c:v>-1.2572399999999999</c:v>
                </c:pt>
                <c:pt idx="4573">
                  <c:v>-0.97881899999999999</c:v>
                </c:pt>
                <c:pt idx="4574">
                  <c:v>-0.95022200000000001</c:v>
                </c:pt>
                <c:pt idx="4575">
                  <c:v>-1.1416999999999999</c:v>
                </c:pt>
                <c:pt idx="4576">
                  <c:v>-1.0567200000000001</c:v>
                </c:pt>
                <c:pt idx="4577">
                  <c:v>-0.100768</c:v>
                </c:pt>
                <c:pt idx="4578">
                  <c:v>-0.44253399999999998</c:v>
                </c:pt>
                <c:pt idx="4579">
                  <c:v>-0.92636300000000005</c:v>
                </c:pt>
                <c:pt idx="4580">
                  <c:v>-0.92636300000000005</c:v>
                </c:pt>
                <c:pt idx="4581">
                  <c:v>-0.88733799999999996</c:v>
                </c:pt>
                <c:pt idx="4582">
                  <c:v>-1.3200499999999999</c:v>
                </c:pt>
                <c:pt idx="4583">
                  <c:v>-1.8406400000000001</c:v>
                </c:pt>
                <c:pt idx="4584">
                  <c:v>-0.63848300000000002</c:v>
                </c:pt>
                <c:pt idx="4585">
                  <c:v>-1.3494699999999999</c:v>
                </c:pt>
                <c:pt idx="4586">
                  <c:v>-0.95022200000000001</c:v>
                </c:pt>
                <c:pt idx="4587">
                  <c:v>-0.93172200000000005</c:v>
                </c:pt>
                <c:pt idx="4588">
                  <c:v>-0.47577799999999998</c:v>
                </c:pt>
                <c:pt idx="4589">
                  <c:v>-0.62536800000000003</c:v>
                </c:pt>
                <c:pt idx="4590">
                  <c:v>-0.64163999999999999</c:v>
                </c:pt>
                <c:pt idx="4591">
                  <c:v>-0.100768</c:v>
                </c:pt>
                <c:pt idx="4592">
                  <c:v>-0.30830200000000002</c:v>
                </c:pt>
                <c:pt idx="4593">
                  <c:v>-1.75461</c:v>
                </c:pt>
                <c:pt idx="4594">
                  <c:v>-0.73078200000000004</c:v>
                </c:pt>
                <c:pt idx="4595">
                  <c:v>-1.1416999999999999</c:v>
                </c:pt>
                <c:pt idx="4596">
                  <c:v>0.537381</c:v>
                </c:pt>
                <c:pt idx="4597">
                  <c:v>-0.96145000000000003</c:v>
                </c:pt>
                <c:pt idx="4598">
                  <c:v>-1.17737</c:v>
                </c:pt>
                <c:pt idx="4599">
                  <c:v>-0.99152700000000005</c:v>
                </c:pt>
                <c:pt idx="4600">
                  <c:v>0.74337799999999998</c:v>
                </c:pt>
                <c:pt idx="4601">
                  <c:v>-1.0379700000000001</c:v>
                </c:pt>
                <c:pt idx="4602">
                  <c:v>-0.73685500000000004</c:v>
                </c:pt>
                <c:pt idx="4603">
                  <c:v>-0.67944599999999999</c:v>
                </c:pt>
                <c:pt idx="4604">
                  <c:v>0.17819399999999999</c:v>
                </c:pt>
                <c:pt idx="4605">
                  <c:v>-0.60580000000000001</c:v>
                </c:pt>
                <c:pt idx="4606">
                  <c:v>-2.0365000000000002</c:v>
                </c:pt>
                <c:pt idx="4607">
                  <c:v>-0.60580000000000001</c:v>
                </c:pt>
                <c:pt idx="4608">
                  <c:v>-0.67944599999999999</c:v>
                </c:pt>
                <c:pt idx="4609">
                  <c:v>-1.0522199999999999</c:v>
                </c:pt>
                <c:pt idx="4610">
                  <c:v>-0.35614899999999999</c:v>
                </c:pt>
                <c:pt idx="4611">
                  <c:v>-0.42109200000000002</c:v>
                </c:pt>
                <c:pt idx="4612">
                  <c:v>-0.95447099999999996</c:v>
                </c:pt>
                <c:pt idx="4613">
                  <c:v>0.238894</c:v>
                </c:pt>
                <c:pt idx="4614">
                  <c:v>-0.35334100000000002</c:v>
                </c:pt>
                <c:pt idx="4615">
                  <c:v>-2.1883699999999999</c:v>
                </c:pt>
                <c:pt idx="4616">
                  <c:v>6.1948000000000003E-2</c:v>
                </c:pt>
                <c:pt idx="4617">
                  <c:v>-0.18776899999999999</c:v>
                </c:pt>
                <c:pt idx="4618">
                  <c:v>-1.59276</c:v>
                </c:pt>
                <c:pt idx="4619">
                  <c:v>-1.1102099999999999</c:v>
                </c:pt>
                <c:pt idx="4620">
                  <c:v>-0.82757000000000003</c:v>
                </c:pt>
                <c:pt idx="4621">
                  <c:v>-0.77142900000000003</c:v>
                </c:pt>
                <c:pt idx="4622">
                  <c:v>0.18875600000000001</c:v>
                </c:pt>
                <c:pt idx="4623">
                  <c:v>-0.25792599999999999</c:v>
                </c:pt>
                <c:pt idx="4624">
                  <c:v>-0.660578</c:v>
                </c:pt>
                <c:pt idx="4625">
                  <c:v>-7.2128999999999999E-2</c:v>
                </c:pt>
                <c:pt idx="4626">
                  <c:v>-0.59204599999999996</c:v>
                </c:pt>
                <c:pt idx="4627">
                  <c:v>-1.10626</c:v>
                </c:pt>
                <c:pt idx="4628">
                  <c:v>-1.3703099999999999</c:v>
                </c:pt>
                <c:pt idx="4629">
                  <c:v>-0.878301</c:v>
                </c:pt>
                <c:pt idx="4630">
                  <c:v>-1.2684200000000001</c:v>
                </c:pt>
                <c:pt idx="4631">
                  <c:v>-0.98577000000000004</c:v>
                </c:pt>
                <c:pt idx="4632">
                  <c:v>-1.4569300000000001</c:v>
                </c:pt>
                <c:pt idx="4633">
                  <c:v>1.8794999999999999E-2</c:v>
                </c:pt>
                <c:pt idx="4634">
                  <c:v>-1.52129</c:v>
                </c:pt>
                <c:pt idx="4635">
                  <c:v>-1.25823</c:v>
                </c:pt>
                <c:pt idx="4636">
                  <c:v>-1.01552</c:v>
                </c:pt>
                <c:pt idx="4637">
                  <c:v>-1.5537000000000001</c:v>
                </c:pt>
                <c:pt idx="4638">
                  <c:v>-1.8310900000000001</c:v>
                </c:pt>
                <c:pt idx="4639">
                  <c:v>-1.77868</c:v>
                </c:pt>
                <c:pt idx="4640">
                  <c:v>-1.1887000000000001</c:v>
                </c:pt>
                <c:pt idx="4641">
                  <c:v>-0.30726799999999999</c:v>
                </c:pt>
                <c:pt idx="4642">
                  <c:v>-1.5268900000000001</c:v>
                </c:pt>
                <c:pt idx="4643">
                  <c:v>-1.10626</c:v>
                </c:pt>
                <c:pt idx="4644">
                  <c:v>-1.4478599999999999</c:v>
                </c:pt>
                <c:pt idx="4645">
                  <c:v>-1.25823</c:v>
                </c:pt>
                <c:pt idx="4646">
                  <c:v>1.8794999999999999E-2</c:v>
                </c:pt>
                <c:pt idx="4647">
                  <c:v>-1.1887000000000001</c:v>
                </c:pt>
                <c:pt idx="4648">
                  <c:v>-1.52129</c:v>
                </c:pt>
                <c:pt idx="4649">
                  <c:v>-1.73451</c:v>
                </c:pt>
                <c:pt idx="4650">
                  <c:v>-0.59204599999999996</c:v>
                </c:pt>
                <c:pt idx="4651">
                  <c:v>-1.91631</c:v>
                </c:pt>
                <c:pt idx="4652">
                  <c:v>-1.1029100000000001</c:v>
                </c:pt>
                <c:pt idx="4653">
                  <c:v>-0.75027699999999997</c:v>
                </c:pt>
                <c:pt idx="4654">
                  <c:v>-0.89508699999999997</c:v>
                </c:pt>
                <c:pt idx="4655">
                  <c:v>-0.72038500000000005</c:v>
                </c:pt>
                <c:pt idx="4656">
                  <c:v>-1.6838500000000001</c:v>
                </c:pt>
                <c:pt idx="4657">
                  <c:v>-0.89508699999999997</c:v>
                </c:pt>
                <c:pt idx="4658">
                  <c:v>-1.1046499999999999</c:v>
                </c:pt>
                <c:pt idx="4659">
                  <c:v>-1.73071</c:v>
                </c:pt>
                <c:pt idx="4660">
                  <c:v>-1.1080300000000001</c:v>
                </c:pt>
                <c:pt idx="4661">
                  <c:v>-1.3046899999999999</c:v>
                </c:pt>
                <c:pt idx="4662">
                  <c:v>-1.11006</c:v>
                </c:pt>
                <c:pt idx="4663">
                  <c:v>-0.67502099999999998</c:v>
                </c:pt>
                <c:pt idx="4664">
                  <c:v>-0.53125299999999998</c:v>
                </c:pt>
                <c:pt idx="4665">
                  <c:v>-1.0818399999999999</c:v>
                </c:pt>
                <c:pt idx="4666">
                  <c:v>-1.7851999999999999</c:v>
                </c:pt>
                <c:pt idx="4667">
                  <c:v>-0.75176100000000001</c:v>
                </c:pt>
                <c:pt idx="4668">
                  <c:v>-0.70732399999999995</c:v>
                </c:pt>
                <c:pt idx="4669">
                  <c:v>-1.91631</c:v>
                </c:pt>
                <c:pt idx="4670">
                  <c:v>-1.5773200000000001</c:v>
                </c:pt>
                <c:pt idx="4671">
                  <c:v>-1.1747099999999999</c:v>
                </c:pt>
                <c:pt idx="4672">
                  <c:v>-1.73071</c:v>
                </c:pt>
                <c:pt idx="4673">
                  <c:v>-1.11006</c:v>
                </c:pt>
                <c:pt idx="4674">
                  <c:v>-0.67996800000000002</c:v>
                </c:pt>
                <c:pt idx="4675">
                  <c:v>-1.22011</c:v>
                </c:pt>
                <c:pt idx="4676">
                  <c:v>-1.62626</c:v>
                </c:pt>
                <c:pt idx="4677">
                  <c:v>-1.5785100000000001</c:v>
                </c:pt>
                <c:pt idx="4678">
                  <c:v>-2.5232700000000001</c:v>
                </c:pt>
                <c:pt idx="4679">
                  <c:v>-2.51925</c:v>
                </c:pt>
                <c:pt idx="4680">
                  <c:v>-2.04027</c:v>
                </c:pt>
                <c:pt idx="4681">
                  <c:v>-1.3195699999999999</c:v>
                </c:pt>
                <c:pt idx="4682">
                  <c:v>-1.5785100000000001</c:v>
                </c:pt>
                <c:pt idx="4683">
                  <c:v>-2.2519</c:v>
                </c:pt>
                <c:pt idx="4684">
                  <c:v>-1.8273900000000001</c:v>
                </c:pt>
                <c:pt idx="4685">
                  <c:v>-1.8273900000000001</c:v>
                </c:pt>
                <c:pt idx="4686">
                  <c:v>-1.97837</c:v>
                </c:pt>
                <c:pt idx="4687">
                  <c:v>-2.2606099999999998</c:v>
                </c:pt>
                <c:pt idx="4688">
                  <c:v>-1.8273900000000001</c:v>
                </c:pt>
                <c:pt idx="4689">
                  <c:v>-1.46601</c:v>
                </c:pt>
                <c:pt idx="4690">
                  <c:v>-2.3706499999999999</c:v>
                </c:pt>
                <c:pt idx="4691">
                  <c:v>-2.3706499999999999</c:v>
                </c:pt>
                <c:pt idx="4692">
                  <c:v>-1.07281</c:v>
                </c:pt>
                <c:pt idx="4693">
                  <c:v>-1.5785100000000001</c:v>
                </c:pt>
                <c:pt idx="4694">
                  <c:v>-2.1293700000000002</c:v>
                </c:pt>
                <c:pt idx="4695">
                  <c:v>-2.1834099999999999</c:v>
                </c:pt>
                <c:pt idx="4696">
                  <c:v>-1.89462</c:v>
                </c:pt>
                <c:pt idx="4697">
                  <c:v>-2.3640699999999999</c:v>
                </c:pt>
                <c:pt idx="4698">
                  <c:v>-2.3757700000000002</c:v>
                </c:pt>
                <c:pt idx="4699">
                  <c:v>-2.6463399999999999</c:v>
                </c:pt>
                <c:pt idx="4700">
                  <c:v>-2.70547</c:v>
                </c:pt>
                <c:pt idx="4701">
                  <c:v>-2.0568399999999998</c:v>
                </c:pt>
                <c:pt idx="4702">
                  <c:v>-1.79606</c:v>
                </c:pt>
                <c:pt idx="4703">
                  <c:v>-1.60276</c:v>
                </c:pt>
                <c:pt idx="4704">
                  <c:v>-2.1465000000000001</c:v>
                </c:pt>
                <c:pt idx="4705">
                  <c:v>-2.1526000000000001</c:v>
                </c:pt>
                <c:pt idx="4706">
                  <c:v>-2.2206899999999998</c:v>
                </c:pt>
                <c:pt idx="4707">
                  <c:v>-2.0568399999999998</c:v>
                </c:pt>
                <c:pt idx="4708">
                  <c:v>-2.1911100000000001</c:v>
                </c:pt>
                <c:pt idx="4709">
                  <c:v>-2.2563900000000001</c:v>
                </c:pt>
                <c:pt idx="4710">
                  <c:v>-2.6463399999999999</c:v>
                </c:pt>
                <c:pt idx="4711">
                  <c:v>-2.1382099999999999</c:v>
                </c:pt>
                <c:pt idx="4712">
                  <c:v>-2.0933799999999998</c:v>
                </c:pt>
                <c:pt idx="4713">
                  <c:v>-2.1030199999999999</c:v>
                </c:pt>
                <c:pt idx="4714">
                  <c:v>-2.3465199999999999</c:v>
                </c:pt>
                <c:pt idx="4715">
                  <c:v>-2.2829700000000002</c:v>
                </c:pt>
                <c:pt idx="4716">
                  <c:v>-2.2889200000000001</c:v>
                </c:pt>
                <c:pt idx="4717">
                  <c:v>-2.1071900000000001</c:v>
                </c:pt>
                <c:pt idx="4718">
                  <c:v>-1.79606</c:v>
                </c:pt>
                <c:pt idx="4719">
                  <c:v>-1.9983599999999999</c:v>
                </c:pt>
                <c:pt idx="4720">
                  <c:v>-2.2058200000000001</c:v>
                </c:pt>
                <c:pt idx="4721">
                  <c:v>-2.3640699999999999</c:v>
                </c:pt>
                <c:pt idx="4722">
                  <c:v>-2.2829700000000002</c:v>
                </c:pt>
                <c:pt idx="4723">
                  <c:v>-2.3014399999999999</c:v>
                </c:pt>
                <c:pt idx="4724">
                  <c:v>-2.18615</c:v>
                </c:pt>
                <c:pt idx="4725">
                  <c:v>-2.4336199999999999</c:v>
                </c:pt>
                <c:pt idx="4726">
                  <c:v>-2.1911100000000001</c:v>
                </c:pt>
                <c:pt idx="4727">
                  <c:v>-1.6777299999999999</c:v>
                </c:pt>
                <c:pt idx="4728">
                  <c:v>-1.57985</c:v>
                </c:pt>
                <c:pt idx="4729">
                  <c:v>-1.7753000000000001</c:v>
                </c:pt>
                <c:pt idx="4730">
                  <c:v>-2.0678800000000002</c:v>
                </c:pt>
                <c:pt idx="4731">
                  <c:v>-1.2980499999999999</c:v>
                </c:pt>
                <c:pt idx="4732">
                  <c:v>-1.76326</c:v>
                </c:pt>
                <c:pt idx="4733">
                  <c:v>-1.89358</c:v>
                </c:pt>
                <c:pt idx="4734">
                  <c:v>-1.8468599999999999</c:v>
                </c:pt>
                <c:pt idx="4735">
                  <c:v>-1.9299599999999999</c:v>
                </c:pt>
                <c:pt idx="4736">
                  <c:v>-1.25579</c:v>
                </c:pt>
                <c:pt idx="4737">
                  <c:v>-1.4329799999999999</c:v>
                </c:pt>
                <c:pt idx="4738">
                  <c:v>-2.2653099999999999</c:v>
                </c:pt>
                <c:pt idx="4739">
                  <c:v>-1.9754</c:v>
                </c:pt>
                <c:pt idx="4740">
                  <c:v>-1.54166</c:v>
                </c:pt>
                <c:pt idx="4741">
                  <c:v>-1.3761699999999999</c:v>
                </c:pt>
                <c:pt idx="4742">
                  <c:v>-1.2980499999999999</c:v>
                </c:pt>
                <c:pt idx="4743">
                  <c:v>-1.95733</c:v>
                </c:pt>
                <c:pt idx="4744">
                  <c:v>-2.2997299999999998</c:v>
                </c:pt>
                <c:pt idx="4745">
                  <c:v>-2.22784</c:v>
                </c:pt>
                <c:pt idx="4746">
                  <c:v>-1.9668000000000001</c:v>
                </c:pt>
                <c:pt idx="4747">
                  <c:v>-1.9379299999999999</c:v>
                </c:pt>
                <c:pt idx="4748">
                  <c:v>-1.54166</c:v>
                </c:pt>
                <c:pt idx="4749">
                  <c:v>-2.1106199999999999</c:v>
                </c:pt>
                <c:pt idx="4750">
                  <c:v>-1.605</c:v>
                </c:pt>
                <c:pt idx="4751">
                  <c:v>-1.80965</c:v>
                </c:pt>
                <c:pt idx="4752">
                  <c:v>-1.9047499999999999</c:v>
                </c:pt>
                <c:pt idx="4753">
                  <c:v>-1.29786</c:v>
                </c:pt>
                <c:pt idx="4754">
                  <c:v>-1.3267500000000001</c:v>
                </c:pt>
                <c:pt idx="4755">
                  <c:v>-1.01366</c:v>
                </c:pt>
                <c:pt idx="4756">
                  <c:v>-1.75607</c:v>
                </c:pt>
                <c:pt idx="4757">
                  <c:v>-1.3959299999999999</c:v>
                </c:pt>
                <c:pt idx="4758">
                  <c:v>-2.2888500000000001</c:v>
                </c:pt>
                <c:pt idx="4759">
                  <c:v>-1.9047499999999999</c:v>
                </c:pt>
                <c:pt idx="4760">
                  <c:v>-1.41767</c:v>
                </c:pt>
                <c:pt idx="4761">
                  <c:v>-1.4503900000000001</c:v>
                </c:pt>
                <c:pt idx="4762">
                  <c:v>-1.39554</c:v>
                </c:pt>
                <c:pt idx="4763">
                  <c:v>-1.60999</c:v>
                </c:pt>
                <c:pt idx="4764">
                  <c:v>-1.6612199999999999</c:v>
                </c:pt>
                <c:pt idx="4765">
                  <c:v>-1.29786</c:v>
                </c:pt>
                <c:pt idx="4766">
                  <c:v>-1.3331900000000001</c:v>
                </c:pt>
                <c:pt idx="4767">
                  <c:v>-1.1057600000000001</c:v>
                </c:pt>
                <c:pt idx="4768">
                  <c:v>-1.74583</c:v>
                </c:pt>
                <c:pt idx="4769">
                  <c:v>-1.2840499999999999</c:v>
                </c:pt>
                <c:pt idx="4770">
                  <c:v>-1.48811</c:v>
                </c:pt>
                <c:pt idx="4771">
                  <c:v>-0.29480299999999998</c:v>
                </c:pt>
                <c:pt idx="4772">
                  <c:v>-1.08382</c:v>
                </c:pt>
                <c:pt idx="4773">
                  <c:v>-3.4845000000000001E-2</c:v>
                </c:pt>
                <c:pt idx="4774">
                  <c:v>0.16863</c:v>
                </c:pt>
                <c:pt idx="4775">
                  <c:v>-0.42300900000000002</c:v>
                </c:pt>
                <c:pt idx="4776">
                  <c:v>-0.91008999999999995</c:v>
                </c:pt>
                <c:pt idx="4777">
                  <c:v>-0.742699</c:v>
                </c:pt>
                <c:pt idx="4778">
                  <c:v>-0.318768</c:v>
                </c:pt>
                <c:pt idx="4779">
                  <c:v>0.26523400000000003</c:v>
                </c:pt>
                <c:pt idx="4780">
                  <c:v>0.44401400000000002</c:v>
                </c:pt>
                <c:pt idx="4781">
                  <c:v>-0.25653799999999999</c:v>
                </c:pt>
                <c:pt idx="4782">
                  <c:v>-0.46438099999999999</c:v>
                </c:pt>
                <c:pt idx="4783">
                  <c:v>-0.59216400000000002</c:v>
                </c:pt>
                <c:pt idx="4784">
                  <c:v>-0.242397</c:v>
                </c:pt>
                <c:pt idx="4785">
                  <c:v>-1.0097700000000001</c:v>
                </c:pt>
                <c:pt idx="4786">
                  <c:v>-1.6947099999999999</c:v>
                </c:pt>
                <c:pt idx="4787">
                  <c:v>-0.930477</c:v>
                </c:pt>
                <c:pt idx="4788">
                  <c:v>-0.458005</c:v>
                </c:pt>
                <c:pt idx="4789">
                  <c:v>-0.74036999999999997</c:v>
                </c:pt>
                <c:pt idx="4790">
                  <c:v>-0.73175299999999999</c:v>
                </c:pt>
                <c:pt idx="4791">
                  <c:v>-1.2861800000000001</c:v>
                </c:pt>
                <c:pt idx="4792">
                  <c:v>-0.66011699999999995</c:v>
                </c:pt>
                <c:pt idx="4793">
                  <c:v>-0.81509399999999999</c:v>
                </c:pt>
                <c:pt idx="4794">
                  <c:v>-0.33227499999999999</c:v>
                </c:pt>
                <c:pt idx="4795">
                  <c:v>-0.84834799999999999</c:v>
                </c:pt>
                <c:pt idx="4796">
                  <c:v>0.20475199999999999</c:v>
                </c:pt>
                <c:pt idx="4797">
                  <c:v>-1.29159</c:v>
                </c:pt>
                <c:pt idx="4798">
                  <c:v>-1.54345</c:v>
                </c:pt>
                <c:pt idx="4799">
                  <c:v>-1.5411699999999999</c:v>
                </c:pt>
                <c:pt idx="4800">
                  <c:v>-0.95588799999999996</c:v>
                </c:pt>
                <c:pt idx="4801">
                  <c:v>-1.00665</c:v>
                </c:pt>
                <c:pt idx="4802">
                  <c:v>-1.5456700000000001</c:v>
                </c:pt>
                <c:pt idx="4803">
                  <c:v>-0.48351</c:v>
                </c:pt>
                <c:pt idx="4804">
                  <c:v>-0.66110899999999995</c:v>
                </c:pt>
                <c:pt idx="4805">
                  <c:v>-0.79496</c:v>
                </c:pt>
                <c:pt idx="4806">
                  <c:v>-0.49598599999999998</c:v>
                </c:pt>
                <c:pt idx="4807">
                  <c:v>-0.18306</c:v>
                </c:pt>
                <c:pt idx="4808">
                  <c:v>-0.33227499999999999</c:v>
                </c:pt>
                <c:pt idx="4809">
                  <c:v>-0.90472799999999998</c:v>
                </c:pt>
                <c:pt idx="4810">
                  <c:v>-0.47550999999999999</c:v>
                </c:pt>
                <c:pt idx="4811">
                  <c:v>-1.2135800000000001</c:v>
                </c:pt>
                <c:pt idx="4812">
                  <c:v>-0.66110899999999995</c:v>
                </c:pt>
                <c:pt idx="4813">
                  <c:v>-0.47550999999999999</c:v>
                </c:pt>
                <c:pt idx="4814">
                  <c:v>-0.98676399999999997</c:v>
                </c:pt>
                <c:pt idx="4815">
                  <c:v>-0.64678400000000003</c:v>
                </c:pt>
                <c:pt idx="4816">
                  <c:v>-0.97947300000000004</c:v>
                </c:pt>
                <c:pt idx="4817">
                  <c:v>-0.98513300000000004</c:v>
                </c:pt>
                <c:pt idx="4818">
                  <c:v>-0.47888399999999998</c:v>
                </c:pt>
                <c:pt idx="4819">
                  <c:v>-0.16289000000000001</c:v>
                </c:pt>
                <c:pt idx="4820">
                  <c:v>-0.98513300000000004</c:v>
                </c:pt>
                <c:pt idx="4821">
                  <c:v>-0.74330600000000002</c:v>
                </c:pt>
                <c:pt idx="4822">
                  <c:v>-1.5456700000000001</c:v>
                </c:pt>
                <c:pt idx="4823">
                  <c:v>-2.1902699999999999</c:v>
                </c:pt>
                <c:pt idx="4824">
                  <c:v>-1.2464900000000001</c:v>
                </c:pt>
                <c:pt idx="4825">
                  <c:v>-1.4047099999999999</c:v>
                </c:pt>
                <c:pt idx="4826">
                  <c:v>-1.6207499999999999</c:v>
                </c:pt>
                <c:pt idx="4827">
                  <c:v>-2.3861300000000001</c:v>
                </c:pt>
                <c:pt idx="4828">
                  <c:v>-1.1788700000000001</c:v>
                </c:pt>
                <c:pt idx="4829">
                  <c:v>-0.95768600000000004</c:v>
                </c:pt>
                <c:pt idx="4830">
                  <c:v>-0.346167</c:v>
                </c:pt>
                <c:pt idx="4831">
                  <c:v>-0.818052</c:v>
                </c:pt>
                <c:pt idx="4832">
                  <c:v>-1.46296</c:v>
                </c:pt>
                <c:pt idx="4833">
                  <c:v>-0.640594</c:v>
                </c:pt>
                <c:pt idx="4834">
                  <c:v>-1.5271600000000001</c:v>
                </c:pt>
                <c:pt idx="4835">
                  <c:v>-0.41601300000000002</c:v>
                </c:pt>
                <c:pt idx="4836">
                  <c:v>-1.4047099999999999</c:v>
                </c:pt>
                <c:pt idx="4837">
                  <c:v>-0.698685</c:v>
                </c:pt>
                <c:pt idx="4838">
                  <c:v>-1.2464900000000001</c:v>
                </c:pt>
                <c:pt idx="4839">
                  <c:v>-1.05874</c:v>
                </c:pt>
                <c:pt idx="4840">
                  <c:v>-1.6312500000000001</c:v>
                </c:pt>
                <c:pt idx="4841">
                  <c:v>-1.4852300000000001</c:v>
                </c:pt>
                <c:pt idx="4842">
                  <c:v>-2.6908300000000001</c:v>
                </c:pt>
                <c:pt idx="4843">
                  <c:v>-0.82584100000000005</c:v>
                </c:pt>
                <c:pt idx="4844">
                  <c:v>-1.36181</c:v>
                </c:pt>
                <c:pt idx="4845">
                  <c:v>-1.2946200000000001</c:v>
                </c:pt>
                <c:pt idx="4846">
                  <c:v>-1.36181</c:v>
                </c:pt>
                <c:pt idx="4847">
                  <c:v>-1.28223</c:v>
                </c:pt>
                <c:pt idx="4848">
                  <c:v>-1.6207499999999999</c:v>
                </c:pt>
                <c:pt idx="4849">
                  <c:v>-1.46296</c:v>
                </c:pt>
                <c:pt idx="4850">
                  <c:v>-0.77116899999999999</c:v>
                </c:pt>
                <c:pt idx="4851">
                  <c:v>-2.51403</c:v>
                </c:pt>
                <c:pt idx="4852">
                  <c:v>-1.49899</c:v>
                </c:pt>
                <c:pt idx="4853">
                  <c:v>-0.52790899999999996</c:v>
                </c:pt>
                <c:pt idx="4854">
                  <c:v>-1.40923</c:v>
                </c:pt>
                <c:pt idx="4855">
                  <c:v>-1.5271600000000001</c:v>
                </c:pt>
                <c:pt idx="4856">
                  <c:v>-0.86930099999999999</c:v>
                </c:pt>
                <c:pt idx="4857">
                  <c:v>-0.91555900000000001</c:v>
                </c:pt>
                <c:pt idx="4858">
                  <c:v>-0.47789900000000002</c:v>
                </c:pt>
                <c:pt idx="4859">
                  <c:v>-0.767343</c:v>
                </c:pt>
                <c:pt idx="4860">
                  <c:v>9.5742999999999995E-2</c:v>
                </c:pt>
                <c:pt idx="4861">
                  <c:v>-0.517486</c:v>
                </c:pt>
                <c:pt idx="4862">
                  <c:v>-1.3199799999999999</c:v>
                </c:pt>
                <c:pt idx="4863">
                  <c:v>-1.31114</c:v>
                </c:pt>
                <c:pt idx="4864">
                  <c:v>-1.28613</c:v>
                </c:pt>
                <c:pt idx="4865">
                  <c:v>-0.767343</c:v>
                </c:pt>
                <c:pt idx="4866">
                  <c:v>-0.60726000000000002</c:v>
                </c:pt>
                <c:pt idx="4867">
                  <c:v>-1.28613</c:v>
                </c:pt>
                <c:pt idx="4868">
                  <c:v>0.76177899999999998</c:v>
                </c:pt>
                <c:pt idx="4869">
                  <c:v>-0.91555900000000001</c:v>
                </c:pt>
                <c:pt idx="4870">
                  <c:v>-1.3327800000000001</c:v>
                </c:pt>
                <c:pt idx="4871">
                  <c:v>-1.00143</c:v>
                </c:pt>
                <c:pt idx="4872">
                  <c:v>-1.28613</c:v>
                </c:pt>
                <c:pt idx="4873">
                  <c:v>-0.62959600000000004</c:v>
                </c:pt>
                <c:pt idx="4874">
                  <c:v>-1.25491</c:v>
                </c:pt>
                <c:pt idx="4875">
                  <c:v>-0.79073400000000005</c:v>
                </c:pt>
                <c:pt idx="4876">
                  <c:v>-1.24464</c:v>
                </c:pt>
                <c:pt idx="4877">
                  <c:v>-1.36276</c:v>
                </c:pt>
                <c:pt idx="4878">
                  <c:v>-0.91373400000000005</c:v>
                </c:pt>
                <c:pt idx="4879">
                  <c:v>-1.00336</c:v>
                </c:pt>
                <c:pt idx="4880">
                  <c:v>-1.3043</c:v>
                </c:pt>
                <c:pt idx="4881">
                  <c:v>-1.43896</c:v>
                </c:pt>
                <c:pt idx="4882">
                  <c:v>-1.50284</c:v>
                </c:pt>
                <c:pt idx="4883">
                  <c:v>-1.5867199999999999</c:v>
                </c:pt>
                <c:pt idx="4884">
                  <c:v>-1.6937500000000001</c:v>
                </c:pt>
                <c:pt idx="4885">
                  <c:v>-1.07945</c:v>
                </c:pt>
                <c:pt idx="4886">
                  <c:v>-2.4477699999999998</c:v>
                </c:pt>
                <c:pt idx="4887">
                  <c:v>-1.1809000000000001</c:v>
                </c:pt>
                <c:pt idx="4888">
                  <c:v>-0.57850900000000005</c:v>
                </c:pt>
                <c:pt idx="4889">
                  <c:v>-1.33708</c:v>
                </c:pt>
                <c:pt idx="4890">
                  <c:v>-1.8696600000000001</c:v>
                </c:pt>
                <c:pt idx="4891">
                  <c:v>-0.57850900000000005</c:v>
                </c:pt>
                <c:pt idx="4892">
                  <c:v>-0.404723</c:v>
                </c:pt>
                <c:pt idx="4893">
                  <c:v>-0.75925900000000002</c:v>
                </c:pt>
                <c:pt idx="4894">
                  <c:v>-1.4645600000000001</c:v>
                </c:pt>
                <c:pt idx="4895">
                  <c:v>-1.43896</c:v>
                </c:pt>
                <c:pt idx="4896">
                  <c:v>-0.83534600000000003</c:v>
                </c:pt>
                <c:pt idx="4897">
                  <c:v>-0.917632</c:v>
                </c:pt>
                <c:pt idx="4898">
                  <c:v>-0.34155400000000002</c:v>
                </c:pt>
                <c:pt idx="4899">
                  <c:v>-0.39860699999999999</c:v>
                </c:pt>
                <c:pt idx="4900">
                  <c:v>-0.85441100000000003</c:v>
                </c:pt>
                <c:pt idx="4901">
                  <c:v>-0.84062300000000001</c:v>
                </c:pt>
                <c:pt idx="4902">
                  <c:v>-1.0247299999999999</c:v>
                </c:pt>
                <c:pt idx="4903">
                  <c:v>-1.2717400000000001</c:v>
                </c:pt>
                <c:pt idx="4904">
                  <c:v>-1.7956799999999999</c:v>
                </c:pt>
                <c:pt idx="4905">
                  <c:v>-1.0179400000000001</c:v>
                </c:pt>
                <c:pt idx="4906">
                  <c:v>-1.18062</c:v>
                </c:pt>
                <c:pt idx="4907">
                  <c:v>-1.0962099999999999</c:v>
                </c:pt>
                <c:pt idx="4908">
                  <c:v>-1.13262</c:v>
                </c:pt>
                <c:pt idx="4909">
                  <c:v>-1.2339599999999999</c:v>
                </c:pt>
                <c:pt idx="4910">
                  <c:v>-1.0962099999999999</c:v>
                </c:pt>
                <c:pt idx="4911">
                  <c:v>-0.84681799999999996</c:v>
                </c:pt>
                <c:pt idx="4912">
                  <c:v>-1.7162200000000001</c:v>
                </c:pt>
                <c:pt idx="4913">
                  <c:v>-0.37967800000000002</c:v>
                </c:pt>
                <c:pt idx="4914">
                  <c:v>-1.7167399999999999</c:v>
                </c:pt>
                <c:pt idx="4915">
                  <c:v>-1.23021</c:v>
                </c:pt>
                <c:pt idx="4916">
                  <c:v>-0.39860699999999999</c:v>
                </c:pt>
                <c:pt idx="4917">
                  <c:v>-1.9933099999999999</c:v>
                </c:pt>
                <c:pt idx="4918">
                  <c:v>7.5485999999999998E-2</c:v>
                </c:pt>
                <c:pt idx="4919">
                  <c:v>-0.77298299999999998</c:v>
                </c:pt>
                <c:pt idx="4920">
                  <c:v>-0.77298299999999998</c:v>
                </c:pt>
                <c:pt idx="4921">
                  <c:v>-1.15198</c:v>
                </c:pt>
                <c:pt idx="4922">
                  <c:v>0.39271600000000001</c:v>
                </c:pt>
                <c:pt idx="4923">
                  <c:v>-0.55137100000000006</c:v>
                </c:pt>
                <c:pt idx="4924">
                  <c:v>-0.23824100000000001</c:v>
                </c:pt>
                <c:pt idx="4925">
                  <c:v>-0.62822500000000003</c:v>
                </c:pt>
                <c:pt idx="4926">
                  <c:v>-0.57318899999999995</c:v>
                </c:pt>
                <c:pt idx="4927">
                  <c:v>-1.15198</c:v>
                </c:pt>
                <c:pt idx="4928">
                  <c:v>-0.80987100000000001</c:v>
                </c:pt>
                <c:pt idx="4929">
                  <c:v>-0.36285499999999998</c:v>
                </c:pt>
                <c:pt idx="4930">
                  <c:v>-0.150034</c:v>
                </c:pt>
                <c:pt idx="4931">
                  <c:v>-0.88879799999999998</c:v>
                </c:pt>
                <c:pt idx="4932">
                  <c:v>-0.354466</c:v>
                </c:pt>
                <c:pt idx="4933">
                  <c:v>-0.82586700000000002</c:v>
                </c:pt>
                <c:pt idx="4934">
                  <c:v>-0.67220800000000003</c:v>
                </c:pt>
                <c:pt idx="4935">
                  <c:v>-0.80987100000000001</c:v>
                </c:pt>
                <c:pt idx="4936">
                  <c:v>-0.354466</c:v>
                </c:pt>
                <c:pt idx="4937">
                  <c:v>-0.563079</c:v>
                </c:pt>
                <c:pt idx="4938">
                  <c:v>-0.77298299999999998</c:v>
                </c:pt>
                <c:pt idx="4939">
                  <c:v>0.187332</c:v>
                </c:pt>
                <c:pt idx="4940">
                  <c:v>-0.65637699999999999</c:v>
                </c:pt>
                <c:pt idx="4941">
                  <c:v>-1.19516</c:v>
                </c:pt>
                <c:pt idx="4942">
                  <c:v>-0.25756299999999999</c:v>
                </c:pt>
                <c:pt idx="4943">
                  <c:v>-0.150034</c:v>
                </c:pt>
                <c:pt idx="4944">
                  <c:v>-0.25756299999999999</c:v>
                </c:pt>
                <c:pt idx="4945">
                  <c:v>-0.37898100000000001</c:v>
                </c:pt>
                <c:pt idx="4946">
                  <c:v>-0.35878100000000002</c:v>
                </c:pt>
                <c:pt idx="4947">
                  <c:v>-1.0124599999999999</c:v>
                </c:pt>
                <c:pt idx="4948">
                  <c:v>-0.56639899999999999</c:v>
                </c:pt>
                <c:pt idx="4949">
                  <c:v>-0.645181</c:v>
                </c:pt>
                <c:pt idx="4950">
                  <c:v>0.31015300000000001</c:v>
                </c:pt>
                <c:pt idx="4951">
                  <c:v>-0.55765900000000002</c:v>
                </c:pt>
                <c:pt idx="4952">
                  <c:v>-1.57697</c:v>
                </c:pt>
                <c:pt idx="4953">
                  <c:v>-2.2797800000000001</c:v>
                </c:pt>
                <c:pt idx="4954">
                  <c:v>-0.88503799999999999</c:v>
                </c:pt>
                <c:pt idx="4955">
                  <c:v>-1.8490500000000001</c:v>
                </c:pt>
                <c:pt idx="4956">
                  <c:v>-0.54840199999999995</c:v>
                </c:pt>
                <c:pt idx="4957">
                  <c:v>-0.88503799999999999</c:v>
                </c:pt>
                <c:pt idx="4958">
                  <c:v>-0.53607899999999997</c:v>
                </c:pt>
                <c:pt idx="4959">
                  <c:v>-1.0124599999999999</c:v>
                </c:pt>
                <c:pt idx="4960">
                  <c:v>-0.97319800000000001</c:v>
                </c:pt>
                <c:pt idx="4961">
                  <c:v>-1.75945</c:v>
                </c:pt>
                <c:pt idx="4962">
                  <c:v>-8.0329999999999999E-2</c:v>
                </c:pt>
                <c:pt idx="4963">
                  <c:v>-0.78288800000000003</c:v>
                </c:pt>
                <c:pt idx="4964">
                  <c:v>-1.0058100000000001</c:v>
                </c:pt>
                <c:pt idx="4965">
                  <c:v>-0.645181</c:v>
                </c:pt>
                <c:pt idx="4966">
                  <c:v>-1.8490500000000001</c:v>
                </c:pt>
                <c:pt idx="4967">
                  <c:v>-1.3107200000000001</c:v>
                </c:pt>
                <c:pt idx="4968">
                  <c:v>-0.47055900000000001</c:v>
                </c:pt>
                <c:pt idx="4969">
                  <c:v>-2.2493599999999998</c:v>
                </c:pt>
                <c:pt idx="4970">
                  <c:v>-1.8490500000000001</c:v>
                </c:pt>
                <c:pt idx="4971">
                  <c:v>-0.53607899999999997</c:v>
                </c:pt>
                <c:pt idx="4972">
                  <c:v>-1.76898</c:v>
                </c:pt>
                <c:pt idx="4973">
                  <c:v>-1.4154500000000001</c:v>
                </c:pt>
                <c:pt idx="4974">
                  <c:v>-0.89395000000000002</c:v>
                </c:pt>
                <c:pt idx="4975">
                  <c:v>-0.55270600000000003</c:v>
                </c:pt>
                <c:pt idx="4976">
                  <c:v>-1.61978</c:v>
                </c:pt>
                <c:pt idx="4977">
                  <c:v>-0.91520699999999999</c:v>
                </c:pt>
                <c:pt idx="4978">
                  <c:v>-1.3896500000000001</c:v>
                </c:pt>
                <c:pt idx="4979">
                  <c:v>-1.0587</c:v>
                </c:pt>
                <c:pt idx="4980">
                  <c:v>-0.86928499999999997</c:v>
                </c:pt>
                <c:pt idx="4981">
                  <c:v>-1.5701799999999999</c:v>
                </c:pt>
                <c:pt idx="4982">
                  <c:v>-0.88647200000000004</c:v>
                </c:pt>
                <c:pt idx="4983">
                  <c:v>-1.24651</c:v>
                </c:pt>
                <c:pt idx="4984">
                  <c:v>-1.1539200000000001</c:v>
                </c:pt>
                <c:pt idx="4985">
                  <c:v>-1.0587</c:v>
                </c:pt>
                <c:pt idx="4986">
                  <c:v>-0.43397799999999997</c:v>
                </c:pt>
                <c:pt idx="4987">
                  <c:v>-2.51396</c:v>
                </c:pt>
                <c:pt idx="4988">
                  <c:v>-1.8582799999999999</c:v>
                </c:pt>
                <c:pt idx="4989">
                  <c:v>-0.88647200000000004</c:v>
                </c:pt>
                <c:pt idx="4990">
                  <c:v>-1.4913700000000001</c:v>
                </c:pt>
                <c:pt idx="4991">
                  <c:v>-2.3069299999999999</c:v>
                </c:pt>
                <c:pt idx="4992">
                  <c:v>-0.315641</c:v>
                </c:pt>
                <c:pt idx="4993">
                  <c:v>-2.39364</c:v>
                </c:pt>
                <c:pt idx="4994">
                  <c:v>-1.44729</c:v>
                </c:pt>
                <c:pt idx="4995">
                  <c:v>-2.51396</c:v>
                </c:pt>
                <c:pt idx="4996">
                  <c:v>-1.53783</c:v>
                </c:pt>
                <c:pt idx="4997">
                  <c:v>-0.96062700000000001</c:v>
                </c:pt>
                <c:pt idx="4998">
                  <c:v>-1.2305900000000001</c:v>
                </c:pt>
                <c:pt idx="4999">
                  <c:v>-2.3069299999999999</c:v>
                </c:pt>
                <c:pt idx="5000">
                  <c:v>-1.1965399999999999</c:v>
                </c:pt>
                <c:pt idx="5001">
                  <c:v>-0.73897999999999997</c:v>
                </c:pt>
                <c:pt idx="5002">
                  <c:v>-2.39364</c:v>
                </c:pt>
                <c:pt idx="5003">
                  <c:v>-1.1539200000000001</c:v>
                </c:pt>
                <c:pt idx="5004">
                  <c:v>-1.2681199999999999</c:v>
                </c:pt>
                <c:pt idx="5005">
                  <c:v>-4.8254999999999999E-2</c:v>
                </c:pt>
                <c:pt idx="5006">
                  <c:v>0.29980200000000001</c:v>
                </c:pt>
                <c:pt idx="5007">
                  <c:v>-2.2865500000000001</c:v>
                </c:pt>
                <c:pt idx="5008">
                  <c:v>-0.94755599999999995</c:v>
                </c:pt>
                <c:pt idx="5009">
                  <c:v>-0.191664</c:v>
                </c:pt>
                <c:pt idx="5010">
                  <c:v>0.16894700000000001</c:v>
                </c:pt>
                <c:pt idx="5011">
                  <c:v>-1.99549</c:v>
                </c:pt>
                <c:pt idx="5012">
                  <c:v>3.8469000000000003E-2</c:v>
                </c:pt>
                <c:pt idx="5013">
                  <c:v>-0.912578</c:v>
                </c:pt>
                <c:pt idx="5014">
                  <c:v>-1.6579200000000001</c:v>
                </c:pt>
                <c:pt idx="5015">
                  <c:v>-0.35985200000000001</c:v>
                </c:pt>
                <c:pt idx="5016">
                  <c:v>2.1107000000000001E-2</c:v>
                </c:pt>
                <c:pt idx="5017">
                  <c:v>-0.27026299999999998</c:v>
                </c:pt>
                <c:pt idx="5018">
                  <c:v>0.591368</c:v>
                </c:pt>
                <c:pt idx="5019">
                  <c:v>0.24971399999999999</c:v>
                </c:pt>
                <c:pt idx="5020">
                  <c:v>-0.27448800000000001</c:v>
                </c:pt>
                <c:pt idx="5021">
                  <c:v>-4.8254999999999999E-2</c:v>
                </c:pt>
                <c:pt idx="5022">
                  <c:v>0.29980200000000001</c:v>
                </c:pt>
                <c:pt idx="5023">
                  <c:v>-0.40883999999999998</c:v>
                </c:pt>
                <c:pt idx="5024">
                  <c:v>-0.21635299999999999</c:v>
                </c:pt>
                <c:pt idx="5025">
                  <c:v>-1.1646399999999999</c:v>
                </c:pt>
                <c:pt idx="5026">
                  <c:v>-0.94755599999999995</c:v>
                </c:pt>
                <c:pt idx="5027">
                  <c:v>-1.37923</c:v>
                </c:pt>
                <c:pt idx="5028">
                  <c:v>-0.27026299999999998</c:v>
                </c:pt>
                <c:pt idx="5029">
                  <c:v>3.6849999999999999E-3</c:v>
                </c:pt>
                <c:pt idx="5030">
                  <c:v>-2.1549399999999999</c:v>
                </c:pt>
                <c:pt idx="5031">
                  <c:v>-1.0355399999999999</c:v>
                </c:pt>
                <c:pt idx="5032">
                  <c:v>-0.97786499999999998</c:v>
                </c:pt>
                <c:pt idx="5033">
                  <c:v>-0.60316999999999998</c:v>
                </c:pt>
                <c:pt idx="5034">
                  <c:v>-1.43815</c:v>
                </c:pt>
                <c:pt idx="5035">
                  <c:v>-0.45125199999999999</c:v>
                </c:pt>
                <c:pt idx="5036">
                  <c:v>-0.966275</c:v>
                </c:pt>
                <c:pt idx="5037">
                  <c:v>-1.94068</c:v>
                </c:pt>
                <c:pt idx="5038">
                  <c:v>-1.94068</c:v>
                </c:pt>
                <c:pt idx="5039">
                  <c:v>-1.1506000000000001</c:v>
                </c:pt>
                <c:pt idx="5040">
                  <c:v>-1.0355399999999999</c:v>
                </c:pt>
                <c:pt idx="5041">
                  <c:v>-1.4317200000000001</c:v>
                </c:pt>
                <c:pt idx="5042">
                  <c:v>-1.94068</c:v>
                </c:pt>
                <c:pt idx="5043">
                  <c:v>-1.32087</c:v>
                </c:pt>
                <c:pt idx="5044">
                  <c:v>-1.7006399999999999</c:v>
                </c:pt>
                <c:pt idx="5045">
                  <c:v>-0.66070099999999998</c:v>
                </c:pt>
                <c:pt idx="5046">
                  <c:v>-1.13323</c:v>
                </c:pt>
                <c:pt idx="5047">
                  <c:v>-0.66070099999999998</c:v>
                </c:pt>
                <c:pt idx="5048">
                  <c:v>-0.66070099999999998</c:v>
                </c:pt>
                <c:pt idx="5049">
                  <c:v>-1.0281899999999999</c:v>
                </c:pt>
                <c:pt idx="5050">
                  <c:v>-1.5720799999999999</c:v>
                </c:pt>
                <c:pt idx="5051">
                  <c:v>-0.952098</c:v>
                </c:pt>
                <c:pt idx="5052">
                  <c:v>-1.1982299999999999</c:v>
                </c:pt>
                <c:pt idx="5053">
                  <c:v>-0.59011199999999997</c:v>
                </c:pt>
                <c:pt idx="5054">
                  <c:v>-1.31623</c:v>
                </c:pt>
                <c:pt idx="5055">
                  <c:v>-0.60336900000000004</c:v>
                </c:pt>
                <c:pt idx="5056">
                  <c:v>-1.0659700000000001</c:v>
                </c:pt>
                <c:pt idx="5057">
                  <c:v>-0.49296400000000001</c:v>
                </c:pt>
                <c:pt idx="5058">
                  <c:v>-0.93307099999999998</c:v>
                </c:pt>
                <c:pt idx="5059">
                  <c:v>1.5391E-2</c:v>
                </c:pt>
                <c:pt idx="5060">
                  <c:v>-1.0347299999999999</c:v>
                </c:pt>
                <c:pt idx="5061">
                  <c:v>-1.7603500000000001</c:v>
                </c:pt>
                <c:pt idx="5062">
                  <c:v>-0.25893300000000002</c:v>
                </c:pt>
                <c:pt idx="5063">
                  <c:v>-1.66537</c:v>
                </c:pt>
                <c:pt idx="5064">
                  <c:v>-1.09097</c:v>
                </c:pt>
                <c:pt idx="5065">
                  <c:v>-0.58564700000000003</c:v>
                </c:pt>
                <c:pt idx="5066">
                  <c:v>-1.0817300000000001</c:v>
                </c:pt>
                <c:pt idx="5067">
                  <c:v>-1.0817300000000001</c:v>
                </c:pt>
                <c:pt idx="5068">
                  <c:v>6.5209000000000003E-2</c:v>
                </c:pt>
                <c:pt idx="5069">
                  <c:v>-0.49296400000000001</c:v>
                </c:pt>
                <c:pt idx="5070">
                  <c:v>-1.3541099999999999</c:v>
                </c:pt>
                <c:pt idx="5071">
                  <c:v>-1.8858999999999999</c:v>
                </c:pt>
                <c:pt idx="5072">
                  <c:v>-0.27956599999999998</c:v>
                </c:pt>
                <c:pt idx="5073">
                  <c:v>-0.49296400000000001</c:v>
                </c:pt>
                <c:pt idx="5074">
                  <c:v>-0.69221900000000003</c:v>
                </c:pt>
                <c:pt idx="5075">
                  <c:v>6.5209000000000003E-2</c:v>
                </c:pt>
                <c:pt idx="5076">
                  <c:v>-1.1948799999999999</c:v>
                </c:pt>
                <c:pt idx="5077">
                  <c:v>-0.35512300000000002</c:v>
                </c:pt>
                <c:pt idx="5078">
                  <c:v>-0.31999</c:v>
                </c:pt>
                <c:pt idx="5079">
                  <c:v>2.8568E-2</c:v>
                </c:pt>
                <c:pt idx="5080">
                  <c:v>-0.35512300000000002</c:v>
                </c:pt>
                <c:pt idx="5081">
                  <c:v>-1.78237</c:v>
                </c:pt>
                <c:pt idx="5082">
                  <c:v>-2.15245</c:v>
                </c:pt>
                <c:pt idx="5083">
                  <c:v>-2.2648299999999999</c:v>
                </c:pt>
                <c:pt idx="5084">
                  <c:v>-2.3157100000000002</c:v>
                </c:pt>
                <c:pt idx="5085">
                  <c:v>-2.6046</c:v>
                </c:pt>
                <c:pt idx="5086">
                  <c:v>-2.2082600000000001</c:v>
                </c:pt>
                <c:pt idx="5087">
                  <c:v>-2.4106700000000001</c:v>
                </c:pt>
                <c:pt idx="5088">
                  <c:v>-2.2316400000000001</c:v>
                </c:pt>
                <c:pt idx="5089">
                  <c:v>-2.04257</c:v>
                </c:pt>
                <c:pt idx="5090">
                  <c:v>-2.2648299999999999</c:v>
                </c:pt>
                <c:pt idx="5091">
                  <c:v>-2.4982899999999999</c:v>
                </c:pt>
                <c:pt idx="5092">
                  <c:v>-1.6196600000000001</c:v>
                </c:pt>
                <c:pt idx="5093">
                  <c:v>-1.83423</c:v>
                </c:pt>
                <c:pt idx="5094">
                  <c:v>-1.66788</c:v>
                </c:pt>
                <c:pt idx="5095">
                  <c:v>-2.4106700000000001</c:v>
                </c:pt>
                <c:pt idx="5096">
                  <c:v>-1.78237</c:v>
                </c:pt>
                <c:pt idx="5097">
                  <c:v>-1.5526</c:v>
                </c:pt>
                <c:pt idx="5098">
                  <c:v>-1.9979800000000001</c:v>
                </c:pt>
                <c:pt idx="5099">
                  <c:v>-1.9356899999999999</c:v>
                </c:pt>
                <c:pt idx="5100">
                  <c:v>-2.12771</c:v>
                </c:pt>
                <c:pt idx="5101">
                  <c:v>-2.1809599999999998</c:v>
                </c:pt>
                <c:pt idx="5102">
                  <c:v>-1.9356899999999999</c:v>
                </c:pt>
                <c:pt idx="5103">
                  <c:v>-2.8157100000000002</c:v>
                </c:pt>
                <c:pt idx="5104">
                  <c:v>-2.3919299999999999</c:v>
                </c:pt>
                <c:pt idx="5105">
                  <c:v>-1.89622</c:v>
                </c:pt>
                <c:pt idx="5106">
                  <c:v>-2.2490999999999999</c:v>
                </c:pt>
                <c:pt idx="5107">
                  <c:v>-2.4701300000000002</c:v>
                </c:pt>
                <c:pt idx="5108">
                  <c:v>-2.38964</c:v>
                </c:pt>
                <c:pt idx="5109">
                  <c:v>-2.34016</c:v>
                </c:pt>
                <c:pt idx="5110">
                  <c:v>-2.22784</c:v>
                </c:pt>
                <c:pt idx="5111">
                  <c:v>-2.3958599999999999</c:v>
                </c:pt>
                <c:pt idx="5112">
                  <c:v>-2.38964</c:v>
                </c:pt>
                <c:pt idx="5113">
                  <c:v>-2.1058599999999998</c:v>
                </c:pt>
                <c:pt idx="5114">
                  <c:v>-2.38131</c:v>
                </c:pt>
                <c:pt idx="5115">
                  <c:v>-1.8414900000000001</c:v>
                </c:pt>
                <c:pt idx="5116">
                  <c:v>-1.9115599999999999</c:v>
                </c:pt>
                <c:pt idx="5117">
                  <c:v>-1.9935799999999999</c:v>
                </c:pt>
                <c:pt idx="5118">
                  <c:v>-1.5254000000000001</c:v>
                </c:pt>
                <c:pt idx="5119">
                  <c:v>-2.00996</c:v>
                </c:pt>
                <c:pt idx="5120">
                  <c:v>-0.89682700000000004</c:v>
                </c:pt>
                <c:pt idx="5121">
                  <c:v>-2.4292199999999999</c:v>
                </c:pt>
                <c:pt idx="5122">
                  <c:v>-2.5083500000000001</c:v>
                </c:pt>
                <c:pt idx="5123">
                  <c:v>-2.34016</c:v>
                </c:pt>
                <c:pt idx="5124">
                  <c:v>-2.0184799999999998</c:v>
                </c:pt>
                <c:pt idx="5125">
                  <c:v>-2.0264099999999998</c:v>
                </c:pt>
                <c:pt idx="5126">
                  <c:v>-1.82867</c:v>
                </c:pt>
                <c:pt idx="5127">
                  <c:v>-1.4812399999999999</c:v>
                </c:pt>
                <c:pt idx="5128">
                  <c:v>-2.2114500000000001</c:v>
                </c:pt>
                <c:pt idx="5129">
                  <c:v>-2.0297200000000002</c:v>
                </c:pt>
                <c:pt idx="5130">
                  <c:v>-1.9613700000000001</c:v>
                </c:pt>
                <c:pt idx="5131">
                  <c:v>-1.90289</c:v>
                </c:pt>
                <c:pt idx="5132">
                  <c:v>-2.23638</c:v>
                </c:pt>
                <c:pt idx="5133">
                  <c:v>-2.23638</c:v>
                </c:pt>
                <c:pt idx="5134">
                  <c:v>-1.6703699999999999</c:v>
                </c:pt>
                <c:pt idx="5135">
                  <c:v>-1.4068799999999999</c:v>
                </c:pt>
                <c:pt idx="5136">
                  <c:v>-2.1638700000000002</c:v>
                </c:pt>
                <c:pt idx="5137">
                  <c:v>-2.2943799999999999</c:v>
                </c:pt>
                <c:pt idx="5138">
                  <c:v>-2.0310800000000002</c:v>
                </c:pt>
                <c:pt idx="5139">
                  <c:v>-2.3552599999999999</c:v>
                </c:pt>
                <c:pt idx="5140">
                  <c:v>-2.2530800000000002</c:v>
                </c:pt>
                <c:pt idx="5141">
                  <c:v>-2.16858</c:v>
                </c:pt>
                <c:pt idx="5142">
                  <c:v>-2.00909</c:v>
                </c:pt>
                <c:pt idx="5143">
                  <c:v>-1.90289</c:v>
                </c:pt>
                <c:pt idx="5144">
                  <c:v>-1.6703699999999999</c:v>
                </c:pt>
                <c:pt idx="5145">
                  <c:v>-1.4068799999999999</c:v>
                </c:pt>
                <c:pt idx="5146">
                  <c:v>-2.2397300000000002</c:v>
                </c:pt>
                <c:pt idx="5147">
                  <c:v>-1.9410799999999999</c:v>
                </c:pt>
                <c:pt idx="5148">
                  <c:v>-1.7375</c:v>
                </c:pt>
                <c:pt idx="5149">
                  <c:v>-2.2943799999999999</c:v>
                </c:pt>
                <c:pt idx="5150">
                  <c:v>-2.0405000000000002</c:v>
                </c:pt>
                <c:pt idx="5151">
                  <c:v>-2.0293999999999999</c:v>
                </c:pt>
                <c:pt idx="5152">
                  <c:v>-2.0570499999999998</c:v>
                </c:pt>
                <c:pt idx="5153">
                  <c:v>-2.0297200000000002</c:v>
                </c:pt>
                <c:pt idx="5154">
                  <c:v>-2.2635399999999999</c:v>
                </c:pt>
                <c:pt idx="5155">
                  <c:v>-1.80332</c:v>
                </c:pt>
                <c:pt idx="5156">
                  <c:v>-1.3514900000000001</c:v>
                </c:pt>
                <c:pt idx="5157">
                  <c:v>-1.8807</c:v>
                </c:pt>
                <c:pt idx="5158">
                  <c:v>-1.08836</c:v>
                </c:pt>
                <c:pt idx="5159">
                  <c:v>-1.17486</c:v>
                </c:pt>
                <c:pt idx="5160">
                  <c:v>-1.4134500000000001</c:v>
                </c:pt>
                <c:pt idx="5161">
                  <c:v>-1.7829600000000001</c:v>
                </c:pt>
                <c:pt idx="5162">
                  <c:v>-1.7375</c:v>
                </c:pt>
                <c:pt idx="5163">
                  <c:v>-1.95245</c:v>
                </c:pt>
                <c:pt idx="5164">
                  <c:v>-1.38456</c:v>
                </c:pt>
                <c:pt idx="5165">
                  <c:v>-1.22723</c:v>
                </c:pt>
                <c:pt idx="5166">
                  <c:v>-1.68479</c:v>
                </c:pt>
                <c:pt idx="5167">
                  <c:v>-0.66551899999999997</c:v>
                </c:pt>
                <c:pt idx="5168">
                  <c:v>-2.0517300000000001</c:v>
                </c:pt>
                <c:pt idx="5169">
                  <c:v>-1.68479</c:v>
                </c:pt>
                <c:pt idx="5170">
                  <c:v>-1.75858</c:v>
                </c:pt>
                <c:pt idx="5171">
                  <c:v>-1.97166</c:v>
                </c:pt>
                <c:pt idx="5172">
                  <c:v>-1.58982</c:v>
                </c:pt>
                <c:pt idx="5173">
                  <c:v>-1.6691</c:v>
                </c:pt>
                <c:pt idx="5174">
                  <c:v>-2.0750600000000001</c:v>
                </c:pt>
                <c:pt idx="5175">
                  <c:v>-1.75858</c:v>
                </c:pt>
                <c:pt idx="5176">
                  <c:v>-1.3514900000000001</c:v>
                </c:pt>
                <c:pt idx="5177">
                  <c:v>-2.00461</c:v>
                </c:pt>
                <c:pt idx="5178">
                  <c:v>-1.65751</c:v>
                </c:pt>
                <c:pt idx="5179">
                  <c:v>-1.65751</c:v>
                </c:pt>
                <c:pt idx="5180">
                  <c:v>-1.4189000000000001</c:v>
                </c:pt>
                <c:pt idx="5181">
                  <c:v>-1.65751</c:v>
                </c:pt>
                <c:pt idx="5182">
                  <c:v>-1.36202</c:v>
                </c:pt>
                <c:pt idx="5183">
                  <c:v>-1.4189000000000001</c:v>
                </c:pt>
                <c:pt idx="5184">
                  <c:v>-2.0067599999999999</c:v>
                </c:pt>
                <c:pt idx="5185">
                  <c:v>-1.65751</c:v>
                </c:pt>
                <c:pt idx="5186">
                  <c:v>-1.4975E-2</c:v>
                </c:pt>
                <c:pt idx="5187">
                  <c:v>-0.22456799999999999</c:v>
                </c:pt>
                <c:pt idx="5188">
                  <c:v>-1.77016</c:v>
                </c:pt>
                <c:pt idx="5189">
                  <c:v>-0.38211600000000001</c:v>
                </c:pt>
                <c:pt idx="5190">
                  <c:v>-0.60757899999999998</c:v>
                </c:pt>
                <c:pt idx="5191">
                  <c:v>-1.9012100000000001</c:v>
                </c:pt>
                <c:pt idx="5192">
                  <c:v>-1.0841700000000001</c:v>
                </c:pt>
                <c:pt idx="5193">
                  <c:v>-0.31281199999999998</c:v>
                </c:pt>
                <c:pt idx="5194">
                  <c:v>-0.45805200000000001</c:v>
                </c:pt>
                <c:pt idx="5195">
                  <c:v>-1.0841700000000001</c:v>
                </c:pt>
                <c:pt idx="5196">
                  <c:v>-1.4975E-2</c:v>
                </c:pt>
                <c:pt idx="5197">
                  <c:v>-0.63432500000000003</c:v>
                </c:pt>
                <c:pt idx="5198">
                  <c:v>-0.501108</c:v>
                </c:pt>
                <c:pt idx="5199">
                  <c:v>-0.63432500000000003</c:v>
                </c:pt>
                <c:pt idx="5200">
                  <c:v>-0.86478500000000003</c:v>
                </c:pt>
                <c:pt idx="5201">
                  <c:v>-1.20069</c:v>
                </c:pt>
                <c:pt idx="5202">
                  <c:v>-0.31281199999999998</c:v>
                </c:pt>
                <c:pt idx="5203">
                  <c:v>-1.3308899999999999</c:v>
                </c:pt>
                <c:pt idx="5204">
                  <c:v>-0.38211600000000001</c:v>
                </c:pt>
                <c:pt idx="5205">
                  <c:v>-0.79527000000000003</c:v>
                </c:pt>
                <c:pt idx="5206">
                  <c:v>-0.84254499999999999</c:v>
                </c:pt>
                <c:pt idx="5207">
                  <c:v>-2.4659200000000001</c:v>
                </c:pt>
                <c:pt idx="5208">
                  <c:v>-1.72759</c:v>
                </c:pt>
                <c:pt idx="5209">
                  <c:v>-1.8702099999999999</c:v>
                </c:pt>
                <c:pt idx="5210">
                  <c:v>-1.4852300000000001</c:v>
                </c:pt>
                <c:pt idx="5211">
                  <c:v>-0.95878799999999997</c:v>
                </c:pt>
                <c:pt idx="5212">
                  <c:v>-1.3202100000000001</c:v>
                </c:pt>
                <c:pt idx="5213">
                  <c:v>-2.36321</c:v>
                </c:pt>
                <c:pt idx="5214">
                  <c:v>-1.44882</c:v>
                </c:pt>
                <c:pt idx="5215">
                  <c:v>-0.58140499999999995</c:v>
                </c:pt>
                <c:pt idx="5216">
                  <c:v>-0.58140499999999995</c:v>
                </c:pt>
                <c:pt idx="5217">
                  <c:v>-0.73950000000000005</c:v>
                </c:pt>
                <c:pt idx="5218">
                  <c:v>-1.01414</c:v>
                </c:pt>
                <c:pt idx="5219">
                  <c:v>-0.73950000000000005</c:v>
                </c:pt>
                <c:pt idx="5220">
                  <c:v>-1.93927</c:v>
                </c:pt>
                <c:pt idx="5221">
                  <c:v>-1.86527</c:v>
                </c:pt>
                <c:pt idx="5222">
                  <c:v>-1.9681299999999999</c:v>
                </c:pt>
                <c:pt idx="5223">
                  <c:v>-1.5143200000000001</c:v>
                </c:pt>
                <c:pt idx="5224">
                  <c:v>-2.3085300000000002</c:v>
                </c:pt>
                <c:pt idx="5225">
                  <c:v>-1.9890399999999999</c:v>
                </c:pt>
                <c:pt idx="5226">
                  <c:v>-1.01414</c:v>
                </c:pt>
                <c:pt idx="5227">
                  <c:v>-1.4638199999999999</c:v>
                </c:pt>
                <c:pt idx="5228">
                  <c:v>-2.58291</c:v>
                </c:pt>
                <c:pt idx="5229">
                  <c:v>-1.86527</c:v>
                </c:pt>
                <c:pt idx="5230">
                  <c:v>-1.86985</c:v>
                </c:pt>
                <c:pt idx="5231">
                  <c:v>-1.71302</c:v>
                </c:pt>
                <c:pt idx="5232">
                  <c:v>-1.86985</c:v>
                </c:pt>
                <c:pt idx="5233">
                  <c:v>-1.71116</c:v>
                </c:pt>
                <c:pt idx="5234">
                  <c:v>-1.6275900000000001</c:v>
                </c:pt>
                <c:pt idx="5235">
                  <c:v>-0.79527000000000003</c:v>
                </c:pt>
                <c:pt idx="5236">
                  <c:v>-1.49152</c:v>
                </c:pt>
                <c:pt idx="5237">
                  <c:v>-1.7666900000000001</c:v>
                </c:pt>
                <c:pt idx="5238">
                  <c:v>-2.50549</c:v>
                </c:pt>
                <c:pt idx="5239">
                  <c:v>-0.84254499999999999</c:v>
                </c:pt>
                <c:pt idx="5240">
                  <c:v>-1.4268000000000001</c:v>
                </c:pt>
                <c:pt idx="5241">
                  <c:v>-1.17818</c:v>
                </c:pt>
                <c:pt idx="5242">
                  <c:v>-0.347466</c:v>
                </c:pt>
                <c:pt idx="5243">
                  <c:v>-0.39566299999999999</c:v>
                </c:pt>
                <c:pt idx="5244">
                  <c:v>-1.0855699999999999</c:v>
                </c:pt>
                <c:pt idx="5245">
                  <c:v>-0.122442</c:v>
                </c:pt>
                <c:pt idx="5246">
                  <c:v>-1.17818</c:v>
                </c:pt>
                <c:pt idx="5247">
                  <c:v>-1.00197</c:v>
                </c:pt>
                <c:pt idx="5248">
                  <c:v>-0.347466</c:v>
                </c:pt>
                <c:pt idx="5249">
                  <c:v>0.34836</c:v>
                </c:pt>
                <c:pt idx="5250">
                  <c:v>-0.115978</c:v>
                </c:pt>
                <c:pt idx="5251">
                  <c:v>-1.2419</c:v>
                </c:pt>
                <c:pt idx="5252">
                  <c:v>-0.347466</c:v>
                </c:pt>
                <c:pt idx="5253">
                  <c:v>0.17127700000000001</c:v>
                </c:pt>
                <c:pt idx="5254">
                  <c:v>-0.53899699999999995</c:v>
                </c:pt>
                <c:pt idx="5255">
                  <c:v>-0.33055400000000001</c:v>
                </c:pt>
                <c:pt idx="5256">
                  <c:v>-0.54098299999999999</c:v>
                </c:pt>
                <c:pt idx="5257">
                  <c:v>-0.39566299999999999</c:v>
                </c:pt>
                <c:pt idx="5258">
                  <c:v>-1.2419</c:v>
                </c:pt>
                <c:pt idx="5259">
                  <c:v>-1.1575800000000001</c:v>
                </c:pt>
                <c:pt idx="5260">
                  <c:v>-1.0123599999999999</c:v>
                </c:pt>
                <c:pt idx="5261">
                  <c:v>-1.03108</c:v>
                </c:pt>
                <c:pt idx="5262">
                  <c:v>-0.36075099999999999</c:v>
                </c:pt>
                <c:pt idx="5263">
                  <c:v>-0.81823999999999997</c:v>
                </c:pt>
                <c:pt idx="5264">
                  <c:v>-0.214251</c:v>
                </c:pt>
                <c:pt idx="5265">
                  <c:v>0.123108</c:v>
                </c:pt>
                <c:pt idx="5266">
                  <c:v>-1.46756</c:v>
                </c:pt>
                <c:pt idx="5267">
                  <c:v>-0.29649700000000001</c:v>
                </c:pt>
                <c:pt idx="5268">
                  <c:v>-1.03067</c:v>
                </c:pt>
                <c:pt idx="5269">
                  <c:v>-0.93739300000000003</c:v>
                </c:pt>
                <c:pt idx="5270">
                  <c:v>-1.5838399999999999</c:v>
                </c:pt>
                <c:pt idx="5271">
                  <c:v>-0.59098399999999995</c:v>
                </c:pt>
                <c:pt idx="5272">
                  <c:v>-5.8639999999999998E-2</c:v>
                </c:pt>
                <c:pt idx="5273">
                  <c:v>-0.24796799999999999</c:v>
                </c:pt>
                <c:pt idx="5274">
                  <c:v>-1.30236</c:v>
                </c:pt>
                <c:pt idx="5275">
                  <c:v>-1.8211900000000001</c:v>
                </c:pt>
                <c:pt idx="5276">
                  <c:v>-0.24796799999999999</c:v>
                </c:pt>
                <c:pt idx="5277">
                  <c:v>-0.44921</c:v>
                </c:pt>
                <c:pt idx="5278">
                  <c:v>-1.7117199999999999</c:v>
                </c:pt>
                <c:pt idx="5279">
                  <c:v>-2.2992599999999999</c:v>
                </c:pt>
                <c:pt idx="5280">
                  <c:v>4.3285999999999998E-2</c:v>
                </c:pt>
                <c:pt idx="5281">
                  <c:v>-1.55291</c:v>
                </c:pt>
                <c:pt idx="5282">
                  <c:v>-0.93692399999999998</c:v>
                </c:pt>
                <c:pt idx="5283">
                  <c:v>-0.44921</c:v>
                </c:pt>
                <c:pt idx="5284">
                  <c:v>-1.22987</c:v>
                </c:pt>
                <c:pt idx="5285">
                  <c:v>-6.6002000000000005E-2</c:v>
                </c:pt>
                <c:pt idx="5286">
                  <c:v>-0.96923800000000004</c:v>
                </c:pt>
                <c:pt idx="5287">
                  <c:v>-2.0351499999999998</c:v>
                </c:pt>
                <c:pt idx="5288">
                  <c:v>-1.54745</c:v>
                </c:pt>
                <c:pt idx="5289">
                  <c:v>-1.07595</c:v>
                </c:pt>
                <c:pt idx="5290">
                  <c:v>-1.3754</c:v>
                </c:pt>
                <c:pt idx="5291">
                  <c:v>-1.6853400000000001</c:v>
                </c:pt>
                <c:pt idx="5292">
                  <c:v>-1.6830000000000001</c:v>
                </c:pt>
                <c:pt idx="5293">
                  <c:v>-1.92641</c:v>
                </c:pt>
                <c:pt idx="5294">
                  <c:v>-1.56314</c:v>
                </c:pt>
                <c:pt idx="5295">
                  <c:v>-1.76698</c:v>
                </c:pt>
                <c:pt idx="5296">
                  <c:v>-1.6159600000000001</c:v>
                </c:pt>
                <c:pt idx="5297">
                  <c:v>-1.5692699999999999</c:v>
                </c:pt>
                <c:pt idx="5298">
                  <c:v>-1.4541200000000001</c:v>
                </c:pt>
                <c:pt idx="5299">
                  <c:v>-1.56314</c:v>
                </c:pt>
                <c:pt idx="5300">
                  <c:v>-1.7162200000000001</c:v>
                </c:pt>
                <c:pt idx="5301">
                  <c:v>-1.92641</c:v>
                </c:pt>
                <c:pt idx="5302">
                  <c:v>-1.37639</c:v>
                </c:pt>
                <c:pt idx="5303">
                  <c:v>-0.95549600000000001</c:v>
                </c:pt>
                <c:pt idx="5304">
                  <c:v>-2.1601900000000001</c:v>
                </c:pt>
                <c:pt idx="5305">
                  <c:v>-1.5692699999999999</c:v>
                </c:pt>
                <c:pt idx="5306">
                  <c:v>-1.1474899999999999</c:v>
                </c:pt>
                <c:pt idx="5307">
                  <c:v>-1.6272500000000001</c:v>
                </c:pt>
                <c:pt idx="5308">
                  <c:v>-1.56314</c:v>
                </c:pt>
                <c:pt idx="5309">
                  <c:v>-2.0463100000000001</c:v>
                </c:pt>
                <c:pt idx="5310">
                  <c:v>-1.07057</c:v>
                </c:pt>
                <c:pt idx="5311">
                  <c:v>-2.0638700000000001</c:v>
                </c:pt>
                <c:pt idx="5312">
                  <c:v>-1.56314</c:v>
                </c:pt>
                <c:pt idx="5313">
                  <c:v>-1.42195</c:v>
                </c:pt>
                <c:pt idx="5314">
                  <c:v>-1.07595</c:v>
                </c:pt>
                <c:pt idx="5315">
                  <c:v>-2.0463100000000001</c:v>
                </c:pt>
                <c:pt idx="5316">
                  <c:v>-1.1123700000000001</c:v>
                </c:pt>
                <c:pt idx="5317">
                  <c:v>-0.82405399999999995</c:v>
                </c:pt>
                <c:pt idx="5318">
                  <c:v>-1.5644899999999999</c:v>
                </c:pt>
                <c:pt idx="5319">
                  <c:v>-1.86073</c:v>
                </c:pt>
                <c:pt idx="5320">
                  <c:v>-1.03898</c:v>
                </c:pt>
                <c:pt idx="5321">
                  <c:v>-2.0638700000000001</c:v>
                </c:pt>
                <c:pt idx="5322">
                  <c:v>-1.5624499999999999</c:v>
                </c:pt>
                <c:pt idx="5323">
                  <c:v>-1.97801</c:v>
                </c:pt>
                <c:pt idx="5324">
                  <c:v>-1.20228</c:v>
                </c:pt>
                <c:pt idx="5325">
                  <c:v>-0.84762599999999999</c:v>
                </c:pt>
                <c:pt idx="5326">
                  <c:v>-1.3061400000000001</c:v>
                </c:pt>
                <c:pt idx="5327">
                  <c:v>-1.5617799999999999</c:v>
                </c:pt>
                <c:pt idx="5328">
                  <c:v>-0.80022499999999996</c:v>
                </c:pt>
                <c:pt idx="5329">
                  <c:v>-0.42396200000000001</c:v>
                </c:pt>
                <c:pt idx="5330">
                  <c:v>-0.302867</c:v>
                </c:pt>
                <c:pt idx="5331">
                  <c:v>-0.302867</c:v>
                </c:pt>
                <c:pt idx="5332">
                  <c:v>-0.42396200000000001</c:v>
                </c:pt>
                <c:pt idx="5333">
                  <c:v>-1.3953</c:v>
                </c:pt>
                <c:pt idx="5334">
                  <c:v>-0.302867</c:v>
                </c:pt>
                <c:pt idx="5335">
                  <c:v>-0.40405400000000002</c:v>
                </c:pt>
                <c:pt idx="5336">
                  <c:v>-1.2169399999999999</c:v>
                </c:pt>
                <c:pt idx="5337">
                  <c:v>-1.2169399999999999</c:v>
                </c:pt>
                <c:pt idx="5338">
                  <c:v>-1.0868899999999999</c:v>
                </c:pt>
                <c:pt idx="5339">
                  <c:v>-1.37998</c:v>
                </c:pt>
                <c:pt idx="5340">
                  <c:v>-0.66172799999999998</c:v>
                </c:pt>
                <c:pt idx="5341">
                  <c:v>-0.84051600000000004</c:v>
                </c:pt>
                <c:pt idx="5342">
                  <c:v>-1.3953</c:v>
                </c:pt>
                <c:pt idx="5343">
                  <c:v>-1.1003499999999999</c:v>
                </c:pt>
                <c:pt idx="5344">
                  <c:v>-0.494282</c:v>
                </c:pt>
                <c:pt idx="5345">
                  <c:v>-0.85391799999999995</c:v>
                </c:pt>
                <c:pt idx="5346">
                  <c:v>-1.65143</c:v>
                </c:pt>
                <c:pt idx="5347">
                  <c:v>-0.36303999999999997</c:v>
                </c:pt>
                <c:pt idx="5348">
                  <c:v>-0.74911899999999998</c:v>
                </c:pt>
                <c:pt idx="5349">
                  <c:v>-0.54902200000000001</c:v>
                </c:pt>
                <c:pt idx="5350">
                  <c:v>-1.2363599999999999</c:v>
                </c:pt>
                <c:pt idx="5351">
                  <c:v>-1.12155</c:v>
                </c:pt>
                <c:pt idx="5352">
                  <c:v>-1.44913</c:v>
                </c:pt>
                <c:pt idx="5353">
                  <c:v>-0.494282</c:v>
                </c:pt>
                <c:pt idx="5354">
                  <c:v>-1.2559800000000001</c:v>
                </c:pt>
                <c:pt idx="5355">
                  <c:v>-0.78059000000000001</c:v>
                </c:pt>
                <c:pt idx="5356">
                  <c:v>-0.63320399999999999</c:v>
                </c:pt>
                <c:pt idx="5357">
                  <c:v>-0.64170099999999997</c:v>
                </c:pt>
                <c:pt idx="5358">
                  <c:v>-1.51109</c:v>
                </c:pt>
                <c:pt idx="5359">
                  <c:v>-0.82011800000000001</c:v>
                </c:pt>
                <c:pt idx="5360">
                  <c:v>-2.06819</c:v>
                </c:pt>
                <c:pt idx="5361">
                  <c:v>-0.70837700000000003</c:v>
                </c:pt>
                <c:pt idx="5362">
                  <c:v>-0.46716099999999999</c:v>
                </c:pt>
                <c:pt idx="5363">
                  <c:v>-2.1916500000000001</c:v>
                </c:pt>
                <c:pt idx="5364">
                  <c:v>-1.6288199999999999</c:v>
                </c:pt>
                <c:pt idx="5365">
                  <c:v>-0.54591599999999996</c:v>
                </c:pt>
                <c:pt idx="5366">
                  <c:v>-1.3857900000000001</c:v>
                </c:pt>
                <c:pt idx="5367">
                  <c:v>-0.94655400000000001</c:v>
                </c:pt>
                <c:pt idx="5368">
                  <c:v>-0.26672499999999999</c:v>
                </c:pt>
                <c:pt idx="5369">
                  <c:v>-1.29</c:v>
                </c:pt>
                <c:pt idx="5370">
                  <c:v>-0.63320399999999999</c:v>
                </c:pt>
                <c:pt idx="5371">
                  <c:v>-1.9094800000000001</c:v>
                </c:pt>
                <c:pt idx="5372">
                  <c:v>-0.64170099999999997</c:v>
                </c:pt>
                <c:pt idx="5373">
                  <c:v>-0.56775399999999998</c:v>
                </c:pt>
                <c:pt idx="5374">
                  <c:v>-0.88187199999999999</c:v>
                </c:pt>
                <c:pt idx="5375">
                  <c:v>-0.61238400000000004</c:v>
                </c:pt>
                <c:pt idx="5376">
                  <c:v>-0.89418299999999995</c:v>
                </c:pt>
                <c:pt idx="5377">
                  <c:v>-0.62925500000000001</c:v>
                </c:pt>
                <c:pt idx="5378">
                  <c:v>-0.82430899999999996</c:v>
                </c:pt>
                <c:pt idx="5379">
                  <c:v>-0.54591599999999996</c:v>
                </c:pt>
                <c:pt idx="5380">
                  <c:v>-1.2669699999999999</c:v>
                </c:pt>
                <c:pt idx="5381">
                  <c:v>-0.531532</c:v>
                </c:pt>
                <c:pt idx="5382">
                  <c:v>-0.164302</c:v>
                </c:pt>
                <c:pt idx="5383">
                  <c:v>-1.3317300000000001</c:v>
                </c:pt>
                <c:pt idx="5384">
                  <c:v>-0.94655400000000001</c:v>
                </c:pt>
                <c:pt idx="5385">
                  <c:v>1.7479999999999999E-2</c:v>
                </c:pt>
                <c:pt idx="5386">
                  <c:v>-0.514297</c:v>
                </c:pt>
                <c:pt idx="5387">
                  <c:v>-0.82011800000000001</c:v>
                </c:pt>
                <c:pt idx="5388">
                  <c:v>-0.94098899999999996</c:v>
                </c:pt>
                <c:pt idx="5389">
                  <c:v>-0.26672499999999999</c:v>
                </c:pt>
                <c:pt idx="5390">
                  <c:v>-0.761741</c:v>
                </c:pt>
                <c:pt idx="5391">
                  <c:v>-1.04399</c:v>
                </c:pt>
                <c:pt idx="5392">
                  <c:v>-0.61702699999999999</c:v>
                </c:pt>
                <c:pt idx="5393">
                  <c:v>-0.43397799999999997</c:v>
                </c:pt>
                <c:pt idx="5394">
                  <c:v>-1.9522299999999999</c:v>
                </c:pt>
                <c:pt idx="5395">
                  <c:v>9.1193999999999997E-2</c:v>
                </c:pt>
                <c:pt idx="5396">
                  <c:v>-1.1780200000000001</c:v>
                </c:pt>
                <c:pt idx="5397">
                  <c:v>7.0285E-2</c:v>
                </c:pt>
                <c:pt idx="5398">
                  <c:v>-0.77054699999999998</c:v>
                </c:pt>
                <c:pt idx="5399">
                  <c:v>-0.444023</c:v>
                </c:pt>
                <c:pt idx="5400">
                  <c:v>0.33884599999999998</c:v>
                </c:pt>
                <c:pt idx="5401">
                  <c:v>-0.222633</c:v>
                </c:pt>
                <c:pt idx="5402">
                  <c:v>-1.82416</c:v>
                </c:pt>
                <c:pt idx="5403">
                  <c:v>-1.0233099999999999</c:v>
                </c:pt>
                <c:pt idx="5404">
                  <c:v>-1.14439</c:v>
                </c:pt>
                <c:pt idx="5405">
                  <c:v>-0.28239700000000001</c:v>
                </c:pt>
                <c:pt idx="5406">
                  <c:v>3.891E-2</c:v>
                </c:pt>
                <c:pt idx="5407">
                  <c:v>3.891E-2</c:v>
                </c:pt>
                <c:pt idx="5408">
                  <c:v>-0.222633</c:v>
                </c:pt>
                <c:pt idx="5409">
                  <c:v>9.1193999999999997E-2</c:v>
                </c:pt>
                <c:pt idx="5410">
                  <c:v>-1.7754300000000001</c:v>
                </c:pt>
                <c:pt idx="5411">
                  <c:v>-0.524613</c:v>
                </c:pt>
                <c:pt idx="5412">
                  <c:v>-1.1780200000000001</c:v>
                </c:pt>
                <c:pt idx="5413">
                  <c:v>-0.17019599999999999</c:v>
                </c:pt>
                <c:pt idx="5414">
                  <c:v>-0.79082200000000002</c:v>
                </c:pt>
                <c:pt idx="5415">
                  <c:v>-0.89405500000000004</c:v>
                </c:pt>
                <c:pt idx="5416">
                  <c:v>-0.38411899999999999</c:v>
                </c:pt>
                <c:pt idx="5417">
                  <c:v>-0.71566600000000002</c:v>
                </c:pt>
                <c:pt idx="5418">
                  <c:v>-1.11497</c:v>
                </c:pt>
                <c:pt idx="5419">
                  <c:v>-4.4382999999999999E-2</c:v>
                </c:pt>
                <c:pt idx="5420">
                  <c:v>-0.35651899999999997</c:v>
                </c:pt>
                <c:pt idx="5421">
                  <c:v>-1.1405700000000001</c:v>
                </c:pt>
                <c:pt idx="5422">
                  <c:v>-0.71566600000000002</c:v>
                </c:pt>
                <c:pt idx="5423">
                  <c:v>-1.69876</c:v>
                </c:pt>
                <c:pt idx="5424">
                  <c:v>0.37746600000000002</c:v>
                </c:pt>
                <c:pt idx="5425">
                  <c:v>-0.38411899999999999</c:v>
                </c:pt>
                <c:pt idx="5426">
                  <c:v>-1.2967599999999999</c:v>
                </c:pt>
                <c:pt idx="5427">
                  <c:v>-1.0874200000000001</c:v>
                </c:pt>
                <c:pt idx="5428">
                  <c:v>-0.17468500000000001</c:v>
                </c:pt>
                <c:pt idx="5429">
                  <c:v>-1.64734</c:v>
                </c:pt>
                <c:pt idx="5430">
                  <c:v>-1.3743799999999999</c:v>
                </c:pt>
                <c:pt idx="5431">
                  <c:v>-0.63339699999999999</c:v>
                </c:pt>
                <c:pt idx="5432">
                  <c:v>-1.1405700000000001</c:v>
                </c:pt>
                <c:pt idx="5433">
                  <c:v>0.227745</c:v>
                </c:pt>
                <c:pt idx="5434">
                  <c:v>0.37746600000000002</c:v>
                </c:pt>
                <c:pt idx="5435">
                  <c:v>-0.809145</c:v>
                </c:pt>
                <c:pt idx="5436">
                  <c:v>-0.81056899999999998</c:v>
                </c:pt>
                <c:pt idx="5437">
                  <c:v>6.7000000000000002E-5</c:v>
                </c:pt>
                <c:pt idx="5438">
                  <c:v>-1.00244</c:v>
                </c:pt>
                <c:pt idx="5439">
                  <c:v>-1.83677</c:v>
                </c:pt>
                <c:pt idx="5440">
                  <c:v>-0.38138300000000003</c:v>
                </c:pt>
                <c:pt idx="5441">
                  <c:v>-0.45056499999999999</c:v>
                </c:pt>
                <c:pt idx="5442">
                  <c:v>-3.3087999999999999E-2</c:v>
                </c:pt>
                <c:pt idx="5443">
                  <c:v>-1.1936599999999999</c:v>
                </c:pt>
                <c:pt idx="5444">
                  <c:v>-1.45058</c:v>
                </c:pt>
                <c:pt idx="5445">
                  <c:v>-0.81381899999999996</c:v>
                </c:pt>
                <c:pt idx="5446">
                  <c:v>-1.2999700000000001</c:v>
                </c:pt>
                <c:pt idx="5447">
                  <c:v>-0.313504</c:v>
                </c:pt>
                <c:pt idx="5448">
                  <c:v>-0.50499799999999995</c:v>
                </c:pt>
                <c:pt idx="5449">
                  <c:v>-1.2999700000000001</c:v>
                </c:pt>
                <c:pt idx="5450">
                  <c:v>-0.95153200000000004</c:v>
                </c:pt>
                <c:pt idx="5451">
                  <c:v>-0.42087599999999997</c:v>
                </c:pt>
                <c:pt idx="5452">
                  <c:v>-0.117712</c:v>
                </c:pt>
                <c:pt idx="5453">
                  <c:v>-0.83744499999999999</c:v>
                </c:pt>
                <c:pt idx="5454">
                  <c:v>-0.51480899999999996</c:v>
                </c:pt>
                <c:pt idx="5455">
                  <c:v>-2.8861000000000001E-2</c:v>
                </c:pt>
                <c:pt idx="5456">
                  <c:v>-0.38138300000000003</c:v>
                </c:pt>
                <c:pt idx="5457">
                  <c:v>-0.178672</c:v>
                </c:pt>
                <c:pt idx="5458">
                  <c:v>-0.60068200000000005</c:v>
                </c:pt>
                <c:pt idx="5459">
                  <c:v>-0.45056499999999999</c:v>
                </c:pt>
                <c:pt idx="5460">
                  <c:v>-1.1936599999999999</c:v>
                </c:pt>
                <c:pt idx="5461">
                  <c:v>-1.1553100000000001</c:v>
                </c:pt>
                <c:pt idx="5462">
                  <c:v>-0.577704</c:v>
                </c:pt>
                <c:pt idx="5463">
                  <c:v>-0.43486900000000001</c:v>
                </c:pt>
                <c:pt idx="5464">
                  <c:v>-0.35589599999999999</c:v>
                </c:pt>
                <c:pt idx="5465">
                  <c:v>-0.66778000000000004</c:v>
                </c:pt>
                <c:pt idx="5466">
                  <c:v>-0.69183799999999995</c:v>
                </c:pt>
                <c:pt idx="5467">
                  <c:v>-0.60200100000000001</c:v>
                </c:pt>
                <c:pt idx="5468">
                  <c:v>-0.88576500000000002</c:v>
                </c:pt>
                <c:pt idx="5469">
                  <c:v>-0.93694</c:v>
                </c:pt>
                <c:pt idx="5470">
                  <c:v>-1.14499</c:v>
                </c:pt>
                <c:pt idx="5471">
                  <c:v>-1.0903099999999999</c:v>
                </c:pt>
                <c:pt idx="5472">
                  <c:v>-0.35589599999999999</c:v>
                </c:pt>
                <c:pt idx="5473">
                  <c:v>-1.0514399999999999</c:v>
                </c:pt>
                <c:pt idx="5474">
                  <c:v>-0.13852999999999999</c:v>
                </c:pt>
                <c:pt idx="5475">
                  <c:v>-0.72431699999999999</c:v>
                </c:pt>
                <c:pt idx="5476">
                  <c:v>-0.60200100000000001</c:v>
                </c:pt>
                <c:pt idx="5477">
                  <c:v>-0.72343800000000003</c:v>
                </c:pt>
                <c:pt idx="5478">
                  <c:v>-1.6290800000000001</c:v>
                </c:pt>
                <c:pt idx="5479">
                  <c:v>-0.71243800000000002</c:v>
                </c:pt>
                <c:pt idx="5480">
                  <c:v>-1.1392100000000001</c:v>
                </c:pt>
                <c:pt idx="5481">
                  <c:v>-1.0514399999999999</c:v>
                </c:pt>
                <c:pt idx="5482">
                  <c:v>-0.28541899999999998</c:v>
                </c:pt>
                <c:pt idx="5483">
                  <c:v>-1.2153400000000001</c:v>
                </c:pt>
                <c:pt idx="5484">
                  <c:v>0.11035300000000001</c:v>
                </c:pt>
                <c:pt idx="5485">
                  <c:v>-1.05209</c:v>
                </c:pt>
                <c:pt idx="5486">
                  <c:v>-1.0903099999999999</c:v>
                </c:pt>
                <c:pt idx="5487">
                  <c:v>-1.4782599999999999</c:v>
                </c:pt>
                <c:pt idx="5488">
                  <c:v>-0.93579100000000004</c:v>
                </c:pt>
                <c:pt idx="5489">
                  <c:v>-1.7118599999999999</c:v>
                </c:pt>
                <c:pt idx="5490">
                  <c:v>-0.806029</c:v>
                </c:pt>
                <c:pt idx="5491">
                  <c:v>-1.42842</c:v>
                </c:pt>
                <c:pt idx="5492">
                  <c:v>-0.61911400000000005</c:v>
                </c:pt>
                <c:pt idx="5493">
                  <c:v>-1.2067099999999999</c:v>
                </c:pt>
                <c:pt idx="5494">
                  <c:v>-0.47208099999999997</c:v>
                </c:pt>
                <c:pt idx="5495">
                  <c:v>-2.2437900000000002</c:v>
                </c:pt>
                <c:pt idx="5496">
                  <c:v>-1.3672</c:v>
                </c:pt>
                <c:pt idx="5497">
                  <c:v>-0.94339099999999998</c:v>
                </c:pt>
                <c:pt idx="5498">
                  <c:v>-1.3247199999999999</c:v>
                </c:pt>
                <c:pt idx="5499">
                  <c:v>-1.2037199999999999</c:v>
                </c:pt>
                <c:pt idx="5500">
                  <c:v>-0.41414899999999999</c:v>
                </c:pt>
                <c:pt idx="5501">
                  <c:v>-1.3585799999999999</c:v>
                </c:pt>
                <c:pt idx="5502">
                  <c:v>-0.51722599999999996</c:v>
                </c:pt>
                <c:pt idx="5503">
                  <c:v>-0.269511</c:v>
                </c:pt>
                <c:pt idx="5504">
                  <c:v>-0.29296699999999998</c:v>
                </c:pt>
                <c:pt idx="5505">
                  <c:v>-0.54575499999999999</c:v>
                </c:pt>
                <c:pt idx="5506">
                  <c:v>-1.4492</c:v>
                </c:pt>
                <c:pt idx="5507">
                  <c:v>-0.47762199999999999</c:v>
                </c:pt>
                <c:pt idx="5508">
                  <c:v>-0.47737299999999999</c:v>
                </c:pt>
                <c:pt idx="5509">
                  <c:v>-6.5343999999999999E-2</c:v>
                </c:pt>
                <c:pt idx="5510">
                  <c:v>-2.1100500000000002</c:v>
                </c:pt>
                <c:pt idx="5511">
                  <c:v>-1.7118599999999999</c:v>
                </c:pt>
                <c:pt idx="5512">
                  <c:v>-1.0038</c:v>
                </c:pt>
                <c:pt idx="5513">
                  <c:v>-0.56998199999999999</c:v>
                </c:pt>
                <c:pt idx="5514">
                  <c:v>-0.94339099999999998</c:v>
                </c:pt>
                <c:pt idx="5515">
                  <c:v>-0.61911400000000005</c:v>
                </c:pt>
                <c:pt idx="5516">
                  <c:v>-0.94339099999999998</c:v>
                </c:pt>
                <c:pt idx="5517">
                  <c:v>-0.83995900000000001</c:v>
                </c:pt>
                <c:pt idx="5518">
                  <c:v>-2.4022600000000001</c:v>
                </c:pt>
                <c:pt idx="5519">
                  <c:v>-0.77618699999999996</c:v>
                </c:pt>
                <c:pt idx="5520">
                  <c:v>-1.55091</c:v>
                </c:pt>
                <c:pt idx="5521">
                  <c:v>-2.5768200000000001</c:v>
                </c:pt>
                <c:pt idx="5522">
                  <c:v>-0.53156599999999998</c:v>
                </c:pt>
                <c:pt idx="5523">
                  <c:v>-1.55202</c:v>
                </c:pt>
                <c:pt idx="5524">
                  <c:v>-1.2676400000000001</c:v>
                </c:pt>
                <c:pt idx="5525">
                  <c:v>-1.0869599999999999</c:v>
                </c:pt>
                <c:pt idx="5526">
                  <c:v>-2.2650600000000001</c:v>
                </c:pt>
                <c:pt idx="5527">
                  <c:v>-0.44567600000000002</c:v>
                </c:pt>
                <c:pt idx="5528">
                  <c:v>-0.53156599999999998</c:v>
                </c:pt>
                <c:pt idx="5529">
                  <c:v>-2.30518</c:v>
                </c:pt>
                <c:pt idx="5530">
                  <c:v>-2.30518</c:v>
                </c:pt>
                <c:pt idx="5531">
                  <c:v>-0.78314700000000004</c:v>
                </c:pt>
                <c:pt idx="5532">
                  <c:v>-1.1776199999999999</c:v>
                </c:pt>
                <c:pt idx="5533">
                  <c:v>-2.3116500000000002</c:v>
                </c:pt>
                <c:pt idx="5534">
                  <c:v>-2.2650600000000001</c:v>
                </c:pt>
                <c:pt idx="5535">
                  <c:v>-1.55091</c:v>
                </c:pt>
                <c:pt idx="5536">
                  <c:v>-2.04494</c:v>
                </c:pt>
                <c:pt idx="5537">
                  <c:v>-1.3657600000000001</c:v>
                </c:pt>
                <c:pt idx="5538">
                  <c:v>-2.6202100000000002</c:v>
                </c:pt>
                <c:pt idx="5539">
                  <c:v>-2.6767400000000001</c:v>
                </c:pt>
                <c:pt idx="5540">
                  <c:v>-2.008</c:v>
                </c:pt>
                <c:pt idx="5541">
                  <c:v>-2.0685199999999999</c:v>
                </c:pt>
                <c:pt idx="5542">
                  <c:v>-2.3279999999999998</c:v>
                </c:pt>
                <c:pt idx="5543">
                  <c:v>-1.5210300000000001</c:v>
                </c:pt>
                <c:pt idx="5544">
                  <c:v>-1.4260200000000001</c:v>
                </c:pt>
                <c:pt idx="5545">
                  <c:v>-1.0437799999999999</c:v>
                </c:pt>
                <c:pt idx="5546">
                  <c:v>-1.6397600000000001</c:v>
                </c:pt>
                <c:pt idx="5547">
                  <c:v>-2.6276600000000001</c:v>
                </c:pt>
                <c:pt idx="5548">
                  <c:v>-2.3657300000000001</c:v>
                </c:pt>
                <c:pt idx="5549">
                  <c:v>-2.16276</c:v>
                </c:pt>
                <c:pt idx="5550">
                  <c:v>-2.0685199999999999</c:v>
                </c:pt>
                <c:pt idx="5551">
                  <c:v>-2.16276</c:v>
                </c:pt>
                <c:pt idx="5552">
                  <c:v>-2.0685199999999999</c:v>
                </c:pt>
                <c:pt idx="5553">
                  <c:v>-1.92326</c:v>
                </c:pt>
                <c:pt idx="5554">
                  <c:v>-2.0819999999999999</c:v>
                </c:pt>
                <c:pt idx="5555">
                  <c:v>-2.9455800000000001</c:v>
                </c:pt>
                <c:pt idx="5556">
                  <c:v>-1.88571</c:v>
                </c:pt>
                <c:pt idx="5557">
                  <c:v>-2.2690399999999999</c:v>
                </c:pt>
                <c:pt idx="5558">
                  <c:v>-2.1337899999999999</c:v>
                </c:pt>
                <c:pt idx="5559">
                  <c:v>-1.3333699999999999</c:v>
                </c:pt>
                <c:pt idx="5560">
                  <c:v>-1.81412</c:v>
                </c:pt>
                <c:pt idx="5561">
                  <c:v>-2.8490899999999999</c:v>
                </c:pt>
                <c:pt idx="5562">
                  <c:v>-1.5722700000000001</c:v>
                </c:pt>
                <c:pt idx="5563">
                  <c:v>-1.5362499999999999</c:v>
                </c:pt>
                <c:pt idx="5564">
                  <c:v>-1.03992</c:v>
                </c:pt>
                <c:pt idx="5565">
                  <c:v>-1.73892</c:v>
                </c:pt>
                <c:pt idx="5566">
                  <c:v>-1.5286900000000001</c:v>
                </c:pt>
                <c:pt idx="5567">
                  <c:v>-2.4496699999999998</c:v>
                </c:pt>
                <c:pt idx="5568">
                  <c:v>-1.3333699999999999</c:v>
                </c:pt>
                <c:pt idx="5569">
                  <c:v>-2.1337899999999999</c:v>
                </c:pt>
                <c:pt idx="5570">
                  <c:v>-1.0331399999999999</c:v>
                </c:pt>
                <c:pt idx="5571">
                  <c:v>-2.2739600000000002</c:v>
                </c:pt>
                <c:pt idx="5572">
                  <c:v>-2.42231</c:v>
                </c:pt>
                <c:pt idx="5573">
                  <c:v>-1.2277100000000001</c:v>
                </c:pt>
                <c:pt idx="5574">
                  <c:v>-1.9356899999999999</c:v>
                </c:pt>
                <c:pt idx="5575">
                  <c:v>-1.5362499999999999</c:v>
                </c:pt>
                <c:pt idx="5576">
                  <c:v>-1.0331399999999999</c:v>
                </c:pt>
                <c:pt idx="5577">
                  <c:v>-1.26657</c:v>
                </c:pt>
                <c:pt idx="5578">
                  <c:v>-1.95848</c:v>
                </c:pt>
                <c:pt idx="5579">
                  <c:v>-1.7742199999999999</c:v>
                </c:pt>
                <c:pt idx="5580">
                  <c:v>-0.64673599999999998</c:v>
                </c:pt>
                <c:pt idx="5581">
                  <c:v>-2.4387799999999999</c:v>
                </c:pt>
                <c:pt idx="5582">
                  <c:v>-1.6178999999999999</c:v>
                </c:pt>
                <c:pt idx="5583">
                  <c:v>-1.03992</c:v>
                </c:pt>
                <c:pt idx="5584">
                  <c:v>-1.3333699999999999</c:v>
                </c:pt>
                <c:pt idx="5585">
                  <c:v>-2.42231</c:v>
                </c:pt>
                <c:pt idx="5586">
                  <c:v>-1.72675</c:v>
                </c:pt>
                <c:pt idx="5587">
                  <c:v>-2.3611</c:v>
                </c:pt>
                <c:pt idx="5588">
                  <c:v>-1.97688</c:v>
                </c:pt>
                <c:pt idx="5589">
                  <c:v>-1.72851</c:v>
                </c:pt>
                <c:pt idx="5590">
                  <c:v>-1.9361699999999999</c:v>
                </c:pt>
                <c:pt idx="5591">
                  <c:v>-1.2683599999999999</c:v>
                </c:pt>
                <c:pt idx="5592">
                  <c:v>-1.2683599999999999</c:v>
                </c:pt>
                <c:pt idx="5593">
                  <c:v>-1.02728</c:v>
                </c:pt>
                <c:pt idx="5594">
                  <c:v>-2.1322399999999999</c:v>
                </c:pt>
                <c:pt idx="5595">
                  <c:v>-2.03389</c:v>
                </c:pt>
                <c:pt idx="5596">
                  <c:v>-1.8033600000000001</c:v>
                </c:pt>
                <c:pt idx="5597">
                  <c:v>-1.7138500000000001</c:v>
                </c:pt>
                <c:pt idx="5598">
                  <c:v>-1.92442</c:v>
                </c:pt>
                <c:pt idx="5599">
                  <c:v>-1.8183400000000001</c:v>
                </c:pt>
                <c:pt idx="5600">
                  <c:v>-1.8033600000000001</c:v>
                </c:pt>
                <c:pt idx="5601">
                  <c:v>-1.92442</c:v>
                </c:pt>
                <c:pt idx="5602">
                  <c:v>-1.9709399999999999</c:v>
                </c:pt>
                <c:pt idx="5603">
                  <c:v>-1.38727</c:v>
                </c:pt>
                <c:pt idx="5604">
                  <c:v>-1.2683599999999999</c:v>
                </c:pt>
                <c:pt idx="5605">
                  <c:v>-1.81606</c:v>
                </c:pt>
                <c:pt idx="5606">
                  <c:v>-1.9305399999999999</c:v>
                </c:pt>
                <c:pt idx="5607">
                  <c:v>-1.9815199999999999</c:v>
                </c:pt>
                <c:pt idx="5608">
                  <c:v>-1.52403</c:v>
                </c:pt>
                <c:pt idx="5609">
                  <c:v>-1.02728</c:v>
                </c:pt>
                <c:pt idx="5610">
                  <c:v>-1.9361699999999999</c:v>
                </c:pt>
                <c:pt idx="5611">
                  <c:v>-2.1291699999999998</c:v>
                </c:pt>
                <c:pt idx="5612">
                  <c:v>-1.62344</c:v>
                </c:pt>
                <c:pt idx="5613">
                  <c:v>-1.78871</c:v>
                </c:pt>
                <c:pt idx="5614">
                  <c:v>-1.4783200000000001</c:v>
                </c:pt>
                <c:pt idx="5615">
                  <c:v>-1.76115</c:v>
                </c:pt>
                <c:pt idx="5616">
                  <c:v>-1.7495000000000001</c:v>
                </c:pt>
                <c:pt idx="5617">
                  <c:v>-1.7495000000000001</c:v>
                </c:pt>
                <c:pt idx="5618">
                  <c:v>-1.7586299999999999</c:v>
                </c:pt>
                <c:pt idx="5619">
                  <c:v>-6.6829E-2</c:v>
                </c:pt>
                <c:pt idx="5620">
                  <c:v>-1.8387</c:v>
                </c:pt>
                <c:pt idx="5621">
                  <c:v>3.5296000000000001E-2</c:v>
                </c:pt>
                <c:pt idx="5622">
                  <c:v>0.61609599999999998</c:v>
                </c:pt>
                <c:pt idx="5623">
                  <c:v>-2.36321</c:v>
                </c:pt>
                <c:pt idx="5624">
                  <c:v>-1.54827</c:v>
                </c:pt>
                <c:pt idx="5625">
                  <c:v>0.61609599999999998</c:v>
                </c:pt>
                <c:pt idx="5626">
                  <c:v>-0.98702100000000004</c:v>
                </c:pt>
                <c:pt idx="5627">
                  <c:v>-1.7407699999999999</c:v>
                </c:pt>
                <c:pt idx="5628">
                  <c:v>-1.71116</c:v>
                </c:pt>
                <c:pt idx="5629">
                  <c:v>-0.867784</c:v>
                </c:pt>
                <c:pt idx="5630">
                  <c:v>-1.17594</c:v>
                </c:pt>
                <c:pt idx="5631">
                  <c:v>-1.54827</c:v>
                </c:pt>
                <c:pt idx="5632">
                  <c:v>-0.98702100000000004</c:v>
                </c:pt>
                <c:pt idx="5633">
                  <c:v>-0.108902</c:v>
                </c:pt>
                <c:pt idx="5634">
                  <c:v>-0.14572399999999999</c:v>
                </c:pt>
                <c:pt idx="5635">
                  <c:v>0.310172</c:v>
                </c:pt>
                <c:pt idx="5636">
                  <c:v>-2.0808300000000002</c:v>
                </c:pt>
                <c:pt idx="5637">
                  <c:v>-1.76936</c:v>
                </c:pt>
                <c:pt idx="5638">
                  <c:v>-1.1778</c:v>
                </c:pt>
                <c:pt idx="5639">
                  <c:v>-0.85318799999999995</c:v>
                </c:pt>
                <c:pt idx="5640">
                  <c:v>-2.72505</c:v>
                </c:pt>
                <c:pt idx="5641">
                  <c:v>-0.67532099999999995</c:v>
                </c:pt>
                <c:pt idx="5642">
                  <c:v>-2.2208199999999998</c:v>
                </c:pt>
                <c:pt idx="5643">
                  <c:v>-0.82054400000000005</c:v>
                </c:pt>
                <c:pt idx="5644">
                  <c:v>-1.1778</c:v>
                </c:pt>
                <c:pt idx="5645">
                  <c:v>-0.66099300000000005</c:v>
                </c:pt>
                <c:pt idx="5646">
                  <c:v>-2.1513499999999999</c:v>
                </c:pt>
                <c:pt idx="5647">
                  <c:v>-0.17202700000000001</c:v>
                </c:pt>
                <c:pt idx="5648">
                  <c:v>-1.76936</c:v>
                </c:pt>
                <c:pt idx="5649">
                  <c:v>-1.76936</c:v>
                </c:pt>
                <c:pt idx="5650">
                  <c:v>-0.85318799999999995</c:v>
                </c:pt>
                <c:pt idx="5651">
                  <c:v>-2.0808300000000002</c:v>
                </c:pt>
                <c:pt idx="5652">
                  <c:v>-0.79756800000000005</c:v>
                </c:pt>
                <c:pt idx="5653">
                  <c:v>-7.7471999999999999E-2</c:v>
                </c:pt>
                <c:pt idx="5654">
                  <c:v>-1.76936</c:v>
                </c:pt>
                <c:pt idx="5655">
                  <c:v>-0.98808399999999996</c:v>
                </c:pt>
                <c:pt idx="5656">
                  <c:v>-1.17818</c:v>
                </c:pt>
                <c:pt idx="5657">
                  <c:v>-2.7129099999999999</c:v>
                </c:pt>
                <c:pt idx="5658">
                  <c:v>-0.38195099999999998</c:v>
                </c:pt>
                <c:pt idx="5659">
                  <c:v>-0.98843899999999996</c:v>
                </c:pt>
                <c:pt idx="5660">
                  <c:v>-0.46607900000000002</c:v>
                </c:pt>
                <c:pt idx="5661">
                  <c:v>-0.33055400000000001</c:v>
                </c:pt>
                <c:pt idx="5662">
                  <c:v>-0.65308699999999997</c:v>
                </c:pt>
                <c:pt idx="5663">
                  <c:v>-1.7631399999999999</c:v>
                </c:pt>
                <c:pt idx="5664">
                  <c:v>-0.43733</c:v>
                </c:pt>
                <c:pt idx="5665">
                  <c:v>-1.3364199999999999</c:v>
                </c:pt>
                <c:pt idx="5666">
                  <c:v>-1.21739</c:v>
                </c:pt>
                <c:pt idx="5667">
                  <c:v>-1.49424</c:v>
                </c:pt>
                <c:pt idx="5668">
                  <c:v>-1.1639699999999999</c:v>
                </c:pt>
                <c:pt idx="5669">
                  <c:v>-1.4254599999999999</c:v>
                </c:pt>
                <c:pt idx="5670">
                  <c:v>-1.3364199999999999</c:v>
                </c:pt>
                <c:pt idx="5671">
                  <c:v>-0.66073300000000001</c:v>
                </c:pt>
                <c:pt idx="5672">
                  <c:v>-1.1275999999999999</c:v>
                </c:pt>
                <c:pt idx="5673">
                  <c:v>-0.93896400000000002</c:v>
                </c:pt>
                <c:pt idx="5674">
                  <c:v>-1.3572900000000001</c:v>
                </c:pt>
                <c:pt idx="5675">
                  <c:v>-1.1839</c:v>
                </c:pt>
                <c:pt idx="5676">
                  <c:v>-0.76695400000000002</c:v>
                </c:pt>
                <c:pt idx="5677">
                  <c:v>-1.3572900000000001</c:v>
                </c:pt>
                <c:pt idx="5678">
                  <c:v>-1.6825399999999999</c:v>
                </c:pt>
                <c:pt idx="5679">
                  <c:v>-1.5657099999999999</c:v>
                </c:pt>
                <c:pt idx="5680">
                  <c:v>-1.02382</c:v>
                </c:pt>
                <c:pt idx="5681">
                  <c:v>-1.1082000000000001</c:v>
                </c:pt>
                <c:pt idx="5682">
                  <c:v>-0.37013099999999999</c:v>
                </c:pt>
                <c:pt idx="5683">
                  <c:v>-2.0531600000000001</c:v>
                </c:pt>
                <c:pt idx="5684">
                  <c:v>-1.5323100000000001</c:v>
                </c:pt>
                <c:pt idx="5685">
                  <c:v>-0.58734200000000003</c:v>
                </c:pt>
                <c:pt idx="5686">
                  <c:v>-1.3193600000000001</c:v>
                </c:pt>
                <c:pt idx="5687">
                  <c:v>-1.63497</c:v>
                </c:pt>
                <c:pt idx="5688">
                  <c:v>-1.7631399999999999</c:v>
                </c:pt>
                <c:pt idx="5689">
                  <c:v>-0.58734200000000003</c:v>
                </c:pt>
                <c:pt idx="5690">
                  <c:v>-0.134658</c:v>
                </c:pt>
                <c:pt idx="5691">
                  <c:v>-1.5885</c:v>
                </c:pt>
                <c:pt idx="5692">
                  <c:v>-0.68160600000000005</c:v>
                </c:pt>
                <c:pt idx="5693">
                  <c:v>-1.6506400000000001</c:v>
                </c:pt>
                <c:pt idx="5694">
                  <c:v>-1.6183799999999999</c:v>
                </c:pt>
                <c:pt idx="5695">
                  <c:v>-1.5323100000000001</c:v>
                </c:pt>
                <c:pt idx="5696">
                  <c:v>-1.3572900000000001</c:v>
                </c:pt>
                <c:pt idx="5697">
                  <c:v>-1.54941</c:v>
                </c:pt>
                <c:pt idx="5698">
                  <c:v>-0.63623600000000002</c:v>
                </c:pt>
                <c:pt idx="5699">
                  <c:v>-2.4718399999999998</c:v>
                </c:pt>
                <c:pt idx="5700">
                  <c:v>-1.0768500000000001</c:v>
                </c:pt>
                <c:pt idx="5701">
                  <c:v>-1.33277</c:v>
                </c:pt>
                <c:pt idx="5702">
                  <c:v>-1.6835500000000001</c:v>
                </c:pt>
                <c:pt idx="5703">
                  <c:v>-0.50383199999999995</c:v>
                </c:pt>
                <c:pt idx="5704">
                  <c:v>-2.0626600000000002</c:v>
                </c:pt>
                <c:pt idx="5705">
                  <c:v>-2.19076</c:v>
                </c:pt>
                <c:pt idx="5706">
                  <c:v>-2.20322</c:v>
                </c:pt>
                <c:pt idx="5707">
                  <c:v>-1.0277099999999999</c:v>
                </c:pt>
                <c:pt idx="5708">
                  <c:v>-1.1818900000000001</c:v>
                </c:pt>
                <c:pt idx="5709">
                  <c:v>-1.9073599999999999</c:v>
                </c:pt>
                <c:pt idx="5710">
                  <c:v>-1.92994</c:v>
                </c:pt>
                <c:pt idx="5711">
                  <c:v>-1.7414000000000001</c:v>
                </c:pt>
                <c:pt idx="5712">
                  <c:v>-2.7089400000000001</c:v>
                </c:pt>
                <c:pt idx="5713">
                  <c:v>-2.1773699999999998</c:v>
                </c:pt>
                <c:pt idx="5714">
                  <c:v>-1.7016199999999999</c:v>
                </c:pt>
                <c:pt idx="5715">
                  <c:v>-0.30182300000000001</c:v>
                </c:pt>
                <c:pt idx="5716">
                  <c:v>-2.6463700000000001</c:v>
                </c:pt>
                <c:pt idx="5717">
                  <c:v>-2.6920000000000002</c:v>
                </c:pt>
                <c:pt idx="5718">
                  <c:v>-1.29677</c:v>
                </c:pt>
                <c:pt idx="5719">
                  <c:v>-0.95621400000000001</c:v>
                </c:pt>
                <c:pt idx="5720">
                  <c:v>-1.1818900000000001</c:v>
                </c:pt>
                <c:pt idx="5721">
                  <c:v>-1.0277099999999999</c:v>
                </c:pt>
                <c:pt idx="5722">
                  <c:v>-2.0779700000000001</c:v>
                </c:pt>
                <c:pt idx="5723">
                  <c:v>-1.33277</c:v>
                </c:pt>
                <c:pt idx="5724">
                  <c:v>-1.56701</c:v>
                </c:pt>
                <c:pt idx="5725">
                  <c:v>-0.52459699999999998</c:v>
                </c:pt>
                <c:pt idx="5726">
                  <c:v>-2.3222100000000001</c:v>
                </c:pt>
                <c:pt idx="5727">
                  <c:v>-1.7016199999999999</c:v>
                </c:pt>
                <c:pt idx="5728">
                  <c:v>-2.1003699999999998</c:v>
                </c:pt>
                <c:pt idx="5729">
                  <c:v>-2.1773699999999998</c:v>
                </c:pt>
                <c:pt idx="5730">
                  <c:v>-1.4011800000000001</c:v>
                </c:pt>
                <c:pt idx="5731">
                  <c:v>-0.22717999999999999</c:v>
                </c:pt>
                <c:pt idx="5732">
                  <c:v>-2.3222100000000001</c:v>
                </c:pt>
                <c:pt idx="5733">
                  <c:v>-0.30182300000000001</c:v>
                </c:pt>
                <c:pt idx="5734">
                  <c:v>-2.3222100000000001</c:v>
                </c:pt>
                <c:pt idx="5735">
                  <c:v>-2.1773699999999998</c:v>
                </c:pt>
                <c:pt idx="5736">
                  <c:v>-0.75793699999999997</c:v>
                </c:pt>
                <c:pt idx="5737">
                  <c:v>-1.71865</c:v>
                </c:pt>
                <c:pt idx="5738">
                  <c:v>-1.5784400000000001</c:v>
                </c:pt>
                <c:pt idx="5739">
                  <c:v>-2.4365399999999999</c:v>
                </c:pt>
                <c:pt idx="5740">
                  <c:v>-1.8836599999999999</c:v>
                </c:pt>
                <c:pt idx="5741">
                  <c:v>-1.99603</c:v>
                </c:pt>
                <c:pt idx="5742">
                  <c:v>-1.92767</c:v>
                </c:pt>
                <c:pt idx="5743">
                  <c:v>-1.6745000000000001</c:v>
                </c:pt>
                <c:pt idx="5744">
                  <c:v>-1.5784400000000001</c:v>
                </c:pt>
                <c:pt idx="5745">
                  <c:v>-1.33277</c:v>
                </c:pt>
                <c:pt idx="5746">
                  <c:v>-1.18563</c:v>
                </c:pt>
                <c:pt idx="5747">
                  <c:v>-2.1655500000000001</c:v>
                </c:pt>
                <c:pt idx="5748">
                  <c:v>-2.0495800000000002</c:v>
                </c:pt>
                <c:pt idx="5749">
                  <c:v>-1.1465799999999999</c:v>
                </c:pt>
                <c:pt idx="5750">
                  <c:v>-1.9073599999999999</c:v>
                </c:pt>
                <c:pt idx="5751">
                  <c:v>-1.5198100000000001</c:v>
                </c:pt>
                <c:pt idx="5752">
                  <c:v>-1.1725699999999999</c:v>
                </c:pt>
                <c:pt idx="5753">
                  <c:v>-1.5869899999999999</c:v>
                </c:pt>
                <c:pt idx="5754">
                  <c:v>-2.7448800000000002</c:v>
                </c:pt>
                <c:pt idx="5755">
                  <c:v>-1.18563</c:v>
                </c:pt>
                <c:pt idx="5756">
                  <c:v>-1.5784400000000001</c:v>
                </c:pt>
                <c:pt idx="5757">
                  <c:v>-1.1465799999999999</c:v>
                </c:pt>
                <c:pt idx="5758">
                  <c:v>-1.82979</c:v>
                </c:pt>
                <c:pt idx="5759">
                  <c:v>-1.7252000000000001</c:v>
                </c:pt>
                <c:pt idx="5760">
                  <c:v>-0.86824599999999996</c:v>
                </c:pt>
                <c:pt idx="5761">
                  <c:v>-0.448963</c:v>
                </c:pt>
                <c:pt idx="5762">
                  <c:v>-0.448963</c:v>
                </c:pt>
                <c:pt idx="5763">
                  <c:v>-1.1473100000000001</c:v>
                </c:pt>
                <c:pt idx="5764">
                  <c:v>-1.94015</c:v>
                </c:pt>
                <c:pt idx="5765">
                  <c:v>-1.67133</c:v>
                </c:pt>
                <c:pt idx="5766">
                  <c:v>-1.0889899999999999</c:v>
                </c:pt>
                <c:pt idx="5767">
                  <c:v>-1.00627</c:v>
                </c:pt>
                <c:pt idx="5768">
                  <c:v>-1.6606000000000001</c:v>
                </c:pt>
                <c:pt idx="5769">
                  <c:v>-0.57299599999999995</c:v>
                </c:pt>
                <c:pt idx="5770">
                  <c:v>-0.980688</c:v>
                </c:pt>
                <c:pt idx="5771">
                  <c:v>-0.86604400000000004</c:v>
                </c:pt>
                <c:pt idx="5772">
                  <c:v>-0.78165399999999996</c:v>
                </c:pt>
                <c:pt idx="5773">
                  <c:v>-0.86824599999999996</c:v>
                </c:pt>
                <c:pt idx="5774">
                  <c:v>-1.5607</c:v>
                </c:pt>
                <c:pt idx="5775">
                  <c:v>-0.57299599999999995</c:v>
                </c:pt>
                <c:pt idx="5776">
                  <c:v>-1.67133</c:v>
                </c:pt>
                <c:pt idx="5777">
                  <c:v>-1.9789699999999999</c:v>
                </c:pt>
                <c:pt idx="5778">
                  <c:v>-2.0495800000000002</c:v>
                </c:pt>
                <c:pt idx="5779">
                  <c:v>-0.54694200000000004</c:v>
                </c:pt>
                <c:pt idx="5780">
                  <c:v>-0.68832099999999996</c:v>
                </c:pt>
                <c:pt idx="5781">
                  <c:v>-1.70173</c:v>
                </c:pt>
                <c:pt idx="5782">
                  <c:v>-0.81246200000000002</c:v>
                </c:pt>
                <c:pt idx="5783">
                  <c:v>-1.7159199999999999</c:v>
                </c:pt>
                <c:pt idx="5784">
                  <c:v>-1.9789699999999999</c:v>
                </c:pt>
                <c:pt idx="5785">
                  <c:v>-1.94015</c:v>
                </c:pt>
                <c:pt idx="5786">
                  <c:v>-0.32131100000000001</c:v>
                </c:pt>
                <c:pt idx="5787">
                  <c:v>-0.58291999999999999</c:v>
                </c:pt>
                <c:pt idx="5788">
                  <c:v>-0.99259600000000003</c:v>
                </c:pt>
                <c:pt idx="5789">
                  <c:v>-1.9789699999999999</c:v>
                </c:pt>
                <c:pt idx="5790">
                  <c:v>-0.88556800000000002</c:v>
                </c:pt>
                <c:pt idx="5791">
                  <c:v>-0.25727899999999998</c:v>
                </c:pt>
                <c:pt idx="5792">
                  <c:v>-0.36652699999999999</c:v>
                </c:pt>
                <c:pt idx="5793">
                  <c:v>-0.980688</c:v>
                </c:pt>
                <c:pt idx="5794">
                  <c:v>-1.94015</c:v>
                </c:pt>
                <c:pt idx="5795">
                  <c:v>-0.57683700000000004</c:v>
                </c:pt>
                <c:pt idx="5796">
                  <c:v>-1.6606000000000001</c:v>
                </c:pt>
                <c:pt idx="5797">
                  <c:v>-0.43276999999999999</c:v>
                </c:pt>
                <c:pt idx="5798">
                  <c:v>-0.84535099999999996</c:v>
                </c:pt>
                <c:pt idx="5799">
                  <c:v>-1.09501</c:v>
                </c:pt>
                <c:pt idx="5800">
                  <c:v>-1.2309399999999999</c:v>
                </c:pt>
                <c:pt idx="5801">
                  <c:v>-1.2483200000000001</c:v>
                </c:pt>
                <c:pt idx="5802">
                  <c:v>-0.44274000000000002</c:v>
                </c:pt>
                <c:pt idx="5803">
                  <c:v>-1.05999</c:v>
                </c:pt>
                <c:pt idx="5804">
                  <c:v>-1.3844399999999999</c:v>
                </c:pt>
                <c:pt idx="5805">
                  <c:v>-1.2309399999999999</c:v>
                </c:pt>
                <c:pt idx="5806">
                  <c:v>-1.14255</c:v>
                </c:pt>
                <c:pt idx="5807">
                  <c:v>6.5767999999999993E-2</c:v>
                </c:pt>
                <c:pt idx="5808">
                  <c:v>-1.2225299999999999</c:v>
                </c:pt>
                <c:pt idx="5809">
                  <c:v>-0.58847400000000005</c:v>
                </c:pt>
                <c:pt idx="5810">
                  <c:v>-0.12388399999999999</c:v>
                </c:pt>
                <c:pt idx="5811">
                  <c:v>-1.14255</c:v>
                </c:pt>
                <c:pt idx="5812">
                  <c:v>-0.123006</c:v>
                </c:pt>
                <c:pt idx="5813">
                  <c:v>-1.14255</c:v>
                </c:pt>
                <c:pt idx="5814">
                  <c:v>-0.58291999999999999</c:v>
                </c:pt>
                <c:pt idx="5815">
                  <c:v>-1.31765</c:v>
                </c:pt>
                <c:pt idx="5816">
                  <c:v>-1.0243599999999999</c:v>
                </c:pt>
                <c:pt idx="5817">
                  <c:v>-0.38761899999999999</c:v>
                </c:pt>
                <c:pt idx="5818">
                  <c:v>-1.09501</c:v>
                </c:pt>
                <c:pt idx="5819">
                  <c:v>-0.228822</c:v>
                </c:pt>
                <c:pt idx="5820">
                  <c:v>-1.2225299999999999</c:v>
                </c:pt>
                <c:pt idx="5821">
                  <c:v>-0.61415399999999998</c:v>
                </c:pt>
                <c:pt idx="5822">
                  <c:v>-1.28664</c:v>
                </c:pt>
                <c:pt idx="5823">
                  <c:v>-1.1299399999999999</c:v>
                </c:pt>
                <c:pt idx="5824">
                  <c:v>-0.84459300000000004</c:v>
                </c:pt>
                <c:pt idx="5825">
                  <c:v>-1.25505</c:v>
                </c:pt>
                <c:pt idx="5826">
                  <c:v>-2.4821800000000001</c:v>
                </c:pt>
                <c:pt idx="5827">
                  <c:v>-1.28542</c:v>
                </c:pt>
                <c:pt idx="5828">
                  <c:v>-0.247174</c:v>
                </c:pt>
                <c:pt idx="5829">
                  <c:v>-1.2483200000000001</c:v>
                </c:pt>
                <c:pt idx="5830">
                  <c:v>-1.3400300000000001</c:v>
                </c:pt>
                <c:pt idx="5831">
                  <c:v>-1.25505</c:v>
                </c:pt>
                <c:pt idx="5832">
                  <c:v>-2.2377199999999999</c:v>
                </c:pt>
                <c:pt idx="5833">
                  <c:v>-1.4446300000000001</c:v>
                </c:pt>
                <c:pt idx="5834">
                  <c:v>-1.53548</c:v>
                </c:pt>
                <c:pt idx="5835">
                  <c:v>-1.8308800000000001</c:v>
                </c:pt>
                <c:pt idx="5836">
                  <c:v>-1.9392499999999999</c:v>
                </c:pt>
                <c:pt idx="5837">
                  <c:v>-0.74839100000000003</c:v>
                </c:pt>
                <c:pt idx="5838">
                  <c:v>-0.95013599999999998</c:v>
                </c:pt>
                <c:pt idx="5839">
                  <c:v>-0.90333699999999995</c:v>
                </c:pt>
                <c:pt idx="5840">
                  <c:v>-1.8414299999999999</c:v>
                </c:pt>
                <c:pt idx="5841">
                  <c:v>-2.02102</c:v>
                </c:pt>
                <c:pt idx="5842">
                  <c:v>-1.69876</c:v>
                </c:pt>
                <c:pt idx="5843">
                  <c:v>-1.3438600000000001</c:v>
                </c:pt>
                <c:pt idx="5844">
                  <c:v>-2.0570599999999999</c:v>
                </c:pt>
                <c:pt idx="5845">
                  <c:v>-0.90333699999999995</c:v>
                </c:pt>
                <c:pt idx="5846">
                  <c:v>-1.1491199999999999</c:v>
                </c:pt>
                <c:pt idx="5847">
                  <c:v>-1.23315</c:v>
                </c:pt>
                <c:pt idx="5848">
                  <c:v>-1.98115</c:v>
                </c:pt>
                <c:pt idx="5849">
                  <c:v>-1.4058299999999999</c:v>
                </c:pt>
                <c:pt idx="5850">
                  <c:v>-1.57436</c:v>
                </c:pt>
                <c:pt idx="5851">
                  <c:v>-1.1285700000000001</c:v>
                </c:pt>
                <c:pt idx="5852">
                  <c:v>-1.2404299999999999</c:v>
                </c:pt>
                <c:pt idx="5853">
                  <c:v>-1.6373500000000001</c:v>
                </c:pt>
                <c:pt idx="5854">
                  <c:v>-0.32711099999999999</c:v>
                </c:pt>
                <c:pt idx="5855">
                  <c:v>-1.7895399999999999</c:v>
                </c:pt>
                <c:pt idx="5856">
                  <c:v>-0.247174</c:v>
                </c:pt>
                <c:pt idx="5857">
                  <c:v>-1.1936599999999999</c:v>
                </c:pt>
                <c:pt idx="5858">
                  <c:v>-0.32711099999999999</c:v>
                </c:pt>
                <c:pt idx="5859">
                  <c:v>-0.88519599999999998</c:v>
                </c:pt>
                <c:pt idx="5860">
                  <c:v>-0.80744099999999996</c:v>
                </c:pt>
                <c:pt idx="5861">
                  <c:v>-1.2958099999999999</c:v>
                </c:pt>
                <c:pt idx="5862">
                  <c:v>-0.43757699999999999</c:v>
                </c:pt>
                <c:pt idx="5863">
                  <c:v>-2.1566700000000001</c:v>
                </c:pt>
                <c:pt idx="5864">
                  <c:v>-0.97053299999999998</c:v>
                </c:pt>
                <c:pt idx="5865">
                  <c:v>-1.6136600000000001</c:v>
                </c:pt>
                <c:pt idx="5866">
                  <c:v>-1.1061700000000001</c:v>
                </c:pt>
                <c:pt idx="5867">
                  <c:v>-0.60851299999999997</c:v>
                </c:pt>
                <c:pt idx="5868">
                  <c:v>-0.72454499999999999</c:v>
                </c:pt>
                <c:pt idx="5869">
                  <c:v>-0.77503999999999995</c:v>
                </c:pt>
                <c:pt idx="5870">
                  <c:v>-0.71399400000000002</c:v>
                </c:pt>
                <c:pt idx="5871">
                  <c:v>-0.81083000000000005</c:v>
                </c:pt>
                <c:pt idx="5872">
                  <c:v>-0.32711099999999999</c:v>
                </c:pt>
                <c:pt idx="5873">
                  <c:v>-0.42969099999999999</c:v>
                </c:pt>
                <c:pt idx="5874">
                  <c:v>-1.04914</c:v>
                </c:pt>
                <c:pt idx="5875">
                  <c:v>-1.1249</c:v>
                </c:pt>
                <c:pt idx="5876">
                  <c:v>-1.6571499999999999</c:v>
                </c:pt>
                <c:pt idx="5877">
                  <c:v>-1.20305</c:v>
                </c:pt>
                <c:pt idx="5878">
                  <c:v>-2.14601</c:v>
                </c:pt>
                <c:pt idx="5879">
                  <c:v>-1.20305</c:v>
                </c:pt>
                <c:pt idx="5880">
                  <c:v>-1.67012</c:v>
                </c:pt>
                <c:pt idx="5881">
                  <c:v>-1.7890999999999999</c:v>
                </c:pt>
                <c:pt idx="5882">
                  <c:v>-1.4303999999999999</c:v>
                </c:pt>
                <c:pt idx="5883">
                  <c:v>-0.36400900000000003</c:v>
                </c:pt>
                <c:pt idx="5884">
                  <c:v>-1.5619400000000001</c:v>
                </c:pt>
                <c:pt idx="5885">
                  <c:v>-1.67649</c:v>
                </c:pt>
                <c:pt idx="5886">
                  <c:v>-1.03356</c:v>
                </c:pt>
                <c:pt idx="5887">
                  <c:v>-0.81760100000000002</c:v>
                </c:pt>
                <c:pt idx="5888">
                  <c:v>-1.1042799999999999</c:v>
                </c:pt>
                <c:pt idx="5889">
                  <c:v>-2.14601</c:v>
                </c:pt>
                <c:pt idx="5890">
                  <c:v>-1.2182200000000001</c:v>
                </c:pt>
                <c:pt idx="5891">
                  <c:v>-0.36400900000000003</c:v>
                </c:pt>
                <c:pt idx="5892">
                  <c:v>-1.6321099999999999</c:v>
                </c:pt>
                <c:pt idx="5893">
                  <c:v>-0.36400900000000003</c:v>
                </c:pt>
                <c:pt idx="5894">
                  <c:v>-0.134996</c:v>
                </c:pt>
                <c:pt idx="5895">
                  <c:v>-1.9974799999999999</c:v>
                </c:pt>
                <c:pt idx="5896">
                  <c:v>-1.9974799999999999</c:v>
                </c:pt>
                <c:pt idx="5897">
                  <c:v>-1.45343</c:v>
                </c:pt>
                <c:pt idx="5898">
                  <c:v>-1.06396</c:v>
                </c:pt>
                <c:pt idx="5899">
                  <c:v>-1.39832</c:v>
                </c:pt>
                <c:pt idx="5900">
                  <c:v>-1.7254100000000001</c:v>
                </c:pt>
                <c:pt idx="5901">
                  <c:v>-1.1303700000000001</c:v>
                </c:pt>
                <c:pt idx="5902">
                  <c:v>-1.36697</c:v>
                </c:pt>
                <c:pt idx="5903">
                  <c:v>-1.08334</c:v>
                </c:pt>
                <c:pt idx="5904">
                  <c:v>-1.6462399999999999</c:v>
                </c:pt>
                <c:pt idx="5905">
                  <c:v>-0.806029</c:v>
                </c:pt>
                <c:pt idx="5906">
                  <c:v>-1.14499</c:v>
                </c:pt>
                <c:pt idx="5907">
                  <c:v>-1.6936599999999999</c:v>
                </c:pt>
                <c:pt idx="5908">
                  <c:v>-1.47217</c:v>
                </c:pt>
                <c:pt idx="5909">
                  <c:v>-1.76044</c:v>
                </c:pt>
                <c:pt idx="5910">
                  <c:v>-1.01173</c:v>
                </c:pt>
                <c:pt idx="5911">
                  <c:v>-0.98643099999999995</c:v>
                </c:pt>
                <c:pt idx="5912">
                  <c:v>-1.6462399999999999</c:v>
                </c:pt>
                <c:pt idx="5913">
                  <c:v>-1.19007</c:v>
                </c:pt>
                <c:pt idx="5914">
                  <c:v>-1.63934</c:v>
                </c:pt>
                <c:pt idx="5915">
                  <c:v>-1.4612700000000001</c:v>
                </c:pt>
                <c:pt idx="5916">
                  <c:v>-1.7012700000000001</c:v>
                </c:pt>
                <c:pt idx="5917">
                  <c:v>-1.51556</c:v>
                </c:pt>
                <c:pt idx="5918">
                  <c:v>-0.99850399999999995</c:v>
                </c:pt>
                <c:pt idx="5919">
                  <c:v>-1.30722</c:v>
                </c:pt>
                <c:pt idx="5920">
                  <c:v>-1.6462399999999999</c:v>
                </c:pt>
                <c:pt idx="5921">
                  <c:v>-0.806029</c:v>
                </c:pt>
                <c:pt idx="5922">
                  <c:v>-1.3565100000000001</c:v>
                </c:pt>
                <c:pt idx="5923">
                  <c:v>-1.3693</c:v>
                </c:pt>
                <c:pt idx="5924">
                  <c:v>-1.4612700000000001</c:v>
                </c:pt>
                <c:pt idx="5925">
                  <c:v>-1.39832</c:v>
                </c:pt>
                <c:pt idx="5926">
                  <c:v>-0.76753700000000002</c:v>
                </c:pt>
                <c:pt idx="5927">
                  <c:v>-0.86594099999999996</c:v>
                </c:pt>
                <c:pt idx="5928">
                  <c:v>-1.4531700000000001</c:v>
                </c:pt>
                <c:pt idx="5929">
                  <c:v>-1.1968799999999999</c:v>
                </c:pt>
                <c:pt idx="5930">
                  <c:v>-1.8063899999999999</c:v>
                </c:pt>
                <c:pt idx="5931">
                  <c:v>-1.4531700000000001</c:v>
                </c:pt>
                <c:pt idx="5932">
                  <c:v>-1.4757</c:v>
                </c:pt>
                <c:pt idx="5933">
                  <c:v>-0.85408700000000004</c:v>
                </c:pt>
                <c:pt idx="5934">
                  <c:v>-0.46594400000000002</c:v>
                </c:pt>
                <c:pt idx="5935">
                  <c:v>-1.3336600000000001</c:v>
                </c:pt>
                <c:pt idx="5936">
                  <c:v>-1.36629</c:v>
                </c:pt>
                <c:pt idx="5937">
                  <c:v>-1.1968799999999999</c:v>
                </c:pt>
                <c:pt idx="5938">
                  <c:v>-1.79793</c:v>
                </c:pt>
                <c:pt idx="5939">
                  <c:v>-1.0615600000000001</c:v>
                </c:pt>
                <c:pt idx="5940">
                  <c:v>-1.2558</c:v>
                </c:pt>
                <c:pt idx="5941">
                  <c:v>-1.4531700000000001</c:v>
                </c:pt>
                <c:pt idx="5942">
                  <c:v>-1.5609299999999999</c:v>
                </c:pt>
                <c:pt idx="5943">
                  <c:v>-1.6278600000000001</c:v>
                </c:pt>
                <c:pt idx="5944">
                  <c:v>-0.77618699999999996</c:v>
                </c:pt>
                <c:pt idx="5945">
                  <c:v>-0.51518699999999995</c:v>
                </c:pt>
                <c:pt idx="5946">
                  <c:v>-1.1572100000000001</c:v>
                </c:pt>
                <c:pt idx="5947">
                  <c:v>-1.5609299999999999</c:v>
                </c:pt>
                <c:pt idx="5948">
                  <c:v>-1.4791099999999999</c:v>
                </c:pt>
                <c:pt idx="5949">
                  <c:v>-1.6141700000000001</c:v>
                </c:pt>
                <c:pt idx="5950">
                  <c:v>-1.9725200000000001</c:v>
                </c:pt>
                <c:pt idx="5951">
                  <c:v>-1.1572100000000001</c:v>
                </c:pt>
                <c:pt idx="5952">
                  <c:v>-0.61488200000000004</c:v>
                </c:pt>
                <c:pt idx="5953">
                  <c:v>-0.41514099999999998</c:v>
                </c:pt>
                <c:pt idx="5954">
                  <c:v>-1.04579</c:v>
                </c:pt>
                <c:pt idx="5955">
                  <c:v>-1.0660700000000001</c:v>
                </c:pt>
                <c:pt idx="5956">
                  <c:v>-0.73962000000000006</c:v>
                </c:pt>
                <c:pt idx="5957">
                  <c:v>-1.7248699999999999</c:v>
                </c:pt>
                <c:pt idx="5958">
                  <c:v>-0.96221900000000005</c:v>
                </c:pt>
                <c:pt idx="5959">
                  <c:v>-0.99248099999999995</c:v>
                </c:pt>
                <c:pt idx="5960">
                  <c:v>-1.0535600000000001</c:v>
                </c:pt>
                <c:pt idx="5961">
                  <c:v>-0.73962000000000006</c:v>
                </c:pt>
                <c:pt idx="5962">
                  <c:v>-1.10453</c:v>
                </c:pt>
                <c:pt idx="5963">
                  <c:v>-1.36738</c:v>
                </c:pt>
                <c:pt idx="5964">
                  <c:v>-1.11602</c:v>
                </c:pt>
                <c:pt idx="5965">
                  <c:v>-1.3883399999999999</c:v>
                </c:pt>
                <c:pt idx="5966">
                  <c:v>-0.173016</c:v>
                </c:pt>
                <c:pt idx="5967">
                  <c:v>-1.73719</c:v>
                </c:pt>
                <c:pt idx="5968">
                  <c:v>-1.9657199999999999</c:v>
                </c:pt>
                <c:pt idx="5969">
                  <c:v>-1.70916</c:v>
                </c:pt>
                <c:pt idx="5970">
                  <c:v>-2.0967899999999999</c:v>
                </c:pt>
                <c:pt idx="5971">
                  <c:v>-1.61696</c:v>
                </c:pt>
                <c:pt idx="5972">
                  <c:v>-1.1900500000000001</c:v>
                </c:pt>
                <c:pt idx="5973">
                  <c:v>-1.9500299999999999</c:v>
                </c:pt>
                <c:pt idx="5974">
                  <c:v>-1.6185799999999999</c:v>
                </c:pt>
                <c:pt idx="5975">
                  <c:v>-2.3465500000000001</c:v>
                </c:pt>
                <c:pt idx="5976">
                  <c:v>-1.86463</c:v>
                </c:pt>
                <c:pt idx="5977">
                  <c:v>-1.6062000000000001</c:v>
                </c:pt>
                <c:pt idx="5978">
                  <c:v>-1.97461</c:v>
                </c:pt>
                <c:pt idx="5979">
                  <c:v>-2.7003599999999999</c:v>
                </c:pt>
                <c:pt idx="5980">
                  <c:v>-2.7003599999999999</c:v>
                </c:pt>
                <c:pt idx="5981">
                  <c:v>-1.38951</c:v>
                </c:pt>
                <c:pt idx="5982">
                  <c:v>-1.61696</c:v>
                </c:pt>
                <c:pt idx="5983">
                  <c:v>-1.68465</c:v>
                </c:pt>
                <c:pt idx="5984">
                  <c:v>-2.8490899999999999</c:v>
                </c:pt>
                <c:pt idx="5985">
                  <c:v>-0.93264199999999997</c:v>
                </c:pt>
                <c:pt idx="5986">
                  <c:v>-2.5225200000000001</c:v>
                </c:pt>
                <c:pt idx="5987">
                  <c:v>-2.8164899999999999</c:v>
                </c:pt>
                <c:pt idx="5988">
                  <c:v>-1.6646399999999999</c:v>
                </c:pt>
                <c:pt idx="5989">
                  <c:v>-1.82046</c:v>
                </c:pt>
                <c:pt idx="5990">
                  <c:v>-2.2840699999999998</c:v>
                </c:pt>
                <c:pt idx="5991">
                  <c:v>-1.59992</c:v>
                </c:pt>
                <c:pt idx="5992">
                  <c:v>-1.98112</c:v>
                </c:pt>
                <c:pt idx="5993">
                  <c:v>-1.46255</c:v>
                </c:pt>
                <c:pt idx="5994">
                  <c:v>-2.2795800000000002</c:v>
                </c:pt>
                <c:pt idx="5995">
                  <c:v>-2.03247</c:v>
                </c:pt>
                <c:pt idx="5996">
                  <c:v>-1.7481599999999999</c:v>
                </c:pt>
                <c:pt idx="5997">
                  <c:v>-2.3123</c:v>
                </c:pt>
                <c:pt idx="5998">
                  <c:v>-1.8914500000000001</c:v>
                </c:pt>
                <c:pt idx="5999">
                  <c:v>-1.81549</c:v>
                </c:pt>
                <c:pt idx="6000">
                  <c:v>-1.7849900000000001</c:v>
                </c:pt>
                <c:pt idx="6001">
                  <c:v>-0.99617</c:v>
                </c:pt>
                <c:pt idx="6002">
                  <c:v>-1.98112</c:v>
                </c:pt>
                <c:pt idx="6003">
                  <c:v>-1.6235299999999999</c:v>
                </c:pt>
                <c:pt idx="6004">
                  <c:v>-1.6654500000000001</c:v>
                </c:pt>
                <c:pt idx="6005">
                  <c:v>-1.52565</c:v>
                </c:pt>
                <c:pt idx="6006">
                  <c:v>-1.81549</c:v>
                </c:pt>
                <c:pt idx="6007">
                  <c:v>-1.43513</c:v>
                </c:pt>
                <c:pt idx="6008">
                  <c:v>-1.9709399999999999</c:v>
                </c:pt>
                <c:pt idx="6009">
                  <c:v>-1.81549</c:v>
                </c:pt>
                <c:pt idx="6010">
                  <c:v>-2.1712600000000002</c:v>
                </c:pt>
                <c:pt idx="6011">
                  <c:v>-1.02728</c:v>
                </c:pt>
                <c:pt idx="6012">
                  <c:v>-1.8200700000000001</c:v>
                </c:pt>
                <c:pt idx="6013">
                  <c:v>-1.38727</c:v>
                </c:pt>
                <c:pt idx="6014">
                  <c:v>-2.2440000000000002</c:v>
                </c:pt>
                <c:pt idx="6015">
                  <c:v>-1.12836</c:v>
                </c:pt>
                <c:pt idx="6016">
                  <c:v>-2.0821200000000002</c:v>
                </c:pt>
                <c:pt idx="6017">
                  <c:v>-2.1092</c:v>
                </c:pt>
                <c:pt idx="6018">
                  <c:v>-2.0170300000000001</c:v>
                </c:pt>
                <c:pt idx="6019">
                  <c:v>-1.59992</c:v>
                </c:pt>
                <c:pt idx="6020">
                  <c:v>-2.14019</c:v>
                </c:pt>
                <c:pt idx="6021">
                  <c:v>-1.90611</c:v>
                </c:pt>
                <c:pt idx="6022">
                  <c:v>-2.0754600000000001</c:v>
                </c:pt>
                <c:pt idx="6023">
                  <c:v>-2.0754600000000001</c:v>
                </c:pt>
                <c:pt idx="6024">
                  <c:v>-1.1548099999999999</c:v>
                </c:pt>
                <c:pt idx="6025">
                  <c:v>-2.1739799999999998</c:v>
                </c:pt>
                <c:pt idx="6026">
                  <c:v>-1.8818299999999999</c:v>
                </c:pt>
                <c:pt idx="6027">
                  <c:v>-1.4902</c:v>
                </c:pt>
                <c:pt idx="6028">
                  <c:v>-2.2172200000000002</c:v>
                </c:pt>
                <c:pt idx="6029">
                  <c:v>-1.7495000000000001</c:v>
                </c:pt>
                <c:pt idx="6030">
                  <c:v>-2.00604</c:v>
                </c:pt>
                <c:pt idx="6031">
                  <c:v>-1.9735799999999999</c:v>
                </c:pt>
                <c:pt idx="6032">
                  <c:v>-2.2549700000000001</c:v>
                </c:pt>
                <c:pt idx="6033">
                  <c:v>-1.9272800000000001</c:v>
                </c:pt>
                <c:pt idx="6034">
                  <c:v>-1.9735799999999999</c:v>
                </c:pt>
                <c:pt idx="6035">
                  <c:v>-2.1758600000000001</c:v>
                </c:pt>
                <c:pt idx="6036">
                  <c:v>-2.5659299999999998</c:v>
                </c:pt>
                <c:pt idx="6037">
                  <c:v>-2.0754600000000001</c:v>
                </c:pt>
                <c:pt idx="6038">
                  <c:v>-1.4328700000000001</c:v>
                </c:pt>
                <c:pt idx="6039">
                  <c:v>-2.3069199999999999</c:v>
                </c:pt>
                <c:pt idx="6040">
                  <c:v>-1.7323</c:v>
                </c:pt>
                <c:pt idx="6041">
                  <c:v>-2.0488</c:v>
                </c:pt>
                <c:pt idx="6042">
                  <c:v>-2.0488</c:v>
                </c:pt>
                <c:pt idx="6043">
                  <c:v>-1.5216799999999999</c:v>
                </c:pt>
                <c:pt idx="6044">
                  <c:v>-1.90611</c:v>
                </c:pt>
                <c:pt idx="6045">
                  <c:v>-2.1671200000000002</c:v>
                </c:pt>
                <c:pt idx="6046">
                  <c:v>-1.8785799999999999</c:v>
                </c:pt>
                <c:pt idx="6047">
                  <c:v>-1.7139599999999999</c:v>
                </c:pt>
                <c:pt idx="6048">
                  <c:v>-2.2172200000000002</c:v>
                </c:pt>
                <c:pt idx="6049">
                  <c:v>-1.8364199999999999</c:v>
                </c:pt>
                <c:pt idx="6050">
                  <c:v>-1.8364199999999999</c:v>
                </c:pt>
                <c:pt idx="6051">
                  <c:v>0.151476</c:v>
                </c:pt>
                <c:pt idx="6052">
                  <c:v>-0.27968799999999999</c:v>
                </c:pt>
                <c:pt idx="6053">
                  <c:v>-0.18102499999999999</c:v>
                </c:pt>
                <c:pt idx="6054">
                  <c:v>-0.88945799999999997</c:v>
                </c:pt>
                <c:pt idx="6055">
                  <c:v>0.57908899999999996</c:v>
                </c:pt>
                <c:pt idx="6056">
                  <c:v>-0.17236099999999999</c:v>
                </c:pt>
                <c:pt idx="6057">
                  <c:v>0.11293300000000001</c:v>
                </c:pt>
                <c:pt idx="6058">
                  <c:v>-0.92048600000000003</c:v>
                </c:pt>
                <c:pt idx="6059">
                  <c:v>-8.9746000000000006E-2</c:v>
                </c:pt>
                <c:pt idx="6060">
                  <c:v>-1.69929</c:v>
                </c:pt>
                <c:pt idx="6061">
                  <c:v>-0.65049599999999996</c:v>
                </c:pt>
                <c:pt idx="6062">
                  <c:v>-0.55992799999999998</c:v>
                </c:pt>
                <c:pt idx="6063">
                  <c:v>-0.17236099999999999</c:v>
                </c:pt>
                <c:pt idx="6064">
                  <c:v>-0.65049599999999996</c:v>
                </c:pt>
                <c:pt idx="6065">
                  <c:v>-0.31846400000000002</c:v>
                </c:pt>
                <c:pt idx="6066">
                  <c:v>0.56445299999999998</c:v>
                </c:pt>
                <c:pt idx="6067">
                  <c:v>-0.75090299999999999</c:v>
                </c:pt>
                <c:pt idx="6068">
                  <c:v>-1.3268800000000001</c:v>
                </c:pt>
                <c:pt idx="6069">
                  <c:v>-0.60436999999999996</c:v>
                </c:pt>
                <c:pt idx="6070">
                  <c:v>0.186334</c:v>
                </c:pt>
                <c:pt idx="6071">
                  <c:v>-2.1237599999999999</c:v>
                </c:pt>
                <c:pt idx="6072">
                  <c:v>-1.09135</c:v>
                </c:pt>
                <c:pt idx="6073">
                  <c:v>-0.74458899999999995</c:v>
                </c:pt>
                <c:pt idx="6074">
                  <c:v>-0.87393500000000002</c:v>
                </c:pt>
                <c:pt idx="6075">
                  <c:v>-1.02382</c:v>
                </c:pt>
                <c:pt idx="6076">
                  <c:v>-1.2429399999999999</c:v>
                </c:pt>
                <c:pt idx="6077">
                  <c:v>-0.96377000000000002</c:v>
                </c:pt>
                <c:pt idx="6078">
                  <c:v>-0.84682900000000005</c:v>
                </c:pt>
                <c:pt idx="6079">
                  <c:v>-1.2750699999999999</c:v>
                </c:pt>
                <c:pt idx="6080">
                  <c:v>-1.1703699999999999</c:v>
                </c:pt>
                <c:pt idx="6081">
                  <c:v>-0.71348</c:v>
                </c:pt>
                <c:pt idx="6082">
                  <c:v>-0.36542799999999998</c:v>
                </c:pt>
                <c:pt idx="6083">
                  <c:v>-1.67909</c:v>
                </c:pt>
                <c:pt idx="6084">
                  <c:v>-2.2867099999999998</c:v>
                </c:pt>
                <c:pt idx="6085">
                  <c:v>-0.59050899999999995</c:v>
                </c:pt>
                <c:pt idx="6086">
                  <c:v>-1.35273</c:v>
                </c:pt>
                <c:pt idx="6087">
                  <c:v>-1.00766</c:v>
                </c:pt>
                <c:pt idx="6088">
                  <c:v>-0.71677800000000003</c:v>
                </c:pt>
                <c:pt idx="6089">
                  <c:v>-1.17326</c:v>
                </c:pt>
                <c:pt idx="6090">
                  <c:v>-1.12385</c:v>
                </c:pt>
                <c:pt idx="6091">
                  <c:v>-0.96377000000000002</c:v>
                </c:pt>
                <c:pt idx="6092">
                  <c:v>-1.2529300000000001</c:v>
                </c:pt>
                <c:pt idx="6093">
                  <c:v>-1.1703699999999999</c:v>
                </c:pt>
                <c:pt idx="6094">
                  <c:v>-0.96377000000000002</c:v>
                </c:pt>
                <c:pt idx="6095">
                  <c:v>-0.65308699999999997</c:v>
                </c:pt>
                <c:pt idx="6096">
                  <c:v>-2.2353999999999998</c:v>
                </c:pt>
                <c:pt idx="6097">
                  <c:v>-2.7960699999999998</c:v>
                </c:pt>
                <c:pt idx="6098">
                  <c:v>-1.28485</c:v>
                </c:pt>
                <c:pt idx="6099">
                  <c:v>-1.5490600000000001</c:v>
                </c:pt>
                <c:pt idx="6100">
                  <c:v>-1.49448</c:v>
                </c:pt>
                <c:pt idx="6101">
                  <c:v>-2.1676000000000002</c:v>
                </c:pt>
                <c:pt idx="6102">
                  <c:v>-1.61615</c:v>
                </c:pt>
                <c:pt idx="6103">
                  <c:v>-1.4589000000000001</c:v>
                </c:pt>
                <c:pt idx="6104">
                  <c:v>-1.75865</c:v>
                </c:pt>
                <c:pt idx="6105">
                  <c:v>-2.1676000000000002</c:v>
                </c:pt>
                <c:pt idx="6106">
                  <c:v>-2.28287</c:v>
                </c:pt>
                <c:pt idx="6107">
                  <c:v>-0.82339700000000005</c:v>
                </c:pt>
                <c:pt idx="6108">
                  <c:v>-2.1676000000000002</c:v>
                </c:pt>
                <c:pt idx="6109">
                  <c:v>-1.03363</c:v>
                </c:pt>
                <c:pt idx="6110">
                  <c:v>-1.71617</c:v>
                </c:pt>
                <c:pt idx="6111">
                  <c:v>-1.6633800000000001</c:v>
                </c:pt>
                <c:pt idx="6112">
                  <c:v>-1.9737</c:v>
                </c:pt>
                <c:pt idx="6113">
                  <c:v>-1.5058400000000001</c:v>
                </c:pt>
                <c:pt idx="6114">
                  <c:v>-2.242</c:v>
                </c:pt>
                <c:pt idx="6115">
                  <c:v>-2.28287</c:v>
                </c:pt>
                <c:pt idx="6116">
                  <c:v>-2.7960699999999998</c:v>
                </c:pt>
                <c:pt idx="6117">
                  <c:v>-0.84815700000000005</c:v>
                </c:pt>
                <c:pt idx="6118">
                  <c:v>-1.3142</c:v>
                </c:pt>
                <c:pt idx="6119">
                  <c:v>-1.9025399999999999</c:v>
                </c:pt>
                <c:pt idx="6120">
                  <c:v>-2.51762</c:v>
                </c:pt>
                <c:pt idx="6121">
                  <c:v>-2.2920500000000001</c:v>
                </c:pt>
                <c:pt idx="6122">
                  <c:v>-0.82889199999999996</c:v>
                </c:pt>
                <c:pt idx="6123">
                  <c:v>-1.7514000000000001</c:v>
                </c:pt>
                <c:pt idx="6124">
                  <c:v>-2.1190799999999999</c:v>
                </c:pt>
                <c:pt idx="6125">
                  <c:v>-0.98650000000000004</c:v>
                </c:pt>
                <c:pt idx="6126">
                  <c:v>-2.2115200000000002</c:v>
                </c:pt>
                <c:pt idx="6127">
                  <c:v>-1.7514000000000001</c:v>
                </c:pt>
                <c:pt idx="6128">
                  <c:v>-2.1500300000000001</c:v>
                </c:pt>
                <c:pt idx="6129">
                  <c:v>-1.5972299999999999</c:v>
                </c:pt>
                <c:pt idx="6130">
                  <c:v>-0.98650000000000004</c:v>
                </c:pt>
                <c:pt idx="6131">
                  <c:v>-1.73648</c:v>
                </c:pt>
                <c:pt idx="6132">
                  <c:v>-1.9025399999999999</c:v>
                </c:pt>
                <c:pt idx="6133">
                  <c:v>-1.8836599999999999</c:v>
                </c:pt>
                <c:pt idx="6134">
                  <c:v>-1.9369400000000001</c:v>
                </c:pt>
                <c:pt idx="6135">
                  <c:v>-2.0415999999999999</c:v>
                </c:pt>
                <c:pt idx="6136">
                  <c:v>-1.3142</c:v>
                </c:pt>
                <c:pt idx="6137">
                  <c:v>-1.9301299999999999</c:v>
                </c:pt>
                <c:pt idx="6138">
                  <c:v>-1.8205800000000001</c:v>
                </c:pt>
                <c:pt idx="6139">
                  <c:v>-0.82889199999999996</c:v>
                </c:pt>
                <c:pt idx="6140">
                  <c:v>-1.77719</c:v>
                </c:pt>
                <c:pt idx="6141">
                  <c:v>-1.49861</c:v>
                </c:pt>
                <c:pt idx="6142">
                  <c:v>-1.7613399999999999</c:v>
                </c:pt>
                <c:pt idx="6143">
                  <c:v>-1.60239</c:v>
                </c:pt>
                <c:pt idx="6144">
                  <c:v>-2.3353899999999999</c:v>
                </c:pt>
                <c:pt idx="6145">
                  <c:v>-1.85084</c:v>
                </c:pt>
                <c:pt idx="6146">
                  <c:v>-1.4520299999999999</c:v>
                </c:pt>
                <c:pt idx="6147">
                  <c:v>-2.27982</c:v>
                </c:pt>
                <c:pt idx="6148">
                  <c:v>-1.9984500000000001</c:v>
                </c:pt>
                <c:pt idx="6149">
                  <c:v>-1.9924999999999999</c:v>
                </c:pt>
                <c:pt idx="6150">
                  <c:v>-1.9881599999999999</c:v>
                </c:pt>
                <c:pt idx="6151">
                  <c:v>-1.71058</c:v>
                </c:pt>
                <c:pt idx="6152">
                  <c:v>-1.6870799999999999</c:v>
                </c:pt>
                <c:pt idx="6153">
                  <c:v>-1.95858</c:v>
                </c:pt>
                <c:pt idx="6154">
                  <c:v>-2.0415999999999999</c:v>
                </c:pt>
                <c:pt idx="6155">
                  <c:v>-1.24824</c:v>
                </c:pt>
                <c:pt idx="6156">
                  <c:v>-2.40544</c:v>
                </c:pt>
                <c:pt idx="6157">
                  <c:v>-2.4105599999999998</c:v>
                </c:pt>
                <c:pt idx="6158">
                  <c:v>-2.1205400000000001</c:v>
                </c:pt>
                <c:pt idx="6159">
                  <c:v>-2.34422</c:v>
                </c:pt>
                <c:pt idx="6160">
                  <c:v>-1.7548900000000001</c:v>
                </c:pt>
                <c:pt idx="6161">
                  <c:v>-2.27982</c:v>
                </c:pt>
                <c:pt idx="6162">
                  <c:v>-2.1467499999999999</c:v>
                </c:pt>
                <c:pt idx="6163">
                  <c:v>-1.85084</c:v>
                </c:pt>
                <c:pt idx="6164">
                  <c:v>-1.95858</c:v>
                </c:pt>
                <c:pt idx="6165">
                  <c:v>-1.44028</c:v>
                </c:pt>
                <c:pt idx="6166">
                  <c:v>-1.7493300000000001</c:v>
                </c:pt>
                <c:pt idx="6167">
                  <c:v>-2.20038</c:v>
                </c:pt>
                <c:pt idx="6168">
                  <c:v>-1.6092599999999999</c:v>
                </c:pt>
                <c:pt idx="6169">
                  <c:v>-2.15158</c:v>
                </c:pt>
                <c:pt idx="6170">
                  <c:v>-1.7861</c:v>
                </c:pt>
                <c:pt idx="6171">
                  <c:v>-2.4958300000000002</c:v>
                </c:pt>
                <c:pt idx="6172">
                  <c:v>-2.15293</c:v>
                </c:pt>
                <c:pt idx="6173">
                  <c:v>-1.7548900000000001</c:v>
                </c:pt>
                <c:pt idx="6174">
                  <c:v>-1.5001599999999999</c:v>
                </c:pt>
                <c:pt idx="6175">
                  <c:v>-1.7159199999999999</c:v>
                </c:pt>
                <c:pt idx="6176">
                  <c:v>-1.9924999999999999</c:v>
                </c:pt>
                <c:pt idx="6177">
                  <c:v>-1.00278</c:v>
                </c:pt>
                <c:pt idx="6178">
                  <c:v>-1.03437</c:v>
                </c:pt>
                <c:pt idx="6179">
                  <c:v>-1.6691100000000001</c:v>
                </c:pt>
                <c:pt idx="6180">
                  <c:v>-2.02129</c:v>
                </c:pt>
                <c:pt idx="6181">
                  <c:v>-0.63323600000000002</c:v>
                </c:pt>
                <c:pt idx="6182">
                  <c:v>-1.6596900000000001</c:v>
                </c:pt>
                <c:pt idx="6183">
                  <c:v>-1.36555</c:v>
                </c:pt>
                <c:pt idx="6184">
                  <c:v>-1.6172</c:v>
                </c:pt>
                <c:pt idx="6185">
                  <c:v>-0.68399900000000002</c:v>
                </c:pt>
                <c:pt idx="6186">
                  <c:v>-2.2504</c:v>
                </c:pt>
                <c:pt idx="6187">
                  <c:v>-1.2358</c:v>
                </c:pt>
                <c:pt idx="6188">
                  <c:v>-1.82968</c:v>
                </c:pt>
                <c:pt idx="6189">
                  <c:v>-1.60938</c:v>
                </c:pt>
                <c:pt idx="6190">
                  <c:v>-2.36287</c:v>
                </c:pt>
                <c:pt idx="6191">
                  <c:v>-1.8009999999999999</c:v>
                </c:pt>
                <c:pt idx="6192">
                  <c:v>-2.1797800000000001</c:v>
                </c:pt>
                <c:pt idx="6193">
                  <c:v>-1.86141</c:v>
                </c:pt>
                <c:pt idx="6194">
                  <c:v>-0.87243000000000004</c:v>
                </c:pt>
                <c:pt idx="6195">
                  <c:v>-1.2160500000000001</c:v>
                </c:pt>
                <c:pt idx="6196">
                  <c:v>-1.60938</c:v>
                </c:pt>
                <c:pt idx="6197">
                  <c:v>-2.2504</c:v>
                </c:pt>
                <c:pt idx="6198">
                  <c:v>-1.4918800000000001</c:v>
                </c:pt>
                <c:pt idx="6199">
                  <c:v>-1.7600100000000001</c:v>
                </c:pt>
                <c:pt idx="6200">
                  <c:v>-1.4918800000000001</c:v>
                </c:pt>
                <c:pt idx="6201">
                  <c:v>-1.7023299999999999</c:v>
                </c:pt>
                <c:pt idx="6202">
                  <c:v>-0.63323600000000002</c:v>
                </c:pt>
                <c:pt idx="6203">
                  <c:v>0.10752399999999999</c:v>
                </c:pt>
                <c:pt idx="6204">
                  <c:v>-1.7600100000000001</c:v>
                </c:pt>
                <c:pt idx="6205">
                  <c:v>-1.0255000000000001</c:v>
                </c:pt>
                <c:pt idx="6206">
                  <c:v>-0.62417999999999996</c:v>
                </c:pt>
                <c:pt idx="6207">
                  <c:v>-1.73203</c:v>
                </c:pt>
                <c:pt idx="6208">
                  <c:v>-1.4992399999999999</c:v>
                </c:pt>
                <c:pt idx="6209">
                  <c:v>-2.2969400000000002</c:v>
                </c:pt>
                <c:pt idx="6210">
                  <c:v>-0.87617199999999995</c:v>
                </c:pt>
                <c:pt idx="6211">
                  <c:v>-1.18401</c:v>
                </c:pt>
                <c:pt idx="6212">
                  <c:v>-1.38348</c:v>
                </c:pt>
                <c:pt idx="6213">
                  <c:v>-1.9753400000000001</c:v>
                </c:pt>
                <c:pt idx="6214">
                  <c:v>-1.3176399999999999</c:v>
                </c:pt>
                <c:pt idx="6215">
                  <c:v>-2.5904500000000001</c:v>
                </c:pt>
                <c:pt idx="6216">
                  <c:v>-0.34657900000000003</c:v>
                </c:pt>
                <c:pt idx="6217">
                  <c:v>-0.34657900000000003</c:v>
                </c:pt>
                <c:pt idx="6218">
                  <c:v>-1.93075</c:v>
                </c:pt>
                <c:pt idx="6219">
                  <c:v>-2.4452400000000001</c:v>
                </c:pt>
                <c:pt idx="6220">
                  <c:v>-2.07246</c:v>
                </c:pt>
                <c:pt idx="6221">
                  <c:v>-1.80837</c:v>
                </c:pt>
                <c:pt idx="6222">
                  <c:v>-0.34657900000000003</c:v>
                </c:pt>
                <c:pt idx="6223">
                  <c:v>-2.4452400000000001</c:v>
                </c:pt>
                <c:pt idx="6224">
                  <c:v>-3.23386</c:v>
                </c:pt>
                <c:pt idx="6225">
                  <c:v>-3.23386</c:v>
                </c:pt>
                <c:pt idx="6226">
                  <c:v>-1.54288</c:v>
                </c:pt>
                <c:pt idx="6227">
                  <c:v>-1.84758</c:v>
                </c:pt>
                <c:pt idx="6228">
                  <c:v>-0.71216000000000002</c:v>
                </c:pt>
                <c:pt idx="6229">
                  <c:v>-2.5904500000000001</c:v>
                </c:pt>
                <c:pt idx="6230">
                  <c:v>-0.87617199999999995</c:v>
                </c:pt>
                <c:pt idx="6231">
                  <c:v>-2.60121</c:v>
                </c:pt>
                <c:pt idx="6232">
                  <c:v>-1.2403900000000001</c:v>
                </c:pt>
                <c:pt idx="6233">
                  <c:v>-0.15848200000000001</c:v>
                </c:pt>
                <c:pt idx="6234">
                  <c:v>-2.2455599999999998</c:v>
                </c:pt>
                <c:pt idx="6235">
                  <c:v>-1.8832599999999999</c:v>
                </c:pt>
                <c:pt idx="6236">
                  <c:v>-1.7591000000000001</c:v>
                </c:pt>
                <c:pt idx="6237">
                  <c:v>-1.1609799999999999</c:v>
                </c:pt>
                <c:pt idx="6238">
                  <c:v>-1.1558999999999999</c:v>
                </c:pt>
                <c:pt idx="6239">
                  <c:v>-1.01837</c:v>
                </c:pt>
                <c:pt idx="6240">
                  <c:v>-1.6517299999999999</c:v>
                </c:pt>
                <c:pt idx="6241">
                  <c:v>-0.63995500000000005</c:v>
                </c:pt>
                <c:pt idx="6242">
                  <c:v>-1.5693600000000001</c:v>
                </c:pt>
                <c:pt idx="6243">
                  <c:v>-1.60748</c:v>
                </c:pt>
                <c:pt idx="6244">
                  <c:v>-1.22485</c:v>
                </c:pt>
                <c:pt idx="6245">
                  <c:v>-0.63343000000000005</c:v>
                </c:pt>
                <c:pt idx="6246">
                  <c:v>-1.8862699999999999</c:v>
                </c:pt>
                <c:pt idx="6247">
                  <c:v>-1.60748</c:v>
                </c:pt>
                <c:pt idx="6248">
                  <c:v>-0.886818</c:v>
                </c:pt>
                <c:pt idx="6249">
                  <c:v>-1.25058</c:v>
                </c:pt>
                <c:pt idx="6250">
                  <c:v>-2.0832799999999998</c:v>
                </c:pt>
                <c:pt idx="6251">
                  <c:v>-1.4072199999999999</c:v>
                </c:pt>
                <c:pt idx="6252">
                  <c:v>-1.02016</c:v>
                </c:pt>
                <c:pt idx="6253">
                  <c:v>-2.1911200000000002</c:v>
                </c:pt>
                <c:pt idx="6254">
                  <c:v>-0.96486400000000005</c:v>
                </c:pt>
                <c:pt idx="6255">
                  <c:v>-1.6517299999999999</c:v>
                </c:pt>
                <c:pt idx="6256">
                  <c:v>-1.25058</c:v>
                </c:pt>
                <c:pt idx="6257">
                  <c:v>-1.12866</c:v>
                </c:pt>
                <c:pt idx="6258">
                  <c:v>-0.27844799999999997</c:v>
                </c:pt>
                <c:pt idx="6259">
                  <c:v>-0.79790399999999995</c:v>
                </c:pt>
                <c:pt idx="6260">
                  <c:v>-1.8962699999999999</c:v>
                </c:pt>
                <c:pt idx="6261">
                  <c:v>-0.89931899999999998</c:v>
                </c:pt>
                <c:pt idx="6262">
                  <c:v>-0.87817299999999998</c:v>
                </c:pt>
                <c:pt idx="6263">
                  <c:v>-1.18129</c:v>
                </c:pt>
                <c:pt idx="6264">
                  <c:v>-1.5438700000000001</c:v>
                </c:pt>
                <c:pt idx="6265">
                  <c:v>-0.87525399999999998</c:v>
                </c:pt>
                <c:pt idx="6266">
                  <c:v>-1.4760800000000001</c:v>
                </c:pt>
                <c:pt idx="6267">
                  <c:v>-1.3747400000000001</c:v>
                </c:pt>
                <c:pt idx="6268">
                  <c:v>-1.8468500000000001</c:v>
                </c:pt>
                <c:pt idx="6269">
                  <c:v>-0.89030699999999996</c:v>
                </c:pt>
                <c:pt idx="6270">
                  <c:v>-1.3747400000000001</c:v>
                </c:pt>
                <c:pt idx="6271">
                  <c:v>-1.1615200000000001</c:v>
                </c:pt>
                <c:pt idx="6272">
                  <c:v>-1.16283</c:v>
                </c:pt>
                <c:pt idx="6273">
                  <c:v>-2.1385700000000001</c:v>
                </c:pt>
                <c:pt idx="6274">
                  <c:v>-1.4393499999999999</c:v>
                </c:pt>
                <c:pt idx="6275">
                  <c:v>-1.73237</c:v>
                </c:pt>
                <c:pt idx="6276">
                  <c:v>-1.35989</c:v>
                </c:pt>
                <c:pt idx="6277">
                  <c:v>-1.8008999999999999</c:v>
                </c:pt>
                <c:pt idx="6278">
                  <c:v>-1.4393499999999999</c:v>
                </c:pt>
                <c:pt idx="6279">
                  <c:v>-1.4914700000000001</c:v>
                </c:pt>
                <c:pt idx="6280">
                  <c:v>-1.1328</c:v>
                </c:pt>
                <c:pt idx="6281">
                  <c:v>-1.38611</c:v>
                </c:pt>
                <c:pt idx="6282">
                  <c:v>-1.36775</c:v>
                </c:pt>
                <c:pt idx="6283">
                  <c:v>-2.2183600000000001</c:v>
                </c:pt>
                <c:pt idx="6284">
                  <c:v>-1.8359300000000001</c:v>
                </c:pt>
                <c:pt idx="6285">
                  <c:v>-1.4914700000000001</c:v>
                </c:pt>
                <c:pt idx="6286">
                  <c:v>-1.4393499999999999</c:v>
                </c:pt>
                <c:pt idx="6287">
                  <c:v>-1.83619</c:v>
                </c:pt>
                <c:pt idx="6288">
                  <c:v>-1.65716</c:v>
                </c:pt>
                <c:pt idx="6289">
                  <c:v>-0.87525399999999998</c:v>
                </c:pt>
                <c:pt idx="6290">
                  <c:v>-1.73237</c:v>
                </c:pt>
                <c:pt idx="6291">
                  <c:v>-1.16283</c:v>
                </c:pt>
                <c:pt idx="6292">
                  <c:v>-1.8008999999999999</c:v>
                </c:pt>
                <c:pt idx="6293">
                  <c:v>-1.6397699999999999</c:v>
                </c:pt>
                <c:pt idx="6294">
                  <c:v>-1.62418</c:v>
                </c:pt>
                <c:pt idx="6295">
                  <c:v>-2.0295899999999998</c:v>
                </c:pt>
                <c:pt idx="6296">
                  <c:v>-1.99719</c:v>
                </c:pt>
                <c:pt idx="6297">
                  <c:v>-2.2683300000000002</c:v>
                </c:pt>
                <c:pt idx="6298">
                  <c:v>-1.6776199999999999</c:v>
                </c:pt>
                <c:pt idx="6299">
                  <c:v>-2.3086799999999998</c:v>
                </c:pt>
                <c:pt idx="6300">
                  <c:v>-1.6397699999999999</c:v>
                </c:pt>
                <c:pt idx="6301">
                  <c:v>-2.2683300000000002</c:v>
                </c:pt>
                <c:pt idx="6302">
                  <c:v>-2.1170100000000001</c:v>
                </c:pt>
                <c:pt idx="6303">
                  <c:v>-1.6397699999999999</c:v>
                </c:pt>
                <c:pt idx="6304">
                  <c:v>-0.99110100000000001</c:v>
                </c:pt>
                <c:pt idx="6305">
                  <c:v>-1.65716</c:v>
                </c:pt>
                <c:pt idx="6306">
                  <c:v>-1.3261799999999999</c:v>
                </c:pt>
                <c:pt idx="6307">
                  <c:v>-1.1973400000000001</c:v>
                </c:pt>
                <c:pt idx="6308">
                  <c:v>-1.88646</c:v>
                </c:pt>
                <c:pt idx="6309">
                  <c:v>-1.77284</c:v>
                </c:pt>
                <c:pt idx="6310">
                  <c:v>-2.3086799999999998</c:v>
                </c:pt>
                <c:pt idx="6311">
                  <c:v>-0.99110100000000001</c:v>
                </c:pt>
                <c:pt idx="6312">
                  <c:v>-1.9341999999999999</c:v>
                </c:pt>
                <c:pt idx="6313">
                  <c:v>-1.56595</c:v>
                </c:pt>
                <c:pt idx="6314">
                  <c:v>-1.6397699999999999</c:v>
                </c:pt>
                <c:pt idx="6315">
                  <c:v>-2.0302899999999999</c:v>
                </c:pt>
                <c:pt idx="6316">
                  <c:v>-1.96149</c:v>
                </c:pt>
                <c:pt idx="6317">
                  <c:v>-1.8756699999999999</c:v>
                </c:pt>
                <c:pt idx="6318">
                  <c:v>-2.0447000000000002</c:v>
                </c:pt>
                <c:pt idx="6319">
                  <c:v>-2.3535599999999999</c:v>
                </c:pt>
                <c:pt idx="6320">
                  <c:v>-2.2549999999999999</c:v>
                </c:pt>
                <c:pt idx="6321">
                  <c:v>-1.70516</c:v>
                </c:pt>
                <c:pt idx="6322">
                  <c:v>-1.99661</c:v>
                </c:pt>
                <c:pt idx="6323">
                  <c:v>-2.3765499999999999</c:v>
                </c:pt>
                <c:pt idx="6324">
                  <c:v>-1.3107899999999999</c:v>
                </c:pt>
                <c:pt idx="6325">
                  <c:v>-1.8215300000000001</c:v>
                </c:pt>
                <c:pt idx="6326">
                  <c:v>-1.8215300000000001</c:v>
                </c:pt>
                <c:pt idx="6327">
                  <c:v>-2.3765499999999999</c:v>
                </c:pt>
                <c:pt idx="6328">
                  <c:v>-2.0445199999999999</c:v>
                </c:pt>
                <c:pt idx="6329">
                  <c:v>-2.3765499999999999</c:v>
                </c:pt>
                <c:pt idx="6330">
                  <c:v>-2.2921399999999998</c:v>
                </c:pt>
                <c:pt idx="6331">
                  <c:v>-1.8215300000000001</c:v>
                </c:pt>
                <c:pt idx="6332">
                  <c:v>-1.9678100000000001</c:v>
                </c:pt>
                <c:pt idx="6333">
                  <c:v>-2.5182500000000001</c:v>
                </c:pt>
                <c:pt idx="6334">
                  <c:v>-1.42441</c:v>
                </c:pt>
                <c:pt idx="6335">
                  <c:v>-1.54152</c:v>
                </c:pt>
                <c:pt idx="6336">
                  <c:v>-2.10928</c:v>
                </c:pt>
                <c:pt idx="6337">
                  <c:v>-2.2686999999999999</c:v>
                </c:pt>
                <c:pt idx="6338">
                  <c:v>-1.98505</c:v>
                </c:pt>
                <c:pt idx="6339">
                  <c:v>-1.9658500000000001</c:v>
                </c:pt>
                <c:pt idx="6340">
                  <c:v>-2.5182500000000001</c:v>
                </c:pt>
                <c:pt idx="6341">
                  <c:v>-2.5182500000000001</c:v>
                </c:pt>
                <c:pt idx="6342">
                  <c:v>-1.3461700000000001</c:v>
                </c:pt>
                <c:pt idx="6343">
                  <c:v>-1.98505</c:v>
                </c:pt>
                <c:pt idx="6344">
                  <c:v>-1.34497</c:v>
                </c:pt>
                <c:pt idx="6345">
                  <c:v>-1.56742</c:v>
                </c:pt>
                <c:pt idx="6346">
                  <c:v>-2.0637699999999999</c:v>
                </c:pt>
                <c:pt idx="6347">
                  <c:v>-2.3678699999999999</c:v>
                </c:pt>
                <c:pt idx="6348">
                  <c:v>-2.1372399999999998</c:v>
                </c:pt>
                <c:pt idx="6349">
                  <c:v>-1.41639</c:v>
                </c:pt>
                <c:pt idx="6350">
                  <c:v>-2.2748300000000001</c:v>
                </c:pt>
                <c:pt idx="6351">
                  <c:v>-2.1086</c:v>
                </c:pt>
                <c:pt idx="6352">
                  <c:v>-2.27128</c:v>
                </c:pt>
                <c:pt idx="6353">
                  <c:v>-0.88554699999999997</c:v>
                </c:pt>
                <c:pt idx="6354">
                  <c:v>-1.66743</c:v>
                </c:pt>
                <c:pt idx="6355">
                  <c:v>-1.7962199999999999</c:v>
                </c:pt>
                <c:pt idx="6356">
                  <c:v>-2.0979899999999998</c:v>
                </c:pt>
                <c:pt idx="6357">
                  <c:v>-2.1681599999999999</c:v>
                </c:pt>
                <c:pt idx="6358">
                  <c:v>-1.8877600000000001</c:v>
                </c:pt>
                <c:pt idx="6359">
                  <c:v>-1.96075</c:v>
                </c:pt>
                <c:pt idx="6360">
                  <c:v>-1.66743</c:v>
                </c:pt>
                <c:pt idx="6361">
                  <c:v>-2.13645</c:v>
                </c:pt>
                <c:pt idx="6362">
                  <c:v>-2.1059899999999998</c:v>
                </c:pt>
                <c:pt idx="6363">
                  <c:v>-2.2035499999999999</c:v>
                </c:pt>
                <c:pt idx="6364">
                  <c:v>-2.2198699999999998</c:v>
                </c:pt>
                <c:pt idx="6365">
                  <c:v>-2.2394500000000002</c:v>
                </c:pt>
                <c:pt idx="6366">
                  <c:v>-1.40689</c:v>
                </c:pt>
                <c:pt idx="6367">
                  <c:v>-2.30125</c:v>
                </c:pt>
                <c:pt idx="6368">
                  <c:v>-2.13645</c:v>
                </c:pt>
                <c:pt idx="6369">
                  <c:v>-1.20509</c:v>
                </c:pt>
                <c:pt idx="6370">
                  <c:v>-2.45871</c:v>
                </c:pt>
                <c:pt idx="6371">
                  <c:v>-2.2035499999999999</c:v>
                </c:pt>
                <c:pt idx="6372">
                  <c:v>-2.2052999999999998</c:v>
                </c:pt>
                <c:pt idx="6373">
                  <c:v>-0.70786400000000005</c:v>
                </c:pt>
                <c:pt idx="6374">
                  <c:v>-2.39446</c:v>
                </c:pt>
                <c:pt idx="6375">
                  <c:v>-1.9150400000000001</c:v>
                </c:pt>
                <c:pt idx="6376">
                  <c:v>-2.0575100000000002</c:v>
                </c:pt>
                <c:pt idx="6377">
                  <c:v>-2.34436</c:v>
                </c:pt>
                <c:pt idx="6378">
                  <c:v>-1.73095</c:v>
                </c:pt>
                <c:pt idx="6379">
                  <c:v>-1.8926499999999999</c:v>
                </c:pt>
                <c:pt idx="6380">
                  <c:v>-1.83165</c:v>
                </c:pt>
                <c:pt idx="6381">
                  <c:v>-2.0862400000000001</c:v>
                </c:pt>
                <c:pt idx="6382">
                  <c:v>-1.9358200000000001</c:v>
                </c:pt>
                <c:pt idx="6383">
                  <c:v>-2.4499200000000001</c:v>
                </c:pt>
                <c:pt idx="6384">
                  <c:v>-0.71734500000000001</c:v>
                </c:pt>
                <c:pt idx="6385">
                  <c:v>-1.6243300000000001</c:v>
                </c:pt>
                <c:pt idx="6386">
                  <c:v>-0.71734500000000001</c:v>
                </c:pt>
                <c:pt idx="6387">
                  <c:v>-2.3670200000000001</c:v>
                </c:pt>
                <c:pt idx="6388">
                  <c:v>-2.19773</c:v>
                </c:pt>
                <c:pt idx="6389">
                  <c:v>-2.2522799999999998</c:v>
                </c:pt>
                <c:pt idx="6390">
                  <c:v>-2.10168</c:v>
                </c:pt>
                <c:pt idx="6391">
                  <c:v>-1.8964799999999999</c:v>
                </c:pt>
                <c:pt idx="6392">
                  <c:v>-2.2045599999999999</c:v>
                </c:pt>
                <c:pt idx="6393">
                  <c:v>-2.06671</c:v>
                </c:pt>
                <c:pt idx="6394">
                  <c:v>-2.6848399999999999</c:v>
                </c:pt>
                <c:pt idx="6395">
                  <c:v>-2.0530900000000001</c:v>
                </c:pt>
                <c:pt idx="6396">
                  <c:v>-2.6387</c:v>
                </c:pt>
                <c:pt idx="6397">
                  <c:v>-1.5499099999999999</c:v>
                </c:pt>
                <c:pt idx="6398">
                  <c:v>-2.2149200000000002</c:v>
                </c:pt>
                <c:pt idx="6399">
                  <c:v>-2.0530900000000001</c:v>
                </c:pt>
                <c:pt idx="6400">
                  <c:v>-1.6113500000000001</c:v>
                </c:pt>
                <c:pt idx="6401">
                  <c:v>-1.8672899999999999</c:v>
                </c:pt>
                <c:pt idx="6402">
                  <c:v>-2.0440999999999998</c:v>
                </c:pt>
                <c:pt idx="6403">
                  <c:v>-2.45478</c:v>
                </c:pt>
                <c:pt idx="6404">
                  <c:v>-1.76857</c:v>
                </c:pt>
                <c:pt idx="6405">
                  <c:v>-1.5400400000000001</c:v>
                </c:pt>
                <c:pt idx="6406">
                  <c:v>-1.4059699999999999</c:v>
                </c:pt>
                <c:pt idx="6407">
                  <c:v>-1.76857</c:v>
                </c:pt>
                <c:pt idx="6408">
                  <c:v>-1.5125999999999999</c:v>
                </c:pt>
                <c:pt idx="6409">
                  <c:v>-1.5249699999999999</c:v>
                </c:pt>
                <c:pt idx="6410">
                  <c:v>-2.0885600000000002</c:v>
                </c:pt>
                <c:pt idx="6411">
                  <c:v>-2.2045599999999999</c:v>
                </c:pt>
                <c:pt idx="6412">
                  <c:v>-2.2149200000000002</c:v>
                </c:pt>
                <c:pt idx="6413">
                  <c:v>-2.5933299999999999</c:v>
                </c:pt>
                <c:pt idx="6414">
                  <c:v>-2.2045599999999999</c:v>
                </c:pt>
                <c:pt idx="6415">
                  <c:v>-1.92249</c:v>
                </c:pt>
                <c:pt idx="6416">
                  <c:v>-1.5997600000000001</c:v>
                </c:pt>
                <c:pt idx="6417">
                  <c:v>-1.81789</c:v>
                </c:pt>
                <c:pt idx="6418">
                  <c:v>-1.2439</c:v>
                </c:pt>
                <c:pt idx="6419">
                  <c:v>-1.7126399999999999</c:v>
                </c:pt>
                <c:pt idx="6420">
                  <c:v>-1.0264</c:v>
                </c:pt>
                <c:pt idx="6421">
                  <c:v>-1.48308</c:v>
                </c:pt>
                <c:pt idx="6422">
                  <c:v>-1.7126399999999999</c:v>
                </c:pt>
                <c:pt idx="6423">
                  <c:v>-2.06962</c:v>
                </c:pt>
                <c:pt idx="6424">
                  <c:v>-1.4466600000000001</c:v>
                </c:pt>
                <c:pt idx="6425">
                  <c:v>-2.2149899999999998</c:v>
                </c:pt>
                <c:pt idx="6426">
                  <c:v>-1.49186</c:v>
                </c:pt>
                <c:pt idx="6427">
                  <c:v>-2.1572100000000001</c:v>
                </c:pt>
                <c:pt idx="6428">
                  <c:v>-2.0741200000000002</c:v>
                </c:pt>
                <c:pt idx="6429">
                  <c:v>-2.13029</c:v>
                </c:pt>
                <c:pt idx="6430">
                  <c:v>-1.3193900000000001</c:v>
                </c:pt>
                <c:pt idx="6431">
                  <c:v>-1.2587600000000001</c:v>
                </c:pt>
                <c:pt idx="6432">
                  <c:v>-1.4342900000000001</c:v>
                </c:pt>
                <c:pt idx="6433">
                  <c:v>-1.6545799999999999</c:v>
                </c:pt>
                <c:pt idx="6434">
                  <c:v>-0.791736</c:v>
                </c:pt>
                <c:pt idx="6435">
                  <c:v>-1.2587600000000001</c:v>
                </c:pt>
                <c:pt idx="6436">
                  <c:v>-1.76983</c:v>
                </c:pt>
                <c:pt idx="6437">
                  <c:v>-0.55096199999999995</c:v>
                </c:pt>
                <c:pt idx="6438">
                  <c:v>-1.3864700000000001</c:v>
                </c:pt>
                <c:pt idx="6439">
                  <c:v>-1.0876300000000001</c:v>
                </c:pt>
                <c:pt idx="6440">
                  <c:v>-1.81789</c:v>
                </c:pt>
                <c:pt idx="6441">
                  <c:v>-1.0876300000000001</c:v>
                </c:pt>
                <c:pt idx="6442">
                  <c:v>-1.7197</c:v>
                </c:pt>
                <c:pt idx="6443">
                  <c:v>-1.6140300000000001</c:v>
                </c:pt>
                <c:pt idx="6444">
                  <c:v>-1.5761799999999999</c:v>
                </c:pt>
                <c:pt idx="6445">
                  <c:v>-1.8072299999999999</c:v>
                </c:pt>
                <c:pt idx="6446">
                  <c:v>-1.8072299999999999</c:v>
                </c:pt>
                <c:pt idx="6447">
                  <c:v>-1.5761799999999999</c:v>
                </c:pt>
                <c:pt idx="6448">
                  <c:v>-1.3053699999999999</c:v>
                </c:pt>
                <c:pt idx="6449">
                  <c:v>0.53683700000000001</c:v>
                </c:pt>
                <c:pt idx="6450">
                  <c:v>0.108308</c:v>
                </c:pt>
                <c:pt idx="6451">
                  <c:v>0.32577600000000001</c:v>
                </c:pt>
                <c:pt idx="6452">
                  <c:v>0.85100900000000002</c:v>
                </c:pt>
                <c:pt idx="6453">
                  <c:v>0.21047199999999999</c:v>
                </c:pt>
                <c:pt idx="6454">
                  <c:v>-0.43121100000000001</c:v>
                </c:pt>
                <c:pt idx="6455">
                  <c:v>-0.43121100000000001</c:v>
                </c:pt>
                <c:pt idx="6456">
                  <c:v>0.53683700000000001</c:v>
                </c:pt>
                <c:pt idx="6457">
                  <c:v>1.06934</c:v>
                </c:pt>
                <c:pt idx="6458">
                  <c:v>0.108308</c:v>
                </c:pt>
                <c:pt idx="6459">
                  <c:v>0.108308</c:v>
                </c:pt>
                <c:pt idx="6460">
                  <c:v>-1.42086</c:v>
                </c:pt>
                <c:pt idx="6461">
                  <c:v>0.39557700000000001</c:v>
                </c:pt>
                <c:pt idx="6462">
                  <c:v>-1.31446</c:v>
                </c:pt>
                <c:pt idx="6463">
                  <c:v>0.32897300000000002</c:v>
                </c:pt>
                <c:pt idx="6464">
                  <c:v>6.2322000000000002E-2</c:v>
                </c:pt>
                <c:pt idx="6465">
                  <c:v>0.59333100000000005</c:v>
                </c:pt>
                <c:pt idx="6466">
                  <c:v>6.2322000000000002E-2</c:v>
                </c:pt>
                <c:pt idx="6467">
                  <c:v>0.79174100000000003</c:v>
                </c:pt>
                <c:pt idx="6468">
                  <c:v>-1.1713499999999999</c:v>
                </c:pt>
                <c:pt idx="6469">
                  <c:v>-0.85375199999999996</c:v>
                </c:pt>
                <c:pt idx="6470">
                  <c:v>0.11766500000000001</c:v>
                </c:pt>
                <c:pt idx="6471">
                  <c:v>-1.2071799999999999</c:v>
                </c:pt>
                <c:pt idx="6472">
                  <c:v>-0.64863700000000002</c:v>
                </c:pt>
                <c:pt idx="6473">
                  <c:v>-0.15964800000000001</c:v>
                </c:pt>
                <c:pt idx="6474">
                  <c:v>0.32897300000000002</c:v>
                </c:pt>
                <c:pt idx="6475">
                  <c:v>6.2322000000000002E-2</c:v>
                </c:pt>
                <c:pt idx="6476">
                  <c:v>0.45560499999999998</c:v>
                </c:pt>
                <c:pt idx="6477">
                  <c:v>6.4768000000000006E-2</c:v>
                </c:pt>
                <c:pt idx="6478">
                  <c:v>-0.77466699999999999</c:v>
                </c:pt>
                <c:pt idx="6479">
                  <c:v>-1.63818</c:v>
                </c:pt>
                <c:pt idx="6480">
                  <c:v>-0.11258899999999999</c:v>
                </c:pt>
                <c:pt idx="6481">
                  <c:v>-1.3179700000000001</c:v>
                </c:pt>
                <c:pt idx="6482">
                  <c:v>-0.43130099999999999</c:v>
                </c:pt>
                <c:pt idx="6483">
                  <c:v>-1.3292999999999999</c:v>
                </c:pt>
                <c:pt idx="6484">
                  <c:v>-0.74142300000000005</c:v>
                </c:pt>
                <c:pt idx="6485">
                  <c:v>-0.74142300000000005</c:v>
                </c:pt>
                <c:pt idx="6486">
                  <c:v>-0.98237699999999994</c:v>
                </c:pt>
                <c:pt idx="6487">
                  <c:v>-0.60435099999999997</c:v>
                </c:pt>
                <c:pt idx="6488">
                  <c:v>-1.3349599999999999</c:v>
                </c:pt>
                <c:pt idx="6489">
                  <c:v>-0.74142300000000005</c:v>
                </c:pt>
                <c:pt idx="6490">
                  <c:v>-1.8097000000000001</c:v>
                </c:pt>
                <c:pt idx="6491">
                  <c:v>-1.1405400000000001</c:v>
                </c:pt>
                <c:pt idx="6492">
                  <c:v>-1.40045</c:v>
                </c:pt>
                <c:pt idx="6493">
                  <c:v>-0.87514000000000003</c:v>
                </c:pt>
                <c:pt idx="6494">
                  <c:v>-1.2625900000000001</c:v>
                </c:pt>
                <c:pt idx="6495">
                  <c:v>-0.83345100000000005</c:v>
                </c:pt>
                <c:pt idx="6496">
                  <c:v>-0.98237699999999994</c:v>
                </c:pt>
                <c:pt idx="6497">
                  <c:v>-1.61927</c:v>
                </c:pt>
                <c:pt idx="6498">
                  <c:v>-1.3349599999999999</c:v>
                </c:pt>
                <c:pt idx="6499">
                  <c:v>-0.98237699999999994</c:v>
                </c:pt>
                <c:pt idx="6500">
                  <c:v>-0.96623800000000004</c:v>
                </c:pt>
                <c:pt idx="6501">
                  <c:v>-0.65184900000000001</c:v>
                </c:pt>
                <c:pt idx="6502">
                  <c:v>-5.2063999999999999E-2</c:v>
                </c:pt>
                <c:pt idx="6503">
                  <c:v>-1.22777</c:v>
                </c:pt>
                <c:pt idx="6504">
                  <c:v>-1.1162300000000001</c:v>
                </c:pt>
                <c:pt idx="6505">
                  <c:v>-1.0202599999999999</c:v>
                </c:pt>
                <c:pt idx="6506">
                  <c:v>-1.0908</c:v>
                </c:pt>
                <c:pt idx="6507">
                  <c:v>-0.35584199999999999</c:v>
                </c:pt>
                <c:pt idx="6508">
                  <c:v>-1.2650399999999999</c:v>
                </c:pt>
                <c:pt idx="6509">
                  <c:v>-1.11104</c:v>
                </c:pt>
                <c:pt idx="6510">
                  <c:v>-0.37392199999999998</c:v>
                </c:pt>
                <c:pt idx="6511">
                  <c:v>-0.88866400000000001</c:v>
                </c:pt>
                <c:pt idx="6512">
                  <c:v>-0.707735</c:v>
                </c:pt>
                <c:pt idx="6513">
                  <c:v>-0.79484900000000003</c:v>
                </c:pt>
                <c:pt idx="6514">
                  <c:v>-0.93283899999999997</c:v>
                </c:pt>
                <c:pt idx="6515">
                  <c:v>-0.86266100000000001</c:v>
                </c:pt>
                <c:pt idx="6516">
                  <c:v>-0.96623800000000004</c:v>
                </c:pt>
                <c:pt idx="6517">
                  <c:v>-0.94900099999999998</c:v>
                </c:pt>
                <c:pt idx="6518">
                  <c:v>-1.09676</c:v>
                </c:pt>
                <c:pt idx="6519">
                  <c:v>-1.0547299999999999</c:v>
                </c:pt>
                <c:pt idx="6520">
                  <c:v>-1.9414100000000001</c:v>
                </c:pt>
                <c:pt idx="6521">
                  <c:v>-0.72293399999999997</c:v>
                </c:pt>
                <c:pt idx="6522">
                  <c:v>-1.11104</c:v>
                </c:pt>
                <c:pt idx="6523">
                  <c:v>-0.86266100000000001</c:v>
                </c:pt>
                <c:pt idx="6524">
                  <c:v>-1.09676</c:v>
                </c:pt>
                <c:pt idx="6525">
                  <c:v>-0.84440300000000001</c:v>
                </c:pt>
                <c:pt idx="6526">
                  <c:v>-0.223637</c:v>
                </c:pt>
                <c:pt idx="6527">
                  <c:v>-6.1896E-2</c:v>
                </c:pt>
                <c:pt idx="6528">
                  <c:v>-0.46162500000000001</c:v>
                </c:pt>
                <c:pt idx="6529">
                  <c:v>0.28664499999999998</c:v>
                </c:pt>
                <c:pt idx="6530">
                  <c:v>-0.79583499999999996</c:v>
                </c:pt>
                <c:pt idx="6531">
                  <c:v>-0.50533899999999998</c:v>
                </c:pt>
                <c:pt idx="6532">
                  <c:v>-0.72293399999999997</c:v>
                </c:pt>
                <c:pt idx="6533">
                  <c:v>0.28664499999999998</c:v>
                </c:pt>
                <c:pt idx="6534">
                  <c:v>-0.437747</c:v>
                </c:pt>
                <c:pt idx="6535">
                  <c:v>-0.94900099999999998</c:v>
                </c:pt>
                <c:pt idx="6536">
                  <c:v>-0.86266100000000001</c:v>
                </c:pt>
                <c:pt idx="6537">
                  <c:v>-1.30141</c:v>
                </c:pt>
                <c:pt idx="6538">
                  <c:v>-1.4431799999999999</c:v>
                </c:pt>
                <c:pt idx="6539">
                  <c:v>-1.3204199999999999</c:v>
                </c:pt>
                <c:pt idx="6540">
                  <c:v>-0.285103</c:v>
                </c:pt>
                <c:pt idx="6541">
                  <c:v>0.28664499999999998</c:v>
                </c:pt>
                <c:pt idx="6542">
                  <c:v>-6.1896E-2</c:v>
                </c:pt>
                <c:pt idx="6543">
                  <c:v>-0.87294400000000005</c:v>
                </c:pt>
                <c:pt idx="6544">
                  <c:v>-0.69391999999999998</c:v>
                </c:pt>
                <c:pt idx="6545">
                  <c:v>-1.09178</c:v>
                </c:pt>
                <c:pt idx="6546">
                  <c:v>-0.91337000000000002</c:v>
                </c:pt>
                <c:pt idx="6547">
                  <c:v>-1.8025199999999999</c:v>
                </c:pt>
                <c:pt idx="6548">
                  <c:v>-1.60365</c:v>
                </c:pt>
                <c:pt idx="6549">
                  <c:v>-0.87411000000000005</c:v>
                </c:pt>
                <c:pt idx="6550">
                  <c:v>-1.7179500000000001</c:v>
                </c:pt>
                <c:pt idx="6551">
                  <c:v>-1.3165</c:v>
                </c:pt>
                <c:pt idx="6552">
                  <c:v>-0.97303899999999999</c:v>
                </c:pt>
                <c:pt idx="6553">
                  <c:v>-1.5829599999999999</c:v>
                </c:pt>
                <c:pt idx="6554">
                  <c:v>-0.97303899999999999</c:v>
                </c:pt>
                <c:pt idx="6555">
                  <c:v>-1.8927700000000001</c:v>
                </c:pt>
                <c:pt idx="6556">
                  <c:v>-0.858124</c:v>
                </c:pt>
                <c:pt idx="6557">
                  <c:v>-1.3301000000000001</c:v>
                </c:pt>
                <c:pt idx="6558">
                  <c:v>-1.3254999999999999</c:v>
                </c:pt>
                <c:pt idx="6559">
                  <c:v>-1.9228099999999999</c:v>
                </c:pt>
                <c:pt idx="6560">
                  <c:v>-1.1122099999999999</c:v>
                </c:pt>
                <c:pt idx="6561">
                  <c:v>-1.02213</c:v>
                </c:pt>
                <c:pt idx="6562">
                  <c:v>-0.89519300000000002</c:v>
                </c:pt>
                <c:pt idx="6563">
                  <c:v>-1.28834</c:v>
                </c:pt>
                <c:pt idx="6564">
                  <c:v>-1.02213</c:v>
                </c:pt>
                <c:pt idx="6565">
                  <c:v>-0.98258000000000001</c:v>
                </c:pt>
                <c:pt idx="6566">
                  <c:v>-0.55213400000000001</c:v>
                </c:pt>
                <c:pt idx="6567">
                  <c:v>-1.68146</c:v>
                </c:pt>
                <c:pt idx="6568">
                  <c:v>-1.3254999999999999</c:v>
                </c:pt>
                <c:pt idx="6569">
                  <c:v>-2.20669</c:v>
                </c:pt>
                <c:pt idx="6570">
                  <c:v>-2.01593</c:v>
                </c:pt>
                <c:pt idx="6571">
                  <c:v>-2.69923</c:v>
                </c:pt>
                <c:pt idx="6572">
                  <c:v>-2.6566999999999998</c:v>
                </c:pt>
                <c:pt idx="6573">
                  <c:v>-2.2964899999999999</c:v>
                </c:pt>
                <c:pt idx="6574">
                  <c:v>-1.4804200000000001</c:v>
                </c:pt>
                <c:pt idx="6575">
                  <c:v>-2.46428</c:v>
                </c:pt>
                <c:pt idx="6576">
                  <c:v>-1.6167100000000001</c:v>
                </c:pt>
                <c:pt idx="6577">
                  <c:v>-1.32213</c:v>
                </c:pt>
                <c:pt idx="6578">
                  <c:v>-2.4791300000000001</c:v>
                </c:pt>
                <c:pt idx="6579">
                  <c:v>-1.9984500000000001</c:v>
                </c:pt>
                <c:pt idx="6580">
                  <c:v>-2.5100799999999999</c:v>
                </c:pt>
                <c:pt idx="6581">
                  <c:v>-2.3526099999999999</c:v>
                </c:pt>
                <c:pt idx="6582">
                  <c:v>-2.1905000000000001</c:v>
                </c:pt>
                <c:pt idx="6583">
                  <c:v>-2.46563</c:v>
                </c:pt>
                <c:pt idx="6584">
                  <c:v>-2.95356</c:v>
                </c:pt>
                <c:pt idx="6585">
                  <c:v>-2.5487799999999998</c:v>
                </c:pt>
                <c:pt idx="6586">
                  <c:v>-2.5487799999999998</c:v>
                </c:pt>
                <c:pt idx="6587">
                  <c:v>-2.6566999999999998</c:v>
                </c:pt>
                <c:pt idx="6588">
                  <c:v>-1.32213</c:v>
                </c:pt>
                <c:pt idx="6589">
                  <c:v>-2.1571099999999999</c:v>
                </c:pt>
                <c:pt idx="6590">
                  <c:v>-2.2874400000000001</c:v>
                </c:pt>
                <c:pt idx="6591">
                  <c:v>-2.54182</c:v>
                </c:pt>
                <c:pt idx="6592">
                  <c:v>-3.12561</c:v>
                </c:pt>
                <c:pt idx="6593">
                  <c:v>-2.0403699999999998</c:v>
                </c:pt>
                <c:pt idx="6594">
                  <c:v>-1.38845</c:v>
                </c:pt>
                <c:pt idx="6595">
                  <c:v>-1.92439</c:v>
                </c:pt>
                <c:pt idx="6596">
                  <c:v>-2.1646100000000001</c:v>
                </c:pt>
                <c:pt idx="6597">
                  <c:v>-2.59667</c:v>
                </c:pt>
                <c:pt idx="6598">
                  <c:v>-1.56525</c:v>
                </c:pt>
                <c:pt idx="6599">
                  <c:v>-1.77406</c:v>
                </c:pt>
                <c:pt idx="6600">
                  <c:v>-3.1863899999999998</c:v>
                </c:pt>
                <c:pt idx="6601">
                  <c:v>-1.8380099999999999</c:v>
                </c:pt>
                <c:pt idx="6602">
                  <c:v>-2.3765700000000001</c:v>
                </c:pt>
                <c:pt idx="6603">
                  <c:v>-2.2721200000000001</c:v>
                </c:pt>
                <c:pt idx="6604">
                  <c:v>-2.15137</c:v>
                </c:pt>
                <c:pt idx="6605">
                  <c:v>-2.1163799999999999</c:v>
                </c:pt>
                <c:pt idx="6606">
                  <c:v>-2.30674</c:v>
                </c:pt>
                <c:pt idx="6607">
                  <c:v>-2.1163799999999999</c:v>
                </c:pt>
                <c:pt idx="6608">
                  <c:v>-2.1811500000000001</c:v>
                </c:pt>
                <c:pt idx="6609">
                  <c:v>-2.4638800000000001</c:v>
                </c:pt>
                <c:pt idx="6610">
                  <c:v>-2.4638800000000001</c:v>
                </c:pt>
                <c:pt idx="6611">
                  <c:v>-2.0393400000000002</c:v>
                </c:pt>
                <c:pt idx="6612">
                  <c:v>-2.0393400000000002</c:v>
                </c:pt>
                <c:pt idx="6613">
                  <c:v>-2.0809500000000001</c:v>
                </c:pt>
                <c:pt idx="6614">
                  <c:v>-2.54481</c:v>
                </c:pt>
                <c:pt idx="6615">
                  <c:v>-2.1144799999999999</c:v>
                </c:pt>
                <c:pt idx="6616">
                  <c:v>-2.7261099999999998</c:v>
                </c:pt>
                <c:pt idx="6617">
                  <c:v>-2.40516</c:v>
                </c:pt>
                <c:pt idx="6618">
                  <c:v>-2.3607</c:v>
                </c:pt>
                <c:pt idx="6619">
                  <c:v>-2.15137</c:v>
                </c:pt>
                <c:pt idx="6620">
                  <c:v>-1.6172599999999999</c:v>
                </c:pt>
                <c:pt idx="6621">
                  <c:v>-1.4966299999999999</c:v>
                </c:pt>
                <c:pt idx="6622">
                  <c:v>-2.4638800000000001</c:v>
                </c:pt>
                <c:pt idx="6623">
                  <c:v>-2.4641600000000001</c:v>
                </c:pt>
                <c:pt idx="6624">
                  <c:v>-2.1473599999999999</c:v>
                </c:pt>
                <c:pt idx="6625">
                  <c:v>-2.1473599999999999</c:v>
                </c:pt>
                <c:pt idx="6626">
                  <c:v>-2.1714199999999999</c:v>
                </c:pt>
                <c:pt idx="6627">
                  <c:v>-2.30267</c:v>
                </c:pt>
                <c:pt idx="6628">
                  <c:v>-1.2653399999999999</c:v>
                </c:pt>
                <c:pt idx="6629">
                  <c:v>-2.1144799999999999</c:v>
                </c:pt>
                <c:pt idx="6630">
                  <c:v>-2.1473599999999999</c:v>
                </c:pt>
                <c:pt idx="6631">
                  <c:v>-2.0972300000000001</c:v>
                </c:pt>
                <c:pt idx="6632">
                  <c:v>-2.1714199999999999</c:v>
                </c:pt>
                <c:pt idx="6633">
                  <c:v>-1.6665300000000001</c:v>
                </c:pt>
                <c:pt idx="6634">
                  <c:v>-1.4372199999999999</c:v>
                </c:pt>
                <c:pt idx="6635">
                  <c:v>-1.7703</c:v>
                </c:pt>
                <c:pt idx="6636">
                  <c:v>-2.83026</c:v>
                </c:pt>
                <c:pt idx="6637">
                  <c:v>-1.37859</c:v>
                </c:pt>
                <c:pt idx="6638">
                  <c:v>-1.8197000000000001</c:v>
                </c:pt>
                <c:pt idx="6639">
                  <c:v>-1.5906100000000001</c:v>
                </c:pt>
                <c:pt idx="6640">
                  <c:v>-0.80656899999999998</c:v>
                </c:pt>
                <c:pt idx="6641">
                  <c:v>-0.74000900000000003</c:v>
                </c:pt>
                <c:pt idx="6642">
                  <c:v>-1.29579</c:v>
                </c:pt>
                <c:pt idx="6643">
                  <c:v>-0.96127700000000005</c:v>
                </c:pt>
                <c:pt idx="6644">
                  <c:v>-1.8227</c:v>
                </c:pt>
                <c:pt idx="6645">
                  <c:v>-1.39289</c:v>
                </c:pt>
                <c:pt idx="6646">
                  <c:v>-1.6744699999999999</c:v>
                </c:pt>
                <c:pt idx="6647">
                  <c:v>-1.8197000000000001</c:v>
                </c:pt>
                <c:pt idx="6648">
                  <c:v>-1.92245</c:v>
                </c:pt>
                <c:pt idx="6649">
                  <c:v>-1.3080499999999999</c:v>
                </c:pt>
                <c:pt idx="6650">
                  <c:v>-1.6658299999999999</c:v>
                </c:pt>
                <c:pt idx="6651">
                  <c:v>-1.20434</c:v>
                </c:pt>
                <c:pt idx="6652">
                  <c:v>-0.69782100000000002</c:v>
                </c:pt>
                <c:pt idx="6653">
                  <c:v>7.8661999999999996E-2</c:v>
                </c:pt>
                <c:pt idx="6654">
                  <c:v>-0.62466500000000003</c:v>
                </c:pt>
                <c:pt idx="6655">
                  <c:v>-0.62796399999999997</c:v>
                </c:pt>
                <c:pt idx="6656">
                  <c:v>-0.44313399999999997</c:v>
                </c:pt>
                <c:pt idx="6657">
                  <c:v>-1.80559</c:v>
                </c:pt>
                <c:pt idx="6658">
                  <c:v>-1.7245900000000001</c:v>
                </c:pt>
                <c:pt idx="6659">
                  <c:v>-1.59585</c:v>
                </c:pt>
                <c:pt idx="6660">
                  <c:v>-1.89334</c:v>
                </c:pt>
                <c:pt idx="6661">
                  <c:v>-0.65022400000000002</c:v>
                </c:pt>
                <c:pt idx="6662">
                  <c:v>-1.9894799999999999</c:v>
                </c:pt>
                <c:pt idx="6663">
                  <c:v>-0.302902</c:v>
                </c:pt>
                <c:pt idx="6664">
                  <c:v>-0.44054599999999999</c:v>
                </c:pt>
                <c:pt idx="6665">
                  <c:v>-1.80559</c:v>
                </c:pt>
                <c:pt idx="6666">
                  <c:v>-0.62466500000000003</c:v>
                </c:pt>
                <c:pt idx="6667">
                  <c:v>-0.44054599999999999</c:v>
                </c:pt>
                <c:pt idx="6668">
                  <c:v>-1.7986200000000001</c:v>
                </c:pt>
                <c:pt idx="6669">
                  <c:v>-1.59585</c:v>
                </c:pt>
                <c:pt idx="6670">
                  <c:v>-1.7986200000000001</c:v>
                </c:pt>
                <c:pt idx="6671">
                  <c:v>-0.65022400000000002</c:v>
                </c:pt>
                <c:pt idx="6672">
                  <c:v>-1.4977</c:v>
                </c:pt>
                <c:pt idx="6673">
                  <c:v>-0.77057399999999998</c:v>
                </c:pt>
                <c:pt idx="6674">
                  <c:v>-1.64262</c:v>
                </c:pt>
                <c:pt idx="6675">
                  <c:v>-0.54876999999999998</c:v>
                </c:pt>
                <c:pt idx="6676">
                  <c:v>-0.81478399999999995</c:v>
                </c:pt>
                <c:pt idx="6677">
                  <c:v>-1.4745299999999999</c:v>
                </c:pt>
                <c:pt idx="6678">
                  <c:v>-0.70905300000000004</c:v>
                </c:pt>
                <c:pt idx="6679">
                  <c:v>-1.93598</c:v>
                </c:pt>
                <c:pt idx="6680">
                  <c:v>-1.1254900000000001</c:v>
                </c:pt>
                <c:pt idx="6681">
                  <c:v>-1.14289</c:v>
                </c:pt>
                <c:pt idx="6682">
                  <c:v>-2.0845899999999999</c:v>
                </c:pt>
                <c:pt idx="6683">
                  <c:v>-1.4399500000000001</c:v>
                </c:pt>
                <c:pt idx="6684">
                  <c:v>-1.4631000000000001</c:v>
                </c:pt>
                <c:pt idx="6685">
                  <c:v>-1.3833899999999999</c:v>
                </c:pt>
                <c:pt idx="6686">
                  <c:v>-2.09856</c:v>
                </c:pt>
                <c:pt idx="6687">
                  <c:v>-0.941083</c:v>
                </c:pt>
                <c:pt idx="6688">
                  <c:v>-0.83549799999999996</c:v>
                </c:pt>
                <c:pt idx="6689">
                  <c:v>-1.1076299999999999</c:v>
                </c:pt>
                <c:pt idx="6690">
                  <c:v>-1.7041999999999999</c:v>
                </c:pt>
                <c:pt idx="6691">
                  <c:v>-1.17075</c:v>
                </c:pt>
                <c:pt idx="6692">
                  <c:v>-1.0858000000000001</c:v>
                </c:pt>
                <c:pt idx="6693">
                  <c:v>-1.1774800000000001</c:v>
                </c:pt>
                <c:pt idx="6694">
                  <c:v>-1.5266299999999999</c:v>
                </c:pt>
                <c:pt idx="6695">
                  <c:v>-1.4444399999999999</c:v>
                </c:pt>
                <c:pt idx="6696">
                  <c:v>-1.17075</c:v>
                </c:pt>
                <c:pt idx="6697">
                  <c:v>-1.5966</c:v>
                </c:pt>
                <c:pt idx="6698">
                  <c:v>-0.941083</c:v>
                </c:pt>
                <c:pt idx="6699">
                  <c:v>-1.06335</c:v>
                </c:pt>
                <c:pt idx="6700">
                  <c:v>-1.5966</c:v>
                </c:pt>
                <c:pt idx="6701">
                  <c:v>-1.2964500000000001</c:v>
                </c:pt>
                <c:pt idx="6702">
                  <c:v>-1.4186300000000001</c:v>
                </c:pt>
                <c:pt idx="6703">
                  <c:v>-1.7388300000000001</c:v>
                </c:pt>
                <c:pt idx="6704">
                  <c:v>-1.08202</c:v>
                </c:pt>
                <c:pt idx="6705">
                  <c:v>-1.9846299999999999</c:v>
                </c:pt>
                <c:pt idx="6706">
                  <c:v>-2.1393300000000002</c:v>
                </c:pt>
                <c:pt idx="6707">
                  <c:v>-1.7992999999999999</c:v>
                </c:pt>
                <c:pt idx="6708">
                  <c:v>-1.3165899999999999</c:v>
                </c:pt>
                <c:pt idx="6709">
                  <c:v>-1.86009</c:v>
                </c:pt>
                <c:pt idx="6710">
                  <c:v>-1.4631000000000001</c:v>
                </c:pt>
                <c:pt idx="6711">
                  <c:v>-1.3903000000000001</c:v>
                </c:pt>
                <c:pt idx="6712">
                  <c:v>-1.7283299999999999</c:v>
                </c:pt>
                <c:pt idx="6713">
                  <c:v>-2.1393300000000002</c:v>
                </c:pt>
                <c:pt idx="6714">
                  <c:v>-1.5226900000000001</c:v>
                </c:pt>
                <c:pt idx="6715">
                  <c:v>-1.88815</c:v>
                </c:pt>
                <c:pt idx="6716">
                  <c:v>-2.0522100000000001</c:v>
                </c:pt>
                <c:pt idx="6717">
                  <c:v>-1.70702</c:v>
                </c:pt>
                <c:pt idx="6718">
                  <c:v>-1.75464</c:v>
                </c:pt>
                <c:pt idx="6719">
                  <c:v>-1.5963400000000001</c:v>
                </c:pt>
                <c:pt idx="6720">
                  <c:v>-1.68801</c:v>
                </c:pt>
                <c:pt idx="6721">
                  <c:v>-1.75464</c:v>
                </c:pt>
                <c:pt idx="6722">
                  <c:v>-1.7284299999999999</c:v>
                </c:pt>
                <c:pt idx="6723">
                  <c:v>-1.5327</c:v>
                </c:pt>
                <c:pt idx="6724">
                  <c:v>-1.7283299999999999</c:v>
                </c:pt>
                <c:pt idx="6725">
                  <c:v>-1.85209</c:v>
                </c:pt>
                <c:pt idx="6726">
                  <c:v>-1.86097</c:v>
                </c:pt>
                <c:pt idx="6727">
                  <c:v>-2.2623899999999999</c:v>
                </c:pt>
                <c:pt idx="6728">
                  <c:v>-1.99464</c:v>
                </c:pt>
                <c:pt idx="6729">
                  <c:v>-2.1084800000000001</c:v>
                </c:pt>
                <c:pt idx="6730">
                  <c:v>-2.1974399999999998</c:v>
                </c:pt>
                <c:pt idx="6731">
                  <c:v>-1.8363400000000001</c:v>
                </c:pt>
                <c:pt idx="6732">
                  <c:v>-1.81569</c:v>
                </c:pt>
                <c:pt idx="6733">
                  <c:v>-2.28552</c:v>
                </c:pt>
                <c:pt idx="6734">
                  <c:v>-2.1084800000000001</c:v>
                </c:pt>
                <c:pt idx="6735">
                  <c:v>-2.1503100000000002</c:v>
                </c:pt>
                <c:pt idx="6736">
                  <c:v>-1.8386499999999999</c:v>
                </c:pt>
                <c:pt idx="6737">
                  <c:v>-2.1503100000000002</c:v>
                </c:pt>
                <c:pt idx="6738">
                  <c:v>-1.85209</c:v>
                </c:pt>
                <c:pt idx="6739">
                  <c:v>-2.22357</c:v>
                </c:pt>
                <c:pt idx="6740">
                  <c:v>-2.1824499999999998</c:v>
                </c:pt>
                <c:pt idx="6741">
                  <c:v>-2.3732099999999998</c:v>
                </c:pt>
                <c:pt idx="6742">
                  <c:v>-1.94163</c:v>
                </c:pt>
                <c:pt idx="6743">
                  <c:v>-1.91435</c:v>
                </c:pt>
                <c:pt idx="6744">
                  <c:v>-2.0312700000000001</c:v>
                </c:pt>
                <c:pt idx="6745">
                  <c:v>-2.13646</c:v>
                </c:pt>
                <c:pt idx="6746">
                  <c:v>-2.1743700000000001</c:v>
                </c:pt>
                <c:pt idx="6747">
                  <c:v>-1.9336500000000001</c:v>
                </c:pt>
                <c:pt idx="6748">
                  <c:v>-2.01545</c:v>
                </c:pt>
                <c:pt idx="6749">
                  <c:v>-2.1849599999999998</c:v>
                </c:pt>
                <c:pt idx="6750">
                  <c:v>-1.9226700000000001</c:v>
                </c:pt>
                <c:pt idx="6751">
                  <c:v>-2.04935</c:v>
                </c:pt>
                <c:pt idx="6752">
                  <c:v>-1.7745500000000001</c:v>
                </c:pt>
                <c:pt idx="6753">
                  <c:v>-1.7745500000000001</c:v>
                </c:pt>
                <c:pt idx="6754">
                  <c:v>-2.4462199999999998</c:v>
                </c:pt>
                <c:pt idx="6755">
                  <c:v>-2.06175</c:v>
                </c:pt>
                <c:pt idx="6756">
                  <c:v>-2.1958000000000002</c:v>
                </c:pt>
                <c:pt idx="6757">
                  <c:v>-2.4462199999999998</c:v>
                </c:pt>
                <c:pt idx="6758">
                  <c:v>-1.31318</c:v>
                </c:pt>
                <c:pt idx="6759">
                  <c:v>-1.94262</c:v>
                </c:pt>
                <c:pt idx="6760">
                  <c:v>-1.31318</c:v>
                </c:pt>
                <c:pt idx="6761">
                  <c:v>-2.2002299999999999</c:v>
                </c:pt>
                <c:pt idx="6762">
                  <c:v>-2.1586599999999998</c:v>
                </c:pt>
                <c:pt idx="6763">
                  <c:v>-2.1958000000000002</c:v>
                </c:pt>
                <c:pt idx="6764">
                  <c:v>-2.2143600000000001</c:v>
                </c:pt>
                <c:pt idx="6765">
                  <c:v>-2.2499899999999999</c:v>
                </c:pt>
                <c:pt idx="6766">
                  <c:v>-2.0028199999999998</c:v>
                </c:pt>
                <c:pt idx="6767">
                  <c:v>-2.40815</c:v>
                </c:pt>
                <c:pt idx="6768">
                  <c:v>-2.5793200000000001</c:v>
                </c:pt>
                <c:pt idx="6769">
                  <c:v>-2.2553700000000001</c:v>
                </c:pt>
                <c:pt idx="6770">
                  <c:v>-2.1465100000000001</c:v>
                </c:pt>
                <c:pt idx="6771">
                  <c:v>-2.5766300000000002</c:v>
                </c:pt>
                <c:pt idx="6772">
                  <c:v>-2.1047699999999998</c:v>
                </c:pt>
                <c:pt idx="6773">
                  <c:v>-2.3737699999999999</c:v>
                </c:pt>
                <c:pt idx="6774">
                  <c:v>-2.0897299999999999</c:v>
                </c:pt>
                <c:pt idx="6775">
                  <c:v>-2.22098</c:v>
                </c:pt>
                <c:pt idx="6776">
                  <c:v>-2.26796</c:v>
                </c:pt>
                <c:pt idx="6777">
                  <c:v>-2.4714700000000001</c:v>
                </c:pt>
                <c:pt idx="6778">
                  <c:v>-1.8941699999999999</c:v>
                </c:pt>
                <c:pt idx="6779">
                  <c:v>-2.5766300000000002</c:v>
                </c:pt>
                <c:pt idx="6780">
                  <c:v>-2.3290000000000002</c:v>
                </c:pt>
                <c:pt idx="6781">
                  <c:v>-2.57483</c:v>
                </c:pt>
                <c:pt idx="6782">
                  <c:v>-2.2461899999999999</c:v>
                </c:pt>
                <c:pt idx="6783">
                  <c:v>-1.9610399999999999</c:v>
                </c:pt>
                <c:pt idx="6784">
                  <c:v>-2.1404899999999998</c:v>
                </c:pt>
                <c:pt idx="6785">
                  <c:v>-2.3371</c:v>
                </c:pt>
                <c:pt idx="6786">
                  <c:v>-1.3660000000000001</c:v>
                </c:pt>
                <c:pt idx="6787">
                  <c:v>-1.8989199999999999</c:v>
                </c:pt>
                <c:pt idx="6788">
                  <c:v>-2.3184999999999998</c:v>
                </c:pt>
                <c:pt idx="6789">
                  <c:v>-1.9289700000000001</c:v>
                </c:pt>
                <c:pt idx="6790">
                  <c:v>-1.33473</c:v>
                </c:pt>
                <c:pt idx="6791">
                  <c:v>-2.1699000000000002</c:v>
                </c:pt>
                <c:pt idx="6792">
                  <c:v>-2.2269000000000001</c:v>
                </c:pt>
                <c:pt idx="6793">
                  <c:v>-2.1117499999999998</c:v>
                </c:pt>
                <c:pt idx="6794">
                  <c:v>-1.97685</c:v>
                </c:pt>
                <c:pt idx="6795">
                  <c:v>-2.7458200000000001</c:v>
                </c:pt>
                <c:pt idx="6796">
                  <c:v>-1.3495900000000001</c:v>
                </c:pt>
                <c:pt idx="6797">
                  <c:v>-2.0214099999999999</c:v>
                </c:pt>
                <c:pt idx="6798">
                  <c:v>-2.33683</c:v>
                </c:pt>
                <c:pt idx="6799">
                  <c:v>-1.3924399999999999</c:v>
                </c:pt>
                <c:pt idx="6800">
                  <c:v>-1.8072299999999999</c:v>
                </c:pt>
                <c:pt idx="6801">
                  <c:v>-2.48977</c:v>
                </c:pt>
                <c:pt idx="6802">
                  <c:v>-2.2269000000000001</c:v>
                </c:pt>
                <c:pt idx="6803">
                  <c:v>-2.2269000000000001</c:v>
                </c:pt>
                <c:pt idx="6804">
                  <c:v>-1.3924399999999999</c:v>
                </c:pt>
                <c:pt idx="6805">
                  <c:v>-1.9289700000000001</c:v>
                </c:pt>
                <c:pt idx="6806">
                  <c:v>-1.48451</c:v>
                </c:pt>
                <c:pt idx="6807">
                  <c:v>-2.2269000000000001</c:v>
                </c:pt>
                <c:pt idx="6808">
                  <c:v>-2.4874399999999999</c:v>
                </c:pt>
                <c:pt idx="6809">
                  <c:v>-2.0672999999999999</c:v>
                </c:pt>
                <c:pt idx="6810">
                  <c:v>-1.2997300000000001</c:v>
                </c:pt>
                <c:pt idx="6811">
                  <c:v>-1.8072299999999999</c:v>
                </c:pt>
                <c:pt idx="6812">
                  <c:v>-1.3860600000000001</c:v>
                </c:pt>
                <c:pt idx="6813">
                  <c:v>-2.0672999999999999</c:v>
                </c:pt>
                <c:pt idx="6814">
                  <c:v>-2.0417900000000002</c:v>
                </c:pt>
                <c:pt idx="6815">
                  <c:v>-1.6968799999999999</c:v>
                </c:pt>
                <c:pt idx="6816">
                  <c:v>-1.3495900000000001</c:v>
                </c:pt>
                <c:pt idx="6817">
                  <c:v>-2.0298500000000002</c:v>
                </c:pt>
                <c:pt idx="6818">
                  <c:v>-2.2935300000000001</c:v>
                </c:pt>
                <c:pt idx="6819">
                  <c:v>-1.8072299999999999</c:v>
                </c:pt>
                <c:pt idx="6820">
                  <c:v>-1.5765899999999999</c:v>
                </c:pt>
                <c:pt idx="6821">
                  <c:v>-1.57751</c:v>
                </c:pt>
                <c:pt idx="6822">
                  <c:v>-1.2887299999999999</c:v>
                </c:pt>
                <c:pt idx="6823">
                  <c:v>-1.57751</c:v>
                </c:pt>
                <c:pt idx="6824">
                  <c:v>-1.77535</c:v>
                </c:pt>
                <c:pt idx="6825">
                  <c:v>-1.1163000000000001</c:v>
                </c:pt>
                <c:pt idx="6826">
                  <c:v>-1.9069499999999999</c:v>
                </c:pt>
                <c:pt idx="6827">
                  <c:v>-1.7413400000000001</c:v>
                </c:pt>
                <c:pt idx="6828">
                  <c:v>-1.6096900000000001</c:v>
                </c:pt>
                <c:pt idx="6829">
                  <c:v>-1.67073</c:v>
                </c:pt>
                <c:pt idx="6830">
                  <c:v>-1.6361399999999999</c:v>
                </c:pt>
                <c:pt idx="6831">
                  <c:v>-1.2725599999999999</c:v>
                </c:pt>
                <c:pt idx="6832">
                  <c:v>-1.9446399999999999</c:v>
                </c:pt>
                <c:pt idx="6833">
                  <c:v>-1.9022600000000001</c:v>
                </c:pt>
                <c:pt idx="6834">
                  <c:v>-1.26244</c:v>
                </c:pt>
                <c:pt idx="6835">
                  <c:v>-1.47404</c:v>
                </c:pt>
                <c:pt idx="6836">
                  <c:v>-1.26799</c:v>
                </c:pt>
                <c:pt idx="6837">
                  <c:v>-1.2887299999999999</c:v>
                </c:pt>
                <c:pt idx="6838">
                  <c:v>-1.50203</c:v>
                </c:pt>
                <c:pt idx="6839">
                  <c:v>-1.37443</c:v>
                </c:pt>
                <c:pt idx="6840">
                  <c:v>-1.26799</c:v>
                </c:pt>
                <c:pt idx="6841">
                  <c:v>-1.4393199999999999</c:v>
                </c:pt>
                <c:pt idx="6842">
                  <c:v>-1.9022600000000001</c:v>
                </c:pt>
                <c:pt idx="6843">
                  <c:v>-1.54399</c:v>
                </c:pt>
                <c:pt idx="6844">
                  <c:v>-1.46113</c:v>
                </c:pt>
                <c:pt idx="6845">
                  <c:v>-1.7413400000000001</c:v>
                </c:pt>
                <c:pt idx="6846">
                  <c:v>-1.9022600000000001</c:v>
                </c:pt>
                <c:pt idx="6847">
                  <c:v>-1.8063899999999999</c:v>
                </c:pt>
                <c:pt idx="6848">
                  <c:v>-0.78107199999999999</c:v>
                </c:pt>
                <c:pt idx="6849">
                  <c:v>-0.17715600000000001</c:v>
                </c:pt>
                <c:pt idx="6850">
                  <c:v>-1.08806</c:v>
                </c:pt>
                <c:pt idx="6851">
                  <c:v>-1.0362199999999999</c:v>
                </c:pt>
                <c:pt idx="6852">
                  <c:v>-1.6706099999999999</c:v>
                </c:pt>
                <c:pt idx="6853">
                  <c:v>-1.0656099999999999</c:v>
                </c:pt>
                <c:pt idx="6854">
                  <c:v>-1.0656099999999999</c:v>
                </c:pt>
                <c:pt idx="6855">
                  <c:v>-1.3875200000000001</c:v>
                </c:pt>
                <c:pt idx="6856">
                  <c:v>0.31796600000000003</c:v>
                </c:pt>
                <c:pt idx="6857">
                  <c:v>-1.23942</c:v>
                </c:pt>
                <c:pt idx="6858">
                  <c:v>-0.73632299999999995</c:v>
                </c:pt>
                <c:pt idx="6859">
                  <c:v>-1.3597999999999999</c:v>
                </c:pt>
                <c:pt idx="6860">
                  <c:v>-1.0732900000000001</c:v>
                </c:pt>
                <c:pt idx="6861">
                  <c:v>-1.0463899999999999</c:v>
                </c:pt>
                <c:pt idx="6862">
                  <c:v>0.27428900000000001</c:v>
                </c:pt>
                <c:pt idx="6863">
                  <c:v>0.17246900000000001</c:v>
                </c:pt>
                <c:pt idx="6864">
                  <c:v>-1.3875200000000001</c:v>
                </c:pt>
                <c:pt idx="6865">
                  <c:v>-1.7540199999999999</c:v>
                </c:pt>
                <c:pt idx="6866">
                  <c:v>-1.55609</c:v>
                </c:pt>
                <c:pt idx="6867">
                  <c:v>-1.3825099999999999</c:v>
                </c:pt>
                <c:pt idx="6868">
                  <c:v>0.29591299999999998</c:v>
                </c:pt>
                <c:pt idx="6869">
                  <c:v>-0.63143099999999996</c:v>
                </c:pt>
                <c:pt idx="6870">
                  <c:v>0.71650800000000003</c:v>
                </c:pt>
                <c:pt idx="6871">
                  <c:v>0.10352</c:v>
                </c:pt>
                <c:pt idx="6872">
                  <c:v>0.36693799999999999</c:v>
                </c:pt>
                <c:pt idx="6873">
                  <c:v>-0.81622600000000001</c:v>
                </c:pt>
                <c:pt idx="6874">
                  <c:v>-0.58046200000000003</c:v>
                </c:pt>
                <c:pt idx="6875">
                  <c:v>-0.36371199999999998</c:v>
                </c:pt>
                <c:pt idx="6876">
                  <c:v>-0.20875199999999999</c:v>
                </c:pt>
                <c:pt idx="6877">
                  <c:v>-0.61844299999999996</c:v>
                </c:pt>
                <c:pt idx="6878">
                  <c:v>-0.32383899999999999</c:v>
                </c:pt>
                <c:pt idx="6879">
                  <c:v>-1.26044</c:v>
                </c:pt>
                <c:pt idx="6880">
                  <c:v>0.86673900000000004</c:v>
                </c:pt>
                <c:pt idx="6881">
                  <c:v>0.77939599999999998</c:v>
                </c:pt>
                <c:pt idx="6882">
                  <c:v>-0.39477000000000001</c:v>
                </c:pt>
                <c:pt idx="6883">
                  <c:v>-0.20875199999999999</c:v>
                </c:pt>
                <c:pt idx="6884">
                  <c:v>0.48019499999999998</c:v>
                </c:pt>
                <c:pt idx="6885">
                  <c:v>0.214777</c:v>
                </c:pt>
                <c:pt idx="6886">
                  <c:v>-1.7800800000000001</c:v>
                </c:pt>
                <c:pt idx="6887">
                  <c:v>-1.1771400000000001</c:v>
                </c:pt>
                <c:pt idx="6888">
                  <c:v>0.93391000000000002</c:v>
                </c:pt>
                <c:pt idx="6889">
                  <c:v>-2.0953599999999999</c:v>
                </c:pt>
                <c:pt idx="6890">
                  <c:v>-0.49357600000000001</c:v>
                </c:pt>
                <c:pt idx="6891">
                  <c:v>-1.3831100000000001</c:v>
                </c:pt>
                <c:pt idx="6892">
                  <c:v>-2.0417200000000002</c:v>
                </c:pt>
                <c:pt idx="6893">
                  <c:v>0.25899899999999998</c:v>
                </c:pt>
                <c:pt idx="6894">
                  <c:v>0.214777</c:v>
                </c:pt>
                <c:pt idx="6895">
                  <c:v>0.214777</c:v>
                </c:pt>
                <c:pt idx="6896">
                  <c:v>0.214777</c:v>
                </c:pt>
                <c:pt idx="6897">
                  <c:v>-1.272</c:v>
                </c:pt>
                <c:pt idx="6898">
                  <c:v>-1.43405</c:v>
                </c:pt>
                <c:pt idx="6899">
                  <c:v>0.105244</c:v>
                </c:pt>
                <c:pt idx="6900">
                  <c:v>-1.68309</c:v>
                </c:pt>
                <c:pt idx="6901">
                  <c:v>-1.1771400000000001</c:v>
                </c:pt>
                <c:pt idx="6902">
                  <c:v>0.30369800000000002</c:v>
                </c:pt>
                <c:pt idx="6903">
                  <c:v>-0.58046200000000003</c:v>
                </c:pt>
                <c:pt idx="6904">
                  <c:v>-0.87036599999999997</c:v>
                </c:pt>
                <c:pt idx="6905">
                  <c:v>-1.2360100000000001</c:v>
                </c:pt>
                <c:pt idx="6906">
                  <c:v>0.83287699999999998</c:v>
                </c:pt>
                <c:pt idx="6907">
                  <c:v>0.52817899999999995</c:v>
                </c:pt>
                <c:pt idx="6908">
                  <c:v>-1.52125</c:v>
                </c:pt>
                <c:pt idx="6909">
                  <c:v>-0.91630800000000001</c:v>
                </c:pt>
                <c:pt idx="6910">
                  <c:v>-0.54281500000000005</c:v>
                </c:pt>
                <c:pt idx="6911">
                  <c:v>-1.2772600000000001</c:v>
                </c:pt>
                <c:pt idx="6912">
                  <c:v>-1.19015</c:v>
                </c:pt>
                <c:pt idx="6913">
                  <c:v>0.105244</c:v>
                </c:pt>
                <c:pt idx="6914">
                  <c:v>-1.52125</c:v>
                </c:pt>
                <c:pt idx="6915">
                  <c:v>-0.99986399999999998</c:v>
                </c:pt>
                <c:pt idx="6916">
                  <c:v>0.214777</c:v>
                </c:pt>
                <c:pt idx="6917">
                  <c:v>-1.7800800000000001</c:v>
                </c:pt>
                <c:pt idx="6918">
                  <c:v>-1.9025000000000001</c:v>
                </c:pt>
                <c:pt idx="6919">
                  <c:v>-1.81474</c:v>
                </c:pt>
                <c:pt idx="6920">
                  <c:v>-0.95978799999999997</c:v>
                </c:pt>
                <c:pt idx="6921">
                  <c:v>-1.9025000000000001</c:v>
                </c:pt>
                <c:pt idx="6922">
                  <c:v>-0.39297900000000002</c:v>
                </c:pt>
                <c:pt idx="6923">
                  <c:v>-0.16734199999999999</c:v>
                </c:pt>
                <c:pt idx="6924">
                  <c:v>-0.58920499999999998</c:v>
                </c:pt>
                <c:pt idx="6925">
                  <c:v>-1.3273900000000001</c:v>
                </c:pt>
                <c:pt idx="6926">
                  <c:v>-1.3273900000000001</c:v>
                </c:pt>
                <c:pt idx="6927">
                  <c:v>-0.99471100000000001</c:v>
                </c:pt>
                <c:pt idx="6928">
                  <c:v>-1.32683</c:v>
                </c:pt>
                <c:pt idx="6929">
                  <c:v>-0.58401400000000003</c:v>
                </c:pt>
                <c:pt idx="6930">
                  <c:v>-1.15435</c:v>
                </c:pt>
                <c:pt idx="6931">
                  <c:v>-1.58134</c:v>
                </c:pt>
                <c:pt idx="6932">
                  <c:v>-1.68211</c:v>
                </c:pt>
                <c:pt idx="6933">
                  <c:v>-0.43880200000000003</c:v>
                </c:pt>
                <c:pt idx="6934">
                  <c:v>-1.24352</c:v>
                </c:pt>
                <c:pt idx="6935">
                  <c:v>-1.7783800000000001</c:v>
                </c:pt>
                <c:pt idx="6936">
                  <c:v>-0.80454899999999996</c:v>
                </c:pt>
                <c:pt idx="6937">
                  <c:v>-1.272</c:v>
                </c:pt>
                <c:pt idx="6938">
                  <c:v>-1.48431</c:v>
                </c:pt>
                <c:pt idx="6939">
                  <c:v>-1.58134</c:v>
                </c:pt>
                <c:pt idx="6940">
                  <c:v>-1.1720999999999999</c:v>
                </c:pt>
                <c:pt idx="6941">
                  <c:v>-1.14991</c:v>
                </c:pt>
                <c:pt idx="6942">
                  <c:v>-0.38119799999999998</c:v>
                </c:pt>
                <c:pt idx="6943">
                  <c:v>-0.20871500000000001</c:v>
                </c:pt>
                <c:pt idx="6944">
                  <c:v>-1.8119000000000001</c:v>
                </c:pt>
                <c:pt idx="6945">
                  <c:v>-1.0132699999999999</c:v>
                </c:pt>
                <c:pt idx="6946">
                  <c:v>-0.95975600000000005</c:v>
                </c:pt>
                <c:pt idx="6947">
                  <c:v>-0.56995600000000002</c:v>
                </c:pt>
                <c:pt idx="6948">
                  <c:v>-1.04339</c:v>
                </c:pt>
                <c:pt idx="6949">
                  <c:v>-0.44960899999999998</c:v>
                </c:pt>
                <c:pt idx="6950">
                  <c:v>-1.0132699999999999</c:v>
                </c:pt>
                <c:pt idx="6951">
                  <c:v>-1.0227299999999999</c:v>
                </c:pt>
                <c:pt idx="6952">
                  <c:v>-1.4692400000000001</c:v>
                </c:pt>
                <c:pt idx="6953">
                  <c:v>-0.94037599999999999</c:v>
                </c:pt>
                <c:pt idx="6954">
                  <c:v>-0.63921399999999995</c:v>
                </c:pt>
                <c:pt idx="6955">
                  <c:v>-0.74468100000000004</c:v>
                </c:pt>
                <c:pt idx="6956">
                  <c:v>-1.8119000000000001</c:v>
                </c:pt>
                <c:pt idx="6957">
                  <c:v>-1.41456</c:v>
                </c:pt>
                <c:pt idx="6958">
                  <c:v>-0.94037599999999999</c:v>
                </c:pt>
                <c:pt idx="6959">
                  <c:v>-0.28831299999999999</c:v>
                </c:pt>
                <c:pt idx="6960">
                  <c:v>-0.55408100000000005</c:v>
                </c:pt>
                <c:pt idx="6961">
                  <c:v>-0.90922800000000004</c:v>
                </c:pt>
                <c:pt idx="6962">
                  <c:v>-0.55659499999999995</c:v>
                </c:pt>
                <c:pt idx="6963">
                  <c:v>-0.55659499999999995</c:v>
                </c:pt>
                <c:pt idx="6964">
                  <c:v>-1.1411</c:v>
                </c:pt>
                <c:pt idx="6965">
                  <c:v>-0.41223799999999999</c:v>
                </c:pt>
                <c:pt idx="6966">
                  <c:v>-1.5093099999999999</c:v>
                </c:pt>
                <c:pt idx="6967">
                  <c:v>-0.90410100000000004</c:v>
                </c:pt>
                <c:pt idx="6968">
                  <c:v>-1.2717400000000001</c:v>
                </c:pt>
                <c:pt idx="6969">
                  <c:v>-1.45736</c:v>
                </c:pt>
                <c:pt idx="6970">
                  <c:v>-1.3133699999999999</c:v>
                </c:pt>
                <c:pt idx="6971">
                  <c:v>-1.4571000000000001</c:v>
                </c:pt>
                <c:pt idx="6972">
                  <c:v>-1.4744900000000001</c:v>
                </c:pt>
                <c:pt idx="6973">
                  <c:v>-1.4969600000000001</c:v>
                </c:pt>
                <c:pt idx="6974">
                  <c:v>-0.37494</c:v>
                </c:pt>
                <c:pt idx="6975">
                  <c:v>-1.3548100000000001</c:v>
                </c:pt>
                <c:pt idx="6976">
                  <c:v>-0.60861200000000004</c:v>
                </c:pt>
                <c:pt idx="6977">
                  <c:v>-0.73779799999999995</c:v>
                </c:pt>
                <c:pt idx="6978">
                  <c:v>-1.29833</c:v>
                </c:pt>
                <c:pt idx="6979">
                  <c:v>-1.7487699999999999</c:v>
                </c:pt>
                <c:pt idx="6980">
                  <c:v>-1.0990899999999999</c:v>
                </c:pt>
                <c:pt idx="6981">
                  <c:v>-0.46047199999999999</c:v>
                </c:pt>
                <c:pt idx="6982">
                  <c:v>-0.60680199999999995</c:v>
                </c:pt>
                <c:pt idx="6983">
                  <c:v>-1.4969600000000001</c:v>
                </c:pt>
                <c:pt idx="6984">
                  <c:v>-1.0990899999999999</c:v>
                </c:pt>
                <c:pt idx="6985">
                  <c:v>-0.37494</c:v>
                </c:pt>
                <c:pt idx="6986">
                  <c:v>-0.58028999999999997</c:v>
                </c:pt>
                <c:pt idx="6987">
                  <c:v>-0.91337000000000002</c:v>
                </c:pt>
                <c:pt idx="6988">
                  <c:v>-1.16293</c:v>
                </c:pt>
                <c:pt idx="6989">
                  <c:v>-1.9829600000000001</c:v>
                </c:pt>
                <c:pt idx="6990">
                  <c:v>-1.33599</c:v>
                </c:pt>
                <c:pt idx="6991">
                  <c:v>-2.2914500000000002</c:v>
                </c:pt>
                <c:pt idx="6992">
                  <c:v>-2.1311599999999999</c:v>
                </c:pt>
                <c:pt idx="6993">
                  <c:v>-1.4278999999999999</c:v>
                </c:pt>
                <c:pt idx="6994">
                  <c:v>-0.508745</c:v>
                </c:pt>
                <c:pt idx="6995">
                  <c:v>-1.4278999999999999</c:v>
                </c:pt>
                <c:pt idx="6996">
                  <c:v>-1.16293</c:v>
                </c:pt>
                <c:pt idx="6997">
                  <c:v>-1.4145000000000001</c:v>
                </c:pt>
                <c:pt idx="6998">
                  <c:v>-0.47451500000000002</c:v>
                </c:pt>
                <c:pt idx="6999">
                  <c:v>-2.17469</c:v>
                </c:pt>
                <c:pt idx="7000">
                  <c:v>-1.0779799999999999</c:v>
                </c:pt>
                <c:pt idx="7001">
                  <c:v>-2.2276600000000002</c:v>
                </c:pt>
                <c:pt idx="7002">
                  <c:v>-2.48882</c:v>
                </c:pt>
                <c:pt idx="7003">
                  <c:v>-0.51346599999999998</c:v>
                </c:pt>
                <c:pt idx="7004">
                  <c:v>-1.0779799999999999</c:v>
                </c:pt>
                <c:pt idx="7005">
                  <c:v>-1.78366</c:v>
                </c:pt>
                <c:pt idx="7006">
                  <c:v>-2.3709099999999999</c:v>
                </c:pt>
                <c:pt idx="7007">
                  <c:v>-0.54266899999999996</c:v>
                </c:pt>
                <c:pt idx="7008">
                  <c:v>-0.49864000000000003</c:v>
                </c:pt>
                <c:pt idx="7009">
                  <c:v>-2.19659</c:v>
                </c:pt>
                <c:pt idx="7010">
                  <c:v>-2.62697</c:v>
                </c:pt>
                <c:pt idx="7011">
                  <c:v>-2.0593400000000002</c:v>
                </c:pt>
                <c:pt idx="7012">
                  <c:v>-2.4098199999999999</c:v>
                </c:pt>
                <c:pt idx="7013">
                  <c:v>-0.28250599999999998</c:v>
                </c:pt>
                <c:pt idx="7014">
                  <c:v>-2.59259</c:v>
                </c:pt>
                <c:pt idx="7015">
                  <c:v>-1.4278999999999999</c:v>
                </c:pt>
                <c:pt idx="7016">
                  <c:v>-1.4293899999999999</c:v>
                </c:pt>
                <c:pt idx="7017">
                  <c:v>-2.0593400000000002</c:v>
                </c:pt>
                <c:pt idx="7018">
                  <c:v>-2.48882</c:v>
                </c:pt>
                <c:pt idx="7019">
                  <c:v>-1.9542600000000001</c:v>
                </c:pt>
                <c:pt idx="7020">
                  <c:v>-1.7858700000000001</c:v>
                </c:pt>
                <c:pt idx="7021">
                  <c:v>-2.59259</c:v>
                </c:pt>
                <c:pt idx="7022">
                  <c:v>-2.3709099999999999</c:v>
                </c:pt>
                <c:pt idx="7023">
                  <c:v>-2.6101999999999999</c:v>
                </c:pt>
                <c:pt idx="7024">
                  <c:v>-1.36351</c:v>
                </c:pt>
                <c:pt idx="7025">
                  <c:v>-2.28979</c:v>
                </c:pt>
                <c:pt idx="7026">
                  <c:v>-2.3683100000000001</c:v>
                </c:pt>
                <c:pt idx="7027">
                  <c:v>-2.38761</c:v>
                </c:pt>
                <c:pt idx="7028">
                  <c:v>-1.74326</c:v>
                </c:pt>
                <c:pt idx="7029">
                  <c:v>-2.0211199999999998</c:v>
                </c:pt>
                <c:pt idx="7030">
                  <c:v>-2.4427099999999999</c:v>
                </c:pt>
                <c:pt idx="7031">
                  <c:v>-1.8834200000000001</c:v>
                </c:pt>
                <c:pt idx="7032">
                  <c:v>-1.8686799999999999</c:v>
                </c:pt>
                <c:pt idx="7033">
                  <c:v>-2.5266099999999998</c:v>
                </c:pt>
                <c:pt idx="7034">
                  <c:v>-1.8316300000000001</c:v>
                </c:pt>
                <c:pt idx="7035">
                  <c:v>-2.5266099999999998</c:v>
                </c:pt>
                <c:pt idx="7036">
                  <c:v>-2.1812399999999998</c:v>
                </c:pt>
                <c:pt idx="7037">
                  <c:v>-2.4535499999999999</c:v>
                </c:pt>
                <c:pt idx="7038">
                  <c:v>-1.32274</c:v>
                </c:pt>
                <c:pt idx="7039">
                  <c:v>-1.36351</c:v>
                </c:pt>
                <c:pt idx="7040">
                  <c:v>-2.4427099999999999</c:v>
                </c:pt>
                <c:pt idx="7041">
                  <c:v>-2.22526</c:v>
                </c:pt>
                <c:pt idx="7042">
                  <c:v>-2.36687</c:v>
                </c:pt>
                <c:pt idx="7043">
                  <c:v>-2.4535499999999999</c:v>
                </c:pt>
                <c:pt idx="7044">
                  <c:v>-1.9753099999999999</c:v>
                </c:pt>
                <c:pt idx="7045">
                  <c:v>-2.3709099999999999</c:v>
                </c:pt>
                <c:pt idx="7046">
                  <c:v>-2.62697</c:v>
                </c:pt>
                <c:pt idx="7047">
                  <c:v>-1.54989</c:v>
                </c:pt>
                <c:pt idx="7048">
                  <c:v>-2.5266099999999998</c:v>
                </c:pt>
                <c:pt idx="7049">
                  <c:v>-1.7007399999999999</c:v>
                </c:pt>
                <c:pt idx="7050">
                  <c:v>-1.58653</c:v>
                </c:pt>
                <c:pt idx="7051">
                  <c:v>-1.4729699999999999</c:v>
                </c:pt>
                <c:pt idx="7052">
                  <c:v>-2.3174700000000001</c:v>
                </c:pt>
                <c:pt idx="7053">
                  <c:v>-1.00146</c:v>
                </c:pt>
                <c:pt idx="7054">
                  <c:v>-0.952986</c:v>
                </c:pt>
                <c:pt idx="7055">
                  <c:v>-1.7005399999999999</c:v>
                </c:pt>
                <c:pt idx="7056">
                  <c:v>-2.2306499999999998</c:v>
                </c:pt>
                <c:pt idx="7057">
                  <c:v>-1.21478</c:v>
                </c:pt>
                <c:pt idx="7058">
                  <c:v>-0.91418600000000005</c:v>
                </c:pt>
                <c:pt idx="7059">
                  <c:v>-1.6293</c:v>
                </c:pt>
                <c:pt idx="7060">
                  <c:v>-1.17814</c:v>
                </c:pt>
                <c:pt idx="7061">
                  <c:v>-1.43018</c:v>
                </c:pt>
                <c:pt idx="7062">
                  <c:v>-1.40995</c:v>
                </c:pt>
                <c:pt idx="7063">
                  <c:v>-1.52613</c:v>
                </c:pt>
                <c:pt idx="7064">
                  <c:v>-2.72221</c:v>
                </c:pt>
                <c:pt idx="7065">
                  <c:v>-1.6266700000000001</c:v>
                </c:pt>
                <c:pt idx="7066">
                  <c:v>-1.1850700000000001</c:v>
                </c:pt>
                <c:pt idx="7067">
                  <c:v>-1.9817400000000001</c:v>
                </c:pt>
                <c:pt idx="7068">
                  <c:v>-2.0705</c:v>
                </c:pt>
                <c:pt idx="7069">
                  <c:v>-1.1269100000000001</c:v>
                </c:pt>
                <c:pt idx="7070">
                  <c:v>-1.43018</c:v>
                </c:pt>
                <c:pt idx="7071">
                  <c:v>-2.2498399999999998</c:v>
                </c:pt>
                <c:pt idx="7072">
                  <c:v>-1.4996400000000001</c:v>
                </c:pt>
                <c:pt idx="7073">
                  <c:v>-1.4605999999999999</c:v>
                </c:pt>
                <c:pt idx="7074">
                  <c:v>-1.9817400000000001</c:v>
                </c:pt>
                <c:pt idx="7075">
                  <c:v>-1.36351</c:v>
                </c:pt>
                <c:pt idx="7076">
                  <c:v>-1.43018</c:v>
                </c:pt>
                <c:pt idx="7077">
                  <c:v>-1.43018</c:v>
                </c:pt>
                <c:pt idx="7078">
                  <c:v>-1.0708</c:v>
                </c:pt>
                <c:pt idx="7079">
                  <c:v>-1.2466999999999999</c:v>
                </c:pt>
                <c:pt idx="7080">
                  <c:v>-1.2296199999999999</c:v>
                </c:pt>
                <c:pt idx="7081">
                  <c:v>-0.222743</c:v>
                </c:pt>
                <c:pt idx="7082">
                  <c:v>-0.47459099999999999</c:v>
                </c:pt>
                <c:pt idx="7083">
                  <c:v>-1.4432100000000001</c:v>
                </c:pt>
                <c:pt idx="7084">
                  <c:v>-0.68382799999999999</c:v>
                </c:pt>
                <c:pt idx="7085">
                  <c:v>-1.25004</c:v>
                </c:pt>
                <c:pt idx="7086">
                  <c:v>-1.6450899999999999</c:v>
                </c:pt>
                <c:pt idx="7087">
                  <c:v>-1.6946300000000001</c:v>
                </c:pt>
                <c:pt idx="7088">
                  <c:v>-1.98319</c:v>
                </c:pt>
                <c:pt idx="7089">
                  <c:v>-0.83537600000000001</c:v>
                </c:pt>
                <c:pt idx="7090">
                  <c:v>-0.88012599999999996</c:v>
                </c:pt>
                <c:pt idx="7091">
                  <c:v>-1.1310899999999999</c:v>
                </c:pt>
                <c:pt idx="7092">
                  <c:v>-1.3069200000000001</c:v>
                </c:pt>
                <c:pt idx="7093">
                  <c:v>-1.02149</c:v>
                </c:pt>
                <c:pt idx="7094">
                  <c:v>-1.25004</c:v>
                </c:pt>
                <c:pt idx="7095">
                  <c:v>-1.3821699999999999</c:v>
                </c:pt>
                <c:pt idx="7096">
                  <c:v>-0.92896000000000001</c:v>
                </c:pt>
                <c:pt idx="7097">
                  <c:v>-1.90551</c:v>
                </c:pt>
                <c:pt idx="7098">
                  <c:v>-1.0801700000000001</c:v>
                </c:pt>
                <c:pt idx="7099">
                  <c:v>-1.6450899999999999</c:v>
                </c:pt>
                <c:pt idx="7100">
                  <c:v>-0.18810099999999999</c:v>
                </c:pt>
                <c:pt idx="7101">
                  <c:v>-0.58369700000000002</c:v>
                </c:pt>
                <c:pt idx="7102">
                  <c:v>-1.05244</c:v>
                </c:pt>
                <c:pt idx="7103">
                  <c:v>-1.19553</c:v>
                </c:pt>
                <c:pt idx="7104">
                  <c:v>-1.26068</c:v>
                </c:pt>
                <c:pt idx="7105">
                  <c:v>-1.86398</c:v>
                </c:pt>
                <c:pt idx="7106">
                  <c:v>-1.2785599999999999</c:v>
                </c:pt>
                <c:pt idx="7107">
                  <c:v>-0.222743</c:v>
                </c:pt>
                <c:pt idx="7108">
                  <c:v>-1.50257</c:v>
                </c:pt>
                <c:pt idx="7109">
                  <c:v>-1.7639400000000001</c:v>
                </c:pt>
                <c:pt idx="7110">
                  <c:v>-1.8365199999999999</c:v>
                </c:pt>
                <c:pt idx="7111">
                  <c:v>-0.103243</c:v>
                </c:pt>
                <c:pt idx="7112">
                  <c:v>-1.8365199999999999</c:v>
                </c:pt>
                <c:pt idx="7113">
                  <c:v>-1.3914</c:v>
                </c:pt>
                <c:pt idx="7114">
                  <c:v>-1.08951</c:v>
                </c:pt>
                <c:pt idx="7115">
                  <c:v>-1.5325200000000001</c:v>
                </c:pt>
                <c:pt idx="7116">
                  <c:v>-1.7334099999999999</c:v>
                </c:pt>
                <c:pt idx="7117">
                  <c:v>-1.3914</c:v>
                </c:pt>
                <c:pt idx="7118">
                  <c:v>-1.86398</c:v>
                </c:pt>
                <c:pt idx="7119">
                  <c:v>-1.2233000000000001</c:v>
                </c:pt>
                <c:pt idx="7120">
                  <c:v>-0.74543400000000004</c:v>
                </c:pt>
                <c:pt idx="7121">
                  <c:v>-1.06785</c:v>
                </c:pt>
                <c:pt idx="7122">
                  <c:v>-1.1429800000000001</c:v>
                </c:pt>
                <c:pt idx="7123">
                  <c:v>-1.0386500000000001</c:v>
                </c:pt>
                <c:pt idx="7124">
                  <c:v>-0.164216</c:v>
                </c:pt>
                <c:pt idx="7125">
                  <c:v>-1.42289</c:v>
                </c:pt>
                <c:pt idx="7126">
                  <c:v>-0.80444099999999996</c:v>
                </c:pt>
                <c:pt idx="7127">
                  <c:v>-1.87652</c:v>
                </c:pt>
                <c:pt idx="7128">
                  <c:v>-1.8365199999999999</c:v>
                </c:pt>
                <c:pt idx="7129">
                  <c:v>-0.72520300000000004</c:v>
                </c:pt>
                <c:pt idx="7130">
                  <c:v>-0.67013</c:v>
                </c:pt>
                <c:pt idx="7131">
                  <c:v>-1.1346400000000001</c:v>
                </c:pt>
                <c:pt idx="7132">
                  <c:v>-0.99712900000000004</c:v>
                </c:pt>
                <c:pt idx="7133">
                  <c:v>-1.06785</c:v>
                </c:pt>
                <c:pt idx="7134">
                  <c:v>-1.2658400000000001</c:v>
                </c:pt>
                <c:pt idx="7135">
                  <c:v>-1.4354199999999999</c:v>
                </c:pt>
                <c:pt idx="7136">
                  <c:v>-1.50257</c:v>
                </c:pt>
                <c:pt idx="7137">
                  <c:v>-1.5325200000000001</c:v>
                </c:pt>
                <c:pt idx="7138">
                  <c:v>-1.9516100000000001</c:v>
                </c:pt>
                <c:pt idx="7139">
                  <c:v>-2.1454499999999999</c:v>
                </c:pt>
                <c:pt idx="7140">
                  <c:v>-1.4475</c:v>
                </c:pt>
                <c:pt idx="7141">
                  <c:v>-1.2233000000000001</c:v>
                </c:pt>
                <c:pt idx="7142">
                  <c:v>-1.2364900000000001</c:v>
                </c:pt>
                <c:pt idx="7143">
                  <c:v>-1.4897499999999999</c:v>
                </c:pt>
                <c:pt idx="7144">
                  <c:v>-2.5646</c:v>
                </c:pt>
                <c:pt idx="7145">
                  <c:v>-1.00891</c:v>
                </c:pt>
                <c:pt idx="7146">
                  <c:v>-1.1850799999999999</c:v>
                </c:pt>
                <c:pt idx="7147">
                  <c:v>-1.5536799999999999</c:v>
                </c:pt>
                <c:pt idx="7148">
                  <c:v>-1.6042799999999999</c:v>
                </c:pt>
                <c:pt idx="7149">
                  <c:v>-2.2108599999999998</c:v>
                </c:pt>
                <c:pt idx="7150">
                  <c:v>-2.4542700000000002</c:v>
                </c:pt>
                <c:pt idx="7151">
                  <c:v>-2.2998400000000001</c:v>
                </c:pt>
                <c:pt idx="7152">
                  <c:v>-1.2364900000000001</c:v>
                </c:pt>
                <c:pt idx="7153">
                  <c:v>-2.1886199999999998</c:v>
                </c:pt>
                <c:pt idx="7154">
                  <c:v>-1.00891</c:v>
                </c:pt>
                <c:pt idx="7155">
                  <c:v>-1.3165800000000001</c:v>
                </c:pt>
                <c:pt idx="7156">
                  <c:v>-2.0984400000000001</c:v>
                </c:pt>
                <c:pt idx="7157">
                  <c:v>-2.3503599999999998</c:v>
                </c:pt>
                <c:pt idx="7158">
                  <c:v>-2.0339999999999998</c:v>
                </c:pt>
                <c:pt idx="7159">
                  <c:v>-1.1850799999999999</c:v>
                </c:pt>
                <c:pt idx="7160">
                  <c:v>-2.14073</c:v>
                </c:pt>
                <c:pt idx="7161">
                  <c:v>-0.88174300000000005</c:v>
                </c:pt>
                <c:pt idx="7162">
                  <c:v>-1.78471</c:v>
                </c:pt>
                <c:pt idx="7163">
                  <c:v>-1.9215100000000001</c:v>
                </c:pt>
                <c:pt idx="7164">
                  <c:v>-1.6042799999999999</c:v>
                </c:pt>
                <c:pt idx="7165">
                  <c:v>-2.2188500000000002</c:v>
                </c:pt>
                <c:pt idx="7166">
                  <c:v>-1.9086799999999999</c:v>
                </c:pt>
                <c:pt idx="7167">
                  <c:v>-1.5820399999999999</c:v>
                </c:pt>
                <c:pt idx="7168">
                  <c:v>-1.86581</c:v>
                </c:pt>
                <c:pt idx="7169">
                  <c:v>-1.7531300000000001</c:v>
                </c:pt>
                <c:pt idx="7170">
                  <c:v>-1.98628</c:v>
                </c:pt>
                <c:pt idx="7171">
                  <c:v>-2.26132</c:v>
                </c:pt>
                <c:pt idx="7172">
                  <c:v>-1.84788</c:v>
                </c:pt>
                <c:pt idx="7173">
                  <c:v>-2.1051899999999999</c:v>
                </c:pt>
                <c:pt idx="7174">
                  <c:v>-1.67869</c:v>
                </c:pt>
                <c:pt idx="7175">
                  <c:v>-1.12921</c:v>
                </c:pt>
                <c:pt idx="7176">
                  <c:v>-2.1051899999999999</c:v>
                </c:pt>
                <c:pt idx="7177">
                  <c:v>-1.6653500000000001</c:v>
                </c:pt>
                <c:pt idx="7178">
                  <c:v>-1.98583</c:v>
                </c:pt>
                <c:pt idx="7179">
                  <c:v>-1.4126799999999999</c:v>
                </c:pt>
                <c:pt idx="7180">
                  <c:v>-0.79746399999999995</c:v>
                </c:pt>
                <c:pt idx="7181">
                  <c:v>-1.4126799999999999</c:v>
                </c:pt>
                <c:pt idx="7182">
                  <c:v>-0.80003899999999994</c:v>
                </c:pt>
                <c:pt idx="7183">
                  <c:v>-1.67181</c:v>
                </c:pt>
                <c:pt idx="7184">
                  <c:v>-1.4776199999999999</c:v>
                </c:pt>
                <c:pt idx="7185">
                  <c:v>-1.4069700000000001</c:v>
                </c:pt>
                <c:pt idx="7186">
                  <c:v>-1.64456</c:v>
                </c:pt>
                <c:pt idx="7187">
                  <c:v>-1.55522</c:v>
                </c:pt>
                <c:pt idx="7188">
                  <c:v>-2.1296300000000001</c:v>
                </c:pt>
                <c:pt idx="7189">
                  <c:v>-1.7656700000000001</c:v>
                </c:pt>
                <c:pt idx="7190">
                  <c:v>-1.9632400000000001</c:v>
                </c:pt>
                <c:pt idx="7191">
                  <c:v>-2.2832400000000002</c:v>
                </c:pt>
                <c:pt idx="7192">
                  <c:v>-2.00834</c:v>
                </c:pt>
                <c:pt idx="7193">
                  <c:v>-2.12744</c:v>
                </c:pt>
                <c:pt idx="7194">
                  <c:v>-1.4069700000000001</c:v>
                </c:pt>
                <c:pt idx="7195">
                  <c:v>-2.0297800000000001</c:v>
                </c:pt>
                <c:pt idx="7196">
                  <c:v>-2.0719099999999999</c:v>
                </c:pt>
                <c:pt idx="7197">
                  <c:v>-2.06894</c:v>
                </c:pt>
                <c:pt idx="7198">
                  <c:v>-1.64567</c:v>
                </c:pt>
                <c:pt idx="7199">
                  <c:v>-1.8856900000000001</c:v>
                </c:pt>
                <c:pt idx="7200">
                  <c:v>-1.4069700000000001</c:v>
                </c:pt>
                <c:pt idx="7201">
                  <c:v>-1.8702099999999999</c:v>
                </c:pt>
                <c:pt idx="7202">
                  <c:v>-1.28528</c:v>
                </c:pt>
                <c:pt idx="7203">
                  <c:v>-2.04969</c:v>
                </c:pt>
                <c:pt idx="7204">
                  <c:v>-1.9350799999999999</c:v>
                </c:pt>
                <c:pt idx="7205">
                  <c:v>-1.4069700000000001</c:v>
                </c:pt>
                <c:pt idx="7206">
                  <c:v>-0.88728099999999999</c:v>
                </c:pt>
                <c:pt idx="7207">
                  <c:v>-2.07897</c:v>
                </c:pt>
                <c:pt idx="7208">
                  <c:v>-2.6261700000000001</c:v>
                </c:pt>
                <c:pt idx="7209">
                  <c:v>-1.18753</c:v>
                </c:pt>
                <c:pt idx="7210">
                  <c:v>-1.9681999999999999</c:v>
                </c:pt>
                <c:pt idx="7211">
                  <c:v>-2.0602900000000002</c:v>
                </c:pt>
                <c:pt idx="7212">
                  <c:v>-2.5230899999999998</c:v>
                </c:pt>
                <c:pt idx="7213">
                  <c:v>-1.9136</c:v>
                </c:pt>
                <c:pt idx="7214">
                  <c:v>-1.6863999999999999</c:v>
                </c:pt>
                <c:pt idx="7215">
                  <c:v>-2.86788</c:v>
                </c:pt>
                <c:pt idx="7216">
                  <c:v>-2.0590000000000002</c:v>
                </c:pt>
                <c:pt idx="7217">
                  <c:v>-2.46821</c:v>
                </c:pt>
                <c:pt idx="7218">
                  <c:v>-1.97366</c:v>
                </c:pt>
                <c:pt idx="7219">
                  <c:v>-2.46821</c:v>
                </c:pt>
                <c:pt idx="7220">
                  <c:v>-1.03512</c:v>
                </c:pt>
                <c:pt idx="7221">
                  <c:v>-2.0189499999999998</c:v>
                </c:pt>
                <c:pt idx="7222">
                  <c:v>-1.31318</c:v>
                </c:pt>
                <c:pt idx="7223">
                  <c:v>-2.09707</c:v>
                </c:pt>
                <c:pt idx="7224">
                  <c:v>-2.09707</c:v>
                </c:pt>
                <c:pt idx="7225">
                  <c:v>-1.7369699999999999</c:v>
                </c:pt>
                <c:pt idx="7226">
                  <c:v>-1.53342</c:v>
                </c:pt>
                <c:pt idx="7227">
                  <c:v>-1.97366</c:v>
                </c:pt>
                <c:pt idx="7228">
                  <c:v>-2.0768399999999998</c:v>
                </c:pt>
                <c:pt idx="7229">
                  <c:v>-2.25806</c:v>
                </c:pt>
                <c:pt idx="7230">
                  <c:v>-2.2833299999999999</c:v>
                </c:pt>
                <c:pt idx="7231">
                  <c:v>-2.0015100000000001</c:v>
                </c:pt>
                <c:pt idx="7232">
                  <c:v>-2.5230899999999998</c:v>
                </c:pt>
                <c:pt idx="7233">
                  <c:v>-2.1052499999999998</c:v>
                </c:pt>
                <c:pt idx="7234">
                  <c:v>-2.1371600000000002</c:v>
                </c:pt>
                <c:pt idx="7235">
                  <c:v>-2.46821</c:v>
                </c:pt>
                <c:pt idx="7236">
                  <c:v>-2.09707</c:v>
                </c:pt>
                <c:pt idx="7237">
                  <c:v>-2.2794500000000002</c:v>
                </c:pt>
                <c:pt idx="7238">
                  <c:v>-2.09707</c:v>
                </c:pt>
                <c:pt idx="7239">
                  <c:v>-2.1067200000000001</c:v>
                </c:pt>
                <c:pt idx="7240">
                  <c:v>-2.0602200000000002</c:v>
                </c:pt>
                <c:pt idx="7241">
                  <c:v>-1.5241899999999999</c:v>
                </c:pt>
                <c:pt idx="7242">
                  <c:v>-2.1886299999999999</c:v>
                </c:pt>
                <c:pt idx="7243">
                  <c:v>-2.1886299999999999</c:v>
                </c:pt>
                <c:pt idx="7244">
                  <c:v>-1.8666</c:v>
                </c:pt>
                <c:pt idx="7245">
                  <c:v>-1.86141</c:v>
                </c:pt>
                <c:pt idx="7246">
                  <c:v>-1.5305599999999999</c:v>
                </c:pt>
                <c:pt idx="7247">
                  <c:v>-1.6985300000000001</c:v>
                </c:pt>
                <c:pt idx="7248">
                  <c:v>-1.9193100000000001</c:v>
                </c:pt>
                <c:pt idx="7249">
                  <c:v>-2.1886299999999999</c:v>
                </c:pt>
                <c:pt idx="7250">
                  <c:v>-1.90025</c:v>
                </c:pt>
                <c:pt idx="7251">
                  <c:v>-2.3860000000000001</c:v>
                </c:pt>
                <c:pt idx="7252">
                  <c:v>-2.5010699999999999</c:v>
                </c:pt>
                <c:pt idx="7253">
                  <c:v>-1.86863</c:v>
                </c:pt>
                <c:pt idx="7254">
                  <c:v>-1.7422299999999999</c:v>
                </c:pt>
                <c:pt idx="7255">
                  <c:v>-2.1932</c:v>
                </c:pt>
                <c:pt idx="7256">
                  <c:v>-1.5281199999999999</c:v>
                </c:pt>
                <c:pt idx="7257">
                  <c:v>-1.86141</c:v>
                </c:pt>
                <c:pt idx="7258">
                  <c:v>-2.3273899999999998</c:v>
                </c:pt>
                <c:pt idx="7259">
                  <c:v>-1.80935</c:v>
                </c:pt>
                <c:pt idx="7260">
                  <c:v>-1.6584000000000001</c:v>
                </c:pt>
                <c:pt idx="7261">
                  <c:v>-1.44221</c:v>
                </c:pt>
                <c:pt idx="7262">
                  <c:v>-2.0564499999999999</c:v>
                </c:pt>
                <c:pt idx="7263">
                  <c:v>-1.58704</c:v>
                </c:pt>
                <c:pt idx="7264">
                  <c:v>-1.4907699999999999</c:v>
                </c:pt>
                <c:pt idx="7265">
                  <c:v>-1.8565</c:v>
                </c:pt>
                <c:pt idx="7266">
                  <c:v>-1.8461000000000001</c:v>
                </c:pt>
                <c:pt idx="7267">
                  <c:v>-2.0692599999999999</c:v>
                </c:pt>
                <c:pt idx="7268">
                  <c:v>-2.2290399999999999</c:v>
                </c:pt>
                <c:pt idx="7269">
                  <c:v>-2.0692599999999999</c:v>
                </c:pt>
                <c:pt idx="7270">
                  <c:v>-1.8461000000000001</c:v>
                </c:pt>
                <c:pt idx="7271">
                  <c:v>-2.0250300000000001</c:v>
                </c:pt>
                <c:pt idx="7272">
                  <c:v>-2.57619</c:v>
                </c:pt>
                <c:pt idx="7273">
                  <c:v>-1.9004700000000001</c:v>
                </c:pt>
                <c:pt idx="7274">
                  <c:v>-1.94672</c:v>
                </c:pt>
                <c:pt idx="7275">
                  <c:v>-2.2020400000000002</c:v>
                </c:pt>
                <c:pt idx="7276">
                  <c:v>-1.9685699999999999</c:v>
                </c:pt>
                <c:pt idx="7277">
                  <c:v>-1.7062299999999999</c:v>
                </c:pt>
                <c:pt idx="7278">
                  <c:v>-1.9555</c:v>
                </c:pt>
                <c:pt idx="7279">
                  <c:v>-2.0250300000000001</c:v>
                </c:pt>
                <c:pt idx="7280">
                  <c:v>-1.9827600000000001</c:v>
                </c:pt>
                <c:pt idx="7281">
                  <c:v>-1.7489399999999999</c:v>
                </c:pt>
                <c:pt idx="7282">
                  <c:v>-2.2272500000000002</c:v>
                </c:pt>
                <c:pt idx="7283">
                  <c:v>-2.4863300000000002</c:v>
                </c:pt>
                <c:pt idx="7284">
                  <c:v>-2.4765600000000001</c:v>
                </c:pt>
                <c:pt idx="7285">
                  <c:v>-2.6905800000000002</c:v>
                </c:pt>
                <c:pt idx="7286">
                  <c:v>-2.1522999999999999</c:v>
                </c:pt>
                <c:pt idx="7287">
                  <c:v>-2.15788</c:v>
                </c:pt>
                <c:pt idx="7288">
                  <c:v>-2.3179099999999999</c:v>
                </c:pt>
                <c:pt idx="7289">
                  <c:v>-2.32511</c:v>
                </c:pt>
                <c:pt idx="7290">
                  <c:v>-1.7812600000000001</c:v>
                </c:pt>
                <c:pt idx="7291">
                  <c:v>-1.89218</c:v>
                </c:pt>
                <c:pt idx="7292">
                  <c:v>-2.4523999999999999</c:v>
                </c:pt>
                <c:pt idx="7293">
                  <c:v>-1.8343499999999999</c:v>
                </c:pt>
                <c:pt idx="7294">
                  <c:v>-2.6916600000000002</c:v>
                </c:pt>
                <c:pt idx="7295">
                  <c:v>-1.8343499999999999</c:v>
                </c:pt>
                <c:pt idx="7296">
                  <c:v>-2.08717</c:v>
                </c:pt>
                <c:pt idx="7297">
                  <c:v>-2.0323199999999999</c:v>
                </c:pt>
                <c:pt idx="7298">
                  <c:v>-2.4523999999999999</c:v>
                </c:pt>
                <c:pt idx="7299">
                  <c:v>-2.2015500000000001</c:v>
                </c:pt>
                <c:pt idx="7300">
                  <c:v>-2.0323199999999999</c:v>
                </c:pt>
                <c:pt idx="7301">
                  <c:v>-2.31677</c:v>
                </c:pt>
                <c:pt idx="7302">
                  <c:v>-2.5572900000000001</c:v>
                </c:pt>
                <c:pt idx="7303">
                  <c:v>-2.3877299999999999</c:v>
                </c:pt>
                <c:pt idx="7304">
                  <c:v>-2.2272500000000002</c:v>
                </c:pt>
                <c:pt idx="7305">
                  <c:v>-2.6905800000000002</c:v>
                </c:pt>
                <c:pt idx="7306">
                  <c:v>-2.2415400000000001</c:v>
                </c:pt>
                <c:pt idx="7307">
                  <c:v>-2.1893400000000001</c:v>
                </c:pt>
                <c:pt idx="7308">
                  <c:v>-1.5428299999999999</c:v>
                </c:pt>
                <c:pt idx="7309">
                  <c:v>-1.30067</c:v>
                </c:pt>
                <c:pt idx="7310">
                  <c:v>-1.68329</c:v>
                </c:pt>
                <c:pt idx="7311">
                  <c:v>-0.90088299999999999</c:v>
                </c:pt>
                <c:pt idx="7312">
                  <c:v>-2.0585499999999999</c:v>
                </c:pt>
                <c:pt idx="7313">
                  <c:v>-2.3269000000000002</c:v>
                </c:pt>
                <c:pt idx="7314">
                  <c:v>-1.2806200000000001</c:v>
                </c:pt>
                <c:pt idx="7315">
                  <c:v>-1.58229</c:v>
                </c:pt>
                <c:pt idx="7316">
                  <c:v>-2.3269000000000002</c:v>
                </c:pt>
                <c:pt idx="7317">
                  <c:v>-2.1325699999999999</c:v>
                </c:pt>
                <c:pt idx="7318">
                  <c:v>-1.78931</c:v>
                </c:pt>
                <c:pt idx="7319">
                  <c:v>-1.7825200000000001</c:v>
                </c:pt>
                <c:pt idx="7320">
                  <c:v>-1.38022</c:v>
                </c:pt>
                <c:pt idx="7321">
                  <c:v>-2.1325699999999999</c:v>
                </c:pt>
                <c:pt idx="7322">
                  <c:v>-0.83542099999999997</c:v>
                </c:pt>
                <c:pt idx="7323">
                  <c:v>-0.83542099999999997</c:v>
                </c:pt>
                <c:pt idx="7324">
                  <c:v>-1.52732</c:v>
                </c:pt>
                <c:pt idx="7325">
                  <c:v>-1.80013</c:v>
                </c:pt>
                <c:pt idx="7326">
                  <c:v>-1.8171299999999999</c:v>
                </c:pt>
                <c:pt idx="7327">
                  <c:v>-1.68329</c:v>
                </c:pt>
                <c:pt idx="7328">
                  <c:v>-1.8943000000000001</c:v>
                </c:pt>
                <c:pt idx="7329">
                  <c:v>-1.1267799999999999</c:v>
                </c:pt>
                <c:pt idx="7330">
                  <c:v>-1.8647499999999999</c:v>
                </c:pt>
                <c:pt idx="7331">
                  <c:v>-1.8647499999999999</c:v>
                </c:pt>
                <c:pt idx="7332">
                  <c:v>-1.7789699999999999</c:v>
                </c:pt>
                <c:pt idx="7333">
                  <c:v>-1.43967</c:v>
                </c:pt>
                <c:pt idx="7334">
                  <c:v>-1.30067</c:v>
                </c:pt>
                <c:pt idx="7335">
                  <c:v>-1.0463199999999999</c:v>
                </c:pt>
                <c:pt idx="7336">
                  <c:v>-1.0463199999999999</c:v>
                </c:pt>
                <c:pt idx="7337">
                  <c:v>-1.05928</c:v>
                </c:pt>
                <c:pt idx="7338">
                  <c:v>-1.62517</c:v>
                </c:pt>
                <c:pt idx="7339">
                  <c:v>-1.93912</c:v>
                </c:pt>
                <c:pt idx="7340">
                  <c:v>-1.2565200000000001</c:v>
                </c:pt>
                <c:pt idx="7341">
                  <c:v>-2.0398000000000001</c:v>
                </c:pt>
                <c:pt idx="7342">
                  <c:v>-1.0974699999999999</c:v>
                </c:pt>
                <c:pt idx="7343">
                  <c:v>-1.3859699999999999</c:v>
                </c:pt>
                <c:pt idx="7344">
                  <c:v>-1.8821399999999999</c:v>
                </c:pt>
                <c:pt idx="7345">
                  <c:v>-0.66434300000000002</c:v>
                </c:pt>
                <c:pt idx="7346">
                  <c:v>-1.8071600000000001</c:v>
                </c:pt>
                <c:pt idx="7347">
                  <c:v>-1.9637100000000001</c:v>
                </c:pt>
                <c:pt idx="7348">
                  <c:v>-1.9637100000000001</c:v>
                </c:pt>
                <c:pt idx="7349">
                  <c:v>-1.8527</c:v>
                </c:pt>
                <c:pt idx="7350">
                  <c:v>-1.27213</c:v>
                </c:pt>
                <c:pt idx="7351">
                  <c:v>-1.3859699999999999</c:v>
                </c:pt>
                <c:pt idx="7352">
                  <c:v>-1.3859699999999999</c:v>
                </c:pt>
                <c:pt idx="7353">
                  <c:v>-2.35392</c:v>
                </c:pt>
                <c:pt idx="7354">
                  <c:v>-1.8171299999999999</c:v>
                </c:pt>
                <c:pt idx="7355">
                  <c:v>-1.4951099999999999</c:v>
                </c:pt>
                <c:pt idx="7356">
                  <c:v>-0.71537600000000001</c:v>
                </c:pt>
                <c:pt idx="7357">
                  <c:v>-1.3597999999999999</c:v>
                </c:pt>
                <c:pt idx="7358">
                  <c:v>-0.94117499999999998</c:v>
                </c:pt>
                <c:pt idx="7359">
                  <c:v>-0.98810699999999996</c:v>
                </c:pt>
                <c:pt idx="7360">
                  <c:v>-1.01023</c:v>
                </c:pt>
                <c:pt idx="7361">
                  <c:v>0.74350000000000005</c:v>
                </c:pt>
                <c:pt idx="7362">
                  <c:v>-2.8351000000000001E-2</c:v>
                </c:pt>
                <c:pt idx="7363">
                  <c:v>0.647926</c:v>
                </c:pt>
                <c:pt idx="7364">
                  <c:v>-0.983931</c:v>
                </c:pt>
                <c:pt idx="7365">
                  <c:v>0.599854</c:v>
                </c:pt>
                <c:pt idx="7366">
                  <c:v>-1.1123400000000001</c:v>
                </c:pt>
                <c:pt idx="7367">
                  <c:v>-1.2846</c:v>
                </c:pt>
                <c:pt idx="7368">
                  <c:v>-1.2846</c:v>
                </c:pt>
                <c:pt idx="7369">
                  <c:v>-0.94117499999999998</c:v>
                </c:pt>
                <c:pt idx="7370">
                  <c:v>0.86917699999999998</c:v>
                </c:pt>
                <c:pt idx="7371">
                  <c:v>1.1816500000000001</c:v>
                </c:pt>
                <c:pt idx="7372">
                  <c:v>0.67330900000000005</c:v>
                </c:pt>
                <c:pt idx="7373">
                  <c:v>0.13619600000000001</c:v>
                </c:pt>
                <c:pt idx="7374">
                  <c:v>0.13619600000000001</c:v>
                </c:pt>
                <c:pt idx="7375">
                  <c:v>1.0295300000000001</c:v>
                </c:pt>
                <c:pt idx="7376">
                  <c:v>-0.54386000000000001</c:v>
                </c:pt>
                <c:pt idx="7377">
                  <c:v>-1.16734</c:v>
                </c:pt>
                <c:pt idx="7378">
                  <c:v>-2.8351000000000001E-2</c:v>
                </c:pt>
                <c:pt idx="7379">
                  <c:v>-0.983931</c:v>
                </c:pt>
                <c:pt idx="7380">
                  <c:v>0.16378999999999999</c:v>
                </c:pt>
                <c:pt idx="7381">
                  <c:v>-0.83027499999999999</c:v>
                </c:pt>
                <c:pt idx="7382">
                  <c:v>-1.4489000000000001</c:v>
                </c:pt>
                <c:pt idx="7383">
                  <c:v>0.93742000000000003</c:v>
                </c:pt>
                <c:pt idx="7384">
                  <c:v>-0.98444900000000002</c:v>
                </c:pt>
                <c:pt idx="7385">
                  <c:v>-0.98595100000000002</c:v>
                </c:pt>
                <c:pt idx="7386">
                  <c:v>-1.1121799999999999</c:v>
                </c:pt>
                <c:pt idx="7387">
                  <c:v>-1.20194</c:v>
                </c:pt>
                <c:pt idx="7388">
                  <c:v>-1.29362</c:v>
                </c:pt>
                <c:pt idx="7389">
                  <c:v>0.45664300000000002</c:v>
                </c:pt>
                <c:pt idx="7390">
                  <c:v>0.376637</c:v>
                </c:pt>
                <c:pt idx="7391">
                  <c:v>0.60063500000000003</c:v>
                </c:pt>
                <c:pt idx="7392">
                  <c:v>-1.92327</c:v>
                </c:pt>
                <c:pt idx="7393">
                  <c:v>-2.2968799999999998</c:v>
                </c:pt>
                <c:pt idx="7394">
                  <c:v>0.412022</c:v>
                </c:pt>
                <c:pt idx="7395">
                  <c:v>-0.97223700000000002</c:v>
                </c:pt>
                <c:pt idx="7396">
                  <c:v>2.9867999999999999E-2</c:v>
                </c:pt>
                <c:pt idx="7397">
                  <c:v>-3.3536999999999997E-2</c:v>
                </c:pt>
                <c:pt idx="7398">
                  <c:v>-1.13493</c:v>
                </c:pt>
                <c:pt idx="7399">
                  <c:v>-1.2467999999999999</c:v>
                </c:pt>
                <c:pt idx="7400">
                  <c:v>0.28059000000000001</c:v>
                </c:pt>
                <c:pt idx="7401">
                  <c:v>-0.83027499999999999</c:v>
                </c:pt>
                <c:pt idx="7402">
                  <c:v>-1.1351800000000001</c:v>
                </c:pt>
                <c:pt idx="7403">
                  <c:v>0.106937</c:v>
                </c:pt>
                <c:pt idx="7404">
                  <c:v>0.32718799999999998</c:v>
                </c:pt>
                <c:pt idx="7405">
                  <c:v>4.5245E-2</c:v>
                </c:pt>
                <c:pt idx="7406">
                  <c:v>-1.4746300000000001</c:v>
                </c:pt>
                <c:pt idx="7407">
                  <c:v>-0.98659300000000005</c:v>
                </c:pt>
                <c:pt idx="7408">
                  <c:v>-1.9720899999999999</c:v>
                </c:pt>
                <c:pt idx="7409">
                  <c:v>-1.11463</c:v>
                </c:pt>
                <c:pt idx="7410">
                  <c:v>-1.6629799999999999</c:v>
                </c:pt>
                <c:pt idx="7411">
                  <c:v>-1.5628299999999999</c:v>
                </c:pt>
                <c:pt idx="7412">
                  <c:v>-0.63000100000000003</c:v>
                </c:pt>
                <c:pt idx="7413">
                  <c:v>-1.62893</c:v>
                </c:pt>
                <c:pt idx="7414">
                  <c:v>-1.4746300000000001</c:v>
                </c:pt>
                <c:pt idx="7415">
                  <c:v>-0.85451699999999997</c:v>
                </c:pt>
                <c:pt idx="7416">
                  <c:v>-1.1351800000000001</c:v>
                </c:pt>
                <c:pt idx="7417">
                  <c:v>7.1356000000000003E-2</c:v>
                </c:pt>
                <c:pt idx="7418">
                  <c:v>-0.95724299999999996</c:v>
                </c:pt>
                <c:pt idx="7419">
                  <c:v>-2.2970000000000002</c:v>
                </c:pt>
                <c:pt idx="7420">
                  <c:v>-0.98659300000000005</c:v>
                </c:pt>
                <c:pt idx="7421">
                  <c:v>-0.60377899999999995</c:v>
                </c:pt>
                <c:pt idx="7422">
                  <c:v>-0.28228999999999999</c:v>
                </c:pt>
                <c:pt idx="7423">
                  <c:v>-2.1072299999999999</c:v>
                </c:pt>
                <c:pt idx="7424">
                  <c:v>-1.1142700000000001</c:v>
                </c:pt>
                <c:pt idx="7425">
                  <c:v>-0.85451699999999997</c:v>
                </c:pt>
                <c:pt idx="7426">
                  <c:v>-0.69497900000000001</c:v>
                </c:pt>
                <c:pt idx="7427">
                  <c:v>-1.9720899999999999</c:v>
                </c:pt>
                <c:pt idx="7428">
                  <c:v>-0.67864400000000002</c:v>
                </c:pt>
                <c:pt idx="7429">
                  <c:v>0.209895</c:v>
                </c:pt>
                <c:pt idx="7430">
                  <c:v>-0.91757299999999997</c:v>
                </c:pt>
                <c:pt idx="7431">
                  <c:v>-0.29806199999999999</c:v>
                </c:pt>
                <c:pt idx="7432">
                  <c:v>-0.73444299999999996</c:v>
                </c:pt>
                <c:pt idx="7433">
                  <c:v>0.80687200000000003</c:v>
                </c:pt>
                <c:pt idx="7434">
                  <c:v>-1.1976599999999999</c:v>
                </c:pt>
                <c:pt idx="7435">
                  <c:v>-1.6386499999999999</c:v>
                </c:pt>
                <c:pt idx="7436">
                  <c:v>-1.1976599999999999</c:v>
                </c:pt>
                <c:pt idx="7437">
                  <c:v>-1.7759100000000001</c:v>
                </c:pt>
                <c:pt idx="7438">
                  <c:v>-0.48568800000000001</c:v>
                </c:pt>
                <c:pt idx="7439">
                  <c:v>-0.74775800000000003</c:v>
                </c:pt>
                <c:pt idx="7440">
                  <c:v>-0.56995600000000002</c:v>
                </c:pt>
                <c:pt idx="7441">
                  <c:v>-1.0340199999999999</c:v>
                </c:pt>
                <c:pt idx="7442">
                  <c:v>-0.41634700000000002</c:v>
                </c:pt>
                <c:pt idx="7443">
                  <c:v>-0.97476300000000005</c:v>
                </c:pt>
                <c:pt idx="7444">
                  <c:v>-1.331</c:v>
                </c:pt>
                <c:pt idx="7445">
                  <c:v>-1.7759100000000001</c:v>
                </c:pt>
                <c:pt idx="7446">
                  <c:v>-1.0337499999999999</c:v>
                </c:pt>
                <c:pt idx="7447">
                  <c:v>-1.8326199999999999</c:v>
                </c:pt>
                <c:pt idx="7448">
                  <c:v>-1.6386499999999999</c:v>
                </c:pt>
                <c:pt idx="7449">
                  <c:v>-8.5345000000000004E-2</c:v>
                </c:pt>
                <c:pt idx="7450">
                  <c:v>-1.1153</c:v>
                </c:pt>
                <c:pt idx="7451">
                  <c:v>-0.73444299999999996</c:v>
                </c:pt>
                <c:pt idx="7452">
                  <c:v>-1.6123799999999999</c:v>
                </c:pt>
                <c:pt idx="7453">
                  <c:v>7.2387000000000007E-2</c:v>
                </c:pt>
                <c:pt idx="7454">
                  <c:v>-1.8326199999999999</c:v>
                </c:pt>
                <c:pt idx="7455">
                  <c:v>-1.1584000000000001</c:v>
                </c:pt>
                <c:pt idx="7456">
                  <c:v>-0.93576499999999996</c:v>
                </c:pt>
                <c:pt idx="7457">
                  <c:v>-1.06918</c:v>
                </c:pt>
                <c:pt idx="7458">
                  <c:v>-0.79427999999999999</c:v>
                </c:pt>
                <c:pt idx="7459">
                  <c:v>-1.06918</c:v>
                </c:pt>
                <c:pt idx="7460">
                  <c:v>-1.5460499999999999</c:v>
                </c:pt>
                <c:pt idx="7461">
                  <c:v>-1.6019300000000001</c:v>
                </c:pt>
                <c:pt idx="7462">
                  <c:v>-0.84348100000000004</c:v>
                </c:pt>
                <c:pt idx="7463">
                  <c:v>-0.75969900000000001</c:v>
                </c:pt>
                <c:pt idx="7464">
                  <c:v>-0.373087</c:v>
                </c:pt>
                <c:pt idx="7465">
                  <c:v>-1.3142100000000001</c:v>
                </c:pt>
                <c:pt idx="7466">
                  <c:v>-1.22617</c:v>
                </c:pt>
                <c:pt idx="7467">
                  <c:v>-0.59120700000000004</c:v>
                </c:pt>
                <c:pt idx="7468">
                  <c:v>-0.54448600000000003</c:v>
                </c:pt>
                <c:pt idx="7469">
                  <c:v>-1.07535</c:v>
                </c:pt>
                <c:pt idx="7470">
                  <c:v>-1.2695799999999999</c:v>
                </c:pt>
                <c:pt idx="7471">
                  <c:v>-0.99490599999999996</c:v>
                </c:pt>
                <c:pt idx="7472">
                  <c:v>-1.3982000000000001</c:v>
                </c:pt>
                <c:pt idx="7473">
                  <c:v>-1.27776</c:v>
                </c:pt>
                <c:pt idx="7474">
                  <c:v>-0.37207200000000001</c:v>
                </c:pt>
                <c:pt idx="7475">
                  <c:v>-1.11174</c:v>
                </c:pt>
                <c:pt idx="7476">
                  <c:v>-1.1239600000000001</c:v>
                </c:pt>
                <c:pt idx="7477">
                  <c:v>-0.75969900000000001</c:v>
                </c:pt>
                <c:pt idx="7478">
                  <c:v>-1.07535</c:v>
                </c:pt>
                <c:pt idx="7479">
                  <c:v>-0.95725099999999996</c:v>
                </c:pt>
                <c:pt idx="7480">
                  <c:v>-0.75969900000000001</c:v>
                </c:pt>
                <c:pt idx="7481">
                  <c:v>-1.52658</c:v>
                </c:pt>
                <c:pt idx="7482">
                  <c:v>-0.124351</c:v>
                </c:pt>
                <c:pt idx="7483">
                  <c:v>-0.70661099999999999</c:v>
                </c:pt>
                <c:pt idx="7484">
                  <c:v>-0.64586600000000005</c:v>
                </c:pt>
                <c:pt idx="7485">
                  <c:v>-0.230909</c:v>
                </c:pt>
                <c:pt idx="7486">
                  <c:v>-1.4373100000000001</c:v>
                </c:pt>
                <c:pt idx="7487">
                  <c:v>-1.02776</c:v>
                </c:pt>
                <c:pt idx="7488">
                  <c:v>-0.86502800000000002</c:v>
                </c:pt>
                <c:pt idx="7489">
                  <c:v>-1.3779999999999999</c:v>
                </c:pt>
                <c:pt idx="7490">
                  <c:v>-1.2774099999999999</c:v>
                </c:pt>
                <c:pt idx="7491">
                  <c:v>-0.85232300000000005</c:v>
                </c:pt>
                <c:pt idx="7492">
                  <c:v>-6.7558000000000007E-2</c:v>
                </c:pt>
                <c:pt idx="7493">
                  <c:v>-0.45901500000000001</c:v>
                </c:pt>
                <c:pt idx="7494">
                  <c:v>-1.0352399999999999</c:v>
                </c:pt>
                <c:pt idx="7495">
                  <c:v>-1.5912900000000001</c:v>
                </c:pt>
                <c:pt idx="7496">
                  <c:v>-0.67493999999999998</c:v>
                </c:pt>
                <c:pt idx="7497">
                  <c:v>-0.60698700000000005</c:v>
                </c:pt>
                <c:pt idx="7498">
                  <c:v>-0.74023700000000003</c:v>
                </c:pt>
                <c:pt idx="7499">
                  <c:v>-0.57369599999999998</c:v>
                </c:pt>
                <c:pt idx="7500">
                  <c:v>-2.05904</c:v>
                </c:pt>
                <c:pt idx="7501">
                  <c:v>-1.8242100000000001</c:v>
                </c:pt>
                <c:pt idx="7502">
                  <c:v>-0.66339199999999998</c:v>
                </c:pt>
                <c:pt idx="7503">
                  <c:v>-0.74023700000000003</c:v>
                </c:pt>
                <c:pt idx="7504">
                  <c:v>-0.84121800000000002</c:v>
                </c:pt>
                <c:pt idx="7505">
                  <c:v>-0.77421300000000004</c:v>
                </c:pt>
                <c:pt idx="7506">
                  <c:v>-0.81542800000000004</c:v>
                </c:pt>
                <c:pt idx="7507">
                  <c:v>-1.22302</c:v>
                </c:pt>
                <c:pt idx="7508">
                  <c:v>-0.68806500000000004</c:v>
                </c:pt>
                <c:pt idx="7509">
                  <c:v>-0.77421300000000004</c:v>
                </c:pt>
                <c:pt idx="7510">
                  <c:v>-1.5412399999999999</c:v>
                </c:pt>
                <c:pt idx="7511">
                  <c:v>-1.8920399999999999</c:v>
                </c:pt>
                <c:pt idx="7512">
                  <c:v>-0.61951500000000004</c:v>
                </c:pt>
                <c:pt idx="7513">
                  <c:v>-1.2774099999999999</c:v>
                </c:pt>
                <c:pt idx="7514">
                  <c:v>-1.83995</c:v>
                </c:pt>
                <c:pt idx="7515">
                  <c:v>-0.60637600000000003</c:v>
                </c:pt>
                <c:pt idx="7516">
                  <c:v>-0.31570700000000002</c:v>
                </c:pt>
                <c:pt idx="7517">
                  <c:v>-1.9668399999999999</c:v>
                </c:pt>
                <c:pt idx="7518">
                  <c:v>-1.7007399999999999</c:v>
                </c:pt>
                <c:pt idx="7519">
                  <c:v>-1.3535600000000001</c:v>
                </c:pt>
                <c:pt idx="7520">
                  <c:v>-2.2232099999999999</c:v>
                </c:pt>
                <c:pt idx="7521">
                  <c:v>-1.76495</c:v>
                </c:pt>
                <c:pt idx="7522">
                  <c:v>-1.04596</c:v>
                </c:pt>
                <c:pt idx="7523">
                  <c:v>-1.76495</c:v>
                </c:pt>
                <c:pt idx="7524">
                  <c:v>-2.2177899999999999</c:v>
                </c:pt>
                <c:pt idx="7525">
                  <c:v>-0.60637600000000003</c:v>
                </c:pt>
                <c:pt idx="7526">
                  <c:v>-1.98855</c:v>
                </c:pt>
                <c:pt idx="7527">
                  <c:v>-1.56375</c:v>
                </c:pt>
                <c:pt idx="7528">
                  <c:v>-1.7007399999999999</c:v>
                </c:pt>
                <c:pt idx="7529">
                  <c:v>-1.7602800000000001</c:v>
                </c:pt>
                <c:pt idx="7530">
                  <c:v>-1.67025</c:v>
                </c:pt>
                <c:pt idx="7531">
                  <c:v>-1.39022</c:v>
                </c:pt>
                <c:pt idx="7532">
                  <c:v>-1.99329</c:v>
                </c:pt>
                <c:pt idx="7533">
                  <c:v>-1.18333</c:v>
                </c:pt>
                <c:pt idx="7534">
                  <c:v>-2.04847</c:v>
                </c:pt>
                <c:pt idx="7535">
                  <c:v>-1.2682199999999999</c:v>
                </c:pt>
                <c:pt idx="7536">
                  <c:v>-1.64106</c:v>
                </c:pt>
                <c:pt idx="7537">
                  <c:v>-2.4532099999999999</c:v>
                </c:pt>
                <c:pt idx="7538">
                  <c:v>-1.7076199999999999</c:v>
                </c:pt>
                <c:pt idx="7539">
                  <c:v>-1.3355999999999999</c:v>
                </c:pt>
                <c:pt idx="7540">
                  <c:v>-1.4457899999999999</c:v>
                </c:pt>
                <c:pt idx="7541">
                  <c:v>-0.97713700000000003</c:v>
                </c:pt>
                <c:pt idx="7542">
                  <c:v>-1.2682199999999999</c:v>
                </c:pt>
                <c:pt idx="7543">
                  <c:v>-2.0402900000000002</c:v>
                </c:pt>
                <c:pt idx="7544">
                  <c:v>-1.7076199999999999</c:v>
                </c:pt>
                <c:pt idx="7545">
                  <c:v>-1.47496</c:v>
                </c:pt>
                <c:pt idx="7546">
                  <c:v>-1.7036800000000001</c:v>
                </c:pt>
                <c:pt idx="7547">
                  <c:v>-1.7154100000000001</c:v>
                </c:pt>
                <c:pt idx="7548">
                  <c:v>-0.83777199999999996</c:v>
                </c:pt>
                <c:pt idx="7549">
                  <c:v>-1.3355999999999999</c:v>
                </c:pt>
                <c:pt idx="7550">
                  <c:v>-1.3355999999999999</c:v>
                </c:pt>
                <c:pt idx="7551">
                  <c:v>-1.7076199999999999</c:v>
                </c:pt>
                <c:pt idx="7552">
                  <c:v>-1.56853</c:v>
                </c:pt>
                <c:pt idx="7553">
                  <c:v>-1.5195099999999999</c:v>
                </c:pt>
                <c:pt idx="7554">
                  <c:v>-2.4496799999999999</c:v>
                </c:pt>
                <c:pt idx="7555">
                  <c:v>-1.01481</c:v>
                </c:pt>
                <c:pt idx="7556">
                  <c:v>-1.5949899999999999</c:v>
                </c:pt>
                <c:pt idx="7557">
                  <c:v>-1.1782699999999999</c:v>
                </c:pt>
                <c:pt idx="7558">
                  <c:v>-1.7692000000000001</c:v>
                </c:pt>
                <c:pt idx="7559">
                  <c:v>-1.71299</c:v>
                </c:pt>
                <c:pt idx="7560">
                  <c:v>-0.81010000000000004</c:v>
                </c:pt>
                <c:pt idx="7561">
                  <c:v>-0.95561399999999996</c:v>
                </c:pt>
                <c:pt idx="7562">
                  <c:v>-0.87439</c:v>
                </c:pt>
                <c:pt idx="7563">
                  <c:v>-1.17598</c:v>
                </c:pt>
                <c:pt idx="7564">
                  <c:v>-1.51047</c:v>
                </c:pt>
                <c:pt idx="7565">
                  <c:v>-1.8230599999999999</c:v>
                </c:pt>
                <c:pt idx="7566">
                  <c:v>-1.41595</c:v>
                </c:pt>
                <c:pt idx="7567">
                  <c:v>-1.3138099999999999</c:v>
                </c:pt>
                <c:pt idx="7568">
                  <c:v>-1.57317</c:v>
                </c:pt>
                <c:pt idx="7569">
                  <c:v>-1.1782699999999999</c:v>
                </c:pt>
                <c:pt idx="7570">
                  <c:v>-2.0480200000000002</c:v>
                </c:pt>
                <c:pt idx="7571">
                  <c:v>-1.17598</c:v>
                </c:pt>
                <c:pt idx="7572">
                  <c:v>-1.4152199999999999</c:v>
                </c:pt>
                <c:pt idx="7573">
                  <c:v>-1.53427</c:v>
                </c:pt>
                <c:pt idx="7574">
                  <c:v>-1.6191199999999999</c:v>
                </c:pt>
                <c:pt idx="7575">
                  <c:v>-0.99790900000000005</c:v>
                </c:pt>
                <c:pt idx="7576">
                  <c:v>-0.831148</c:v>
                </c:pt>
                <c:pt idx="7577">
                  <c:v>-1.7653799999999999</c:v>
                </c:pt>
                <c:pt idx="7578">
                  <c:v>-1.27362</c:v>
                </c:pt>
                <c:pt idx="7579">
                  <c:v>-1.7964</c:v>
                </c:pt>
                <c:pt idx="7580">
                  <c:v>-2.09551</c:v>
                </c:pt>
                <c:pt idx="7581">
                  <c:v>-1.40805</c:v>
                </c:pt>
                <c:pt idx="7582">
                  <c:v>-1.1009100000000001</c:v>
                </c:pt>
                <c:pt idx="7583">
                  <c:v>-1.10677</c:v>
                </c:pt>
                <c:pt idx="7584">
                  <c:v>-1.9108400000000001</c:v>
                </c:pt>
                <c:pt idx="7585">
                  <c:v>-1.2110700000000001</c:v>
                </c:pt>
                <c:pt idx="7586">
                  <c:v>-0.75731000000000004</c:v>
                </c:pt>
                <c:pt idx="7587">
                  <c:v>-1.2252700000000001</c:v>
                </c:pt>
                <c:pt idx="7588">
                  <c:v>-1.23671</c:v>
                </c:pt>
                <c:pt idx="7589">
                  <c:v>-0.41839799999999999</c:v>
                </c:pt>
                <c:pt idx="7590">
                  <c:v>-1.1060300000000001</c:v>
                </c:pt>
                <c:pt idx="7591">
                  <c:v>-1.1060300000000001</c:v>
                </c:pt>
                <c:pt idx="7592">
                  <c:v>-1.7653799999999999</c:v>
                </c:pt>
                <c:pt idx="7593">
                  <c:v>-1.2252700000000001</c:v>
                </c:pt>
                <c:pt idx="7594">
                  <c:v>-1.72207</c:v>
                </c:pt>
                <c:pt idx="7595">
                  <c:v>-1.5767100000000001</c:v>
                </c:pt>
                <c:pt idx="7596">
                  <c:v>-1.9108400000000001</c:v>
                </c:pt>
                <c:pt idx="7597">
                  <c:v>-1.3904000000000001</c:v>
                </c:pt>
                <c:pt idx="7598">
                  <c:v>-0.75731000000000004</c:v>
                </c:pt>
                <c:pt idx="7599">
                  <c:v>-0.994923</c:v>
                </c:pt>
                <c:pt idx="7600">
                  <c:v>-1.30783</c:v>
                </c:pt>
                <c:pt idx="7601">
                  <c:v>-1.1663399999999999</c:v>
                </c:pt>
                <c:pt idx="7602">
                  <c:v>-0.80444099999999996</c:v>
                </c:pt>
                <c:pt idx="7603">
                  <c:v>-1.2018500000000001</c:v>
                </c:pt>
                <c:pt idx="7604">
                  <c:v>-1.60615</c:v>
                </c:pt>
                <c:pt idx="7605">
                  <c:v>-1.2918400000000001</c:v>
                </c:pt>
                <c:pt idx="7606">
                  <c:v>-1.77298</c:v>
                </c:pt>
                <c:pt idx="7607">
                  <c:v>-1.37361</c:v>
                </c:pt>
                <c:pt idx="7608">
                  <c:v>-1.4895400000000001</c:v>
                </c:pt>
                <c:pt idx="7609">
                  <c:v>-2.0613600000000001</c:v>
                </c:pt>
                <c:pt idx="7610">
                  <c:v>-2.0613600000000001</c:v>
                </c:pt>
                <c:pt idx="7611">
                  <c:v>-1.77298</c:v>
                </c:pt>
                <c:pt idx="7612">
                  <c:v>-1.0406299999999999</c:v>
                </c:pt>
                <c:pt idx="7613">
                  <c:v>-2.4020800000000002</c:v>
                </c:pt>
                <c:pt idx="7614">
                  <c:v>-1.1433</c:v>
                </c:pt>
                <c:pt idx="7615">
                  <c:v>-1.14619</c:v>
                </c:pt>
                <c:pt idx="7616">
                  <c:v>-1.5289600000000001</c:v>
                </c:pt>
                <c:pt idx="7617">
                  <c:v>-1.1346400000000001</c:v>
                </c:pt>
                <c:pt idx="7618">
                  <c:v>-1.4529000000000001</c:v>
                </c:pt>
                <c:pt idx="7619">
                  <c:v>-1.1045100000000001</c:v>
                </c:pt>
                <c:pt idx="7620">
                  <c:v>-1.37361</c:v>
                </c:pt>
                <c:pt idx="7621">
                  <c:v>-2.5611799999999998</c:v>
                </c:pt>
                <c:pt idx="7622">
                  <c:v>-1.28766</c:v>
                </c:pt>
                <c:pt idx="7623">
                  <c:v>-1.43788</c:v>
                </c:pt>
                <c:pt idx="7624">
                  <c:v>-2.03687</c:v>
                </c:pt>
                <c:pt idx="7625">
                  <c:v>-1.4295100000000001</c:v>
                </c:pt>
                <c:pt idx="7626">
                  <c:v>-0.939666</c:v>
                </c:pt>
                <c:pt idx="7627">
                  <c:v>-1.0593999999999999</c:v>
                </c:pt>
                <c:pt idx="7628">
                  <c:v>-0.58291199999999999</c:v>
                </c:pt>
                <c:pt idx="7629">
                  <c:v>-0.98059700000000005</c:v>
                </c:pt>
                <c:pt idx="7630">
                  <c:v>-2.5416599999999998</c:v>
                </c:pt>
                <c:pt idx="7631">
                  <c:v>-1.7570600000000001</c:v>
                </c:pt>
                <c:pt idx="7632">
                  <c:v>1.0311000000000001E-2</c:v>
                </c:pt>
                <c:pt idx="7633">
                  <c:v>-1.5905899999999999</c:v>
                </c:pt>
                <c:pt idx="7634">
                  <c:v>-1.56734</c:v>
                </c:pt>
                <c:pt idx="7635">
                  <c:v>-1.0593999999999999</c:v>
                </c:pt>
                <c:pt idx="7636">
                  <c:v>-1.38314</c:v>
                </c:pt>
                <c:pt idx="7637">
                  <c:v>1.0311000000000001E-2</c:v>
                </c:pt>
                <c:pt idx="7638">
                  <c:v>-1.6549</c:v>
                </c:pt>
                <c:pt idx="7639">
                  <c:v>-1.55179</c:v>
                </c:pt>
                <c:pt idx="7640">
                  <c:v>-2.0172300000000001</c:v>
                </c:pt>
                <c:pt idx="7641">
                  <c:v>-1.17563</c:v>
                </c:pt>
                <c:pt idx="7642">
                  <c:v>-1.38506</c:v>
                </c:pt>
                <c:pt idx="7643">
                  <c:v>-1.4694799999999999</c:v>
                </c:pt>
                <c:pt idx="7644">
                  <c:v>-2.0930499999999999</c:v>
                </c:pt>
                <c:pt idx="7645">
                  <c:v>-2.0237799999999999</c:v>
                </c:pt>
                <c:pt idx="7646">
                  <c:v>-1.5210300000000001</c:v>
                </c:pt>
                <c:pt idx="7647">
                  <c:v>-1.50753</c:v>
                </c:pt>
                <c:pt idx="7648">
                  <c:v>-2.1273399999999998</c:v>
                </c:pt>
                <c:pt idx="7649">
                  <c:v>-0.61271600000000004</c:v>
                </c:pt>
                <c:pt idx="7650">
                  <c:v>-1.6549</c:v>
                </c:pt>
                <c:pt idx="7651">
                  <c:v>-2.0930499999999999</c:v>
                </c:pt>
                <c:pt idx="7652">
                  <c:v>-1.89249</c:v>
                </c:pt>
                <c:pt idx="7653">
                  <c:v>-2.3856700000000002</c:v>
                </c:pt>
                <c:pt idx="7654">
                  <c:v>-1.9907600000000001</c:v>
                </c:pt>
                <c:pt idx="7655">
                  <c:v>-1.89249</c:v>
                </c:pt>
                <c:pt idx="7656">
                  <c:v>-1.89249</c:v>
                </c:pt>
                <c:pt idx="7657">
                  <c:v>-1.3459000000000001</c:v>
                </c:pt>
                <c:pt idx="7658">
                  <c:v>-1.58341</c:v>
                </c:pt>
                <c:pt idx="7659">
                  <c:v>-1.9327099999999999</c:v>
                </c:pt>
                <c:pt idx="7660">
                  <c:v>-1.9926699999999999</c:v>
                </c:pt>
                <c:pt idx="7661">
                  <c:v>-2.0246200000000001</c:v>
                </c:pt>
                <c:pt idx="7662">
                  <c:v>-1.34328</c:v>
                </c:pt>
                <c:pt idx="7663">
                  <c:v>-1.84185</c:v>
                </c:pt>
                <c:pt idx="7664">
                  <c:v>-2.0152899999999998</c:v>
                </c:pt>
                <c:pt idx="7665">
                  <c:v>-1.28589</c:v>
                </c:pt>
                <c:pt idx="7666">
                  <c:v>-2.3379699999999999</c:v>
                </c:pt>
                <c:pt idx="7667">
                  <c:v>-2.6953999999999998</c:v>
                </c:pt>
                <c:pt idx="7668">
                  <c:v>-1.84185</c:v>
                </c:pt>
                <c:pt idx="7669">
                  <c:v>-1.28589</c:v>
                </c:pt>
                <c:pt idx="7670">
                  <c:v>-1.36378</c:v>
                </c:pt>
                <c:pt idx="7671">
                  <c:v>-1.95933</c:v>
                </c:pt>
                <c:pt idx="7672">
                  <c:v>-1.36378</c:v>
                </c:pt>
                <c:pt idx="7673">
                  <c:v>-1.9926699999999999</c:v>
                </c:pt>
                <c:pt idx="7674">
                  <c:v>-1.8184199999999999</c:v>
                </c:pt>
                <c:pt idx="7675">
                  <c:v>-1.9681299999999999</c:v>
                </c:pt>
                <c:pt idx="7676">
                  <c:v>-1.6585700000000001</c:v>
                </c:pt>
                <c:pt idx="7677">
                  <c:v>-0.94395700000000005</c:v>
                </c:pt>
                <c:pt idx="7678">
                  <c:v>-0.96213300000000002</c:v>
                </c:pt>
                <c:pt idx="7679">
                  <c:v>-2.6953999999999998</c:v>
                </c:pt>
                <c:pt idx="7680">
                  <c:v>-1.9907600000000001</c:v>
                </c:pt>
                <c:pt idx="7681">
                  <c:v>-2.6953999999999998</c:v>
                </c:pt>
                <c:pt idx="7682">
                  <c:v>-1.34328</c:v>
                </c:pt>
                <c:pt idx="7683">
                  <c:v>-2.1753200000000001</c:v>
                </c:pt>
                <c:pt idx="7684">
                  <c:v>-1.6559200000000001</c:v>
                </c:pt>
                <c:pt idx="7685">
                  <c:v>-2.1871900000000002</c:v>
                </c:pt>
                <c:pt idx="7686">
                  <c:v>-1.8882399999999999</c:v>
                </c:pt>
                <c:pt idx="7687">
                  <c:v>-2.4424999999999999</c:v>
                </c:pt>
                <c:pt idx="7688">
                  <c:v>-1.97052</c:v>
                </c:pt>
                <c:pt idx="7689">
                  <c:v>-1.7780400000000001</c:v>
                </c:pt>
                <c:pt idx="7690">
                  <c:v>-1.7424299999999999</c:v>
                </c:pt>
                <c:pt idx="7691">
                  <c:v>-1.5540400000000001</c:v>
                </c:pt>
                <c:pt idx="7692">
                  <c:v>-2.7181899999999999</c:v>
                </c:pt>
                <c:pt idx="7693">
                  <c:v>-2.3975900000000001</c:v>
                </c:pt>
                <c:pt idx="7694">
                  <c:v>-2.3975900000000001</c:v>
                </c:pt>
                <c:pt idx="7695">
                  <c:v>-1.6529100000000001</c:v>
                </c:pt>
                <c:pt idx="7696">
                  <c:v>-1.98482</c:v>
                </c:pt>
                <c:pt idx="7697">
                  <c:v>-2.3501799999999999</c:v>
                </c:pt>
                <c:pt idx="7698">
                  <c:v>-2.3975900000000001</c:v>
                </c:pt>
                <c:pt idx="7699">
                  <c:v>-1.9950699999999999</c:v>
                </c:pt>
                <c:pt idx="7700">
                  <c:v>-2.3962300000000001</c:v>
                </c:pt>
                <c:pt idx="7701">
                  <c:v>-1.8132600000000001</c:v>
                </c:pt>
                <c:pt idx="7702">
                  <c:v>-1.6163799999999999</c:v>
                </c:pt>
                <c:pt idx="7703">
                  <c:v>-2.2676500000000002</c:v>
                </c:pt>
                <c:pt idx="7704">
                  <c:v>-2.0665300000000002</c:v>
                </c:pt>
                <c:pt idx="7705">
                  <c:v>-2.6068699999999998</c:v>
                </c:pt>
                <c:pt idx="7706">
                  <c:v>-2.0912299999999999</c:v>
                </c:pt>
                <c:pt idx="7707">
                  <c:v>-1.6163799999999999</c:v>
                </c:pt>
                <c:pt idx="7708">
                  <c:v>-2.0449799999999998</c:v>
                </c:pt>
                <c:pt idx="7709">
                  <c:v>-1.9129700000000001</c:v>
                </c:pt>
                <c:pt idx="7710">
                  <c:v>-1.94234</c:v>
                </c:pt>
                <c:pt idx="7711">
                  <c:v>-1.9795499999999999</c:v>
                </c:pt>
                <c:pt idx="7712">
                  <c:v>-1.48376</c:v>
                </c:pt>
                <c:pt idx="7713">
                  <c:v>-1.5504899999999999</c:v>
                </c:pt>
                <c:pt idx="7714">
                  <c:v>-2.3145699999999998</c:v>
                </c:pt>
                <c:pt idx="7715">
                  <c:v>-1.9555</c:v>
                </c:pt>
                <c:pt idx="7716">
                  <c:v>-2.0449799999999998</c:v>
                </c:pt>
                <c:pt idx="7717">
                  <c:v>-1.63768</c:v>
                </c:pt>
                <c:pt idx="7718">
                  <c:v>-1.9298</c:v>
                </c:pt>
                <c:pt idx="7719">
                  <c:v>-1.7636799999999999</c:v>
                </c:pt>
                <c:pt idx="7720">
                  <c:v>-2.3406699999999998</c:v>
                </c:pt>
                <c:pt idx="7721">
                  <c:v>-1.9795499999999999</c:v>
                </c:pt>
                <c:pt idx="7722">
                  <c:v>-2.2676500000000002</c:v>
                </c:pt>
                <c:pt idx="7723">
                  <c:v>-1.7838400000000001</c:v>
                </c:pt>
                <c:pt idx="7724">
                  <c:v>-1.78094</c:v>
                </c:pt>
                <c:pt idx="7725">
                  <c:v>-1.9600500000000001</c:v>
                </c:pt>
                <c:pt idx="7726">
                  <c:v>-2.1701999999999999</c:v>
                </c:pt>
                <c:pt idx="7727">
                  <c:v>-1.52389</c:v>
                </c:pt>
                <c:pt idx="7728">
                  <c:v>-1.84616</c:v>
                </c:pt>
                <c:pt idx="7729">
                  <c:v>-1.48109</c:v>
                </c:pt>
                <c:pt idx="7730">
                  <c:v>-1.96862</c:v>
                </c:pt>
                <c:pt idx="7731">
                  <c:v>-1.8944000000000001</c:v>
                </c:pt>
                <c:pt idx="7732">
                  <c:v>-2.2309399999999999</c:v>
                </c:pt>
                <c:pt idx="7733">
                  <c:v>-1.97675</c:v>
                </c:pt>
                <c:pt idx="7734">
                  <c:v>-2.11239</c:v>
                </c:pt>
                <c:pt idx="7735">
                  <c:v>-2.3820700000000001</c:v>
                </c:pt>
                <c:pt idx="7736">
                  <c:v>-1.94072</c:v>
                </c:pt>
                <c:pt idx="7737">
                  <c:v>-2.32999</c:v>
                </c:pt>
                <c:pt idx="7738">
                  <c:v>-1.9414800000000001</c:v>
                </c:pt>
                <c:pt idx="7739">
                  <c:v>-2.2627600000000001</c:v>
                </c:pt>
                <c:pt idx="7740">
                  <c:v>-1.97678</c:v>
                </c:pt>
                <c:pt idx="7741">
                  <c:v>-2.11239</c:v>
                </c:pt>
                <c:pt idx="7742">
                  <c:v>-1.7898700000000001</c:v>
                </c:pt>
                <c:pt idx="7743">
                  <c:v>-2.2627600000000001</c:v>
                </c:pt>
                <c:pt idx="7744">
                  <c:v>-1.9414800000000001</c:v>
                </c:pt>
                <c:pt idx="7745">
                  <c:v>-1.98634</c:v>
                </c:pt>
                <c:pt idx="7746">
                  <c:v>-2.2627600000000001</c:v>
                </c:pt>
                <c:pt idx="7747">
                  <c:v>-2.0310899999999998</c:v>
                </c:pt>
                <c:pt idx="7748">
                  <c:v>-1.9195199999999999</c:v>
                </c:pt>
                <c:pt idx="7749">
                  <c:v>-1.4488700000000001</c:v>
                </c:pt>
                <c:pt idx="7750">
                  <c:v>-1.9793499999999999</c:v>
                </c:pt>
                <c:pt idx="7751">
                  <c:v>-1.97678</c:v>
                </c:pt>
                <c:pt idx="7752">
                  <c:v>-2.0444</c:v>
                </c:pt>
                <c:pt idx="7753">
                  <c:v>-2.2309399999999999</c:v>
                </c:pt>
                <c:pt idx="7754">
                  <c:v>-2.4007999999999998</c:v>
                </c:pt>
                <c:pt idx="7755">
                  <c:v>-2.03762</c:v>
                </c:pt>
                <c:pt idx="7756">
                  <c:v>-2.3170999999999999</c:v>
                </c:pt>
                <c:pt idx="7757">
                  <c:v>-2.1045500000000001</c:v>
                </c:pt>
                <c:pt idx="7758">
                  <c:v>-1.79017</c:v>
                </c:pt>
                <c:pt idx="7759">
                  <c:v>-1.67195</c:v>
                </c:pt>
                <c:pt idx="7760">
                  <c:v>-1.9116500000000001</c:v>
                </c:pt>
                <c:pt idx="7761">
                  <c:v>-2.14513</c:v>
                </c:pt>
                <c:pt idx="7762">
                  <c:v>-2.0151500000000002</c:v>
                </c:pt>
                <c:pt idx="7763">
                  <c:v>-2.28748</c:v>
                </c:pt>
                <c:pt idx="7764">
                  <c:v>-2.66445</c:v>
                </c:pt>
                <c:pt idx="7765">
                  <c:v>-2.5465</c:v>
                </c:pt>
                <c:pt idx="7766">
                  <c:v>-2.1022099999999999</c:v>
                </c:pt>
                <c:pt idx="7767">
                  <c:v>-2.2316199999999999</c:v>
                </c:pt>
                <c:pt idx="7768">
                  <c:v>-2.1325699999999999</c:v>
                </c:pt>
                <c:pt idx="7769">
                  <c:v>-1.73882</c:v>
                </c:pt>
                <c:pt idx="7770">
                  <c:v>-2.0340099999999999</c:v>
                </c:pt>
                <c:pt idx="7771">
                  <c:v>-2.2316199999999999</c:v>
                </c:pt>
                <c:pt idx="7772">
                  <c:v>-1.6866699999999999</c:v>
                </c:pt>
                <c:pt idx="7773">
                  <c:v>-2.0058199999999999</c:v>
                </c:pt>
                <c:pt idx="7774">
                  <c:v>-2.1541999999999999</c:v>
                </c:pt>
                <c:pt idx="7775">
                  <c:v>-2.1789900000000002</c:v>
                </c:pt>
                <c:pt idx="7776">
                  <c:v>-2.5367799999999998</c:v>
                </c:pt>
                <c:pt idx="7777">
                  <c:v>-1.9252</c:v>
                </c:pt>
                <c:pt idx="7778">
                  <c:v>-2.0989</c:v>
                </c:pt>
                <c:pt idx="7779">
                  <c:v>-2.3248099999999998</c:v>
                </c:pt>
                <c:pt idx="7780">
                  <c:v>-1.8527</c:v>
                </c:pt>
                <c:pt idx="7781">
                  <c:v>-2.1569199999999999</c:v>
                </c:pt>
                <c:pt idx="7782">
                  <c:v>-2.3453300000000001</c:v>
                </c:pt>
                <c:pt idx="7783">
                  <c:v>-2.1013000000000002</c:v>
                </c:pt>
                <c:pt idx="7784">
                  <c:v>-1.9552</c:v>
                </c:pt>
                <c:pt idx="7785">
                  <c:v>-2.4740500000000001</c:v>
                </c:pt>
                <c:pt idx="7786">
                  <c:v>-1.9456599999999999</c:v>
                </c:pt>
                <c:pt idx="7787">
                  <c:v>-2.14195</c:v>
                </c:pt>
                <c:pt idx="7788">
                  <c:v>-2.2973699999999999</c:v>
                </c:pt>
                <c:pt idx="7789">
                  <c:v>-2.4477199999999999</c:v>
                </c:pt>
                <c:pt idx="7790">
                  <c:v>-2.2816999999999998</c:v>
                </c:pt>
                <c:pt idx="7791">
                  <c:v>-2.25007</c:v>
                </c:pt>
                <c:pt idx="7792">
                  <c:v>-2.0611199999999998</c:v>
                </c:pt>
                <c:pt idx="7793">
                  <c:v>-2.2006800000000002</c:v>
                </c:pt>
                <c:pt idx="7794">
                  <c:v>-2.1925400000000002</c:v>
                </c:pt>
                <c:pt idx="7795">
                  <c:v>-1.92997</c:v>
                </c:pt>
                <c:pt idx="7796">
                  <c:v>-2.1925400000000002</c:v>
                </c:pt>
                <c:pt idx="7797">
                  <c:v>-2.25562</c:v>
                </c:pt>
                <c:pt idx="7798">
                  <c:v>-2.3909500000000001</c:v>
                </c:pt>
                <c:pt idx="7799">
                  <c:v>-1.9151499999999999</c:v>
                </c:pt>
                <c:pt idx="7800">
                  <c:v>-2.2677</c:v>
                </c:pt>
                <c:pt idx="7801">
                  <c:v>-2.8501599999999998</c:v>
                </c:pt>
                <c:pt idx="7802">
                  <c:v>-2.2855099999999999</c:v>
                </c:pt>
                <c:pt idx="7803">
                  <c:v>-2.8501599999999998</c:v>
                </c:pt>
                <c:pt idx="7804">
                  <c:v>-2.0966100000000001</c:v>
                </c:pt>
                <c:pt idx="7805">
                  <c:v>-2.0989</c:v>
                </c:pt>
                <c:pt idx="7806">
                  <c:v>-2.25562</c:v>
                </c:pt>
                <c:pt idx="7807">
                  <c:v>-2.0966100000000001</c:v>
                </c:pt>
                <c:pt idx="7808">
                  <c:v>-2.1829299999999998</c:v>
                </c:pt>
                <c:pt idx="7809">
                  <c:v>-1.7096800000000001</c:v>
                </c:pt>
                <c:pt idx="7810">
                  <c:v>-1.0645899999999999</c:v>
                </c:pt>
                <c:pt idx="7811">
                  <c:v>-1.47285</c:v>
                </c:pt>
                <c:pt idx="7812">
                  <c:v>-1.1837800000000001</c:v>
                </c:pt>
                <c:pt idx="7813">
                  <c:v>-2.01593</c:v>
                </c:pt>
                <c:pt idx="7814">
                  <c:v>-1.4017599999999999</c:v>
                </c:pt>
                <c:pt idx="7815">
                  <c:v>-2.0664600000000002</c:v>
                </c:pt>
                <c:pt idx="7816">
                  <c:v>-2.0019900000000002</c:v>
                </c:pt>
                <c:pt idx="7817">
                  <c:v>-2.01593</c:v>
                </c:pt>
                <c:pt idx="7818">
                  <c:v>-1.88459</c:v>
                </c:pt>
                <c:pt idx="7819">
                  <c:v>-1.0645899999999999</c:v>
                </c:pt>
                <c:pt idx="7820">
                  <c:v>-1.49491</c:v>
                </c:pt>
                <c:pt idx="7821">
                  <c:v>-2.0019900000000002</c:v>
                </c:pt>
                <c:pt idx="7822">
                  <c:v>-1.8698300000000001</c:v>
                </c:pt>
                <c:pt idx="7823">
                  <c:v>-1.72333</c:v>
                </c:pt>
                <c:pt idx="7824">
                  <c:v>-2.0019900000000002</c:v>
                </c:pt>
                <c:pt idx="7825">
                  <c:v>-1.5544100000000001</c:v>
                </c:pt>
                <c:pt idx="7826">
                  <c:v>-1.5755399999999999</c:v>
                </c:pt>
                <c:pt idx="7827">
                  <c:v>-2.0664600000000002</c:v>
                </c:pt>
                <c:pt idx="7828">
                  <c:v>-2.0398000000000001</c:v>
                </c:pt>
                <c:pt idx="7829">
                  <c:v>-0.98757099999999998</c:v>
                </c:pt>
                <c:pt idx="7830">
                  <c:v>-2.16262</c:v>
                </c:pt>
                <c:pt idx="7831">
                  <c:v>-1.49491</c:v>
                </c:pt>
                <c:pt idx="7832">
                  <c:v>-2.53451</c:v>
                </c:pt>
                <c:pt idx="7833">
                  <c:v>-0.97600299999999995</c:v>
                </c:pt>
                <c:pt idx="7834">
                  <c:v>-2.1718999999999999</c:v>
                </c:pt>
                <c:pt idx="7835">
                  <c:v>-2.5047899999999998</c:v>
                </c:pt>
                <c:pt idx="7836">
                  <c:v>-0.94578700000000004</c:v>
                </c:pt>
                <c:pt idx="7837">
                  <c:v>1.0946000000000001E-2</c:v>
                </c:pt>
                <c:pt idx="7838">
                  <c:v>-0.94578700000000004</c:v>
                </c:pt>
                <c:pt idx="7839">
                  <c:v>-1.0830900000000001</c:v>
                </c:pt>
                <c:pt idx="7840">
                  <c:v>-0.78621300000000005</c:v>
                </c:pt>
                <c:pt idx="7841">
                  <c:v>-0.65920100000000004</c:v>
                </c:pt>
                <c:pt idx="7842">
                  <c:v>1.0946000000000001E-2</c:v>
                </c:pt>
                <c:pt idx="7843">
                  <c:v>-1.19651</c:v>
                </c:pt>
                <c:pt idx="7844">
                  <c:v>-0.84315700000000005</c:v>
                </c:pt>
                <c:pt idx="7845">
                  <c:v>-0.87078699999999998</c:v>
                </c:pt>
                <c:pt idx="7846">
                  <c:v>-1.0582199999999999</c:v>
                </c:pt>
                <c:pt idx="7847">
                  <c:v>1.0946000000000001E-2</c:v>
                </c:pt>
                <c:pt idx="7848">
                  <c:v>-0.83715700000000004</c:v>
                </c:pt>
                <c:pt idx="7849">
                  <c:v>-1.2031700000000001</c:v>
                </c:pt>
                <c:pt idx="7850">
                  <c:v>0.12699299999999999</c:v>
                </c:pt>
                <c:pt idx="7851">
                  <c:v>-0.94194800000000001</c:v>
                </c:pt>
                <c:pt idx="7852">
                  <c:v>0.12699299999999999</c:v>
                </c:pt>
                <c:pt idx="7853">
                  <c:v>-1.20783</c:v>
                </c:pt>
                <c:pt idx="7854">
                  <c:v>-0.95713800000000004</c:v>
                </c:pt>
                <c:pt idx="7855">
                  <c:v>0.39931499999999998</c:v>
                </c:pt>
                <c:pt idx="7856">
                  <c:v>-4.0731000000000003E-2</c:v>
                </c:pt>
                <c:pt idx="7857">
                  <c:v>-1.22834</c:v>
                </c:pt>
                <c:pt idx="7858">
                  <c:v>0.28284399999999998</c:v>
                </c:pt>
                <c:pt idx="7859">
                  <c:v>-0.95611199999999996</c:v>
                </c:pt>
                <c:pt idx="7860">
                  <c:v>-1.67899</c:v>
                </c:pt>
                <c:pt idx="7861">
                  <c:v>-1.2193400000000001</c:v>
                </c:pt>
                <c:pt idx="7862">
                  <c:v>0.11346299999999999</c:v>
                </c:pt>
                <c:pt idx="7863">
                  <c:v>-1.18736</c:v>
                </c:pt>
                <c:pt idx="7864">
                  <c:v>-4.0731000000000003E-2</c:v>
                </c:pt>
                <c:pt idx="7865">
                  <c:v>0.11346299999999999</c:v>
                </c:pt>
                <c:pt idx="7866">
                  <c:v>-0.26862399999999997</c:v>
                </c:pt>
                <c:pt idx="7867">
                  <c:v>-0.13895399999999999</c:v>
                </c:pt>
                <c:pt idx="7868">
                  <c:v>0.35587600000000003</c:v>
                </c:pt>
                <c:pt idx="7869">
                  <c:v>0.21402499999999999</c:v>
                </c:pt>
                <c:pt idx="7870">
                  <c:v>0.83672199999999997</c:v>
                </c:pt>
                <c:pt idx="7871">
                  <c:v>-0.11233</c:v>
                </c:pt>
                <c:pt idx="7872">
                  <c:v>0.35587600000000003</c:v>
                </c:pt>
                <c:pt idx="7873">
                  <c:v>-1.00346</c:v>
                </c:pt>
                <c:pt idx="7874">
                  <c:v>-0.49728800000000001</c:v>
                </c:pt>
                <c:pt idx="7875">
                  <c:v>-1.77017</c:v>
                </c:pt>
                <c:pt idx="7876">
                  <c:v>-0.81469899999999995</c:v>
                </c:pt>
                <c:pt idx="7877">
                  <c:v>-0.83834200000000003</c:v>
                </c:pt>
                <c:pt idx="7878">
                  <c:v>-0.65069500000000002</c:v>
                </c:pt>
                <c:pt idx="7879">
                  <c:v>-1.3817600000000001</c:v>
                </c:pt>
                <c:pt idx="7880">
                  <c:v>-1.1120699999999999</c:v>
                </c:pt>
                <c:pt idx="7881">
                  <c:v>-0.83533299999999999</c:v>
                </c:pt>
                <c:pt idx="7882">
                  <c:v>-0.49728800000000001</c:v>
                </c:pt>
                <c:pt idx="7883">
                  <c:v>-0.58526400000000001</c:v>
                </c:pt>
                <c:pt idx="7884">
                  <c:v>-1.51989</c:v>
                </c:pt>
                <c:pt idx="7885">
                  <c:v>-0.785215</c:v>
                </c:pt>
                <c:pt idx="7886">
                  <c:v>-1.26793</c:v>
                </c:pt>
                <c:pt idx="7887">
                  <c:v>-0.75097800000000003</c:v>
                </c:pt>
                <c:pt idx="7888">
                  <c:v>-2.2895500000000002</c:v>
                </c:pt>
                <c:pt idx="7889">
                  <c:v>-1.2723500000000001</c:v>
                </c:pt>
                <c:pt idx="7890">
                  <c:v>-2.2748499999999998</c:v>
                </c:pt>
                <c:pt idx="7891">
                  <c:v>-1.04922</c:v>
                </c:pt>
                <c:pt idx="7892">
                  <c:v>-1.2057500000000001</c:v>
                </c:pt>
                <c:pt idx="7893">
                  <c:v>-2.2748499999999998</c:v>
                </c:pt>
                <c:pt idx="7894">
                  <c:v>-0.63835399999999998</c:v>
                </c:pt>
                <c:pt idx="7895">
                  <c:v>-1.21119</c:v>
                </c:pt>
                <c:pt idx="7896">
                  <c:v>-1.1120699999999999</c:v>
                </c:pt>
                <c:pt idx="7897">
                  <c:v>-0.83533299999999999</c:v>
                </c:pt>
                <c:pt idx="7898">
                  <c:v>-1.0750500000000001</c:v>
                </c:pt>
                <c:pt idx="7899">
                  <c:v>-1.32484</c:v>
                </c:pt>
                <c:pt idx="7900">
                  <c:v>-1.15839</c:v>
                </c:pt>
                <c:pt idx="7901">
                  <c:v>-0.64986900000000003</c:v>
                </c:pt>
                <c:pt idx="7902">
                  <c:v>-0.81643299999999996</c:v>
                </c:pt>
                <c:pt idx="7903">
                  <c:v>-0.109399</c:v>
                </c:pt>
                <c:pt idx="7904">
                  <c:v>-0.64986900000000003</c:v>
                </c:pt>
                <c:pt idx="7905">
                  <c:v>-0.83289299999999999</c:v>
                </c:pt>
                <c:pt idx="7906">
                  <c:v>0.30911</c:v>
                </c:pt>
                <c:pt idx="7907">
                  <c:v>-1.2798799999999999</c:v>
                </c:pt>
                <c:pt idx="7908">
                  <c:v>0.16752900000000001</c:v>
                </c:pt>
                <c:pt idx="7909">
                  <c:v>-1.1197299999999999</c:v>
                </c:pt>
                <c:pt idx="7910">
                  <c:v>-0.86864399999999997</c:v>
                </c:pt>
                <c:pt idx="7911">
                  <c:v>-0.96353699999999998</c:v>
                </c:pt>
                <c:pt idx="7912">
                  <c:v>-1.2981</c:v>
                </c:pt>
                <c:pt idx="7913">
                  <c:v>-0.81643299999999996</c:v>
                </c:pt>
                <c:pt idx="7914">
                  <c:v>-1.3193600000000001</c:v>
                </c:pt>
                <c:pt idx="7915">
                  <c:v>-1.1675599999999999</c:v>
                </c:pt>
                <c:pt idx="7916">
                  <c:v>0.32215700000000003</c:v>
                </c:pt>
                <c:pt idx="7917">
                  <c:v>-1.0326599999999999</c:v>
                </c:pt>
                <c:pt idx="7918">
                  <c:v>-1.2981</c:v>
                </c:pt>
                <c:pt idx="7919">
                  <c:v>-1.2981</c:v>
                </c:pt>
                <c:pt idx="7920">
                  <c:v>-0.623556</c:v>
                </c:pt>
                <c:pt idx="7921">
                  <c:v>-1.2981</c:v>
                </c:pt>
                <c:pt idx="7922">
                  <c:v>-0.13849700000000001</c:v>
                </c:pt>
                <c:pt idx="7923">
                  <c:v>-0.982487</c:v>
                </c:pt>
                <c:pt idx="7924">
                  <c:v>-0.41873199999999999</c:v>
                </c:pt>
                <c:pt idx="7925">
                  <c:v>-0.41873199999999999</c:v>
                </c:pt>
                <c:pt idx="7926">
                  <c:v>0.13967399999999999</c:v>
                </c:pt>
                <c:pt idx="7927">
                  <c:v>-0.952677</c:v>
                </c:pt>
                <c:pt idx="7928">
                  <c:v>-6.7531999999999995E-2</c:v>
                </c:pt>
                <c:pt idx="7929">
                  <c:v>-0.52430699999999997</c:v>
                </c:pt>
                <c:pt idx="7930">
                  <c:v>-1.0085</c:v>
                </c:pt>
                <c:pt idx="7931">
                  <c:v>-0.493869</c:v>
                </c:pt>
                <c:pt idx="7932">
                  <c:v>-0.32122400000000001</c:v>
                </c:pt>
                <c:pt idx="7933">
                  <c:v>-0.63209099999999996</c:v>
                </c:pt>
                <c:pt idx="7934">
                  <c:v>-8.4210999999999994E-2</c:v>
                </c:pt>
                <c:pt idx="7935">
                  <c:v>-1.4662999999999999</c:v>
                </c:pt>
                <c:pt idx="7936">
                  <c:v>0.12197</c:v>
                </c:pt>
                <c:pt idx="7937">
                  <c:v>-4.2459999999999998E-3</c:v>
                </c:pt>
                <c:pt idx="7938">
                  <c:v>-1.0085</c:v>
                </c:pt>
                <c:pt idx="7939">
                  <c:v>-6.6849000000000006E-2</c:v>
                </c:pt>
                <c:pt idx="7940">
                  <c:v>-0.71227799999999997</c:v>
                </c:pt>
                <c:pt idx="7941">
                  <c:v>0.354626</c:v>
                </c:pt>
                <c:pt idx="7942">
                  <c:v>-0.51900900000000005</c:v>
                </c:pt>
                <c:pt idx="7943">
                  <c:v>-8.4210999999999994E-2</c:v>
                </c:pt>
                <c:pt idx="7944">
                  <c:v>-1.1641699999999999</c:v>
                </c:pt>
                <c:pt idx="7945">
                  <c:v>-0.64975700000000003</c:v>
                </c:pt>
                <c:pt idx="7946">
                  <c:v>-1.0472999999999999</c:v>
                </c:pt>
                <c:pt idx="7947">
                  <c:v>-0.51067799999999997</c:v>
                </c:pt>
                <c:pt idx="7948">
                  <c:v>0.13967399999999999</c:v>
                </c:pt>
                <c:pt idx="7949">
                  <c:v>-1.1641699999999999</c:v>
                </c:pt>
                <c:pt idx="7950">
                  <c:v>-0.364479</c:v>
                </c:pt>
                <c:pt idx="7951">
                  <c:v>-2.6325000000000001E-2</c:v>
                </c:pt>
                <c:pt idx="7952">
                  <c:v>-0.134322</c:v>
                </c:pt>
                <c:pt idx="7953">
                  <c:v>-0.37559700000000001</c:v>
                </c:pt>
                <c:pt idx="7954">
                  <c:v>-0.68398999999999999</c:v>
                </c:pt>
                <c:pt idx="7955">
                  <c:v>-1.1641699999999999</c:v>
                </c:pt>
                <c:pt idx="7956">
                  <c:v>-1.2314000000000001</c:v>
                </c:pt>
                <c:pt idx="7957">
                  <c:v>-1.4992099999999999</c:v>
                </c:pt>
                <c:pt idx="7958">
                  <c:v>-1.1399600000000001</c:v>
                </c:pt>
                <c:pt idx="7959">
                  <c:v>-0.87594300000000003</c:v>
                </c:pt>
                <c:pt idx="7960">
                  <c:v>-0.87594300000000003</c:v>
                </c:pt>
                <c:pt idx="7961">
                  <c:v>-0.35028999999999999</c:v>
                </c:pt>
                <c:pt idx="7962">
                  <c:v>-1.2314000000000001</c:v>
                </c:pt>
                <c:pt idx="7963">
                  <c:v>-1.0252600000000001</c:v>
                </c:pt>
                <c:pt idx="7964">
                  <c:v>-1.2391700000000001</c:v>
                </c:pt>
                <c:pt idx="7965">
                  <c:v>-0.87594300000000003</c:v>
                </c:pt>
                <c:pt idx="7966">
                  <c:v>-1.2991999999999999</c:v>
                </c:pt>
                <c:pt idx="7967">
                  <c:v>-0.96641600000000005</c:v>
                </c:pt>
                <c:pt idx="7968">
                  <c:v>-1.1396599999999999</c:v>
                </c:pt>
                <c:pt idx="7969">
                  <c:v>-0.73260400000000003</c:v>
                </c:pt>
                <c:pt idx="7970">
                  <c:v>-0.93651700000000004</c:v>
                </c:pt>
                <c:pt idx="7971">
                  <c:v>-1.43862</c:v>
                </c:pt>
                <c:pt idx="7972">
                  <c:v>-2.1687500000000002</c:v>
                </c:pt>
                <c:pt idx="7973">
                  <c:v>-1.59141</c:v>
                </c:pt>
                <c:pt idx="7974">
                  <c:v>-1.3931800000000001</c:v>
                </c:pt>
                <c:pt idx="7975">
                  <c:v>-0.80438799999999999</c:v>
                </c:pt>
                <c:pt idx="7976">
                  <c:v>-1.0965199999999999</c:v>
                </c:pt>
                <c:pt idx="7977">
                  <c:v>-1.0252600000000001</c:v>
                </c:pt>
                <c:pt idx="7978">
                  <c:v>-0.97147399999999995</c:v>
                </c:pt>
                <c:pt idx="7979">
                  <c:v>-0.67229799999999995</c:v>
                </c:pt>
                <c:pt idx="7980">
                  <c:v>-1.39259</c:v>
                </c:pt>
                <c:pt idx="7981">
                  <c:v>-1.59141</c:v>
                </c:pt>
                <c:pt idx="7982">
                  <c:v>-1.0505599999999999</c:v>
                </c:pt>
                <c:pt idx="7983">
                  <c:v>-8.6258000000000001E-2</c:v>
                </c:pt>
                <c:pt idx="7984">
                  <c:v>-1.1434</c:v>
                </c:pt>
                <c:pt idx="7985">
                  <c:v>-1.1289499999999999</c:v>
                </c:pt>
                <c:pt idx="7986">
                  <c:v>-1.0315300000000001</c:v>
                </c:pt>
                <c:pt idx="7987">
                  <c:v>-1.0505599999999999</c:v>
                </c:pt>
                <c:pt idx="7988">
                  <c:v>-1.3931800000000001</c:v>
                </c:pt>
                <c:pt idx="7989">
                  <c:v>-1.8072699999999999</c:v>
                </c:pt>
                <c:pt idx="7990">
                  <c:v>-2.0826699999999998</c:v>
                </c:pt>
                <c:pt idx="7991">
                  <c:v>-1.5581400000000001</c:v>
                </c:pt>
                <c:pt idx="7992">
                  <c:v>-0.73635700000000004</c:v>
                </c:pt>
                <c:pt idx="7993">
                  <c:v>-0.61847200000000002</c:v>
                </c:pt>
                <c:pt idx="7994">
                  <c:v>-1.14385</c:v>
                </c:pt>
                <c:pt idx="7995">
                  <c:v>-1.46132</c:v>
                </c:pt>
                <c:pt idx="7996">
                  <c:v>-0.61847200000000002</c:v>
                </c:pt>
                <c:pt idx="7997">
                  <c:v>-0.87073299999999998</c:v>
                </c:pt>
                <c:pt idx="7998">
                  <c:v>-1.13459</c:v>
                </c:pt>
                <c:pt idx="7999">
                  <c:v>-0.503965</c:v>
                </c:pt>
                <c:pt idx="8000">
                  <c:v>-1.9969699999999999</c:v>
                </c:pt>
                <c:pt idx="8001">
                  <c:v>-1.34185</c:v>
                </c:pt>
                <c:pt idx="8002">
                  <c:v>8.3113999999999993E-2</c:v>
                </c:pt>
                <c:pt idx="8003">
                  <c:v>-1.90662</c:v>
                </c:pt>
                <c:pt idx="8004">
                  <c:v>6.5561999999999995E-2</c:v>
                </c:pt>
                <c:pt idx="8005">
                  <c:v>-0.980827</c:v>
                </c:pt>
                <c:pt idx="8006">
                  <c:v>-0.43624299999999999</c:v>
                </c:pt>
                <c:pt idx="8007">
                  <c:v>-1.09396</c:v>
                </c:pt>
                <c:pt idx="8008">
                  <c:v>-2.2454700000000001</c:v>
                </c:pt>
                <c:pt idx="8009">
                  <c:v>-0.43288300000000002</c:v>
                </c:pt>
                <c:pt idx="8010">
                  <c:v>-1.78481</c:v>
                </c:pt>
                <c:pt idx="8011">
                  <c:v>-0.65843200000000002</c:v>
                </c:pt>
                <c:pt idx="8012">
                  <c:v>-0.93632599999999999</c:v>
                </c:pt>
                <c:pt idx="8013">
                  <c:v>-1.03024</c:v>
                </c:pt>
                <c:pt idx="8014">
                  <c:v>-1.62496</c:v>
                </c:pt>
                <c:pt idx="8015">
                  <c:v>-1.55328</c:v>
                </c:pt>
                <c:pt idx="8016">
                  <c:v>-1.90896</c:v>
                </c:pt>
                <c:pt idx="8017">
                  <c:v>-1.04084</c:v>
                </c:pt>
                <c:pt idx="8018">
                  <c:v>-1.36697</c:v>
                </c:pt>
                <c:pt idx="8019">
                  <c:v>-1.90896</c:v>
                </c:pt>
                <c:pt idx="8020">
                  <c:v>-6.6155000000000005E-2</c:v>
                </c:pt>
                <c:pt idx="8021">
                  <c:v>-0.84545899999999996</c:v>
                </c:pt>
                <c:pt idx="8022">
                  <c:v>-1.23889</c:v>
                </c:pt>
                <c:pt idx="8023">
                  <c:v>-1.6015600000000001</c:v>
                </c:pt>
                <c:pt idx="8024">
                  <c:v>-0.88248199999999999</c:v>
                </c:pt>
                <c:pt idx="8025">
                  <c:v>-0.56831399999999999</c:v>
                </c:pt>
                <c:pt idx="8026">
                  <c:v>-1.76833</c:v>
                </c:pt>
                <c:pt idx="8027">
                  <c:v>-1.23889</c:v>
                </c:pt>
                <c:pt idx="8028">
                  <c:v>-0.41249599999999997</c:v>
                </c:pt>
                <c:pt idx="8029">
                  <c:v>-1.90896</c:v>
                </c:pt>
                <c:pt idx="8030">
                  <c:v>-1.3836299999999999</c:v>
                </c:pt>
                <c:pt idx="8031">
                  <c:v>-1.4402299999999999</c:v>
                </c:pt>
                <c:pt idx="8032">
                  <c:v>-0.88248199999999999</c:v>
                </c:pt>
                <c:pt idx="8033">
                  <c:v>-1.2817700000000001</c:v>
                </c:pt>
                <c:pt idx="8034">
                  <c:v>-1.52234</c:v>
                </c:pt>
                <c:pt idx="8035">
                  <c:v>-0.88248199999999999</c:v>
                </c:pt>
                <c:pt idx="8036">
                  <c:v>-1.76833</c:v>
                </c:pt>
                <c:pt idx="8037">
                  <c:v>-1.3441799999999999</c:v>
                </c:pt>
                <c:pt idx="8038">
                  <c:v>-1.19262</c:v>
                </c:pt>
                <c:pt idx="8039">
                  <c:v>-1.8187</c:v>
                </c:pt>
                <c:pt idx="8040">
                  <c:v>-1.81301</c:v>
                </c:pt>
                <c:pt idx="8041">
                  <c:v>-1.36697</c:v>
                </c:pt>
                <c:pt idx="8042">
                  <c:v>-1.49699</c:v>
                </c:pt>
                <c:pt idx="8043">
                  <c:v>-1.48349</c:v>
                </c:pt>
                <c:pt idx="8044">
                  <c:v>-1.58853</c:v>
                </c:pt>
                <c:pt idx="8045">
                  <c:v>-1.29765</c:v>
                </c:pt>
                <c:pt idx="8046">
                  <c:v>-1.74078</c:v>
                </c:pt>
                <c:pt idx="8047">
                  <c:v>-0.93007499999999999</c:v>
                </c:pt>
                <c:pt idx="8048">
                  <c:v>-0.851796</c:v>
                </c:pt>
                <c:pt idx="8049">
                  <c:v>-1.58243</c:v>
                </c:pt>
                <c:pt idx="8050">
                  <c:v>-1.3460300000000001</c:v>
                </c:pt>
                <c:pt idx="8051">
                  <c:v>-2.0575000000000001</c:v>
                </c:pt>
                <c:pt idx="8052">
                  <c:v>-1.5020500000000001</c:v>
                </c:pt>
                <c:pt idx="8053">
                  <c:v>-1.9620500000000001</c:v>
                </c:pt>
                <c:pt idx="8054">
                  <c:v>-1.44268</c:v>
                </c:pt>
                <c:pt idx="8055">
                  <c:v>-1.9620500000000001</c:v>
                </c:pt>
                <c:pt idx="8056">
                  <c:v>-1.52661</c:v>
                </c:pt>
                <c:pt idx="8057">
                  <c:v>-1.94875</c:v>
                </c:pt>
                <c:pt idx="8058">
                  <c:v>-1.37293</c:v>
                </c:pt>
                <c:pt idx="8059">
                  <c:v>-1.6769099999999999</c:v>
                </c:pt>
                <c:pt idx="8060">
                  <c:v>-1.2500800000000001</c:v>
                </c:pt>
                <c:pt idx="8061">
                  <c:v>-1.37896</c:v>
                </c:pt>
                <c:pt idx="8062">
                  <c:v>-1.3870400000000001</c:v>
                </c:pt>
                <c:pt idx="8063">
                  <c:v>-1.44268</c:v>
                </c:pt>
                <c:pt idx="8064">
                  <c:v>-1.37896</c:v>
                </c:pt>
                <c:pt idx="8065">
                  <c:v>-1.5020500000000001</c:v>
                </c:pt>
                <c:pt idx="8066">
                  <c:v>-2.04942</c:v>
                </c:pt>
                <c:pt idx="8067">
                  <c:v>-0.71914699999999998</c:v>
                </c:pt>
                <c:pt idx="8068">
                  <c:v>-0.71914699999999998</c:v>
                </c:pt>
                <c:pt idx="8069">
                  <c:v>-0.82901599999999998</c:v>
                </c:pt>
                <c:pt idx="8070">
                  <c:v>-1.52661</c:v>
                </c:pt>
                <c:pt idx="8071">
                  <c:v>-1.3406</c:v>
                </c:pt>
                <c:pt idx="8072">
                  <c:v>-1.77505</c:v>
                </c:pt>
                <c:pt idx="8073">
                  <c:v>-1.2208399999999999</c:v>
                </c:pt>
                <c:pt idx="8074">
                  <c:v>-1.1991499999999999</c:v>
                </c:pt>
                <c:pt idx="8075">
                  <c:v>-1.8813800000000001</c:v>
                </c:pt>
                <c:pt idx="8076">
                  <c:v>-1.4632400000000001</c:v>
                </c:pt>
                <c:pt idx="8077">
                  <c:v>-1.2252700000000001</c:v>
                </c:pt>
                <c:pt idx="8078">
                  <c:v>-1.7000200000000001</c:v>
                </c:pt>
                <c:pt idx="8079">
                  <c:v>-1.04708</c:v>
                </c:pt>
                <c:pt idx="8080">
                  <c:v>-1.8813800000000001</c:v>
                </c:pt>
                <c:pt idx="8081">
                  <c:v>-1.3447499999999999</c:v>
                </c:pt>
                <c:pt idx="8082">
                  <c:v>-1.7258899999999999</c:v>
                </c:pt>
                <c:pt idx="8083">
                  <c:v>-1.1440300000000001</c:v>
                </c:pt>
                <c:pt idx="8084">
                  <c:v>-1.2565900000000001</c:v>
                </c:pt>
                <c:pt idx="8085">
                  <c:v>-1.3278000000000001</c:v>
                </c:pt>
                <c:pt idx="8086">
                  <c:v>-1.7360599999999999</c:v>
                </c:pt>
                <c:pt idx="8087">
                  <c:v>-1.24214</c:v>
                </c:pt>
                <c:pt idx="8088">
                  <c:v>-0.96947700000000003</c:v>
                </c:pt>
                <c:pt idx="8089">
                  <c:v>-0.62182899999999997</c:v>
                </c:pt>
                <c:pt idx="8090">
                  <c:v>-0.64411399999999996</c:v>
                </c:pt>
                <c:pt idx="8091">
                  <c:v>-1.5350999999999999</c:v>
                </c:pt>
                <c:pt idx="8092">
                  <c:v>-1.6173599999999999</c:v>
                </c:pt>
                <c:pt idx="8093">
                  <c:v>-0.62182899999999997</c:v>
                </c:pt>
                <c:pt idx="8094">
                  <c:v>-1.8003899999999999</c:v>
                </c:pt>
                <c:pt idx="8095">
                  <c:v>-1.15567</c:v>
                </c:pt>
                <c:pt idx="8096">
                  <c:v>-2.5589</c:v>
                </c:pt>
                <c:pt idx="8097">
                  <c:v>-1.47698</c:v>
                </c:pt>
                <c:pt idx="8098">
                  <c:v>-1.5249200000000001</c:v>
                </c:pt>
                <c:pt idx="8099">
                  <c:v>-1.9252800000000001</c:v>
                </c:pt>
                <c:pt idx="8100">
                  <c:v>-2.2079900000000001</c:v>
                </c:pt>
                <c:pt idx="8101">
                  <c:v>-2.2353000000000001</c:v>
                </c:pt>
                <c:pt idx="8102">
                  <c:v>-1.74363</c:v>
                </c:pt>
                <c:pt idx="8103">
                  <c:v>-1.6172899999999999</c:v>
                </c:pt>
                <c:pt idx="8104">
                  <c:v>-1.6121399999999999</c:v>
                </c:pt>
                <c:pt idx="8105">
                  <c:v>-1.1775500000000001</c:v>
                </c:pt>
                <c:pt idx="8106">
                  <c:v>-1.46699</c:v>
                </c:pt>
                <c:pt idx="8107">
                  <c:v>-2.2353000000000001</c:v>
                </c:pt>
                <c:pt idx="8108">
                  <c:v>-1.78407</c:v>
                </c:pt>
                <c:pt idx="8109">
                  <c:v>-0.390241</c:v>
                </c:pt>
                <c:pt idx="8110">
                  <c:v>-1.84995</c:v>
                </c:pt>
                <c:pt idx="8111">
                  <c:v>-1.6172899999999999</c:v>
                </c:pt>
                <c:pt idx="8112">
                  <c:v>-1.2857499999999999</c:v>
                </c:pt>
                <c:pt idx="8113">
                  <c:v>-1.3186899999999999</c:v>
                </c:pt>
                <c:pt idx="8114">
                  <c:v>-1.5005299999999999</c:v>
                </c:pt>
                <c:pt idx="8115">
                  <c:v>-1.2636099999999999</c:v>
                </c:pt>
                <c:pt idx="8116">
                  <c:v>-1.1542300000000001</c:v>
                </c:pt>
                <c:pt idx="8117">
                  <c:v>-1.8152900000000001</c:v>
                </c:pt>
                <c:pt idx="8118">
                  <c:v>-1.88862</c:v>
                </c:pt>
                <c:pt idx="8119">
                  <c:v>-1.66588</c:v>
                </c:pt>
                <c:pt idx="8120">
                  <c:v>-1.5249200000000001</c:v>
                </c:pt>
                <c:pt idx="8121">
                  <c:v>-1.2640499999999999</c:v>
                </c:pt>
                <c:pt idx="8122">
                  <c:v>-1.6172899999999999</c:v>
                </c:pt>
                <c:pt idx="8123">
                  <c:v>-1.2857499999999999</c:v>
                </c:pt>
                <c:pt idx="8124">
                  <c:v>-1.8816200000000001</c:v>
                </c:pt>
                <c:pt idx="8125">
                  <c:v>-1.7137899999999999</c:v>
                </c:pt>
                <c:pt idx="8126">
                  <c:v>-1.96556</c:v>
                </c:pt>
                <c:pt idx="8127">
                  <c:v>-2.0982500000000002</c:v>
                </c:pt>
                <c:pt idx="8128">
                  <c:v>-2.0789</c:v>
                </c:pt>
                <c:pt idx="8129">
                  <c:v>-1.22258</c:v>
                </c:pt>
                <c:pt idx="8130">
                  <c:v>-1.48746</c:v>
                </c:pt>
                <c:pt idx="8131">
                  <c:v>-1.2725900000000001</c:v>
                </c:pt>
                <c:pt idx="8132">
                  <c:v>-1.38036</c:v>
                </c:pt>
                <c:pt idx="8133">
                  <c:v>-1.81226</c:v>
                </c:pt>
                <c:pt idx="8134">
                  <c:v>-1.8363100000000001</c:v>
                </c:pt>
                <c:pt idx="8135">
                  <c:v>-0.89566699999999999</c:v>
                </c:pt>
                <c:pt idx="8136">
                  <c:v>2.2218999999999999E-2</c:v>
                </c:pt>
                <c:pt idx="8137">
                  <c:v>-0.89566699999999999</c:v>
                </c:pt>
                <c:pt idx="8138">
                  <c:v>-1.9537100000000001</c:v>
                </c:pt>
                <c:pt idx="8139">
                  <c:v>-1.2673000000000001</c:v>
                </c:pt>
                <c:pt idx="8140">
                  <c:v>-1.74257</c:v>
                </c:pt>
                <c:pt idx="8141">
                  <c:v>-1.8363100000000001</c:v>
                </c:pt>
                <c:pt idx="8142">
                  <c:v>-1.6935</c:v>
                </c:pt>
                <c:pt idx="8143">
                  <c:v>-1.5287200000000001</c:v>
                </c:pt>
                <c:pt idx="8144">
                  <c:v>-1.5287200000000001</c:v>
                </c:pt>
                <c:pt idx="8145">
                  <c:v>-1.9237</c:v>
                </c:pt>
                <c:pt idx="8146">
                  <c:v>-1.3165899999999999</c:v>
                </c:pt>
                <c:pt idx="8147">
                  <c:v>-1.2725900000000001</c:v>
                </c:pt>
                <c:pt idx="8148">
                  <c:v>-1.1350899999999999</c:v>
                </c:pt>
                <c:pt idx="8149">
                  <c:v>-0.62483900000000003</c:v>
                </c:pt>
                <c:pt idx="8150">
                  <c:v>-0.17277100000000001</c:v>
                </c:pt>
                <c:pt idx="8151">
                  <c:v>-1.45181</c:v>
                </c:pt>
                <c:pt idx="8152">
                  <c:v>-1.9097</c:v>
                </c:pt>
                <c:pt idx="8153">
                  <c:v>-1.45181</c:v>
                </c:pt>
                <c:pt idx="8154">
                  <c:v>-1.7124299999999999</c:v>
                </c:pt>
                <c:pt idx="8155">
                  <c:v>-1.58341</c:v>
                </c:pt>
                <c:pt idx="8156">
                  <c:v>-1.95665</c:v>
                </c:pt>
                <c:pt idx="8157">
                  <c:v>-0.62483900000000003</c:v>
                </c:pt>
                <c:pt idx="8158">
                  <c:v>-0.58502900000000002</c:v>
                </c:pt>
                <c:pt idx="8159">
                  <c:v>-1.68743</c:v>
                </c:pt>
                <c:pt idx="8160">
                  <c:v>-1.26939</c:v>
                </c:pt>
                <c:pt idx="8161">
                  <c:v>-1.024</c:v>
                </c:pt>
                <c:pt idx="8162">
                  <c:v>-1.8957200000000001</c:v>
                </c:pt>
                <c:pt idx="8163">
                  <c:v>-1.21383</c:v>
                </c:pt>
                <c:pt idx="8164">
                  <c:v>-1.3175699999999999</c:v>
                </c:pt>
                <c:pt idx="8165">
                  <c:v>-1.1089599999999999</c:v>
                </c:pt>
                <c:pt idx="8166">
                  <c:v>-1.0444500000000001</c:v>
                </c:pt>
                <c:pt idx="8167">
                  <c:v>-0.62483200000000005</c:v>
                </c:pt>
                <c:pt idx="8168">
                  <c:v>-1.7811300000000001</c:v>
                </c:pt>
                <c:pt idx="8169">
                  <c:v>-0.68254300000000001</c:v>
                </c:pt>
                <c:pt idx="8170">
                  <c:v>-1.57552</c:v>
                </c:pt>
                <c:pt idx="8171">
                  <c:v>-1.75997</c:v>
                </c:pt>
                <c:pt idx="8172">
                  <c:v>-1.61782</c:v>
                </c:pt>
                <c:pt idx="8173">
                  <c:v>-1.8957200000000001</c:v>
                </c:pt>
                <c:pt idx="8174">
                  <c:v>-2.09754</c:v>
                </c:pt>
                <c:pt idx="8175">
                  <c:v>-2.1675900000000001</c:v>
                </c:pt>
                <c:pt idx="8176">
                  <c:v>-1.5821499999999999</c:v>
                </c:pt>
                <c:pt idx="8177">
                  <c:v>-1.74342</c:v>
                </c:pt>
                <c:pt idx="8178">
                  <c:v>-1.5129900000000001</c:v>
                </c:pt>
                <c:pt idx="8179">
                  <c:v>-2.23217</c:v>
                </c:pt>
                <c:pt idx="8180">
                  <c:v>-2.00299</c:v>
                </c:pt>
                <c:pt idx="8181">
                  <c:v>-1.74342</c:v>
                </c:pt>
                <c:pt idx="8182">
                  <c:v>-2.06514</c:v>
                </c:pt>
                <c:pt idx="8183">
                  <c:v>-2.0275300000000001</c:v>
                </c:pt>
                <c:pt idx="8184">
                  <c:v>-1.7443</c:v>
                </c:pt>
                <c:pt idx="8185">
                  <c:v>-1.5145500000000001</c:v>
                </c:pt>
                <c:pt idx="8186">
                  <c:v>-1.70462</c:v>
                </c:pt>
                <c:pt idx="8187">
                  <c:v>-1.84239</c:v>
                </c:pt>
                <c:pt idx="8188">
                  <c:v>-1.84053</c:v>
                </c:pt>
                <c:pt idx="8189">
                  <c:v>-2.4672700000000001</c:v>
                </c:pt>
                <c:pt idx="8190">
                  <c:v>-1.8107</c:v>
                </c:pt>
                <c:pt idx="8191">
                  <c:v>-2.2460200000000001</c:v>
                </c:pt>
                <c:pt idx="8192">
                  <c:v>-1.9467399999999999</c:v>
                </c:pt>
                <c:pt idx="8193">
                  <c:v>-2.23217</c:v>
                </c:pt>
                <c:pt idx="8194">
                  <c:v>-1.86053</c:v>
                </c:pt>
                <c:pt idx="8195">
                  <c:v>-2.00299</c:v>
                </c:pt>
                <c:pt idx="8196">
                  <c:v>-1.7757799999999999</c:v>
                </c:pt>
                <c:pt idx="8197">
                  <c:v>-1.4438899999999999</c:v>
                </c:pt>
                <c:pt idx="8198">
                  <c:v>-1.93675</c:v>
                </c:pt>
                <c:pt idx="8199">
                  <c:v>-1.97017</c:v>
                </c:pt>
                <c:pt idx="8200">
                  <c:v>-2.2657500000000002</c:v>
                </c:pt>
                <c:pt idx="8201">
                  <c:v>-1.81307</c:v>
                </c:pt>
                <c:pt idx="8202">
                  <c:v>-1.8225899999999999</c:v>
                </c:pt>
                <c:pt idx="8203">
                  <c:v>-2.1952699999999998</c:v>
                </c:pt>
                <c:pt idx="8204">
                  <c:v>-1.4876799999999999</c:v>
                </c:pt>
                <c:pt idx="8205">
                  <c:v>-1.8761099999999999</c:v>
                </c:pt>
                <c:pt idx="8206">
                  <c:v>-1.8641799999999999</c:v>
                </c:pt>
                <c:pt idx="8207">
                  <c:v>-2.1086</c:v>
                </c:pt>
                <c:pt idx="8208">
                  <c:v>-1.7742500000000001</c:v>
                </c:pt>
                <c:pt idx="8209">
                  <c:v>-1.92771</c:v>
                </c:pt>
                <c:pt idx="8210">
                  <c:v>-2.2620900000000002</c:v>
                </c:pt>
                <c:pt idx="8211">
                  <c:v>-2.2937099999999999</c:v>
                </c:pt>
                <c:pt idx="8212">
                  <c:v>-2.03328</c:v>
                </c:pt>
                <c:pt idx="8213">
                  <c:v>-2.6698200000000001</c:v>
                </c:pt>
                <c:pt idx="8214">
                  <c:v>-1.8039799999999999</c:v>
                </c:pt>
                <c:pt idx="8215">
                  <c:v>-1.64364</c:v>
                </c:pt>
                <c:pt idx="8216">
                  <c:v>-2.2939600000000002</c:v>
                </c:pt>
                <c:pt idx="8217">
                  <c:v>-1.8039799999999999</c:v>
                </c:pt>
                <c:pt idx="8218">
                  <c:v>-2.1053299999999999</c:v>
                </c:pt>
                <c:pt idx="8219">
                  <c:v>-2.0655999999999999</c:v>
                </c:pt>
                <c:pt idx="8220">
                  <c:v>-1.4768699999999999</c:v>
                </c:pt>
                <c:pt idx="8221">
                  <c:v>-2.1069900000000001</c:v>
                </c:pt>
                <c:pt idx="8222">
                  <c:v>-2.0655999999999999</c:v>
                </c:pt>
                <c:pt idx="8223">
                  <c:v>-2.5902400000000001</c:v>
                </c:pt>
                <c:pt idx="8224">
                  <c:v>-2.2061999999999999</c:v>
                </c:pt>
                <c:pt idx="8225">
                  <c:v>-1.81307</c:v>
                </c:pt>
                <c:pt idx="8226">
                  <c:v>-2.1952699999999998</c:v>
                </c:pt>
                <c:pt idx="8227">
                  <c:v>-1.8311500000000001</c:v>
                </c:pt>
                <c:pt idx="8228">
                  <c:v>-1.88436</c:v>
                </c:pt>
                <c:pt idx="8229">
                  <c:v>-1.8819399999999999</c:v>
                </c:pt>
                <c:pt idx="8230">
                  <c:v>-1.9035899999999999</c:v>
                </c:pt>
                <c:pt idx="8231">
                  <c:v>-1.8761099999999999</c:v>
                </c:pt>
                <c:pt idx="8232">
                  <c:v>-2.03328</c:v>
                </c:pt>
                <c:pt idx="8233">
                  <c:v>-2.51972</c:v>
                </c:pt>
                <c:pt idx="8234">
                  <c:v>-2.03579</c:v>
                </c:pt>
                <c:pt idx="8235">
                  <c:v>-1.80105</c:v>
                </c:pt>
                <c:pt idx="8236">
                  <c:v>-1.42056</c:v>
                </c:pt>
                <c:pt idx="8237">
                  <c:v>-2.03579</c:v>
                </c:pt>
                <c:pt idx="8238">
                  <c:v>-1.42056</c:v>
                </c:pt>
                <c:pt idx="8239">
                  <c:v>-1.94991</c:v>
                </c:pt>
                <c:pt idx="8240">
                  <c:v>-1.70485</c:v>
                </c:pt>
                <c:pt idx="8241">
                  <c:v>-1.39211</c:v>
                </c:pt>
                <c:pt idx="8242">
                  <c:v>-1.8647</c:v>
                </c:pt>
                <c:pt idx="8243">
                  <c:v>-2.1086</c:v>
                </c:pt>
                <c:pt idx="8244">
                  <c:v>-1.9875</c:v>
                </c:pt>
                <c:pt idx="8245">
                  <c:v>-2.2843599999999999</c:v>
                </c:pt>
                <c:pt idx="8246">
                  <c:v>-1.7837799999999999</c:v>
                </c:pt>
                <c:pt idx="8247">
                  <c:v>-1.9420999999999999</c:v>
                </c:pt>
                <c:pt idx="8248">
                  <c:v>-1.96817</c:v>
                </c:pt>
                <c:pt idx="8249">
                  <c:v>-2.2357399999999998</c:v>
                </c:pt>
                <c:pt idx="8250">
                  <c:v>-1.8078700000000001</c:v>
                </c:pt>
                <c:pt idx="8251">
                  <c:v>-2.0115400000000001</c:v>
                </c:pt>
                <c:pt idx="8252">
                  <c:v>-2.1044999999999998</c:v>
                </c:pt>
                <c:pt idx="8253">
                  <c:v>-1.39211</c:v>
                </c:pt>
                <c:pt idx="8254">
                  <c:v>-1.87517</c:v>
                </c:pt>
                <c:pt idx="8255">
                  <c:v>-2.1215000000000002</c:v>
                </c:pt>
                <c:pt idx="8256">
                  <c:v>-1.8849400000000001</c:v>
                </c:pt>
                <c:pt idx="8257">
                  <c:v>-2.1735600000000002</c:v>
                </c:pt>
                <c:pt idx="8258">
                  <c:v>-2.1069800000000001</c:v>
                </c:pt>
                <c:pt idx="8259">
                  <c:v>-1.80541</c:v>
                </c:pt>
                <c:pt idx="8260">
                  <c:v>-1.9416199999999999</c:v>
                </c:pt>
                <c:pt idx="8261">
                  <c:v>-2.0239099999999999</c:v>
                </c:pt>
                <c:pt idx="8262">
                  <c:v>-2.1069800000000001</c:v>
                </c:pt>
                <c:pt idx="8263">
                  <c:v>-1.9323399999999999</c:v>
                </c:pt>
                <c:pt idx="8264">
                  <c:v>-2.16934</c:v>
                </c:pt>
                <c:pt idx="8265">
                  <c:v>-2.0099399999999998</c:v>
                </c:pt>
                <c:pt idx="8266">
                  <c:v>-2.1069800000000001</c:v>
                </c:pt>
                <c:pt idx="8267">
                  <c:v>-2.1710400000000001</c:v>
                </c:pt>
                <c:pt idx="8268">
                  <c:v>-1.9323399999999999</c:v>
                </c:pt>
                <c:pt idx="8269">
                  <c:v>-2.5257800000000001</c:v>
                </c:pt>
                <c:pt idx="8270">
                  <c:v>-1.8344</c:v>
                </c:pt>
                <c:pt idx="8271">
                  <c:v>-2.21888</c:v>
                </c:pt>
                <c:pt idx="8272">
                  <c:v>-2.2068099999999999</c:v>
                </c:pt>
                <c:pt idx="8273">
                  <c:v>-1.90123</c:v>
                </c:pt>
                <c:pt idx="8274">
                  <c:v>-2.5512000000000001</c:v>
                </c:pt>
                <c:pt idx="8275">
                  <c:v>-2.2069399999999999</c:v>
                </c:pt>
                <c:pt idx="8276">
                  <c:v>-1.99373</c:v>
                </c:pt>
                <c:pt idx="8277">
                  <c:v>-2.5141200000000001</c:v>
                </c:pt>
                <c:pt idx="8278">
                  <c:v>-2.2582599999999999</c:v>
                </c:pt>
                <c:pt idx="8279">
                  <c:v>-2.34755</c:v>
                </c:pt>
                <c:pt idx="8280">
                  <c:v>-2.0561699999999998</c:v>
                </c:pt>
                <c:pt idx="8281">
                  <c:v>-2.5141200000000001</c:v>
                </c:pt>
                <c:pt idx="8282">
                  <c:v>-1.65194</c:v>
                </c:pt>
                <c:pt idx="8283">
                  <c:v>-2.1816900000000001</c:v>
                </c:pt>
                <c:pt idx="8284">
                  <c:v>-1.99373</c:v>
                </c:pt>
                <c:pt idx="8285">
                  <c:v>-1.9892799999999999</c:v>
                </c:pt>
                <c:pt idx="8286">
                  <c:v>-2.0739700000000001</c:v>
                </c:pt>
                <c:pt idx="8287">
                  <c:v>-2.26451</c:v>
                </c:pt>
                <c:pt idx="8288">
                  <c:v>-1.98502</c:v>
                </c:pt>
                <c:pt idx="8289">
                  <c:v>-2.5141200000000001</c:v>
                </c:pt>
                <c:pt idx="8290">
                  <c:v>-1.6702900000000001</c:v>
                </c:pt>
                <c:pt idx="8291">
                  <c:v>-2.34755</c:v>
                </c:pt>
                <c:pt idx="8292">
                  <c:v>-2.2896800000000002</c:v>
                </c:pt>
                <c:pt idx="8293">
                  <c:v>-2.6552199999999999</c:v>
                </c:pt>
                <c:pt idx="8294">
                  <c:v>-1.9114500000000001</c:v>
                </c:pt>
                <c:pt idx="8295">
                  <c:v>-2.1233900000000001</c:v>
                </c:pt>
                <c:pt idx="8296">
                  <c:v>-2.4638</c:v>
                </c:pt>
                <c:pt idx="8297">
                  <c:v>-2.2195999999999998</c:v>
                </c:pt>
                <c:pt idx="8298">
                  <c:v>-2.2724700000000002</c:v>
                </c:pt>
                <c:pt idx="8299">
                  <c:v>-2.2724700000000002</c:v>
                </c:pt>
                <c:pt idx="8300">
                  <c:v>-2.1568200000000002</c:v>
                </c:pt>
                <c:pt idx="8301">
                  <c:v>-2.2587700000000002</c:v>
                </c:pt>
                <c:pt idx="8302">
                  <c:v>-2.2200700000000002</c:v>
                </c:pt>
                <c:pt idx="8303">
                  <c:v>-2.4742000000000002</c:v>
                </c:pt>
                <c:pt idx="8304">
                  <c:v>-2.55599</c:v>
                </c:pt>
                <c:pt idx="8305">
                  <c:v>-1.97824</c:v>
                </c:pt>
                <c:pt idx="8306">
                  <c:v>-2.1595300000000002</c:v>
                </c:pt>
                <c:pt idx="8307">
                  <c:v>-2.1595300000000002</c:v>
                </c:pt>
                <c:pt idx="8308">
                  <c:v>-2.4649700000000001</c:v>
                </c:pt>
                <c:pt idx="8309">
                  <c:v>-2.4742000000000002</c:v>
                </c:pt>
                <c:pt idx="8310">
                  <c:v>-2.4638</c:v>
                </c:pt>
                <c:pt idx="8311">
                  <c:v>-2.3890500000000001</c:v>
                </c:pt>
                <c:pt idx="8312">
                  <c:v>-1.89933</c:v>
                </c:pt>
                <c:pt idx="8313">
                  <c:v>-2.7389700000000001</c:v>
                </c:pt>
                <c:pt idx="8314">
                  <c:v>-2.3589199999999999</c:v>
                </c:pt>
                <c:pt idx="8315">
                  <c:v>-2.28261</c:v>
                </c:pt>
                <c:pt idx="8316">
                  <c:v>-2.6911100000000001</c:v>
                </c:pt>
                <c:pt idx="8317">
                  <c:v>-2.0369799999999998</c:v>
                </c:pt>
                <c:pt idx="8318">
                  <c:v>-1.89933</c:v>
                </c:pt>
                <c:pt idx="8319">
                  <c:v>-2.3589199999999999</c:v>
                </c:pt>
                <c:pt idx="8320">
                  <c:v>-2.1649600000000002</c:v>
                </c:pt>
                <c:pt idx="8321">
                  <c:v>-2.3076500000000002</c:v>
                </c:pt>
                <c:pt idx="8322">
                  <c:v>-2.5104199999999999</c:v>
                </c:pt>
                <c:pt idx="8323">
                  <c:v>-2.5307499999999998</c:v>
                </c:pt>
                <c:pt idx="8324">
                  <c:v>-2.0369799999999998</c:v>
                </c:pt>
                <c:pt idx="8325">
                  <c:v>-2.1922100000000002</c:v>
                </c:pt>
                <c:pt idx="8326">
                  <c:v>4.2589000000000002E-2</c:v>
                </c:pt>
                <c:pt idx="8327">
                  <c:v>-1.23095</c:v>
                </c:pt>
                <c:pt idx="8328">
                  <c:v>-2.2061999999999999</c:v>
                </c:pt>
                <c:pt idx="8329">
                  <c:v>-2.2061999999999999</c:v>
                </c:pt>
                <c:pt idx="8330">
                  <c:v>-1.0869500000000001</c:v>
                </c:pt>
                <c:pt idx="8331">
                  <c:v>-1.2508999999999999</c:v>
                </c:pt>
                <c:pt idx="8332">
                  <c:v>-0.687612</c:v>
                </c:pt>
                <c:pt idx="8333">
                  <c:v>-0.78210599999999997</c:v>
                </c:pt>
                <c:pt idx="8334">
                  <c:v>-1.0338799999999999</c:v>
                </c:pt>
                <c:pt idx="8335">
                  <c:v>4.8800999999999997E-2</c:v>
                </c:pt>
                <c:pt idx="8336">
                  <c:v>4.2589000000000002E-2</c:v>
                </c:pt>
                <c:pt idx="8337">
                  <c:v>0.10785400000000001</c:v>
                </c:pt>
                <c:pt idx="8338">
                  <c:v>-0.87694499999999997</c:v>
                </c:pt>
                <c:pt idx="8339">
                  <c:v>-9.3744999999999995E-2</c:v>
                </c:pt>
                <c:pt idx="8340">
                  <c:v>-0.30301299999999998</c:v>
                </c:pt>
                <c:pt idx="8341">
                  <c:v>0.54355500000000001</c:v>
                </c:pt>
                <c:pt idx="8342">
                  <c:v>-1.3552900000000001</c:v>
                </c:pt>
                <c:pt idx="8343">
                  <c:v>-0.199239</c:v>
                </c:pt>
                <c:pt idx="8344">
                  <c:v>-1.4350799999999999</c:v>
                </c:pt>
                <c:pt idx="8345">
                  <c:v>-0.18737400000000001</c:v>
                </c:pt>
                <c:pt idx="8346">
                  <c:v>-0.48767899999999997</c:v>
                </c:pt>
                <c:pt idx="8347">
                  <c:v>-0.687612</c:v>
                </c:pt>
                <c:pt idx="8348">
                  <c:v>2.8160999999999999E-2</c:v>
                </c:pt>
                <c:pt idx="8349">
                  <c:v>-8.2965999999999998E-2</c:v>
                </c:pt>
                <c:pt idx="8350">
                  <c:v>-0.87484799999999996</c:v>
                </c:pt>
                <c:pt idx="8351">
                  <c:v>-0.81336600000000003</c:v>
                </c:pt>
                <c:pt idx="8352">
                  <c:v>-0.93479199999999996</c:v>
                </c:pt>
                <c:pt idx="8353">
                  <c:v>-5.7591000000000003E-2</c:v>
                </c:pt>
                <c:pt idx="8354">
                  <c:v>-0.97082999999999997</c:v>
                </c:pt>
                <c:pt idx="8355">
                  <c:v>-0.44998300000000002</c:v>
                </c:pt>
                <c:pt idx="8356">
                  <c:v>-5.7591000000000003E-2</c:v>
                </c:pt>
                <c:pt idx="8357">
                  <c:v>-1.3552900000000001</c:v>
                </c:pt>
                <c:pt idx="8358">
                  <c:v>-0.51843499999999998</c:v>
                </c:pt>
                <c:pt idx="8359">
                  <c:v>-9.3744999999999995E-2</c:v>
                </c:pt>
                <c:pt idx="8360">
                  <c:v>-1.09914</c:v>
                </c:pt>
                <c:pt idx="8361">
                  <c:v>-0.48767899999999997</c:v>
                </c:pt>
                <c:pt idx="8362">
                  <c:v>-1.5990899999999999</c:v>
                </c:pt>
                <c:pt idx="8363">
                  <c:v>-0.87484799999999996</c:v>
                </c:pt>
                <c:pt idx="8364">
                  <c:v>-1.5487</c:v>
                </c:pt>
                <c:pt idx="8365">
                  <c:v>-0.34821299999999999</c:v>
                </c:pt>
                <c:pt idx="8366">
                  <c:v>-1.08013</c:v>
                </c:pt>
                <c:pt idx="8367">
                  <c:v>-0.87484799999999996</c:v>
                </c:pt>
                <c:pt idx="8368">
                  <c:v>-1.3835900000000001</c:v>
                </c:pt>
                <c:pt idx="8369">
                  <c:v>-0.86980100000000005</c:v>
                </c:pt>
                <c:pt idx="8370">
                  <c:v>-1.3627899999999999</c:v>
                </c:pt>
                <c:pt idx="8371">
                  <c:v>-1.3835900000000001</c:v>
                </c:pt>
                <c:pt idx="8372">
                  <c:v>-1.39008</c:v>
                </c:pt>
                <c:pt idx="8373">
                  <c:v>-1.84931</c:v>
                </c:pt>
                <c:pt idx="8374">
                  <c:v>-1.4245099999999999</c:v>
                </c:pt>
                <c:pt idx="8375">
                  <c:v>-1.3835900000000001</c:v>
                </c:pt>
                <c:pt idx="8376">
                  <c:v>-0.50766699999999998</c:v>
                </c:pt>
                <c:pt idx="8377">
                  <c:v>-0.46459699999999998</c:v>
                </c:pt>
                <c:pt idx="8378">
                  <c:v>-0.53336399999999995</c:v>
                </c:pt>
                <c:pt idx="8379">
                  <c:v>-1.05413</c:v>
                </c:pt>
                <c:pt idx="8380">
                  <c:v>-1.34335</c:v>
                </c:pt>
                <c:pt idx="8381">
                  <c:v>-1.13687</c:v>
                </c:pt>
                <c:pt idx="8382">
                  <c:v>-0.94682500000000003</c:v>
                </c:pt>
                <c:pt idx="8383">
                  <c:v>-1.10517</c:v>
                </c:pt>
                <c:pt idx="8384">
                  <c:v>-0.80925800000000003</c:v>
                </c:pt>
                <c:pt idx="8385">
                  <c:v>-0.53348899999999999</c:v>
                </c:pt>
                <c:pt idx="8386">
                  <c:v>-1.13687</c:v>
                </c:pt>
                <c:pt idx="8387">
                  <c:v>0.32473000000000002</c:v>
                </c:pt>
                <c:pt idx="8388">
                  <c:v>-1.1084799999999999</c:v>
                </c:pt>
                <c:pt idx="8389">
                  <c:v>-1.10517</c:v>
                </c:pt>
                <c:pt idx="8390">
                  <c:v>-0.87484799999999996</c:v>
                </c:pt>
                <c:pt idx="8391">
                  <c:v>-0.66389200000000004</c:v>
                </c:pt>
                <c:pt idx="8392">
                  <c:v>-1.4245099999999999</c:v>
                </c:pt>
                <c:pt idx="8393">
                  <c:v>0.852912</c:v>
                </c:pt>
                <c:pt idx="8394">
                  <c:v>-1.2028000000000001</c:v>
                </c:pt>
                <c:pt idx="8395">
                  <c:v>-0.99633300000000002</c:v>
                </c:pt>
                <c:pt idx="8396">
                  <c:v>-1.0616300000000001</c:v>
                </c:pt>
                <c:pt idx="8397">
                  <c:v>0.93917300000000004</c:v>
                </c:pt>
                <c:pt idx="8398">
                  <c:v>-1.17184</c:v>
                </c:pt>
                <c:pt idx="8399">
                  <c:v>0.57436600000000004</c:v>
                </c:pt>
                <c:pt idx="8400">
                  <c:v>-1.0952200000000001</c:v>
                </c:pt>
                <c:pt idx="8401">
                  <c:v>-1.0535600000000001</c:v>
                </c:pt>
                <c:pt idx="8402">
                  <c:v>-0.221357</c:v>
                </c:pt>
                <c:pt idx="8403">
                  <c:v>-0.86297599999999997</c:v>
                </c:pt>
                <c:pt idx="8404">
                  <c:v>-0.46807199999999999</c:v>
                </c:pt>
                <c:pt idx="8405">
                  <c:v>8.5459999999999998E-3</c:v>
                </c:pt>
                <c:pt idx="8406">
                  <c:v>-0.76569100000000001</c:v>
                </c:pt>
                <c:pt idx="8407">
                  <c:v>-0.46807199999999999</c:v>
                </c:pt>
                <c:pt idx="8408">
                  <c:v>-0.791242</c:v>
                </c:pt>
                <c:pt idx="8409">
                  <c:v>8.5459999999999998E-3</c:v>
                </c:pt>
                <c:pt idx="8410">
                  <c:v>-0.928064</c:v>
                </c:pt>
                <c:pt idx="8411">
                  <c:v>-1.10599</c:v>
                </c:pt>
                <c:pt idx="8412">
                  <c:v>-0.99879600000000002</c:v>
                </c:pt>
                <c:pt idx="8413">
                  <c:v>-1.3053600000000001</c:v>
                </c:pt>
                <c:pt idx="8414">
                  <c:v>-0.95571200000000001</c:v>
                </c:pt>
                <c:pt idx="8415">
                  <c:v>-1.3053600000000001</c:v>
                </c:pt>
                <c:pt idx="8416">
                  <c:v>-0.99633300000000002</c:v>
                </c:pt>
                <c:pt idx="8417">
                  <c:v>-0.46807199999999999</c:v>
                </c:pt>
                <c:pt idx="8418">
                  <c:v>0.852912</c:v>
                </c:pt>
                <c:pt idx="8419">
                  <c:v>-0.87347699999999995</c:v>
                </c:pt>
                <c:pt idx="8420">
                  <c:v>-0.71072400000000002</c:v>
                </c:pt>
                <c:pt idx="8421">
                  <c:v>-1.0952200000000001</c:v>
                </c:pt>
                <c:pt idx="8422">
                  <c:v>-1.43892</c:v>
                </c:pt>
                <c:pt idx="8423">
                  <c:v>-0.80502899999999999</c:v>
                </c:pt>
                <c:pt idx="8424">
                  <c:v>0.262015</c:v>
                </c:pt>
                <c:pt idx="8425">
                  <c:v>-0.58901700000000001</c:v>
                </c:pt>
                <c:pt idx="8426">
                  <c:v>-2.6325000000000001E-2</c:v>
                </c:pt>
                <c:pt idx="8427">
                  <c:v>0.57436600000000004</c:v>
                </c:pt>
                <c:pt idx="8428">
                  <c:v>-1.25559</c:v>
                </c:pt>
                <c:pt idx="8429">
                  <c:v>-0.42276200000000003</c:v>
                </c:pt>
                <c:pt idx="8430">
                  <c:v>-0.76705999999999996</c:v>
                </c:pt>
                <c:pt idx="8431">
                  <c:v>-0.20159199999999999</c:v>
                </c:pt>
                <c:pt idx="8432">
                  <c:v>-0.77492700000000003</c:v>
                </c:pt>
                <c:pt idx="8433">
                  <c:v>-0.40506700000000001</c:v>
                </c:pt>
                <c:pt idx="8434">
                  <c:v>-0.95354099999999997</c:v>
                </c:pt>
                <c:pt idx="8435">
                  <c:v>0.45652799999999999</c:v>
                </c:pt>
                <c:pt idx="8436">
                  <c:v>-0.97619299999999998</c:v>
                </c:pt>
                <c:pt idx="8437">
                  <c:v>-0.106223</c:v>
                </c:pt>
                <c:pt idx="8438">
                  <c:v>-0.56234799999999996</c:v>
                </c:pt>
                <c:pt idx="8439">
                  <c:v>-0.76705999999999996</c:v>
                </c:pt>
                <c:pt idx="8440">
                  <c:v>-0.40506700000000001</c:v>
                </c:pt>
                <c:pt idx="8441">
                  <c:v>-0.106223</c:v>
                </c:pt>
                <c:pt idx="8442">
                  <c:v>-0.51508600000000004</c:v>
                </c:pt>
                <c:pt idx="8443">
                  <c:v>-0.98776900000000001</c:v>
                </c:pt>
                <c:pt idx="8444">
                  <c:v>-1.25559</c:v>
                </c:pt>
                <c:pt idx="8445">
                  <c:v>-0.78076400000000001</c:v>
                </c:pt>
                <c:pt idx="8446">
                  <c:v>-0.56234799999999996</c:v>
                </c:pt>
                <c:pt idx="8447">
                  <c:v>0.57436600000000004</c:v>
                </c:pt>
                <c:pt idx="8448">
                  <c:v>-1.01484</c:v>
                </c:pt>
                <c:pt idx="8449">
                  <c:v>-0.95105300000000004</c:v>
                </c:pt>
                <c:pt idx="8450">
                  <c:v>-1.0057400000000001</c:v>
                </c:pt>
                <c:pt idx="8451">
                  <c:v>-1.5453300000000001</c:v>
                </c:pt>
                <c:pt idx="8452">
                  <c:v>-0.38572600000000001</c:v>
                </c:pt>
                <c:pt idx="8453">
                  <c:v>-0.86890100000000003</c:v>
                </c:pt>
                <c:pt idx="8454">
                  <c:v>-0.96310300000000004</c:v>
                </c:pt>
                <c:pt idx="8455">
                  <c:v>-1.09192</c:v>
                </c:pt>
                <c:pt idx="8456">
                  <c:v>-1.5209900000000001</c:v>
                </c:pt>
                <c:pt idx="8457">
                  <c:v>-0.51802000000000004</c:v>
                </c:pt>
                <c:pt idx="8458">
                  <c:v>-1.5453300000000001</c:v>
                </c:pt>
                <c:pt idx="8459">
                  <c:v>-1.0057400000000001</c:v>
                </c:pt>
                <c:pt idx="8460">
                  <c:v>-0.98751999999999995</c:v>
                </c:pt>
                <c:pt idx="8461">
                  <c:v>-0.21451600000000001</c:v>
                </c:pt>
                <c:pt idx="8462">
                  <c:v>-0.87136599999999997</c:v>
                </c:pt>
                <c:pt idx="8463">
                  <c:v>-1.3216300000000001</c:v>
                </c:pt>
                <c:pt idx="8464">
                  <c:v>-0.78685499999999997</c:v>
                </c:pt>
                <c:pt idx="8465">
                  <c:v>-0.96653699999999998</c:v>
                </c:pt>
                <c:pt idx="8466">
                  <c:v>-1.7271000000000001</c:v>
                </c:pt>
                <c:pt idx="8467">
                  <c:v>-1.23543</c:v>
                </c:pt>
                <c:pt idx="8468">
                  <c:v>-1.0433600000000001</c:v>
                </c:pt>
                <c:pt idx="8469">
                  <c:v>-1.07972</c:v>
                </c:pt>
                <c:pt idx="8470">
                  <c:v>-1.0433600000000001</c:v>
                </c:pt>
                <c:pt idx="8471">
                  <c:v>-2.2567200000000001</c:v>
                </c:pt>
                <c:pt idx="8472">
                  <c:v>-1.5843400000000001</c:v>
                </c:pt>
                <c:pt idx="8473">
                  <c:v>-1.8642799999999999</c:v>
                </c:pt>
                <c:pt idx="8474">
                  <c:v>-1.09192</c:v>
                </c:pt>
                <c:pt idx="8475">
                  <c:v>-1.9706699999999999</c:v>
                </c:pt>
                <c:pt idx="8476">
                  <c:v>-2.0242599999999999</c:v>
                </c:pt>
                <c:pt idx="8477">
                  <c:v>-2.0468600000000001</c:v>
                </c:pt>
                <c:pt idx="8478">
                  <c:v>-2.2567200000000001</c:v>
                </c:pt>
                <c:pt idx="8479">
                  <c:v>-1.9105099999999999</c:v>
                </c:pt>
                <c:pt idx="8480">
                  <c:v>-0.62721000000000005</c:v>
                </c:pt>
                <c:pt idx="8481">
                  <c:v>-1.06846</c:v>
                </c:pt>
                <c:pt idx="8482">
                  <c:v>-1.5593300000000001</c:v>
                </c:pt>
                <c:pt idx="8483">
                  <c:v>-0.64054</c:v>
                </c:pt>
                <c:pt idx="8484">
                  <c:v>-1.57752</c:v>
                </c:pt>
                <c:pt idx="8485">
                  <c:v>-1.7619800000000001</c:v>
                </c:pt>
                <c:pt idx="8486">
                  <c:v>-2.4151099999999999</c:v>
                </c:pt>
                <c:pt idx="8487">
                  <c:v>-0.76774600000000004</c:v>
                </c:pt>
                <c:pt idx="8488">
                  <c:v>-1.61507</c:v>
                </c:pt>
                <c:pt idx="8489">
                  <c:v>-1.7455799999999999</c:v>
                </c:pt>
                <c:pt idx="8490">
                  <c:v>-1.3417699999999999</c:v>
                </c:pt>
                <c:pt idx="8491">
                  <c:v>-1.09361</c:v>
                </c:pt>
                <c:pt idx="8492">
                  <c:v>-1.6976</c:v>
                </c:pt>
                <c:pt idx="8493">
                  <c:v>-1.9105099999999999</c:v>
                </c:pt>
                <c:pt idx="8494">
                  <c:v>-1.8015000000000001</c:v>
                </c:pt>
                <c:pt idx="8495">
                  <c:v>-0.245866</c:v>
                </c:pt>
                <c:pt idx="8496">
                  <c:v>-0.74299300000000001</c:v>
                </c:pt>
                <c:pt idx="8497">
                  <c:v>-0.57100099999999998</c:v>
                </c:pt>
                <c:pt idx="8498">
                  <c:v>-1.27156</c:v>
                </c:pt>
                <c:pt idx="8499">
                  <c:v>-0.74193200000000004</c:v>
                </c:pt>
                <c:pt idx="8500">
                  <c:v>-0.70206599999999997</c:v>
                </c:pt>
                <c:pt idx="8501">
                  <c:v>-1.4112499999999999</c:v>
                </c:pt>
                <c:pt idx="8502">
                  <c:v>-1.27156</c:v>
                </c:pt>
                <c:pt idx="8503">
                  <c:v>-0.60676799999999997</c:v>
                </c:pt>
                <c:pt idx="8504">
                  <c:v>-1.0257700000000001</c:v>
                </c:pt>
                <c:pt idx="8505">
                  <c:v>-0.89285499999999995</c:v>
                </c:pt>
                <c:pt idx="8506">
                  <c:v>-0.98056299999999996</c:v>
                </c:pt>
                <c:pt idx="8507">
                  <c:v>-0.827295</c:v>
                </c:pt>
                <c:pt idx="8508">
                  <c:v>-1.18584</c:v>
                </c:pt>
                <c:pt idx="8509">
                  <c:v>-0.23618500000000001</c:v>
                </c:pt>
                <c:pt idx="8510">
                  <c:v>-0.287964</c:v>
                </c:pt>
                <c:pt idx="8511">
                  <c:v>-0.75042799999999998</c:v>
                </c:pt>
                <c:pt idx="8512">
                  <c:v>-0.44570700000000002</c:v>
                </c:pt>
                <c:pt idx="8513">
                  <c:v>-1.17516</c:v>
                </c:pt>
                <c:pt idx="8514">
                  <c:v>-0.59584999999999999</c:v>
                </c:pt>
                <c:pt idx="8515">
                  <c:v>-0.85180400000000001</c:v>
                </c:pt>
                <c:pt idx="8516">
                  <c:v>-1.25885</c:v>
                </c:pt>
                <c:pt idx="8517">
                  <c:v>-0.288549</c:v>
                </c:pt>
                <c:pt idx="8518">
                  <c:v>-1.3483799999999999</c:v>
                </c:pt>
                <c:pt idx="8519">
                  <c:v>-0.26434099999999999</c:v>
                </c:pt>
                <c:pt idx="8520">
                  <c:v>-1.08294</c:v>
                </c:pt>
                <c:pt idx="8521">
                  <c:v>-0.59584999999999999</c:v>
                </c:pt>
                <c:pt idx="8522">
                  <c:v>-0.49884899999999999</c:v>
                </c:pt>
                <c:pt idx="8523">
                  <c:v>-0.85074899999999998</c:v>
                </c:pt>
                <c:pt idx="8524">
                  <c:v>-0.92598000000000003</c:v>
                </c:pt>
                <c:pt idx="8525">
                  <c:v>-0.32916899999999999</c:v>
                </c:pt>
                <c:pt idx="8526">
                  <c:v>-1.5277400000000001</c:v>
                </c:pt>
                <c:pt idx="8527">
                  <c:v>-0.98246299999999998</c:v>
                </c:pt>
                <c:pt idx="8528">
                  <c:v>-1.19228</c:v>
                </c:pt>
                <c:pt idx="8529">
                  <c:v>-0.65402400000000005</c:v>
                </c:pt>
                <c:pt idx="8530">
                  <c:v>-0.43276900000000001</c:v>
                </c:pt>
                <c:pt idx="8531">
                  <c:v>-1.1771</c:v>
                </c:pt>
                <c:pt idx="8532">
                  <c:v>-0.47441899999999998</c:v>
                </c:pt>
                <c:pt idx="8533">
                  <c:v>-1.5277400000000001</c:v>
                </c:pt>
                <c:pt idx="8534">
                  <c:v>-0.74760599999999999</c:v>
                </c:pt>
                <c:pt idx="8535">
                  <c:v>-1.08588</c:v>
                </c:pt>
                <c:pt idx="8536">
                  <c:v>-1.19228</c:v>
                </c:pt>
                <c:pt idx="8537">
                  <c:v>-0.784771</c:v>
                </c:pt>
                <c:pt idx="8538">
                  <c:v>-0.98246299999999998</c:v>
                </c:pt>
                <c:pt idx="8539">
                  <c:v>-0.83363399999999999</c:v>
                </c:pt>
                <c:pt idx="8540">
                  <c:v>-0.784771</c:v>
                </c:pt>
                <c:pt idx="8541">
                  <c:v>-1.1771</c:v>
                </c:pt>
                <c:pt idx="8542">
                  <c:v>-0.74760599999999999</c:v>
                </c:pt>
                <c:pt idx="8543">
                  <c:v>-0.90138499999999999</c:v>
                </c:pt>
                <c:pt idx="8544">
                  <c:v>-1.6182700000000001</c:v>
                </c:pt>
                <c:pt idx="8545">
                  <c:v>-1.7602800000000001</c:v>
                </c:pt>
                <c:pt idx="8546">
                  <c:v>-1.87836</c:v>
                </c:pt>
                <c:pt idx="8547">
                  <c:v>-1.33761</c:v>
                </c:pt>
                <c:pt idx="8548">
                  <c:v>0.21215300000000001</c:v>
                </c:pt>
                <c:pt idx="8549">
                  <c:v>-0.76005800000000001</c:v>
                </c:pt>
                <c:pt idx="8550">
                  <c:v>-0.59692100000000003</c:v>
                </c:pt>
                <c:pt idx="8551">
                  <c:v>-1.9466000000000001</c:v>
                </c:pt>
                <c:pt idx="8552">
                  <c:v>-0.21179200000000001</c:v>
                </c:pt>
                <c:pt idx="8553">
                  <c:v>-0.98069499999999998</c:v>
                </c:pt>
                <c:pt idx="8554">
                  <c:v>-1.70662</c:v>
                </c:pt>
                <c:pt idx="8555">
                  <c:v>-1.14002</c:v>
                </c:pt>
                <c:pt idx="8556">
                  <c:v>-0.63174699999999995</c:v>
                </c:pt>
                <c:pt idx="8557">
                  <c:v>-1.1011</c:v>
                </c:pt>
                <c:pt idx="8558">
                  <c:v>-0.91532999999999998</c:v>
                </c:pt>
                <c:pt idx="8559">
                  <c:v>-0.74759799999999998</c:v>
                </c:pt>
                <c:pt idx="8560">
                  <c:v>-1.12571</c:v>
                </c:pt>
                <c:pt idx="8561">
                  <c:v>-1.25885</c:v>
                </c:pt>
                <c:pt idx="8562">
                  <c:v>-1.78033</c:v>
                </c:pt>
                <c:pt idx="8563">
                  <c:v>-2.0696500000000002</c:v>
                </c:pt>
                <c:pt idx="8564">
                  <c:v>-1.4467099999999999</c:v>
                </c:pt>
                <c:pt idx="8565">
                  <c:v>-1.3184400000000001</c:v>
                </c:pt>
                <c:pt idx="8566">
                  <c:v>-1.87836</c:v>
                </c:pt>
                <c:pt idx="8567">
                  <c:v>-1.6758299999999999</c:v>
                </c:pt>
                <c:pt idx="8568">
                  <c:v>0.21215300000000001</c:v>
                </c:pt>
                <c:pt idx="8569">
                  <c:v>-1.7646200000000001</c:v>
                </c:pt>
                <c:pt idx="8570">
                  <c:v>-1.8246599999999999</c:v>
                </c:pt>
                <c:pt idx="8571">
                  <c:v>-0.99286799999999997</c:v>
                </c:pt>
                <c:pt idx="8572">
                  <c:v>-1.3184400000000001</c:v>
                </c:pt>
                <c:pt idx="8573">
                  <c:v>-1.8609100000000001</c:v>
                </c:pt>
                <c:pt idx="8574">
                  <c:v>-1.4274</c:v>
                </c:pt>
                <c:pt idx="8575">
                  <c:v>-1.6732199999999999</c:v>
                </c:pt>
                <c:pt idx="8576">
                  <c:v>-1.39405</c:v>
                </c:pt>
                <c:pt idx="8577">
                  <c:v>-1.61049</c:v>
                </c:pt>
                <c:pt idx="8578">
                  <c:v>-1.3481099999999999</c:v>
                </c:pt>
                <c:pt idx="8579">
                  <c:v>-1.50065</c:v>
                </c:pt>
                <c:pt idx="8580">
                  <c:v>-1.6026199999999999</c:v>
                </c:pt>
                <c:pt idx="8581">
                  <c:v>-1.08771</c:v>
                </c:pt>
                <c:pt idx="8582">
                  <c:v>-1.30278</c:v>
                </c:pt>
                <c:pt idx="8583">
                  <c:v>-1.1089899999999999</c:v>
                </c:pt>
                <c:pt idx="8584">
                  <c:v>-0.63628399999999996</c:v>
                </c:pt>
                <c:pt idx="8585">
                  <c:v>-1.68712</c:v>
                </c:pt>
                <c:pt idx="8586">
                  <c:v>-1.61049</c:v>
                </c:pt>
                <c:pt idx="8587">
                  <c:v>-0.82428999999999997</c:v>
                </c:pt>
                <c:pt idx="8588">
                  <c:v>-1.1390800000000001</c:v>
                </c:pt>
                <c:pt idx="8589">
                  <c:v>-1.0898699999999999</c:v>
                </c:pt>
                <c:pt idx="8590">
                  <c:v>-1.50065</c:v>
                </c:pt>
                <c:pt idx="8591">
                  <c:v>-1.7596499999999999</c:v>
                </c:pt>
                <c:pt idx="8592">
                  <c:v>-1.7596499999999999</c:v>
                </c:pt>
                <c:pt idx="8593">
                  <c:v>-1.9244699999999999</c:v>
                </c:pt>
                <c:pt idx="8594">
                  <c:v>-1.16279</c:v>
                </c:pt>
                <c:pt idx="8595">
                  <c:v>-1.30006</c:v>
                </c:pt>
                <c:pt idx="8596">
                  <c:v>-1.1653800000000001</c:v>
                </c:pt>
                <c:pt idx="8597">
                  <c:v>-1.3481099999999999</c:v>
                </c:pt>
                <c:pt idx="8598">
                  <c:v>-1.30006</c:v>
                </c:pt>
                <c:pt idx="8599">
                  <c:v>-1.1418900000000001</c:v>
                </c:pt>
                <c:pt idx="8600">
                  <c:v>-0.99985100000000005</c:v>
                </c:pt>
                <c:pt idx="8601">
                  <c:v>-1.0898699999999999</c:v>
                </c:pt>
                <c:pt idx="8602">
                  <c:v>-1.20269</c:v>
                </c:pt>
                <c:pt idx="8603">
                  <c:v>-1.3481099999999999</c:v>
                </c:pt>
                <c:pt idx="8604">
                  <c:v>-2.3368199999999999</c:v>
                </c:pt>
                <c:pt idx="8605">
                  <c:v>-2.10873</c:v>
                </c:pt>
                <c:pt idx="8606">
                  <c:v>-2.2546499999999998</c:v>
                </c:pt>
                <c:pt idx="8607">
                  <c:v>-2.2846600000000001</c:v>
                </c:pt>
                <c:pt idx="8608">
                  <c:v>-2.24261</c:v>
                </c:pt>
                <c:pt idx="8609">
                  <c:v>-2.43316</c:v>
                </c:pt>
                <c:pt idx="8610">
                  <c:v>-2.1514199999999999</c:v>
                </c:pt>
                <c:pt idx="8611">
                  <c:v>-2.10873</c:v>
                </c:pt>
                <c:pt idx="8612">
                  <c:v>-2.6106400000000001</c:v>
                </c:pt>
                <c:pt idx="8613">
                  <c:v>-2.1308099999999999</c:v>
                </c:pt>
                <c:pt idx="8614">
                  <c:v>-2.4116900000000001</c:v>
                </c:pt>
                <c:pt idx="8615">
                  <c:v>-2.21652</c:v>
                </c:pt>
                <c:pt idx="8616">
                  <c:v>-1.0114700000000001</c:v>
                </c:pt>
                <c:pt idx="8617">
                  <c:v>-2.2621600000000002</c:v>
                </c:pt>
                <c:pt idx="8618">
                  <c:v>-1.9258299999999999</c:v>
                </c:pt>
                <c:pt idx="8619">
                  <c:v>-1.92289</c:v>
                </c:pt>
                <c:pt idx="8620">
                  <c:v>-2.4116900000000001</c:v>
                </c:pt>
                <c:pt idx="8621">
                  <c:v>-1.7270799999999999</c:v>
                </c:pt>
                <c:pt idx="8622">
                  <c:v>-2.4116900000000001</c:v>
                </c:pt>
                <c:pt idx="8623">
                  <c:v>-2.4116900000000001</c:v>
                </c:pt>
                <c:pt idx="8624">
                  <c:v>-1.7557400000000001</c:v>
                </c:pt>
                <c:pt idx="8625">
                  <c:v>-2.2261199999999999</c:v>
                </c:pt>
                <c:pt idx="8626">
                  <c:v>-1.77386</c:v>
                </c:pt>
                <c:pt idx="8627">
                  <c:v>-1.5173000000000001</c:v>
                </c:pt>
                <c:pt idx="8628">
                  <c:v>-2.4362900000000001</c:v>
                </c:pt>
                <c:pt idx="8629">
                  <c:v>-1.5649299999999999</c:v>
                </c:pt>
                <c:pt idx="8630">
                  <c:v>-1.2539100000000001</c:v>
                </c:pt>
                <c:pt idx="8631">
                  <c:v>-0.901752</c:v>
                </c:pt>
                <c:pt idx="8632">
                  <c:v>-0.50792599999999999</c:v>
                </c:pt>
                <c:pt idx="8633">
                  <c:v>-0.82220300000000002</c:v>
                </c:pt>
                <c:pt idx="8634">
                  <c:v>-0.85988299999999995</c:v>
                </c:pt>
                <c:pt idx="8635">
                  <c:v>-1.3366499999999999</c:v>
                </c:pt>
                <c:pt idx="8636">
                  <c:v>-0.18087700000000001</c:v>
                </c:pt>
                <c:pt idx="8637">
                  <c:v>-0.52735299999999996</c:v>
                </c:pt>
                <c:pt idx="8638">
                  <c:v>-0.737842</c:v>
                </c:pt>
                <c:pt idx="8639">
                  <c:v>-0.82220300000000002</c:v>
                </c:pt>
                <c:pt idx="8640">
                  <c:v>-0.64627900000000005</c:v>
                </c:pt>
                <c:pt idx="8641">
                  <c:v>-0.70621400000000001</c:v>
                </c:pt>
                <c:pt idx="8642">
                  <c:v>-0.737842</c:v>
                </c:pt>
                <c:pt idx="8643">
                  <c:v>-1.6927300000000001</c:v>
                </c:pt>
                <c:pt idx="8644">
                  <c:v>-0.18087700000000001</c:v>
                </c:pt>
                <c:pt idx="8645">
                  <c:v>-1.3768800000000001</c:v>
                </c:pt>
                <c:pt idx="8646">
                  <c:v>-1.1006800000000001</c:v>
                </c:pt>
                <c:pt idx="8647">
                  <c:v>-1.7665599999999999</c:v>
                </c:pt>
                <c:pt idx="8648">
                  <c:v>-0.29194100000000001</c:v>
                </c:pt>
                <c:pt idx="8649">
                  <c:v>-1.0191399999999999</c:v>
                </c:pt>
                <c:pt idx="8650">
                  <c:v>-1.3768800000000001</c:v>
                </c:pt>
                <c:pt idx="8651">
                  <c:v>-0.29194100000000001</c:v>
                </c:pt>
                <c:pt idx="8652">
                  <c:v>-1.3768800000000001</c:v>
                </c:pt>
                <c:pt idx="8653">
                  <c:v>-1.3366499999999999</c:v>
                </c:pt>
                <c:pt idx="8654">
                  <c:v>-1.6942600000000001</c:v>
                </c:pt>
                <c:pt idx="8655">
                  <c:v>-1.3234699999999999</c:v>
                </c:pt>
                <c:pt idx="8656">
                  <c:v>-1.7632000000000001</c:v>
                </c:pt>
                <c:pt idx="8657">
                  <c:v>-0.76774500000000001</c:v>
                </c:pt>
                <c:pt idx="8658">
                  <c:v>-1.4855499999999999</c:v>
                </c:pt>
                <c:pt idx="8659">
                  <c:v>-1.54878</c:v>
                </c:pt>
                <c:pt idx="8660">
                  <c:v>-1.3169</c:v>
                </c:pt>
                <c:pt idx="8661">
                  <c:v>-1.6904300000000001</c:v>
                </c:pt>
                <c:pt idx="8662">
                  <c:v>-1.8949800000000001</c:v>
                </c:pt>
                <c:pt idx="8663">
                  <c:v>-0.36301499999999998</c:v>
                </c:pt>
                <c:pt idx="8664">
                  <c:v>-1.64371</c:v>
                </c:pt>
                <c:pt idx="8665">
                  <c:v>-0.45809299999999997</c:v>
                </c:pt>
                <c:pt idx="8666">
                  <c:v>-2.2633899999999998</c:v>
                </c:pt>
                <c:pt idx="8667">
                  <c:v>-1.92893</c:v>
                </c:pt>
                <c:pt idx="8668">
                  <c:v>-1.3169</c:v>
                </c:pt>
                <c:pt idx="8669">
                  <c:v>-1.7900799999999999</c:v>
                </c:pt>
                <c:pt idx="8670">
                  <c:v>-1.38035</c:v>
                </c:pt>
                <c:pt idx="8671">
                  <c:v>-1.4637199999999999</c:v>
                </c:pt>
                <c:pt idx="8672">
                  <c:v>-1.5359</c:v>
                </c:pt>
                <c:pt idx="8673">
                  <c:v>-1.4160999999999999</c:v>
                </c:pt>
                <c:pt idx="8674">
                  <c:v>-1.6563699999999999</c:v>
                </c:pt>
                <c:pt idx="8675">
                  <c:v>-2.0996700000000001</c:v>
                </c:pt>
                <c:pt idx="8676">
                  <c:v>-2.1078100000000002</c:v>
                </c:pt>
                <c:pt idx="8677">
                  <c:v>-1.57484</c:v>
                </c:pt>
                <c:pt idx="8678">
                  <c:v>-1.9186799999999999</c:v>
                </c:pt>
                <c:pt idx="8679">
                  <c:v>-1.77765</c:v>
                </c:pt>
                <c:pt idx="8680">
                  <c:v>-2.1522199999999998</c:v>
                </c:pt>
                <c:pt idx="8681">
                  <c:v>-2.2290299999999998</c:v>
                </c:pt>
                <c:pt idx="8682">
                  <c:v>-1.3992800000000001</c:v>
                </c:pt>
                <c:pt idx="8683">
                  <c:v>-2.1429</c:v>
                </c:pt>
                <c:pt idx="8684">
                  <c:v>-2.0996700000000001</c:v>
                </c:pt>
                <c:pt idx="8685">
                  <c:v>-1.75607</c:v>
                </c:pt>
                <c:pt idx="8686">
                  <c:v>-2.5389200000000001</c:v>
                </c:pt>
                <c:pt idx="8687">
                  <c:v>-1.66726</c:v>
                </c:pt>
                <c:pt idx="8688">
                  <c:v>-2.0981000000000001</c:v>
                </c:pt>
                <c:pt idx="8689">
                  <c:v>-1.7773399999999999</c:v>
                </c:pt>
                <c:pt idx="8690">
                  <c:v>-2.41934</c:v>
                </c:pt>
                <c:pt idx="8691">
                  <c:v>-2.75502</c:v>
                </c:pt>
                <c:pt idx="8692">
                  <c:v>-2.1657099999999998</c:v>
                </c:pt>
                <c:pt idx="8693">
                  <c:v>-1.6697</c:v>
                </c:pt>
                <c:pt idx="8694">
                  <c:v>-2.4434300000000002</c:v>
                </c:pt>
                <c:pt idx="8695">
                  <c:v>-1.9456</c:v>
                </c:pt>
                <c:pt idx="8696">
                  <c:v>-2.0087899999999999</c:v>
                </c:pt>
                <c:pt idx="8697">
                  <c:v>-2.46414</c:v>
                </c:pt>
                <c:pt idx="8698">
                  <c:v>-1.59674</c:v>
                </c:pt>
                <c:pt idx="8699">
                  <c:v>-2.4434300000000002</c:v>
                </c:pt>
                <c:pt idx="8700">
                  <c:v>-2.4397199999999999</c:v>
                </c:pt>
                <c:pt idx="8701">
                  <c:v>-2.4397199999999999</c:v>
                </c:pt>
                <c:pt idx="8702">
                  <c:v>-2.4397199999999999</c:v>
                </c:pt>
                <c:pt idx="8703">
                  <c:v>-1.6820900000000001</c:v>
                </c:pt>
                <c:pt idx="8704">
                  <c:v>-2.2094900000000002</c:v>
                </c:pt>
                <c:pt idx="8705">
                  <c:v>-2.53322</c:v>
                </c:pt>
                <c:pt idx="8706">
                  <c:v>-1.9186799999999999</c:v>
                </c:pt>
                <c:pt idx="8707">
                  <c:v>-1.6697</c:v>
                </c:pt>
                <c:pt idx="8708">
                  <c:v>-1.96228</c:v>
                </c:pt>
                <c:pt idx="8709">
                  <c:v>-1.8594299999999999</c:v>
                </c:pt>
                <c:pt idx="8710">
                  <c:v>-2.0063599999999999</c:v>
                </c:pt>
                <c:pt idx="8711">
                  <c:v>-2.1040000000000001</c:v>
                </c:pt>
                <c:pt idx="8712">
                  <c:v>-2.3193700000000002</c:v>
                </c:pt>
                <c:pt idx="8713">
                  <c:v>-2.3496000000000001</c:v>
                </c:pt>
                <c:pt idx="8714">
                  <c:v>-2.5284300000000002</c:v>
                </c:pt>
                <c:pt idx="8715">
                  <c:v>-2.3407900000000001</c:v>
                </c:pt>
                <c:pt idx="8716">
                  <c:v>-2.3279299999999998</c:v>
                </c:pt>
                <c:pt idx="8717">
                  <c:v>-2.46414</c:v>
                </c:pt>
                <c:pt idx="8718">
                  <c:v>-2.1657099999999998</c:v>
                </c:pt>
                <c:pt idx="8719">
                  <c:v>-1.83663</c:v>
                </c:pt>
                <c:pt idx="8720">
                  <c:v>-1.6820900000000001</c:v>
                </c:pt>
                <c:pt idx="8721">
                  <c:v>-2.0218099999999999</c:v>
                </c:pt>
                <c:pt idx="8722">
                  <c:v>-1.8724099999999999</c:v>
                </c:pt>
                <c:pt idx="8723">
                  <c:v>-1.8724099999999999</c:v>
                </c:pt>
                <c:pt idx="8724">
                  <c:v>-2.2441399999999998</c:v>
                </c:pt>
                <c:pt idx="8725">
                  <c:v>-2.0788500000000001</c:v>
                </c:pt>
                <c:pt idx="8726">
                  <c:v>-2.2919299999999998</c:v>
                </c:pt>
                <c:pt idx="8727">
                  <c:v>-2.29325</c:v>
                </c:pt>
                <c:pt idx="8728">
                  <c:v>-1.9456</c:v>
                </c:pt>
                <c:pt idx="8729">
                  <c:v>-2.15225</c:v>
                </c:pt>
                <c:pt idx="8730">
                  <c:v>-1.6288800000000001</c:v>
                </c:pt>
                <c:pt idx="8731">
                  <c:v>-1.9189099999999999</c:v>
                </c:pt>
                <c:pt idx="8732">
                  <c:v>-2.4154200000000001</c:v>
                </c:pt>
                <c:pt idx="8733">
                  <c:v>-1.97464</c:v>
                </c:pt>
                <c:pt idx="8734">
                  <c:v>-1.53667</c:v>
                </c:pt>
                <c:pt idx="8735">
                  <c:v>-2.0649799999999998</c:v>
                </c:pt>
                <c:pt idx="8736">
                  <c:v>-1.99716</c:v>
                </c:pt>
                <c:pt idx="8737">
                  <c:v>-1.8911899999999999</c:v>
                </c:pt>
                <c:pt idx="8738">
                  <c:v>-2.2151800000000001</c:v>
                </c:pt>
                <c:pt idx="8739">
                  <c:v>-1.8998999999999999</c:v>
                </c:pt>
                <c:pt idx="8740">
                  <c:v>-1.82829</c:v>
                </c:pt>
                <c:pt idx="8741">
                  <c:v>-1.9254899999999999</c:v>
                </c:pt>
                <c:pt idx="8742">
                  <c:v>-2.30688</c:v>
                </c:pt>
                <c:pt idx="8743">
                  <c:v>-1.9807300000000001</c:v>
                </c:pt>
                <c:pt idx="8744">
                  <c:v>-1.75753</c:v>
                </c:pt>
                <c:pt idx="8745">
                  <c:v>-2.0649799999999998</c:v>
                </c:pt>
                <c:pt idx="8746">
                  <c:v>-1.8551800000000001</c:v>
                </c:pt>
                <c:pt idx="8747">
                  <c:v>-2.15225</c:v>
                </c:pt>
                <c:pt idx="8748">
                  <c:v>-2.3372600000000001</c:v>
                </c:pt>
                <c:pt idx="8749">
                  <c:v>-2.6920500000000001</c:v>
                </c:pt>
                <c:pt idx="8750">
                  <c:v>-2.18736</c:v>
                </c:pt>
                <c:pt idx="8751">
                  <c:v>-2.8693900000000001</c:v>
                </c:pt>
                <c:pt idx="8752">
                  <c:v>-1.94319</c:v>
                </c:pt>
                <c:pt idx="8753">
                  <c:v>-2.8349500000000001</c:v>
                </c:pt>
                <c:pt idx="8754">
                  <c:v>-2.8349500000000001</c:v>
                </c:pt>
                <c:pt idx="8755">
                  <c:v>-2.3823699999999999</c:v>
                </c:pt>
                <c:pt idx="8756">
                  <c:v>-2.3711500000000001</c:v>
                </c:pt>
                <c:pt idx="8757">
                  <c:v>-2.21075</c:v>
                </c:pt>
                <c:pt idx="8758">
                  <c:v>-2.21075</c:v>
                </c:pt>
                <c:pt idx="8759">
                  <c:v>-2.6498699999999999</c:v>
                </c:pt>
                <c:pt idx="8760">
                  <c:v>-2.2061000000000002</c:v>
                </c:pt>
                <c:pt idx="8761">
                  <c:v>-2.0323600000000002</c:v>
                </c:pt>
                <c:pt idx="8762">
                  <c:v>-2.39649</c:v>
                </c:pt>
                <c:pt idx="8763">
                  <c:v>-2.52948</c:v>
                </c:pt>
                <c:pt idx="8764">
                  <c:v>-2.6498699999999999</c:v>
                </c:pt>
                <c:pt idx="8765">
                  <c:v>-1.94319</c:v>
                </c:pt>
                <c:pt idx="8766">
                  <c:v>-2.90516</c:v>
                </c:pt>
                <c:pt idx="8767">
                  <c:v>-2.08277</c:v>
                </c:pt>
                <c:pt idx="8768">
                  <c:v>-2.7246899999999998</c:v>
                </c:pt>
                <c:pt idx="8769">
                  <c:v>-2.7246899999999998</c:v>
                </c:pt>
                <c:pt idx="8770">
                  <c:v>-2.71014</c:v>
                </c:pt>
                <c:pt idx="8771">
                  <c:v>-2.82714</c:v>
                </c:pt>
                <c:pt idx="8772">
                  <c:v>-2.71014</c:v>
                </c:pt>
                <c:pt idx="8773">
                  <c:v>-2.58447</c:v>
                </c:pt>
                <c:pt idx="8774">
                  <c:v>-2.7092700000000001</c:v>
                </c:pt>
                <c:pt idx="8775">
                  <c:v>-2.3629199999999999</c:v>
                </c:pt>
                <c:pt idx="8776">
                  <c:v>-2.4016000000000002</c:v>
                </c:pt>
                <c:pt idx="8777">
                  <c:v>-2.3207800000000001</c:v>
                </c:pt>
                <c:pt idx="8778">
                  <c:v>-2.17821</c:v>
                </c:pt>
                <c:pt idx="8779">
                  <c:v>-2.17821</c:v>
                </c:pt>
                <c:pt idx="8780">
                  <c:v>-2.54684</c:v>
                </c:pt>
                <c:pt idx="8781">
                  <c:v>-2.54684</c:v>
                </c:pt>
                <c:pt idx="8782">
                  <c:v>-2.6292900000000001</c:v>
                </c:pt>
                <c:pt idx="8783">
                  <c:v>-2.29888</c:v>
                </c:pt>
                <c:pt idx="8784">
                  <c:v>-2.13056</c:v>
                </c:pt>
                <c:pt idx="8785">
                  <c:v>-2.7438600000000002</c:v>
                </c:pt>
                <c:pt idx="8786">
                  <c:v>-2.6804999999999999</c:v>
                </c:pt>
                <c:pt idx="8787">
                  <c:v>-2.6233399999999998</c:v>
                </c:pt>
                <c:pt idx="8788">
                  <c:v>-2.9324699999999999</c:v>
                </c:pt>
                <c:pt idx="8789">
                  <c:v>-2.02637</c:v>
                </c:pt>
                <c:pt idx="8790">
                  <c:v>-2.0761799999999999</c:v>
                </c:pt>
                <c:pt idx="8791">
                  <c:v>-3.05064</c:v>
                </c:pt>
                <c:pt idx="8792">
                  <c:v>-2.74186</c:v>
                </c:pt>
                <c:pt idx="8793">
                  <c:v>-2.74186</c:v>
                </c:pt>
                <c:pt idx="8794">
                  <c:v>-2.0761799999999999</c:v>
                </c:pt>
                <c:pt idx="8795">
                  <c:v>-2.6233399999999998</c:v>
                </c:pt>
                <c:pt idx="8796">
                  <c:v>-2.6233399999999998</c:v>
                </c:pt>
                <c:pt idx="8797">
                  <c:v>-1.0302</c:v>
                </c:pt>
                <c:pt idx="8798">
                  <c:v>0.59428599999999998</c:v>
                </c:pt>
                <c:pt idx="8799">
                  <c:v>-1.0450299999999999</c:v>
                </c:pt>
                <c:pt idx="8800">
                  <c:v>-0.84359099999999998</c:v>
                </c:pt>
                <c:pt idx="8801">
                  <c:v>-0.34901500000000002</c:v>
                </c:pt>
                <c:pt idx="8802">
                  <c:v>-1.70404</c:v>
                </c:pt>
                <c:pt idx="8803">
                  <c:v>-0.44998300000000002</c:v>
                </c:pt>
                <c:pt idx="8804">
                  <c:v>-0.586696</c:v>
                </c:pt>
                <c:pt idx="8805">
                  <c:v>-0.81311299999999997</c:v>
                </c:pt>
                <c:pt idx="8806">
                  <c:v>-1.08629</c:v>
                </c:pt>
                <c:pt idx="8807">
                  <c:v>-0.497222</c:v>
                </c:pt>
                <c:pt idx="8808">
                  <c:v>-0.71013499999999996</c:v>
                </c:pt>
                <c:pt idx="8809">
                  <c:v>0.18284500000000001</c:v>
                </c:pt>
                <c:pt idx="8810">
                  <c:v>-1.70404</c:v>
                </c:pt>
                <c:pt idx="8811">
                  <c:v>0.27475300000000002</c:v>
                </c:pt>
                <c:pt idx="8812">
                  <c:v>0.154971</c:v>
                </c:pt>
                <c:pt idx="8813">
                  <c:v>-1.4350799999999999</c:v>
                </c:pt>
                <c:pt idx="8814">
                  <c:v>-1.08629</c:v>
                </c:pt>
                <c:pt idx="8815">
                  <c:v>-0.43468400000000001</c:v>
                </c:pt>
                <c:pt idx="8816">
                  <c:v>-0.80907899999999999</c:v>
                </c:pt>
                <c:pt idx="8817">
                  <c:v>0.19062000000000001</c:v>
                </c:pt>
                <c:pt idx="8818">
                  <c:v>-0.98544699999999996</c:v>
                </c:pt>
                <c:pt idx="8819">
                  <c:v>-1.0871E-2</c:v>
                </c:pt>
                <c:pt idx="8820">
                  <c:v>-0.40145399999999998</c:v>
                </c:pt>
                <c:pt idx="8821">
                  <c:v>1.0966E-2</c:v>
                </c:pt>
                <c:pt idx="8822">
                  <c:v>-0.88415999999999995</c:v>
                </c:pt>
                <c:pt idx="8823">
                  <c:v>-0.84359099999999998</c:v>
                </c:pt>
                <c:pt idx="8824">
                  <c:v>-0.324625</c:v>
                </c:pt>
                <c:pt idx="8825">
                  <c:v>-1.4358</c:v>
                </c:pt>
                <c:pt idx="8826">
                  <c:v>-0.30301899999999998</c:v>
                </c:pt>
                <c:pt idx="8827">
                  <c:v>1.2116999999999999E-2</c:v>
                </c:pt>
                <c:pt idx="8828">
                  <c:v>0.173453</c:v>
                </c:pt>
                <c:pt idx="8829">
                  <c:v>5.0354000000000003E-2</c:v>
                </c:pt>
                <c:pt idx="8830">
                  <c:v>-6.1610999999999999E-2</c:v>
                </c:pt>
                <c:pt idx="8831">
                  <c:v>-0.76490800000000003</c:v>
                </c:pt>
                <c:pt idx="8832">
                  <c:v>-1.16909</c:v>
                </c:pt>
                <c:pt idx="8833">
                  <c:v>0.57734300000000005</c:v>
                </c:pt>
                <c:pt idx="8834">
                  <c:v>1.17733</c:v>
                </c:pt>
                <c:pt idx="8835">
                  <c:v>-9.1794000000000001E-2</c:v>
                </c:pt>
                <c:pt idx="8836">
                  <c:v>-1.0553399999999999</c:v>
                </c:pt>
                <c:pt idx="8837">
                  <c:v>-0.56636200000000003</c:v>
                </c:pt>
                <c:pt idx="8838">
                  <c:v>0.35749799999999998</c:v>
                </c:pt>
                <c:pt idx="8839">
                  <c:v>-0.56111100000000003</c:v>
                </c:pt>
                <c:pt idx="8840">
                  <c:v>-0.86210399999999998</c:v>
                </c:pt>
                <c:pt idx="8841">
                  <c:v>-0.76362200000000002</c:v>
                </c:pt>
                <c:pt idx="8842">
                  <c:v>0.361622</c:v>
                </c:pt>
                <c:pt idx="8843">
                  <c:v>0.13592799999999999</c:v>
                </c:pt>
                <c:pt idx="8844">
                  <c:v>-1.0617099999999999</c:v>
                </c:pt>
                <c:pt idx="8845">
                  <c:v>-0.99284700000000004</c:v>
                </c:pt>
                <c:pt idx="8846">
                  <c:v>0.57734300000000005</c:v>
                </c:pt>
                <c:pt idx="8847">
                  <c:v>-9.1794000000000001E-2</c:v>
                </c:pt>
                <c:pt idx="8848">
                  <c:v>0.296815</c:v>
                </c:pt>
                <c:pt idx="8849">
                  <c:v>1.17733</c:v>
                </c:pt>
                <c:pt idx="8850">
                  <c:v>-1.0851</c:v>
                </c:pt>
                <c:pt idx="8851">
                  <c:v>1.2116999999999999E-2</c:v>
                </c:pt>
                <c:pt idx="8852">
                  <c:v>-1.5820000000000001</c:v>
                </c:pt>
                <c:pt idx="8853">
                  <c:v>-1.27746</c:v>
                </c:pt>
                <c:pt idx="8854">
                  <c:v>0.296815</c:v>
                </c:pt>
                <c:pt idx="8855">
                  <c:v>-1.3830800000000001</c:v>
                </c:pt>
                <c:pt idx="8856">
                  <c:v>-0.60997800000000002</c:v>
                </c:pt>
                <c:pt idx="8857">
                  <c:v>-1.0835699999999999</c:v>
                </c:pt>
                <c:pt idx="8858">
                  <c:v>-1.34605</c:v>
                </c:pt>
                <c:pt idx="8859">
                  <c:v>-1.05165</c:v>
                </c:pt>
                <c:pt idx="8860">
                  <c:v>-1.0468900000000001</c:v>
                </c:pt>
                <c:pt idx="8861">
                  <c:v>-1.4616499999999999</c:v>
                </c:pt>
                <c:pt idx="8862">
                  <c:v>0.16823399999999999</c:v>
                </c:pt>
                <c:pt idx="8863">
                  <c:v>-1.33396</c:v>
                </c:pt>
                <c:pt idx="8864">
                  <c:v>-1.34605</c:v>
                </c:pt>
                <c:pt idx="8865">
                  <c:v>-1.7069300000000001</c:v>
                </c:pt>
                <c:pt idx="8866">
                  <c:v>-1.33396</c:v>
                </c:pt>
                <c:pt idx="8867">
                  <c:v>-1.14476</c:v>
                </c:pt>
                <c:pt idx="8868">
                  <c:v>-1.83972</c:v>
                </c:pt>
                <c:pt idx="8869">
                  <c:v>-0.98156100000000002</c:v>
                </c:pt>
                <c:pt idx="8870">
                  <c:v>-1.4104300000000001</c:v>
                </c:pt>
                <c:pt idx="8871">
                  <c:v>-0.60997800000000002</c:v>
                </c:pt>
                <c:pt idx="8872">
                  <c:v>-1.4605600000000001</c:v>
                </c:pt>
                <c:pt idx="8873">
                  <c:v>-1.14476</c:v>
                </c:pt>
                <c:pt idx="8874">
                  <c:v>-1.4104300000000001</c:v>
                </c:pt>
                <c:pt idx="8875">
                  <c:v>-1.83972</c:v>
                </c:pt>
                <c:pt idx="8876">
                  <c:v>-1.7154</c:v>
                </c:pt>
                <c:pt idx="8877">
                  <c:v>-0.275972</c:v>
                </c:pt>
                <c:pt idx="8878">
                  <c:v>-1.4577500000000001</c:v>
                </c:pt>
                <c:pt idx="8879">
                  <c:v>-0.67575499999999999</c:v>
                </c:pt>
                <c:pt idx="8880">
                  <c:v>-1.00091</c:v>
                </c:pt>
                <c:pt idx="8881">
                  <c:v>-1.2145999999999999</c:v>
                </c:pt>
                <c:pt idx="8882">
                  <c:v>-1.1592800000000001</c:v>
                </c:pt>
                <c:pt idx="8883">
                  <c:v>-1.1669099999999999</c:v>
                </c:pt>
                <c:pt idx="8884">
                  <c:v>-1.24492</c:v>
                </c:pt>
                <c:pt idx="8885">
                  <c:v>-0.30612099999999998</c:v>
                </c:pt>
                <c:pt idx="8886">
                  <c:v>-0.465563</c:v>
                </c:pt>
                <c:pt idx="8887">
                  <c:v>-0.60369700000000004</c:v>
                </c:pt>
                <c:pt idx="8888">
                  <c:v>-1.05165</c:v>
                </c:pt>
                <c:pt idx="8889">
                  <c:v>-1.5307599999999999</c:v>
                </c:pt>
                <c:pt idx="8890">
                  <c:v>-1.8808100000000001</c:v>
                </c:pt>
                <c:pt idx="8891">
                  <c:v>-0.191664</c:v>
                </c:pt>
                <c:pt idx="8892">
                  <c:v>-0.65530299999999997</c:v>
                </c:pt>
                <c:pt idx="8893">
                  <c:v>-0.49034899999999998</c:v>
                </c:pt>
                <c:pt idx="8894">
                  <c:v>-1.1646399999999999</c:v>
                </c:pt>
                <c:pt idx="8895">
                  <c:v>-0.60369700000000004</c:v>
                </c:pt>
                <c:pt idx="8896">
                  <c:v>-1.0203199999999999</c:v>
                </c:pt>
                <c:pt idx="8897">
                  <c:v>-0.46741500000000002</c:v>
                </c:pt>
                <c:pt idx="8898">
                  <c:v>-1.8808100000000001</c:v>
                </c:pt>
                <c:pt idx="8899">
                  <c:v>-0.54002099999999997</c:v>
                </c:pt>
                <c:pt idx="8900">
                  <c:v>-1.42408</c:v>
                </c:pt>
                <c:pt idx="8901">
                  <c:v>0.95972800000000003</c:v>
                </c:pt>
                <c:pt idx="8902">
                  <c:v>-1.39049</c:v>
                </c:pt>
                <c:pt idx="8903">
                  <c:v>-1.1452800000000001</c:v>
                </c:pt>
                <c:pt idx="8904">
                  <c:v>-0.64528200000000002</c:v>
                </c:pt>
                <c:pt idx="8905">
                  <c:v>-1.06986</c:v>
                </c:pt>
                <c:pt idx="8906">
                  <c:v>0.475109</c:v>
                </c:pt>
                <c:pt idx="8907">
                  <c:v>-1.1608000000000001</c:v>
                </c:pt>
                <c:pt idx="8908">
                  <c:v>-1.63923</c:v>
                </c:pt>
                <c:pt idx="8909">
                  <c:v>-1.6036699999999999</c:v>
                </c:pt>
                <c:pt idx="8910">
                  <c:v>-0.99039200000000005</c:v>
                </c:pt>
                <c:pt idx="8911">
                  <c:v>-1.26694</c:v>
                </c:pt>
                <c:pt idx="8912">
                  <c:v>-0.73035700000000003</c:v>
                </c:pt>
                <c:pt idx="8913">
                  <c:v>-0.88552799999999998</c:v>
                </c:pt>
                <c:pt idx="8914">
                  <c:v>-0.81485099999999999</c:v>
                </c:pt>
                <c:pt idx="8915">
                  <c:v>-0.99039200000000005</c:v>
                </c:pt>
                <c:pt idx="8916">
                  <c:v>-0.73035700000000003</c:v>
                </c:pt>
                <c:pt idx="8917">
                  <c:v>-1.3222100000000001</c:v>
                </c:pt>
                <c:pt idx="8918">
                  <c:v>-1.49675</c:v>
                </c:pt>
                <c:pt idx="8919">
                  <c:v>-0.43239100000000003</c:v>
                </c:pt>
                <c:pt idx="8920">
                  <c:v>-0.88552799999999998</c:v>
                </c:pt>
                <c:pt idx="8921">
                  <c:v>-1.0419499999999999</c:v>
                </c:pt>
                <c:pt idx="8922">
                  <c:v>-1.2503500000000001</c:v>
                </c:pt>
                <c:pt idx="8923">
                  <c:v>-1.3525799999999999</c:v>
                </c:pt>
                <c:pt idx="8924">
                  <c:v>-0.79810099999999995</c:v>
                </c:pt>
                <c:pt idx="8925">
                  <c:v>-0.73035700000000003</c:v>
                </c:pt>
                <c:pt idx="8926">
                  <c:v>-1.1141000000000001</c:v>
                </c:pt>
                <c:pt idx="8927">
                  <c:v>-1.26694</c:v>
                </c:pt>
                <c:pt idx="8928">
                  <c:v>-0.55454400000000004</c:v>
                </c:pt>
                <c:pt idx="8929">
                  <c:v>-0.86923099999999998</c:v>
                </c:pt>
                <c:pt idx="8930">
                  <c:v>-1.3513900000000001</c:v>
                </c:pt>
                <c:pt idx="8931">
                  <c:v>-0.99039200000000005</c:v>
                </c:pt>
                <c:pt idx="8932">
                  <c:v>-1.40608</c:v>
                </c:pt>
                <c:pt idx="8933">
                  <c:v>-1.90385</c:v>
                </c:pt>
                <c:pt idx="8934">
                  <c:v>-1.2503500000000001</c:v>
                </c:pt>
                <c:pt idx="8935">
                  <c:v>-1.32596</c:v>
                </c:pt>
                <c:pt idx="8936">
                  <c:v>-1.9513</c:v>
                </c:pt>
                <c:pt idx="8937">
                  <c:v>-1.06366</c:v>
                </c:pt>
                <c:pt idx="8938">
                  <c:v>-0.52042900000000003</c:v>
                </c:pt>
                <c:pt idx="8939">
                  <c:v>-0.55454400000000004</c:v>
                </c:pt>
                <c:pt idx="8940">
                  <c:v>-1.3825099999999999</c:v>
                </c:pt>
                <c:pt idx="8941">
                  <c:v>-0.83710399999999996</c:v>
                </c:pt>
                <c:pt idx="8942">
                  <c:v>-0.51983299999999999</c:v>
                </c:pt>
                <c:pt idx="8943">
                  <c:v>-0.73922699999999997</c:v>
                </c:pt>
                <c:pt idx="8944">
                  <c:v>-1.1004400000000001</c:v>
                </c:pt>
                <c:pt idx="8945">
                  <c:v>-2.41248</c:v>
                </c:pt>
                <c:pt idx="8946">
                  <c:v>-0.99509099999999995</c:v>
                </c:pt>
                <c:pt idx="8947">
                  <c:v>-0.73922699999999997</c:v>
                </c:pt>
                <c:pt idx="8948">
                  <c:v>-0.41985</c:v>
                </c:pt>
                <c:pt idx="8949">
                  <c:v>-0.85743899999999995</c:v>
                </c:pt>
                <c:pt idx="8950">
                  <c:v>-0.88180599999999998</c:v>
                </c:pt>
                <c:pt idx="8951">
                  <c:v>-0.98038800000000004</c:v>
                </c:pt>
                <c:pt idx="8952">
                  <c:v>-0.99509099999999995</c:v>
                </c:pt>
                <c:pt idx="8953">
                  <c:v>-0.73179700000000003</c:v>
                </c:pt>
                <c:pt idx="8954">
                  <c:v>-1.1004400000000001</c:v>
                </c:pt>
                <c:pt idx="8955">
                  <c:v>-0.83710399999999996</c:v>
                </c:pt>
                <c:pt idx="8956">
                  <c:v>-0.66054199999999996</c:v>
                </c:pt>
                <c:pt idx="8957">
                  <c:v>-1.2016</c:v>
                </c:pt>
                <c:pt idx="8958">
                  <c:v>-0.73922699999999997</c:v>
                </c:pt>
                <c:pt idx="8959">
                  <c:v>-0.77423500000000001</c:v>
                </c:pt>
                <c:pt idx="8960">
                  <c:v>-1.49675</c:v>
                </c:pt>
                <c:pt idx="8961">
                  <c:v>-0.77423500000000001</c:v>
                </c:pt>
                <c:pt idx="8962">
                  <c:v>-1.4316</c:v>
                </c:pt>
                <c:pt idx="8963">
                  <c:v>-1.4965900000000001</c:v>
                </c:pt>
                <c:pt idx="8964">
                  <c:v>-0.266316</c:v>
                </c:pt>
                <c:pt idx="8965">
                  <c:v>-0.34900900000000001</c:v>
                </c:pt>
                <c:pt idx="8966">
                  <c:v>-0.84535000000000005</c:v>
                </c:pt>
                <c:pt idx="8967">
                  <c:v>-0.55968700000000005</c:v>
                </c:pt>
                <c:pt idx="8968">
                  <c:v>-1.3940600000000001</c:v>
                </c:pt>
                <c:pt idx="8969">
                  <c:v>-0.90278499999999995</c:v>
                </c:pt>
                <c:pt idx="8970">
                  <c:v>-0.98928700000000003</c:v>
                </c:pt>
                <c:pt idx="8971">
                  <c:v>-1.3940600000000001</c:v>
                </c:pt>
                <c:pt idx="8972">
                  <c:v>-1.3080400000000001</c:v>
                </c:pt>
                <c:pt idx="8973">
                  <c:v>-0.47420800000000002</c:v>
                </c:pt>
                <c:pt idx="8974">
                  <c:v>-1.3993</c:v>
                </c:pt>
                <c:pt idx="8975">
                  <c:v>-1.3402099999999999</c:v>
                </c:pt>
                <c:pt idx="8976">
                  <c:v>-0.94843100000000002</c:v>
                </c:pt>
                <c:pt idx="8977">
                  <c:v>-0.53745699999999996</c:v>
                </c:pt>
                <c:pt idx="8978">
                  <c:v>-2.0904099999999999</c:v>
                </c:pt>
                <c:pt idx="8979">
                  <c:v>-1.0404100000000001</c:v>
                </c:pt>
                <c:pt idx="8980">
                  <c:v>-0.84535000000000005</c:v>
                </c:pt>
                <c:pt idx="8981">
                  <c:v>-0.34395900000000001</c:v>
                </c:pt>
                <c:pt idx="8982">
                  <c:v>-0.75037500000000001</c:v>
                </c:pt>
                <c:pt idx="8983">
                  <c:v>-0.69284599999999996</c:v>
                </c:pt>
                <c:pt idx="8984">
                  <c:v>-0.34395900000000001</c:v>
                </c:pt>
                <c:pt idx="8985">
                  <c:v>-0.206597</c:v>
                </c:pt>
                <c:pt idx="8986">
                  <c:v>-0.94843100000000002</c:v>
                </c:pt>
                <c:pt idx="8987">
                  <c:v>-0.90278499999999995</c:v>
                </c:pt>
                <c:pt idx="8988">
                  <c:v>-0.83743000000000001</c:v>
                </c:pt>
                <c:pt idx="8989">
                  <c:v>-0.63146999999999998</c:v>
                </c:pt>
                <c:pt idx="8990">
                  <c:v>-0.66951400000000005</c:v>
                </c:pt>
                <c:pt idx="8991">
                  <c:v>-0.20795</c:v>
                </c:pt>
                <c:pt idx="8992">
                  <c:v>-0.78336399999999995</c:v>
                </c:pt>
                <c:pt idx="8993">
                  <c:v>-0.96889400000000003</c:v>
                </c:pt>
                <c:pt idx="8994">
                  <c:v>-0.406032</c:v>
                </c:pt>
                <c:pt idx="8995">
                  <c:v>-0.858738</c:v>
                </c:pt>
                <c:pt idx="8996">
                  <c:v>-1.0985</c:v>
                </c:pt>
                <c:pt idx="8997">
                  <c:v>-1.0772600000000001</c:v>
                </c:pt>
                <c:pt idx="8998">
                  <c:v>-0.88892099999999996</c:v>
                </c:pt>
                <c:pt idx="8999">
                  <c:v>-0.96889400000000003</c:v>
                </c:pt>
                <c:pt idx="9000">
                  <c:v>-0.72612500000000002</c:v>
                </c:pt>
                <c:pt idx="9001">
                  <c:v>-0.76161000000000001</c:v>
                </c:pt>
                <c:pt idx="9002">
                  <c:v>-0.96889400000000003</c:v>
                </c:pt>
                <c:pt idx="9003">
                  <c:v>-1.01448</c:v>
                </c:pt>
                <c:pt idx="9004">
                  <c:v>-1.15354</c:v>
                </c:pt>
                <c:pt idx="9005">
                  <c:v>-1.38158</c:v>
                </c:pt>
                <c:pt idx="9006">
                  <c:v>-1.3393299999999999</c:v>
                </c:pt>
                <c:pt idx="9007">
                  <c:v>-0.72108300000000003</c:v>
                </c:pt>
                <c:pt idx="9008">
                  <c:v>-1.31484</c:v>
                </c:pt>
                <c:pt idx="9009">
                  <c:v>-1.8282099999999999</c:v>
                </c:pt>
                <c:pt idx="9010">
                  <c:v>-0.31565100000000001</c:v>
                </c:pt>
                <c:pt idx="9011">
                  <c:v>-0.84413899999999997</c:v>
                </c:pt>
                <c:pt idx="9012">
                  <c:v>-1.1410100000000001</c:v>
                </c:pt>
                <c:pt idx="9013">
                  <c:v>-0.45344400000000001</c:v>
                </c:pt>
                <c:pt idx="9014">
                  <c:v>-1.5276799999999999</c:v>
                </c:pt>
                <c:pt idx="9015">
                  <c:v>-0.44041799999999998</c:v>
                </c:pt>
                <c:pt idx="9016">
                  <c:v>-0.63895800000000003</c:v>
                </c:pt>
                <c:pt idx="9017">
                  <c:v>-0.57169199999999998</c:v>
                </c:pt>
                <c:pt idx="9018">
                  <c:v>-1.4919500000000001</c:v>
                </c:pt>
                <c:pt idx="9019">
                  <c:v>-0.58368299999999995</c:v>
                </c:pt>
                <c:pt idx="9020">
                  <c:v>-0.62003299999999995</c:v>
                </c:pt>
                <c:pt idx="9021">
                  <c:v>-0.52082799999999996</c:v>
                </c:pt>
                <c:pt idx="9022">
                  <c:v>-0.59457499999999996</c:v>
                </c:pt>
                <c:pt idx="9023">
                  <c:v>-0.691639</c:v>
                </c:pt>
                <c:pt idx="9024">
                  <c:v>-0.735653</c:v>
                </c:pt>
                <c:pt idx="9025">
                  <c:v>-1.4919500000000001</c:v>
                </c:pt>
                <c:pt idx="9026">
                  <c:v>-0.87716000000000005</c:v>
                </c:pt>
                <c:pt idx="9027">
                  <c:v>-0.80462699999999998</c:v>
                </c:pt>
                <c:pt idx="9028">
                  <c:v>-0.858738</c:v>
                </c:pt>
                <c:pt idx="9029">
                  <c:v>-0.82964800000000005</c:v>
                </c:pt>
                <c:pt idx="9030">
                  <c:v>-1.3447199999999999</c:v>
                </c:pt>
                <c:pt idx="9031">
                  <c:v>-0.46404499999999999</c:v>
                </c:pt>
                <c:pt idx="9032">
                  <c:v>-1.4755199999999999</c:v>
                </c:pt>
                <c:pt idx="9033">
                  <c:v>-0.737757</c:v>
                </c:pt>
                <c:pt idx="9034">
                  <c:v>-1.34396</c:v>
                </c:pt>
                <c:pt idx="9035">
                  <c:v>-0.858738</c:v>
                </c:pt>
                <c:pt idx="9036">
                  <c:v>-0.630355</c:v>
                </c:pt>
                <c:pt idx="9037">
                  <c:v>-1.1958500000000001</c:v>
                </c:pt>
                <c:pt idx="9038">
                  <c:v>-1.44658</c:v>
                </c:pt>
                <c:pt idx="9039">
                  <c:v>-0.77576400000000001</c:v>
                </c:pt>
                <c:pt idx="9040">
                  <c:v>-0.76158499999999996</c:v>
                </c:pt>
                <c:pt idx="9041">
                  <c:v>-0.95743599999999995</c:v>
                </c:pt>
                <c:pt idx="9042">
                  <c:v>-1.21723</c:v>
                </c:pt>
                <c:pt idx="9043">
                  <c:v>-1.4824299999999999</c:v>
                </c:pt>
                <c:pt idx="9044">
                  <c:v>-1.0203100000000001</c:v>
                </c:pt>
                <c:pt idx="9045">
                  <c:v>-1.8035000000000001</c:v>
                </c:pt>
                <c:pt idx="9046">
                  <c:v>-0.97560500000000006</c:v>
                </c:pt>
                <c:pt idx="9047">
                  <c:v>-1.19814</c:v>
                </c:pt>
                <c:pt idx="9048">
                  <c:v>-0.893571</c:v>
                </c:pt>
                <c:pt idx="9049">
                  <c:v>-1.21723</c:v>
                </c:pt>
                <c:pt idx="9050">
                  <c:v>-0.79718500000000003</c:v>
                </c:pt>
                <c:pt idx="9051">
                  <c:v>-1.7070399999999999</c:v>
                </c:pt>
                <c:pt idx="9052">
                  <c:v>-1.7750699999999999</c:v>
                </c:pt>
                <c:pt idx="9053">
                  <c:v>-1.2141900000000001</c:v>
                </c:pt>
                <c:pt idx="9054">
                  <c:v>-1.2141900000000001</c:v>
                </c:pt>
                <c:pt idx="9055">
                  <c:v>-1.21723</c:v>
                </c:pt>
                <c:pt idx="9056">
                  <c:v>-1.6732199999999999</c:v>
                </c:pt>
                <c:pt idx="9057">
                  <c:v>-0.94198899999999997</c:v>
                </c:pt>
                <c:pt idx="9058">
                  <c:v>-1.32586</c:v>
                </c:pt>
                <c:pt idx="9059">
                  <c:v>-1.1404000000000001</c:v>
                </c:pt>
                <c:pt idx="9060">
                  <c:v>-1.19814</c:v>
                </c:pt>
                <c:pt idx="9061">
                  <c:v>-1.7070399999999999</c:v>
                </c:pt>
                <c:pt idx="9062">
                  <c:v>-2.0766499999999999</c:v>
                </c:pt>
                <c:pt idx="9063">
                  <c:v>-1.5684800000000001</c:v>
                </c:pt>
                <c:pt idx="9064">
                  <c:v>-1.7750699999999999</c:v>
                </c:pt>
                <c:pt idx="9065">
                  <c:v>-2.2018</c:v>
                </c:pt>
                <c:pt idx="9066">
                  <c:v>-1.9282699999999999</c:v>
                </c:pt>
                <c:pt idx="9067">
                  <c:v>-1.8359700000000001</c:v>
                </c:pt>
                <c:pt idx="9068">
                  <c:v>-2.1486999999999998</c:v>
                </c:pt>
                <c:pt idx="9069">
                  <c:v>-2.3139799999999999</c:v>
                </c:pt>
                <c:pt idx="9070">
                  <c:v>-2.21991</c:v>
                </c:pt>
                <c:pt idx="9071">
                  <c:v>-1.9356899999999999</c:v>
                </c:pt>
                <c:pt idx="9072">
                  <c:v>-1.7707299999999999</c:v>
                </c:pt>
                <c:pt idx="9073">
                  <c:v>-1.8359700000000001</c:v>
                </c:pt>
                <c:pt idx="9074">
                  <c:v>-2.10446</c:v>
                </c:pt>
                <c:pt idx="9075">
                  <c:v>-1.9188799999999999</c:v>
                </c:pt>
                <c:pt idx="9076">
                  <c:v>-2.00868</c:v>
                </c:pt>
                <c:pt idx="9077">
                  <c:v>-2.14276</c:v>
                </c:pt>
                <c:pt idx="9078">
                  <c:v>-2.4407199999999998</c:v>
                </c:pt>
                <c:pt idx="9079">
                  <c:v>-2.1061399999999999</c:v>
                </c:pt>
                <c:pt idx="9080">
                  <c:v>-1.9385699999999999</c:v>
                </c:pt>
                <c:pt idx="9081">
                  <c:v>-2.0960899999999998</c:v>
                </c:pt>
                <c:pt idx="9082">
                  <c:v>-2.2269299999999999</c:v>
                </c:pt>
                <c:pt idx="9083">
                  <c:v>-1.9356899999999999</c:v>
                </c:pt>
                <c:pt idx="9084">
                  <c:v>-1.8280799999999999</c:v>
                </c:pt>
                <c:pt idx="9085">
                  <c:v>-1.42537</c:v>
                </c:pt>
                <c:pt idx="9086">
                  <c:v>-1.60277</c:v>
                </c:pt>
                <c:pt idx="9087">
                  <c:v>-2.34144</c:v>
                </c:pt>
                <c:pt idx="9088">
                  <c:v>-2.07639</c:v>
                </c:pt>
                <c:pt idx="9089">
                  <c:v>-1.9566399999999999</c:v>
                </c:pt>
                <c:pt idx="9090">
                  <c:v>-1.6377699999999999</c:v>
                </c:pt>
                <c:pt idx="9091">
                  <c:v>-2.04853</c:v>
                </c:pt>
                <c:pt idx="9092">
                  <c:v>-1.5308900000000001</c:v>
                </c:pt>
                <c:pt idx="9093">
                  <c:v>-1.9227300000000001</c:v>
                </c:pt>
                <c:pt idx="9094">
                  <c:v>-1.68533</c:v>
                </c:pt>
                <c:pt idx="9095">
                  <c:v>-1.8661300000000001</c:v>
                </c:pt>
                <c:pt idx="9096">
                  <c:v>-1.9380500000000001</c:v>
                </c:pt>
                <c:pt idx="9097">
                  <c:v>-1.8661300000000001</c:v>
                </c:pt>
                <c:pt idx="9098">
                  <c:v>-2.07639</c:v>
                </c:pt>
                <c:pt idx="9099">
                  <c:v>-1.82752</c:v>
                </c:pt>
                <c:pt idx="9100">
                  <c:v>-2.50983</c:v>
                </c:pt>
                <c:pt idx="9101">
                  <c:v>-2.2392300000000001</c:v>
                </c:pt>
                <c:pt idx="9102">
                  <c:v>-2.46366</c:v>
                </c:pt>
                <c:pt idx="9103">
                  <c:v>-2.6991200000000002</c:v>
                </c:pt>
                <c:pt idx="9104">
                  <c:v>-1.6802600000000001</c:v>
                </c:pt>
                <c:pt idx="9105">
                  <c:v>-2.0686900000000001</c:v>
                </c:pt>
                <c:pt idx="9106">
                  <c:v>-2.1432699999999998</c:v>
                </c:pt>
                <c:pt idx="9107">
                  <c:v>-1.8382099999999999</c:v>
                </c:pt>
                <c:pt idx="9108">
                  <c:v>-2.1042700000000001</c:v>
                </c:pt>
                <c:pt idx="9109">
                  <c:v>-1.80636</c:v>
                </c:pt>
                <c:pt idx="9110">
                  <c:v>-2.1084999999999998</c:v>
                </c:pt>
                <c:pt idx="9111">
                  <c:v>-2.1084999999999998</c:v>
                </c:pt>
                <c:pt idx="9112">
                  <c:v>-2.35656</c:v>
                </c:pt>
                <c:pt idx="9113">
                  <c:v>-1.2638799999999999</c:v>
                </c:pt>
                <c:pt idx="9114">
                  <c:v>-1.67039</c:v>
                </c:pt>
                <c:pt idx="9115">
                  <c:v>-2.1017299999999999</c:v>
                </c:pt>
                <c:pt idx="9116">
                  <c:v>-1.3144100000000001</c:v>
                </c:pt>
                <c:pt idx="9117">
                  <c:v>-1.07961</c:v>
                </c:pt>
                <c:pt idx="9118">
                  <c:v>-1.8382099999999999</c:v>
                </c:pt>
                <c:pt idx="9119">
                  <c:v>-1.7831399999999999</c:v>
                </c:pt>
                <c:pt idx="9120">
                  <c:v>-1.1409899999999999</c:v>
                </c:pt>
                <c:pt idx="9121">
                  <c:v>-1.2525500000000001</c:v>
                </c:pt>
                <c:pt idx="9122">
                  <c:v>-1.2183999999999999</c:v>
                </c:pt>
                <c:pt idx="9123">
                  <c:v>-1.57382</c:v>
                </c:pt>
                <c:pt idx="9124">
                  <c:v>-0.91672299999999995</c:v>
                </c:pt>
                <c:pt idx="9125">
                  <c:v>-1.4935099999999999</c:v>
                </c:pt>
                <c:pt idx="9126">
                  <c:v>-0.74051</c:v>
                </c:pt>
                <c:pt idx="9127">
                  <c:v>-1.2714799999999999</c:v>
                </c:pt>
                <c:pt idx="9128">
                  <c:v>-1.7665599999999999</c:v>
                </c:pt>
                <c:pt idx="9129">
                  <c:v>-1.29297</c:v>
                </c:pt>
                <c:pt idx="9130">
                  <c:v>-1.1753499999999999</c:v>
                </c:pt>
                <c:pt idx="9131">
                  <c:v>-1.20425</c:v>
                </c:pt>
                <c:pt idx="9132">
                  <c:v>-1.9854099999999999</c:v>
                </c:pt>
                <c:pt idx="9133">
                  <c:v>-0.74051</c:v>
                </c:pt>
                <c:pt idx="9134">
                  <c:v>-1.29297</c:v>
                </c:pt>
                <c:pt idx="9135">
                  <c:v>-0.77569100000000002</c:v>
                </c:pt>
                <c:pt idx="9136">
                  <c:v>-1.65801</c:v>
                </c:pt>
                <c:pt idx="9137">
                  <c:v>-1.3069599999999999</c:v>
                </c:pt>
                <c:pt idx="9138">
                  <c:v>-1.37225</c:v>
                </c:pt>
                <c:pt idx="9139">
                  <c:v>-2.04834</c:v>
                </c:pt>
                <c:pt idx="9140">
                  <c:v>-1.5494000000000001</c:v>
                </c:pt>
                <c:pt idx="9141">
                  <c:v>-1.98983</c:v>
                </c:pt>
                <c:pt idx="9142">
                  <c:v>-1.3406899999999999</c:v>
                </c:pt>
                <c:pt idx="9143">
                  <c:v>-1.3792500000000001</c:v>
                </c:pt>
                <c:pt idx="9144">
                  <c:v>-1.99231</c:v>
                </c:pt>
                <c:pt idx="9145">
                  <c:v>-1.5207999999999999</c:v>
                </c:pt>
                <c:pt idx="9146">
                  <c:v>-0.75290100000000004</c:v>
                </c:pt>
                <c:pt idx="9147">
                  <c:v>-0.906891</c:v>
                </c:pt>
                <c:pt idx="9148">
                  <c:v>-1.5207999999999999</c:v>
                </c:pt>
                <c:pt idx="9149">
                  <c:v>-1.9263699999999999</c:v>
                </c:pt>
                <c:pt idx="9150">
                  <c:v>-1.53182</c:v>
                </c:pt>
                <c:pt idx="9151">
                  <c:v>-1.0107699999999999</c:v>
                </c:pt>
                <c:pt idx="9152">
                  <c:v>-1.5428500000000001</c:v>
                </c:pt>
                <c:pt idx="9153">
                  <c:v>-1.76241</c:v>
                </c:pt>
                <c:pt idx="9154">
                  <c:v>-0.45809299999999997</c:v>
                </c:pt>
                <c:pt idx="9155">
                  <c:v>-2.1005400000000001</c:v>
                </c:pt>
                <c:pt idx="9156">
                  <c:v>-1.1399699999999999</c:v>
                </c:pt>
                <c:pt idx="9157">
                  <c:v>-0.75290100000000004</c:v>
                </c:pt>
                <c:pt idx="9158">
                  <c:v>-1.27593</c:v>
                </c:pt>
                <c:pt idx="9159">
                  <c:v>-1.9476599999999999</c:v>
                </c:pt>
                <c:pt idx="9160">
                  <c:v>-1.1038600000000001</c:v>
                </c:pt>
                <c:pt idx="9161">
                  <c:v>-1.9476599999999999</c:v>
                </c:pt>
                <c:pt idx="9162">
                  <c:v>-2.15591</c:v>
                </c:pt>
                <c:pt idx="9163">
                  <c:v>-2.2823799999999999</c:v>
                </c:pt>
                <c:pt idx="9164">
                  <c:v>-1.8101499999999999</c:v>
                </c:pt>
                <c:pt idx="9165">
                  <c:v>-1.2971600000000001</c:v>
                </c:pt>
                <c:pt idx="9166">
                  <c:v>-1.8755299999999999</c:v>
                </c:pt>
                <c:pt idx="9167">
                  <c:v>-2.2625099999999998</c:v>
                </c:pt>
                <c:pt idx="9168">
                  <c:v>-1.8101499999999999</c:v>
                </c:pt>
                <c:pt idx="9169">
                  <c:v>-2.08005</c:v>
                </c:pt>
                <c:pt idx="9170">
                  <c:v>-2.1765400000000001</c:v>
                </c:pt>
                <c:pt idx="9171">
                  <c:v>-2.3562599999999998</c:v>
                </c:pt>
                <c:pt idx="9172">
                  <c:v>-2.4026200000000002</c:v>
                </c:pt>
                <c:pt idx="9173">
                  <c:v>-2.01816</c:v>
                </c:pt>
                <c:pt idx="9174">
                  <c:v>-2.4533900000000002</c:v>
                </c:pt>
                <c:pt idx="9175">
                  <c:v>-2.20635</c:v>
                </c:pt>
                <c:pt idx="9176">
                  <c:v>-2.1976499999999999</c:v>
                </c:pt>
                <c:pt idx="9177">
                  <c:v>-2.5836700000000001</c:v>
                </c:pt>
                <c:pt idx="9178">
                  <c:v>-2.3036099999999999</c:v>
                </c:pt>
                <c:pt idx="9179">
                  <c:v>-2.0034700000000001</c:v>
                </c:pt>
                <c:pt idx="9180">
                  <c:v>-2.7106300000000001</c:v>
                </c:pt>
                <c:pt idx="9181">
                  <c:v>-2.4433699999999998</c:v>
                </c:pt>
                <c:pt idx="9182">
                  <c:v>-1.95231</c:v>
                </c:pt>
                <c:pt idx="9183">
                  <c:v>-2.3792499999999999</c:v>
                </c:pt>
                <c:pt idx="9184">
                  <c:v>-2.7245499999999998</c:v>
                </c:pt>
                <c:pt idx="9185">
                  <c:v>-2.0474199999999998</c:v>
                </c:pt>
                <c:pt idx="9186">
                  <c:v>-1.9045399999999999</c:v>
                </c:pt>
                <c:pt idx="9187">
                  <c:v>-2.2862</c:v>
                </c:pt>
                <c:pt idx="9188">
                  <c:v>-2.8540800000000002</c:v>
                </c:pt>
                <c:pt idx="9189">
                  <c:v>-2.891</c:v>
                </c:pt>
                <c:pt idx="9190">
                  <c:v>-1.9318200000000001</c:v>
                </c:pt>
                <c:pt idx="9191">
                  <c:v>-2.3312599999999999</c:v>
                </c:pt>
                <c:pt idx="9192">
                  <c:v>-1.7213099999999999</c:v>
                </c:pt>
                <c:pt idx="9193">
                  <c:v>-2.1461700000000001</c:v>
                </c:pt>
                <c:pt idx="9194">
                  <c:v>-2.12887</c:v>
                </c:pt>
                <c:pt idx="9195">
                  <c:v>-1.9343399999999999</c:v>
                </c:pt>
                <c:pt idx="9196">
                  <c:v>-2.5534400000000002</c:v>
                </c:pt>
                <c:pt idx="9197">
                  <c:v>-2.1399599999999999</c:v>
                </c:pt>
                <c:pt idx="9198">
                  <c:v>-2.3008000000000002</c:v>
                </c:pt>
                <c:pt idx="9199">
                  <c:v>-2.2911899999999998</c:v>
                </c:pt>
                <c:pt idx="9200">
                  <c:v>-2.4928699999999999</c:v>
                </c:pt>
                <c:pt idx="9201">
                  <c:v>-2.3456600000000001</c:v>
                </c:pt>
                <c:pt idx="9202">
                  <c:v>-2.2871899999999998</c:v>
                </c:pt>
                <c:pt idx="9203">
                  <c:v>-2.8540800000000002</c:v>
                </c:pt>
                <c:pt idx="9204">
                  <c:v>-2.34735</c:v>
                </c:pt>
                <c:pt idx="9205">
                  <c:v>-2.1055299999999999</c:v>
                </c:pt>
                <c:pt idx="9206">
                  <c:v>-2.3356499999999998</c:v>
                </c:pt>
                <c:pt idx="9207">
                  <c:v>-2.0176099999999999</c:v>
                </c:pt>
                <c:pt idx="9208">
                  <c:v>-2.4720399999999998</c:v>
                </c:pt>
                <c:pt idx="9209">
                  <c:v>-1.8474699999999999</c:v>
                </c:pt>
                <c:pt idx="9210">
                  <c:v>-2.12887</c:v>
                </c:pt>
                <c:pt idx="9211">
                  <c:v>-2.6132599999999999</c:v>
                </c:pt>
                <c:pt idx="9212">
                  <c:v>-2.2871899999999998</c:v>
                </c:pt>
                <c:pt idx="9213">
                  <c:v>-2.4928699999999999</c:v>
                </c:pt>
                <c:pt idx="9214">
                  <c:v>-2.1523500000000002</c:v>
                </c:pt>
                <c:pt idx="9215">
                  <c:v>-2.1656900000000001</c:v>
                </c:pt>
                <c:pt idx="9216">
                  <c:v>-1.81396</c:v>
                </c:pt>
                <c:pt idx="9217">
                  <c:v>-2.32925</c:v>
                </c:pt>
                <c:pt idx="9218">
                  <c:v>-1.9917100000000001</c:v>
                </c:pt>
                <c:pt idx="9219">
                  <c:v>-2.2730000000000001</c:v>
                </c:pt>
                <c:pt idx="9220">
                  <c:v>-1.9952399999999999</c:v>
                </c:pt>
                <c:pt idx="9221">
                  <c:v>-2.3012000000000001</c:v>
                </c:pt>
                <c:pt idx="9222">
                  <c:v>-2.6397900000000001</c:v>
                </c:pt>
                <c:pt idx="9223">
                  <c:v>-2.7680199999999999</c:v>
                </c:pt>
                <c:pt idx="9224">
                  <c:v>-2.2018</c:v>
                </c:pt>
                <c:pt idx="9225">
                  <c:v>-2.0666500000000001</c:v>
                </c:pt>
                <c:pt idx="9226">
                  <c:v>-1.9677500000000001</c:v>
                </c:pt>
                <c:pt idx="9227">
                  <c:v>-2.10941</c:v>
                </c:pt>
                <c:pt idx="9228">
                  <c:v>-2.4561500000000001</c:v>
                </c:pt>
                <c:pt idx="9229">
                  <c:v>-2.4420000000000002</c:v>
                </c:pt>
                <c:pt idx="9230">
                  <c:v>-1.6298699999999999</c:v>
                </c:pt>
                <c:pt idx="9231">
                  <c:v>-2.5374699999999999</c:v>
                </c:pt>
                <c:pt idx="9232">
                  <c:v>-2.2463899999999999</c:v>
                </c:pt>
                <c:pt idx="9233">
                  <c:v>-2.2018</c:v>
                </c:pt>
                <c:pt idx="9234">
                  <c:v>-2.0666500000000001</c:v>
                </c:pt>
                <c:pt idx="9235">
                  <c:v>-2.4668700000000001</c:v>
                </c:pt>
                <c:pt idx="9236">
                  <c:v>-2.8241399999999999</c:v>
                </c:pt>
                <c:pt idx="9237">
                  <c:v>-2.6397900000000001</c:v>
                </c:pt>
                <c:pt idx="9238">
                  <c:v>-2.4811399999999999</c:v>
                </c:pt>
                <c:pt idx="9239">
                  <c:v>-2.1342400000000001</c:v>
                </c:pt>
                <c:pt idx="9240">
                  <c:v>-2.5306600000000001</c:v>
                </c:pt>
                <c:pt idx="9241">
                  <c:v>-2.01491</c:v>
                </c:pt>
                <c:pt idx="9242">
                  <c:v>-2.92319</c:v>
                </c:pt>
                <c:pt idx="9243">
                  <c:v>-2.5374699999999999</c:v>
                </c:pt>
                <c:pt idx="9244">
                  <c:v>-1.91055</c:v>
                </c:pt>
                <c:pt idx="9245">
                  <c:v>-2.2883300000000002</c:v>
                </c:pt>
                <c:pt idx="9246">
                  <c:v>-2.3202600000000002</c:v>
                </c:pt>
                <c:pt idx="9247">
                  <c:v>-2.5990500000000001</c:v>
                </c:pt>
                <c:pt idx="9248">
                  <c:v>-2.5829200000000001</c:v>
                </c:pt>
                <c:pt idx="9249">
                  <c:v>-2.3386399999999998</c:v>
                </c:pt>
                <c:pt idx="9250">
                  <c:v>-2.6067800000000001</c:v>
                </c:pt>
                <c:pt idx="9251">
                  <c:v>-2.8633500000000001</c:v>
                </c:pt>
                <c:pt idx="9252">
                  <c:v>-1.55758</c:v>
                </c:pt>
                <c:pt idx="9253">
                  <c:v>-2.2069700000000001</c:v>
                </c:pt>
                <c:pt idx="9254">
                  <c:v>-2.6224099999999999</c:v>
                </c:pt>
                <c:pt idx="9255">
                  <c:v>-2.5849600000000001</c:v>
                </c:pt>
                <c:pt idx="9256">
                  <c:v>-2.8580899999999998</c:v>
                </c:pt>
                <c:pt idx="9257">
                  <c:v>-1.76234</c:v>
                </c:pt>
                <c:pt idx="9258">
                  <c:v>-2.6060099999999999</c:v>
                </c:pt>
                <c:pt idx="9259">
                  <c:v>-2.3687299999999998</c:v>
                </c:pt>
                <c:pt idx="9260">
                  <c:v>-2.6279499999999998</c:v>
                </c:pt>
                <c:pt idx="9261">
                  <c:v>-2.8708499999999999</c:v>
                </c:pt>
                <c:pt idx="9262">
                  <c:v>-2.5783900000000002</c:v>
                </c:pt>
                <c:pt idx="9263">
                  <c:v>-2.6328299999999998</c:v>
                </c:pt>
                <c:pt idx="9264">
                  <c:v>-3.0907300000000002</c:v>
                </c:pt>
                <c:pt idx="9265">
                  <c:v>-2.7691300000000001</c:v>
                </c:pt>
                <c:pt idx="9266">
                  <c:v>-2.5855299999999999</c:v>
                </c:pt>
                <c:pt idx="9267">
                  <c:v>-2.8429199999999999</c:v>
                </c:pt>
                <c:pt idx="9268">
                  <c:v>-2.8429199999999999</c:v>
                </c:pt>
                <c:pt idx="9269">
                  <c:v>-2.88565</c:v>
                </c:pt>
                <c:pt idx="9270">
                  <c:v>-2.88565</c:v>
                </c:pt>
                <c:pt idx="9271">
                  <c:v>-2.9639099999999998</c:v>
                </c:pt>
                <c:pt idx="9272">
                  <c:v>-2.88565</c:v>
                </c:pt>
                <c:pt idx="9273">
                  <c:v>-2.2959000000000001</c:v>
                </c:pt>
                <c:pt idx="9274">
                  <c:v>-2.4433600000000002</c:v>
                </c:pt>
                <c:pt idx="9275">
                  <c:v>-2.6741600000000001</c:v>
                </c:pt>
                <c:pt idx="9276">
                  <c:v>-2.2317200000000001</c:v>
                </c:pt>
                <c:pt idx="9277">
                  <c:v>-2.2317200000000001</c:v>
                </c:pt>
                <c:pt idx="9278">
                  <c:v>0.67771000000000003</c:v>
                </c:pt>
                <c:pt idx="9279">
                  <c:v>1.5850599999999999</c:v>
                </c:pt>
                <c:pt idx="9280">
                  <c:v>-0.97965899999999995</c:v>
                </c:pt>
                <c:pt idx="9281">
                  <c:v>0.72561600000000004</c:v>
                </c:pt>
                <c:pt idx="9282">
                  <c:v>-0.53784699999999996</c:v>
                </c:pt>
                <c:pt idx="9283">
                  <c:v>0.83317300000000005</c:v>
                </c:pt>
                <c:pt idx="9284">
                  <c:v>-1.5768899999999999</c:v>
                </c:pt>
                <c:pt idx="9285">
                  <c:v>-0.53784699999999996</c:v>
                </c:pt>
                <c:pt idx="9286">
                  <c:v>-1.1999200000000001</c:v>
                </c:pt>
                <c:pt idx="9287">
                  <c:v>0.69555699999999998</c:v>
                </c:pt>
                <c:pt idx="9288">
                  <c:v>-0.57819399999999999</c:v>
                </c:pt>
                <c:pt idx="9289">
                  <c:v>-0.97965899999999995</c:v>
                </c:pt>
                <c:pt idx="9290">
                  <c:v>-1.1999200000000001</c:v>
                </c:pt>
                <c:pt idx="9291">
                  <c:v>0.84013899999999997</c:v>
                </c:pt>
                <c:pt idx="9292">
                  <c:v>-0.29264400000000002</c:v>
                </c:pt>
                <c:pt idx="9293">
                  <c:v>-1.7047000000000001</c:v>
                </c:pt>
                <c:pt idx="9294">
                  <c:v>0.674288</c:v>
                </c:pt>
                <c:pt idx="9295">
                  <c:v>0.66652800000000001</c:v>
                </c:pt>
                <c:pt idx="9296">
                  <c:v>-0.8327</c:v>
                </c:pt>
                <c:pt idx="9297">
                  <c:v>-1.14073</c:v>
                </c:pt>
                <c:pt idx="9298">
                  <c:v>-0.37804900000000002</c:v>
                </c:pt>
                <c:pt idx="9299">
                  <c:v>-1.0601499999999999</c:v>
                </c:pt>
                <c:pt idx="9300">
                  <c:v>-1.85684</c:v>
                </c:pt>
                <c:pt idx="9301">
                  <c:v>-1.0248299999999999</c:v>
                </c:pt>
                <c:pt idx="9302">
                  <c:v>0.66652800000000001</c:v>
                </c:pt>
                <c:pt idx="9303">
                  <c:v>0.88330600000000004</c:v>
                </c:pt>
                <c:pt idx="9304">
                  <c:v>-1.8031699999999999</c:v>
                </c:pt>
                <c:pt idx="9305">
                  <c:v>-0.640795</c:v>
                </c:pt>
                <c:pt idx="9306">
                  <c:v>0.31212600000000001</c:v>
                </c:pt>
                <c:pt idx="9307">
                  <c:v>0.66652800000000001</c:v>
                </c:pt>
                <c:pt idx="9308">
                  <c:v>-1.2273099999999999</c:v>
                </c:pt>
                <c:pt idx="9309">
                  <c:v>-1.3407</c:v>
                </c:pt>
                <c:pt idx="9310">
                  <c:v>-1.1445700000000001</c:v>
                </c:pt>
                <c:pt idx="9311">
                  <c:v>-1.25221</c:v>
                </c:pt>
                <c:pt idx="9312">
                  <c:v>-0.88412400000000002</c:v>
                </c:pt>
                <c:pt idx="9313">
                  <c:v>-1.7378400000000001</c:v>
                </c:pt>
                <c:pt idx="9314">
                  <c:v>-1.6603300000000001</c:v>
                </c:pt>
                <c:pt idx="9315">
                  <c:v>-2.0893199999999998</c:v>
                </c:pt>
                <c:pt idx="9316">
                  <c:v>-1.4549099999999999</c:v>
                </c:pt>
                <c:pt idx="9317">
                  <c:v>-1.6395999999999999</c:v>
                </c:pt>
                <c:pt idx="9318">
                  <c:v>-1.5505599999999999</c:v>
                </c:pt>
                <c:pt idx="9319">
                  <c:v>-1.5505599999999999</c:v>
                </c:pt>
                <c:pt idx="9320">
                  <c:v>-1.7517100000000001</c:v>
                </c:pt>
                <c:pt idx="9321">
                  <c:v>-1.81016</c:v>
                </c:pt>
                <c:pt idx="9322">
                  <c:v>-0.48085299999999997</c:v>
                </c:pt>
                <c:pt idx="9323">
                  <c:v>-1.4549099999999999</c:v>
                </c:pt>
                <c:pt idx="9324">
                  <c:v>-1.7106399999999999</c:v>
                </c:pt>
                <c:pt idx="9325">
                  <c:v>-0.62760800000000005</c:v>
                </c:pt>
                <c:pt idx="9326">
                  <c:v>-1.6395999999999999</c:v>
                </c:pt>
                <c:pt idx="9327">
                  <c:v>-0.713727</c:v>
                </c:pt>
                <c:pt idx="9328">
                  <c:v>-1.7483200000000001</c:v>
                </c:pt>
                <c:pt idx="9329">
                  <c:v>-0.221834</c:v>
                </c:pt>
                <c:pt idx="9330">
                  <c:v>-1.5407500000000001</c:v>
                </c:pt>
                <c:pt idx="9331">
                  <c:v>-0.88412400000000002</c:v>
                </c:pt>
                <c:pt idx="9332">
                  <c:v>-1.6817599999999999</c:v>
                </c:pt>
                <c:pt idx="9333">
                  <c:v>-2.2403300000000002</c:v>
                </c:pt>
                <c:pt idx="9334">
                  <c:v>-1.5505599999999999</c:v>
                </c:pt>
                <c:pt idx="9335">
                  <c:v>-2.1985999999999999</c:v>
                </c:pt>
                <c:pt idx="9336">
                  <c:v>-1.8032999999999999</c:v>
                </c:pt>
                <c:pt idx="9337">
                  <c:v>-1.4549099999999999</c:v>
                </c:pt>
                <c:pt idx="9338">
                  <c:v>-0.22703999999999999</c:v>
                </c:pt>
                <c:pt idx="9339">
                  <c:v>-0.67394100000000001</c:v>
                </c:pt>
                <c:pt idx="9340">
                  <c:v>0.12934000000000001</c:v>
                </c:pt>
                <c:pt idx="9341">
                  <c:v>-1.25221</c:v>
                </c:pt>
                <c:pt idx="9342">
                  <c:v>-1.6603300000000001</c:v>
                </c:pt>
                <c:pt idx="9343">
                  <c:v>-2.2403300000000002</c:v>
                </c:pt>
                <c:pt idx="9344">
                  <c:v>-1.7280500000000001</c:v>
                </c:pt>
                <c:pt idx="9345">
                  <c:v>-1.05274</c:v>
                </c:pt>
                <c:pt idx="9346">
                  <c:v>-0.822098</c:v>
                </c:pt>
                <c:pt idx="9347">
                  <c:v>-7.7745999999999996E-2</c:v>
                </c:pt>
                <c:pt idx="9348">
                  <c:v>-1.9823200000000001</c:v>
                </c:pt>
                <c:pt idx="9349">
                  <c:v>-0.79661000000000004</c:v>
                </c:pt>
                <c:pt idx="9350">
                  <c:v>-1.03111</c:v>
                </c:pt>
                <c:pt idx="9351">
                  <c:v>-1.4219599999999999</c:v>
                </c:pt>
                <c:pt idx="9352">
                  <c:v>-1.53606</c:v>
                </c:pt>
                <c:pt idx="9353">
                  <c:v>-1.5476000000000001</c:v>
                </c:pt>
                <c:pt idx="9354">
                  <c:v>1.7257000000000002E-2</c:v>
                </c:pt>
                <c:pt idx="9355">
                  <c:v>-1.1151500000000001</c:v>
                </c:pt>
                <c:pt idx="9356">
                  <c:v>-1.53606</c:v>
                </c:pt>
                <c:pt idx="9357">
                  <c:v>-1.0898000000000001</c:v>
                </c:pt>
                <c:pt idx="9358">
                  <c:v>-1.3555200000000001</c:v>
                </c:pt>
                <c:pt idx="9359">
                  <c:v>-1.2112799999999999</c:v>
                </c:pt>
                <c:pt idx="9360">
                  <c:v>-1.17181</c:v>
                </c:pt>
                <c:pt idx="9361">
                  <c:v>-1.1457200000000001</c:v>
                </c:pt>
                <c:pt idx="9362">
                  <c:v>-1.1236900000000001</c:v>
                </c:pt>
                <c:pt idx="9363">
                  <c:v>-0.44415900000000003</c:v>
                </c:pt>
                <c:pt idx="9364">
                  <c:v>-0.44415900000000003</c:v>
                </c:pt>
                <c:pt idx="9365">
                  <c:v>-1.41021</c:v>
                </c:pt>
                <c:pt idx="9366">
                  <c:v>-0.971078</c:v>
                </c:pt>
                <c:pt idx="9367">
                  <c:v>-1.13669</c:v>
                </c:pt>
                <c:pt idx="9368">
                  <c:v>-1.54053</c:v>
                </c:pt>
                <c:pt idx="9369">
                  <c:v>-1.2573099999999999</c:v>
                </c:pt>
                <c:pt idx="9370">
                  <c:v>-0.76330699999999996</c:v>
                </c:pt>
                <c:pt idx="9371">
                  <c:v>-1.14598</c:v>
                </c:pt>
                <c:pt idx="9372">
                  <c:v>-1.59274</c:v>
                </c:pt>
                <c:pt idx="9373">
                  <c:v>-0.95549099999999998</c:v>
                </c:pt>
                <c:pt idx="9374">
                  <c:v>-0.58828400000000003</c:v>
                </c:pt>
                <c:pt idx="9375">
                  <c:v>-1.6161099999999999</c:v>
                </c:pt>
                <c:pt idx="9376">
                  <c:v>-1.3347500000000001</c:v>
                </c:pt>
                <c:pt idx="9377">
                  <c:v>-0.90266000000000002</c:v>
                </c:pt>
                <c:pt idx="9378">
                  <c:v>-1.0471299999999999</c:v>
                </c:pt>
                <c:pt idx="9379">
                  <c:v>-0.95341200000000004</c:v>
                </c:pt>
                <c:pt idx="9380">
                  <c:v>-1.54053</c:v>
                </c:pt>
                <c:pt idx="9381">
                  <c:v>-1.54053</c:v>
                </c:pt>
                <c:pt idx="9382">
                  <c:v>-1.6074299999999999</c:v>
                </c:pt>
                <c:pt idx="9383">
                  <c:v>-0.91815199999999997</c:v>
                </c:pt>
                <c:pt idx="9384">
                  <c:v>-1.17181</c:v>
                </c:pt>
                <c:pt idx="9385">
                  <c:v>-1.64516</c:v>
                </c:pt>
                <c:pt idx="9386">
                  <c:v>-1.13426</c:v>
                </c:pt>
                <c:pt idx="9387">
                  <c:v>-0.61580400000000002</c:v>
                </c:pt>
                <c:pt idx="9388">
                  <c:v>-0.78815999999999997</c:v>
                </c:pt>
                <c:pt idx="9389">
                  <c:v>-0.63301600000000002</c:v>
                </c:pt>
                <c:pt idx="9390">
                  <c:v>-1.1609</c:v>
                </c:pt>
                <c:pt idx="9391">
                  <c:v>-0.96737200000000001</c:v>
                </c:pt>
                <c:pt idx="9392">
                  <c:v>-1.0152099999999999</c:v>
                </c:pt>
                <c:pt idx="9393">
                  <c:v>-0.40772700000000001</c:v>
                </c:pt>
                <c:pt idx="9394">
                  <c:v>-0.812886</c:v>
                </c:pt>
                <c:pt idx="9395">
                  <c:v>-0.78815999999999997</c:v>
                </c:pt>
                <c:pt idx="9396">
                  <c:v>-0.97753500000000004</c:v>
                </c:pt>
                <c:pt idx="9397">
                  <c:v>-0.926512</c:v>
                </c:pt>
                <c:pt idx="9398">
                  <c:v>-1.35164</c:v>
                </c:pt>
                <c:pt idx="9399">
                  <c:v>-0.75768800000000003</c:v>
                </c:pt>
                <c:pt idx="9400">
                  <c:v>-0.90292300000000003</c:v>
                </c:pt>
                <c:pt idx="9401">
                  <c:v>-0.89552900000000002</c:v>
                </c:pt>
                <c:pt idx="9402">
                  <c:v>-0.90292300000000003</c:v>
                </c:pt>
                <c:pt idx="9403">
                  <c:v>-1.0035700000000001</c:v>
                </c:pt>
                <c:pt idx="9404">
                  <c:v>-1.204</c:v>
                </c:pt>
                <c:pt idx="9405">
                  <c:v>-1.20627</c:v>
                </c:pt>
                <c:pt idx="9406">
                  <c:v>-0.97900500000000001</c:v>
                </c:pt>
                <c:pt idx="9407">
                  <c:v>-0.94572000000000001</c:v>
                </c:pt>
                <c:pt idx="9408">
                  <c:v>-1.56531</c:v>
                </c:pt>
                <c:pt idx="9409">
                  <c:v>-0.79490899999999998</c:v>
                </c:pt>
                <c:pt idx="9410">
                  <c:v>-0.97900500000000001</c:v>
                </c:pt>
                <c:pt idx="9411">
                  <c:v>-0.79390700000000003</c:v>
                </c:pt>
                <c:pt idx="9412">
                  <c:v>-1.2451399999999999</c:v>
                </c:pt>
                <c:pt idx="9413">
                  <c:v>-0.90528200000000003</c:v>
                </c:pt>
                <c:pt idx="9414">
                  <c:v>-0.71262099999999995</c:v>
                </c:pt>
                <c:pt idx="9415">
                  <c:v>-0.79390700000000003</c:v>
                </c:pt>
                <c:pt idx="9416">
                  <c:v>-0.91079699999999997</c:v>
                </c:pt>
                <c:pt idx="9417">
                  <c:v>-0.90528200000000003</c:v>
                </c:pt>
                <c:pt idx="9418">
                  <c:v>-0.37004999999999999</c:v>
                </c:pt>
                <c:pt idx="9419">
                  <c:v>-0.75207500000000005</c:v>
                </c:pt>
                <c:pt idx="9420">
                  <c:v>-0.99766999999999995</c:v>
                </c:pt>
                <c:pt idx="9421">
                  <c:v>-1.06002</c:v>
                </c:pt>
                <c:pt idx="9422">
                  <c:v>-0.66541700000000004</c:v>
                </c:pt>
                <c:pt idx="9423">
                  <c:v>-1.3741099999999999</c:v>
                </c:pt>
                <c:pt idx="9424">
                  <c:v>-2.1255999999999999</c:v>
                </c:pt>
                <c:pt idx="9425">
                  <c:v>-0.63895800000000003</c:v>
                </c:pt>
                <c:pt idx="9426">
                  <c:v>-0.33673599999999998</c:v>
                </c:pt>
                <c:pt idx="9427">
                  <c:v>-0.66313599999999995</c:v>
                </c:pt>
                <c:pt idx="9428">
                  <c:v>-0.54086699999999999</c:v>
                </c:pt>
                <c:pt idx="9429">
                  <c:v>-0.78357299999999996</c:v>
                </c:pt>
                <c:pt idx="9430">
                  <c:v>-6.1213999999999998E-2</c:v>
                </c:pt>
                <c:pt idx="9431">
                  <c:v>-1.0417799999999999</c:v>
                </c:pt>
                <c:pt idx="9432">
                  <c:v>-0.89159500000000003</c:v>
                </c:pt>
                <c:pt idx="9433">
                  <c:v>-0.137071</c:v>
                </c:pt>
                <c:pt idx="9434">
                  <c:v>-0.33673599999999998</c:v>
                </c:pt>
                <c:pt idx="9435">
                  <c:v>-0.493782</c:v>
                </c:pt>
                <c:pt idx="9436">
                  <c:v>-0.137071</c:v>
                </c:pt>
                <c:pt idx="9437">
                  <c:v>-0.137071</c:v>
                </c:pt>
                <c:pt idx="9438">
                  <c:v>-0.47461900000000001</c:v>
                </c:pt>
                <c:pt idx="9439">
                  <c:v>-0.72897299999999998</c:v>
                </c:pt>
                <c:pt idx="9440">
                  <c:v>-0.26642500000000002</c:v>
                </c:pt>
                <c:pt idx="9441">
                  <c:v>-0.33659899999999998</c:v>
                </c:pt>
                <c:pt idx="9442">
                  <c:v>-0.59457499999999996</c:v>
                </c:pt>
                <c:pt idx="9443">
                  <c:v>-0.27986699999999998</c:v>
                </c:pt>
                <c:pt idx="9444">
                  <c:v>-0.33659899999999998</c:v>
                </c:pt>
                <c:pt idx="9445">
                  <c:v>-1.0439499999999999</c:v>
                </c:pt>
                <c:pt idx="9446">
                  <c:v>-0.619174</c:v>
                </c:pt>
                <c:pt idx="9447">
                  <c:v>-0.137071</c:v>
                </c:pt>
                <c:pt idx="9448">
                  <c:v>-0.54086699999999999</c:v>
                </c:pt>
                <c:pt idx="9449">
                  <c:v>-0.63047900000000001</c:v>
                </c:pt>
                <c:pt idx="9450">
                  <c:v>-0.100122</c:v>
                </c:pt>
                <c:pt idx="9451">
                  <c:v>-0.66313599999999995</c:v>
                </c:pt>
                <c:pt idx="9452">
                  <c:v>-0.78934800000000005</c:v>
                </c:pt>
                <c:pt idx="9453">
                  <c:v>-0.14372699999999999</c:v>
                </c:pt>
                <c:pt idx="9454">
                  <c:v>-0.81618199999999996</c:v>
                </c:pt>
                <c:pt idx="9455">
                  <c:v>-0.88678299999999999</c:v>
                </c:pt>
                <c:pt idx="9456">
                  <c:v>-0.88678299999999999</c:v>
                </c:pt>
                <c:pt idx="9457">
                  <c:v>-7.0942000000000005E-2</c:v>
                </c:pt>
                <c:pt idx="9458">
                  <c:v>-0.72089800000000004</c:v>
                </c:pt>
                <c:pt idx="9459">
                  <c:v>-0.50245799999999996</c:v>
                </c:pt>
                <c:pt idx="9460">
                  <c:v>-0.48419499999999999</c:v>
                </c:pt>
                <c:pt idx="9461">
                  <c:v>-7.0942000000000005E-2</c:v>
                </c:pt>
                <c:pt idx="9462">
                  <c:v>-0.48953200000000002</c:v>
                </c:pt>
                <c:pt idx="9463">
                  <c:v>-0.61242600000000003</c:v>
                </c:pt>
                <c:pt idx="9464">
                  <c:v>-2.35E-2</c:v>
                </c:pt>
                <c:pt idx="9465">
                  <c:v>-0.87741100000000005</c:v>
                </c:pt>
                <c:pt idx="9466">
                  <c:v>-0.49088999999999999</c:v>
                </c:pt>
                <c:pt idx="9467">
                  <c:v>-0.38166099999999997</c:v>
                </c:pt>
                <c:pt idx="9468">
                  <c:v>-0.303421</c:v>
                </c:pt>
                <c:pt idx="9469">
                  <c:v>-0.68027700000000002</c:v>
                </c:pt>
                <c:pt idx="9470">
                  <c:v>-0.73941400000000002</c:v>
                </c:pt>
                <c:pt idx="9471">
                  <c:v>-0.42886200000000002</c:v>
                </c:pt>
                <c:pt idx="9472">
                  <c:v>-0.50567700000000004</c:v>
                </c:pt>
                <c:pt idx="9473">
                  <c:v>-0.61165800000000004</c:v>
                </c:pt>
                <c:pt idx="9474">
                  <c:v>-0.19928100000000001</c:v>
                </c:pt>
                <c:pt idx="9475">
                  <c:v>-0.68493300000000001</c:v>
                </c:pt>
                <c:pt idx="9476">
                  <c:v>-0.53344800000000003</c:v>
                </c:pt>
                <c:pt idx="9477">
                  <c:v>-0.95863500000000001</c:v>
                </c:pt>
                <c:pt idx="9478">
                  <c:v>-1.78057</c:v>
                </c:pt>
                <c:pt idx="9479">
                  <c:v>-1.02566</c:v>
                </c:pt>
                <c:pt idx="9480">
                  <c:v>-1.4502600000000001</c:v>
                </c:pt>
                <c:pt idx="9481">
                  <c:v>-2.03843</c:v>
                </c:pt>
                <c:pt idx="9482">
                  <c:v>-1.0340400000000001</c:v>
                </c:pt>
                <c:pt idx="9483">
                  <c:v>-2.0003700000000002</c:v>
                </c:pt>
                <c:pt idx="9484">
                  <c:v>-1.7061200000000001</c:v>
                </c:pt>
                <c:pt idx="9485">
                  <c:v>-2.0922700000000001</c:v>
                </c:pt>
                <c:pt idx="9486">
                  <c:v>-1.8636999999999999</c:v>
                </c:pt>
                <c:pt idx="9487">
                  <c:v>-7.0942000000000005E-2</c:v>
                </c:pt>
                <c:pt idx="9488">
                  <c:v>-2.4160400000000002</c:v>
                </c:pt>
                <c:pt idx="9489">
                  <c:v>-1.1989300000000001</c:v>
                </c:pt>
                <c:pt idx="9490">
                  <c:v>-1.73258</c:v>
                </c:pt>
                <c:pt idx="9491">
                  <c:v>-1.50993</c:v>
                </c:pt>
                <c:pt idx="9492">
                  <c:v>-1.78274</c:v>
                </c:pt>
                <c:pt idx="9493">
                  <c:v>-2.0922700000000001</c:v>
                </c:pt>
                <c:pt idx="9494">
                  <c:v>-0.97314900000000004</c:v>
                </c:pt>
                <c:pt idx="9495">
                  <c:v>-1.71665</c:v>
                </c:pt>
                <c:pt idx="9496">
                  <c:v>-1.0088999999999999</c:v>
                </c:pt>
                <c:pt idx="9497">
                  <c:v>-2.0711300000000001</c:v>
                </c:pt>
                <c:pt idx="9498">
                  <c:v>-1.39707</c:v>
                </c:pt>
                <c:pt idx="9499">
                  <c:v>-1.4127799999999999</c:v>
                </c:pt>
                <c:pt idx="9500">
                  <c:v>-1.78274</c:v>
                </c:pt>
                <c:pt idx="9501">
                  <c:v>-0.39320300000000002</c:v>
                </c:pt>
                <c:pt idx="9502">
                  <c:v>-0.39320300000000002</c:v>
                </c:pt>
                <c:pt idx="9503">
                  <c:v>-0.27255299999999999</c:v>
                </c:pt>
                <c:pt idx="9504">
                  <c:v>-0.49629000000000001</c:v>
                </c:pt>
                <c:pt idx="9505">
                  <c:v>-1.1180600000000001</c:v>
                </c:pt>
                <c:pt idx="9506">
                  <c:v>-1.1186700000000001</c:v>
                </c:pt>
                <c:pt idx="9507">
                  <c:v>-1.32372</c:v>
                </c:pt>
                <c:pt idx="9508">
                  <c:v>-1.1186700000000001</c:v>
                </c:pt>
                <c:pt idx="9509">
                  <c:v>-1.8116300000000001</c:v>
                </c:pt>
                <c:pt idx="9510">
                  <c:v>-2.07308</c:v>
                </c:pt>
                <c:pt idx="9511">
                  <c:v>-1.82752</c:v>
                </c:pt>
                <c:pt idx="9512">
                  <c:v>-1.87995</c:v>
                </c:pt>
                <c:pt idx="9513">
                  <c:v>-1.7620199999999999</c:v>
                </c:pt>
                <c:pt idx="9514">
                  <c:v>-2.0648399999999998</c:v>
                </c:pt>
                <c:pt idx="9515">
                  <c:v>-2.2061199999999999</c:v>
                </c:pt>
                <c:pt idx="9516">
                  <c:v>-1.6802600000000001</c:v>
                </c:pt>
                <c:pt idx="9517">
                  <c:v>-1.7274700000000001</c:v>
                </c:pt>
                <c:pt idx="9518">
                  <c:v>-2.2061199999999999</c:v>
                </c:pt>
                <c:pt idx="9519">
                  <c:v>-2.2061199999999999</c:v>
                </c:pt>
                <c:pt idx="9520">
                  <c:v>-1.46943</c:v>
                </c:pt>
                <c:pt idx="9521">
                  <c:v>-2.9243700000000001</c:v>
                </c:pt>
                <c:pt idx="9522">
                  <c:v>-2.0200499999999999</c:v>
                </c:pt>
                <c:pt idx="9523">
                  <c:v>-1.5553399999999999</c:v>
                </c:pt>
                <c:pt idx="9524">
                  <c:v>-2.1092300000000002</c:v>
                </c:pt>
                <c:pt idx="9525">
                  <c:v>-1.9184699999999999</c:v>
                </c:pt>
                <c:pt idx="9526">
                  <c:v>-2.04745</c:v>
                </c:pt>
                <c:pt idx="9527">
                  <c:v>-2.0200499999999999</c:v>
                </c:pt>
                <c:pt idx="9528">
                  <c:v>-1.7130700000000001</c:v>
                </c:pt>
                <c:pt idx="9529">
                  <c:v>-2.3231700000000002</c:v>
                </c:pt>
                <c:pt idx="9530">
                  <c:v>-1.9184699999999999</c:v>
                </c:pt>
                <c:pt idx="9531">
                  <c:v>-2.9243700000000001</c:v>
                </c:pt>
                <c:pt idx="9532">
                  <c:v>-1.58548</c:v>
                </c:pt>
                <c:pt idx="9533">
                  <c:v>-1.57938</c:v>
                </c:pt>
                <c:pt idx="9534">
                  <c:v>-1.6703399999999999</c:v>
                </c:pt>
                <c:pt idx="9535">
                  <c:v>-1.6119600000000001</c:v>
                </c:pt>
                <c:pt idx="9536">
                  <c:v>-2.3622399999999999</c:v>
                </c:pt>
                <c:pt idx="9537">
                  <c:v>-1.5489599999999999</c:v>
                </c:pt>
                <c:pt idx="9538">
                  <c:v>-1.37958</c:v>
                </c:pt>
                <c:pt idx="9539">
                  <c:v>-2.1017299999999999</c:v>
                </c:pt>
                <c:pt idx="9540">
                  <c:v>-1.3669500000000001</c:v>
                </c:pt>
                <c:pt idx="9541">
                  <c:v>-1.93645</c:v>
                </c:pt>
                <c:pt idx="9542">
                  <c:v>-2.0539399999999999</c:v>
                </c:pt>
                <c:pt idx="9543">
                  <c:v>-1.6814499999999999</c:v>
                </c:pt>
                <c:pt idx="9544">
                  <c:v>-2.6924299999999999</c:v>
                </c:pt>
                <c:pt idx="9545">
                  <c:v>-2.24986</c:v>
                </c:pt>
                <c:pt idx="9546">
                  <c:v>-2.5618500000000002</c:v>
                </c:pt>
                <c:pt idx="9547">
                  <c:v>-2.4152999999999998</c:v>
                </c:pt>
                <c:pt idx="9548">
                  <c:v>-1.62941</c:v>
                </c:pt>
                <c:pt idx="9549">
                  <c:v>-1.2525500000000001</c:v>
                </c:pt>
                <c:pt idx="9550">
                  <c:v>-2.5254300000000001</c:v>
                </c:pt>
                <c:pt idx="9551">
                  <c:v>-1.9043000000000001</c:v>
                </c:pt>
                <c:pt idx="9552">
                  <c:v>-2.2042299999999999</c:v>
                </c:pt>
                <c:pt idx="9553">
                  <c:v>-1.92032</c:v>
                </c:pt>
                <c:pt idx="9554">
                  <c:v>-1.5259100000000001</c:v>
                </c:pt>
                <c:pt idx="9555">
                  <c:v>-1.43367</c:v>
                </c:pt>
                <c:pt idx="9556">
                  <c:v>-1.92032</c:v>
                </c:pt>
                <c:pt idx="9557">
                  <c:v>-0.99807000000000001</c:v>
                </c:pt>
                <c:pt idx="9558">
                  <c:v>-1.84276</c:v>
                </c:pt>
                <c:pt idx="9559">
                  <c:v>-0.86576299999999995</c:v>
                </c:pt>
                <c:pt idx="9560">
                  <c:v>-1.44339</c:v>
                </c:pt>
                <c:pt idx="9561">
                  <c:v>-1.5259100000000001</c:v>
                </c:pt>
                <c:pt idx="9562">
                  <c:v>-1.24871</c:v>
                </c:pt>
                <c:pt idx="9563">
                  <c:v>-1.16275</c:v>
                </c:pt>
                <c:pt idx="9564">
                  <c:v>-1.52593</c:v>
                </c:pt>
                <c:pt idx="9565">
                  <c:v>-0.99140099999999998</c:v>
                </c:pt>
                <c:pt idx="9566">
                  <c:v>-1.5743400000000001</c:v>
                </c:pt>
                <c:pt idx="9567">
                  <c:v>-1.40493</c:v>
                </c:pt>
                <c:pt idx="9568">
                  <c:v>-1.39096</c:v>
                </c:pt>
                <c:pt idx="9569">
                  <c:v>-1.7671699999999999</c:v>
                </c:pt>
                <c:pt idx="9570">
                  <c:v>-1.2701199999999999</c:v>
                </c:pt>
                <c:pt idx="9571">
                  <c:v>-1.42462</c:v>
                </c:pt>
                <c:pt idx="9572">
                  <c:v>-1.5532600000000001</c:v>
                </c:pt>
                <c:pt idx="9573">
                  <c:v>-1.3191900000000001</c:v>
                </c:pt>
                <c:pt idx="9574">
                  <c:v>-1.39096</c:v>
                </c:pt>
                <c:pt idx="9575">
                  <c:v>-2.1633800000000001</c:v>
                </c:pt>
                <c:pt idx="9576">
                  <c:v>-0.94717700000000005</c:v>
                </c:pt>
                <c:pt idx="9577">
                  <c:v>-1.05844</c:v>
                </c:pt>
                <c:pt idx="9578">
                  <c:v>-1.3043899999999999</c:v>
                </c:pt>
                <c:pt idx="9579">
                  <c:v>-1.3388199999999999</c:v>
                </c:pt>
                <c:pt idx="9580">
                  <c:v>-1.4955700000000001</c:v>
                </c:pt>
                <c:pt idx="9581">
                  <c:v>-1.5092000000000001</c:v>
                </c:pt>
                <c:pt idx="9582">
                  <c:v>-1.4194899999999999</c:v>
                </c:pt>
                <c:pt idx="9583">
                  <c:v>-0.78400499999999995</c:v>
                </c:pt>
                <c:pt idx="9584">
                  <c:v>-1.3043899999999999</c:v>
                </c:pt>
                <c:pt idx="9585">
                  <c:v>-1.4955700000000001</c:v>
                </c:pt>
                <c:pt idx="9586">
                  <c:v>-1.2819700000000001</c:v>
                </c:pt>
                <c:pt idx="9587">
                  <c:v>-1.40452</c:v>
                </c:pt>
                <c:pt idx="9588">
                  <c:v>-1.66492</c:v>
                </c:pt>
                <c:pt idx="9589">
                  <c:v>-1.48445</c:v>
                </c:pt>
                <c:pt idx="9590">
                  <c:v>-1.6720999999999999</c:v>
                </c:pt>
                <c:pt idx="9591">
                  <c:v>-1.37768</c:v>
                </c:pt>
                <c:pt idx="9592">
                  <c:v>-1.3302400000000001</c:v>
                </c:pt>
                <c:pt idx="9593">
                  <c:v>-1.48445</c:v>
                </c:pt>
                <c:pt idx="9594">
                  <c:v>-2.2264900000000001</c:v>
                </c:pt>
                <c:pt idx="9595">
                  <c:v>-1.00078</c:v>
                </c:pt>
                <c:pt idx="9596">
                  <c:v>-1.81751</c:v>
                </c:pt>
                <c:pt idx="9597">
                  <c:v>-2.4172500000000001</c:v>
                </c:pt>
                <c:pt idx="9598">
                  <c:v>-1.5466800000000001</c:v>
                </c:pt>
                <c:pt idx="9599">
                  <c:v>-1.48445</c:v>
                </c:pt>
                <c:pt idx="9600">
                  <c:v>-1.4865299999999999</c:v>
                </c:pt>
                <c:pt idx="9601">
                  <c:v>-2.4172500000000001</c:v>
                </c:pt>
                <c:pt idx="9602">
                  <c:v>-1.4517899999999999</c:v>
                </c:pt>
                <c:pt idx="9603">
                  <c:v>-1.45096</c:v>
                </c:pt>
                <c:pt idx="9604">
                  <c:v>-2.7229899999999998</c:v>
                </c:pt>
                <c:pt idx="9605">
                  <c:v>-2.0758100000000002</c:v>
                </c:pt>
                <c:pt idx="9606">
                  <c:v>-2.5553599999999999</c:v>
                </c:pt>
                <c:pt idx="9607">
                  <c:v>-1.6038399999999999</c:v>
                </c:pt>
                <c:pt idx="9608">
                  <c:v>-1.98369</c:v>
                </c:pt>
                <c:pt idx="9609">
                  <c:v>-2.1097700000000001</c:v>
                </c:pt>
                <c:pt idx="9610">
                  <c:v>-2.4125700000000001</c:v>
                </c:pt>
                <c:pt idx="9611">
                  <c:v>-2.1610399999999998</c:v>
                </c:pt>
                <c:pt idx="9612">
                  <c:v>-2.4125700000000001</c:v>
                </c:pt>
                <c:pt idx="9613">
                  <c:v>-2.0411000000000001</c:v>
                </c:pt>
                <c:pt idx="9614">
                  <c:v>-2.5074299999999998</c:v>
                </c:pt>
                <c:pt idx="9615">
                  <c:v>-1.2047699999999999</c:v>
                </c:pt>
                <c:pt idx="9616">
                  <c:v>-2.7229899999999998</c:v>
                </c:pt>
                <c:pt idx="9617">
                  <c:v>-1.9409700000000001</c:v>
                </c:pt>
                <c:pt idx="9618">
                  <c:v>-2.1731400000000001</c:v>
                </c:pt>
                <c:pt idx="9619">
                  <c:v>-2.1334399999999998</c:v>
                </c:pt>
                <c:pt idx="9620">
                  <c:v>-2.3881899999999998</c:v>
                </c:pt>
                <c:pt idx="9621">
                  <c:v>-1.5518400000000001</c:v>
                </c:pt>
                <c:pt idx="9622">
                  <c:v>-1.85588</c:v>
                </c:pt>
                <c:pt idx="9623">
                  <c:v>-1.8429899999999999</c:v>
                </c:pt>
                <c:pt idx="9624">
                  <c:v>-2.6132599999999999</c:v>
                </c:pt>
                <c:pt idx="9625">
                  <c:v>-2.0822799999999999</c:v>
                </c:pt>
                <c:pt idx="9626">
                  <c:v>-2.0822799999999999</c:v>
                </c:pt>
                <c:pt idx="9627">
                  <c:v>-2.0526599999999999</c:v>
                </c:pt>
                <c:pt idx="9628">
                  <c:v>-2.2871899999999998</c:v>
                </c:pt>
                <c:pt idx="9629">
                  <c:v>-1.8429899999999999</c:v>
                </c:pt>
                <c:pt idx="9630">
                  <c:v>-2.65449</c:v>
                </c:pt>
                <c:pt idx="9631">
                  <c:v>-2.8508599999999999</c:v>
                </c:pt>
                <c:pt idx="9632">
                  <c:v>-2.0804200000000002</c:v>
                </c:pt>
                <c:pt idx="9633">
                  <c:v>-2.3100999999999998</c:v>
                </c:pt>
                <c:pt idx="9634">
                  <c:v>-2.1875300000000002</c:v>
                </c:pt>
                <c:pt idx="9635">
                  <c:v>-2.2210299999999998</c:v>
                </c:pt>
                <c:pt idx="9636">
                  <c:v>-2.31257</c:v>
                </c:pt>
                <c:pt idx="9637">
                  <c:v>-2.2210299999999998</c:v>
                </c:pt>
                <c:pt idx="9638">
                  <c:v>-2.0086900000000001</c:v>
                </c:pt>
                <c:pt idx="9639">
                  <c:v>-2.0987</c:v>
                </c:pt>
                <c:pt idx="9640">
                  <c:v>-2.6345999999999998</c:v>
                </c:pt>
                <c:pt idx="9641">
                  <c:v>-2.3049400000000002</c:v>
                </c:pt>
                <c:pt idx="9642">
                  <c:v>-2.2529499999999998</c:v>
                </c:pt>
                <c:pt idx="9643">
                  <c:v>-2.1722700000000001</c:v>
                </c:pt>
                <c:pt idx="9644">
                  <c:v>-2.3275199999999998</c:v>
                </c:pt>
                <c:pt idx="9645">
                  <c:v>-2.0868699999999998</c:v>
                </c:pt>
                <c:pt idx="9646">
                  <c:v>-1.9965999999999999</c:v>
                </c:pt>
                <c:pt idx="9647">
                  <c:v>-2.3210600000000001</c:v>
                </c:pt>
                <c:pt idx="9648">
                  <c:v>-2.4400599999999999</c:v>
                </c:pt>
                <c:pt idx="9649">
                  <c:v>-2.3275199999999998</c:v>
                </c:pt>
                <c:pt idx="9650">
                  <c:v>-2.1722700000000001</c:v>
                </c:pt>
                <c:pt idx="9651">
                  <c:v>-2.3049400000000002</c:v>
                </c:pt>
                <c:pt idx="9652">
                  <c:v>-2.6980499999999998</c:v>
                </c:pt>
                <c:pt idx="9653">
                  <c:v>-2.05443</c:v>
                </c:pt>
                <c:pt idx="9654">
                  <c:v>-2.0868699999999998</c:v>
                </c:pt>
                <c:pt idx="9655">
                  <c:v>-2.22662</c:v>
                </c:pt>
                <c:pt idx="9656">
                  <c:v>-2.2422300000000002</c:v>
                </c:pt>
                <c:pt idx="9657">
                  <c:v>-2.56433</c:v>
                </c:pt>
                <c:pt idx="9658">
                  <c:v>-2.96225</c:v>
                </c:pt>
                <c:pt idx="9659">
                  <c:v>-2.52244</c:v>
                </c:pt>
                <c:pt idx="9660">
                  <c:v>-2.7960500000000001</c:v>
                </c:pt>
                <c:pt idx="9661">
                  <c:v>-2.3739599999999998</c:v>
                </c:pt>
                <c:pt idx="9662">
                  <c:v>-1.71678</c:v>
                </c:pt>
                <c:pt idx="9663">
                  <c:v>-2.6105700000000001</c:v>
                </c:pt>
                <c:pt idx="9664">
                  <c:v>-2.8706900000000002</c:v>
                </c:pt>
                <c:pt idx="9665">
                  <c:v>-2.52495</c:v>
                </c:pt>
                <c:pt idx="9666">
                  <c:v>-2.6776300000000002</c:v>
                </c:pt>
                <c:pt idx="9667">
                  <c:v>-2.2607200000000001</c:v>
                </c:pt>
                <c:pt idx="9668">
                  <c:v>-2.52495</c:v>
                </c:pt>
                <c:pt idx="9669">
                  <c:v>-2.3733599999999999</c:v>
                </c:pt>
                <c:pt idx="9670">
                  <c:v>-2.3624299999999998</c:v>
                </c:pt>
                <c:pt idx="9671">
                  <c:v>-2.6600199999999998</c:v>
                </c:pt>
                <c:pt idx="9672">
                  <c:v>-2.5853299999999999</c:v>
                </c:pt>
                <c:pt idx="9673">
                  <c:v>-2.3083200000000001</c:v>
                </c:pt>
                <c:pt idx="9674">
                  <c:v>-2.4510900000000002</c:v>
                </c:pt>
                <c:pt idx="9675">
                  <c:v>-2.3739599999999998</c:v>
                </c:pt>
                <c:pt idx="9676">
                  <c:v>-2.3733599999999999</c:v>
                </c:pt>
                <c:pt idx="9677">
                  <c:v>-2.4068000000000001</c:v>
                </c:pt>
                <c:pt idx="9678">
                  <c:v>-2.76939</c:v>
                </c:pt>
                <c:pt idx="9679">
                  <c:v>-2.65747</c:v>
                </c:pt>
                <c:pt idx="9680">
                  <c:v>-2.7971400000000002</c:v>
                </c:pt>
                <c:pt idx="9681">
                  <c:v>-2.2308300000000001</c:v>
                </c:pt>
                <c:pt idx="9682">
                  <c:v>-2.96225</c:v>
                </c:pt>
                <c:pt idx="9683">
                  <c:v>-2.5061300000000002</c:v>
                </c:pt>
                <c:pt idx="9684">
                  <c:v>-1.5989</c:v>
                </c:pt>
                <c:pt idx="9685">
                  <c:v>-2.5061300000000002</c:v>
                </c:pt>
                <c:pt idx="9686">
                  <c:v>-2.3421599999999998</c:v>
                </c:pt>
                <c:pt idx="9687">
                  <c:v>-2.22662</c:v>
                </c:pt>
                <c:pt idx="9688">
                  <c:v>-2.96225</c:v>
                </c:pt>
                <c:pt idx="9689">
                  <c:v>-2.4936699999999998</c:v>
                </c:pt>
                <c:pt idx="9690">
                  <c:v>-1.91354</c:v>
                </c:pt>
                <c:pt idx="9691">
                  <c:v>-2.0716899999999998</c:v>
                </c:pt>
                <c:pt idx="9692">
                  <c:v>-1.9996400000000001</c:v>
                </c:pt>
                <c:pt idx="9693">
                  <c:v>-2.76939</c:v>
                </c:pt>
                <c:pt idx="9694">
                  <c:v>-2.2008700000000001</c:v>
                </c:pt>
                <c:pt idx="9695">
                  <c:v>-2.2308300000000001</c:v>
                </c:pt>
                <c:pt idx="9696">
                  <c:v>-2.1755200000000001</c:v>
                </c:pt>
                <c:pt idx="9697">
                  <c:v>-2.2131400000000001</c:v>
                </c:pt>
                <c:pt idx="9698">
                  <c:v>-2.6779999999999999</c:v>
                </c:pt>
                <c:pt idx="9699">
                  <c:v>-2.4852599999999998</c:v>
                </c:pt>
                <c:pt idx="9700">
                  <c:v>-2.4276200000000001</c:v>
                </c:pt>
                <c:pt idx="9701">
                  <c:v>-1.95444</c:v>
                </c:pt>
                <c:pt idx="9702">
                  <c:v>-2.7924600000000002</c:v>
                </c:pt>
                <c:pt idx="9703">
                  <c:v>-2.3743599999999998</c:v>
                </c:pt>
                <c:pt idx="9704">
                  <c:v>-2.4314</c:v>
                </c:pt>
                <c:pt idx="9705">
                  <c:v>-2.3953600000000002</c:v>
                </c:pt>
                <c:pt idx="9706">
                  <c:v>-2.4942899999999999</c:v>
                </c:pt>
                <c:pt idx="9707">
                  <c:v>-2.0508299999999999</c:v>
                </c:pt>
                <c:pt idx="9708">
                  <c:v>-2.2677499999999999</c:v>
                </c:pt>
                <c:pt idx="9709">
                  <c:v>-2.2938800000000001</c:v>
                </c:pt>
                <c:pt idx="9710">
                  <c:v>-2.2131400000000001</c:v>
                </c:pt>
                <c:pt idx="9711">
                  <c:v>-1.9848399999999999</c:v>
                </c:pt>
                <c:pt idx="9712">
                  <c:v>-1.5987199999999999</c:v>
                </c:pt>
                <c:pt idx="9713">
                  <c:v>-2.8067799999999998</c:v>
                </c:pt>
                <c:pt idx="9714">
                  <c:v>-2.3247800000000001</c:v>
                </c:pt>
                <c:pt idx="9715">
                  <c:v>-2.4289800000000001</c:v>
                </c:pt>
                <c:pt idx="9716">
                  <c:v>-2.89717</c:v>
                </c:pt>
                <c:pt idx="9717">
                  <c:v>-2.8385899999999999</c:v>
                </c:pt>
                <c:pt idx="9718">
                  <c:v>-1.8094600000000001</c:v>
                </c:pt>
                <c:pt idx="9719">
                  <c:v>-2.8419699999999999</c:v>
                </c:pt>
                <c:pt idx="9720">
                  <c:v>-2.5836199999999998</c:v>
                </c:pt>
                <c:pt idx="9721">
                  <c:v>-2.8852899999999999</c:v>
                </c:pt>
                <c:pt idx="9722">
                  <c:v>-2.38673</c:v>
                </c:pt>
                <c:pt idx="9723">
                  <c:v>-2.5549499999999998</c:v>
                </c:pt>
                <c:pt idx="9724">
                  <c:v>-2.9804599999999999</c:v>
                </c:pt>
                <c:pt idx="9725">
                  <c:v>-2.81793</c:v>
                </c:pt>
                <c:pt idx="9726">
                  <c:v>-2.8852899999999999</c:v>
                </c:pt>
                <c:pt idx="9727">
                  <c:v>-2.1937000000000002</c:v>
                </c:pt>
                <c:pt idx="9728">
                  <c:v>-2.5970900000000001</c:v>
                </c:pt>
                <c:pt idx="9729">
                  <c:v>-2.52244</c:v>
                </c:pt>
                <c:pt idx="9730">
                  <c:v>-2.4034599999999999</c:v>
                </c:pt>
                <c:pt idx="9731">
                  <c:v>-2.35032</c:v>
                </c:pt>
                <c:pt idx="9732">
                  <c:v>-2.4945599999999999</c:v>
                </c:pt>
                <c:pt idx="9733">
                  <c:v>-2.22973</c:v>
                </c:pt>
                <c:pt idx="9734">
                  <c:v>-2.81793</c:v>
                </c:pt>
                <c:pt idx="9735">
                  <c:v>-1.5898399999999999</c:v>
                </c:pt>
                <c:pt idx="9736">
                  <c:v>-2.4093200000000001</c:v>
                </c:pt>
                <c:pt idx="9737">
                  <c:v>-2.7330000000000001</c:v>
                </c:pt>
                <c:pt idx="9738">
                  <c:v>-2.8174899999999998</c:v>
                </c:pt>
                <c:pt idx="9739">
                  <c:v>-2.22973</c:v>
                </c:pt>
                <c:pt idx="9740">
                  <c:v>-2.81793</c:v>
                </c:pt>
                <c:pt idx="9741">
                  <c:v>0.17252600000000001</c:v>
                </c:pt>
                <c:pt idx="9742">
                  <c:v>0.38714799999999999</c:v>
                </c:pt>
                <c:pt idx="9743">
                  <c:v>0.245694</c:v>
                </c:pt>
                <c:pt idx="9744">
                  <c:v>0.41736800000000002</c:v>
                </c:pt>
                <c:pt idx="9745">
                  <c:v>0.85382899999999995</c:v>
                </c:pt>
                <c:pt idx="9746">
                  <c:v>0.94315199999999999</c:v>
                </c:pt>
                <c:pt idx="9747">
                  <c:v>-0.414192</c:v>
                </c:pt>
                <c:pt idx="9748">
                  <c:v>-0.97055400000000003</c:v>
                </c:pt>
                <c:pt idx="9749">
                  <c:v>0.76450399999999996</c:v>
                </c:pt>
                <c:pt idx="9750">
                  <c:v>0.380106</c:v>
                </c:pt>
                <c:pt idx="9751">
                  <c:v>-1.0744100000000001</c:v>
                </c:pt>
                <c:pt idx="9752">
                  <c:v>-1.70343</c:v>
                </c:pt>
                <c:pt idx="9753">
                  <c:v>-0.64213200000000004</c:v>
                </c:pt>
                <c:pt idx="9754">
                  <c:v>-0.73183699999999996</c:v>
                </c:pt>
                <c:pt idx="9755">
                  <c:v>0.68230800000000003</c:v>
                </c:pt>
                <c:pt idx="9756">
                  <c:v>-0.37804900000000002</c:v>
                </c:pt>
                <c:pt idx="9757">
                  <c:v>-1.70343</c:v>
                </c:pt>
                <c:pt idx="9758">
                  <c:v>0.322324</c:v>
                </c:pt>
                <c:pt idx="9759">
                  <c:v>0.25546400000000002</c:v>
                </c:pt>
                <c:pt idx="9760">
                  <c:v>-0.51818600000000004</c:v>
                </c:pt>
                <c:pt idx="9761">
                  <c:v>-0.23944199999999999</c:v>
                </c:pt>
                <c:pt idx="9762">
                  <c:v>-0.886911</c:v>
                </c:pt>
                <c:pt idx="9763">
                  <c:v>-0.24331800000000001</c:v>
                </c:pt>
                <c:pt idx="9764">
                  <c:v>0.79645600000000005</c:v>
                </c:pt>
                <c:pt idx="9765">
                  <c:v>-0.21770300000000001</c:v>
                </c:pt>
                <c:pt idx="9766">
                  <c:v>0.62009400000000003</c:v>
                </c:pt>
                <c:pt idx="9767">
                  <c:v>-0.73767400000000005</c:v>
                </c:pt>
                <c:pt idx="9768">
                  <c:v>-0.74202199999999996</c:v>
                </c:pt>
                <c:pt idx="9769">
                  <c:v>-0.96657199999999999</c:v>
                </c:pt>
                <c:pt idx="9770">
                  <c:v>-1.08572</c:v>
                </c:pt>
                <c:pt idx="9771">
                  <c:v>0.69335999999999998</c:v>
                </c:pt>
                <c:pt idx="9772">
                  <c:v>0.81654000000000004</c:v>
                </c:pt>
                <c:pt idx="9773">
                  <c:v>0.75942799999999999</c:v>
                </c:pt>
                <c:pt idx="9774">
                  <c:v>-0.89023799999999997</c:v>
                </c:pt>
                <c:pt idx="9775">
                  <c:v>0.79645600000000005</c:v>
                </c:pt>
                <c:pt idx="9776">
                  <c:v>-1.2708699999999999</c:v>
                </c:pt>
                <c:pt idx="9777">
                  <c:v>-0.73183699999999996</c:v>
                </c:pt>
                <c:pt idx="9778">
                  <c:v>0.24102899999999999</c:v>
                </c:pt>
                <c:pt idx="9779">
                  <c:v>-1.76386</c:v>
                </c:pt>
                <c:pt idx="9780">
                  <c:v>-1.3887400000000001</c:v>
                </c:pt>
                <c:pt idx="9781">
                  <c:v>-1.05124</c:v>
                </c:pt>
                <c:pt idx="9782">
                  <c:v>-0.33214900000000003</c:v>
                </c:pt>
                <c:pt idx="9783">
                  <c:v>-0.74482099999999996</c:v>
                </c:pt>
                <c:pt idx="9784">
                  <c:v>-1.0950599999999999</c:v>
                </c:pt>
                <c:pt idx="9785">
                  <c:v>-0.88477399999999995</c:v>
                </c:pt>
                <c:pt idx="9786">
                  <c:v>0.29182799999999998</c:v>
                </c:pt>
                <c:pt idx="9787">
                  <c:v>0.17972399999999999</c:v>
                </c:pt>
                <c:pt idx="9788">
                  <c:v>0.39275199999999999</c:v>
                </c:pt>
                <c:pt idx="9789">
                  <c:v>0.70462199999999997</c:v>
                </c:pt>
                <c:pt idx="9790">
                  <c:v>-1.2673000000000001</c:v>
                </c:pt>
                <c:pt idx="9791">
                  <c:v>0.79601900000000003</c:v>
                </c:pt>
                <c:pt idx="9792">
                  <c:v>-1.55863</c:v>
                </c:pt>
                <c:pt idx="9793">
                  <c:v>0.92203500000000005</c:v>
                </c:pt>
                <c:pt idx="9794">
                  <c:v>-5.7098999999999997E-2</c:v>
                </c:pt>
                <c:pt idx="9795">
                  <c:v>-0.77365200000000001</c:v>
                </c:pt>
                <c:pt idx="9796">
                  <c:v>-0.114357</c:v>
                </c:pt>
                <c:pt idx="9797">
                  <c:v>0.103754</c:v>
                </c:pt>
                <c:pt idx="9798">
                  <c:v>0.70462199999999997</c:v>
                </c:pt>
                <c:pt idx="9799">
                  <c:v>-0.61019699999999999</c:v>
                </c:pt>
                <c:pt idx="9800">
                  <c:v>0.53750299999999995</c:v>
                </c:pt>
                <c:pt idx="9801">
                  <c:v>0.136578</c:v>
                </c:pt>
                <c:pt idx="9802">
                  <c:v>-0.73767400000000005</c:v>
                </c:pt>
                <c:pt idx="9803">
                  <c:v>-1.0950599999999999</c:v>
                </c:pt>
                <c:pt idx="9804">
                  <c:v>6.7335999999999993E-2</c:v>
                </c:pt>
                <c:pt idx="9805">
                  <c:v>-1.1835800000000001</c:v>
                </c:pt>
                <c:pt idx="9806">
                  <c:v>0.92203500000000005</c:v>
                </c:pt>
                <c:pt idx="9807">
                  <c:v>-0.20942</c:v>
                </c:pt>
                <c:pt idx="9808">
                  <c:v>-0.61019699999999999</c:v>
                </c:pt>
                <c:pt idx="9809">
                  <c:v>-0.73900999999999994</c:v>
                </c:pt>
                <c:pt idx="9810">
                  <c:v>-0.114357</c:v>
                </c:pt>
                <c:pt idx="9811">
                  <c:v>-1.1451899999999999</c:v>
                </c:pt>
                <c:pt idx="9812">
                  <c:v>-0.20942</c:v>
                </c:pt>
                <c:pt idx="9813">
                  <c:v>0.34745500000000001</c:v>
                </c:pt>
                <c:pt idx="9814">
                  <c:v>-0.72990900000000003</c:v>
                </c:pt>
                <c:pt idx="9815">
                  <c:v>4.2722999999999997E-2</c:v>
                </c:pt>
                <c:pt idx="9816">
                  <c:v>0.65899099999999999</c:v>
                </c:pt>
                <c:pt idx="9817">
                  <c:v>-0.74482099999999996</c:v>
                </c:pt>
                <c:pt idx="9818">
                  <c:v>-1.6656899999999999</c:v>
                </c:pt>
                <c:pt idx="9819">
                  <c:v>-1.33186</c:v>
                </c:pt>
                <c:pt idx="9820">
                  <c:v>-1.06297</c:v>
                </c:pt>
                <c:pt idx="9821">
                  <c:v>-0.32649800000000001</c:v>
                </c:pt>
                <c:pt idx="9822">
                  <c:v>-1.57524</c:v>
                </c:pt>
                <c:pt idx="9823">
                  <c:v>-0.23449700000000001</c:v>
                </c:pt>
                <c:pt idx="9824">
                  <c:v>-0.104324</c:v>
                </c:pt>
                <c:pt idx="9825">
                  <c:v>-1.0161</c:v>
                </c:pt>
                <c:pt idx="9826">
                  <c:v>-1.1689099999999999</c:v>
                </c:pt>
                <c:pt idx="9827">
                  <c:v>-0.30998399999999998</c:v>
                </c:pt>
                <c:pt idx="9828">
                  <c:v>-1.06297</c:v>
                </c:pt>
                <c:pt idx="9829">
                  <c:v>-0.941079</c:v>
                </c:pt>
                <c:pt idx="9830">
                  <c:v>-1.5806899999999999</c:v>
                </c:pt>
                <c:pt idx="9831">
                  <c:v>-0.53023600000000004</c:v>
                </c:pt>
                <c:pt idx="9832">
                  <c:v>-1.62361</c:v>
                </c:pt>
                <c:pt idx="9833">
                  <c:v>-1.4137299999999999</c:v>
                </c:pt>
                <c:pt idx="9834">
                  <c:v>-0.885876</c:v>
                </c:pt>
                <c:pt idx="9835">
                  <c:v>-0.941079</c:v>
                </c:pt>
                <c:pt idx="9836">
                  <c:v>-1.4034800000000001</c:v>
                </c:pt>
                <c:pt idx="9837">
                  <c:v>-1.31433</c:v>
                </c:pt>
                <c:pt idx="9838">
                  <c:v>-1.2011099999999999</c:v>
                </c:pt>
                <c:pt idx="9839">
                  <c:v>-1.2573099999999999</c:v>
                </c:pt>
                <c:pt idx="9840">
                  <c:v>-0.58828400000000003</c:v>
                </c:pt>
                <c:pt idx="9841">
                  <c:v>-0.91667799999999999</c:v>
                </c:pt>
                <c:pt idx="9842">
                  <c:v>-1.4137299999999999</c:v>
                </c:pt>
                <c:pt idx="9843">
                  <c:v>-0.75322100000000003</c:v>
                </c:pt>
                <c:pt idx="9844">
                  <c:v>-1.4137299999999999</c:v>
                </c:pt>
                <c:pt idx="9845">
                  <c:v>-0.69768200000000002</c:v>
                </c:pt>
                <c:pt idx="9846">
                  <c:v>-0.41725899999999999</c:v>
                </c:pt>
                <c:pt idx="9847">
                  <c:v>-0.44781199999999999</c:v>
                </c:pt>
                <c:pt idx="9848">
                  <c:v>-0.96556600000000004</c:v>
                </c:pt>
                <c:pt idx="9849">
                  <c:v>-0.62660000000000005</c:v>
                </c:pt>
                <c:pt idx="9850">
                  <c:v>-0.41725899999999999</c:v>
                </c:pt>
                <c:pt idx="9851">
                  <c:v>-0.15911600000000001</c:v>
                </c:pt>
                <c:pt idx="9852">
                  <c:v>-1.3232699999999999</c:v>
                </c:pt>
                <c:pt idx="9853">
                  <c:v>-1.2683800000000001</c:v>
                </c:pt>
                <c:pt idx="9854">
                  <c:v>-0.15911600000000001</c:v>
                </c:pt>
                <c:pt idx="9855">
                  <c:v>-0.855352</c:v>
                </c:pt>
                <c:pt idx="9856">
                  <c:v>-1.1049800000000001</c:v>
                </c:pt>
                <c:pt idx="9857">
                  <c:v>-1.02386</c:v>
                </c:pt>
                <c:pt idx="9858">
                  <c:v>-0.208508</c:v>
                </c:pt>
                <c:pt idx="9859">
                  <c:v>-0.75322100000000003</c:v>
                </c:pt>
                <c:pt idx="9860">
                  <c:v>-1.07376</c:v>
                </c:pt>
                <c:pt idx="9861">
                  <c:v>-0.33794099999999999</c:v>
                </c:pt>
                <c:pt idx="9862">
                  <c:v>-1.10741</c:v>
                </c:pt>
                <c:pt idx="9863">
                  <c:v>-0.44581399999999999</c:v>
                </c:pt>
                <c:pt idx="9864">
                  <c:v>-1.02172</c:v>
                </c:pt>
                <c:pt idx="9865">
                  <c:v>-0.41725899999999999</c:v>
                </c:pt>
                <c:pt idx="9866">
                  <c:v>-0.52295899999999995</c:v>
                </c:pt>
                <c:pt idx="9867">
                  <c:v>-1.2683800000000001</c:v>
                </c:pt>
                <c:pt idx="9868">
                  <c:v>-0.89026700000000003</c:v>
                </c:pt>
                <c:pt idx="9869">
                  <c:v>-0.69768200000000002</c:v>
                </c:pt>
                <c:pt idx="9870">
                  <c:v>-0.59791799999999995</c:v>
                </c:pt>
                <c:pt idx="9871">
                  <c:v>-0.56938999999999995</c:v>
                </c:pt>
                <c:pt idx="9872">
                  <c:v>-0.51084300000000005</c:v>
                </c:pt>
                <c:pt idx="9873">
                  <c:v>-0.573909</c:v>
                </c:pt>
                <c:pt idx="9874">
                  <c:v>-0.62703399999999998</c:v>
                </c:pt>
                <c:pt idx="9875">
                  <c:v>-0.380301</c:v>
                </c:pt>
                <c:pt idx="9876">
                  <c:v>-0.70347499999999996</c:v>
                </c:pt>
                <c:pt idx="9877">
                  <c:v>-0.294379</c:v>
                </c:pt>
                <c:pt idx="9878">
                  <c:v>-0.54082399999999997</c:v>
                </c:pt>
                <c:pt idx="9879">
                  <c:v>-0.51243899999999998</c:v>
                </c:pt>
                <c:pt idx="9880">
                  <c:v>-0.15709799999999999</c:v>
                </c:pt>
                <c:pt idx="9881">
                  <c:v>7.8493999999999994E-2</c:v>
                </c:pt>
                <c:pt idx="9882">
                  <c:v>-0.41524299999999997</c:v>
                </c:pt>
                <c:pt idx="9883">
                  <c:v>-0.294379</c:v>
                </c:pt>
                <c:pt idx="9884">
                  <c:v>-1.16658</c:v>
                </c:pt>
                <c:pt idx="9885">
                  <c:v>-0.87525699999999995</c:v>
                </c:pt>
                <c:pt idx="9886">
                  <c:v>-0.75256599999999996</c:v>
                </c:pt>
                <c:pt idx="9887">
                  <c:v>-0.91259900000000005</c:v>
                </c:pt>
                <c:pt idx="9888">
                  <c:v>-0.46743699999999999</c:v>
                </c:pt>
                <c:pt idx="9889">
                  <c:v>-0.91259900000000005</c:v>
                </c:pt>
                <c:pt idx="9890">
                  <c:v>-1.0906499999999999</c:v>
                </c:pt>
                <c:pt idx="9891">
                  <c:v>-1.04922</c:v>
                </c:pt>
                <c:pt idx="9892">
                  <c:v>-0.51243899999999998</c:v>
                </c:pt>
                <c:pt idx="9893">
                  <c:v>-0.56489</c:v>
                </c:pt>
                <c:pt idx="9894">
                  <c:v>-0.93400099999999997</c:v>
                </c:pt>
                <c:pt idx="9895">
                  <c:v>-1.03861</c:v>
                </c:pt>
                <c:pt idx="9896">
                  <c:v>-1.40025</c:v>
                </c:pt>
                <c:pt idx="9897">
                  <c:v>-0.58830199999999999</c:v>
                </c:pt>
                <c:pt idx="9898">
                  <c:v>-0.80883899999999997</c:v>
                </c:pt>
                <c:pt idx="9899">
                  <c:v>-0.64077799999999996</c:v>
                </c:pt>
                <c:pt idx="9900">
                  <c:v>-0.62703399999999998</c:v>
                </c:pt>
                <c:pt idx="9901">
                  <c:v>-0.87525699999999995</c:v>
                </c:pt>
                <c:pt idx="9902">
                  <c:v>-0.40555000000000002</c:v>
                </c:pt>
                <c:pt idx="9903">
                  <c:v>-0.93164899999999995</c:v>
                </c:pt>
                <c:pt idx="9904">
                  <c:v>-0.57223500000000005</c:v>
                </c:pt>
                <c:pt idx="9905">
                  <c:v>-0.47718699999999997</c:v>
                </c:pt>
                <c:pt idx="9906">
                  <c:v>-0.37825399999999998</c:v>
                </c:pt>
                <c:pt idx="9907">
                  <c:v>-1.00084</c:v>
                </c:pt>
                <c:pt idx="9908">
                  <c:v>-0.83617799999999998</c:v>
                </c:pt>
                <c:pt idx="9909">
                  <c:v>-1.1860900000000001</c:v>
                </c:pt>
                <c:pt idx="9910">
                  <c:v>-0.93164899999999995</c:v>
                </c:pt>
                <c:pt idx="9911">
                  <c:v>-0.59495799999999999</c:v>
                </c:pt>
                <c:pt idx="9912">
                  <c:v>-0.99032799999999999</c:v>
                </c:pt>
                <c:pt idx="9913">
                  <c:v>-0.117635</c:v>
                </c:pt>
                <c:pt idx="9914">
                  <c:v>-0.83077699999999999</c:v>
                </c:pt>
                <c:pt idx="9915">
                  <c:v>-1.1050500000000001</c:v>
                </c:pt>
                <c:pt idx="9916">
                  <c:v>-0.25792599999999999</c:v>
                </c:pt>
                <c:pt idx="9917">
                  <c:v>-0.96566600000000002</c:v>
                </c:pt>
                <c:pt idx="9918">
                  <c:v>-1.2235100000000001</c:v>
                </c:pt>
                <c:pt idx="9919">
                  <c:v>-0.35028599999999999</c:v>
                </c:pt>
                <c:pt idx="9920">
                  <c:v>-0.37825399999999998</c:v>
                </c:pt>
                <c:pt idx="9921">
                  <c:v>0.26677899999999999</c:v>
                </c:pt>
                <c:pt idx="9922">
                  <c:v>-0.35028599999999999</c:v>
                </c:pt>
                <c:pt idx="9923">
                  <c:v>-0.99032799999999999</c:v>
                </c:pt>
                <c:pt idx="9924">
                  <c:v>-0.47718699999999997</c:v>
                </c:pt>
                <c:pt idx="9925">
                  <c:v>2.8233999999999999E-2</c:v>
                </c:pt>
                <c:pt idx="9926">
                  <c:v>-0.78609499999999999</c:v>
                </c:pt>
                <c:pt idx="9927">
                  <c:v>-0.48191699999999998</c:v>
                </c:pt>
                <c:pt idx="9928">
                  <c:v>-0.96154099999999998</c:v>
                </c:pt>
                <c:pt idx="9929">
                  <c:v>-0.21188399999999999</c:v>
                </c:pt>
                <c:pt idx="9930">
                  <c:v>5.4688000000000001E-2</c:v>
                </c:pt>
                <c:pt idx="9931">
                  <c:v>-0.93266499999999997</c:v>
                </c:pt>
                <c:pt idx="9932">
                  <c:v>-3.0648999999999999E-2</c:v>
                </c:pt>
                <c:pt idx="9933">
                  <c:v>5.6222000000000001E-2</c:v>
                </c:pt>
                <c:pt idx="9934">
                  <c:v>-0.16329099999999999</c:v>
                </c:pt>
                <c:pt idx="9935">
                  <c:v>-0.388465</c:v>
                </c:pt>
                <c:pt idx="9936">
                  <c:v>-0.609962</c:v>
                </c:pt>
                <c:pt idx="9937">
                  <c:v>-3.0648999999999999E-2</c:v>
                </c:pt>
                <c:pt idx="9938">
                  <c:v>0.26677899999999999</c:v>
                </c:pt>
                <c:pt idx="9939">
                  <c:v>0.33617000000000002</c:v>
                </c:pt>
                <c:pt idx="9940">
                  <c:v>-0.51485400000000003</c:v>
                </c:pt>
                <c:pt idx="9941">
                  <c:v>-0.65927100000000005</c:v>
                </c:pt>
                <c:pt idx="9942">
                  <c:v>-6.5919000000000005E-2</c:v>
                </c:pt>
                <c:pt idx="9943">
                  <c:v>-1.081E-2</c:v>
                </c:pt>
                <c:pt idx="9944">
                  <c:v>-2.5900000000000001E-4</c:v>
                </c:pt>
                <c:pt idx="9945">
                  <c:v>-0.496172</c:v>
                </c:pt>
                <c:pt idx="9946">
                  <c:v>-0.93266499999999997</c:v>
                </c:pt>
                <c:pt idx="9947">
                  <c:v>-0.51485400000000003</c:v>
                </c:pt>
                <c:pt idx="9948">
                  <c:v>-0.134853</c:v>
                </c:pt>
                <c:pt idx="9949">
                  <c:v>-0.184896</c:v>
                </c:pt>
                <c:pt idx="9950">
                  <c:v>5.6222000000000001E-2</c:v>
                </c:pt>
                <c:pt idx="9951">
                  <c:v>-0.14230300000000001</c:v>
                </c:pt>
                <c:pt idx="9952">
                  <c:v>-0.44133800000000001</c:v>
                </c:pt>
                <c:pt idx="9953">
                  <c:v>5.4688000000000001E-2</c:v>
                </c:pt>
                <c:pt idx="9954">
                  <c:v>-0.23261699999999999</c:v>
                </c:pt>
                <c:pt idx="9955">
                  <c:v>5.6222000000000001E-2</c:v>
                </c:pt>
                <c:pt idx="9956">
                  <c:v>-0.54011500000000001</c:v>
                </c:pt>
                <c:pt idx="9957">
                  <c:v>-0.63688999999999996</c:v>
                </c:pt>
                <c:pt idx="9958">
                  <c:v>-0.183027</c:v>
                </c:pt>
                <c:pt idx="9959">
                  <c:v>-0.64911600000000003</c:v>
                </c:pt>
                <c:pt idx="9960">
                  <c:v>-0.98187500000000005</c:v>
                </c:pt>
                <c:pt idx="9961">
                  <c:v>-6.2316000000000003E-2</c:v>
                </c:pt>
                <c:pt idx="9962">
                  <c:v>-0.18304400000000001</c:v>
                </c:pt>
                <c:pt idx="9963">
                  <c:v>-0.13922999999999999</c:v>
                </c:pt>
                <c:pt idx="9964">
                  <c:v>-1.10765</c:v>
                </c:pt>
                <c:pt idx="9965">
                  <c:v>-0.54540500000000003</c:v>
                </c:pt>
                <c:pt idx="9966">
                  <c:v>-0.13922999999999999</c:v>
                </c:pt>
                <c:pt idx="9967">
                  <c:v>-1.77142</c:v>
                </c:pt>
                <c:pt idx="9968">
                  <c:v>-0.21169299999999999</c:v>
                </c:pt>
                <c:pt idx="9969">
                  <c:v>-0.194741</c:v>
                </c:pt>
                <c:pt idx="9970">
                  <c:v>-0.30493900000000002</c:v>
                </c:pt>
                <c:pt idx="9971">
                  <c:v>-0.23738200000000001</c:v>
                </c:pt>
                <c:pt idx="9972">
                  <c:v>-0.20896999999999999</c:v>
                </c:pt>
                <c:pt idx="9973">
                  <c:v>-0.31468600000000002</c:v>
                </c:pt>
                <c:pt idx="9974">
                  <c:v>-0.91171800000000003</c:v>
                </c:pt>
                <c:pt idx="9975">
                  <c:v>-0.27431</c:v>
                </c:pt>
                <c:pt idx="9976">
                  <c:v>-1.5591699999999999</c:v>
                </c:pt>
                <c:pt idx="9977">
                  <c:v>-0.227691</c:v>
                </c:pt>
                <c:pt idx="9978">
                  <c:v>-0.402613</c:v>
                </c:pt>
                <c:pt idx="9979">
                  <c:v>-0.37356600000000001</c:v>
                </c:pt>
                <c:pt idx="9980">
                  <c:v>-1.12391</c:v>
                </c:pt>
                <c:pt idx="9981">
                  <c:v>-1.3449899999999999</c:v>
                </c:pt>
                <c:pt idx="9982">
                  <c:v>-1.35808</c:v>
                </c:pt>
                <c:pt idx="9983">
                  <c:v>-1.7985100000000001</c:v>
                </c:pt>
                <c:pt idx="9984">
                  <c:v>-1.3359300000000001</c:v>
                </c:pt>
                <c:pt idx="9985">
                  <c:v>-1.7980100000000001</c:v>
                </c:pt>
                <c:pt idx="9986">
                  <c:v>-1.16191</c:v>
                </c:pt>
                <c:pt idx="9987">
                  <c:v>-1.42089</c:v>
                </c:pt>
                <c:pt idx="9988">
                  <c:v>-1.75163</c:v>
                </c:pt>
                <c:pt idx="9989">
                  <c:v>-2.0419999999999998</c:v>
                </c:pt>
                <c:pt idx="9990">
                  <c:v>-1.26603</c:v>
                </c:pt>
                <c:pt idx="9991">
                  <c:v>-1.6719200000000001</c:v>
                </c:pt>
                <c:pt idx="9992">
                  <c:v>-1.75163</c:v>
                </c:pt>
                <c:pt idx="9993">
                  <c:v>-1.16191</c:v>
                </c:pt>
                <c:pt idx="9994">
                  <c:v>-2.0419999999999998</c:v>
                </c:pt>
                <c:pt idx="9995">
                  <c:v>-1.2157899999999999</c:v>
                </c:pt>
                <c:pt idx="9996">
                  <c:v>-1.35808</c:v>
                </c:pt>
                <c:pt idx="9997">
                  <c:v>-1.4924900000000001</c:v>
                </c:pt>
                <c:pt idx="9998">
                  <c:v>-1.19387</c:v>
                </c:pt>
                <c:pt idx="9999">
                  <c:v>-1.8238700000000001</c:v>
                </c:pt>
                <c:pt idx="10000">
                  <c:v>-1.2157899999999999</c:v>
                </c:pt>
                <c:pt idx="10001">
                  <c:v>-1.9106700000000001</c:v>
                </c:pt>
                <c:pt idx="10002">
                  <c:v>-2.4511699999999998</c:v>
                </c:pt>
                <c:pt idx="10003">
                  <c:v>-2.0952799999999998</c:v>
                </c:pt>
                <c:pt idx="10004">
                  <c:v>-1.69319</c:v>
                </c:pt>
                <c:pt idx="10005">
                  <c:v>-2.05972</c:v>
                </c:pt>
                <c:pt idx="10006">
                  <c:v>-1.68214</c:v>
                </c:pt>
                <c:pt idx="10007">
                  <c:v>-1.8910199999999999</c:v>
                </c:pt>
                <c:pt idx="10008">
                  <c:v>-2.47559</c:v>
                </c:pt>
                <c:pt idx="10009">
                  <c:v>-2.3204500000000001</c:v>
                </c:pt>
                <c:pt idx="10010">
                  <c:v>-2.0952799999999998</c:v>
                </c:pt>
                <c:pt idx="10011">
                  <c:v>-2.1589800000000001</c:v>
                </c:pt>
                <c:pt idx="10012">
                  <c:v>-2.3328700000000002</c:v>
                </c:pt>
                <c:pt idx="10013">
                  <c:v>-1.9526399999999999</c:v>
                </c:pt>
                <c:pt idx="10014">
                  <c:v>-1.9317299999999999</c:v>
                </c:pt>
                <c:pt idx="10015">
                  <c:v>-2.3619300000000001</c:v>
                </c:pt>
                <c:pt idx="10016">
                  <c:v>-1.26597</c:v>
                </c:pt>
                <c:pt idx="10017">
                  <c:v>-1.26597</c:v>
                </c:pt>
                <c:pt idx="10018">
                  <c:v>-1.4491400000000001</c:v>
                </c:pt>
                <c:pt idx="10019">
                  <c:v>-1.57047</c:v>
                </c:pt>
                <c:pt idx="10020">
                  <c:v>-1.0011699999999999</c:v>
                </c:pt>
                <c:pt idx="10021">
                  <c:v>-0.92979299999999998</c:v>
                </c:pt>
                <c:pt idx="10022">
                  <c:v>-0.45366499999999998</c:v>
                </c:pt>
                <c:pt idx="10023">
                  <c:v>-0.93757199999999996</c:v>
                </c:pt>
                <c:pt idx="10024">
                  <c:v>-1.0183199999999999</c:v>
                </c:pt>
                <c:pt idx="10025">
                  <c:v>-1.3950199999999999</c:v>
                </c:pt>
                <c:pt idx="10026">
                  <c:v>-0.95767000000000002</c:v>
                </c:pt>
                <c:pt idx="10027">
                  <c:v>-1.5092000000000001</c:v>
                </c:pt>
                <c:pt idx="10028">
                  <c:v>-0.57838900000000004</c:v>
                </c:pt>
                <c:pt idx="10029">
                  <c:v>-0.93055699999999997</c:v>
                </c:pt>
                <c:pt idx="10030">
                  <c:v>-1.5535399999999999</c:v>
                </c:pt>
                <c:pt idx="10031">
                  <c:v>-0.96656500000000001</c:v>
                </c:pt>
                <c:pt idx="10032">
                  <c:v>-0.45366499999999998</c:v>
                </c:pt>
                <c:pt idx="10033">
                  <c:v>-1.32874</c:v>
                </c:pt>
                <c:pt idx="10034">
                  <c:v>-0.95170100000000002</c:v>
                </c:pt>
                <c:pt idx="10035">
                  <c:v>-1.0900799999999999</c:v>
                </c:pt>
                <c:pt idx="10036">
                  <c:v>-1.3950199999999999</c:v>
                </c:pt>
                <c:pt idx="10037">
                  <c:v>-0.45366499999999998</c:v>
                </c:pt>
                <c:pt idx="10038">
                  <c:v>-0.83661200000000002</c:v>
                </c:pt>
                <c:pt idx="10039">
                  <c:v>-1.03434</c:v>
                </c:pt>
                <c:pt idx="10040">
                  <c:v>-0.90295800000000004</c:v>
                </c:pt>
                <c:pt idx="10041">
                  <c:v>-1.7725599999999999</c:v>
                </c:pt>
                <c:pt idx="10042">
                  <c:v>-1.32874</c:v>
                </c:pt>
                <c:pt idx="10043">
                  <c:v>-1.0936900000000001</c:v>
                </c:pt>
                <c:pt idx="10044">
                  <c:v>-2.1485699999999999</c:v>
                </c:pt>
                <c:pt idx="10045">
                  <c:v>-1.79942</c:v>
                </c:pt>
                <c:pt idx="10046">
                  <c:v>-0.98905399999999999</c:v>
                </c:pt>
                <c:pt idx="10047">
                  <c:v>-1.4071199999999999</c:v>
                </c:pt>
                <c:pt idx="10048">
                  <c:v>-1.9056999999999999</c:v>
                </c:pt>
                <c:pt idx="10049">
                  <c:v>-0.37015500000000001</c:v>
                </c:pt>
                <c:pt idx="10050">
                  <c:v>-1.0159800000000001</c:v>
                </c:pt>
                <c:pt idx="10051">
                  <c:v>-1.5719700000000001</c:v>
                </c:pt>
                <c:pt idx="10052">
                  <c:v>-1.48844</c:v>
                </c:pt>
                <c:pt idx="10053">
                  <c:v>-1.70801</c:v>
                </c:pt>
                <c:pt idx="10054">
                  <c:v>-1.06389</c:v>
                </c:pt>
                <c:pt idx="10055">
                  <c:v>-1.15246</c:v>
                </c:pt>
                <c:pt idx="10056">
                  <c:v>-1.5668500000000001</c:v>
                </c:pt>
                <c:pt idx="10057">
                  <c:v>-1.79942</c:v>
                </c:pt>
                <c:pt idx="10058">
                  <c:v>-1.5719700000000001</c:v>
                </c:pt>
                <c:pt idx="10059">
                  <c:v>-1.5444599999999999</c:v>
                </c:pt>
                <c:pt idx="10060">
                  <c:v>-1.4833000000000001</c:v>
                </c:pt>
                <c:pt idx="10061">
                  <c:v>-1.5010699999999999</c:v>
                </c:pt>
                <c:pt idx="10062">
                  <c:v>-1.7937799999999999</c:v>
                </c:pt>
                <c:pt idx="10063">
                  <c:v>-2.3498100000000002</c:v>
                </c:pt>
                <c:pt idx="10064">
                  <c:v>-1.8640600000000001</c:v>
                </c:pt>
                <c:pt idx="10065">
                  <c:v>-2.3498100000000002</c:v>
                </c:pt>
                <c:pt idx="10066">
                  <c:v>-1.56101</c:v>
                </c:pt>
                <c:pt idx="10067">
                  <c:v>-1.94648</c:v>
                </c:pt>
                <c:pt idx="10068">
                  <c:v>-1.8640600000000001</c:v>
                </c:pt>
                <c:pt idx="10069">
                  <c:v>-1.89653</c:v>
                </c:pt>
                <c:pt idx="10070">
                  <c:v>-2.1618200000000001</c:v>
                </c:pt>
                <c:pt idx="10071">
                  <c:v>-1.9808399999999999</c:v>
                </c:pt>
                <c:pt idx="10072">
                  <c:v>-2.4647999999999999</c:v>
                </c:pt>
                <c:pt idx="10073">
                  <c:v>-2.7852800000000002</c:v>
                </c:pt>
                <c:pt idx="10074">
                  <c:v>-1.94648</c:v>
                </c:pt>
                <c:pt idx="10075">
                  <c:v>-2.4776099999999999</c:v>
                </c:pt>
                <c:pt idx="10076">
                  <c:v>-1.7937799999999999</c:v>
                </c:pt>
                <c:pt idx="10077">
                  <c:v>-2.42123</c:v>
                </c:pt>
                <c:pt idx="10078">
                  <c:v>-2.6473499999999999</c:v>
                </c:pt>
                <c:pt idx="10079">
                  <c:v>-2.681</c:v>
                </c:pt>
                <c:pt idx="10080">
                  <c:v>-2.3498100000000002</c:v>
                </c:pt>
                <c:pt idx="10081">
                  <c:v>-2.3982899999999998</c:v>
                </c:pt>
                <c:pt idx="10082">
                  <c:v>-2.1563099999999999</c:v>
                </c:pt>
                <c:pt idx="10083">
                  <c:v>-2.3083200000000001</c:v>
                </c:pt>
                <c:pt idx="10084">
                  <c:v>-2.0790700000000002</c:v>
                </c:pt>
                <c:pt idx="10085">
                  <c:v>-2.3083200000000001</c:v>
                </c:pt>
                <c:pt idx="10086">
                  <c:v>-2.23123</c:v>
                </c:pt>
                <c:pt idx="10087">
                  <c:v>-2.55809</c:v>
                </c:pt>
                <c:pt idx="10088">
                  <c:v>-2.0790700000000002</c:v>
                </c:pt>
                <c:pt idx="10089">
                  <c:v>-2.2633800000000002</c:v>
                </c:pt>
                <c:pt idx="10090">
                  <c:v>-2.2698</c:v>
                </c:pt>
                <c:pt idx="10091">
                  <c:v>-2.06542</c:v>
                </c:pt>
                <c:pt idx="10092">
                  <c:v>-2.2145299999999999</c:v>
                </c:pt>
                <c:pt idx="10093">
                  <c:v>-2.20513</c:v>
                </c:pt>
                <c:pt idx="10094">
                  <c:v>-2.0160399999999998</c:v>
                </c:pt>
                <c:pt idx="10095">
                  <c:v>-2.1596000000000002</c:v>
                </c:pt>
                <c:pt idx="10096">
                  <c:v>-2.1378200000000001</c:v>
                </c:pt>
                <c:pt idx="10097">
                  <c:v>-2.1810299999999998</c:v>
                </c:pt>
                <c:pt idx="10098">
                  <c:v>-1.71411</c:v>
                </c:pt>
                <c:pt idx="10099">
                  <c:v>-2.6530499999999999</c:v>
                </c:pt>
                <c:pt idx="10100">
                  <c:v>-2.1208499999999999</c:v>
                </c:pt>
                <c:pt idx="10101">
                  <c:v>-2.19285</c:v>
                </c:pt>
                <c:pt idx="10102">
                  <c:v>-2.1810299999999998</c:v>
                </c:pt>
                <c:pt idx="10103">
                  <c:v>-2.19285</c:v>
                </c:pt>
                <c:pt idx="10104">
                  <c:v>-2.20513</c:v>
                </c:pt>
                <c:pt idx="10105">
                  <c:v>-2.0844499999999999</c:v>
                </c:pt>
                <c:pt idx="10106">
                  <c:v>-2.3686500000000001</c:v>
                </c:pt>
                <c:pt idx="10107">
                  <c:v>-2.4123999999999999</c:v>
                </c:pt>
                <c:pt idx="10108">
                  <c:v>-2.3990900000000002</c:v>
                </c:pt>
                <c:pt idx="10109">
                  <c:v>-1.76474</c:v>
                </c:pt>
                <c:pt idx="10110">
                  <c:v>-2.57626</c:v>
                </c:pt>
                <c:pt idx="10111">
                  <c:v>-2.7255699999999998</c:v>
                </c:pt>
                <c:pt idx="10112">
                  <c:v>-1.98543</c:v>
                </c:pt>
                <c:pt idx="10113">
                  <c:v>-2.8463799999999999</c:v>
                </c:pt>
                <c:pt idx="10114">
                  <c:v>-2.1896</c:v>
                </c:pt>
                <c:pt idx="10115">
                  <c:v>-2.1939199999999999</c:v>
                </c:pt>
                <c:pt idx="10116">
                  <c:v>-2.1116299999999999</c:v>
                </c:pt>
                <c:pt idx="10117">
                  <c:v>-2.32544</c:v>
                </c:pt>
                <c:pt idx="10118">
                  <c:v>-2.2937699999999999</c:v>
                </c:pt>
                <c:pt idx="10119">
                  <c:v>-2.0941000000000001</c:v>
                </c:pt>
                <c:pt idx="10120">
                  <c:v>-2.3073600000000001</c:v>
                </c:pt>
                <c:pt idx="10121">
                  <c:v>-2.0941000000000001</c:v>
                </c:pt>
                <c:pt idx="10122">
                  <c:v>-2.3212700000000002</c:v>
                </c:pt>
                <c:pt idx="10123">
                  <c:v>-2.2519300000000002</c:v>
                </c:pt>
                <c:pt idx="10124">
                  <c:v>-1.76474</c:v>
                </c:pt>
                <c:pt idx="10125">
                  <c:v>-2.5137299999999998</c:v>
                </c:pt>
                <c:pt idx="10126">
                  <c:v>-2.4486500000000002</c:v>
                </c:pt>
                <c:pt idx="10127">
                  <c:v>-1.5898399999999999</c:v>
                </c:pt>
                <c:pt idx="10128">
                  <c:v>-1.6261399999999999</c:v>
                </c:pt>
                <c:pt idx="10129">
                  <c:v>-2.0394399999999999</c:v>
                </c:pt>
                <c:pt idx="10130">
                  <c:v>-3.02644</c:v>
                </c:pt>
                <c:pt idx="10131">
                  <c:v>-2.63754</c:v>
                </c:pt>
                <c:pt idx="10132">
                  <c:v>-2.9072499999999999</c:v>
                </c:pt>
                <c:pt idx="10133">
                  <c:v>-2.96448</c:v>
                </c:pt>
                <c:pt idx="10134">
                  <c:v>-2.68418</c:v>
                </c:pt>
                <c:pt idx="10135">
                  <c:v>-2.4975700000000001</c:v>
                </c:pt>
                <c:pt idx="10136">
                  <c:v>-2.2971300000000001</c:v>
                </c:pt>
                <c:pt idx="10137">
                  <c:v>-2.1562299999999999</c:v>
                </c:pt>
                <c:pt idx="10138">
                  <c:v>-1.90605</c:v>
                </c:pt>
                <c:pt idx="10139">
                  <c:v>-2.2971300000000001</c:v>
                </c:pt>
                <c:pt idx="10140">
                  <c:v>-2.52258</c:v>
                </c:pt>
                <c:pt idx="10141">
                  <c:v>-2.4165199999999998</c:v>
                </c:pt>
                <c:pt idx="10142">
                  <c:v>-2.52258</c:v>
                </c:pt>
                <c:pt idx="10143">
                  <c:v>-2.1562299999999999</c:v>
                </c:pt>
                <c:pt idx="10144">
                  <c:v>-2.4122599999999998</c:v>
                </c:pt>
                <c:pt idx="10145">
                  <c:v>-1.5898399999999999</c:v>
                </c:pt>
                <c:pt idx="10146">
                  <c:v>-2.8614600000000001</c:v>
                </c:pt>
                <c:pt idx="10147">
                  <c:v>-1.5898399999999999</c:v>
                </c:pt>
                <c:pt idx="10148">
                  <c:v>-2.4122599999999998</c:v>
                </c:pt>
                <c:pt idx="10149">
                  <c:v>-1.86514</c:v>
                </c:pt>
                <c:pt idx="10150">
                  <c:v>-2.4491999999999998</c:v>
                </c:pt>
                <c:pt idx="10151">
                  <c:v>-2.5035400000000001</c:v>
                </c:pt>
                <c:pt idx="10152">
                  <c:v>-2.9072499999999999</c:v>
                </c:pt>
                <c:pt idx="10153">
                  <c:v>-2.0472199999999998</c:v>
                </c:pt>
                <c:pt idx="10154">
                  <c:v>-2.35528</c:v>
                </c:pt>
                <c:pt idx="10155">
                  <c:v>-2.35528</c:v>
                </c:pt>
                <c:pt idx="10156">
                  <c:v>-2.70627</c:v>
                </c:pt>
                <c:pt idx="10157">
                  <c:v>-2.35528</c:v>
                </c:pt>
                <c:pt idx="10158">
                  <c:v>-2.3730000000000002</c:v>
                </c:pt>
                <c:pt idx="10159">
                  <c:v>-2.7423500000000001</c:v>
                </c:pt>
                <c:pt idx="10160">
                  <c:v>-2.5358700000000001</c:v>
                </c:pt>
                <c:pt idx="10161">
                  <c:v>-1.38357</c:v>
                </c:pt>
                <c:pt idx="10162">
                  <c:v>-1.8470599999999999</c:v>
                </c:pt>
                <c:pt idx="10163">
                  <c:v>-2.4556399999999998</c:v>
                </c:pt>
                <c:pt idx="10164">
                  <c:v>-2.0472199999999998</c:v>
                </c:pt>
                <c:pt idx="10165">
                  <c:v>-2.79148</c:v>
                </c:pt>
                <c:pt idx="10166">
                  <c:v>-2.4549500000000002</c:v>
                </c:pt>
                <c:pt idx="10167">
                  <c:v>-2.12981</c:v>
                </c:pt>
                <c:pt idx="10168">
                  <c:v>-2.6123099999999999</c:v>
                </c:pt>
                <c:pt idx="10169">
                  <c:v>0.79628200000000005</c:v>
                </c:pt>
                <c:pt idx="10170">
                  <c:v>0.79628200000000005</c:v>
                </c:pt>
                <c:pt idx="10171">
                  <c:v>0.79628200000000005</c:v>
                </c:pt>
                <c:pt idx="10172">
                  <c:v>-1.5585800000000001</c:v>
                </c:pt>
                <c:pt idx="10173">
                  <c:v>-5.0259999999999999E-2</c:v>
                </c:pt>
                <c:pt idx="10174">
                  <c:v>0.135658</c:v>
                </c:pt>
                <c:pt idx="10175">
                  <c:v>0.194517</c:v>
                </c:pt>
                <c:pt idx="10176">
                  <c:v>0.46819300000000003</c:v>
                </c:pt>
                <c:pt idx="10177">
                  <c:v>0.46819300000000003</c:v>
                </c:pt>
                <c:pt idx="10178">
                  <c:v>-0.203681</c:v>
                </c:pt>
                <c:pt idx="10179">
                  <c:v>-0.49417899999999998</c:v>
                </c:pt>
                <c:pt idx="10180">
                  <c:v>-1.57473</c:v>
                </c:pt>
                <c:pt idx="10181">
                  <c:v>-0.84408799999999995</c:v>
                </c:pt>
                <c:pt idx="10182">
                  <c:v>-0.16585800000000001</c:v>
                </c:pt>
                <c:pt idx="10183">
                  <c:v>-6.5423999999999996E-2</c:v>
                </c:pt>
                <c:pt idx="10184">
                  <c:v>-1.5585800000000001</c:v>
                </c:pt>
                <c:pt idx="10185">
                  <c:v>-0.196409</c:v>
                </c:pt>
                <c:pt idx="10186">
                  <c:v>0.17390600000000001</c:v>
                </c:pt>
                <c:pt idx="10187">
                  <c:v>-2.0451100000000002</c:v>
                </c:pt>
                <c:pt idx="10188">
                  <c:v>-1.1494200000000001</c:v>
                </c:pt>
                <c:pt idx="10189">
                  <c:v>0.26919599999999999</c:v>
                </c:pt>
                <c:pt idx="10190">
                  <c:v>-0.51417800000000002</c:v>
                </c:pt>
                <c:pt idx="10191">
                  <c:v>-0.54882699999999995</c:v>
                </c:pt>
                <c:pt idx="10192">
                  <c:v>-0.54882699999999995</c:v>
                </c:pt>
                <c:pt idx="10193">
                  <c:v>-8.3269999999999997E-2</c:v>
                </c:pt>
                <c:pt idx="10194">
                  <c:v>-1.02477</c:v>
                </c:pt>
                <c:pt idx="10195">
                  <c:v>-0.65390700000000002</c:v>
                </c:pt>
                <c:pt idx="10196">
                  <c:v>9.3558000000000002E-2</c:v>
                </c:pt>
                <c:pt idx="10197">
                  <c:v>-0.182837</c:v>
                </c:pt>
                <c:pt idx="10198">
                  <c:v>-0.47393600000000002</c:v>
                </c:pt>
                <c:pt idx="10199">
                  <c:v>-1.01315</c:v>
                </c:pt>
                <c:pt idx="10200">
                  <c:v>-1.02477</c:v>
                </c:pt>
                <c:pt idx="10201">
                  <c:v>0.25080999999999998</c:v>
                </c:pt>
                <c:pt idx="10202">
                  <c:v>-0.52498</c:v>
                </c:pt>
                <c:pt idx="10203">
                  <c:v>-0.73634599999999995</c:v>
                </c:pt>
                <c:pt idx="10204">
                  <c:v>-0.230846</c:v>
                </c:pt>
                <c:pt idx="10205">
                  <c:v>-1.54854</c:v>
                </c:pt>
                <c:pt idx="10206">
                  <c:v>-0.28214899999999998</c:v>
                </c:pt>
                <c:pt idx="10207">
                  <c:v>-1.32948</c:v>
                </c:pt>
                <c:pt idx="10208">
                  <c:v>-1.7549399999999999</c:v>
                </c:pt>
                <c:pt idx="10209">
                  <c:v>-1.54854</c:v>
                </c:pt>
                <c:pt idx="10210">
                  <c:v>-0.28631899999999999</c:v>
                </c:pt>
                <c:pt idx="10211">
                  <c:v>-1.2769600000000001</c:v>
                </c:pt>
                <c:pt idx="10212">
                  <c:v>-1.2769600000000001</c:v>
                </c:pt>
                <c:pt idx="10213">
                  <c:v>-0.91019000000000005</c:v>
                </c:pt>
                <c:pt idx="10214">
                  <c:v>-0.230846</c:v>
                </c:pt>
                <c:pt idx="10215">
                  <c:v>-0.28214899999999998</c:v>
                </c:pt>
                <c:pt idx="10216">
                  <c:v>-1.7549399999999999</c:v>
                </c:pt>
                <c:pt idx="10217">
                  <c:v>-0.95650199999999996</c:v>
                </c:pt>
                <c:pt idx="10218">
                  <c:v>-1.2847500000000001</c:v>
                </c:pt>
                <c:pt idx="10219">
                  <c:v>-0.94512499999999999</c:v>
                </c:pt>
                <c:pt idx="10220">
                  <c:v>-1.82216</c:v>
                </c:pt>
                <c:pt idx="10221">
                  <c:v>-0.43635099999999999</c:v>
                </c:pt>
                <c:pt idx="10222">
                  <c:v>-1.5244500000000001</c:v>
                </c:pt>
                <c:pt idx="10223">
                  <c:v>-0.274509</c:v>
                </c:pt>
                <c:pt idx="10224">
                  <c:v>-1.24024</c:v>
                </c:pt>
                <c:pt idx="10225">
                  <c:v>-1.19554</c:v>
                </c:pt>
                <c:pt idx="10226">
                  <c:v>-1.19554</c:v>
                </c:pt>
                <c:pt idx="10227">
                  <c:v>-0.23946500000000001</c:v>
                </c:pt>
                <c:pt idx="10228">
                  <c:v>-1.10161</c:v>
                </c:pt>
                <c:pt idx="10229">
                  <c:v>-1.11778</c:v>
                </c:pt>
                <c:pt idx="10230">
                  <c:v>-1.00559</c:v>
                </c:pt>
                <c:pt idx="10231">
                  <c:v>-1.20123</c:v>
                </c:pt>
                <c:pt idx="10232">
                  <c:v>-0.65634599999999998</c:v>
                </c:pt>
                <c:pt idx="10233">
                  <c:v>-1.5126900000000001</c:v>
                </c:pt>
                <c:pt idx="10234">
                  <c:v>-1.1803999999999999</c:v>
                </c:pt>
                <c:pt idx="10235">
                  <c:v>-1.31271</c:v>
                </c:pt>
                <c:pt idx="10236">
                  <c:v>-1.31271</c:v>
                </c:pt>
                <c:pt idx="10237">
                  <c:v>-0.65634599999999998</c:v>
                </c:pt>
                <c:pt idx="10238">
                  <c:v>-1.27929</c:v>
                </c:pt>
                <c:pt idx="10239">
                  <c:v>-1.34222</c:v>
                </c:pt>
                <c:pt idx="10240">
                  <c:v>-0.76283100000000004</c:v>
                </c:pt>
                <c:pt idx="10241">
                  <c:v>-0.52849900000000005</c:v>
                </c:pt>
                <c:pt idx="10242">
                  <c:v>-0.79983899999999997</c:v>
                </c:pt>
                <c:pt idx="10243">
                  <c:v>-0.35144700000000001</c:v>
                </c:pt>
                <c:pt idx="10244">
                  <c:v>-0.203073</c:v>
                </c:pt>
                <c:pt idx="10245">
                  <c:v>-1.34222</c:v>
                </c:pt>
                <c:pt idx="10246">
                  <c:v>-0.38911200000000001</c:v>
                </c:pt>
                <c:pt idx="10247">
                  <c:v>-0.35144700000000001</c:v>
                </c:pt>
                <c:pt idx="10248">
                  <c:v>-0.37230099999999999</c:v>
                </c:pt>
                <c:pt idx="10249">
                  <c:v>-0.23946500000000001</c:v>
                </c:pt>
                <c:pt idx="10250">
                  <c:v>-1.0744899999999999</c:v>
                </c:pt>
                <c:pt idx="10251">
                  <c:v>-1.34964</c:v>
                </c:pt>
                <c:pt idx="10252">
                  <c:v>-0.79983899999999997</c:v>
                </c:pt>
                <c:pt idx="10253">
                  <c:v>-0.85899400000000004</c:v>
                </c:pt>
                <c:pt idx="10254">
                  <c:v>-0.59454399999999996</c:v>
                </c:pt>
                <c:pt idx="10255">
                  <c:v>-0.67155900000000002</c:v>
                </c:pt>
                <c:pt idx="10256">
                  <c:v>-0.58687999999999996</c:v>
                </c:pt>
                <c:pt idx="10257">
                  <c:v>-1.16516</c:v>
                </c:pt>
                <c:pt idx="10258">
                  <c:v>-0.507131</c:v>
                </c:pt>
                <c:pt idx="10259">
                  <c:v>-1.32514</c:v>
                </c:pt>
                <c:pt idx="10260">
                  <c:v>-0.91058700000000004</c:v>
                </c:pt>
                <c:pt idx="10261">
                  <c:v>-1.08751</c:v>
                </c:pt>
                <c:pt idx="10262">
                  <c:v>-0.91307899999999997</c:v>
                </c:pt>
                <c:pt idx="10263">
                  <c:v>-0.75310200000000005</c:v>
                </c:pt>
                <c:pt idx="10264">
                  <c:v>-1.20451</c:v>
                </c:pt>
                <c:pt idx="10265">
                  <c:v>-0.61486300000000005</c:v>
                </c:pt>
                <c:pt idx="10266">
                  <c:v>-1.26373</c:v>
                </c:pt>
                <c:pt idx="10267">
                  <c:v>-1.3185100000000001</c:v>
                </c:pt>
                <c:pt idx="10268">
                  <c:v>-1.0606899999999999</c:v>
                </c:pt>
                <c:pt idx="10269">
                  <c:v>-0.65668400000000005</c:v>
                </c:pt>
                <c:pt idx="10270">
                  <c:v>-0.88137900000000002</c:v>
                </c:pt>
                <c:pt idx="10271">
                  <c:v>-1.3185100000000001</c:v>
                </c:pt>
                <c:pt idx="10272">
                  <c:v>-1.09398</c:v>
                </c:pt>
                <c:pt idx="10273">
                  <c:v>-1.1320399999999999</c:v>
                </c:pt>
                <c:pt idx="10274">
                  <c:v>-0.91307899999999997</c:v>
                </c:pt>
                <c:pt idx="10275">
                  <c:v>-0.58687999999999996</c:v>
                </c:pt>
                <c:pt idx="10276">
                  <c:v>-0.78178999999999998</c:v>
                </c:pt>
                <c:pt idx="10277">
                  <c:v>-0.77859999999999996</c:v>
                </c:pt>
                <c:pt idx="10278">
                  <c:v>-0.81946600000000003</c:v>
                </c:pt>
                <c:pt idx="10279">
                  <c:v>-0.46979300000000002</c:v>
                </c:pt>
                <c:pt idx="10280">
                  <c:v>-0.94824799999999998</c:v>
                </c:pt>
                <c:pt idx="10281">
                  <c:v>-0.59454399999999996</c:v>
                </c:pt>
                <c:pt idx="10282">
                  <c:v>-0.91058700000000004</c:v>
                </c:pt>
                <c:pt idx="10283">
                  <c:v>-1.0154799999999999</c:v>
                </c:pt>
                <c:pt idx="10284">
                  <c:v>-0.46979300000000002</c:v>
                </c:pt>
                <c:pt idx="10285">
                  <c:v>-0.88635399999999998</c:v>
                </c:pt>
                <c:pt idx="10286">
                  <c:v>-1.1657999999999999</c:v>
                </c:pt>
                <c:pt idx="10287">
                  <c:v>-1.20303</c:v>
                </c:pt>
                <c:pt idx="10288">
                  <c:v>-0.70685900000000002</c:v>
                </c:pt>
                <c:pt idx="10289">
                  <c:v>-1.6817800000000001</c:v>
                </c:pt>
                <c:pt idx="10290">
                  <c:v>-0.78500000000000003</c:v>
                </c:pt>
                <c:pt idx="10291">
                  <c:v>-0.91177699999999995</c:v>
                </c:pt>
                <c:pt idx="10292">
                  <c:v>-0.94101500000000005</c:v>
                </c:pt>
                <c:pt idx="10293">
                  <c:v>-0.54325100000000004</c:v>
                </c:pt>
                <c:pt idx="10294">
                  <c:v>-0.86096799999999996</c:v>
                </c:pt>
                <c:pt idx="10295">
                  <c:v>-0.59465999999999997</c:v>
                </c:pt>
                <c:pt idx="10296">
                  <c:v>-0.98432399999999998</c:v>
                </c:pt>
                <c:pt idx="10297">
                  <c:v>-0.61276200000000003</c:v>
                </c:pt>
                <c:pt idx="10298">
                  <c:v>-0.63214999999999999</c:v>
                </c:pt>
                <c:pt idx="10299">
                  <c:v>-0.37212299999999998</c:v>
                </c:pt>
                <c:pt idx="10300">
                  <c:v>-0.81138999999999994</c:v>
                </c:pt>
                <c:pt idx="10301">
                  <c:v>-0.947079</c:v>
                </c:pt>
                <c:pt idx="10302">
                  <c:v>-1.13205</c:v>
                </c:pt>
                <c:pt idx="10303">
                  <c:v>-0.69435000000000002</c:v>
                </c:pt>
                <c:pt idx="10304">
                  <c:v>-0.82352599999999998</c:v>
                </c:pt>
                <c:pt idx="10305">
                  <c:v>-0.58474599999999999</c:v>
                </c:pt>
                <c:pt idx="10306">
                  <c:v>-0.62512500000000004</c:v>
                </c:pt>
                <c:pt idx="10307">
                  <c:v>-0.21380199999999999</c:v>
                </c:pt>
                <c:pt idx="10308">
                  <c:v>-0.51012199999999996</c:v>
                </c:pt>
                <c:pt idx="10309">
                  <c:v>-0.52827299999999999</c:v>
                </c:pt>
                <c:pt idx="10310">
                  <c:v>-1.29511</c:v>
                </c:pt>
                <c:pt idx="10311">
                  <c:v>-1.29511</c:v>
                </c:pt>
                <c:pt idx="10312">
                  <c:v>-0.27875499999999998</c:v>
                </c:pt>
                <c:pt idx="10313">
                  <c:v>-0.38981500000000002</c:v>
                </c:pt>
                <c:pt idx="10314">
                  <c:v>-1.0750500000000001</c:v>
                </c:pt>
                <c:pt idx="10315">
                  <c:v>-0.16304199999999999</c:v>
                </c:pt>
                <c:pt idx="10316">
                  <c:v>-0.101054</c:v>
                </c:pt>
                <c:pt idx="10317">
                  <c:v>-0.52827299999999999</c:v>
                </c:pt>
                <c:pt idx="10318">
                  <c:v>-0.30229699999999998</c:v>
                </c:pt>
                <c:pt idx="10319">
                  <c:v>-0.52827299999999999</c:v>
                </c:pt>
                <c:pt idx="10320">
                  <c:v>-0.60966699999999996</c:v>
                </c:pt>
                <c:pt idx="10321">
                  <c:v>7.3529999999999998E-2</c:v>
                </c:pt>
                <c:pt idx="10322">
                  <c:v>-4.6753000000000003E-2</c:v>
                </c:pt>
                <c:pt idx="10323">
                  <c:v>-1.01149</c:v>
                </c:pt>
                <c:pt idx="10324">
                  <c:v>-0.14033899999999999</c:v>
                </c:pt>
                <c:pt idx="10325">
                  <c:v>-0.60382499999999995</c:v>
                </c:pt>
                <c:pt idx="10326">
                  <c:v>4.6976999999999998E-2</c:v>
                </c:pt>
                <c:pt idx="10327">
                  <c:v>-0.21380199999999999</c:v>
                </c:pt>
                <c:pt idx="10328">
                  <c:v>-0.83666300000000005</c:v>
                </c:pt>
                <c:pt idx="10329">
                  <c:v>-2.4625999999999999E-2</c:v>
                </c:pt>
                <c:pt idx="10330">
                  <c:v>-0.62512500000000004</c:v>
                </c:pt>
                <c:pt idx="10331">
                  <c:v>-1.9167E-2</c:v>
                </c:pt>
                <c:pt idx="10332">
                  <c:v>-7.8180000000000003E-3</c:v>
                </c:pt>
                <c:pt idx="10333">
                  <c:v>-0.21918599999999999</c:v>
                </c:pt>
                <c:pt idx="10334">
                  <c:v>-0.48080699999999998</c:v>
                </c:pt>
                <c:pt idx="10335">
                  <c:v>-0.37154300000000001</c:v>
                </c:pt>
                <c:pt idx="10336">
                  <c:v>-0.41830400000000001</c:v>
                </c:pt>
                <c:pt idx="10337">
                  <c:v>-0.50081100000000001</c:v>
                </c:pt>
                <c:pt idx="10338">
                  <c:v>-0.25144100000000003</c:v>
                </c:pt>
                <c:pt idx="10339">
                  <c:v>-0.46875800000000001</c:v>
                </c:pt>
                <c:pt idx="10340">
                  <c:v>-0.23679700000000001</c:v>
                </c:pt>
                <c:pt idx="10341">
                  <c:v>-0.33390900000000001</c:v>
                </c:pt>
                <c:pt idx="10342">
                  <c:v>-0.24412900000000001</c:v>
                </c:pt>
                <c:pt idx="10343">
                  <c:v>-0.41830400000000001</c:v>
                </c:pt>
                <c:pt idx="10344">
                  <c:v>-0.23679700000000001</c:v>
                </c:pt>
                <c:pt idx="10345">
                  <c:v>-0.37154300000000001</c:v>
                </c:pt>
                <c:pt idx="10346">
                  <c:v>-0.11223900000000001</c:v>
                </c:pt>
                <c:pt idx="10347">
                  <c:v>-1.9167E-2</c:v>
                </c:pt>
                <c:pt idx="10348">
                  <c:v>-0.54248499999999999</c:v>
                </c:pt>
                <c:pt idx="10349">
                  <c:v>-0.37154300000000001</c:v>
                </c:pt>
                <c:pt idx="10350">
                  <c:v>-0.36296200000000001</c:v>
                </c:pt>
                <c:pt idx="10351">
                  <c:v>-0.50580599999999998</c:v>
                </c:pt>
                <c:pt idx="10352">
                  <c:v>-4.0099999999999997E-2</c:v>
                </c:pt>
                <c:pt idx="10353">
                  <c:v>-0.41830400000000001</c:v>
                </c:pt>
                <c:pt idx="10354">
                  <c:v>-0.26130500000000001</c:v>
                </c:pt>
                <c:pt idx="10355">
                  <c:v>-0.23679700000000001</c:v>
                </c:pt>
                <c:pt idx="10356">
                  <c:v>-0.50534199999999996</c:v>
                </c:pt>
                <c:pt idx="10357">
                  <c:v>-0.11223900000000001</c:v>
                </c:pt>
                <c:pt idx="10358">
                  <c:v>-7.9556000000000002E-2</c:v>
                </c:pt>
                <c:pt idx="10359">
                  <c:v>-0.758413</c:v>
                </c:pt>
                <c:pt idx="10360">
                  <c:v>-0.63412999999999997</c:v>
                </c:pt>
                <c:pt idx="10361">
                  <c:v>-0.61121099999999995</c:v>
                </c:pt>
                <c:pt idx="10362">
                  <c:v>-1.3148</c:v>
                </c:pt>
                <c:pt idx="10363">
                  <c:v>-0.76453800000000005</c:v>
                </c:pt>
                <c:pt idx="10364">
                  <c:v>-0.49411899999999997</c:v>
                </c:pt>
                <c:pt idx="10365">
                  <c:v>-1.72512</c:v>
                </c:pt>
                <c:pt idx="10366">
                  <c:v>-0.541273</c:v>
                </c:pt>
                <c:pt idx="10367">
                  <c:v>-1.1693100000000001</c:v>
                </c:pt>
                <c:pt idx="10368">
                  <c:v>-0.40948600000000002</c:v>
                </c:pt>
                <c:pt idx="10369">
                  <c:v>-0.85573600000000005</c:v>
                </c:pt>
                <c:pt idx="10370">
                  <c:v>-0.49411899999999997</c:v>
                </c:pt>
                <c:pt idx="10371">
                  <c:v>-0.72219699999999998</c:v>
                </c:pt>
                <c:pt idx="10372">
                  <c:v>-1.4091400000000001</c:v>
                </c:pt>
                <c:pt idx="10373">
                  <c:v>-0.19295599999999999</c:v>
                </c:pt>
                <c:pt idx="10374">
                  <c:v>-1.09728</c:v>
                </c:pt>
                <c:pt idx="10375">
                  <c:v>-0.739263</c:v>
                </c:pt>
                <c:pt idx="10376">
                  <c:v>-1.4898100000000001</c:v>
                </c:pt>
                <c:pt idx="10377">
                  <c:v>-1.16191</c:v>
                </c:pt>
                <c:pt idx="10378">
                  <c:v>-0.81558900000000001</c:v>
                </c:pt>
                <c:pt idx="10379">
                  <c:v>-1.4551700000000001</c:v>
                </c:pt>
                <c:pt idx="10380">
                  <c:v>-1.0359499999999999</c:v>
                </c:pt>
                <c:pt idx="10381">
                  <c:v>-1.4741500000000001</c:v>
                </c:pt>
                <c:pt idx="10382">
                  <c:v>-0.88953000000000004</c:v>
                </c:pt>
                <c:pt idx="10383">
                  <c:v>-1.55589</c:v>
                </c:pt>
                <c:pt idx="10384">
                  <c:v>-1.8697699999999999</c:v>
                </c:pt>
                <c:pt idx="10385">
                  <c:v>-2.5493299999999999</c:v>
                </c:pt>
                <c:pt idx="10386">
                  <c:v>-1.17137</c:v>
                </c:pt>
                <c:pt idx="10387">
                  <c:v>-1.87778</c:v>
                </c:pt>
                <c:pt idx="10388">
                  <c:v>-1.9513100000000001</c:v>
                </c:pt>
                <c:pt idx="10389">
                  <c:v>-2.1654399999999998</c:v>
                </c:pt>
                <c:pt idx="10390">
                  <c:v>-1.12083</c:v>
                </c:pt>
                <c:pt idx="10391">
                  <c:v>-2.52155</c:v>
                </c:pt>
                <c:pt idx="10392">
                  <c:v>-1.07955</c:v>
                </c:pt>
                <c:pt idx="10393">
                  <c:v>-1.94354</c:v>
                </c:pt>
                <c:pt idx="10394">
                  <c:v>-2.1654399999999998</c:v>
                </c:pt>
                <c:pt idx="10395">
                  <c:v>-2.0188899999999999</c:v>
                </c:pt>
                <c:pt idx="10396">
                  <c:v>-1.7607200000000001</c:v>
                </c:pt>
                <c:pt idx="10397">
                  <c:v>-1.84616</c:v>
                </c:pt>
                <c:pt idx="10398">
                  <c:v>-1.9189499999999999</c:v>
                </c:pt>
                <c:pt idx="10399">
                  <c:v>-2.1167400000000001</c:v>
                </c:pt>
                <c:pt idx="10400">
                  <c:v>-1.4408799999999999</c:v>
                </c:pt>
                <c:pt idx="10401">
                  <c:v>-2.18513</c:v>
                </c:pt>
                <c:pt idx="10402">
                  <c:v>-1.9189499999999999</c:v>
                </c:pt>
                <c:pt idx="10403">
                  <c:v>-2.2176399999999998</c:v>
                </c:pt>
                <c:pt idx="10404">
                  <c:v>-1.3140700000000001</c:v>
                </c:pt>
                <c:pt idx="10405">
                  <c:v>-2.18513</c:v>
                </c:pt>
                <c:pt idx="10406">
                  <c:v>-2.3331599999999999</c:v>
                </c:pt>
                <c:pt idx="10407">
                  <c:v>-2.0910199999999999</c:v>
                </c:pt>
                <c:pt idx="10408">
                  <c:v>-2.1167400000000001</c:v>
                </c:pt>
                <c:pt idx="10409">
                  <c:v>-1.8129</c:v>
                </c:pt>
                <c:pt idx="10410">
                  <c:v>-1.17137</c:v>
                </c:pt>
                <c:pt idx="10411">
                  <c:v>-1.71207</c:v>
                </c:pt>
                <c:pt idx="10412">
                  <c:v>-2.0188899999999999</c:v>
                </c:pt>
                <c:pt idx="10413">
                  <c:v>-1.91086</c:v>
                </c:pt>
                <c:pt idx="10414">
                  <c:v>-1.2815099999999999</c:v>
                </c:pt>
                <c:pt idx="10415">
                  <c:v>-2.2220200000000001</c:v>
                </c:pt>
                <c:pt idx="10416">
                  <c:v>-2.5849299999999999</c:v>
                </c:pt>
                <c:pt idx="10417">
                  <c:v>-2.1707900000000002</c:v>
                </c:pt>
                <c:pt idx="10418">
                  <c:v>-1.9882500000000001</c:v>
                </c:pt>
                <c:pt idx="10419">
                  <c:v>-1.89642</c:v>
                </c:pt>
                <c:pt idx="10420">
                  <c:v>-1.7707999999999999</c:v>
                </c:pt>
                <c:pt idx="10421">
                  <c:v>-2.4036599999999999</c:v>
                </c:pt>
                <c:pt idx="10422">
                  <c:v>-2.4036599999999999</c:v>
                </c:pt>
                <c:pt idx="10423">
                  <c:v>-1.9149499999999999</c:v>
                </c:pt>
                <c:pt idx="10424">
                  <c:v>-2.4304299999999999</c:v>
                </c:pt>
                <c:pt idx="10425">
                  <c:v>-2.4036599999999999</c:v>
                </c:pt>
                <c:pt idx="10426">
                  <c:v>-1.8204899999999999</c:v>
                </c:pt>
                <c:pt idx="10427">
                  <c:v>-2.5216099999999999</c:v>
                </c:pt>
                <c:pt idx="10428">
                  <c:v>-2.0163600000000002</c:v>
                </c:pt>
                <c:pt idx="10429">
                  <c:v>-1.6498299999999999</c:v>
                </c:pt>
                <c:pt idx="10430">
                  <c:v>-2.1124200000000002</c:v>
                </c:pt>
                <c:pt idx="10431">
                  <c:v>-1.9882500000000001</c:v>
                </c:pt>
                <c:pt idx="10432">
                  <c:v>-2.0163600000000002</c:v>
                </c:pt>
                <c:pt idx="10433">
                  <c:v>-2.1637300000000002</c:v>
                </c:pt>
                <c:pt idx="10434">
                  <c:v>-1.03268</c:v>
                </c:pt>
                <c:pt idx="10435">
                  <c:v>-1.6676599999999999</c:v>
                </c:pt>
                <c:pt idx="10436">
                  <c:v>-1.60215</c:v>
                </c:pt>
                <c:pt idx="10437">
                  <c:v>-1.24888</c:v>
                </c:pt>
                <c:pt idx="10438">
                  <c:v>-1.6676599999999999</c:v>
                </c:pt>
                <c:pt idx="10439">
                  <c:v>-1.4321699999999999</c:v>
                </c:pt>
                <c:pt idx="10440">
                  <c:v>-1.9915400000000001</c:v>
                </c:pt>
                <c:pt idx="10441">
                  <c:v>-2.1895600000000002</c:v>
                </c:pt>
                <c:pt idx="10442">
                  <c:v>-0.87446000000000002</c:v>
                </c:pt>
                <c:pt idx="10443">
                  <c:v>-1.0353600000000001</c:v>
                </c:pt>
                <c:pt idx="10444">
                  <c:v>-0.67737099999999995</c:v>
                </c:pt>
                <c:pt idx="10445">
                  <c:v>-1.2492000000000001</c:v>
                </c:pt>
                <c:pt idx="10446">
                  <c:v>-1.26555</c:v>
                </c:pt>
                <c:pt idx="10447">
                  <c:v>-0.83915499999999998</c:v>
                </c:pt>
                <c:pt idx="10448">
                  <c:v>-1.0176000000000001</c:v>
                </c:pt>
                <c:pt idx="10449">
                  <c:v>-1.1603399999999999</c:v>
                </c:pt>
                <c:pt idx="10450">
                  <c:v>-1.42076</c:v>
                </c:pt>
                <c:pt idx="10451">
                  <c:v>-0.88776600000000006</c:v>
                </c:pt>
                <c:pt idx="10452">
                  <c:v>-0.94466799999999995</c:v>
                </c:pt>
                <c:pt idx="10453">
                  <c:v>-1.4137</c:v>
                </c:pt>
                <c:pt idx="10454">
                  <c:v>-0.908856</c:v>
                </c:pt>
                <c:pt idx="10455">
                  <c:v>-0.82570600000000005</c:v>
                </c:pt>
                <c:pt idx="10456">
                  <c:v>-0.908856</c:v>
                </c:pt>
                <c:pt idx="10457">
                  <c:v>-1.31393</c:v>
                </c:pt>
                <c:pt idx="10458">
                  <c:v>-1.89724</c:v>
                </c:pt>
                <c:pt idx="10459">
                  <c:v>-1.4298</c:v>
                </c:pt>
                <c:pt idx="10460">
                  <c:v>-1.1115999999999999</c:v>
                </c:pt>
                <c:pt idx="10461">
                  <c:v>-0.91689500000000002</c:v>
                </c:pt>
                <c:pt idx="10462">
                  <c:v>-1.03017</c:v>
                </c:pt>
                <c:pt idx="10463">
                  <c:v>-1.03017</c:v>
                </c:pt>
                <c:pt idx="10464">
                  <c:v>-1.55728</c:v>
                </c:pt>
                <c:pt idx="10465">
                  <c:v>-0.76022100000000004</c:v>
                </c:pt>
                <c:pt idx="10466">
                  <c:v>-2.0747300000000002</c:v>
                </c:pt>
                <c:pt idx="10467">
                  <c:v>-1.9529799999999999</c:v>
                </c:pt>
                <c:pt idx="10468">
                  <c:v>-2.52</c:v>
                </c:pt>
                <c:pt idx="10469">
                  <c:v>-1.7193700000000001</c:v>
                </c:pt>
                <c:pt idx="10470">
                  <c:v>-1.36982</c:v>
                </c:pt>
                <c:pt idx="10471">
                  <c:v>-1.4891300000000001</c:v>
                </c:pt>
                <c:pt idx="10472">
                  <c:v>-1.03094</c:v>
                </c:pt>
                <c:pt idx="10473">
                  <c:v>-1.3150200000000001</c:v>
                </c:pt>
                <c:pt idx="10474">
                  <c:v>-1.0078100000000001</c:v>
                </c:pt>
                <c:pt idx="10475">
                  <c:v>-0.48169200000000001</c:v>
                </c:pt>
                <c:pt idx="10476">
                  <c:v>-1.3594299999999999</c:v>
                </c:pt>
                <c:pt idx="10477">
                  <c:v>-2.11</c:v>
                </c:pt>
                <c:pt idx="10478">
                  <c:v>-2.0110899999999998</c:v>
                </c:pt>
                <c:pt idx="10479">
                  <c:v>-1.36982</c:v>
                </c:pt>
                <c:pt idx="10480">
                  <c:v>-2.4354499999999999</c:v>
                </c:pt>
                <c:pt idx="10481">
                  <c:v>-2.8317100000000002</c:v>
                </c:pt>
                <c:pt idx="10482">
                  <c:v>-2.3358400000000001</c:v>
                </c:pt>
                <c:pt idx="10483">
                  <c:v>-1.4749000000000001</c:v>
                </c:pt>
                <c:pt idx="10484">
                  <c:v>-2.3358400000000001</c:v>
                </c:pt>
                <c:pt idx="10485">
                  <c:v>-2.1623000000000001</c:v>
                </c:pt>
                <c:pt idx="10486">
                  <c:v>-1.81342</c:v>
                </c:pt>
                <c:pt idx="10487">
                  <c:v>-2.1924899999999998</c:v>
                </c:pt>
                <c:pt idx="10488">
                  <c:v>-2.2463899999999999</c:v>
                </c:pt>
                <c:pt idx="10489">
                  <c:v>-1.83754</c:v>
                </c:pt>
                <c:pt idx="10490">
                  <c:v>-2.1924899999999998</c:v>
                </c:pt>
                <c:pt idx="10491">
                  <c:v>-1.2227600000000001</c:v>
                </c:pt>
                <c:pt idx="10492">
                  <c:v>-1.27389</c:v>
                </c:pt>
                <c:pt idx="10493">
                  <c:v>-1.8155600000000001</c:v>
                </c:pt>
                <c:pt idx="10494">
                  <c:v>-2.1924899999999998</c:v>
                </c:pt>
                <c:pt idx="10495">
                  <c:v>-2.0156200000000002</c:v>
                </c:pt>
                <c:pt idx="10496">
                  <c:v>-1.48739</c:v>
                </c:pt>
                <c:pt idx="10497">
                  <c:v>-2.2730999999999999</c:v>
                </c:pt>
                <c:pt idx="10498">
                  <c:v>-1.73244</c:v>
                </c:pt>
                <c:pt idx="10499">
                  <c:v>-2.3278300000000001</c:v>
                </c:pt>
                <c:pt idx="10500">
                  <c:v>-2.2559300000000002</c:v>
                </c:pt>
                <c:pt idx="10501">
                  <c:v>-2.3278300000000001</c:v>
                </c:pt>
                <c:pt idx="10502">
                  <c:v>-2.12297</c:v>
                </c:pt>
                <c:pt idx="10503">
                  <c:v>-1.81382</c:v>
                </c:pt>
                <c:pt idx="10504">
                  <c:v>-2.1148500000000001</c:v>
                </c:pt>
                <c:pt idx="10505">
                  <c:v>-2.2894299999999999</c:v>
                </c:pt>
                <c:pt idx="10506">
                  <c:v>-2.4692699999999999</c:v>
                </c:pt>
                <c:pt idx="10507">
                  <c:v>-2.08446</c:v>
                </c:pt>
                <c:pt idx="10508">
                  <c:v>-2.2403</c:v>
                </c:pt>
                <c:pt idx="10509">
                  <c:v>-2.08446</c:v>
                </c:pt>
                <c:pt idx="10510">
                  <c:v>-2.5848300000000002</c:v>
                </c:pt>
                <c:pt idx="10511">
                  <c:v>-2.4213499999999999</c:v>
                </c:pt>
                <c:pt idx="10512">
                  <c:v>-2.1242700000000001</c:v>
                </c:pt>
                <c:pt idx="10513">
                  <c:v>-2.3240099999999999</c:v>
                </c:pt>
                <c:pt idx="10514">
                  <c:v>-2.28118</c:v>
                </c:pt>
                <c:pt idx="10515">
                  <c:v>-2.1660200000000001</c:v>
                </c:pt>
                <c:pt idx="10516">
                  <c:v>-2.8083399999999998</c:v>
                </c:pt>
                <c:pt idx="10517">
                  <c:v>-2.5940799999999999</c:v>
                </c:pt>
                <c:pt idx="10518">
                  <c:v>-2.4938199999999999</c:v>
                </c:pt>
                <c:pt idx="10519">
                  <c:v>-2.1660200000000001</c:v>
                </c:pt>
                <c:pt idx="10520">
                  <c:v>-2.3228900000000001</c:v>
                </c:pt>
                <c:pt idx="10521">
                  <c:v>-2.06962</c:v>
                </c:pt>
                <c:pt idx="10522">
                  <c:v>-2.2377899999999999</c:v>
                </c:pt>
                <c:pt idx="10523">
                  <c:v>-2.5144799999999998</c:v>
                </c:pt>
                <c:pt idx="10524">
                  <c:v>-2.8083399999999998</c:v>
                </c:pt>
                <c:pt idx="10525">
                  <c:v>-2.5940799999999999</c:v>
                </c:pt>
                <c:pt idx="10526">
                  <c:v>-2.4872000000000001</c:v>
                </c:pt>
                <c:pt idx="10527">
                  <c:v>-2.8347000000000002</c:v>
                </c:pt>
                <c:pt idx="10528">
                  <c:v>-2.0472399999999999</c:v>
                </c:pt>
                <c:pt idx="10529">
                  <c:v>-2.43621</c:v>
                </c:pt>
                <c:pt idx="10530">
                  <c:v>-2.0646</c:v>
                </c:pt>
                <c:pt idx="10531">
                  <c:v>-2.0961799999999999</c:v>
                </c:pt>
                <c:pt idx="10532">
                  <c:v>-2.6185499999999999</c:v>
                </c:pt>
                <c:pt idx="10533">
                  <c:v>-1.82378</c:v>
                </c:pt>
                <c:pt idx="10534">
                  <c:v>-2.7052499999999999</c:v>
                </c:pt>
                <c:pt idx="10535">
                  <c:v>-2.0035099999999999</c:v>
                </c:pt>
                <c:pt idx="10536">
                  <c:v>-2.3508</c:v>
                </c:pt>
                <c:pt idx="10537">
                  <c:v>0.37660900000000003</c:v>
                </c:pt>
                <c:pt idx="10538">
                  <c:v>-5.0259999999999999E-2</c:v>
                </c:pt>
                <c:pt idx="10539">
                  <c:v>-0.29818099999999997</c:v>
                </c:pt>
                <c:pt idx="10540">
                  <c:v>-0.28074500000000002</c:v>
                </c:pt>
                <c:pt idx="10541">
                  <c:v>-0.416292</c:v>
                </c:pt>
                <c:pt idx="10542">
                  <c:v>-0.301089</c:v>
                </c:pt>
                <c:pt idx="10543">
                  <c:v>0.16634299999999999</c:v>
                </c:pt>
                <c:pt idx="10544">
                  <c:v>-0.301089</c:v>
                </c:pt>
                <c:pt idx="10545">
                  <c:v>9.1601000000000002E-2</c:v>
                </c:pt>
                <c:pt idx="10546">
                  <c:v>0.39685300000000001</c:v>
                </c:pt>
                <c:pt idx="10547">
                  <c:v>0.122763</c:v>
                </c:pt>
                <c:pt idx="10548">
                  <c:v>-0.32242999999999999</c:v>
                </c:pt>
                <c:pt idx="10549">
                  <c:v>2.6331E-2</c:v>
                </c:pt>
                <c:pt idx="10550">
                  <c:v>-0.65610299999999999</c:v>
                </c:pt>
                <c:pt idx="10551">
                  <c:v>-1.1902200000000001</c:v>
                </c:pt>
                <c:pt idx="10552">
                  <c:v>-0.70298700000000003</c:v>
                </c:pt>
                <c:pt idx="10553">
                  <c:v>-0.32242999999999999</c:v>
                </c:pt>
                <c:pt idx="10554">
                  <c:v>0.20022499999999999</c:v>
                </c:pt>
                <c:pt idx="10555">
                  <c:v>-0.70298700000000003</c:v>
                </c:pt>
                <c:pt idx="10556">
                  <c:v>4.9121999999999999E-2</c:v>
                </c:pt>
                <c:pt idx="10557">
                  <c:v>0.23524200000000001</c:v>
                </c:pt>
                <c:pt idx="10558">
                  <c:v>-0.52331399999999995</c:v>
                </c:pt>
                <c:pt idx="10559">
                  <c:v>-0.507602</c:v>
                </c:pt>
                <c:pt idx="10560">
                  <c:v>-0.37207400000000002</c:v>
                </c:pt>
                <c:pt idx="10561">
                  <c:v>-0.86582099999999995</c:v>
                </c:pt>
                <c:pt idx="10562">
                  <c:v>-1.21279</c:v>
                </c:pt>
                <c:pt idx="10563">
                  <c:v>-0.32031500000000002</c:v>
                </c:pt>
                <c:pt idx="10564">
                  <c:v>-0.83676700000000004</c:v>
                </c:pt>
                <c:pt idx="10565">
                  <c:v>-8.4766999999999995E-2</c:v>
                </c:pt>
                <c:pt idx="10566">
                  <c:v>-0.78838799999999998</c:v>
                </c:pt>
                <c:pt idx="10567">
                  <c:v>-0.77819700000000003</c:v>
                </c:pt>
                <c:pt idx="10568">
                  <c:v>-0.54632800000000004</c:v>
                </c:pt>
                <c:pt idx="10569">
                  <c:v>-1.3772899999999999</c:v>
                </c:pt>
                <c:pt idx="10570">
                  <c:v>-0.54632800000000004</c:v>
                </c:pt>
                <c:pt idx="10571">
                  <c:v>-1.37198</c:v>
                </c:pt>
                <c:pt idx="10572">
                  <c:v>-0.74463699999999999</c:v>
                </c:pt>
                <c:pt idx="10573">
                  <c:v>-0.87318799999999996</c:v>
                </c:pt>
                <c:pt idx="10574">
                  <c:v>-0.75805900000000004</c:v>
                </c:pt>
                <c:pt idx="10575">
                  <c:v>-1.37198</c:v>
                </c:pt>
                <c:pt idx="10576">
                  <c:v>-1.51796</c:v>
                </c:pt>
                <c:pt idx="10577">
                  <c:v>-0.69165100000000002</c:v>
                </c:pt>
                <c:pt idx="10578">
                  <c:v>-1.37198</c:v>
                </c:pt>
                <c:pt idx="10579">
                  <c:v>-0.55952900000000005</c:v>
                </c:pt>
                <c:pt idx="10580">
                  <c:v>-1.0088600000000001</c:v>
                </c:pt>
                <c:pt idx="10581">
                  <c:v>-1.06111</c:v>
                </c:pt>
                <c:pt idx="10582">
                  <c:v>-0.28631899999999999</c:v>
                </c:pt>
                <c:pt idx="10583">
                  <c:v>-1.2565</c:v>
                </c:pt>
                <c:pt idx="10584">
                  <c:v>-0.77487700000000004</c:v>
                </c:pt>
                <c:pt idx="10585">
                  <c:v>-1.1574800000000001</c:v>
                </c:pt>
                <c:pt idx="10586">
                  <c:v>-0.82071499999999997</c:v>
                </c:pt>
                <c:pt idx="10587">
                  <c:v>-1.5960000000000001</c:v>
                </c:pt>
                <c:pt idx="10588">
                  <c:v>-0.73185199999999995</c:v>
                </c:pt>
                <c:pt idx="10589">
                  <c:v>-0.42239399999999999</c:v>
                </c:pt>
                <c:pt idx="10590">
                  <c:v>-1.1830099999999999</c:v>
                </c:pt>
                <c:pt idx="10591">
                  <c:v>-0.75357700000000005</c:v>
                </c:pt>
                <c:pt idx="10592">
                  <c:v>-1.3615299999999999</c:v>
                </c:pt>
                <c:pt idx="10593">
                  <c:v>-1.06925</c:v>
                </c:pt>
                <c:pt idx="10594">
                  <c:v>-1.34518</c:v>
                </c:pt>
                <c:pt idx="10595">
                  <c:v>-1.4129400000000001</c:v>
                </c:pt>
                <c:pt idx="10596">
                  <c:v>-0.87518499999999999</c:v>
                </c:pt>
                <c:pt idx="10597">
                  <c:v>-0.79045299999999996</c:v>
                </c:pt>
                <c:pt idx="10598">
                  <c:v>-1.0287500000000001</c:v>
                </c:pt>
                <c:pt idx="10599">
                  <c:v>-0.66796299999999997</c:v>
                </c:pt>
                <c:pt idx="10600">
                  <c:v>-0.90640799999999999</c:v>
                </c:pt>
                <c:pt idx="10601">
                  <c:v>-1.47376</c:v>
                </c:pt>
                <c:pt idx="10602">
                  <c:v>-0.74762399999999996</c:v>
                </c:pt>
                <c:pt idx="10603">
                  <c:v>-1.13747</c:v>
                </c:pt>
                <c:pt idx="10604">
                  <c:v>-1.1051500000000001</c:v>
                </c:pt>
                <c:pt idx="10605">
                  <c:v>-1.02213</c:v>
                </c:pt>
                <c:pt idx="10606">
                  <c:v>-1.3963099999999999</c:v>
                </c:pt>
                <c:pt idx="10607">
                  <c:v>-1.6488700000000001</c:v>
                </c:pt>
                <c:pt idx="10608">
                  <c:v>-0.73185199999999995</c:v>
                </c:pt>
                <c:pt idx="10609">
                  <c:v>-0.95846500000000001</c:v>
                </c:pt>
                <c:pt idx="10610">
                  <c:v>-1.5877600000000001</c:v>
                </c:pt>
                <c:pt idx="10611">
                  <c:v>-0.54967500000000002</c:v>
                </c:pt>
                <c:pt idx="10612">
                  <c:v>-1.32622</c:v>
                </c:pt>
                <c:pt idx="10613">
                  <c:v>-0.56038699999999997</c:v>
                </c:pt>
                <c:pt idx="10614">
                  <c:v>-1.5877600000000001</c:v>
                </c:pt>
                <c:pt idx="10615">
                  <c:v>-0.99617900000000004</c:v>
                </c:pt>
                <c:pt idx="10616">
                  <c:v>-1.1051500000000001</c:v>
                </c:pt>
                <c:pt idx="10617">
                  <c:v>-1.6386700000000001</c:v>
                </c:pt>
                <c:pt idx="10618">
                  <c:v>-1.2569999999999999</c:v>
                </c:pt>
                <c:pt idx="10619">
                  <c:v>-1.14344</c:v>
                </c:pt>
                <c:pt idx="10620">
                  <c:v>-1.07002</c:v>
                </c:pt>
                <c:pt idx="10621">
                  <c:v>-1.3280000000000001</c:v>
                </c:pt>
                <c:pt idx="10622">
                  <c:v>-1.2397199999999999</c:v>
                </c:pt>
                <c:pt idx="10623">
                  <c:v>-1.6451499999999999</c:v>
                </c:pt>
                <c:pt idx="10624">
                  <c:v>-1.98559</c:v>
                </c:pt>
                <c:pt idx="10625">
                  <c:v>-1.74074</c:v>
                </c:pt>
                <c:pt idx="10626">
                  <c:v>-0.86412</c:v>
                </c:pt>
                <c:pt idx="10627">
                  <c:v>-1.3985799999999999</c:v>
                </c:pt>
                <c:pt idx="10628">
                  <c:v>-1.6386700000000001</c:v>
                </c:pt>
                <c:pt idx="10629">
                  <c:v>-1.6762999999999999</c:v>
                </c:pt>
                <c:pt idx="10630">
                  <c:v>-0.70462599999999997</c:v>
                </c:pt>
                <c:pt idx="10631">
                  <c:v>-1.2899</c:v>
                </c:pt>
                <c:pt idx="10632">
                  <c:v>-2.4150800000000001</c:v>
                </c:pt>
                <c:pt idx="10633">
                  <c:v>-1.60954</c:v>
                </c:pt>
                <c:pt idx="10634">
                  <c:v>-0.42239399999999999</c:v>
                </c:pt>
                <c:pt idx="10635">
                  <c:v>-1.51962</c:v>
                </c:pt>
                <c:pt idx="10636">
                  <c:v>-2.0276000000000001</c:v>
                </c:pt>
                <c:pt idx="10637">
                  <c:v>-1.2569999999999999</c:v>
                </c:pt>
                <c:pt idx="10638">
                  <c:v>-1.3985799999999999</c:v>
                </c:pt>
                <c:pt idx="10639">
                  <c:v>-1.6451499999999999</c:v>
                </c:pt>
                <c:pt idx="10640">
                  <c:v>-1.2928299999999999</c:v>
                </c:pt>
                <c:pt idx="10641">
                  <c:v>-1.6433500000000001</c:v>
                </c:pt>
                <c:pt idx="10642">
                  <c:v>-0.592395</c:v>
                </c:pt>
                <c:pt idx="10643">
                  <c:v>0.15812999999999999</c:v>
                </c:pt>
                <c:pt idx="10644">
                  <c:v>-0.77964199999999995</c:v>
                </c:pt>
                <c:pt idx="10645">
                  <c:v>2.8198000000000001E-2</c:v>
                </c:pt>
                <c:pt idx="10646">
                  <c:v>-1.0505100000000001</c:v>
                </c:pt>
                <c:pt idx="10647">
                  <c:v>-0.19422</c:v>
                </c:pt>
                <c:pt idx="10648">
                  <c:v>-0.37912200000000001</c:v>
                </c:pt>
                <c:pt idx="10649">
                  <c:v>0.101852</c:v>
                </c:pt>
                <c:pt idx="10650">
                  <c:v>-9.0827000000000005E-2</c:v>
                </c:pt>
                <c:pt idx="10651">
                  <c:v>-1.3457300000000001</c:v>
                </c:pt>
                <c:pt idx="10652">
                  <c:v>0.30559999999999998</c:v>
                </c:pt>
                <c:pt idx="10653">
                  <c:v>-0.77964199999999995</c:v>
                </c:pt>
                <c:pt idx="10654">
                  <c:v>-0.73897699999999999</c:v>
                </c:pt>
                <c:pt idx="10655">
                  <c:v>-1.3671</c:v>
                </c:pt>
                <c:pt idx="10656">
                  <c:v>-1.3457300000000001</c:v>
                </c:pt>
                <c:pt idx="10657">
                  <c:v>-0.73910900000000002</c:v>
                </c:pt>
                <c:pt idx="10658">
                  <c:v>-0.46711999999999998</c:v>
                </c:pt>
                <c:pt idx="10659">
                  <c:v>-1.55385</c:v>
                </c:pt>
                <c:pt idx="10660">
                  <c:v>-1.89219</c:v>
                </c:pt>
                <c:pt idx="10661">
                  <c:v>8.2539999999999992E-3</c:v>
                </c:pt>
                <c:pt idx="10662">
                  <c:v>-1.3671</c:v>
                </c:pt>
                <c:pt idx="10663">
                  <c:v>-0.69297900000000001</c:v>
                </c:pt>
                <c:pt idx="10664">
                  <c:v>2.8198000000000001E-2</c:v>
                </c:pt>
                <c:pt idx="10665">
                  <c:v>-1.26128</c:v>
                </c:pt>
                <c:pt idx="10666">
                  <c:v>-0.37912200000000001</c:v>
                </c:pt>
                <c:pt idx="10667">
                  <c:v>-0.97181899999999999</c:v>
                </c:pt>
                <c:pt idx="10668">
                  <c:v>0.35646800000000001</c:v>
                </c:pt>
                <c:pt idx="10669">
                  <c:v>-1.3671</c:v>
                </c:pt>
                <c:pt idx="10670">
                  <c:v>-0.245223</c:v>
                </c:pt>
                <c:pt idx="10671">
                  <c:v>-0.21673400000000001</c:v>
                </c:pt>
                <c:pt idx="10672">
                  <c:v>-0.116149</c:v>
                </c:pt>
                <c:pt idx="10673">
                  <c:v>-0.79233299999999995</c:v>
                </c:pt>
                <c:pt idx="10674">
                  <c:v>-0.55147100000000004</c:v>
                </c:pt>
                <c:pt idx="10675">
                  <c:v>0.440465</c:v>
                </c:pt>
                <c:pt idx="10676">
                  <c:v>-0.829538</c:v>
                </c:pt>
                <c:pt idx="10677">
                  <c:v>2.9481E-2</c:v>
                </c:pt>
                <c:pt idx="10678">
                  <c:v>-0.758413</c:v>
                </c:pt>
                <c:pt idx="10679">
                  <c:v>-0.289188</c:v>
                </c:pt>
                <c:pt idx="10680">
                  <c:v>-0.758413</c:v>
                </c:pt>
                <c:pt idx="10681">
                  <c:v>-0.139491</c:v>
                </c:pt>
                <c:pt idx="10682">
                  <c:v>-0.71565500000000004</c:v>
                </c:pt>
                <c:pt idx="10683">
                  <c:v>-0.62351999999999996</c:v>
                </c:pt>
                <c:pt idx="10684">
                  <c:v>-0.14885000000000001</c:v>
                </c:pt>
                <c:pt idx="10685">
                  <c:v>3.3696999999999998E-2</c:v>
                </c:pt>
                <c:pt idx="10686">
                  <c:v>-1.1572499999999999</c:v>
                </c:pt>
                <c:pt idx="10687">
                  <c:v>-0.30421500000000001</c:v>
                </c:pt>
                <c:pt idx="10688">
                  <c:v>0.35646800000000001</c:v>
                </c:pt>
                <c:pt idx="10689">
                  <c:v>-0.95994500000000005</c:v>
                </c:pt>
                <c:pt idx="10690">
                  <c:v>-0.10981</c:v>
                </c:pt>
                <c:pt idx="10691">
                  <c:v>-0.117214</c:v>
                </c:pt>
                <c:pt idx="10692">
                  <c:v>-0.62882099999999996</c:v>
                </c:pt>
                <c:pt idx="10693">
                  <c:v>0.440465</c:v>
                </c:pt>
                <c:pt idx="10694">
                  <c:v>-0.43318400000000001</c:v>
                </c:pt>
                <c:pt idx="10695">
                  <c:v>-0.450069</c:v>
                </c:pt>
                <c:pt idx="10696">
                  <c:v>-0.75814400000000004</c:v>
                </c:pt>
                <c:pt idx="10697">
                  <c:v>-0.67395000000000005</c:v>
                </c:pt>
                <c:pt idx="10698">
                  <c:v>-0.452102</c:v>
                </c:pt>
                <c:pt idx="10699">
                  <c:v>-0.479634</c:v>
                </c:pt>
                <c:pt idx="10700">
                  <c:v>-0.91117499999999996</c:v>
                </c:pt>
                <c:pt idx="10701">
                  <c:v>-0.49888199999999999</c:v>
                </c:pt>
                <c:pt idx="10702">
                  <c:v>-0.50603699999999996</c:v>
                </c:pt>
                <c:pt idx="10703">
                  <c:v>-0.99407500000000004</c:v>
                </c:pt>
                <c:pt idx="10704">
                  <c:v>-0.59470599999999996</c:v>
                </c:pt>
                <c:pt idx="10705">
                  <c:v>-0.452102</c:v>
                </c:pt>
                <c:pt idx="10706">
                  <c:v>-0.70942899999999998</c:v>
                </c:pt>
                <c:pt idx="10707">
                  <c:v>-0.39920299999999997</c:v>
                </c:pt>
                <c:pt idx="10708">
                  <c:v>-0.91117499999999996</c:v>
                </c:pt>
                <c:pt idx="10709">
                  <c:v>-0.49888199999999999</c:v>
                </c:pt>
                <c:pt idx="10710">
                  <c:v>-0.38685199999999997</c:v>
                </c:pt>
                <c:pt idx="10711">
                  <c:v>-0.88136400000000004</c:v>
                </c:pt>
                <c:pt idx="10712">
                  <c:v>-0.26375300000000002</c:v>
                </c:pt>
                <c:pt idx="10713">
                  <c:v>-0.84783600000000003</c:v>
                </c:pt>
                <c:pt idx="10714">
                  <c:v>-0.67360299999999995</c:v>
                </c:pt>
                <c:pt idx="10715">
                  <c:v>-0.64716300000000004</c:v>
                </c:pt>
                <c:pt idx="10716">
                  <c:v>-0.479634</c:v>
                </c:pt>
                <c:pt idx="10717">
                  <c:v>-0.25958199999999998</c:v>
                </c:pt>
                <c:pt idx="10718">
                  <c:v>-0.30841400000000002</c:v>
                </c:pt>
                <c:pt idx="10719">
                  <c:v>-0.70942899999999998</c:v>
                </c:pt>
                <c:pt idx="10720">
                  <c:v>-0.64716300000000004</c:v>
                </c:pt>
                <c:pt idx="10721">
                  <c:v>-0.59470599999999996</c:v>
                </c:pt>
                <c:pt idx="10722">
                  <c:v>-0.63524099999999994</c:v>
                </c:pt>
                <c:pt idx="10723">
                  <c:v>-0.92910999999999999</c:v>
                </c:pt>
                <c:pt idx="10724">
                  <c:v>-0.94273099999999999</c:v>
                </c:pt>
                <c:pt idx="10725">
                  <c:v>-1.4152899999999999</c:v>
                </c:pt>
                <c:pt idx="10726">
                  <c:v>-0.42230200000000001</c:v>
                </c:pt>
                <c:pt idx="10727">
                  <c:v>-1.2942400000000001</c:v>
                </c:pt>
                <c:pt idx="10728">
                  <c:v>-0.98355400000000004</c:v>
                </c:pt>
                <c:pt idx="10729">
                  <c:v>-2.02623</c:v>
                </c:pt>
                <c:pt idx="10730">
                  <c:v>-1.1286499999999999</c:v>
                </c:pt>
                <c:pt idx="10731">
                  <c:v>-1.4152899999999999</c:v>
                </c:pt>
                <c:pt idx="10732">
                  <c:v>-1.04366</c:v>
                </c:pt>
                <c:pt idx="10733">
                  <c:v>-1.0896300000000001</c:v>
                </c:pt>
                <c:pt idx="10734">
                  <c:v>-1.09683</c:v>
                </c:pt>
                <c:pt idx="10735">
                  <c:v>-1.19808</c:v>
                </c:pt>
                <c:pt idx="10736">
                  <c:v>-1.26061</c:v>
                </c:pt>
                <c:pt idx="10737">
                  <c:v>-0.39962799999999998</c:v>
                </c:pt>
                <c:pt idx="10738">
                  <c:v>-1.84911</c:v>
                </c:pt>
                <c:pt idx="10739">
                  <c:v>-1.02518</c:v>
                </c:pt>
                <c:pt idx="10740">
                  <c:v>-0.394733</c:v>
                </c:pt>
                <c:pt idx="10741">
                  <c:v>-1.3709100000000001</c:v>
                </c:pt>
                <c:pt idx="10742">
                  <c:v>-0.96173900000000001</c:v>
                </c:pt>
                <c:pt idx="10743">
                  <c:v>-1.04366</c:v>
                </c:pt>
                <c:pt idx="10744">
                  <c:v>-1.4152899999999999</c:v>
                </c:pt>
                <c:pt idx="10745">
                  <c:v>-1.2437400000000001</c:v>
                </c:pt>
                <c:pt idx="10746">
                  <c:v>-0.60944799999999999</c:v>
                </c:pt>
                <c:pt idx="10747">
                  <c:v>-2.15564</c:v>
                </c:pt>
                <c:pt idx="10748">
                  <c:v>-2.2609699999999999</c:v>
                </c:pt>
                <c:pt idx="10749">
                  <c:v>-2.0886</c:v>
                </c:pt>
                <c:pt idx="10750">
                  <c:v>-2.15564</c:v>
                </c:pt>
                <c:pt idx="10751">
                  <c:v>-1.9054199999999999</c:v>
                </c:pt>
                <c:pt idx="10752">
                  <c:v>-2.1215899999999999</c:v>
                </c:pt>
                <c:pt idx="10753">
                  <c:v>-2.3633600000000001</c:v>
                </c:pt>
                <c:pt idx="10754">
                  <c:v>-2.3633600000000001</c:v>
                </c:pt>
                <c:pt idx="10755">
                  <c:v>-2.1968399999999999</c:v>
                </c:pt>
                <c:pt idx="10756">
                  <c:v>-1.19459</c:v>
                </c:pt>
                <c:pt idx="10757">
                  <c:v>-0.56712499999999999</c:v>
                </c:pt>
                <c:pt idx="10758">
                  <c:v>-2.0434600000000001</c:v>
                </c:pt>
                <c:pt idx="10759">
                  <c:v>-2.1215899999999999</c:v>
                </c:pt>
                <c:pt idx="10760">
                  <c:v>-2.1124900000000002</c:v>
                </c:pt>
                <c:pt idx="10761">
                  <c:v>-2.6509100000000001</c:v>
                </c:pt>
                <c:pt idx="10762">
                  <c:v>-1.95916</c:v>
                </c:pt>
                <c:pt idx="10763">
                  <c:v>-2.3814199999999999</c:v>
                </c:pt>
                <c:pt idx="10764">
                  <c:v>-1.95916</c:v>
                </c:pt>
                <c:pt idx="10765">
                  <c:v>-1.4988999999999999</c:v>
                </c:pt>
                <c:pt idx="10766">
                  <c:v>-1.27732</c:v>
                </c:pt>
                <c:pt idx="10767">
                  <c:v>-2.1918099999999998</c:v>
                </c:pt>
                <c:pt idx="10768">
                  <c:v>-0.83187500000000003</c:v>
                </c:pt>
                <c:pt idx="10769">
                  <c:v>-2.1736900000000001</c:v>
                </c:pt>
                <c:pt idx="10770">
                  <c:v>-1.66849</c:v>
                </c:pt>
                <c:pt idx="10771">
                  <c:v>-2.3633600000000001</c:v>
                </c:pt>
                <c:pt idx="10772">
                  <c:v>-2.0662799999999999</c:v>
                </c:pt>
                <c:pt idx="10773">
                  <c:v>-1.88927</c:v>
                </c:pt>
                <c:pt idx="10774">
                  <c:v>-2.0790799999999998</c:v>
                </c:pt>
                <c:pt idx="10775">
                  <c:v>-1.73123</c:v>
                </c:pt>
                <c:pt idx="10776">
                  <c:v>-1.9498899999999999</c:v>
                </c:pt>
                <c:pt idx="10777">
                  <c:v>-1.88927</c:v>
                </c:pt>
                <c:pt idx="10778">
                  <c:v>-2.0285600000000001</c:v>
                </c:pt>
                <c:pt idx="10779">
                  <c:v>-1.4998800000000001</c:v>
                </c:pt>
                <c:pt idx="10780">
                  <c:v>-2.0414099999999999</c:v>
                </c:pt>
                <c:pt idx="10781">
                  <c:v>-1.91754</c:v>
                </c:pt>
                <c:pt idx="10782">
                  <c:v>-1.2805800000000001</c:v>
                </c:pt>
                <c:pt idx="10783">
                  <c:v>-1.75952</c:v>
                </c:pt>
                <c:pt idx="10784">
                  <c:v>-1.31393</c:v>
                </c:pt>
                <c:pt idx="10785">
                  <c:v>-1.7342500000000001</c:v>
                </c:pt>
                <c:pt idx="10786">
                  <c:v>-1.95844</c:v>
                </c:pt>
                <c:pt idx="10787">
                  <c:v>-1.91754</c:v>
                </c:pt>
                <c:pt idx="10788">
                  <c:v>-0.70054499999999997</c:v>
                </c:pt>
                <c:pt idx="10789">
                  <c:v>-1.95844</c:v>
                </c:pt>
                <c:pt idx="10790">
                  <c:v>-1.00796</c:v>
                </c:pt>
                <c:pt idx="10791">
                  <c:v>-1.61876</c:v>
                </c:pt>
                <c:pt idx="10792">
                  <c:v>-1.2151400000000001</c:v>
                </c:pt>
                <c:pt idx="10793">
                  <c:v>-0.80823199999999995</c:v>
                </c:pt>
                <c:pt idx="10794">
                  <c:v>-0.62675800000000004</c:v>
                </c:pt>
                <c:pt idx="10795">
                  <c:v>-1.61876</c:v>
                </c:pt>
                <c:pt idx="10796">
                  <c:v>-1.72289</c:v>
                </c:pt>
                <c:pt idx="10797">
                  <c:v>-1.41238</c:v>
                </c:pt>
                <c:pt idx="10798">
                  <c:v>-1.2805800000000001</c:v>
                </c:pt>
                <c:pt idx="10799">
                  <c:v>-1.75952</c:v>
                </c:pt>
                <c:pt idx="10800">
                  <c:v>-1.5682100000000001</c:v>
                </c:pt>
                <c:pt idx="10801">
                  <c:v>-2.2354500000000002</c:v>
                </c:pt>
                <c:pt idx="10802">
                  <c:v>-1.0049999999999999</c:v>
                </c:pt>
                <c:pt idx="10803">
                  <c:v>-0.82165900000000003</c:v>
                </c:pt>
                <c:pt idx="10804">
                  <c:v>-1.8808199999999999</c:v>
                </c:pt>
                <c:pt idx="10805">
                  <c:v>-0.74161100000000002</c:v>
                </c:pt>
                <c:pt idx="10806">
                  <c:v>-1.1879599999999999</c:v>
                </c:pt>
                <c:pt idx="10807">
                  <c:v>-0.74161100000000002</c:v>
                </c:pt>
                <c:pt idx="10808">
                  <c:v>-1.5612299999999999</c:v>
                </c:pt>
                <c:pt idx="10809">
                  <c:v>-1.8591800000000001</c:v>
                </c:pt>
                <c:pt idx="10810">
                  <c:v>-2.6922700000000002</c:v>
                </c:pt>
                <c:pt idx="10811">
                  <c:v>-1.4854000000000001</c:v>
                </c:pt>
                <c:pt idx="10812">
                  <c:v>-2.0838299999999998</c:v>
                </c:pt>
                <c:pt idx="10813">
                  <c:v>-2.2544</c:v>
                </c:pt>
                <c:pt idx="10814">
                  <c:v>-2.1099399999999999</c:v>
                </c:pt>
                <c:pt idx="10815">
                  <c:v>-1.8591800000000001</c:v>
                </c:pt>
                <c:pt idx="10816">
                  <c:v>-1.53091</c:v>
                </c:pt>
                <c:pt idx="10817">
                  <c:v>-2.1929699999999999</c:v>
                </c:pt>
                <c:pt idx="10818">
                  <c:v>-1.7561800000000001</c:v>
                </c:pt>
                <c:pt idx="10819">
                  <c:v>-2.3720300000000001</c:v>
                </c:pt>
                <c:pt idx="10820">
                  <c:v>-2.0838299999999998</c:v>
                </c:pt>
                <c:pt idx="10821">
                  <c:v>-2.08006</c:v>
                </c:pt>
                <c:pt idx="10822">
                  <c:v>-2.1977000000000002</c:v>
                </c:pt>
                <c:pt idx="10823">
                  <c:v>-2.1926000000000001</c:v>
                </c:pt>
                <c:pt idx="10824">
                  <c:v>-2.3021500000000001</c:v>
                </c:pt>
                <c:pt idx="10825">
                  <c:v>-1.90381</c:v>
                </c:pt>
                <c:pt idx="10826">
                  <c:v>-1.8607400000000001</c:v>
                </c:pt>
                <c:pt idx="10827">
                  <c:v>-2.1929699999999999</c:v>
                </c:pt>
                <c:pt idx="10828">
                  <c:v>-2.1926000000000001</c:v>
                </c:pt>
                <c:pt idx="10829">
                  <c:v>-2.2330199999999998</c:v>
                </c:pt>
                <c:pt idx="10830">
                  <c:v>-2.3358400000000001</c:v>
                </c:pt>
                <c:pt idx="10831">
                  <c:v>-1.7561800000000001</c:v>
                </c:pt>
                <c:pt idx="10832">
                  <c:v>-2.1574200000000001</c:v>
                </c:pt>
                <c:pt idx="10833">
                  <c:v>-2.2155100000000001</c:v>
                </c:pt>
                <c:pt idx="10834">
                  <c:v>-2.15036</c:v>
                </c:pt>
                <c:pt idx="10835">
                  <c:v>-2.2922199999999999</c:v>
                </c:pt>
                <c:pt idx="10836">
                  <c:v>-2.21489</c:v>
                </c:pt>
                <c:pt idx="10837">
                  <c:v>-1.38815</c:v>
                </c:pt>
                <c:pt idx="10838">
                  <c:v>-1.47129</c:v>
                </c:pt>
                <c:pt idx="10839">
                  <c:v>-1.35717</c:v>
                </c:pt>
                <c:pt idx="10840">
                  <c:v>-1.8186800000000001</c:v>
                </c:pt>
                <c:pt idx="10841">
                  <c:v>-1.7874699999999999</c:v>
                </c:pt>
                <c:pt idx="10842">
                  <c:v>-1.73594</c:v>
                </c:pt>
                <c:pt idx="10843">
                  <c:v>-1.9011199999999999</c:v>
                </c:pt>
                <c:pt idx="10844">
                  <c:v>-1.44841</c:v>
                </c:pt>
                <c:pt idx="10845">
                  <c:v>-1.8636999999999999</c:v>
                </c:pt>
                <c:pt idx="10846">
                  <c:v>-1.4142300000000001</c:v>
                </c:pt>
                <c:pt idx="10847">
                  <c:v>-1.88401</c:v>
                </c:pt>
                <c:pt idx="10848">
                  <c:v>-1.5312399999999999</c:v>
                </c:pt>
                <c:pt idx="10849">
                  <c:v>-1.46533</c:v>
                </c:pt>
                <c:pt idx="10850">
                  <c:v>-1.88401</c:v>
                </c:pt>
                <c:pt idx="10851">
                  <c:v>-1.88401</c:v>
                </c:pt>
                <c:pt idx="10852">
                  <c:v>-1.67137</c:v>
                </c:pt>
                <c:pt idx="10853">
                  <c:v>-1.3903000000000001</c:v>
                </c:pt>
                <c:pt idx="10854">
                  <c:v>-1.5774300000000001</c:v>
                </c:pt>
                <c:pt idx="10855">
                  <c:v>-1.4907600000000001</c:v>
                </c:pt>
                <c:pt idx="10856">
                  <c:v>-1.88401</c:v>
                </c:pt>
                <c:pt idx="10857">
                  <c:v>-1.56654</c:v>
                </c:pt>
                <c:pt idx="10858">
                  <c:v>-1.7324200000000001</c:v>
                </c:pt>
                <c:pt idx="10859">
                  <c:v>-1.5321899999999999</c:v>
                </c:pt>
                <c:pt idx="10860">
                  <c:v>-1.7324200000000001</c:v>
                </c:pt>
                <c:pt idx="10861">
                  <c:v>-2.7760500000000001</c:v>
                </c:pt>
                <c:pt idx="10862">
                  <c:v>-2.0359099999999999</c:v>
                </c:pt>
                <c:pt idx="10863">
                  <c:v>-2.1442600000000001</c:v>
                </c:pt>
                <c:pt idx="10864">
                  <c:v>-1.9731700000000001</c:v>
                </c:pt>
                <c:pt idx="10865">
                  <c:v>-2.0941299999999998</c:v>
                </c:pt>
                <c:pt idx="10866">
                  <c:v>-2.33772</c:v>
                </c:pt>
                <c:pt idx="10867">
                  <c:v>-2.1640600000000001</c:v>
                </c:pt>
                <c:pt idx="10868">
                  <c:v>-2.1640600000000001</c:v>
                </c:pt>
                <c:pt idx="10869">
                  <c:v>-2.1636899999999999</c:v>
                </c:pt>
                <c:pt idx="10870">
                  <c:v>-2.1997</c:v>
                </c:pt>
                <c:pt idx="10871">
                  <c:v>-2.1863000000000001</c:v>
                </c:pt>
                <c:pt idx="10872">
                  <c:v>-0.28075299999999997</c:v>
                </c:pt>
                <c:pt idx="10873">
                  <c:v>-9.4300999999999996E-2</c:v>
                </c:pt>
                <c:pt idx="10874">
                  <c:v>0.332316</c:v>
                </c:pt>
                <c:pt idx="10875">
                  <c:v>0.191746</c:v>
                </c:pt>
                <c:pt idx="10876">
                  <c:v>0.31051099999999998</c:v>
                </c:pt>
                <c:pt idx="10877">
                  <c:v>-7.0415000000000005E-2</c:v>
                </c:pt>
                <c:pt idx="10878">
                  <c:v>0.31051099999999998</c:v>
                </c:pt>
                <c:pt idx="10879">
                  <c:v>-3.9522000000000002E-2</c:v>
                </c:pt>
                <c:pt idx="10880">
                  <c:v>-0.16774900000000001</c:v>
                </c:pt>
                <c:pt idx="10881">
                  <c:v>-1.3325899999999999</c:v>
                </c:pt>
                <c:pt idx="10882">
                  <c:v>-0.971221</c:v>
                </c:pt>
                <c:pt idx="10883">
                  <c:v>4.6038000000000003E-2</c:v>
                </c:pt>
                <c:pt idx="10884">
                  <c:v>-0.20708199999999999</c:v>
                </c:pt>
                <c:pt idx="10885">
                  <c:v>4.6038000000000003E-2</c:v>
                </c:pt>
                <c:pt idx="10886">
                  <c:v>0.33361299999999999</c:v>
                </c:pt>
                <c:pt idx="10887">
                  <c:v>0.29563299999999998</c:v>
                </c:pt>
                <c:pt idx="10888">
                  <c:v>4.6038000000000003E-2</c:v>
                </c:pt>
                <c:pt idx="10889">
                  <c:v>-2.0504000000000001E-2</c:v>
                </c:pt>
                <c:pt idx="10890">
                  <c:v>5.0984000000000002E-2</c:v>
                </c:pt>
                <c:pt idx="10891">
                  <c:v>3.5972999999999998E-2</c:v>
                </c:pt>
                <c:pt idx="10892">
                  <c:v>0.54309099999999999</c:v>
                </c:pt>
                <c:pt idx="10893">
                  <c:v>0.72657400000000005</c:v>
                </c:pt>
                <c:pt idx="10894">
                  <c:v>0.18642</c:v>
                </c:pt>
                <c:pt idx="10895">
                  <c:v>-6.9178000000000003E-2</c:v>
                </c:pt>
                <c:pt idx="10896">
                  <c:v>0.19453599999999999</c:v>
                </c:pt>
                <c:pt idx="10897">
                  <c:v>5.0984000000000002E-2</c:v>
                </c:pt>
                <c:pt idx="10898">
                  <c:v>0.43098700000000001</c:v>
                </c:pt>
                <c:pt idx="10899">
                  <c:v>3.5972999999999998E-2</c:v>
                </c:pt>
                <c:pt idx="10900">
                  <c:v>-0.15809799999999999</c:v>
                </c:pt>
                <c:pt idx="10901">
                  <c:v>0.44278699999999999</c:v>
                </c:pt>
                <c:pt idx="10902">
                  <c:v>-2.8982999999999998E-2</c:v>
                </c:pt>
                <c:pt idx="10903">
                  <c:v>9.7284999999999996E-2</c:v>
                </c:pt>
                <c:pt idx="10904">
                  <c:v>1.4707E-2</c:v>
                </c:pt>
                <c:pt idx="10905">
                  <c:v>-0.15809799999999999</c:v>
                </c:pt>
                <c:pt idx="10906">
                  <c:v>1.6969999999999999E-3</c:v>
                </c:pt>
                <c:pt idx="10907">
                  <c:v>-3.1334000000000001E-2</c:v>
                </c:pt>
                <c:pt idx="10908">
                  <c:v>-0.55164500000000005</c:v>
                </c:pt>
                <c:pt idx="10909">
                  <c:v>-1.0045900000000001</c:v>
                </c:pt>
                <c:pt idx="10910">
                  <c:v>-0.457704</c:v>
                </c:pt>
                <c:pt idx="10911">
                  <c:v>-0.11959400000000001</c:v>
                </c:pt>
                <c:pt idx="10912">
                  <c:v>-0.55416900000000002</c:v>
                </c:pt>
                <c:pt idx="10913">
                  <c:v>-0.66756099999999996</c:v>
                </c:pt>
                <c:pt idx="10914">
                  <c:v>-0.54617300000000002</c:v>
                </c:pt>
                <c:pt idx="10915">
                  <c:v>-0.61421099999999995</c:v>
                </c:pt>
                <c:pt idx="10916">
                  <c:v>-0.42557299999999998</c:v>
                </c:pt>
                <c:pt idx="10917">
                  <c:v>-0.50824100000000005</c:v>
                </c:pt>
                <c:pt idx="10918">
                  <c:v>-4.5159999999999999E-2</c:v>
                </c:pt>
                <c:pt idx="10919">
                  <c:v>-0.266042</c:v>
                </c:pt>
                <c:pt idx="10920">
                  <c:v>-0.41951300000000002</c:v>
                </c:pt>
                <c:pt idx="10921">
                  <c:v>-0.337395</c:v>
                </c:pt>
                <c:pt idx="10922">
                  <c:v>-0.266042</c:v>
                </c:pt>
                <c:pt idx="10923">
                  <c:v>-0.21776899999999999</c:v>
                </c:pt>
                <c:pt idx="10924">
                  <c:v>-0.29557699999999998</c:v>
                </c:pt>
                <c:pt idx="10925">
                  <c:v>-0.181507</c:v>
                </c:pt>
                <c:pt idx="10926">
                  <c:v>-0.17644599999999999</c:v>
                </c:pt>
                <c:pt idx="10927">
                  <c:v>-0.68555299999999997</c:v>
                </c:pt>
                <c:pt idx="10928">
                  <c:v>-0.56508700000000001</c:v>
                </c:pt>
                <c:pt idx="10929">
                  <c:v>-0.39417400000000002</c:v>
                </c:pt>
                <c:pt idx="10930">
                  <c:v>-4.5159999999999999E-2</c:v>
                </c:pt>
                <c:pt idx="10931">
                  <c:v>-0.730966</c:v>
                </c:pt>
                <c:pt idx="10932">
                  <c:v>-0.61421099999999995</c:v>
                </c:pt>
                <c:pt idx="10933">
                  <c:v>-0.181507</c:v>
                </c:pt>
                <c:pt idx="10934">
                  <c:v>-0.41382600000000003</c:v>
                </c:pt>
                <c:pt idx="10935">
                  <c:v>-0.41951300000000002</c:v>
                </c:pt>
                <c:pt idx="10936">
                  <c:v>-0.53408599999999995</c:v>
                </c:pt>
                <c:pt idx="10937">
                  <c:v>-0.23735000000000001</c:v>
                </c:pt>
                <c:pt idx="10938">
                  <c:v>-0.656331</c:v>
                </c:pt>
                <c:pt idx="10939">
                  <c:v>-0.68480799999999997</c:v>
                </c:pt>
                <c:pt idx="10940">
                  <c:v>-0.52925500000000003</c:v>
                </c:pt>
                <c:pt idx="10941">
                  <c:v>-0.27584900000000001</c:v>
                </c:pt>
                <c:pt idx="10942">
                  <c:v>-0.21590500000000001</c:v>
                </c:pt>
                <c:pt idx="10943">
                  <c:v>-0.4788</c:v>
                </c:pt>
                <c:pt idx="10944">
                  <c:v>8.7268999999999999E-2</c:v>
                </c:pt>
                <c:pt idx="10945">
                  <c:v>0.30320000000000003</c:v>
                </c:pt>
                <c:pt idx="10946">
                  <c:v>-1.0273300000000001</c:v>
                </c:pt>
                <c:pt idx="10947">
                  <c:v>-9.5014000000000001E-2</c:v>
                </c:pt>
                <c:pt idx="10948">
                  <c:v>-0.28621999999999997</c:v>
                </c:pt>
                <c:pt idx="10949">
                  <c:v>-0.68480799999999997</c:v>
                </c:pt>
                <c:pt idx="10950">
                  <c:v>8.1599000000000005E-2</c:v>
                </c:pt>
                <c:pt idx="10951">
                  <c:v>-0.85311899999999996</c:v>
                </c:pt>
                <c:pt idx="10952">
                  <c:v>-0.78734499999999996</c:v>
                </c:pt>
                <c:pt idx="10953">
                  <c:v>-0.45027200000000001</c:v>
                </c:pt>
                <c:pt idx="10954">
                  <c:v>-1.67157</c:v>
                </c:pt>
                <c:pt idx="10955">
                  <c:v>-1.5227599999999999</c:v>
                </c:pt>
                <c:pt idx="10956">
                  <c:v>5.0404999999999998E-2</c:v>
                </c:pt>
                <c:pt idx="10957">
                  <c:v>-0.31320599999999998</c:v>
                </c:pt>
                <c:pt idx="10958">
                  <c:v>8.1599000000000005E-2</c:v>
                </c:pt>
                <c:pt idx="10959">
                  <c:v>3.2411000000000002E-2</c:v>
                </c:pt>
                <c:pt idx="10960">
                  <c:v>-0.78734499999999996</c:v>
                </c:pt>
                <c:pt idx="10961">
                  <c:v>-0.47380699999999998</c:v>
                </c:pt>
                <c:pt idx="10962">
                  <c:v>-0.94638699999999998</c:v>
                </c:pt>
                <c:pt idx="10963">
                  <c:v>8.1599000000000005E-2</c:v>
                </c:pt>
                <c:pt idx="10964">
                  <c:v>-1.0273300000000001</c:v>
                </c:pt>
                <c:pt idx="10965">
                  <c:v>-0.86491099999999999</c:v>
                </c:pt>
                <c:pt idx="10966">
                  <c:v>-1.19878</c:v>
                </c:pt>
                <c:pt idx="10967">
                  <c:v>-1.2661199999999999</c:v>
                </c:pt>
                <c:pt idx="10968">
                  <c:v>-1.6115699999999999</c:v>
                </c:pt>
                <c:pt idx="10969">
                  <c:v>-1.3963099999999999</c:v>
                </c:pt>
                <c:pt idx="10970">
                  <c:v>-1.6693100000000001</c:v>
                </c:pt>
                <c:pt idx="10971">
                  <c:v>-1.1295900000000001</c:v>
                </c:pt>
                <c:pt idx="10972">
                  <c:v>-0.97326800000000002</c:v>
                </c:pt>
                <c:pt idx="10973">
                  <c:v>-1.2661199999999999</c:v>
                </c:pt>
                <c:pt idx="10974">
                  <c:v>-1.9376500000000001</c:v>
                </c:pt>
                <c:pt idx="10975">
                  <c:v>-1.1287799999999999</c:v>
                </c:pt>
                <c:pt idx="10976">
                  <c:v>-0.89012800000000003</c:v>
                </c:pt>
                <c:pt idx="10977">
                  <c:v>-1.1295900000000001</c:v>
                </c:pt>
                <c:pt idx="10978">
                  <c:v>-1.6067199999999999</c:v>
                </c:pt>
                <c:pt idx="10979">
                  <c:v>-1.5867500000000001</c:v>
                </c:pt>
                <c:pt idx="10980">
                  <c:v>-1.5888500000000001</c:v>
                </c:pt>
                <c:pt idx="10981">
                  <c:v>-1.1386000000000001</c:v>
                </c:pt>
                <c:pt idx="10982">
                  <c:v>-1.14507</c:v>
                </c:pt>
                <c:pt idx="10983">
                  <c:v>-1.0633699999999999</c:v>
                </c:pt>
                <c:pt idx="10984">
                  <c:v>-1.1386000000000001</c:v>
                </c:pt>
                <c:pt idx="10985">
                  <c:v>-1.6049899999999999</c:v>
                </c:pt>
                <c:pt idx="10986">
                  <c:v>-1.51525</c:v>
                </c:pt>
                <c:pt idx="10987">
                  <c:v>-0.542188</c:v>
                </c:pt>
                <c:pt idx="10988">
                  <c:v>-1.1657500000000001</c:v>
                </c:pt>
                <c:pt idx="10989">
                  <c:v>-1.49621</c:v>
                </c:pt>
                <c:pt idx="10990">
                  <c:v>-1.9438899999999999</c:v>
                </c:pt>
                <c:pt idx="10991">
                  <c:v>-1.3307800000000001</c:v>
                </c:pt>
                <c:pt idx="10992">
                  <c:v>-1.7323</c:v>
                </c:pt>
                <c:pt idx="10993">
                  <c:v>-1.94899</c:v>
                </c:pt>
                <c:pt idx="10994">
                  <c:v>-1.9438899999999999</c:v>
                </c:pt>
                <c:pt idx="10995">
                  <c:v>-1.51525</c:v>
                </c:pt>
                <c:pt idx="10996">
                  <c:v>-1.51525</c:v>
                </c:pt>
                <c:pt idx="10997">
                  <c:v>-1.54335</c:v>
                </c:pt>
                <c:pt idx="10998">
                  <c:v>-1.6385799999999999</c:v>
                </c:pt>
                <c:pt idx="10999">
                  <c:v>-1.19269</c:v>
                </c:pt>
                <c:pt idx="11000">
                  <c:v>-1.79284</c:v>
                </c:pt>
                <c:pt idx="11001">
                  <c:v>-1.5867500000000001</c:v>
                </c:pt>
                <c:pt idx="11002">
                  <c:v>-1.4442299999999999</c:v>
                </c:pt>
                <c:pt idx="11003">
                  <c:v>-0.84167599999999998</c:v>
                </c:pt>
                <c:pt idx="11004">
                  <c:v>-1.72374</c:v>
                </c:pt>
                <c:pt idx="11005">
                  <c:v>-1.6115699999999999</c:v>
                </c:pt>
                <c:pt idx="11006">
                  <c:v>-1.49621</c:v>
                </c:pt>
                <c:pt idx="11007">
                  <c:v>-1.1657500000000001</c:v>
                </c:pt>
                <c:pt idx="11008">
                  <c:v>-1.1747700000000001</c:v>
                </c:pt>
                <c:pt idx="11009">
                  <c:v>-1.1386000000000001</c:v>
                </c:pt>
                <c:pt idx="11010">
                  <c:v>-0.90821300000000005</c:v>
                </c:pt>
                <c:pt idx="11011">
                  <c:v>-1.5888500000000001</c:v>
                </c:pt>
                <c:pt idx="11012">
                  <c:v>-0.84167599999999998</c:v>
                </c:pt>
                <c:pt idx="11013">
                  <c:v>-1.35978</c:v>
                </c:pt>
                <c:pt idx="11014">
                  <c:v>-1.37033</c:v>
                </c:pt>
                <c:pt idx="11015">
                  <c:v>-1.70997</c:v>
                </c:pt>
                <c:pt idx="11016">
                  <c:v>-1.6945600000000001</c:v>
                </c:pt>
                <c:pt idx="11017">
                  <c:v>-1.79284</c:v>
                </c:pt>
                <c:pt idx="11018">
                  <c:v>-1.6176699999999999</c:v>
                </c:pt>
                <c:pt idx="11019">
                  <c:v>-1.27505</c:v>
                </c:pt>
                <c:pt idx="11020">
                  <c:v>-1.59701</c:v>
                </c:pt>
                <c:pt idx="11021">
                  <c:v>-1.18516</c:v>
                </c:pt>
                <c:pt idx="11022">
                  <c:v>-1.35944</c:v>
                </c:pt>
                <c:pt idx="11023">
                  <c:v>-1.6204499999999999</c:v>
                </c:pt>
                <c:pt idx="11024">
                  <c:v>-2.45627</c:v>
                </c:pt>
                <c:pt idx="11025">
                  <c:v>-1.7334499999999999</c:v>
                </c:pt>
                <c:pt idx="11026">
                  <c:v>-1.4258200000000001</c:v>
                </c:pt>
                <c:pt idx="11027">
                  <c:v>-1.7688699999999999</c:v>
                </c:pt>
                <c:pt idx="11028">
                  <c:v>-1.4944999999999999</c:v>
                </c:pt>
                <c:pt idx="11029">
                  <c:v>-1.28531</c:v>
                </c:pt>
                <c:pt idx="11030">
                  <c:v>-1.7334499999999999</c:v>
                </c:pt>
                <c:pt idx="11031">
                  <c:v>-1.39117</c:v>
                </c:pt>
                <c:pt idx="11032">
                  <c:v>-1.6997100000000001</c:v>
                </c:pt>
                <c:pt idx="11033">
                  <c:v>-2.45627</c:v>
                </c:pt>
                <c:pt idx="11034">
                  <c:v>-1.6997100000000001</c:v>
                </c:pt>
                <c:pt idx="11035">
                  <c:v>-1.6338699999999999</c:v>
                </c:pt>
                <c:pt idx="11036">
                  <c:v>-1.4944999999999999</c:v>
                </c:pt>
                <c:pt idx="11037">
                  <c:v>-1.38239</c:v>
                </c:pt>
                <c:pt idx="11038">
                  <c:v>-2.1091899999999999</c:v>
                </c:pt>
                <c:pt idx="11039">
                  <c:v>-1.35083</c:v>
                </c:pt>
                <c:pt idx="11040">
                  <c:v>-1.5527299999999999</c:v>
                </c:pt>
                <c:pt idx="11041">
                  <c:v>-1.32883</c:v>
                </c:pt>
                <c:pt idx="11042">
                  <c:v>-1.28531</c:v>
                </c:pt>
                <c:pt idx="11043">
                  <c:v>-0.69797699999999996</c:v>
                </c:pt>
                <c:pt idx="11044">
                  <c:v>-1.27911</c:v>
                </c:pt>
                <c:pt idx="11045">
                  <c:v>-1.29155</c:v>
                </c:pt>
                <c:pt idx="11046">
                  <c:v>-1.4438500000000001</c:v>
                </c:pt>
                <c:pt idx="11047">
                  <c:v>-1.29155</c:v>
                </c:pt>
                <c:pt idx="11048">
                  <c:v>-1.7688699999999999</c:v>
                </c:pt>
                <c:pt idx="11049">
                  <c:v>-0.94720099999999996</c:v>
                </c:pt>
                <c:pt idx="11050">
                  <c:v>-1.58893</c:v>
                </c:pt>
                <c:pt idx="11051">
                  <c:v>-1.4003699999999999</c:v>
                </c:pt>
                <c:pt idx="11052">
                  <c:v>-1.4128000000000001</c:v>
                </c:pt>
                <c:pt idx="11053">
                  <c:v>-1.7042299999999999</c:v>
                </c:pt>
                <c:pt idx="11054">
                  <c:v>-1.4003699999999999</c:v>
                </c:pt>
                <c:pt idx="11055">
                  <c:v>-1.4003699999999999</c:v>
                </c:pt>
                <c:pt idx="11056">
                  <c:v>-1.53518</c:v>
                </c:pt>
                <c:pt idx="11057">
                  <c:v>-1.7439499999999999</c:v>
                </c:pt>
                <c:pt idx="11058">
                  <c:v>-1.22959</c:v>
                </c:pt>
                <c:pt idx="11059">
                  <c:v>-1.22959</c:v>
                </c:pt>
                <c:pt idx="11060">
                  <c:v>-0.96207200000000004</c:v>
                </c:pt>
                <c:pt idx="11061">
                  <c:v>-1.17109</c:v>
                </c:pt>
                <c:pt idx="11062">
                  <c:v>-1.2152700000000001</c:v>
                </c:pt>
                <c:pt idx="11063">
                  <c:v>-0.83266799999999996</c:v>
                </c:pt>
                <c:pt idx="11064">
                  <c:v>-1.3651599999999999</c:v>
                </c:pt>
                <c:pt idx="11065">
                  <c:v>-1.28163</c:v>
                </c:pt>
                <c:pt idx="11066">
                  <c:v>-0.81293700000000002</c:v>
                </c:pt>
                <c:pt idx="11067">
                  <c:v>-0.425765</c:v>
                </c:pt>
                <c:pt idx="11068">
                  <c:v>-1.6105400000000001</c:v>
                </c:pt>
                <c:pt idx="11069">
                  <c:v>-0.92930000000000001</c:v>
                </c:pt>
                <c:pt idx="11070">
                  <c:v>-1.13134</c:v>
                </c:pt>
                <c:pt idx="11071">
                  <c:v>-1.15001</c:v>
                </c:pt>
                <c:pt idx="11072">
                  <c:v>-0.264569</c:v>
                </c:pt>
                <c:pt idx="11073">
                  <c:v>-0.55554499999999996</c:v>
                </c:pt>
                <c:pt idx="11074">
                  <c:v>-0.46844599999999997</c:v>
                </c:pt>
                <c:pt idx="11075">
                  <c:v>-0.323544</c:v>
                </c:pt>
                <c:pt idx="11076">
                  <c:v>-0.15262899999999999</c:v>
                </c:pt>
                <c:pt idx="11077">
                  <c:v>-0.41007300000000002</c:v>
                </c:pt>
                <c:pt idx="11078">
                  <c:v>-0.503247</c:v>
                </c:pt>
                <c:pt idx="11079">
                  <c:v>-0.753409</c:v>
                </c:pt>
                <c:pt idx="11080">
                  <c:v>8.1852999999999995E-2</c:v>
                </c:pt>
                <c:pt idx="11081">
                  <c:v>-0.264569</c:v>
                </c:pt>
                <c:pt idx="11082">
                  <c:v>-0.27909899999999999</c:v>
                </c:pt>
                <c:pt idx="11083">
                  <c:v>8.1852999999999995E-2</c:v>
                </c:pt>
                <c:pt idx="11084">
                  <c:v>-0.112068</c:v>
                </c:pt>
                <c:pt idx="11085">
                  <c:v>-0.57765200000000005</c:v>
                </c:pt>
                <c:pt idx="11086">
                  <c:v>-0.88213399999999997</c:v>
                </c:pt>
                <c:pt idx="11087">
                  <c:v>-0.380776</c:v>
                </c:pt>
                <c:pt idx="11088">
                  <c:v>-0.81072299999999997</c:v>
                </c:pt>
                <c:pt idx="11089">
                  <c:v>-0.80419399999999996</c:v>
                </c:pt>
                <c:pt idx="11090">
                  <c:v>-0.93766899999999997</c:v>
                </c:pt>
                <c:pt idx="11091">
                  <c:v>-1.29373</c:v>
                </c:pt>
                <c:pt idx="11092">
                  <c:v>-0.60388900000000001</c:v>
                </c:pt>
                <c:pt idx="11093">
                  <c:v>-0.15262899999999999</c:v>
                </c:pt>
                <c:pt idx="11094">
                  <c:v>-0.43086099999999999</c:v>
                </c:pt>
                <c:pt idx="11095">
                  <c:v>-0.60843599999999998</c:v>
                </c:pt>
                <c:pt idx="11096">
                  <c:v>-0.77640100000000001</c:v>
                </c:pt>
                <c:pt idx="11097">
                  <c:v>-0.66814899999999999</c:v>
                </c:pt>
                <c:pt idx="11098">
                  <c:v>2.8797E-2</c:v>
                </c:pt>
                <c:pt idx="11099">
                  <c:v>-0.59038599999999997</c:v>
                </c:pt>
                <c:pt idx="11100">
                  <c:v>-1.47051</c:v>
                </c:pt>
                <c:pt idx="11101">
                  <c:v>-0.72144799999999998</c:v>
                </c:pt>
                <c:pt idx="11102">
                  <c:v>-0.42883500000000002</c:v>
                </c:pt>
                <c:pt idx="11103">
                  <c:v>1.4906000000000001E-2</c:v>
                </c:pt>
                <c:pt idx="11104">
                  <c:v>-0.11996999999999999</c:v>
                </c:pt>
                <c:pt idx="11105">
                  <c:v>-0.12966900000000001</c:v>
                </c:pt>
                <c:pt idx="11106">
                  <c:v>-1.15063</c:v>
                </c:pt>
                <c:pt idx="11107">
                  <c:v>-0.58995799999999998</c:v>
                </c:pt>
                <c:pt idx="11108">
                  <c:v>-0.56510099999999996</c:v>
                </c:pt>
                <c:pt idx="11109">
                  <c:v>-6.9676000000000002E-2</c:v>
                </c:pt>
                <c:pt idx="11110">
                  <c:v>-1.15063</c:v>
                </c:pt>
                <c:pt idx="11111">
                  <c:v>-8.0746999999999999E-2</c:v>
                </c:pt>
                <c:pt idx="11112">
                  <c:v>-0.20185800000000001</c:v>
                </c:pt>
                <c:pt idx="11113">
                  <c:v>-0.58995799999999998</c:v>
                </c:pt>
                <c:pt idx="11114">
                  <c:v>-0.90584500000000001</c:v>
                </c:pt>
                <c:pt idx="11115">
                  <c:v>-0.55554499999999996</c:v>
                </c:pt>
                <c:pt idx="11116">
                  <c:v>-1.28251</c:v>
                </c:pt>
                <c:pt idx="11117">
                  <c:v>-0.29147699999999999</c:v>
                </c:pt>
                <c:pt idx="11118">
                  <c:v>-1.2374499999999999</c:v>
                </c:pt>
                <c:pt idx="11119">
                  <c:v>-1.0140400000000001</c:v>
                </c:pt>
                <c:pt idx="11120">
                  <c:v>-1.9850099999999999</c:v>
                </c:pt>
                <c:pt idx="11121">
                  <c:v>-1.3909499999999999</c:v>
                </c:pt>
                <c:pt idx="11122">
                  <c:v>-1.5427200000000001</c:v>
                </c:pt>
                <c:pt idx="11123">
                  <c:v>-1.36409</c:v>
                </c:pt>
                <c:pt idx="11124">
                  <c:v>-0.67359999999999998</c:v>
                </c:pt>
                <c:pt idx="11125">
                  <c:v>-1.3353200000000001</c:v>
                </c:pt>
                <c:pt idx="11126">
                  <c:v>-1.0234799999999999</c:v>
                </c:pt>
                <c:pt idx="11127">
                  <c:v>-1.9850099999999999</c:v>
                </c:pt>
                <c:pt idx="11128">
                  <c:v>-1.47224</c:v>
                </c:pt>
                <c:pt idx="11129">
                  <c:v>-1.6010200000000001</c:v>
                </c:pt>
                <c:pt idx="11130">
                  <c:v>-1.1710700000000001</c:v>
                </c:pt>
                <c:pt idx="11131">
                  <c:v>-1.3942099999999999</c:v>
                </c:pt>
                <c:pt idx="11132">
                  <c:v>-1.1297200000000001</c:v>
                </c:pt>
                <c:pt idx="11133">
                  <c:v>-0.99378299999999997</c:v>
                </c:pt>
                <c:pt idx="11134">
                  <c:v>-1.5547800000000001</c:v>
                </c:pt>
                <c:pt idx="11135">
                  <c:v>-1.1765399999999999</c:v>
                </c:pt>
                <c:pt idx="11136">
                  <c:v>-0.82738400000000001</c:v>
                </c:pt>
                <c:pt idx="11137">
                  <c:v>-1.3353200000000001</c:v>
                </c:pt>
                <c:pt idx="11138">
                  <c:v>-1.9850099999999999</c:v>
                </c:pt>
                <c:pt idx="11139">
                  <c:v>-1.10575</c:v>
                </c:pt>
                <c:pt idx="11140">
                  <c:v>-1.1297200000000001</c:v>
                </c:pt>
                <c:pt idx="11141">
                  <c:v>-1.3942099999999999</c:v>
                </c:pt>
                <c:pt idx="11142">
                  <c:v>-1.10575</c:v>
                </c:pt>
                <c:pt idx="11143">
                  <c:v>-0.99378299999999997</c:v>
                </c:pt>
                <c:pt idx="11144">
                  <c:v>-1.41567</c:v>
                </c:pt>
                <c:pt idx="11145">
                  <c:v>-1.2649900000000001</c:v>
                </c:pt>
                <c:pt idx="11146">
                  <c:v>-1.69886</c:v>
                </c:pt>
                <c:pt idx="11147">
                  <c:v>-1.01684</c:v>
                </c:pt>
                <c:pt idx="11148">
                  <c:v>-1.40944</c:v>
                </c:pt>
                <c:pt idx="11149">
                  <c:v>-2.0238200000000002</c:v>
                </c:pt>
                <c:pt idx="11150">
                  <c:v>-1.8302799999999999</c:v>
                </c:pt>
                <c:pt idx="11151">
                  <c:v>-1.8211299999999999</c:v>
                </c:pt>
                <c:pt idx="11152">
                  <c:v>-1.9642500000000001</c:v>
                </c:pt>
                <c:pt idx="11153">
                  <c:v>-2.6756600000000001</c:v>
                </c:pt>
                <c:pt idx="11154">
                  <c:v>-1.6822999999999999</c:v>
                </c:pt>
                <c:pt idx="11155">
                  <c:v>-1.5239199999999999</c:v>
                </c:pt>
                <c:pt idx="11156">
                  <c:v>-1.6822999999999999</c:v>
                </c:pt>
                <c:pt idx="11157">
                  <c:v>-1.94502</c:v>
                </c:pt>
                <c:pt idx="11158">
                  <c:v>-1.76925</c:v>
                </c:pt>
                <c:pt idx="11159">
                  <c:v>-2.0563099999999999</c:v>
                </c:pt>
                <c:pt idx="11160">
                  <c:v>-1.1362000000000001</c:v>
                </c:pt>
                <c:pt idx="11161">
                  <c:v>-1.21678</c:v>
                </c:pt>
                <c:pt idx="11162">
                  <c:v>-1.1456599999999999</c:v>
                </c:pt>
                <c:pt idx="11163">
                  <c:v>-1.1456599999999999</c:v>
                </c:pt>
                <c:pt idx="11164">
                  <c:v>-0.58148999999999995</c:v>
                </c:pt>
                <c:pt idx="11165">
                  <c:v>-1.21678</c:v>
                </c:pt>
                <c:pt idx="11166">
                  <c:v>-0.11826</c:v>
                </c:pt>
                <c:pt idx="11167">
                  <c:v>-1.1362000000000001</c:v>
                </c:pt>
                <c:pt idx="11168">
                  <c:v>-2.05247</c:v>
                </c:pt>
                <c:pt idx="11169">
                  <c:v>-2.6614499999999999</c:v>
                </c:pt>
                <c:pt idx="11170">
                  <c:v>-0.86990900000000004</c:v>
                </c:pt>
                <c:pt idx="11171">
                  <c:v>-1.5315300000000001</c:v>
                </c:pt>
                <c:pt idx="11172">
                  <c:v>-0.86990900000000004</c:v>
                </c:pt>
                <c:pt idx="11173">
                  <c:v>-1.41096</c:v>
                </c:pt>
                <c:pt idx="11174">
                  <c:v>0.182897</c:v>
                </c:pt>
                <c:pt idx="11175">
                  <c:v>-1.21678</c:v>
                </c:pt>
                <c:pt idx="11176">
                  <c:v>0.38326300000000002</c:v>
                </c:pt>
                <c:pt idx="11177">
                  <c:v>0.38326300000000002</c:v>
                </c:pt>
                <c:pt idx="11178">
                  <c:v>-0.81738699999999997</c:v>
                </c:pt>
                <c:pt idx="11179">
                  <c:v>-1.7374499999999999</c:v>
                </c:pt>
                <c:pt idx="11180">
                  <c:v>-2.14968</c:v>
                </c:pt>
                <c:pt idx="11181">
                  <c:v>-2.6515599999999999</c:v>
                </c:pt>
                <c:pt idx="11182">
                  <c:v>-1.8849100000000001</c:v>
                </c:pt>
                <c:pt idx="11183">
                  <c:v>-2.0954700000000002</c:v>
                </c:pt>
                <c:pt idx="11184">
                  <c:v>-1.28006</c:v>
                </c:pt>
                <c:pt idx="11185">
                  <c:v>-1.82901</c:v>
                </c:pt>
                <c:pt idx="11186">
                  <c:v>-1.7862899999999999</c:v>
                </c:pt>
                <c:pt idx="11187">
                  <c:v>-2.4474900000000002</c:v>
                </c:pt>
                <c:pt idx="11188">
                  <c:v>-2.1627399999999999</c:v>
                </c:pt>
                <c:pt idx="11189">
                  <c:v>-2.7902300000000002</c:v>
                </c:pt>
                <c:pt idx="11190">
                  <c:v>-1.9911099999999999</c:v>
                </c:pt>
                <c:pt idx="11191">
                  <c:v>-0.96984800000000004</c:v>
                </c:pt>
                <c:pt idx="11192">
                  <c:v>-1.53091</c:v>
                </c:pt>
                <c:pt idx="11193">
                  <c:v>-2.0394700000000001</c:v>
                </c:pt>
                <c:pt idx="11194">
                  <c:v>-0.96984800000000004</c:v>
                </c:pt>
                <c:pt idx="11195">
                  <c:v>-2.3259500000000002</c:v>
                </c:pt>
                <c:pt idx="11196">
                  <c:v>-1.9911099999999999</c:v>
                </c:pt>
                <c:pt idx="11197">
                  <c:v>-1.4756199999999999</c:v>
                </c:pt>
                <c:pt idx="11198">
                  <c:v>-1.6769499999999999</c:v>
                </c:pt>
                <c:pt idx="11199">
                  <c:v>-1.6769499999999999</c:v>
                </c:pt>
                <c:pt idx="11200">
                  <c:v>-1.54464</c:v>
                </c:pt>
                <c:pt idx="11201">
                  <c:v>-2.0394700000000001</c:v>
                </c:pt>
                <c:pt idx="11202">
                  <c:v>-2.1549</c:v>
                </c:pt>
                <c:pt idx="11203">
                  <c:v>-0.89082799999999995</c:v>
                </c:pt>
                <c:pt idx="11204">
                  <c:v>-1.5570200000000001</c:v>
                </c:pt>
                <c:pt idx="11205">
                  <c:v>-1.67781</c:v>
                </c:pt>
                <c:pt idx="11206">
                  <c:v>-2.3137400000000001</c:v>
                </c:pt>
                <c:pt idx="11207">
                  <c:v>-2.1549</c:v>
                </c:pt>
                <c:pt idx="11208">
                  <c:v>-2.0167799999999998</c:v>
                </c:pt>
                <c:pt idx="11209">
                  <c:v>-2.5389499999999998</c:v>
                </c:pt>
                <c:pt idx="11210">
                  <c:v>-2.5453399999999999</c:v>
                </c:pt>
                <c:pt idx="11211">
                  <c:v>-2.4408699999999999</c:v>
                </c:pt>
                <c:pt idx="11212">
                  <c:v>-1.5751200000000001</c:v>
                </c:pt>
                <c:pt idx="11213">
                  <c:v>-2.1142599999999998</c:v>
                </c:pt>
                <c:pt idx="11214">
                  <c:v>-2.2518799999999999</c:v>
                </c:pt>
                <c:pt idx="11215">
                  <c:v>-2.2757399999999999</c:v>
                </c:pt>
                <c:pt idx="11216">
                  <c:v>-2.55904</c:v>
                </c:pt>
                <c:pt idx="11217">
                  <c:v>-2.28424</c:v>
                </c:pt>
                <c:pt idx="11218">
                  <c:v>-2.5832799999999998</c:v>
                </c:pt>
                <c:pt idx="11219">
                  <c:v>-2.89642</c:v>
                </c:pt>
                <c:pt idx="11220">
                  <c:v>-2.4070499999999999</c:v>
                </c:pt>
                <c:pt idx="11221">
                  <c:v>-2.6059000000000001</c:v>
                </c:pt>
                <c:pt idx="11222">
                  <c:v>-2.07185</c:v>
                </c:pt>
                <c:pt idx="11223">
                  <c:v>-2.3172600000000001</c:v>
                </c:pt>
                <c:pt idx="11224">
                  <c:v>-2.3172600000000001</c:v>
                </c:pt>
                <c:pt idx="11225">
                  <c:v>-1.90049</c:v>
                </c:pt>
                <c:pt idx="11226">
                  <c:v>-1.93462</c:v>
                </c:pt>
                <c:pt idx="11227">
                  <c:v>-2.0132300000000001</c:v>
                </c:pt>
                <c:pt idx="11228">
                  <c:v>-2.24525</c:v>
                </c:pt>
                <c:pt idx="11229">
                  <c:v>-1.93462</c:v>
                </c:pt>
                <c:pt idx="11230">
                  <c:v>-1.8300399999999999</c:v>
                </c:pt>
                <c:pt idx="11231">
                  <c:v>-2.0715300000000001</c:v>
                </c:pt>
                <c:pt idx="11232">
                  <c:v>-1.93462</c:v>
                </c:pt>
                <c:pt idx="11233">
                  <c:v>-1.7123900000000001</c:v>
                </c:pt>
                <c:pt idx="11234">
                  <c:v>-1.6973400000000001</c:v>
                </c:pt>
                <c:pt idx="11235">
                  <c:v>-1.6406700000000001</c:v>
                </c:pt>
                <c:pt idx="11236">
                  <c:v>-1.41086</c:v>
                </c:pt>
                <c:pt idx="11237">
                  <c:v>-1.41086</c:v>
                </c:pt>
                <c:pt idx="11238">
                  <c:v>-1.7353700000000001</c:v>
                </c:pt>
                <c:pt idx="11239">
                  <c:v>-0.61967099999999997</c:v>
                </c:pt>
                <c:pt idx="11240">
                  <c:v>-1.3357300000000001</c:v>
                </c:pt>
                <c:pt idx="11241">
                  <c:v>-1.0739300000000001</c:v>
                </c:pt>
                <c:pt idx="11242">
                  <c:v>-0.71560800000000002</c:v>
                </c:pt>
                <c:pt idx="11243">
                  <c:v>-1.0144299999999999</c:v>
                </c:pt>
                <c:pt idx="11244">
                  <c:v>-1.40317</c:v>
                </c:pt>
                <c:pt idx="11245">
                  <c:v>-1.9225300000000001</c:v>
                </c:pt>
                <c:pt idx="11246">
                  <c:v>-1.4316800000000001</c:v>
                </c:pt>
                <c:pt idx="11247">
                  <c:v>-0.83716999999999997</c:v>
                </c:pt>
                <c:pt idx="11248">
                  <c:v>-1.6006800000000001</c:v>
                </c:pt>
                <c:pt idx="11249">
                  <c:v>-1.45689</c:v>
                </c:pt>
                <c:pt idx="11250">
                  <c:v>-0.71560800000000002</c:v>
                </c:pt>
                <c:pt idx="11251">
                  <c:v>-1.19109</c:v>
                </c:pt>
                <c:pt idx="11252">
                  <c:v>-0.91159699999999999</c:v>
                </c:pt>
                <c:pt idx="11253">
                  <c:v>-2.4176600000000001</c:v>
                </c:pt>
                <c:pt idx="11254">
                  <c:v>-2.00041</c:v>
                </c:pt>
                <c:pt idx="11255">
                  <c:v>-2.00041</c:v>
                </c:pt>
                <c:pt idx="11256">
                  <c:v>-1.4390700000000001</c:v>
                </c:pt>
                <c:pt idx="11257">
                  <c:v>-2.2725399999999998</c:v>
                </c:pt>
                <c:pt idx="11258">
                  <c:v>-1.4390700000000001</c:v>
                </c:pt>
                <c:pt idx="11259">
                  <c:v>-1.7437499999999999</c:v>
                </c:pt>
                <c:pt idx="11260">
                  <c:v>-2.1551300000000002</c:v>
                </c:pt>
                <c:pt idx="11261">
                  <c:v>-1.2528600000000001</c:v>
                </c:pt>
                <c:pt idx="11262">
                  <c:v>-0.94193899999999997</c:v>
                </c:pt>
                <c:pt idx="11263">
                  <c:v>-1.4191199999999999</c:v>
                </c:pt>
                <c:pt idx="11264">
                  <c:v>-1.9236200000000001</c:v>
                </c:pt>
                <c:pt idx="11265">
                  <c:v>-1.59823</c:v>
                </c:pt>
                <c:pt idx="11266">
                  <c:v>-1.59823</c:v>
                </c:pt>
                <c:pt idx="11267">
                  <c:v>-1.28003</c:v>
                </c:pt>
                <c:pt idx="11268">
                  <c:v>-1.66751</c:v>
                </c:pt>
                <c:pt idx="11269">
                  <c:v>-2.1690100000000001</c:v>
                </c:pt>
                <c:pt idx="11270">
                  <c:v>-1.59823</c:v>
                </c:pt>
                <c:pt idx="11271">
                  <c:v>-1.3930499999999999</c:v>
                </c:pt>
                <c:pt idx="11272">
                  <c:v>-1.8940999999999999</c:v>
                </c:pt>
                <c:pt idx="11273">
                  <c:v>-2.3453900000000001</c:v>
                </c:pt>
                <c:pt idx="11274">
                  <c:v>-2.4700199999999999</c:v>
                </c:pt>
                <c:pt idx="11275">
                  <c:v>-2.23264</c:v>
                </c:pt>
                <c:pt idx="11276">
                  <c:v>-1.58369</c:v>
                </c:pt>
                <c:pt idx="11277">
                  <c:v>-2.0695000000000001</c:v>
                </c:pt>
                <c:pt idx="11278">
                  <c:v>-2.5154000000000001</c:v>
                </c:pt>
                <c:pt idx="11279">
                  <c:v>-1.9840199999999999</c:v>
                </c:pt>
                <c:pt idx="11280">
                  <c:v>-2.1768000000000001</c:v>
                </c:pt>
                <c:pt idx="11281">
                  <c:v>-1.7736000000000001</c:v>
                </c:pt>
                <c:pt idx="11282">
                  <c:v>-1.3619300000000001</c:v>
                </c:pt>
                <c:pt idx="11283">
                  <c:v>-2.1750699999999998</c:v>
                </c:pt>
                <c:pt idx="11284">
                  <c:v>-2.1750699999999998</c:v>
                </c:pt>
                <c:pt idx="11285">
                  <c:v>-1.92971</c:v>
                </c:pt>
                <c:pt idx="11286">
                  <c:v>-2.2594400000000001</c:v>
                </c:pt>
                <c:pt idx="11287">
                  <c:v>-1.827</c:v>
                </c:pt>
                <c:pt idx="11288">
                  <c:v>-1.92971</c:v>
                </c:pt>
                <c:pt idx="11289">
                  <c:v>-2.29772</c:v>
                </c:pt>
                <c:pt idx="11290">
                  <c:v>-2.0319600000000002</c:v>
                </c:pt>
                <c:pt idx="11291">
                  <c:v>-2.29772</c:v>
                </c:pt>
                <c:pt idx="11292">
                  <c:v>-2.1042299999999998</c:v>
                </c:pt>
                <c:pt idx="11293">
                  <c:v>-2.4399799999999998</c:v>
                </c:pt>
                <c:pt idx="11294">
                  <c:v>-2.51064</c:v>
                </c:pt>
                <c:pt idx="11295">
                  <c:v>-2.0108799999999998</c:v>
                </c:pt>
                <c:pt idx="11296">
                  <c:v>-1.89192</c:v>
                </c:pt>
                <c:pt idx="11297">
                  <c:v>-1.9257899999999999</c:v>
                </c:pt>
                <c:pt idx="11298">
                  <c:v>-2.1042299999999998</c:v>
                </c:pt>
                <c:pt idx="11299">
                  <c:v>-2.1669900000000002</c:v>
                </c:pt>
                <c:pt idx="11300">
                  <c:v>-2.29772</c:v>
                </c:pt>
                <c:pt idx="11301">
                  <c:v>-1.8526499999999999</c:v>
                </c:pt>
                <c:pt idx="11302">
                  <c:v>-1.9081699999999999</c:v>
                </c:pt>
                <c:pt idx="11303">
                  <c:v>-1.8526499999999999</c:v>
                </c:pt>
                <c:pt idx="11304">
                  <c:v>-2.0108799999999998</c:v>
                </c:pt>
                <c:pt idx="11305">
                  <c:v>-2.4238200000000001</c:v>
                </c:pt>
                <c:pt idx="11306">
                  <c:v>-2.4881500000000001</c:v>
                </c:pt>
                <c:pt idx="11307">
                  <c:v>-0.31923899999999999</c:v>
                </c:pt>
                <c:pt idx="11308">
                  <c:v>-0.54090300000000002</c:v>
                </c:pt>
                <c:pt idx="11309">
                  <c:v>0.190777</c:v>
                </c:pt>
                <c:pt idx="11310">
                  <c:v>8.3624000000000004E-2</c:v>
                </c:pt>
                <c:pt idx="11311">
                  <c:v>-0.121325</c:v>
                </c:pt>
                <c:pt idx="11312">
                  <c:v>-2.9753000000000002E-2</c:v>
                </c:pt>
                <c:pt idx="11313">
                  <c:v>0.10617799999999999</c:v>
                </c:pt>
                <c:pt idx="11314">
                  <c:v>0.16650400000000001</c:v>
                </c:pt>
                <c:pt idx="11315">
                  <c:v>-3.5934000000000001E-2</c:v>
                </c:pt>
                <c:pt idx="11316">
                  <c:v>0.29670999999999997</c:v>
                </c:pt>
                <c:pt idx="11317">
                  <c:v>0.46474100000000002</c:v>
                </c:pt>
                <c:pt idx="11318">
                  <c:v>0.40043299999999998</c:v>
                </c:pt>
                <c:pt idx="11319">
                  <c:v>0.30932700000000002</c:v>
                </c:pt>
                <c:pt idx="11320">
                  <c:v>-6.9564000000000001E-2</c:v>
                </c:pt>
                <c:pt idx="11321">
                  <c:v>0.91425299999999998</c:v>
                </c:pt>
                <c:pt idx="11322">
                  <c:v>0.46474100000000002</c:v>
                </c:pt>
                <c:pt idx="11323">
                  <c:v>9.7458000000000003E-2</c:v>
                </c:pt>
                <c:pt idx="11324">
                  <c:v>9.7458000000000003E-2</c:v>
                </c:pt>
                <c:pt idx="11325">
                  <c:v>-0.78206100000000001</c:v>
                </c:pt>
                <c:pt idx="11326">
                  <c:v>-0.78206100000000001</c:v>
                </c:pt>
                <c:pt idx="11327">
                  <c:v>-0.78206100000000001</c:v>
                </c:pt>
                <c:pt idx="11328">
                  <c:v>-0.69148600000000005</c:v>
                </c:pt>
                <c:pt idx="11329">
                  <c:v>-0.56508700000000001</c:v>
                </c:pt>
                <c:pt idx="11330">
                  <c:v>-0.78206100000000001</c:v>
                </c:pt>
                <c:pt idx="11331">
                  <c:v>-0.44280700000000001</c:v>
                </c:pt>
                <c:pt idx="11332">
                  <c:v>-0.71544200000000002</c:v>
                </c:pt>
                <c:pt idx="11333">
                  <c:v>-0.40102399999999999</c:v>
                </c:pt>
                <c:pt idx="11334">
                  <c:v>-0.58259300000000003</c:v>
                </c:pt>
                <c:pt idx="11335">
                  <c:v>-0.46101999999999999</c:v>
                </c:pt>
                <c:pt idx="11336">
                  <c:v>-8.1993999999999997E-2</c:v>
                </c:pt>
                <c:pt idx="11337">
                  <c:v>-0.40102399999999999</c:v>
                </c:pt>
                <c:pt idx="11338">
                  <c:v>-0.68277600000000005</c:v>
                </c:pt>
                <c:pt idx="11339">
                  <c:v>-1.37473</c:v>
                </c:pt>
                <c:pt idx="11340">
                  <c:v>-0.87183200000000005</c:v>
                </c:pt>
                <c:pt idx="11341">
                  <c:v>-0.47176600000000002</c:v>
                </c:pt>
                <c:pt idx="11342">
                  <c:v>2.4452999999999999E-2</c:v>
                </c:pt>
                <c:pt idx="11343">
                  <c:v>-0.90251300000000001</c:v>
                </c:pt>
                <c:pt idx="11344">
                  <c:v>-0.71544200000000002</c:v>
                </c:pt>
                <c:pt idx="11345">
                  <c:v>-0.73319800000000002</c:v>
                </c:pt>
                <c:pt idx="11346">
                  <c:v>-0.72531900000000005</c:v>
                </c:pt>
                <c:pt idx="11347">
                  <c:v>-0.58259300000000003</c:v>
                </c:pt>
                <c:pt idx="11348">
                  <c:v>-0.79887600000000003</c:v>
                </c:pt>
                <c:pt idx="11349">
                  <c:v>-0.61477800000000005</c:v>
                </c:pt>
                <c:pt idx="11350">
                  <c:v>-1.12582</c:v>
                </c:pt>
                <c:pt idx="11351">
                  <c:v>-1.53945</c:v>
                </c:pt>
                <c:pt idx="11352">
                  <c:v>-1.29464</c:v>
                </c:pt>
                <c:pt idx="11353">
                  <c:v>-0.83817699999999995</c:v>
                </c:pt>
                <c:pt idx="11354">
                  <c:v>-0.93531799999999998</c:v>
                </c:pt>
                <c:pt idx="11355">
                  <c:v>-0.86590900000000004</c:v>
                </c:pt>
                <c:pt idx="11356">
                  <c:v>-1.5622199999999999</c:v>
                </c:pt>
                <c:pt idx="11357">
                  <c:v>-1.13625</c:v>
                </c:pt>
                <c:pt idx="11358">
                  <c:v>-0.66359199999999996</c:v>
                </c:pt>
                <c:pt idx="11359">
                  <c:v>-0.48305700000000001</c:v>
                </c:pt>
                <c:pt idx="11360">
                  <c:v>-1.63734</c:v>
                </c:pt>
                <c:pt idx="11361">
                  <c:v>-0.90176500000000004</c:v>
                </c:pt>
                <c:pt idx="11362">
                  <c:v>-0.59537099999999998</c:v>
                </c:pt>
                <c:pt idx="11363">
                  <c:v>-1.5622199999999999</c:v>
                </c:pt>
                <c:pt idx="11364">
                  <c:v>-0.61684700000000003</c:v>
                </c:pt>
                <c:pt idx="11365">
                  <c:v>-0.90176500000000004</c:v>
                </c:pt>
                <c:pt idx="11366">
                  <c:v>-1.15635</c:v>
                </c:pt>
                <c:pt idx="11367">
                  <c:v>0.121776</c:v>
                </c:pt>
                <c:pt idx="11368">
                  <c:v>-0.59537099999999998</c:v>
                </c:pt>
                <c:pt idx="11369">
                  <c:v>-1.53945</c:v>
                </c:pt>
                <c:pt idx="11370">
                  <c:v>-1.8148899999999999</c:v>
                </c:pt>
                <c:pt idx="11371">
                  <c:v>-0.91611500000000001</c:v>
                </c:pt>
                <c:pt idx="11372">
                  <c:v>-0.61868400000000001</c:v>
                </c:pt>
                <c:pt idx="11373">
                  <c:v>-1.2723100000000001</c:v>
                </c:pt>
                <c:pt idx="11374">
                  <c:v>-0.91611500000000001</c:v>
                </c:pt>
                <c:pt idx="11375">
                  <c:v>-1.3999900000000001</c:v>
                </c:pt>
                <c:pt idx="11376">
                  <c:v>-1.14235</c:v>
                </c:pt>
                <c:pt idx="11377">
                  <c:v>-1.6736500000000001</c:v>
                </c:pt>
                <c:pt idx="11378">
                  <c:v>-1.42133</c:v>
                </c:pt>
                <c:pt idx="11379">
                  <c:v>-1.5382800000000001</c:v>
                </c:pt>
                <c:pt idx="11380">
                  <c:v>-0.91611500000000001</c:v>
                </c:pt>
                <c:pt idx="11381">
                  <c:v>-1.15164</c:v>
                </c:pt>
                <c:pt idx="11382">
                  <c:v>-0.50522500000000004</c:v>
                </c:pt>
                <c:pt idx="11383">
                  <c:v>-1.94519</c:v>
                </c:pt>
                <c:pt idx="11384">
                  <c:v>-1.8148899999999999</c:v>
                </c:pt>
                <c:pt idx="11385">
                  <c:v>-1.72156</c:v>
                </c:pt>
                <c:pt idx="11386">
                  <c:v>-1.13917</c:v>
                </c:pt>
                <c:pt idx="11387">
                  <c:v>-0.92309300000000005</c:v>
                </c:pt>
                <c:pt idx="11388">
                  <c:v>-0.79091900000000004</c:v>
                </c:pt>
                <c:pt idx="11389">
                  <c:v>-1.6527400000000001</c:v>
                </c:pt>
                <c:pt idx="11390">
                  <c:v>-1.6409400000000001</c:v>
                </c:pt>
                <c:pt idx="11391">
                  <c:v>-1.5590999999999999</c:v>
                </c:pt>
                <c:pt idx="11392">
                  <c:v>-1.04945</c:v>
                </c:pt>
                <c:pt idx="11393">
                  <c:v>-1.94242</c:v>
                </c:pt>
                <c:pt idx="11394">
                  <c:v>-1.35673</c:v>
                </c:pt>
                <c:pt idx="11395">
                  <c:v>-1.02302</c:v>
                </c:pt>
                <c:pt idx="11396">
                  <c:v>-1.0262899999999999</c:v>
                </c:pt>
                <c:pt idx="11397">
                  <c:v>-1.6760900000000001</c:v>
                </c:pt>
                <c:pt idx="11398">
                  <c:v>-1.15052</c:v>
                </c:pt>
                <c:pt idx="11399">
                  <c:v>-1.6254299999999999</c:v>
                </c:pt>
                <c:pt idx="11400">
                  <c:v>-1.6458600000000001</c:v>
                </c:pt>
                <c:pt idx="11401">
                  <c:v>-1.94242</c:v>
                </c:pt>
                <c:pt idx="11402">
                  <c:v>-1.62219</c:v>
                </c:pt>
                <c:pt idx="11403">
                  <c:v>-1.73586</c:v>
                </c:pt>
                <c:pt idx="11404">
                  <c:v>-1.7205900000000001</c:v>
                </c:pt>
                <c:pt idx="11405">
                  <c:v>-1.9717800000000001</c:v>
                </c:pt>
                <c:pt idx="11406">
                  <c:v>-1.63811</c:v>
                </c:pt>
                <c:pt idx="11407">
                  <c:v>-1.62219</c:v>
                </c:pt>
                <c:pt idx="11408">
                  <c:v>-1.5330699999999999</c:v>
                </c:pt>
                <c:pt idx="11409">
                  <c:v>-0.61868400000000001</c:v>
                </c:pt>
                <c:pt idx="11410">
                  <c:v>-1.41191</c:v>
                </c:pt>
                <c:pt idx="11411">
                  <c:v>-1.2055400000000001</c:v>
                </c:pt>
                <c:pt idx="11412">
                  <c:v>-1.0262899999999999</c:v>
                </c:pt>
                <c:pt idx="11413">
                  <c:v>-1.0262899999999999</c:v>
                </c:pt>
                <c:pt idx="11414">
                  <c:v>-1.6797299999999999</c:v>
                </c:pt>
                <c:pt idx="11415">
                  <c:v>-1.31409</c:v>
                </c:pt>
                <c:pt idx="11416">
                  <c:v>-1.4281699999999999</c:v>
                </c:pt>
                <c:pt idx="11417">
                  <c:v>-1.71126</c:v>
                </c:pt>
                <c:pt idx="11418">
                  <c:v>-1.8068599999999999</c:v>
                </c:pt>
                <c:pt idx="11419">
                  <c:v>-1.6544399999999999</c:v>
                </c:pt>
                <c:pt idx="11420">
                  <c:v>-1.5330699999999999</c:v>
                </c:pt>
                <c:pt idx="11421">
                  <c:v>-1.1999299999999999</c:v>
                </c:pt>
                <c:pt idx="11422">
                  <c:v>-1.9088400000000001</c:v>
                </c:pt>
                <c:pt idx="11423">
                  <c:v>-1.5670999999999999</c:v>
                </c:pt>
                <c:pt idx="11424">
                  <c:v>-1.94242</c:v>
                </c:pt>
                <c:pt idx="11425">
                  <c:v>-1.3924700000000001</c:v>
                </c:pt>
                <c:pt idx="11426">
                  <c:v>-1.2963800000000001</c:v>
                </c:pt>
                <c:pt idx="11427">
                  <c:v>-1.31044</c:v>
                </c:pt>
                <c:pt idx="11428">
                  <c:v>-1.81318</c:v>
                </c:pt>
                <c:pt idx="11429">
                  <c:v>-1.1176999999999999</c:v>
                </c:pt>
                <c:pt idx="11430">
                  <c:v>-0.93567299999999998</c:v>
                </c:pt>
                <c:pt idx="11431">
                  <c:v>-2.0022899999999999</c:v>
                </c:pt>
                <c:pt idx="11432">
                  <c:v>-1.5956699999999999</c:v>
                </c:pt>
                <c:pt idx="11433">
                  <c:v>-2.22024</c:v>
                </c:pt>
                <c:pt idx="11434">
                  <c:v>-1.5438400000000001</c:v>
                </c:pt>
                <c:pt idx="11435">
                  <c:v>-1.2847</c:v>
                </c:pt>
                <c:pt idx="11436">
                  <c:v>-1.9788300000000001</c:v>
                </c:pt>
                <c:pt idx="11437">
                  <c:v>-1.3339300000000001</c:v>
                </c:pt>
                <c:pt idx="11438">
                  <c:v>-1.96404</c:v>
                </c:pt>
                <c:pt idx="11439">
                  <c:v>-1.96404</c:v>
                </c:pt>
                <c:pt idx="11440">
                  <c:v>-1.08003</c:v>
                </c:pt>
                <c:pt idx="11441">
                  <c:v>-1.44293</c:v>
                </c:pt>
                <c:pt idx="11442">
                  <c:v>-1.31044</c:v>
                </c:pt>
                <c:pt idx="11443">
                  <c:v>-0.380743</c:v>
                </c:pt>
                <c:pt idx="11444">
                  <c:v>-0.380743</c:v>
                </c:pt>
                <c:pt idx="11445">
                  <c:v>-1.5438400000000001</c:v>
                </c:pt>
                <c:pt idx="11446">
                  <c:v>-1.58243</c:v>
                </c:pt>
                <c:pt idx="11447">
                  <c:v>-2.22024</c:v>
                </c:pt>
                <c:pt idx="11448">
                  <c:v>-2.4258700000000002</c:v>
                </c:pt>
                <c:pt idx="11449">
                  <c:v>-1.0828</c:v>
                </c:pt>
                <c:pt idx="11450">
                  <c:v>-1.2712399999999999</c:v>
                </c:pt>
                <c:pt idx="11451">
                  <c:v>-0.97697299999999998</c:v>
                </c:pt>
                <c:pt idx="11452">
                  <c:v>-1.47095</c:v>
                </c:pt>
                <c:pt idx="11453">
                  <c:v>-2.4258700000000002</c:v>
                </c:pt>
                <c:pt idx="11454">
                  <c:v>-1.01129</c:v>
                </c:pt>
                <c:pt idx="11455">
                  <c:v>-0.496944</c:v>
                </c:pt>
                <c:pt idx="11456">
                  <c:v>-0.73472899999999997</c:v>
                </c:pt>
                <c:pt idx="11457">
                  <c:v>-1.03088</c:v>
                </c:pt>
                <c:pt idx="11458">
                  <c:v>-9.1451000000000005E-2</c:v>
                </c:pt>
                <c:pt idx="11459">
                  <c:v>-0.83267000000000002</c:v>
                </c:pt>
                <c:pt idx="11460">
                  <c:v>-0.19111700000000001</c:v>
                </c:pt>
                <c:pt idx="11461">
                  <c:v>-0.63932999999999995</c:v>
                </c:pt>
                <c:pt idx="11462">
                  <c:v>-0.19111700000000001</c:v>
                </c:pt>
                <c:pt idx="11463">
                  <c:v>-0.83975100000000003</c:v>
                </c:pt>
                <c:pt idx="11464">
                  <c:v>-0.86829599999999996</c:v>
                </c:pt>
                <c:pt idx="11465">
                  <c:v>-0.60919299999999998</c:v>
                </c:pt>
                <c:pt idx="11466">
                  <c:v>-0.80009799999999998</c:v>
                </c:pt>
                <c:pt idx="11467">
                  <c:v>0.21080399999999999</c:v>
                </c:pt>
                <c:pt idx="11468">
                  <c:v>-0.76861500000000005</c:v>
                </c:pt>
                <c:pt idx="11469">
                  <c:v>-0.90115299999999998</c:v>
                </c:pt>
                <c:pt idx="11470">
                  <c:v>-0.45089299999999999</c:v>
                </c:pt>
                <c:pt idx="11471">
                  <c:v>-0.90115299999999998</c:v>
                </c:pt>
                <c:pt idx="11472">
                  <c:v>0.152443</c:v>
                </c:pt>
                <c:pt idx="11473">
                  <c:v>0.152443</c:v>
                </c:pt>
                <c:pt idx="11474">
                  <c:v>-1.2637499999999999</c:v>
                </c:pt>
                <c:pt idx="11475">
                  <c:v>-1.0868500000000001</c:v>
                </c:pt>
                <c:pt idx="11476">
                  <c:v>-0.61941299999999999</c:v>
                </c:pt>
                <c:pt idx="11477">
                  <c:v>-0.61941299999999999</c:v>
                </c:pt>
                <c:pt idx="11478">
                  <c:v>-0.45089299999999999</c:v>
                </c:pt>
                <c:pt idx="11479">
                  <c:v>-0.58657400000000004</c:v>
                </c:pt>
                <c:pt idx="11480">
                  <c:v>-0.76861500000000005</c:v>
                </c:pt>
                <c:pt idx="11481">
                  <c:v>-0.99371900000000002</c:v>
                </c:pt>
                <c:pt idx="11482">
                  <c:v>-0.54412799999999995</c:v>
                </c:pt>
                <c:pt idx="11483">
                  <c:v>-1.0480100000000001</c:v>
                </c:pt>
                <c:pt idx="11484">
                  <c:v>-0.58657400000000004</c:v>
                </c:pt>
                <c:pt idx="11485">
                  <c:v>-0.81954800000000005</c:v>
                </c:pt>
                <c:pt idx="11486">
                  <c:v>-0.82275500000000001</c:v>
                </c:pt>
                <c:pt idx="11487">
                  <c:v>-1.0480100000000001</c:v>
                </c:pt>
                <c:pt idx="11488">
                  <c:v>-0.56328900000000004</c:v>
                </c:pt>
                <c:pt idx="11489">
                  <c:v>-0.72422799999999998</c:v>
                </c:pt>
                <c:pt idx="11490">
                  <c:v>-0.45258100000000001</c:v>
                </c:pt>
                <c:pt idx="11491">
                  <c:v>-0.36834699999999998</c:v>
                </c:pt>
                <c:pt idx="11492">
                  <c:v>-0.14866199999999999</c:v>
                </c:pt>
                <c:pt idx="11493">
                  <c:v>-0.42093599999999998</c:v>
                </c:pt>
                <c:pt idx="11494">
                  <c:v>-0.40643099999999999</c:v>
                </c:pt>
                <c:pt idx="11495">
                  <c:v>-0.45930100000000001</c:v>
                </c:pt>
                <c:pt idx="11496">
                  <c:v>-0.35008800000000001</c:v>
                </c:pt>
                <c:pt idx="11497">
                  <c:v>-0.25003399999999998</c:v>
                </c:pt>
                <c:pt idx="11498">
                  <c:v>-0.50887199999999999</c:v>
                </c:pt>
                <c:pt idx="11499">
                  <c:v>-0.209616</c:v>
                </c:pt>
                <c:pt idx="11500">
                  <c:v>-0.14993200000000001</c:v>
                </c:pt>
                <c:pt idx="11501">
                  <c:v>-0.53668499999999997</c:v>
                </c:pt>
                <c:pt idx="11502">
                  <c:v>3.676E-3</c:v>
                </c:pt>
                <c:pt idx="11503">
                  <c:v>-0.36028399999999999</c:v>
                </c:pt>
                <c:pt idx="11504">
                  <c:v>-0.689523</c:v>
                </c:pt>
                <c:pt idx="11505">
                  <c:v>-0.50887199999999999</c:v>
                </c:pt>
                <c:pt idx="11506">
                  <c:v>-0.40643099999999999</c:v>
                </c:pt>
                <c:pt idx="11507">
                  <c:v>-0.306753</c:v>
                </c:pt>
                <c:pt idx="11508">
                  <c:v>-0.50887199999999999</c:v>
                </c:pt>
                <c:pt idx="11509">
                  <c:v>-0.52663700000000002</c:v>
                </c:pt>
                <c:pt idx="11510">
                  <c:v>-0.227941</c:v>
                </c:pt>
                <c:pt idx="11511">
                  <c:v>-0.63852600000000004</c:v>
                </c:pt>
                <c:pt idx="11512">
                  <c:v>-0.49440699999999999</c:v>
                </c:pt>
                <c:pt idx="11513">
                  <c:v>-0.22583</c:v>
                </c:pt>
                <c:pt idx="11514">
                  <c:v>-0.20338600000000001</c:v>
                </c:pt>
                <c:pt idx="11515">
                  <c:v>-0.39196900000000001</c:v>
                </c:pt>
                <c:pt idx="11516">
                  <c:v>-0.61315799999999998</c:v>
                </c:pt>
                <c:pt idx="11517">
                  <c:v>-0.36028399999999999</c:v>
                </c:pt>
                <c:pt idx="11518">
                  <c:v>-0.45317600000000002</c:v>
                </c:pt>
                <c:pt idx="11519">
                  <c:v>-0.17382500000000001</c:v>
                </c:pt>
                <c:pt idx="11520">
                  <c:v>-0.20338600000000001</c:v>
                </c:pt>
                <c:pt idx="11521">
                  <c:v>-0.306753</c:v>
                </c:pt>
                <c:pt idx="11522">
                  <c:v>-0.61315799999999998</c:v>
                </c:pt>
                <c:pt idx="11523">
                  <c:v>-0.687531</c:v>
                </c:pt>
                <c:pt idx="11524">
                  <c:v>-0.678948</c:v>
                </c:pt>
                <c:pt idx="11525">
                  <c:v>-0.69342300000000001</c:v>
                </c:pt>
                <c:pt idx="11526">
                  <c:v>-1.00186</c:v>
                </c:pt>
                <c:pt idx="11527">
                  <c:v>-1.4290499999999999</c:v>
                </c:pt>
                <c:pt idx="11528">
                  <c:v>-0.98612699999999998</c:v>
                </c:pt>
                <c:pt idx="11529">
                  <c:v>-0.99102000000000001</c:v>
                </c:pt>
                <c:pt idx="11530">
                  <c:v>-1.3692299999999999</c:v>
                </c:pt>
                <c:pt idx="11531">
                  <c:v>-1.4275899999999999</c:v>
                </c:pt>
                <c:pt idx="11532">
                  <c:v>-0.34659299999999998</c:v>
                </c:pt>
                <c:pt idx="11533">
                  <c:v>-0.65158400000000005</c:v>
                </c:pt>
                <c:pt idx="11534">
                  <c:v>-0.77000199999999996</c:v>
                </c:pt>
                <c:pt idx="11535">
                  <c:v>-0.80992900000000001</c:v>
                </c:pt>
                <c:pt idx="11536">
                  <c:v>-0.84013199999999999</c:v>
                </c:pt>
                <c:pt idx="11537">
                  <c:v>-1.72804</c:v>
                </c:pt>
                <c:pt idx="11538">
                  <c:v>-1.4567000000000001</c:v>
                </c:pt>
                <c:pt idx="11539">
                  <c:v>-0.95776099999999997</c:v>
                </c:pt>
                <c:pt idx="11540">
                  <c:v>-0.80992900000000001</c:v>
                </c:pt>
                <c:pt idx="11541">
                  <c:v>-0.77972200000000003</c:v>
                </c:pt>
                <c:pt idx="11542">
                  <c:v>-0.73472499999999996</c:v>
                </c:pt>
                <c:pt idx="11543">
                  <c:v>-0.78112599999999999</c:v>
                </c:pt>
                <c:pt idx="11544">
                  <c:v>-1.37191</c:v>
                </c:pt>
                <c:pt idx="11545">
                  <c:v>-0.47986000000000001</c:v>
                </c:pt>
                <c:pt idx="11546">
                  <c:v>-0.99092000000000002</c:v>
                </c:pt>
                <c:pt idx="11547">
                  <c:v>-0.64154100000000003</c:v>
                </c:pt>
                <c:pt idx="11548">
                  <c:v>-1.4567000000000001</c:v>
                </c:pt>
                <c:pt idx="11549">
                  <c:v>-0.76131800000000005</c:v>
                </c:pt>
                <c:pt idx="11550">
                  <c:v>-0.77024300000000001</c:v>
                </c:pt>
                <c:pt idx="11551">
                  <c:v>-0.109624</c:v>
                </c:pt>
                <c:pt idx="11552">
                  <c:v>-0.81437099999999996</c:v>
                </c:pt>
                <c:pt idx="11553">
                  <c:v>-0.92685399999999996</c:v>
                </c:pt>
                <c:pt idx="11554">
                  <c:v>-0.52675000000000005</c:v>
                </c:pt>
                <c:pt idx="11555">
                  <c:v>-0.99092000000000002</c:v>
                </c:pt>
                <c:pt idx="11556">
                  <c:v>-1.3692299999999999</c:v>
                </c:pt>
                <c:pt idx="11557">
                  <c:v>-0.80992900000000001</c:v>
                </c:pt>
                <c:pt idx="11558">
                  <c:v>-1.63676</c:v>
                </c:pt>
                <c:pt idx="11559">
                  <c:v>-1.80359</c:v>
                </c:pt>
                <c:pt idx="11560">
                  <c:v>-1.80359</c:v>
                </c:pt>
                <c:pt idx="11561">
                  <c:v>-1.6157699999999999</c:v>
                </c:pt>
                <c:pt idx="11562">
                  <c:v>-1.46105</c:v>
                </c:pt>
                <c:pt idx="11563">
                  <c:v>-1.8324100000000001</c:v>
                </c:pt>
                <c:pt idx="11564">
                  <c:v>-2.5335800000000002</c:v>
                </c:pt>
                <c:pt idx="11565">
                  <c:v>-1.1041399999999999</c:v>
                </c:pt>
                <c:pt idx="11566">
                  <c:v>-1.3977200000000001</c:v>
                </c:pt>
                <c:pt idx="11567">
                  <c:v>-1.4222699999999999</c:v>
                </c:pt>
                <c:pt idx="11568">
                  <c:v>-1.3656200000000001</c:v>
                </c:pt>
                <c:pt idx="11569">
                  <c:v>-1.58725</c:v>
                </c:pt>
                <c:pt idx="11570">
                  <c:v>-1.8687499999999999</c:v>
                </c:pt>
                <c:pt idx="11571">
                  <c:v>-0.92046700000000004</c:v>
                </c:pt>
                <c:pt idx="11572">
                  <c:v>-1.7004900000000001</c:v>
                </c:pt>
                <c:pt idx="11573">
                  <c:v>-0.92046700000000004</c:v>
                </c:pt>
                <c:pt idx="11574">
                  <c:v>-2.0950000000000002</c:v>
                </c:pt>
                <c:pt idx="11575">
                  <c:v>-1.4239999999999999</c:v>
                </c:pt>
                <c:pt idx="11576">
                  <c:v>-1.07361</c:v>
                </c:pt>
                <c:pt idx="11577">
                  <c:v>-1.07361</c:v>
                </c:pt>
                <c:pt idx="11578">
                  <c:v>-1.2732399999999999</c:v>
                </c:pt>
                <c:pt idx="11579">
                  <c:v>-1.9320200000000001</c:v>
                </c:pt>
                <c:pt idx="11580">
                  <c:v>-1.23847</c:v>
                </c:pt>
                <c:pt idx="11581">
                  <c:v>-1.91849</c:v>
                </c:pt>
                <c:pt idx="11582">
                  <c:v>-1.3561099999999999</c:v>
                </c:pt>
                <c:pt idx="11583">
                  <c:v>-1.4664900000000001</c:v>
                </c:pt>
                <c:pt idx="11584">
                  <c:v>-1.7461899999999999</c:v>
                </c:pt>
                <c:pt idx="11585">
                  <c:v>-1.4560500000000001</c:v>
                </c:pt>
                <c:pt idx="11586">
                  <c:v>-0.843893</c:v>
                </c:pt>
                <c:pt idx="11587">
                  <c:v>-1.08036</c:v>
                </c:pt>
                <c:pt idx="11588">
                  <c:v>-1.23847</c:v>
                </c:pt>
                <c:pt idx="11589">
                  <c:v>-0.843893</c:v>
                </c:pt>
                <c:pt idx="11590">
                  <c:v>-0.78476500000000005</c:v>
                </c:pt>
                <c:pt idx="11591">
                  <c:v>-2.0950000000000002</c:v>
                </c:pt>
                <c:pt idx="11592">
                  <c:v>-1.1418999999999999</c:v>
                </c:pt>
                <c:pt idx="11593">
                  <c:v>-1.2732399999999999</c:v>
                </c:pt>
                <c:pt idx="11594">
                  <c:v>-1.70991</c:v>
                </c:pt>
                <c:pt idx="11595">
                  <c:v>-1.3246</c:v>
                </c:pt>
                <c:pt idx="11596">
                  <c:v>-1.1418999999999999</c:v>
                </c:pt>
                <c:pt idx="11597">
                  <c:v>-2.0967500000000001</c:v>
                </c:pt>
                <c:pt idx="11598">
                  <c:v>-1.41798</c:v>
                </c:pt>
                <c:pt idx="11599">
                  <c:v>-2.3145799999999999</c:v>
                </c:pt>
                <c:pt idx="11600">
                  <c:v>-1.3519399999999999</c:v>
                </c:pt>
                <c:pt idx="11601">
                  <c:v>-1.7219</c:v>
                </c:pt>
                <c:pt idx="11602">
                  <c:v>-1.50895</c:v>
                </c:pt>
                <c:pt idx="11603">
                  <c:v>-2.3145799999999999</c:v>
                </c:pt>
                <c:pt idx="11604">
                  <c:v>-2.0549900000000001</c:v>
                </c:pt>
                <c:pt idx="11605">
                  <c:v>-1.50895</c:v>
                </c:pt>
                <c:pt idx="11606">
                  <c:v>-2.044</c:v>
                </c:pt>
                <c:pt idx="11607">
                  <c:v>-1.9189499999999999</c:v>
                </c:pt>
                <c:pt idx="11608">
                  <c:v>-1.7911999999999999</c:v>
                </c:pt>
                <c:pt idx="11609">
                  <c:v>-1.3519399999999999</c:v>
                </c:pt>
                <c:pt idx="11610">
                  <c:v>-1.83701</c:v>
                </c:pt>
                <c:pt idx="11611">
                  <c:v>-1.58927</c:v>
                </c:pt>
                <c:pt idx="11612">
                  <c:v>-1.7632300000000001</c:v>
                </c:pt>
                <c:pt idx="11613">
                  <c:v>-2.0967500000000001</c:v>
                </c:pt>
                <c:pt idx="11614">
                  <c:v>-1.7780100000000001</c:v>
                </c:pt>
                <c:pt idx="11615">
                  <c:v>-2.044</c:v>
                </c:pt>
                <c:pt idx="11616">
                  <c:v>-1.8247500000000001</c:v>
                </c:pt>
                <c:pt idx="11617">
                  <c:v>-1.0418799999999999</c:v>
                </c:pt>
                <c:pt idx="11618">
                  <c:v>-1.3404700000000001</c:v>
                </c:pt>
                <c:pt idx="11619">
                  <c:v>-1.69777</c:v>
                </c:pt>
                <c:pt idx="11620">
                  <c:v>-2.3426100000000001</c:v>
                </c:pt>
                <c:pt idx="11621">
                  <c:v>-1.50858</c:v>
                </c:pt>
                <c:pt idx="11622">
                  <c:v>-1.6654100000000001</c:v>
                </c:pt>
                <c:pt idx="11623">
                  <c:v>-2.67333</c:v>
                </c:pt>
                <c:pt idx="11624">
                  <c:v>-1.1025400000000001</c:v>
                </c:pt>
                <c:pt idx="11625">
                  <c:v>-1.50858</c:v>
                </c:pt>
                <c:pt idx="11626">
                  <c:v>-1.01851</c:v>
                </c:pt>
                <c:pt idx="11627">
                  <c:v>-1.3641700000000001</c:v>
                </c:pt>
                <c:pt idx="11628">
                  <c:v>-2.1463700000000001</c:v>
                </c:pt>
                <c:pt idx="11629">
                  <c:v>-2.13402</c:v>
                </c:pt>
                <c:pt idx="11630">
                  <c:v>-2.4</c:v>
                </c:pt>
                <c:pt idx="11631">
                  <c:v>-2.1448800000000001</c:v>
                </c:pt>
                <c:pt idx="11632">
                  <c:v>-0.58067599999999997</c:v>
                </c:pt>
                <c:pt idx="11633">
                  <c:v>-0.42518699999999998</c:v>
                </c:pt>
                <c:pt idx="11634">
                  <c:v>-2.90219</c:v>
                </c:pt>
                <c:pt idx="11635">
                  <c:v>-0.91071000000000002</c:v>
                </c:pt>
                <c:pt idx="11636">
                  <c:v>-2.3533599999999999</c:v>
                </c:pt>
                <c:pt idx="11637">
                  <c:v>-0.65111300000000005</c:v>
                </c:pt>
                <c:pt idx="11638">
                  <c:v>-0.99763500000000005</c:v>
                </c:pt>
                <c:pt idx="11639">
                  <c:v>-2.2511899999999998</c:v>
                </c:pt>
                <c:pt idx="11640">
                  <c:v>-1.64839</c:v>
                </c:pt>
                <c:pt idx="11641">
                  <c:v>-2.2511899999999998</c:v>
                </c:pt>
                <c:pt idx="11642">
                  <c:v>-1.68001</c:v>
                </c:pt>
                <c:pt idx="11643">
                  <c:v>-2.3666499999999999</c:v>
                </c:pt>
                <c:pt idx="11644">
                  <c:v>-2.0482900000000002</c:v>
                </c:pt>
                <c:pt idx="11645">
                  <c:v>-1.9573700000000001</c:v>
                </c:pt>
                <c:pt idx="11646">
                  <c:v>-0.58067599999999997</c:v>
                </c:pt>
                <c:pt idx="11647">
                  <c:v>-1.79488</c:v>
                </c:pt>
                <c:pt idx="11648">
                  <c:v>-1.79488</c:v>
                </c:pt>
                <c:pt idx="11649">
                  <c:v>-2.5056799999999999</c:v>
                </c:pt>
                <c:pt idx="11650">
                  <c:v>-2.3573</c:v>
                </c:pt>
                <c:pt idx="11651">
                  <c:v>-1.64097</c:v>
                </c:pt>
                <c:pt idx="11652">
                  <c:v>-2.2024499999999998</c:v>
                </c:pt>
                <c:pt idx="11653">
                  <c:v>-2.4594</c:v>
                </c:pt>
                <c:pt idx="11654">
                  <c:v>-2.4740600000000001</c:v>
                </c:pt>
                <c:pt idx="11655">
                  <c:v>-2.1262300000000001</c:v>
                </c:pt>
                <c:pt idx="11656">
                  <c:v>-1.75403</c:v>
                </c:pt>
                <c:pt idx="11657">
                  <c:v>-2.3018999999999998</c:v>
                </c:pt>
                <c:pt idx="11658">
                  <c:v>-2.1399599999999999</c:v>
                </c:pt>
                <c:pt idx="11659">
                  <c:v>-2.23495</c:v>
                </c:pt>
                <c:pt idx="11660">
                  <c:v>-2.2554599999999998</c:v>
                </c:pt>
                <c:pt idx="11661">
                  <c:v>-1.84883</c:v>
                </c:pt>
                <c:pt idx="11662">
                  <c:v>-2.2024499999999998</c:v>
                </c:pt>
                <c:pt idx="11663">
                  <c:v>-2.2273800000000001</c:v>
                </c:pt>
                <c:pt idx="11664">
                  <c:v>-2.2364700000000002</c:v>
                </c:pt>
                <c:pt idx="11665">
                  <c:v>-2.5499800000000001</c:v>
                </c:pt>
                <c:pt idx="11666">
                  <c:v>-1.84883</c:v>
                </c:pt>
                <c:pt idx="11667">
                  <c:v>-2.1262300000000001</c:v>
                </c:pt>
                <c:pt idx="11668">
                  <c:v>-1.2285200000000001</c:v>
                </c:pt>
                <c:pt idx="11669">
                  <c:v>-1.2285200000000001</c:v>
                </c:pt>
                <c:pt idx="11670">
                  <c:v>-1.68712</c:v>
                </c:pt>
                <c:pt idx="11671">
                  <c:v>-2.0077600000000002</c:v>
                </c:pt>
                <c:pt idx="11672">
                  <c:v>-1.04328</c:v>
                </c:pt>
                <c:pt idx="11673">
                  <c:v>-1.3966799999999999</c:v>
                </c:pt>
                <c:pt idx="11674">
                  <c:v>-1.42913</c:v>
                </c:pt>
                <c:pt idx="11675">
                  <c:v>-1.04328</c:v>
                </c:pt>
                <c:pt idx="11676">
                  <c:v>-1.4013800000000001</c:v>
                </c:pt>
                <c:pt idx="11677">
                  <c:v>-2.2889400000000002</c:v>
                </c:pt>
                <c:pt idx="11678">
                  <c:v>-2.09171</c:v>
                </c:pt>
                <c:pt idx="11679">
                  <c:v>-1.60595</c:v>
                </c:pt>
                <c:pt idx="11680">
                  <c:v>-2.2503099999999998</c:v>
                </c:pt>
                <c:pt idx="11681">
                  <c:v>-1.60595</c:v>
                </c:pt>
                <c:pt idx="11682">
                  <c:v>-1.60595</c:v>
                </c:pt>
                <c:pt idx="11683">
                  <c:v>-2.39473</c:v>
                </c:pt>
                <c:pt idx="11684">
                  <c:v>-1.64958</c:v>
                </c:pt>
                <c:pt idx="11685">
                  <c:v>-1.2089399999999999</c:v>
                </c:pt>
                <c:pt idx="11686">
                  <c:v>-2.3087200000000001</c:v>
                </c:pt>
                <c:pt idx="11687">
                  <c:v>-2.1082999999999998</c:v>
                </c:pt>
                <c:pt idx="11688">
                  <c:v>-2.0777100000000002</c:v>
                </c:pt>
                <c:pt idx="11689">
                  <c:v>-1.64703</c:v>
                </c:pt>
                <c:pt idx="11690">
                  <c:v>-1.8655200000000001</c:v>
                </c:pt>
                <c:pt idx="11691">
                  <c:v>-2.5186000000000002</c:v>
                </c:pt>
                <c:pt idx="11692">
                  <c:v>-2.5186000000000002</c:v>
                </c:pt>
                <c:pt idx="11693">
                  <c:v>-1.7947900000000001</c:v>
                </c:pt>
                <c:pt idx="11694">
                  <c:v>-1.47706</c:v>
                </c:pt>
                <c:pt idx="11695">
                  <c:v>-1.78752</c:v>
                </c:pt>
                <c:pt idx="11696">
                  <c:v>-2.6027499999999999</c:v>
                </c:pt>
                <c:pt idx="11697">
                  <c:v>-2.0180699999999998</c:v>
                </c:pt>
                <c:pt idx="11698">
                  <c:v>-1.42913</c:v>
                </c:pt>
                <c:pt idx="11699">
                  <c:v>-1.9647600000000001</c:v>
                </c:pt>
                <c:pt idx="11700">
                  <c:v>-2.23997</c:v>
                </c:pt>
                <c:pt idx="11701">
                  <c:v>-0.98075999999999997</c:v>
                </c:pt>
                <c:pt idx="11702">
                  <c:v>-2.1032899999999999</c:v>
                </c:pt>
                <c:pt idx="11703">
                  <c:v>-2.1032899999999999</c:v>
                </c:pt>
                <c:pt idx="11704">
                  <c:v>-2.6027499999999999</c:v>
                </c:pt>
                <c:pt idx="11705">
                  <c:v>-1.95417</c:v>
                </c:pt>
                <c:pt idx="11706">
                  <c:v>-2.9670700000000001</c:v>
                </c:pt>
                <c:pt idx="11707">
                  <c:v>-2.6027499999999999</c:v>
                </c:pt>
                <c:pt idx="11708">
                  <c:v>-1.88456</c:v>
                </c:pt>
                <c:pt idx="11709">
                  <c:v>-1.96652</c:v>
                </c:pt>
                <c:pt idx="11710">
                  <c:v>-1.2455000000000001</c:v>
                </c:pt>
                <c:pt idx="11711">
                  <c:v>-1.2455000000000001</c:v>
                </c:pt>
                <c:pt idx="11712">
                  <c:v>-1.53138</c:v>
                </c:pt>
                <c:pt idx="11713">
                  <c:v>-1.92492</c:v>
                </c:pt>
                <c:pt idx="11714">
                  <c:v>-1.92492</c:v>
                </c:pt>
                <c:pt idx="11715">
                  <c:v>-1.8941300000000001</c:v>
                </c:pt>
                <c:pt idx="11716">
                  <c:v>-2.1988699999999999</c:v>
                </c:pt>
                <c:pt idx="11717">
                  <c:v>-1.76318</c:v>
                </c:pt>
                <c:pt idx="11718">
                  <c:v>-1.62354</c:v>
                </c:pt>
                <c:pt idx="11719">
                  <c:v>-2.62059</c:v>
                </c:pt>
                <c:pt idx="11720">
                  <c:v>-2.4659599999999999</c:v>
                </c:pt>
                <c:pt idx="11721">
                  <c:v>-1.97332</c:v>
                </c:pt>
                <c:pt idx="11722">
                  <c:v>-1.4923299999999999</c:v>
                </c:pt>
                <c:pt idx="11723">
                  <c:v>-2.62059</c:v>
                </c:pt>
                <c:pt idx="11724">
                  <c:v>-1.70235</c:v>
                </c:pt>
                <c:pt idx="11725">
                  <c:v>-1.6795100000000001</c:v>
                </c:pt>
                <c:pt idx="11726">
                  <c:v>-1.97332</c:v>
                </c:pt>
                <c:pt idx="11727">
                  <c:v>-2.4659599999999999</c:v>
                </c:pt>
                <c:pt idx="11728">
                  <c:v>-1.6963900000000001</c:v>
                </c:pt>
                <c:pt idx="11729">
                  <c:v>-1.6963900000000001</c:v>
                </c:pt>
                <c:pt idx="11730">
                  <c:v>-1.6963900000000001</c:v>
                </c:pt>
                <c:pt idx="11731">
                  <c:v>-2.5060600000000002</c:v>
                </c:pt>
                <c:pt idx="11732">
                  <c:v>-2.57945</c:v>
                </c:pt>
                <c:pt idx="11733">
                  <c:v>-1.9173899999999999</c:v>
                </c:pt>
                <c:pt idx="11734">
                  <c:v>-2.80918</c:v>
                </c:pt>
                <c:pt idx="11735">
                  <c:v>-2.4194</c:v>
                </c:pt>
                <c:pt idx="11736">
                  <c:v>-2.0076299999999998</c:v>
                </c:pt>
                <c:pt idx="11737">
                  <c:v>-2.4263699999999999</c:v>
                </c:pt>
                <c:pt idx="11738">
                  <c:v>-2.80918</c:v>
                </c:pt>
                <c:pt idx="11739">
                  <c:v>-1.2358499999999999</c:v>
                </c:pt>
                <c:pt idx="11740">
                  <c:v>-0.84828499999999996</c:v>
                </c:pt>
                <c:pt idx="11741">
                  <c:v>-1.06541</c:v>
                </c:pt>
                <c:pt idx="11742">
                  <c:v>-1.35521</c:v>
                </c:pt>
                <c:pt idx="11743">
                  <c:v>-1.24424</c:v>
                </c:pt>
                <c:pt idx="11744">
                  <c:v>-1.16594</c:v>
                </c:pt>
                <c:pt idx="11745">
                  <c:v>-1.3947099999999999</c:v>
                </c:pt>
                <c:pt idx="11746">
                  <c:v>-1.4711700000000001</c:v>
                </c:pt>
                <c:pt idx="11747">
                  <c:v>-1.0545</c:v>
                </c:pt>
                <c:pt idx="11748">
                  <c:v>-1.3313699999999999</c:v>
                </c:pt>
                <c:pt idx="11749">
                  <c:v>-1.5561499999999999</c:v>
                </c:pt>
                <c:pt idx="11750">
                  <c:v>-1.2364200000000001</c:v>
                </c:pt>
                <c:pt idx="11751">
                  <c:v>-1.6463699999999999</c:v>
                </c:pt>
                <c:pt idx="11752">
                  <c:v>-1.3007299999999999</c:v>
                </c:pt>
                <c:pt idx="11753">
                  <c:v>-1.70072</c:v>
                </c:pt>
                <c:pt idx="11754">
                  <c:v>-1.4851000000000001</c:v>
                </c:pt>
                <c:pt idx="11755">
                  <c:v>-1.8211299999999999</c:v>
                </c:pt>
                <c:pt idx="11756">
                  <c:v>-1.3007299999999999</c:v>
                </c:pt>
                <c:pt idx="11757">
                  <c:v>-1.03592</c:v>
                </c:pt>
                <c:pt idx="11758">
                  <c:v>-1.3007299999999999</c:v>
                </c:pt>
                <c:pt idx="11759">
                  <c:v>-1.16239</c:v>
                </c:pt>
                <c:pt idx="11760">
                  <c:v>-1.3929800000000001</c:v>
                </c:pt>
                <c:pt idx="11761">
                  <c:v>-1.52583</c:v>
                </c:pt>
                <c:pt idx="11762">
                  <c:v>-1.52583</c:v>
                </c:pt>
                <c:pt idx="11763">
                  <c:v>-1.33345</c:v>
                </c:pt>
                <c:pt idx="11764">
                  <c:v>-0.86797599999999997</c:v>
                </c:pt>
                <c:pt idx="11765">
                  <c:v>-1.2547699999999999</c:v>
                </c:pt>
                <c:pt idx="11766">
                  <c:v>-1.28512</c:v>
                </c:pt>
                <c:pt idx="11767">
                  <c:v>-1.30254</c:v>
                </c:pt>
                <c:pt idx="11768">
                  <c:v>-1.20868</c:v>
                </c:pt>
                <c:pt idx="11769">
                  <c:v>-1.1763300000000001</c:v>
                </c:pt>
                <c:pt idx="11770">
                  <c:v>-1.7538199999999999</c:v>
                </c:pt>
                <c:pt idx="11771">
                  <c:v>-1.3929800000000001</c:v>
                </c:pt>
                <c:pt idx="11772">
                  <c:v>-1.19848</c:v>
                </c:pt>
                <c:pt idx="11773">
                  <c:v>-1.61588</c:v>
                </c:pt>
                <c:pt idx="11774">
                  <c:v>-1.23807</c:v>
                </c:pt>
                <c:pt idx="11775">
                  <c:v>-0.86797599999999997</c:v>
                </c:pt>
                <c:pt idx="11776">
                  <c:v>-1.20868</c:v>
                </c:pt>
                <c:pt idx="11777">
                  <c:v>-1.8647800000000001</c:v>
                </c:pt>
                <c:pt idx="11778">
                  <c:v>-1.9118299999999999</c:v>
                </c:pt>
                <c:pt idx="11779">
                  <c:v>-1.09859</c:v>
                </c:pt>
                <c:pt idx="11780">
                  <c:v>-1.74282</c:v>
                </c:pt>
                <c:pt idx="11781">
                  <c:v>-0.73326999999999998</c:v>
                </c:pt>
                <c:pt idx="11782">
                  <c:v>-1.19848</c:v>
                </c:pt>
                <c:pt idx="11783">
                  <c:v>-0.83643100000000004</c:v>
                </c:pt>
                <c:pt idx="11784">
                  <c:v>-1.9376100000000001</c:v>
                </c:pt>
                <c:pt idx="11785">
                  <c:v>-0.81032800000000005</c:v>
                </c:pt>
                <c:pt idx="11786">
                  <c:v>-1.0567899999999999</c:v>
                </c:pt>
                <c:pt idx="11787">
                  <c:v>-1.60409</c:v>
                </c:pt>
                <c:pt idx="11788">
                  <c:v>-0.881741</c:v>
                </c:pt>
                <c:pt idx="11789">
                  <c:v>-1.48333</c:v>
                </c:pt>
                <c:pt idx="11790">
                  <c:v>-1.17092</c:v>
                </c:pt>
                <c:pt idx="11791">
                  <c:v>-1.34544</c:v>
                </c:pt>
                <c:pt idx="11792">
                  <c:v>-1.4325000000000001</c:v>
                </c:pt>
                <c:pt idx="11793">
                  <c:v>-0.90795899999999996</c:v>
                </c:pt>
                <c:pt idx="11794">
                  <c:v>-0.972383</c:v>
                </c:pt>
                <c:pt idx="11795">
                  <c:v>-1.1589700000000001</c:v>
                </c:pt>
                <c:pt idx="11796">
                  <c:v>-1.2495799999999999</c:v>
                </c:pt>
                <c:pt idx="11797">
                  <c:v>-0.78312599999999999</c:v>
                </c:pt>
                <c:pt idx="11798">
                  <c:v>-1.3572</c:v>
                </c:pt>
                <c:pt idx="11799">
                  <c:v>-1.9050499999999999</c:v>
                </c:pt>
                <c:pt idx="11800">
                  <c:v>-0.961592</c:v>
                </c:pt>
                <c:pt idx="11801">
                  <c:v>-1.1617200000000001</c:v>
                </c:pt>
                <c:pt idx="11802">
                  <c:v>-0.86225200000000002</c:v>
                </c:pt>
                <c:pt idx="11803">
                  <c:v>-0.30460300000000001</c:v>
                </c:pt>
                <c:pt idx="11804">
                  <c:v>-1.93649</c:v>
                </c:pt>
                <c:pt idx="11805">
                  <c:v>-0.51221499999999998</c:v>
                </c:pt>
                <c:pt idx="11806">
                  <c:v>-0.26297700000000002</c:v>
                </c:pt>
                <c:pt idx="11807">
                  <c:v>-1.3121499999999999</c:v>
                </c:pt>
                <c:pt idx="11808">
                  <c:v>-1.47756</c:v>
                </c:pt>
                <c:pt idx="11809">
                  <c:v>-1.3480399999999999</c:v>
                </c:pt>
                <c:pt idx="11810">
                  <c:v>-1.34477</c:v>
                </c:pt>
                <c:pt idx="11811">
                  <c:v>-1.3121499999999999</c:v>
                </c:pt>
                <c:pt idx="11812">
                  <c:v>-1.0567899999999999</c:v>
                </c:pt>
                <c:pt idx="11813">
                  <c:v>-1.26179</c:v>
                </c:pt>
                <c:pt idx="11814">
                  <c:v>-0.96388200000000002</c:v>
                </c:pt>
                <c:pt idx="11815">
                  <c:v>-1.3572</c:v>
                </c:pt>
                <c:pt idx="11816">
                  <c:v>-1.8183199999999999</c:v>
                </c:pt>
                <c:pt idx="11817">
                  <c:v>-1.7614099999999999</c:v>
                </c:pt>
                <c:pt idx="11818">
                  <c:v>-1.53759</c:v>
                </c:pt>
                <c:pt idx="11819">
                  <c:v>-0.33972799999999997</c:v>
                </c:pt>
                <c:pt idx="11820">
                  <c:v>-1.2949200000000001</c:v>
                </c:pt>
                <c:pt idx="11821">
                  <c:v>-1.5343199999999999</c:v>
                </c:pt>
                <c:pt idx="11822">
                  <c:v>-1.44394</c:v>
                </c:pt>
                <c:pt idx="11823">
                  <c:v>-1.00037</c:v>
                </c:pt>
                <c:pt idx="11824">
                  <c:v>-0.27344000000000002</c:v>
                </c:pt>
                <c:pt idx="11825">
                  <c:v>-1.58388</c:v>
                </c:pt>
                <c:pt idx="11826">
                  <c:v>-0.78706100000000001</c:v>
                </c:pt>
                <c:pt idx="11827">
                  <c:v>-1.18797</c:v>
                </c:pt>
                <c:pt idx="11828">
                  <c:v>-0.65231600000000001</c:v>
                </c:pt>
                <c:pt idx="11829">
                  <c:v>0.16883600000000001</c:v>
                </c:pt>
                <c:pt idx="11830">
                  <c:v>-1.34341</c:v>
                </c:pt>
                <c:pt idx="11831">
                  <c:v>-0.992178</c:v>
                </c:pt>
                <c:pt idx="11832">
                  <c:v>-1.39778</c:v>
                </c:pt>
                <c:pt idx="11833">
                  <c:v>-1.9966900000000001</c:v>
                </c:pt>
                <c:pt idx="11834">
                  <c:v>-0.992178</c:v>
                </c:pt>
                <c:pt idx="11835">
                  <c:v>-0.882212</c:v>
                </c:pt>
                <c:pt idx="11836">
                  <c:v>-0.99484700000000004</c:v>
                </c:pt>
                <c:pt idx="11837">
                  <c:v>-0.45528400000000002</c:v>
                </c:pt>
                <c:pt idx="11838">
                  <c:v>-1.39778</c:v>
                </c:pt>
                <c:pt idx="11839">
                  <c:v>-1.8235300000000001</c:v>
                </c:pt>
                <c:pt idx="11840">
                  <c:v>-0.213337</c:v>
                </c:pt>
                <c:pt idx="11841">
                  <c:v>-0.41288000000000002</c:v>
                </c:pt>
                <c:pt idx="11842">
                  <c:v>-0.75691900000000001</c:v>
                </c:pt>
                <c:pt idx="11843">
                  <c:v>-0.28617500000000001</c:v>
                </c:pt>
                <c:pt idx="11844">
                  <c:v>-0.71827200000000002</c:v>
                </c:pt>
                <c:pt idx="11845">
                  <c:v>-0.37473600000000001</c:v>
                </c:pt>
                <c:pt idx="11846">
                  <c:v>-1.0441100000000001</c:v>
                </c:pt>
                <c:pt idx="11847">
                  <c:v>-0.24943799999999999</c:v>
                </c:pt>
                <c:pt idx="11848">
                  <c:v>-1.101</c:v>
                </c:pt>
                <c:pt idx="11849">
                  <c:v>-0.28617500000000001</c:v>
                </c:pt>
                <c:pt idx="11850">
                  <c:v>-0.36638300000000001</c:v>
                </c:pt>
                <c:pt idx="11851">
                  <c:v>-0.502135</c:v>
                </c:pt>
                <c:pt idx="11852">
                  <c:v>-1.54769</c:v>
                </c:pt>
                <c:pt idx="11853">
                  <c:v>-0.42503200000000002</c:v>
                </c:pt>
                <c:pt idx="11854">
                  <c:v>-0.491761</c:v>
                </c:pt>
                <c:pt idx="11855">
                  <c:v>-0.86854299999999995</c:v>
                </c:pt>
                <c:pt idx="11856">
                  <c:v>-1.11585</c:v>
                </c:pt>
                <c:pt idx="11857">
                  <c:v>-0.45528400000000002</c:v>
                </c:pt>
                <c:pt idx="11858">
                  <c:v>-1.8235300000000001</c:v>
                </c:pt>
                <c:pt idx="11859">
                  <c:v>-0.94161899999999998</c:v>
                </c:pt>
                <c:pt idx="11860">
                  <c:v>-0.45528400000000002</c:v>
                </c:pt>
                <c:pt idx="11861">
                  <c:v>-0.43571399999999999</c:v>
                </c:pt>
                <c:pt idx="11862">
                  <c:v>-0.28617500000000001</c:v>
                </c:pt>
                <c:pt idx="11863">
                  <c:v>-0.78995599999999999</c:v>
                </c:pt>
                <c:pt idx="11864">
                  <c:v>-0.22872400000000001</c:v>
                </c:pt>
                <c:pt idx="11865">
                  <c:v>-0.42503200000000002</c:v>
                </c:pt>
                <c:pt idx="11866">
                  <c:v>-1.0887100000000001</c:v>
                </c:pt>
                <c:pt idx="11867">
                  <c:v>-1.1181700000000001</c:v>
                </c:pt>
                <c:pt idx="11868">
                  <c:v>-0.46671200000000002</c:v>
                </c:pt>
                <c:pt idx="11869">
                  <c:v>-0.40262399999999998</c:v>
                </c:pt>
                <c:pt idx="11870">
                  <c:v>-0.54443399999999997</c:v>
                </c:pt>
                <c:pt idx="11871">
                  <c:v>-0.68637000000000004</c:v>
                </c:pt>
                <c:pt idx="11872">
                  <c:v>-0.89529700000000001</c:v>
                </c:pt>
                <c:pt idx="11873">
                  <c:v>-0.600244</c:v>
                </c:pt>
                <c:pt idx="11874">
                  <c:v>-0.54443399999999997</c:v>
                </c:pt>
                <c:pt idx="11875">
                  <c:v>-7.6592999999999994E-2</c:v>
                </c:pt>
                <c:pt idx="11876">
                  <c:v>-0.40803699999999998</c:v>
                </c:pt>
                <c:pt idx="11877">
                  <c:v>-0.16041800000000001</c:v>
                </c:pt>
                <c:pt idx="11878">
                  <c:v>-1.5678700000000001</c:v>
                </c:pt>
                <c:pt idx="11879">
                  <c:v>-0.54347299999999998</c:v>
                </c:pt>
                <c:pt idx="11880">
                  <c:v>0.21602399999999999</c:v>
                </c:pt>
                <c:pt idx="11881">
                  <c:v>-0.48137200000000002</c:v>
                </c:pt>
                <c:pt idx="11882">
                  <c:v>-0.24364</c:v>
                </c:pt>
                <c:pt idx="11883">
                  <c:v>-0.36229899999999998</c:v>
                </c:pt>
                <c:pt idx="11884">
                  <c:v>-0.24364</c:v>
                </c:pt>
                <c:pt idx="11885">
                  <c:v>-1.0475699999999999</c:v>
                </c:pt>
                <c:pt idx="11886">
                  <c:v>-9.8117999999999997E-2</c:v>
                </c:pt>
                <c:pt idx="11887">
                  <c:v>-0.58913300000000002</c:v>
                </c:pt>
                <c:pt idx="11888">
                  <c:v>-1.04935</c:v>
                </c:pt>
                <c:pt idx="11889">
                  <c:v>-1.0475699999999999</c:v>
                </c:pt>
                <c:pt idx="11890">
                  <c:v>-0.222389</c:v>
                </c:pt>
                <c:pt idx="11891">
                  <c:v>-9.8117999999999997E-2</c:v>
                </c:pt>
                <c:pt idx="11892">
                  <c:v>-0.46601300000000001</c:v>
                </c:pt>
                <c:pt idx="11893">
                  <c:v>-0.37862200000000001</c:v>
                </c:pt>
                <c:pt idx="11894">
                  <c:v>-0.46706399999999998</c:v>
                </c:pt>
                <c:pt idx="11895">
                  <c:v>-0.32772299999999999</c:v>
                </c:pt>
                <c:pt idx="11896">
                  <c:v>-0.388849</c:v>
                </c:pt>
                <c:pt idx="11897">
                  <c:v>-0.16041800000000001</c:v>
                </c:pt>
                <c:pt idx="11898">
                  <c:v>-0.40803699999999998</c:v>
                </c:pt>
                <c:pt idx="11899">
                  <c:v>-1.6938299999999999</c:v>
                </c:pt>
                <c:pt idx="11900">
                  <c:v>-0.82000799999999996</c:v>
                </c:pt>
                <c:pt idx="11901">
                  <c:v>-1.82518</c:v>
                </c:pt>
                <c:pt idx="11902">
                  <c:v>-0.226183</c:v>
                </c:pt>
                <c:pt idx="11903">
                  <c:v>-0.45075799999999999</c:v>
                </c:pt>
                <c:pt idx="11904">
                  <c:v>-1.3154600000000001</c:v>
                </c:pt>
                <c:pt idx="11905">
                  <c:v>-0.32772299999999999</c:v>
                </c:pt>
                <c:pt idx="11906">
                  <c:v>-0.36841099999999999</c:v>
                </c:pt>
                <c:pt idx="11907">
                  <c:v>-0.315442</c:v>
                </c:pt>
                <c:pt idx="11908">
                  <c:v>-1.68387</c:v>
                </c:pt>
                <c:pt idx="11909">
                  <c:v>-0.98370800000000003</c:v>
                </c:pt>
                <c:pt idx="11910">
                  <c:v>-0.82000799999999996</c:v>
                </c:pt>
                <c:pt idx="11911">
                  <c:v>-0.226183</c:v>
                </c:pt>
                <c:pt idx="11912">
                  <c:v>-0.71679700000000002</c:v>
                </c:pt>
                <c:pt idx="11913">
                  <c:v>-1.07254</c:v>
                </c:pt>
                <c:pt idx="11914">
                  <c:v>-0.71679700000000002</c:v>
                </c:pt>
                <c:pt idx="11915">
                  <c:v>-0.71679700000000002</c:v>
                </c:pt>
                <c:pt idx="11916">
                  <c:v>-0.95160900000000004</c:v>
                </c:pt>
                <c:pt idx="11917">
                  <c:v>-1.4429399999999999</c:v>
                </c:pt>
                <c:pt idx="11918">
                  <c:v>-0.76729199999999997</c:v>
                </c:pt>
                <c:pt idx="11919">
                  <c:v>-1.0526599999999999</c:v>
                </c:pt>
                <c:pt idx="11920">
                  <c:v>-2.1484899999999998</c:v>
                </c:pt>
                <c:pt idx="11921">
                  <c:v>-1.62843</c:v>
                </c:pt>
                <c:pt idx="11922">
                  <c:v>-1.8525700000000001</c:v>
                </c:pt>
                <c:pt idx="11923">
                  <c:v>-1.61534</c:v>
                </c:pt>
                <c:pt idx="11924">
                  <c:v>-0.79649999999999999</c:v>
                </c:pt>
                <c:pt idx="11925">
                  <c:v>-1.8525700000000001</c:v>
                </c:pt>
                <c:pt idx="11926">
                  <c:v>-1.6757299999999999</c:v>
                </c:pt>
                <c:pt idx="11927">
                  <c:v>-1.0831999999999999</c:v>
                </c:pt>
                <c:pt idx="11928">
                  <c:v>-0.92819200000000002</c:v>
                </c:pt>
                <c:pt idx="11929">
                  <c:v>-1.31297</c:v>
                </c:pt>
                <c:pt idx="11930">
                  <c:v>-1.06006</c:v>
                </c:pt>
                <c:pt idx="11931">
                  <c:v>-1.1075999999999999</c:v>
                </c:pt>
                <c:pt idx="11932">
                  <c:v>-1.7233099999999999</c:v>
                </c:pt>
                <c:pt idx="11933">
                  <c:v>-1.0193300000000001</c:v>
                </c:pt>
                <c:pt idx="11934">
                  <c:v>-1.2807999999999999</c:v>
                </c:pt>
                <c:pt idx="11935">
                  <c:v>-1.85362</c:v>
                </c:pt>
                <c:pt idx="11936">
                  <c:v>-1.3811199999999999</c:v>
                </c:pt>
                <c:pt idx="11937">
                  <c:v>-1.58342</c:v>
                </c:pt>
                <c:pt idx="11938">
                  <c:v>-1.43299</c:v>
                </c:pt>
                <c:pt idx="11939">
                  <c:v>-1.1092</c:v>
                </c:pt>
                <c:pt idx="11940">
                  <c:v>-1.45767</c:v>
                </c:pt>
                <c:pt idx="11941">
                  <c:v>-1.5483499999999999</c:v>
                </c:pt>
                <c:pt idx="11942">
                  <c:v>-1.4385600000000001</c:v>
                </c:pt>
                <c:pt idx="11943">
                  <c:v>-1.89432</c:v>
                </c:pt>
                <c:pt idx="11944">
                  <c:v>-1.1092</c:v>
                </c:pt>
                <c:pt idx="11945">
                  <c:v>7.2388999999999995E-2</c:v>
                </c:pt>
                <c:pt idx="11946">
                  <c:v>-0.77860600000000002</c:v>
                </c:pt>
                <c:pt idx="11947">
                  <c:v>-0.77860600000000002</c:v>
                </c:pt>
                <c:pt idx="11948">
                  <c:v>-0.58729699999999996</c:v>
                </c:pt>
                <c:pt idx="11949">
                  <c:v>-1.04678</c:v>
                </c:pt>
                <c:pt idx="11950">
                  <c:v>-2.1580599999999999</c:v>
                </c:pt>
                <c:pt idx="11951">
                  <c:v>-1.4896100000000001</c:v>
                </c:pt>
                <c:pt idx="11952">
                  <c:v>-0.65856899999999996</c:v>
                </c:pt>
                <c:pt idx="11953">
                  <c:v>-1.1267799999999999</c:v>
                </c:pt>
                <c:pt idx="11954">
                  <c:v>-1.6694599999999999</c:v>
                </c:pt>
                <c:pt idx="11955">
                  <c:v>-0.58775999999999995</c:v>
                </c:pt>
                <c:pt idx="11956">
                  <c:v>-1.4896100000000001</c:v>
                </c:pt>
                <c:pt idx="11957">
                  <c:v>-1.04678</c:v>
                </c:pt>
                <c:pt idx="11958">
                  <c:v>-0.87961599999999995</c:v>
                </c:pt>
                <c:pt idx="11959">
                  <c:v>-1.6410899999999999</c:v>
                </c:pt>
                <c:pt idx="11960">
                  <c:v>-1.1267799999999999</c:v>
                </c:pt>
                <c:pt idx="11961">
                  <c:v>-1.00901</c:v>
                </c:pt>
                <c:pt idx="11962">
                  <c:v>-1.4744200000000001</c:v>
                </c:pt>
                <c:pt idx="11963">
                  <c:v>-1.6410899999999999</c:v>
                </c:pt>
                <c:pt idx="11964">
                  <c:v>-0.74915100000000001</c:v>
                </c:pt>
                <c:pt idx="11965">
                  <c:v>-0.74915100000000001</c:v>
                </c:pt>
                <c:pt idx="11966">
                  <c:v>-1.6269499999999999</c:v>
                </c:pt>
                <c:pt idx="11967">
                  <c:v>-2.7330700000000001</c:v>
                </c:pt>
                <c:pt idx="11968">
                  <c:v>-1.9892799999999999</c:v>
                </c:pt>
                <c:pt idx="11969">
                  <c:v>-2.2634699999999999</c:v>
                </c:pt>
                <c:pt idx="11970">
                  <c:v>-2.22384</c:v>
                </c:pt>
                <c:pt idx="11971">
                  <c:v>-2.05565</c:v>
                </c:pt>
                <c:pt idx="11972">
                  <c:v>-1.7196499999999999</c:v>
                </c:pt>
                <c:pt idx="11973">
                  <c:v>-1.76223</c:v>
                </c:pt>
                <c:pt idx="11974">
                  <c:v>-2.7330700000000001</c:v>
                </c:pt>
                <c:pt idx="11975">
                  <c:v>-2.05565</c:v>
                </c:pt>
                <c:pt idx="11976">
                  <c:v>-2.5315099999999999</c:v>
                </c:pt>
                <c:pt idx="11977">
                  <c:v>-2.2460499999999999</c:v>
                </c:pt>
                <c:pt idx="11978">
                  <c:v>-1.86327</c:v>
                </c:pt>
                <c:pt idx="11979">
                  <c:v>-2.1020500000000002</c:v>
                </c:pt>
                <c:pt idx="11980">
                  <c:v>-1.4576100000000001</c:v>
                </c:pt>
                <c:pt idx="11981">
                  <c:v>-2.48909</c:v>
                </c:pt>
                <c:pt idx="11982">
                  <c:v>-1.15103</c:v>
                </c:pt>
                <c:pt idx="11983">
                  <c:v>-1.43048</c:v>
                </c:pt>
                <c:pt idx="11984">
                  <c:v>-1.20583</c:v>
                </c:pt>
                <c:pt idx="11985">
                  <c:v>-1.82019</c:v>
                </c:pt>
                <c:pt idx="11986">
                  <c:v>-1.3279799999999999</c:v>
                </c:pt>
                <c:pt idx="11987">
                  <c:v>-1.1899900000000001</c:v>
                </c:pt>
                <c:pt idx="11988">
                  <c:v>-1.7198199999999999</c:v>
                </c:pt>
                <c:pt idx="11989">
                  <c:v>-2.1286999999999998</c:v>
                </c:pt>
                <c:pt idx="11990">
                  <c:v>-1.20007</c:v>
                </c:pt>
                <c:pt idx="11991">
                  <c:v>-2.12121</c:v>
                </c:pt>
                <c:pt idx="11992">
                  <c:v>-2.8481100000000001</c:v>
                </c:pt>
                <c:pt idx="11993">
                  <c:v>-1.73342</c:v>
                </c:pt>
                <c:pt idx="11994">
                  <c:v>-2.3100499999999999</c:v>
                </c:pt>
                <c:pt idx="11995">
                  <c:v>-2.2509600000000001</c:v>
                </c:pt>
                <c:pt idx="11996">
                  <c:v>-2.8481100000000001</c:v>
                </c:pt>
                <c:pt idx="11997">
                  <c:v>-2.8481100000000001</c:v>
                </c:pt>
                <c:pt idx="11998">
                  <c:v>-2.2119499999999999</c:v>
                </c:pt>
                <c:pt idx="11999">
                  <c:v>-2.5818699999999999</c:v>
                </c:pt>
                <c:pt idx="12000">
                  <c:v>-2.3100499999999999</c:v>
                </c:pt>
                <c:pt idx="12001">
                  <c:v>-2.8481100000000001</c:v>
                </c:pt>
                <c:pt idx="12002">
                  <c:v>-2.4207999999999998</c:v>
                </c:pt>
                <c:pt idx="12003">
                  <c:v>-2.4933299999999998</c:v>
                </c:pt>
                <c:pt idx="12004">
                  <c:v>-2.4933299999999998</c:v>
                </c:pt>
                <c:pt idx="12005">
                  <c:v>-2.5818699999999999</c:v>
                </c:pt>
                <c:pt idx="12006">
                  <c:v>-1.9016900000000001</c:v>
                </c:pt>
                <c:pt idx="12007">
                  <c:v>-2.7140499999999999</c:v>
                </c:pt>
                <c:pt idx="12008">
                  <c:v>-2.5568499999999998</c:v>
                </c:pt>
                <c:pt idx="12009">
                  <c:v>-2.5238999999999998</c:v>
                </c:pt>
                <c:pt idx="12010">
                  <c:v>-2.5238999999999998</c:v>
                </c:pt>
                <c:pt idx="12011">
                  <c:v>-2.7140499999999999</c:v>
                </c:pt>
                <c:pt idx="12012">
                  <c:v>-2.5000900000000001</c:v>
                </c:pt>
                <c:pt idx="12013">
                  <c:v>-2.2801100000000001</c:v>
                </c:pt>
                <c:pt idx="12014">
                  <c:v>-2.5000900000000001</c:v>
                </c:pt>
                <c:pt idx="12015">
                  <c:v>-2.0303399999999998</c:v>
                </c:pt>
                <c:pt idx="12016">
                  <c:v>-2.1831299999999998</c:v>
                </c:pt>
                <c:pt idx="12017">
                  <c:v>-2.4599000000000002</c:v>
                </c:pt>
                <c:pt idx="12018">
                  <c:v>-2.7774800000000002</c:v>
                </c:pt>
                <c:pt idx="12019">
                  <c:v>-2.80918</c:v>
                </c:pt>
                <c:pt idx="12020">
                  <c:v>-2.7774800000000002</c:v>
                </c:pt>
                <c:pt idx="12021">
                  <c:v>-2.5969699999999998</c:v>
                </c:pt>
                <c:pt idx="12022">
                  <c:v>-2.39147</c:v>
                </c:pt>
                <c:pt idx="12023">
                  <c:v>-2.3837999999999999</c:v>
                </c:pt>
                <c:pt idx="12024">
                  <c:v>-2.4599000000000002</c:v>
                </c:pt>
                <c:pt idx="12025">
                  <c:v>-2.7071200000000002</c:v>
                </c:pt>
                <c:pt idx="12026">
                  <c:v>-2.3837999999999999</c:v>
                </c:pt>
                <c:pt idx="12027">
                  <c:v>-2.4509400000000001</c:v>
                </c:pt>
                <c:pt idx="12028">
                  <c:v>-2.4898199999999999</c:v>
                </c:pt>
                <c:pt idx="12029">
                  <c:v>-2.4444599999999999</c:v>
                </c:pt>
                <c:pt idx="12030">
                  <c:v>-2.4709699999999999</c:v>
                </c:pt>
                <c:pt idx="12031">
                  <c:v>-2.0035400000000001</c:v>
                </c:pt>
                <c:pt idx="12032">
                  <c:v>-2.6005099999999999</c:v>
                </c:pt>
                <c:pt idx="12033">
                  <c:v>-2.7473700000000001</c:v>
                </c:pt>
                <c:pt idx="12034">
                  <c:v>-2.01912</c:v>
                </c:pt>
                <c:pt idx="12035">
                  <c:v>-1.9358599999999999</c:v>
                </c:pt>
                <c:pt idx="12036">
                  <c:v>-2.75617</c:v>
                </c:pt>
                <c:pt idx="12037">
                  <c:v>-2.4709699999999999</c:v>
                </c:pt>
                <c:pt idx="12038">
                  <c:v>-2.0035400000000001</c:v>
                </c:pt>
                <c:pt idx="12039">
                  <c:v>-1.9091899999999999</c:v>
                </c:pt>
                <c:pt idx="12040">
                  <c:v>-2.8938600000000001</c:v>
                </c:pt>
                <c:pt idx="12041">
                  <c:v>-1.9091899999999999</c:v>
                </c:pt>
                <c:pt idx="12042">
                  <c:v>-1.9946900000000001</c:v>
                </c:pt>
                <c:pt idx="12043">
                  <c:v>-2.00936</c:v>
                </c:pt>
                <c:pt idx="12044">
                  <c:v>-1.7698100000000001</c:v>
                </c:pt>
                <c:pt idx="12045">
                  <c:v>-1.84419</c:v>
                </c:pt>
                <c:pt idx="12046">
                  <c:v>-1.95553</c:v>
                </c:pt>
                <c:pt idx="12047">
                  <c:v>-1.9946900000000001</c:v>
                </c:pt>
                <c:pt idx="12048">
                  <c:v>-2.03877</c:v>
                </c:pt>
                <c:pt idx="12049">
                  <c:v>-1.43597</c:v>
                </c:pt>
                <c:pt idx="12050">
                  <c:v>-1.1389899999999999</c:v>
                </c:pt>
                <c:pt idx="12051">
                  <c:v>-0.92432899999999996</c:v>
                </c:pt>
                <c:pt idx="12052">
                  <c:v>-0.88970199999999999</c:v>
                </c:pt>
                <c:pt idx="12053">
                  <c:v>-1.05853</c:v>
                </c:pt>
                <c:pt idx="12054">
                  <c:v>-1.44302</c:v>
                </c:pt>
                <c:pt idx="12055">
                  <c:v>-0.89940799999999999</c:v>
                </c:pt>
                <c:pt idx="12056">
                  <c:v>-0.13319400000000001</c:v>
                </c:pt>
                <c:pt idx="12057">
                  <c:v>-2.25041</c:v>
                </c:pt>
                <c:pt idx="12058">
                  <c:v>-2.2206999999999999</c:v>
                </c:pt>
                <c:pt idx="12059">
                  <c:v>-1.0604100000000001</c:v>
                </c:pt>
                <c:pt idx="12060">
                  <c:v>-1.2519800000000001</c:v>
                </c:pt>
                <c:pt idx="12061">
                  <c:v>-1.0604100000000001</c:v>
                </c:pt>
                <c:pt idx="12062">
                  <c:v>-0.88566999999999996</c:v>
                </c:pt>
                <c:pt idx="12063">
                  <c:v>-6.1426000000000001E-2</c:v>
                </c:pt>
                <c:pt idx="12064">
                  <c:v>-1.16764</c:v>
                </c:pt>
                <c:pt idx="12065">
                  <c:v>-1.5678700000000001</c:v>
                </c:pt>
                <c:pt idx="12066">
                  <c:v>-1.25217</c:v>
                </c:pt>
                <c:pt idx="12067">
                  <c:v>-1.4134199999999999</c:v>
                </c:pt>
                <c:pt idx="12068">
                  <c:v>-1.16764</c:v>
                </c:pt>
                <c:pt idx="12069">
                  <c:v>-1.3245400000000001</c:v>
                </c:pt>
                <c:pt idx="12070">
                  <c:v>-1.29413</c:v>
                </c:pt>
                <c:pt idx="12071">
                  <c:v>-1.0146999999999999</c:v>
                </c:pt>
                <c:pt idx="12072">
                  <c:v>-0.65501200000000004</c:v>
                </c:pt>
                <c:pt idx="12073">
                  <c:v>-1.1214</c:v>
                </c:pt>
                <c:pt idx="12074">
                  <c:v>-1.3245400000000001</c:v>
                </c:pt>
                <c:pt idx="12075">
                  <c:v>-1.6880500000000001</c:v>
                </c:pt>
                <c:pt idx="12076">
                  <c:v>-0.970252</c:v>
                </c:pt>
                <c:pt idx="12077">
                  <c:v>-2.6659899999999999</c:v>
                </c:pt>
                <c:pt idx="12078">
                  <c:v>-1.0952599999999999</c:v>
                </c:pt>
                <c:pt idx="12079">
                  <c:v>-0.89652500000000002</c:v>
                </c:pt>
                <c:pt idx="12080">
                  <c:v>-0.75898500000000002</c:v>
                </c:pt>
                <c:pt idx="12081">
                  <c:v>-1.7576700000000001</c:v>
                </c:pt>
                <c:pt idx="12082">
                  <c:v>-1.9512</c:v>
                </c:pt>
                <c:pt idx="12083">
                  <c:v>-0.89104399999999995</c:v>
                </c:pt>
                <c:pt idx="12084">
                  <c:v>-0.93540599999999996</c:v>
                </c:pt>
                <c:pt idx="12085">
                  <c:v>-1.16764</c:v>
                </c:pt>
                <c:pt idx="12086">
                  <c:v>-0.93459000000000003</c:v>
                </c:pt>
                <c:pt idx="12087">
                  <c:v>-1.5678700000000001</c:v>
                </c:pt>
                <c:pt idx="12088">
                  <c:v>-1.16764</c:v>
                </c:pt>
                <c:pt idx="12089">
                  <c:v>-0.71266399999999996</c:v>
                </c:pt>
                <c:pt idx="12090">
                  <c:v>-0.88040499999999999</c:v>
                </c:pt>
                <c:pt idx="12091">
                  <c:v>-0.83894400000000002</c:v>
                </c:pt>
                <c:pt idx="12092">
                  <c:v>-2.2141600000000001</c:v>
                </c:pt>
                <c:pt idx="12093">
                  <c:v>-1.66309</c:v>
                </c:pt>
                <c:pt idx="12094">
                  <c:v>-1.9855499999999999</c:v>
                </c:pt>
                <c:pt idx="12095">
                  <c:v>-2.0364800000000001</c:v>
                </c:pt>
                <c:pt idx="12096">
                  <c:v>-1.6070899999999999</c:v>
                </c:pt>
                <c:pt idx="12097">
                  <c:v>-2.11097</c:v>
                </c:pt>
                <c:pt idx="12098">
                  <c:v>-1.62042</c:v>
                </c:pt>
                <c:pt idx="12099">
                  <c:v>-0.363311</c:v>
                </c:pt>
                <c:pt idx="12100">
                  <c:v>-0.81713999999999998</c:v>
                </c:pt>
                <c:pt idx="12101">
                  <c:v>-1.85582</c:v>
                </c:pt>
                <c:pt idx="12102">
                  <c:v>-1.9912000000000001</c:v>
                </c:pt>
                <c:pt idx="12103">
                  <c:v>-0.83894400000000002</c:v>
                </c:pt>
                <c:pt idx="12104">
                  <c:v>-0.25013000000000002</c:v>
                </c:pt>
                <c:pt idx="12105">
                  <c:v>0.16883600000000001</c:v>
                </c:pt>
                <c:pt idx="12106">
                  <c:v>0.32307900000000001</c:v>
                </c:pt>
                <c:pt idx="12107">
                  <c:v>-1.10229</c:v>
                </c:pt>
                <c:pt idx="12108">
                  <c:v>-0.87327500000000002</c:v>
                </c:pt>
                <c:pt idx="12109">
                  <c:v>-1.5383100000000001</c:v>
                </c:pt>
                <c:pt idx="12110">
                  <c:v>-0.71266399999999996</c:v>
                </c:pt>
                <c:pt idx="12111">
                  <c:v>-1.84799</c:v>
                </c:pt>
                <c:pt idx="12112">
                  <c:v>-0.83894400000000002</c:v>
                </c:pt>
                <c:pt idx="12113">
                  <c:v>0.14321200000000001</c:v>
                </c:pt>
                <c:pt idx="12114">
                  <c:v>-0.32362600000000002</c:v>
                </c:pt>
                <c:pt idx="12115">
                  <c:v>-1.85582</c:v>
                </c:pt>
                <c:pt idx="12116">
                  <c:v>-1.3193900000000001</c:v>
                </c:pt>
                <c:pt idx="12117">
                  <c:v>-1.76003</c:v>
                </c:pt>
                <c:pt idx="12118">
                  <c:v>-1.76003</c:v>
                </c:pt>
                <c:pt idx="12119">
                  <c:v>-1.06854</c:v>
                </c:pt>
                <c:pt idx="12120">
                  <c:v>-1.36205</c:v>
                </c:pt>
                <c:pt idx="12121">
                  <c:v>-1.97777</c:v>
                </c:pt>
                <c:pt idx="12122">
                  <c:v>-0.27344000000000002</c:v>
                </c:pt>
                <c:pt idx="12123">
                  <c:v>-1.5259100000000001</c:v>
                </c:pt>
                <c:pt idx="12124">
                  <c:v>-1.9008499999999999</c:v>
                </c:pt>
                <c:pt idx="12125">
                  <c:v>-1.35575</c:v>
                </c:pt>
                <c:pt idx="12126">
                  <c:v>-1.8117000000000001</c:v>
                </c:pt>
                <c:pt idx="12127">
                  <c:v>-1.6161700000000001</c:v>
                </c:pt>
                <c:pt idx="12128">
                  <c:v>-0.65329700000000002</c:v>
                </c:pt>
                <c:pt idx="12129">
                  <c:v>-1.8142499999999999</c:v>
                </c:pt>
                <c:pt idx="12130">
                  <c:v>-1.03721</c:v>
                </c:pt>
                <c:pt idx="12131">
                  <c:v>-0.79618299999999997</c:v>
                </c:pt>
                <c:pt idx="12132">
                  <c:v>-1.8142499999999999</c:v>
                </c:pt>
                <c:pt idx="12133">
                  <c:v>-0.23894299999999999</c:v>
                </c:pt>
                <c:pt idx="12134">
                  <c:v>-0.56237800000000004</c:v>
                </c:pt>
                <c:pt idx="12135">
                  <c:v>-2.1553</c:v>
                </c:pt>
                <c:pt idx="12136">
                  <c:v>-0.53017700000000001</c:v>
                </c:pt>
                <c:pt idx="12137">
                  <c:v>-1.94939</c:v>
                </c:pt>
                <c:pt idx="12138">
                  <c:v>-2.0526499999999999</c:v>
                </c:pt>
                <c:pt idx="12139">
                  <c:v>-0.42113299999999998</c:v>
                </c:pt>
                <c:pt idx="12140">
                  <c:v>-1.3844700000000001</c:v>
                </c:pt>
                <c:pt idx="12141">
                  <c:v>-1.35575</c:v>
                </c:pt>
                <c:pt idx="12142">
                  <c:v>-1.98387</c:v>
                </c:pt>
                <c:pt idx="12143">
                  <c:v>-0.53017700000000001</c:v>
                </c:pt>
                <c:pt idx="12144">
                  <c:v>-0.80042000000000002</c:v>
                </c:pt>
                <c:pt idx="12145">
                  <c:v>-1.94713</c:v>
                </c:pt>
                <c:pt idx="12146">
                  <c:v>-0.51932299999999998</c:v>
                </c:pt>
                <c:pt idx="12147">
                  <c:v>-0.90469699999999997</c:v>
                </c:pt>
                <c:pt idx="12148">
                  <c:v>-0.32014700000000001</c:v>
                </c:pt>
                <c:pt idx="12149">
                  <c:v>-0.12933700000000001</c:v>
                </c:pt>
                <c:pt idx="12150">
                  <c:v>-0.89498500000000003</c:v>
                </c:pt>
                <c:pt idx="12151">
                  <c:v>-0.35195900000000002</c:v>
                </c:pt>
                <c:pt idx="12152">
                  <c:v>-0.22162200000000001</c:v>
                </c:pt>
                <c:pt idx="12153">
                  <c:v>-0.48804399999999998</c:v>
                </c:pt>
                <c:pt idx="12154">
                  <c:v>-0.22162200000000001</c:v>
                </c:pt>
                <c:pt idx="12155">
                  <c:v>-0.51932299999999998</c:v>
                </c:pt>
                <c:pt idx="12156">
                  <c:v>-0.321052</c:v>
                </c:pt>
                <c:pt idx="12157">
                  <c:v>0.18192900000000001</c:v>
                </c:pt>
                <c:pt idx="12158">
                  <c:v>-0.35195900000000002</c:v>
                </c:pt>
                <c:pt idx="12159">
                  <c:v>-0.241314</c:v>
                </c:pt>
                <c:pt idx="12160">
                  <c:v>-0.241314</c:v>
                </c:pt>
                <c:pt idx="12161">
                  <c:v>-1.1319999999999999</c:v>
                </c:pt>
                <c:pt idx="12162">
                  <c:v>-0.46763300000000002</c:v>
                </c:pt>
                <c:pt idx="12163">
                  <c:v>-0.70226</c:v>
                </c:pt>
                <c:pt idx="12164">
                  <c:v>-0.55384999999999995</c:v>
                </c:pt>
                <c:pt idx="12165">
                  <c:v>-0.321052</c:v>
                </c:pt>
                <c:pt idx="12166">
                  <c:v>-0.22162200000000001</c:v>
                </c:pt>
                <c:pt idx="12167">
                  <c:v>-8.1190999999999999E-2</c:v>
                </c:pt>
                <c:pt idx="12168">
                  <c:v>-0.19894899999999999</c:v>
                </c:pt>
                <c:pt idx="12169">
                  <c:v>-0.70561300000000005</c:v>
                </c:pt>
                <c:pt idx="12170">
                  <c:v>-0.51359900000000003</c:v>
                </c:pt>
                <c:pt idx="12171">
                  <c:v>-0.46335599999999999</c:v>
                </c:pt>
                <c:pt idx="12172">
                  <c:v>-0.39885599999999999</c:v>
                </c:pt>
                <c:pt idx="12173">
                  <c:v>-1.35937</c:v>
                </c:pt>
                <c:pt idx="12174">
                  <c:v>-5.6070000000000002E-2</c:v>
                </c:pt>
                <c:pt idx="12175">
                  <c:v>-0.68320599999999998</c:v>
                </c:pt>
                <c:pt idx="12176">
                  <c:v>-4.5226000000000002E-2</c:v>
                </c:pt>
                <c:pt idx="12177">
                  <c:v>-0.51932299999999998</c:v>
                </c:pt>
                <c:pt idx="12178">
                  <c:v>-0.32014700000000001</c:v>
                </c:pt>
                <c:pt idx="12179">
                  <c:v>-0.90469699999999997</c:v>
                </c:pt>
                <c:pt idx="12180">
                  <c:v>-0.41285899999999998</c:v>
                </c:pt>
                <c:pt idx="12181">
                  <c:v>-0.667547</c:v>
                </c:pt>
                <c:pt idx="12182">
                  <c:v>-0.73797000000000001</c:v>
                </c:pt>
                <c:pt idx="12183">
                  <c:v>-0.52623600000000004</c:v>
                </c:pt>
                <c:pt idx="12184">
                  <c:v>-4.4467E-2</c:v>
                </c:pt>
                <c:pt idx="12185">
                  <c:v>-1.75458</c:v>
                </c:pt>
                <c:pt idx="12186">
                  <c:v>5.7739999999999996E-3</c:v>
                </c:pt>
                <c:pt idx="12187">
                  <c:v>-0.392681</c:v>
                </c:pt>
                <c:pt idx="12188">
                  <c:v>-0.43126399999999998</c:v>
                </c:pt>
                <c:pt idx="12189">
                  <c:v>-1.47715</c:v>
                </c:pt>
                <c:pt idx="12190">
                  <c:v>-0.43126399999999998</c:v>
                </c:pt>
                <c:pt idx="12191">
                  <c:v>0.39835900000000002</c:v>
                </c:pt>
                <c:pt idx="12192">
                  <c:v>-0.62057700000000005</c:v>
                </c:pt>
                <c:pt idx="12193">
                  <c:v>-0.96008300000000002</c:v>
                </c:pt>
                <c:pt idx="12194">
                  <c:v>-0.37215300000000001</c:v>
                </c:pt>
                <c:pt idx="12195">
                  <c:v>-0.43611</c:v>
                </c:pt>
                <c:pt idx="12196">
                  <c:v>-0.88334100000000004</c:v>
                </c:pt>
                <c:pt idx="12197">
                  <c:v>-0.58392299999999997</c:v>
                </c:pt>
                <c:pt idx="12198">
                  <c:v>-0.47364400000000001</c:v>
                </c:pt>
                <c:pt idx="12199">
                  <c:v>-1.3230999999999999</c:v>
                </c:pt>
                <c:pt idx="12200">
                  <c:v>-1.61534</c:v>
                </c:pt>
                <c:pt idx="12201">
                  <c:v>-0.58392299999999997</c:v>
                </c:pt>
                <c:pt idx="12202">
                  <c:v>-0.62841400000000003</c:v>
                </c:pt>
                <c:pt idx="12203">
                  <c:v>-0.51600299999999999</c:v>
                </c:pt>
                <c:pt idx="12204">
                  <c:v>-0.51581100000000002</c:v>
                </c:pt>
                <c:pt idx="12205">
                  <c:v>-0.11718099999999999</c:v>
                </c:pt>
                <c:pt idx="12206">
                  <c:v>-0.96416900000000005</c:v>
                </c:pt>
                <c:pt idx="12207">
                  <c:v>-0.30898300000000001</c:v>
                </c:pt>
                <c:pt idx="12208">
                  <c:v>-1.1107100000000001</c:v>
                </c:pt>
                <c:pt idx="12209">
                  <c:v>-0.95128999999999997</c:v>
                </c:pt>
                <c:pt idx="12210">
                  <c:v>-0.47364400000000001</c:v>
                </c:pt>
                <c:pt idx="12211">
                  <c:v>-1.61534</c:v>
                </c:pt>
                <c:pt idx="12212">
                  <c:v>-1.6988799999999999</c:v>
                </c:pt>
                <c:pt idx="12213">
                  <c:v>-1.0261800000000001</c:v>
                </c:pt>
                <c:pt idx="12214">
                  <c:v>-0.71383700000000005</c:v>
                </c:pt>
                <c:pt idx="12215">
                  <c:v>-0.52424400000000004</c:v>
                </c:pt>
                <c:pt idx="12216">
                  <c:v>-0.51600299999999999</c:v>
                </c:pt>
                <c:pt idx="12217">
                  <c:v>-0.64680000000000004</c:v>
                </c:pt>
                <c:pt idx="12218">
                  <c:v>-0.88334100000000004</c:v>
                </c:pt>
                <c:pt idx="12219">
                  <c:v>-0.85236699999999999</c:v>
                </c:pt>
                <c:pt idx="12220">
                  <c:v>-0.54379599999999995</c:v>
                </c:pt>
                <c:pt idx="12221">
                  <c:v>-0.71383700000000005</c:v>
                </c:pt>
                <c:pt idx="12222">
                  <c:v>-0.64680000000000004</c:v>
                </c:pt>
                <c:pt idx="12223">
                  <c:v>-0.96416900000000005</c:v>
                </c:pt>
                <c:pt idx="12224">
                  <c:v>-0.81775600000000004</c:v>
                </c:pt>
                <c:pt idx="12225">
                  <c:v>-0.11718099999999999</c:v>
                </c:pt>
                <c:pt idx="12226">
                  <c:v>-1.15049</c:v>
                </c:pt>
                <c:pt idx="12227">
                  <c:v>-0.76392599999999999</c:v>
                </c:pt>
                <c:pt idx="12228">
                  <c:v>-0.95583700000000005</c:v>
                </c:pt>
                <c:pt idx="12229">
                  <c:v>-1.13628</c:v>
                </c:pt>
                <c:pt idx="12230">
                  <c:v>-0.92277900000000002</c:v>
                </c:pt>
                <c:pt idx="12231">
                  <c:v>-0.43507099999999999</c:v>
                </c:pt>
                <c:pt idx="12232">
                  <c:v>-0.219391</c:v>
                </c:pt>
                <c:pt idx="12233">
                  <c:v>-1.69035</c:v>
                </c:pt>
                <c:pt idx="12234">
                  <c:v>-1.3156099999999999</c:v>
                </c:pt>
                <c:pt idx="12235">
                  <c:v>-1.69886</c:v>
                </c:pt>
                <c:pt idx="12236">
                  <c:v>-1.44587</c:v>
                </c:pt>
                <c:pt idx="12237">
                  <c:v>-2.0744600000000002</c:v>
                </c:pt>
                <c:pt idx="12238">
                  <c:v>-1.9820899999999999</c:v>
                </c:pt>
                <c:pt idx="12239">
                  <c:v>-2.2699400000000001</c:v>
                </c:pt>
                <c:pt idx="12240">
                  <c:v>-2.1960099999999998</c:v>
                </c:pt>
                <c:pt idx="12241">
                  <c:v>-2.0292300000000001</c:v>
                </c:pt>
                <c:pt idx="12242">
                  <c:v>-2.0386199999999999</c:v>
                </c:pt>
                <c:pt idx="12243">
                  <c:v>-1.8828499999999999</c:v>
                </c:pt>
                <c:pt idx="12244">
                  <c:v>-1.77017</c:v>
                </c:pt>
                <c:pt idx="12245">
                  <c:v>-1.94241</c:v>
                </c:pt>
                <c:pt idx="12246">
                  <c:v>-0.43507099999999999</c:v>
                </c:pt>
                <c:pt idx="12247">
                  <c:v>-1.94241</c:v>
                </c:pt>
                <c:pt idx="12248">
                  <c:v>-0.94877299999999998</c:v>
                </c:pt>
                <c:pt idx="12249">
                  <c:v>-1.8177399999999999</c:v>
                </c:pt>
                <c:pt idx="12250">
                  <c:v>-0.60572800000000004</c:v>
                </c:pt>
                <c:pt idx="12251">
                  <c:v>-1.7709999999999999</c:v>
                </c:pt>
                <c:pt idx="12252">
                  <c:v>-1.32378</c:v>
                </c:pt>
                <c:pt idx="12253">
                  <c:v>-1.33863</c:v>
                </c:pt>
                <c:pt idx="12254">
                  <c:v>-1.3639300000000001</c:v>
                </c:pt>
                <c:pt idx="12255">
                  <c:v>-2.3171599999999999</c:v>
                </c:pt>
                <c:pt idx="12256">
                  <c:v>-1.31779</c:v>
                </c:pt>
                <c:pt idx="12257">
                  <c:v>-1.1054200000000001</c:v>
                </c:pt>
                <c:pt idx="12258">
                  <c:v>-0.77104700000000004</c:v>
                </c:pt>
                <c:pt idx="12259">
                  <c:v>-1.68099</c:v>
                </c:pt>
                <c:pt idx="12260">
                  <c:v>-1.68099</c:v>
                </c:pt>
                <c:pt idx="12261">
                  <c:v>-1.6594899999999999</c:v>
                </c:pt>
                <c:pt idx="12262">
                  <c:v>-0.59470100000000004</c:v>
                </c:pt>
                <c:pt idx="12263">
                  <c:v>-1.3639300000000001</c:v>
                </c:pt>
                <c:pt idx="12264">
                  <c:v>-0.84754499999999999</c:v>
                </c:pt>
                <c:pt idx="12265">
                  <c:v>-1.77108</c:v>
                </c:pt>
                <c:pt idx="12266">
                  <c:v>-0.59470100000000004</c:v>
                </c:pt>
                <c:pt idx="12267">
                  <c:v>-2.3171599999999999</c:v>
                </c:pt>
                <c:pt idx="12268">
                  <c:v>-1.77108</c:v>
                </c:pt>
                <c:pt idx="12269">
                  <c:v>-0.60508200000000001</c:v>
                </c:pt>
                <c:pt idx="12270">
                  <c:v>-1.5862700000000001</c:v>
                </c:pt>
                <c:pt idx="12271">
                  <c:v>-1.77108</c:v>
                </c:pt>
                <c:pt idx="12272">
                  <c:v>-1.85362</c:v>
                </c:pt>
                <c:pt idx="12273">
                  <c:v>-0.69231299999999996</c:v>
                </c:pt>
                <c:pt idx="12274">
                  <c:v>-1.1054200000000001</c:v>
                </c:pt>
                <c:pt idx="12275">
                  <c:v>-0.71438199999999996</c:v>
                </c:pt>
                <c:pt idx="12276">
                  <c:v>-1.28973</c:v>
                </c:pt>
                <c:pt idx="12277">
                  <c:v>-0.59470100000000004</c:v>
                </c:pt>
                <c:pt idx="12278">
                  <c:v>-1.28437</c:v>
                </c:pt>
                <c:pt idx="12279">
                  <c:v>-0.97323700000000002</c:v>
                </c:pt>
                <c:pt idx="12280">
                  <c:v>-1.9744200000000001</c:v>
                </c:pt>
                <c:pt idx="12281">
                  <c:v>-0.75918200000000002</c:v>
                </c:pt>
                <c:pt idx="12282">
                  <c:v>-1.0585100000000001</c:v>
                </c:pt>
                <c:pt idx="12283">
                  <c:v>-1.67859</c:v>
                </c:pt>
                <c:pt idx="12284">
                  <c:v>-1.2579499999999999</c:v>
                </c:pt>
                <c:pt idx="12285">
                  <c:v>-1.1836199999999999</c:v>
                </c:pt>
                <c:pt idx="12286">
                  <c:v>-1.9504900000000001</c:v>
                </c:pt>
                <c:pt idx="12287">
                  <c:v>-1.67859</c:v>
                </c:pt>
                <c:pt idx="12288">
                  <c:v>-0.14290700000000001</c:v>
                </c:pt>
                <c:pt idx="12289">
                  <c:v>-2.4139900000000001</c:v>
                </c:pt>
                <c:pt idx="12290">
                  <c:v>-0.14290700000000001</c:v>
                </c:pt>
                <c:pt idx="12291">
                  <c:v>-0.34171499999999999</c:v>
                </c:pt>
                <c:pt idx="12292">
                  <c:v>-2.16587</c:v>
                </c:pt>
                <c:pt idx="12293">
                  <c:v>-1.28477</c:v>
                </c:pt>
                <c:pt idx="12294">
                  <c:v>-0.86971100000000001</c:v>
                </c:pt>
                <c:pt idx="12295">
                  <c:v>-1.6788000000000001</c:v>
                </c:pt>
                <c:pt idx="12296">
                  <c:v>-1.6787300000000001</c:v>
                </c:pt>
                <c:pt idx="12297">
                  <c:v>-1.885</c:v>
                </c:pt>
                <c:pt idx="12298">
                  <c:v>-2.0235099999999999</c:v>
                </c:pt>
                <c:pt idx="12299">
                  <c:v>-1.6788000000000001</c:v>
                </c:pt>
                <c:pt idx="12300">
                  <c:v>-1.6788000000000001</c:v>
                </c:pt>
                <c:pt idx="12301">
                  <c:v>-1.9599500000000001</c:v>
                </c:pt>
                <c:pt idx="12302">
                  <c:v>-1.9599500000000001</c:v>
                </c:pt>
                <c:pt idx="12303">
                  <c:v>-2.5307200000000001</c:v>
                </c:pt>
                <c:pt idx="12304">
                  <c:v>-2.58616</c:v>
                </c:pt>
                <c:pt idx="12305">
                  <c:v>-1.55548</c:v>
                </c:pt>
                <c:pt idx="12306">
                  <c:v>-1.02827</c:v>
                </c:pt>
                <c:pt idx="12307">
                  <c:v>-1.88472</c:v>
                </c:pt>
                <c:pt idx="12308">
                  <c:v>-2.0648</c:v>
                </c:pt>
                <c:pt idx="12309">
                  <c:v>-2.6221100000000002</c:v>
                </c:pt>
                <c:pt idx="12310">
                  <c:v>-2.3001200000000002</c:v>
                </c:pt>
                <c:pt idx="12311">
                  <c:v>-2.1061299999999998</c:v>
                </c:pt>
                <c:pt idx="12312">
                  <c:v>-2.64859</c:v>
                </c:pt>
                <c:pt idx="12313">
                  <c:v>-2.5793400000000002</c:v>
                </c:pt>
                <c:pt idx="12314">
                  <c:v>-3.0113599999999998</c:v>
                </c:pt>
                <c:pt idx="12315">
                  <c:v>-2.46488</c:v>
                </c:pt>
                <c:pt idx="12316">
                  <c:v>-3.04495</c:v>
                </c:pt>
                <c:pt idx="12317">
                  <c:v>-2.2552400000000001</c:v>
                </c:pt>
                <c:pt idx="12318">
                  <c:v>-2.9718100000000001</c:v>
                </c:pt>
                <c:pt idx="12319">
                  <c:v>-2.1897899999999999</c:v>
                </c:pt>
                <c:pt idx="12320">
                  <c:v>-3.0113599999999998</c:v>
                </c:pt>
                <c:pt idx="12321">
                  <c:v>-1.6517200000000001</c:v>
                </c:pt>
                <c:pt idx="12322">
                  <c:v>-1.6517200000000001</c:v>
                </c:pt>
                <c:pt idx="12323">
                  <c:v>-2.4819</c:v>
                </c:pt>
                <c:pt idx="12324">
                  <c:v>-2.6727699999999999</c:v>
                </c:pt>
                <c:pt idx="12325">
                  <c:v>-2.7801100000000001</c:v>
                </c:pt>
                <c:pt idx="12326">
                  <c:v>-2.7801100000000001</c:v>
                </c:pt>
                <c:pt idx="12327">
                  <c:v>-2.7801100000000001</c:v>
                </c:pt>
                <c:pt idx="12328">
                  <c:v>-2.7801100000000001</c:v>
                </c:pt>
                <c:pt idx="12329">
                  <c:v>-2.65063</c:v>
                </c:pt>
                <c:pt idx="12330">
                  <c:v>-2.4153899999999999</c:v>
                </c:pt>
                <c:pt idx="12331">
                  <c:v>-2.9828399999999999</c:v>
                </c:pt>
                <c:pt idx="12332">
                  <c:v>-2.8808600000000002</c:v>
                </c:pt>
                <c:pt idx="12333">
                  <c:v>-1.9800899999999999</c:v>
                </c:pt>
                <c:pt idx="12334">
                  <c:v>-2.4076499999999998</c:v>
                </c:pt>
                <c:pt idx="12335">
                  <c:v>-2.65063</c:v>
                </c:pt>
                <c:pt idx="12336">
                  <c:v>-1.5450999999999999</c:v>
                </c:pt>
                <c:pt idx="12337">
                  <c:v>-2.9815200000000002</c:v>
                </c:pt>
                <c:pt idx="12338">
                  <c:v>-2.0623800000000001</c:v>
                </c:pt>
                <c:pt idx="12339">
                  <c:v>-2.4468999999999999</c:v>
                </c:pt>
                <c:pt idx="12340">
                  <c:v>-2.4076499999999998</c:v>
                </c:pt>
                <c:pt idx="12341">
                  <c:v>-2.7801100000000001</c:v>
                </c:pt>
                <c:pt idx="12342">
                  <c:v>-2.13375</c:v>
                </c:pt>
                <c:pt idx="12343">
                  <c:v>-2.0415800000000002</c:v>
                </c:pt>
                <c:pt idx="12344">
                  <c:v>-2.3105799999999999</c:v>
                </c:pt>
                <c:pt idx="12345">
                  <c:v>-2.2727900000000001</c:v>
                </c:pt>
                <c:pt idx="12346">
                  <c:v>-1.58474</c:v>
                </c:pt>
                <c:pt idx="12347">
                  <c:v>-2.7102499999999998</c:v>
                </c:pt>
                <c:pt idx="12348">
                  <c:v>-1.6480399999999999</c:v>
                </c:pt>
                <c:pt idx="12349">
                  <c:v>-2.3105799999999999</c:v>
                </c:pt>
                <c:pt idx="12350">
                  <c:v>-1.33107</c:v>
                </c:pt>
                <c:pt idx="12351">
                  <c:v>-1.8010200000000001</c:v>
                </c:pt>
                <c:pt idx="12352">
                  <c:v>-1.83514</c:v>
                </c:pt>
                <c:pt idx="12353">
                  <c:v>-1.9051100000000001</c:v>
                </c:pt>
                <c:pt idx="12354">
                  <c:v>-1.62537</c:v>
                </c:pt>
                <c:pt idx="12355">
                  <c:v>-1.81419</c:v>
                </c:pt>
                <c:pt idx="12356">
                  <c:v>-0.68502399999999997</c:v>
                </c:pt>
                <c:pt idx="12357">
                  <c:v>-1.21905</c:v>
                </c:pt>
                <c:pt idx="12358">
                  <c:v>-1.8010200000000001</c:v>
                </c:pt>
                <c:pt idx="12359">
                  <c:v>-1.8010200000000001</c:v>
                </c:pt>
                <c:pt idx="12360">
                  <c:v>-0.85494800000000004</c:v>
                </c:pt>
                <c:pt idx="12361">
                  <c:v>-1.91388</c:v>
                </c:pt>
                <c:pt idx="12362">
                  <c:v>-1.33107</c:v>
                </c:pt>
                <c:pt idx="12363">
                  <c:v>-0.941334</c:v>
                </c:pt>
                <c:pt idx="12364">
                  <c:v>-1.1015999999999999</c:v>
                </c:pt>
                <c:pt idx="12365">
                  <c:v>-1.0550900000000001</c:v>
                </c:pt>
                <c:pt idx="12366">
                  <c:v>-1.7850900000000001</c:v>
                </c:pt>
                <c:pt idx="12367">
                  <c:v>-1.3194900000000001</c:v>
                </c:pt>
                <c:pt idx="12368">
                  <c:v>-1.3194900000000001</c:v>
                </c:pt>
                <c:pt idx="12369">
                  <c:v>-1.0870599999999999</c:v>
                </c:pt>
                <c:pt idx="12370">
                  <c:v>-1.4483299999999999</c:v>
                </c:pt>
                <c:pt idx="12371">
                  <c:v>-1.4210799999999999</c:v>
                </c:pt>
                <c:pt idx="12372">
                  <c:v>-0.63512599999999997</c:v>
                </c:pt>
                <c:pt idx="12373">
                  <c:v>-1.7398499999999999</c:v>
                </c:pt>
                <c:pt idx="12374">
                  <c:v>-1.1612100000000001</c:v>
                </c:pt>
                <c:pt idx="12375">
                  <c:v>-1.0822499999999999</c:v>
                </c:pt>
                <c:pt idx="12376">
                  <c:v>-0.979765</c:v>
                </c:pt>
                <c:pt idx="12377">
                  <c:v>-2.13849</c:v>
                </c:pt>
                <c:pt idx="12378">
                  <c:v>-1.2905800000000001</c:v>
                </c:pt>
                <c:pt idx="12379">
                  <c:v>-1.1496200000000001</c:v>
                </c:pt>
                <c:pt idx="12380">
                  <c:v>-2.01932</c:v>
                </c:pt>
                <c:pt idx="12381">
                  <c:v>-1.6753499999999999</c:v>
                </c:pt>
                <c:pt idx="12382">
                  <c:v>-1.2318100000000001</c:v>
                </c:pt>
                <c:pt idx="12383">
                  <c:v>-1.41554</c:v>
                </c:pt>
                <c:pt idx="12384">
                  <c:v>-0.43573600000000001</c:v>
                </c:pt>
                <c:pt idx="12385">
                  <c:v>-1.7446299999999999</c:v>
                </c:pt>
                <c:pt idx="12386">
                  <c:v>-2.3695499999999998</c:v>
                </c:pt>
                <c:pt idx="12387">
                  <c:v>-0.97656900000000002</c:v>
                </c:pt>
                <c:pt idx="12388">
                  <c:v>-0.15654799999999999</c:v>
                </c:pt>
                <c:pt idx="12389">
                  <c:v>-0.17871100000000001</c:v>
                </c:pt>
                <c:pt idx="12390">
                  <c:v>-1.536</c:v>
                </c:pt>
                <c:pt idx="12391">
                  <c:v>-1.9243300000000001</c:v>
                </c:pt>
                <c:pt idx="12392">
                  <c:v>-1.3953599999999999</c:v>
                </c:pt>
                <c:pt idx="12393">
                  <c:v>-1.41893</c:v>
                </c:pt>
                <c:pt idx="12394">
                  <c:v>-0.62736199999999998</c:v>
                </c:pt>
                <c:pt idx="12395">
                  <c:v>-0.37479499999999999</c:v>
                </c:pt>
                <c:pt idx="12396">
                  <c:v>-0.15654799999999999</c:v>
                </c:pt>
                <c:pt idx="12397">
                  <c:v>-1.7676700000000001</c:v>
                </c:pt>
                <c:pt idx="12398">
                  <c:v>-1.41893</c:v>
                </c:pt>
                <c:pt idx="12399">
                  <c:v>-1.4864299999999999</c:v>
                </c:pt>
                <c:pt idx="12400">
                  <c:v>-2.0886800000000001</c:v>
                </c:pt>
                <c:pt idx="12401">
                  <c:v>-1.14066</c:v>
                </c:pt>
                <c:pt idx="12402">
                  <c:v>-1.536</c:v>
                </c:pt>
                <c:pt idx="12403">
                  <c:v>-1.6283799999999999</c:v>
                </c:pt>
                <c:pt idx="12404">
                  <c:v>-2.3695499999999998</c:v>
                </c:pt>
                <c:pt idx="12405">
                  <c:v>-1.9582599999999999</c:v>
                </c:pt>
                <c:pt idx="12406">
                  <c:v>-1.6387700000000001</c:v>
                </c:pt>
                <c:pt idx="12407">
                  <c:v>-1.31514</c:v>
                </c:pt>
                <c:pt idx="12408">
                  <c:v>-1.7426600000000001</c:v>
                </c:pt>
                <c:pt idx="12409">
                  <c:v>-0.270067</c:v>
                </c:pt>
                <c:pt idx="12410">
                  <c:v>-0.12737399999999999</c:v>
                </c:pt>
                <c:pt idx="12411">
                  <c:v>-1.8110599999999999</c:v>
                </c:pt>
                <c:pt idx="12412">
                  <c:v>-1.2222200000000001</c:v>
                </c:pt>
                <c:pt idx="12413">
                  <c:v>-1.3953599999999999</c:v>
                </c:pt>
                <c:pt idx="12414">
                  <c:v>-0.97656900000000002</c:v>
                </c:pt>
                <c:pt idx="12415">
                  <c:v>-1.4949699999999999</c:v>
                </c:pt>
                <c:pt idx="12416">
                  <c:v>-0.243063</c:v>
                </c:pt>
                <c:pt idx="12417">
                  <c:v>-0.32208999999999999</c:v>
                </c:pt>
                <c:pt idx="12418">
                  <c:v>-0.58652800000000005</c:v>
                </c:pt>
                <c:pt idx="12419">
                  <c:v>-0.60392699999999999</c:v>
                </c:pt>
                <c:pt idx="12420">
                  <c:v>-0.46730100000000002</c:v>
                </c:pt>
                <c:pt idx="12421">
                  <c:v>-2.6454999999999999E-2</c:v>
                </c:pt>
                <c:pt idx="12422">
                  <c:v>-1.0481400000000001</c:v>
                </c:pt>
                <c:pt idx="12423">
                  <c:v>-0.154664</c:v>
                </c:pt>
                <c:pt idx="12424">
                  <c:v>-0.86453500000000005</c:v>
                </c:pt>
                <c:pt idx="12425">
                  <c:v>-2.5495700000000001</c:v>
                </c:pt>
                <c:pt idx="12426">
                  <c:v>-0.64521899999999999</c:v>
                </c:pt>
                <c:pt idx="12427">
                  <c:v>-1.3198000000000001</c:v>
                </c:pt>
                <c:pt idx="12428">
                  <c:v>-8.1190999999999999E-2</c:v>
                </c:pt>
                <c:pt idx="12429">
                  <c:v>-0.76708799999999999</c:v>
                </c:pt>
                <c:pt idx="12430">
                  <c:v>-1.41038</c:v>
                </c:pt>
                <c:pt idx="12431">
                  <c:v>-1.6094900000000001</c:v>
                </c:pt>
                <c:pt idx="12432">
                  <c:v>-2.1682700000000001</c:v>
                </c:pt>
                <c:pt idx="12433">
                  <c:v>-2.3072599999999999</c:v>
                </c:pt>
                <c:pt idx="12434">
                  <c:v>-2.6454999999999999E-2</c:v>
                </c:pt>
                <c:pt idx="12435">
                  <c:v>-0.28933999999999999</c:v>
                </c:pt>
                <c:pt idx="12436">
                  <c:v>-0.35911999999999999</c:v>
                </c:pt>
                <c:pt idx="12437">
                  <c:v>-4.3971999999999997E-2</c:v>
                </c:pt>
                <c:pt idx="12438">
                  <c:v>-1.1283300000000001</c:v>
                </c:pt>
                <c:pt idx="12439">
                  <c:v>0.18172099999999999</c:v>
                </c:pt>
                <c:pt idx="12440">
                  <c:v>0.52105800000000002</c:v>
                </c:pt>
                <c:pt idx="12441">
                  <c:v>0.18172099999999999</c:v>
                </c:pt>
                <c:pt idx="12442">
                  <c:v>-0.37211100000000003</c:v>
                </c:pt>
                <c:pt idx="12443">
                  <c:v>0.14933099999999999</c:v>
                </c:pt>
                <c:pt idx="12444">
                  <c:v>0.35580499999999998</c:v>
                </c:pt>
                <c:pt idx="12445">
                  <c:v>-0.58089199999999996</c:v>
                </c:pt>
                <c:pt idx="12446">
                  <c:v>-1.76244</c:v>
                </c:pt>
                <c:pt idx="12447">
                  <c:v>-0.60844600000000004</c:v>
                </c:pt>
                <c:pt idx="12448">
                  <c:v>-0.37057899999999999</c:v>
                </c:pt>
                <c:pt idx="12449">
                  <c:v>-0.24599199999999999</c:v>
                </c:pt>
                <c:pt idx="12450">
                  <c:v>-0.28129700000000002</c:v>
                </c:pt>
                <c:pt idx="12451">
                  <c:v>-0.84302699999999997</c:v>
                </c:pt>
                <c:pt idx="12452">
                  <c:v>-1.1206100000000001</c:v>
                </c:pt>
                <c:pt idx="12453">
                  <c:v>1.8846000000000002E-2</c:v>
                </c:pt>
                <c:pt idx="12454">
                  <c:v>0.52105800000000002</c:v>
                </c:pt>
                <c:pt idx="12455">
                  <c:v>0.52105800000000002</c:v>
                </c:pt>
                <c:pt idx="12456">
                  <c:v>-0.82217099999999999</c:v>
                </c:pt>
                <c:pt idx="12457">
                  <c:v>-0.28933999999999999</c:v>
                </c:pt>
                <c:pt idx="12458">
                  <c:v>-0.71024500000000002</c:v>
                </c:pt>
                <c:pt idx="12459">
                  <c:v>-1.07985</c:v>
                </c:pt>
                <c:pt idx="12460">
                  <c:v>-0.33298699999999998</c:v>
                </c:pt>
                <c:pt idx="12461">
                  <c:v>-0.78574200000000005</c:v>
                </c:pt>
                <c:pt idx="12462">
                  <c:v>-1.06454</c:v>
                </c:pt>
                <c:pt idx="12463">
                  <c:v>-8.3296999999999996E-2</c:v>
                </c:pt>
                <c:pt idx="12464">
                  <c:v>-0.87440200000000001</c:v>
                </c:pt>
                <c:pt idx="12465">
                  <c:v>-1.06454</c:v>
                </c:pt>
                <c:pt idx="12466">
                  <c:v>-0.36127999999999999</c:v>
                </c:pt>
                <c:pt idx="12467">
                  <c:v>1.3339E-2</c:v>
                </c:pt>
                <c:pt idx="12468">
                  <c:v>-0.94061600000000001</c:v>
                </c:pt>
                <c:pt idx="12469">
                  <c:v>-0.29939100000000002</c:v>
                </c:pt>
                <c:pt idx="12470">
                  <c:v>-1.11924</c:v>
                </c:pt>
                <c:pt idx="12471">
                  <c:v>0.31548199999999998</c:v>
                </c:pt>
                <c:pt idx="12472">
                  <c:v>-0.45946999999999999</c:v>
                </c:pt>
                <c:pt idx="12473">
                  <c:v>-0.79179100000000002</c:v>
                </c:pt>
                <c:pt idx="12474">
                  <c:v>-0.724638</c:v>
                </c:pt>
                <c:pt idx="12475">
                  <c:v>-0.71156900000000001</c:v>
                </c:pt>
                <c:pt idx="12476">
                  <c:v>-0.78574200000000005</c:v>
                </c:pt>
                <c:pt idx="12477">
                  <c:v>-0.96416900000000005</c:v>
                </c:pt>
                <c:pt idx="12478">
                  <c:v>-0.12522900000000001</c:v>
                </c:pt>
                <c:pt idx="12479">
                  <c:v>-0.61681900000000001</c:v>
                </c:pt>
                <c:pt idx="12480">
                  <c:v>-1.29179</c:v>
                </c:pt>
                <c:pt idx="12481">
                  <c:v>-0.71362099999999995</c:v>
                </c:pt>
                <c:pt idx="12482">
                  <c:v>-1.2150399999999999</c:v>
                </c:pt>
                <c:pt idx="12483">
                  <c:v>-0.71362099999999995</c:v>
                </c:pt>
                <c:pt idx="12484">
                  <c:v>-0.94061600000000001</c:v>
                </c:pt>
                <c:pt idx="12485">
                  <c:v>6.5495999999999999E-2</c:v>
                </c:pt>
                <c:pt idx="12486">
                  <c:v>0.18937899999999999</c:v>
                </c:pt>
                <c:pt idx="12487">
                  <c:v>-1.34215</c:v>
                </c:pt>
                <c:pt idx="12488">
                  <c:v>-1.0063599999999999</c:v>
                </c:pt>
                <c:pt idx="12489">
                  <c:v>-0.71082500000000004</c:v>
                </c:pt>
                <c:pt idx="12490">
                  <c:v>-1.08273</c:v>
                </c:pt>
                <c:pt idx="12491">
                  <c:v>-1.11886</c:v>
                </c:pt>
                <c:pt idx="12492">
                  <c:v>-0.447876</c:v>
                </c:pt>
                <c:pt idx="12493">
                  <c:v>-0.60572800000000004</c:v>
                </c:pt>
                <c:pt idx="12494">
                  <c:v>-1.1921900000000001</c:v>
                </c:pt>
                <c:pt idx="12495">
                  <c:v>4.0925999999999997E-2</c:v>
                </c:pt>
                <c:pt idx="12496">
                  <c:v>-0.52509799999999995</c:v>
                </c:pt>
                <c:pt idx="12497">
                  <c:v>-1.4559800000000001</c:v>
                </c:pt>
                <c:pt idx="12498">
                  <c:v>-1.72153</c:v>
                </c:pt>
                <c:pt idx="12499">
                  <c:v>-1.4604600000000001</c:v>
                </c:pt>
                <c:pt idx="12500">
                  <c:v>-1.5237400000000001</c:v>
                </c:pt>
                <c:pt idx="12501">
                  <c:v>-1.5237400000000001</c:v>
                </c:pt>
                <c:pt idx="12502">
                  <c:v>-0.52509799999999995</c:v>
                </c:pt>
                <c:pt idx="12503">
                  <c:v>-0.29267500000000002</c:v>
                </c:pt>
                <c:pt idx="12504">
                  <c:v>0.16692000000000001</c:v>
                </c:pt>
                <c:pt idx="12505">
                  <c:v>-0.96066300000000004</c:v>
                </c:pt>
                <c:pt idx="12506">
                  <c:v>-2.04847</c:v>
                </c:pt>
                <c:pt idx="12507">
                  <c:v>-1.5982000000000001</c:v>
                </c:pt>
                <c:pt idx="12508">
                  <c:v>-0.25898900000000002</c:v>
                </c:pt>
                <c:pt idx="12509">
                  <c:v>-1.2896000000000001</c:v>
                </c:pt>
                <c:pt idx="12510">
                  <c:v>-1.4091800000000001</c:v>
                </c:pt>
                <c:pt idx="12511">
                  <c:v>-2.04847</c:v>
                </c:pt>
                <c:pt idx="12512">
                  <c:v>-0.63414899999999996</c:v>
                </c:pt>
                <c:pt idx="12513">
                  <c:v>-1.1921900000000001</c:v>
                </c:pt>
                <c:pt idx="12514">
                  <c:v>-1.2019</c:v>
                </c:pt>
                <c:pt idx="12515">
                  <c:v>-0.69988600000000001</c:v>
                </c:pt>
                <c:pt idx="12516">
                  <c:v>-2.0289999999999999E-2</c:v>
                </c:pt>
                <c:pt idx="12517">
                  <c:v>-0.50037699999999996</c:v>
                </c:pt>
                <c:pt idx="12518">
                  <c:v>4.0925999999999997E-2</c:v>
                </c:pt>
                <c:pt idx="12519">
                  <c:v>-0.82145299999999999</c:v>
                </c:pt>
                <c:pt idx="12520">
                  <c:v>-0.84161300000000006</c:v>
                </c:pt>
                <c:pt idx="12521">
                  <c:v>-0.82145299999999999</c:v>
                </c:pt>
                <c:pt idx="12522">
                  <c:v>-1.1452199999999999</c:v>
                </c:pt>
                <c:pt idx="12523">
                  <c:v>-1.7341500000000001</c:v>
                </c:pt>
                <c:pt idx="12524">
                  <c:v>-1.7857499999999999</c:v>
                </c:pt>
                <c:pt idx="12525">
                  <c:v>-1.5350699999999999</c:v>
                </c:pt>
                <c:pt idx="12526">
                  <c:v>-1.3803399999999999</c:v>
                </c:pt>
                <c:pt idx="12527">
                  <c:v>-1.9496</c:v>
                </c:pt>
                <c:pt idx="12528">
                  <c:v>-1.34327</c:v>
                </c:pt>
                <c:pt idx="12529">
                  <c:v>-1.6158999999999999</c:v>
                </c:pt>
                <c:pt idx="12530">
                  <c:v>-1.7857499999999999</c:v>
                </c:pt>
                <c:pt idx="12531">
                  <c:v>-1.7341500000000001</c:v>
                </c:pt>
                <c:pt idx="12532">
                  <c:v>-1.83504</c:v>
                </c:pt>
                <c:pt idx="12533">
                  <c:v>-1.9590799999999999</c:v>
                </c:pt>
                <c:pt idx="12534">
                  <c:v>-2.3536800000000002</c:v>
                </c:pt>
                <c:pt idx="12535">
                  <c:v>-3.2940900000000002</c:v>
                </c:pt>
                <c:pt idx="12536">
                  <c:v>-2.0987399999999998</c:v>
                </c:pt>
                <c:pt idx="12537">
                  <c:v>-2.40211</c:v>
                </c:pt>
                <c:pt idx="12538">
                  <c:v>-2.3180900000000002</c:v>
                </c:pt>
                <c:pt idx="12539">
                  <c:v>-2.1866400000000001</c:v>
                </c:pt>
                <c:pt idx="12540">
                  <c:v>-2.6852999999999998</c:v>
                </c:pt>
                <c:pt idx="12541">
                  <c:v>-1.8730800000000001</c:v>
                </c:pt>
                <c:pt idx="12542">
                  <c:v>-2.7140300000000002</c:v>
                </c:pt>
                <c:pt idx="12543">
                  <c:v>-2.6310199999999999</c:v>
                </c:pt>
                <c:pt idx="12544">
                  <c:v>-2.3291300000000001</c:v>
                </c:pt>
                <c:pt idx="12545">
                  <c:v>-2.3925200000000002</c:v>
                </c:pt>
                <c:pt idx="12546">
                  <c:v>-1.86104</c:v>
                </c:pt>
                <c:pt idx="12547">
                  <c:v>-2.4082699999999999</c:v>
                </c:pt>
                <c:pt idx="12548">
                  <c:v>-2.52061</c:v>
                </c:pt>
                <c:pt idx="12549">
                  <c:v>-2.7197399999999998</c:v>
                </c:pt>
                <c:pt idx="12550">
                  <c:v>-2.2317100000000001</c:v>
                </c:pt>
                <c:pt idx="12551">
                  <c:v>-2.5988000000000002</c:v>
                </c:pt>
                <c:pt idx="12552">
                  <c:v>-2.9616400000000001</c:v>
                </c:pt>
                <c:pt idx="12553">
                  <c:v>-2.7197399999999998</c:v>
                </c:pt>
                <c:pt idx="12554">
                  <c:v>-1.9148099999999999</c:v>
                </c:pt>
                <c:pt idx="12555">
                  <c:v>-2.9909599999999998</c:v>
                </c:pt>
                <c:pt idx="12556">
                  <c:v>-2.6922199999999998</c:v>
                </c:pt>
                <c:pt idx="12557">
                  <c:v>-2.06846</c:v>
                </c:pt>
                <c:pt idx="12558">
                  <c:v>-2.8360699999999999</c:v>
                </c:pt>
                <c:pt idx="12559">
                  <c:v>-1.61348</c:v>
                </c:pt>
                <c:pt idx="12560">
                  <c:v>-2.5309499999999998</c:v>
                </c:pt>
                <c:pt idx="12561">
                  <c:v>-3.0597500000000002</c:v>
                </c:pt>
                <c:pt idx="12562">
                  <c:v>-2.5122200000000001</c:v>
                </c:pt>
                <c:pt idx="12563">
                  <c:v>-2.5309499999999998</c:v>
                </c:pt>
                <c:pt idx="12564">
                  <c:v>-1.7066399999999999</c:v>
                </c:pt>
                <c:pt idx="12565">
                  <c:v>-2.6974399999999998</c:v>
                </c:pt>
                <c:pt idx="12566">
                  <c:v>-2.1751900000000002</c:v>
                </c:pt>
                <c:pt idx="12567">
                  <c:v>-2.5122200000000001</c:v>
                </c:pt>
                <c:pt idx="12568">
                  <c:v>-2.0257299999999998</c:v>
                </c:pt>
                <c:pt idx="12569">
                  <c:v>-2.0626799999999998</c:v>
                </c:pt>
                <c:pt idx="12570">
                  <c:v>-2.3430200000000001</c:v>
                </c:pt>
                <c:pt idx="12571">
                  <c:v>-1.3326100000000001</c:v>
                </c:pt>
                <c:pt idx="12572">
                  <c:v>-1.9875499999999999</c:v>
                </c:pt>
                <c:pt idx="12573">
                  <c:v>-1.4512700000000001</c:v>
                </c:pt>
                <c:pt idx="12574">
                  <c:v>-1.62538</c:v>
                </c:pt>
                <c:pt idx="12575">
                  <c:v>-2.4396800000000001</c:v>
                </c:pt>
                <c:pt idx="12576">
                  <c:v>-1.88907</c:v>
                </c:pt>
                <c:pt idx="12577">
                  <c:v>-2.5413399999999999</c:v>
                </c:pt>
                <c:pt idx="12578">
                  <c:v>-1.5191399999999999</c:v>
                </c:pt>
                <c:pt idx="12579">
                  <c:v>-2.2780999999999998</c:v>
                </c:pt>
                <c:pt idx="12580">
                  <c:v>-2.2223199999999999</c:v>
                </c:pt>
                <c:pt idx="12581">
                  <c:v>-1.88062</c:v>
                </c:pt>
                <c:pt idx="12582">
                  <c:v>-1.3156000000000001</c:v>
                </c:pt>
                <c:pt idx="12583">
                  <c:v>-1.3714900000000001</c:v>
                </c:pt>
                <c:pt idx="12584">
                  <c:v>-1.76024</c:v>
                </c:pt>
                <c:pt idx="12585">
                  <c:v>-1.0263899999999999</c:v>
                </c:pt>
                <c:pt idx="12586">
                  <c:v>-1.7592300000000001</c:v>
                </c:pt>
                <c:pt idx="12587">
                  <c:v>-0.23388900000000001</c:v>
                </c:pt>
                <c:pt idx="12588">
                  <c:v>-1.8386</c:v>
                </c:pt>
                <c:pt idx="12589">
                  <c:v>-2.5181</c:v>
                </c:pt>
                <c:pt idx="12590">
                  <c:v>-0.94649799999999995</c:v>
                </c:pt>
                <c:pt idx="12591">
                  <c:v>-1.0263899999999999</c:v>
                </c:pt>
                <c:pt idx="12592">
                  <c:v>-1.8878999999999999</c:v>
                </c:pt>
                <c:pt idx="12593">
                  <c:v>-2.5181</c:v>
                </c:pt>
                <c:pt idx="12594">
                  <c:v>-1.76024</c:v>
                </c:pt>
                <c:pt idx="12595">
                  <c:v>-2.07748</c:v>
                </c:pt>
                <c:pt idx="12596">
                  <c:v>-1.9945900000000001</c:v>
                </c:pt>
                <c:pt idx="12597">
                  <c:v>-1.58273</c:v>
                </c:pt>
                <c:pt idx="12598">
                  <c:v>-2.0078800000000001</c:v>
                </c:pt>
                <c:pt idx="12599">
                  <c:v>-2.2223199999999999</c:v>
                </c:pt>
                <c:pt idx="12600">
                  <c:v>-2.07748</c:v>
                </c:pt>
                <c:pt idx="12601">
                  <c:v>-2.1900499999999998</c:v>
                </c:pt>
                <c:pt idx="12602">
                  <c:v>-0.77104600000000001</c:v>
                </c:pt>
                <c:pt idx="12603">
                  <c:v>-0.29585600000000001</c:v>
                </c:pt>
                <c:pt idx="12604">
                  <c:v>-0.728827</c:v>
                </c:pt>
                <c:pt idx="12605">
                  <c:v>-1.5339799999999999</c:v>
                </c:pt>
                <c:pt idx="12606">
                  <c:v>-0.66703100000000004</c:v>
                </c:pt>
                <c:pt idx="12607">
                  <c:v>8.3960000000000007E-3</c:v>
                </c:pt>
                <c:pt idx="12608">
                  <c:v>-0.83077999999999996</c:v>
                </c:pt>
                <c:pt idx="12609">
                  <c:v>-1.5339799999999999</c:v>
                </c:pt>
                <c:pt idx="12610">
                  <c:v>-0.77104600000000001</c:v>
                </c:pt>
                <c:pt idx="12611">
                  <c:v>-1.1433599999999999</c:v>
                </c:pt>
                <c:pt idx="12612">
                  <c:v>-0.37104799999999999</c:v>
                </c:pt>
                <c:pt idx="12613">
                  <c:v>-0.66386500000000004</c:v>
                </c:pt>
                <c:pt idx="12614">
                  <c:v>-0.61839</c:v>
                </c:pt>
                <c:pt idx="12615">
                  <c:v>-0.375334</c:v>
                </c:pt>
                <c:pt idx="12616">
                  <c:v>-1.53799</c:v>
                </c:pt>
                <c:pt idx="12617">
                  <c:v>-1.9047799999999999</c:v>
                </c:pt>
                <c:pt idx="12618">
                  <c:v>-1.1613100000000001</c:v>
                </c:pt>
                <c:pt idx="12619">
                  <c:v>-0.32238899999999998</c:v>
                </c:pt>
                <c:pt idx="12620">
                  <c:v>-0.71875299999999998</c:v>
                </c:pt>
                <c:pt idx="12621">
                  <c:v>-1.3329200000000001</c:v>
                </c:pt>
                <c:pt idx="12622">
                  <c:v>-1.1433599999999999</c:v>
                </c:pt>
                <c:pt idx="12623">
                  <c:v>-0.98813099999999998</c:v>
                </c:pt>
                <c:pt idx="12624">
                  <c:v>-1.4782999999999999</c:v>
                </c:pt>
                <c:pt idx="12625">
                  <c:v>-0.17119100000000001</c:v>
                </c:pt>
                <c:pt idx="12626">
                  <c:v>-1.53799</c:v>
                </c:pt>
                <c:pt idx="12627">
                  <c:v>-1.5571299999999999</c:v>
                </c:pt>
                <c:pt idx="12628">
                  <c:v>-0.316278</c:v>
                </c:pt>
                <c:pt idx="12629">
                  <c:v>-1.46543</c:v>
                </c:pt>
                <c:pt idx="12630">
                  <c:v>-0.21707499999999999</c:v>
                </c:pt>
                <c:pt idx="12631">
                  <c:v>-0.78925900000000004</c:v>
                </c:pt>
                <c:pt idx="12632">
                  <c:v>-1.3393999999999999</c:v>
                </c:pt>
                <c:pt idx="12633">
                  <c:v>0.20872399999999999</c:v>
                </c:pt>
                <c:pt idx="12634">
                  <c:v>-1.9011400000000001</c:v>
                </c:pt>
                <c:pt idx="12635">
                  <c:v>-7.3118000000000002E-2</c:v>
                </c:pt>
                <c:pt idx="12636">
                  <c:v>-1.5076700000000001</c:v>
                </c:pt>
                <c:pt idx="12637">
                  <c:v>-1.3393999999999999</c:v>
                </c:pt>
                <c:pt idx="12638">
                  <c:v>-0.34670299999999998</c:v>
                </c:pt>
                <c:pt idx="12639">
                  <c:v>-2.1183100000000001</c:v>
                </c:pt>
                <c:pt idx="12640">
                  <c:v>-0.78925900000000004</c:v>
                </c:pt>
                <c:pt idx="12641">
                  <c:v>-1.1394500000000001</c:v>
                </c:pt>
                <c:pt idx="12642">
                  <c:v>-0.34670299999999998</c:v>
                </c:pt>
                <c:pt idx="12643">
                  <c:v>-1.5076700000000001</c:v>
                </c:pt>
                <c:pt idx="12644">
                  <c:v>-0.98869300000000004</c:v>
                </c:pt>
                <c:pt idx="12645">
                  <c:v>-0.123263</c:v>
                </c:pt>
                <c:pt idx="12646">
                  <c:v>-0.98869300000000004</c:v>
                </c:pt>
                <c:pt idx="12647">
                  <c:v>0.100412</c:v>
                </c:pt>
                <c:pt idx="12648">
                  <c:v>0.20872399999999999</c:v>
                </c:pt>
                <c:pt idx="12649">
                  <c:v>-0.42077100000000001</c:v>
                </c:pt>
                <c:pt idx="12650">
                  <c:v>0.134404</c:v>
                </c:pt>
                <c:pt idx="12651">
                  <c:v>-0.92261599999999999</c:v>
                </c:pt>
                <c:pt idx="12652">
                  <c:v>-1.81447</c:v>
                </c:pt>
                <c:pt idx="12653">
                  <c:v>-0.25608399999999998</c:v>
                </c:pt>
                <c:pt idx="12654">
                  <c:v>-0.25608399999999998</c:v>
                </c:pt>
                <c:pt idx="12655">
                  <c:v>-1.51102</c:v>
                </c:pt>
                <c:pt idx="12656">
                  <c:v>-0.802844</c:v>
                </c:pt>
                <c:pt idx="12657">
                  <c:v>-0.51150799999999996</c:v>
                </c:pt>
                <c:pt idx="12658">
                  <c:v>0.141598</c:v>
                </c:pt>
                <c:pt idx="12659">
                  <c:v>-0.93389299999999997</c:v>
                </c:pt>
                <c:pt idx="12660">
                  <c:v>-0.82744700000000004</c:v>
                </c:pt>
                <c:pt idx="12661">
                  <c:v>-1.3151999999999999</c:v>
                </c:pt>
                <c:pt idx="12662">
                  <c:v>-1.70814</c:v>
                </c:pt>
                <c:pt idx="12663">
                  <c:v>-0.65493800000000002</c:v>
                </c:pt>
                <c:pt idx="12664">
                  <c:v>-0.40262599999999998</c:v>
                </c:pt>
                <c:pt idx="12665">
                  <c:v>-0.59328599999999998</c:v>
                </c:pt>
                <c:pt idx="12666">
                  <c:v>-0.48384300000000002</c:v>
                </c:pt>
                <c:pt idx="12667">
                  <c:v>-0.67320199999999997</c:v>
                </c:pt>
                <c:pt idx="12668">
                  <c:v>-0.96979099999999996</c:v>
                </c:pt>
                <c:pt idx="12669">
                  <c:v>-0.51150799999999996</c:v>
                </c:pt>
                <c:pt idx="12670">
                  <c:v>-0.19681999999999999</c:v>
                </c:pt>
                <c:pt idx="12671">
                  <c:v>-0.50494799999999995</c:v>
                </c:pt>
                <c:pt idx="12672">
                  <c:v>-0.57905799999999996</c:v>
                </c:pt>
                <c:pt idx="12673">
                  <c:v>-0.67320199999999997</c:v>
                </c:pt>
                <c:pt idx="12674">
                  <c:v>-1.51102</c:v>
                </c:pt>
                <c:pt idx="12675">
                  <c:v>-0.69857100000000005</c:v>
                </c:pt>
                <c:pt idx="12676">
                  <c:v>-0.18615799999999999</c:v>
                </c:pt>
                <c:pt idx="12677">
                  <c:v>-1.67679</c:v>
                </c:pt>
                <c:pt idx="12678">
                  <c:v>-0.50272399999999995</c:v>
                </c:pt>
                <c:pt idx="12679">
                  <c:v>-0.93389299999999997</c:v>
                </c:pt>
                <c:pt idx="12680">
                  <c:v>7.9010999999999998E-2</c:v>
                </c:pt>
                <c:pt idx="12681">
                  <c:v>7.9010999999999998E-2</c:v>
                </c:pt>
                <c:pt idx="12682">
                  <c:v>-1.3289299999999999</c:v>
                </c:pt>
                <c:pt idx="12683">
                  <c:v>-0.69857100000000005</c:v>
                </c:pt>
                <c:pt idx="12684">
                  <c:v>-2.13089</c:v>
                </c:pt>
                <c:pt idx="12685">
                  <c:v>-0.458928</c:v>
                </c:pt>
                <c:pt idx="12686">
                  <c:v>-0.82744700000000004</c:v>
                </c:pt>
                <c:pt idx="12687">
                  <c:v>-1.3151999999999999</c:v>
                </c:pt>
                <c:pt idx="12688">
                  <c:v>-0.491342</c:v>
                </c:pt>
                <c:pt idx="12689">
                  <c:v>-0.29938199999999998</c:v>
                </c:pt>
                <c:pt idx="12690">
                  <c:v>-0.35364800000000002</c:v>
                </c:pt>
                <c:pt idx="12691">
                  <c:v>-0.18864500000000001</c:v>
                </c:pt>
                <c:pt idx="12692">
                  <c:v>-1.0223199999999999</c:v>
                </c:pt>
                <c:pt idx="12693">
                  <c:v>-0.35364800000000002</c:v>
                </c:pt>
                <c:pt idx="12694">
                  <c:v>-0.37804399999999999</c:v>
                </c:pt>
                <c:pt idx="12695">
                  <c:v>-1.06633</c:v>
                </c:pt>
                <c:pt idx="12696">
                  <c:v>-0.522397</c:v>
                </c:pt>
                <c:pt idx="12697">
                  <c:v>-0.522397</c:v>
                </c:pt>
                <c:pt idx="12698">
                  <c:v>-0.75333600000000001</c:v>
                </c:pt>
                <c:pt idx="12699">
                  <c:v>-1.06633</c:v>
                </c:pt>
                <c:pt idx="12700">
                  <c:v>-0.251224</c:v>
                </c:pt>
                <c:pt idx="12701">
                  <c:v>-1.213E-2</c:v>
                </c:pt>
                <c:pt idx="12702">
                  <c:v>-0.802844</c:v>
                </c:pt>
                <c:pt idx="12703">
                  <c:v>-1.6613199999999999</c:v>
                </c:pt>
                <c:pt idx="12704">
                  <c:v>-0.39896700000000002</c:v>
                </c:pt>
                <c:pt idx="12705">
                  <c:v>-0.29638599999999998</c:v>
                </c:pt>
                <c:pt idx="12706">
                  <c:v>-0.39896700000000002</c:v>
                </c:pt>
                <c:pt idx="12707">
                  <c:v>-1.52227</c:v>
                </c:pt>
                <c:pt idx="12708">
                  <c:v>-0.522397</c:v>
                </c:pt>
                <c:pt idx="12709">
                  <c:v>-3.2635999999999998E-2</c:v>
                </c:pt>
                <c:pt idx="12710">
                  <c:v>-1.213E-2</c:v>
                </c:pt>
                <c:pt idx="12711">
                  <c:v>8.8540999999999995E-2</c:v>
                </c:pt>
                <c:pt idx="12712">
                  <c:v>-0.54116900000000001</c:v>
                </c:pt>
                <c:pt idx="12713">
                  <c:v>-0.39896700000000002</c:v>
                </c:pt>
                <c:pt idx="12714">
                  <c:v>-0.93389299999999997</c:v>
                </c:pt>
                <c:pt idx="12715">
                  <c:v>0.216998</c:v>
                </c:pt>
                <c:pt idx="12716">
                  <c:v>-1.52227</c:v>
                </c:pt>
                <c:pt idx="12717">
                  <c:v>-1.5254300000000001</c:v>
                </c:pt>
                <c:pt idx="12718">
                  <c:v>-0.29473100000000002</c:v>
                </c:pt>
                <c:pt idx="12719">
                  <c:v>-0.37015500000000001</c:v>
                </c:pt>
                <c:pt idx="12720">
                  <c:v>4.2192E-2</c:v>
                </c:pt>
                <c:pt idx="12721">
                  <c:v>-0.441691</c:v>
                </c:pt>
                <c:pt idx="12722">
                  <c:v>-0.37015500000000001</c:v>
                </c:pt>
                <c:pt idx="12723">
                  <c:v>4.2192E-2</c:v>
                </c:pt>
                <c:pt idx="12724">
                  <c:v>-0.89701799999999998</c:v>
                </c:pt>
                <c:pt idx="12725">
                  <c:v>-0.58624100000000001</c:v>
                </c:pt>
                <c:pt idx="12726">
                  <c:v>-0.53689799999999999</c:v>
                </c:pt>
                <c:pt idx="12727">
                  <c:v>-0.73664799999999997</c:v>
                </c:pt>
                <c:pt idx="12728">
                  <c:v>-0.63752799999999998</c:v>
                </c:pt>
                <c:pt idx="12729">
                  <c:v>4.2192E-2</c:v>
                </c:pt>
                <c:pt idx="12730">
                  <c:v>-0.72073500000000001</c:v>
                </c:pt>
                <c:pt idx="12731">
                  <c:v>-0.674817</c:v>
                </c:pt>
                <c:pt idx="12732">
                  <c:v>-0.674817</c:v>
                </c:pt>
                <c:pt idx="12733">
                  <c:v>-0.441691</c:v>
                </c:pt>
                <c:pt idx="12734">
                  <c:v>-0.66558499999999998</c:v>
                </c:pt>
                <c:pt idx="12735">
                  <c:v>-0.61381799999999997</c:v>
                </c:pt>
                <c:pt idx="12736">
                  <c:v>-1.0007200000000001</c:v>
                </c:pt>
                <c:pt idx="12737">
                  <c:v>-0.83590600000000004</c:v>
                </c:pt>
                <c:pt idx="12738">
                  <c:v>-0.65973499999999996</c:v>
                </c:pt>
                <c:pt idx="12739">
                  <c:v>-0.85483399999999998</c:v>
                </c:pt>
                <c:pt idx="12740">
                  <c:v>-0.67038900000000001</c:v>
                </c:pt>
                <c:pt idx="12741">
                  <c:v>-0.92112799999999995</c:v>
                </c:pt>
                <c:pt idx="12742">
                  <c:v>-0.53305199999999997</c:v>
                </c:pt>
                <c:pt idx="12743">
                  <c:v>-1.0213099999999999</c:v>
                </c:pt>
                <c:pt idx="12744">
                  <c:v>-0.83590600000000004</c:v>
                </c:pt>
                <c:pt idx="12745">
                  <c:v>-0.65524000000000004</c:v>
                </c:pt>
                <c:pt idx="12746">
                  <c:v>-0.65524000000000004</c:v>
                </c:pt>
                <c:pt idx="12747">
                  <c:v>-0.81788400000000006</c:v>
                </c:pt>
                <c:pt idx="12748">
                  <c:v>-0.50030399999999997</c:v>
                </c:pt>
                <c:pt idx="12749">
                  <c:v>-0.47498099999999999</c:v>
                </c:pt>
                <c:pt idx="12750">
                  <c:v>-5.6397999999999997E-2</c:v>
                </c:pt>
                <c:pt idx="12751">
                  <c:v>-0.47498099999999999</c:v>
                </c:pt>
                <c:pt idx="12752">
                  <c:v>-0.116538</c:v>
                </c:pt>
                <c:pt idx="12753">
                  <c:v>0.24634200000000001</c:v>
                </c:pt>
                <c:pt idx="12754">
                  <c:v>-0.40373900000000001</c:v>
                </c:pt>
                <c:pt idx="12755">
                  <c:v>-0.53770899999999999</c:v>
                </c:pt>
                <c:pt idx="12756">
                  <c:v>0.24634200000000001</c:v>
                </c:pt>
                <c:pt idx="12757">
                  <c:v>-0.68551300000000004</c:v>
                </c:pt>
                <c:pt idx="12758">
                  <c:v>-0.434307</c:v>
                </c:pt>
                <c:pt idx="12759">
                  <c:v>-0.61633099999999996</c:v>
                </c:pt>
                <c:pt idx="12760">
                  <c:v>-0.51148700000000002</c:v>
                </c:pt>
                <c:pt idx="12761">
                  <c:v>-0.30893399999999999</c:v>
                </c:pt>
                <c:pt idx="12762">
                  <c:v>-1.08131</c:v>
                </c:pt>
                <c:pt idx="12763">
                  <c:v>0.27517799999999998</c:v>
                </c:pt>
                <c:pt idx="12764">
                  <c:v>-0.91120599999999996</c:v>
                </c:pt>
                <c:pt idx="12765">
                  <c:v>-0.97547600000000001</c:v>
                </c:pt>
                <c:pt idx="12766">
                  <c:v>-0.40234199999999998</c:v>
                </c:pt>
                <c:pt idx="12767">
                  <c:v>-0.87285500000000005</c:v>
                </c:pt>
                <c:pt idx="12768">
                  <c:v>-1.4745200000000001</c:v>
                </c:pt>
                <c:pt idx="12769">
                  <c:v>-1.00732</c:v>
                </c:pt>
                <c:pt idx="12770">
                  <c:v>-0.12875600000000001</c:v>
                </c:pt>
                <c:pt idx="12771">
                  <c:v>-0.44763199999999997</c:v>
                </c:pt>
                <c:pt idx="12772">
                  <c:v>-0.44763199999999997</c:v>
                </c:pt>
                <c:pt idx="12773">
                  <c:v>-0.40857300000000002</c:v>
                </c:pt>
                <c:pt idx="12774">
                  <c:v>-1.4745200000000001</c:v>
                </c:pt>
                <c:pt idx="12775">
                  <c:v>-1.00732</c:v>
                </c:pt>
                <c:pt idx="12776">
                  <c:v>-0.415076</c:v>
                </c:pt>
                <c:pt idx="12777">
                  <c:v>-0.34024399999999999</c:v>
                </c:pt>
                <c:pt idx="12778">
                  <c:v>-0.91380300000000003</c:v>
                </c:pt>
                <c:pt idx="12779">
                  <c:v>-1.4745200000000001</c:v>
                </c:pt>
                <c:pt idx="12780">
                  <c:v>-1.27502</c:v>
                </c:pt>
                <c:pt idx="12781">
                  <c:v>-0.91380300000000003</c:v>
                </c:pt>
                <c:pt idx="12782">
                  <c:v>-0.83388300000000004</c:v>
                </c:pt>
                <c:pt idx="12783">
                  <c:v>-1.8994899999999999</c:v>
                </c:pt>
                <c:pt idx="12784">
                  <c:v>-2.6055100000000002</c:v>
                </c:pt>
                <c:pt idx="12785">
                  <c:v>-2.7272699999999999</c:v>
                </c:pt>
                <c:pt idx="12786">
                  <c:v>-2.58961</c:v>
                </c:pt>
                <c:pt idx="12787">
                  <c:v>-2.59843</c:v>
                </c:pt>
                <c:pt idx="12788">
                  <c:v>-2.58961</c:v>
                </c:pt>
                <c:pt idx="12789">
                  <c:v>-2.1143800000000001</c:v>
                </c:pt>
                <c:pt idx="12790">
                  <c:v>-2.4689199999999998</c:v>
                </c:pt>
                <c:pt idx="12791">
                  <c:v>-2.34497</c:v>
                </c:pt>
                <c:pt idx="12792">
                  <c:v>-2.1143800000000001</c:v>
                </c:pt>
                <c:pt idx="12793">
                  <c:v>-2.45445</c:v>
                </c:pt>
                <c:pt idx="12794">
                  <c:v>-2.1143800000000001</c:v>
                </c:pt>
                <c:pt idx="12795">
                  <c:v>-1.8596900000000001</c:v>
                </c:pt>
                <c:pt idx="12796">
                  <c:v>-2.4347599999999998</c:v>
                </c:pt>
                <c:pt idx="12797">
                  <c:v>-2.25589</c:v>
                </c:pt>
                <c:pt idx="12798">
                  <c:v>-1.80508</c:v>
                </c:pt>
                <c:pt idx="12799">
                  <c:v>-2.1269</c:v>
                </c:pt>
                <c:pt idx="12800">
                  <c:v>-2.6616599999999999</c:v>
                </c:pt>
                <c:pt idx="12801">
                  <c:v>-2.1245699999999998</c:v>
                </c:pt>
                <c:pt idx="12802">
                  <c:v>-1.75258</c:v>
                </c:pt>
                <c:pt idx="12803">
                  <c:v>-1.9046099999999999</c:v>
                </c:pt>
                <c:pt idx="12804">
                  <c:v>-2.6616599999999999</c:v>
                </c:pt>
                <c:pt idx="12805">
                  <c:v>-2.1649699999999998</c:v>
                </c:pt>
                <c:pt idx="12806">
                  <c:v>-2.0472899999999998</c:v>
                </c:pt>
                <c:pt idx="12807">
                  <c:v>-2.7993600000000001</c:v>
                </c:pt>
                <c:pt idx="12808">
                  <c:v>-2.2503500000000001</c:v>
                </c:pt>
                <c:pt idx="12809">
                  <c:v>-2.0963500000000002</c:v>
                </c:pt>
                <c:pt idx="12810">
                  <c:v>-2.0963500000000002</c:v>
                </c:pt>
                <c:pt idx="12811">
                  <c:v>-2.2503500000000001</c:v>
                </c:pt>
                <c:pt idx="12812">
                  <c:v>-1.9046099999999999</c:v>
                </c:pt>
                <c:pt idx="12813">
                  <c:v>-2.5402399999999998</c:v>
                </c:pt>
                <c:pt idx="12814">
                  <c:v>-2.25589</c:v>
                </c:pt>
                <c:pt idx="12815">
                  <c:v>-2.49884</c:v>
                </c:pt>
                <c:pt idx="12816">
                  <c:v>-2.1560199999999998</c:v>
                </c:pt>
                <c:pt idx="12817">
                  <c:v>-2.2678099999999999</c:v>
                </c:pt>
                <c:pt idx="12818">
                  <c:v>-2.2414700000000001</c:v>
                </c:pt>
                <c:pt idx="12819">
                  <c:v>-2.54894</c:v>
                </c:pt>
                <c:pt idx="12820">
                  <c:v>-1.4673700000000001</c:v>
                </c:pt>
                <c:pt idx="12821">
                  <c:v>-2.0952199999999999</c:v>
                </c:pt>
                <c:pt idx="12822">
                  <c:v>-1.81534</c:v>
                </c:pt>
                <c:pt idx="12823">
                  <c:v>-2.54894</c:v>
                </c:pt>
                <c:pt idx="12824">
                  <c:v>-1.86195</c:v>
                </c:pt>
                <c:pt idx="12825">
                  <c:v>-2.7787999999999999</c:v>
                </c:pt>
                <c:pt idx="12826">
                  <c:v>-1.6878200000000001</c:v>
                </c:pt>
                <c:pt idx="12827">
                  <c:v>-2.1560199999999998</c:v>
                </c:pt>
                <c:pt idx="12828">
                  <c:v>-2.1560199999999998</c:v>
                </c:pt>
                <c:pt idx="12829">
                  <c:v>-2.4275799999999998</c:v>
                </c:pt>
                <c:pt idx="12830">
                  <c:v>-2.1138300000000001</c:v>
                </c:pt>
                <c:pt idx="12831">
                  <c:v>-2.2728899999999999</c:v>
                </c:pt>
                <c:pt idx="12832">
                  <c:v>-2.1126800000000001</c:v>
                </c:pt>
                <c:pt idx="12833">
                  <c:v>-1.1257299999999999</c:v>
                </c:pt>
                <c:pt idx="12834">
                  <c:v>-2.1126800000000001</c:v>
                </c:pt>
                <c:pt idx="12835">
                  <c:v>-1.7797000000000001</c:v>
                </c:pt>
                <c:pt idx="12836">
                  <c:v>-1.38961</c:v>
                </c:pt>
                <c:pt idx="12837">
                  <c:v>-1.8061199999999999</c:v>
                </c:pt>
                <c:pt idx="12838">
                  <c:v>-2.3707199999999999</c:v>
                </c:pt>
                <c:pt idx="12839">
                  <c:v>-1.72899</c:v>
                </c:pt>
                <c:pt idx="12840">
                  <c:v>-1.1257299999999999</c:v>
                </c:pt>
                <c:pt idx="12841">
                  <c:v>-1.1257299999999999</c:v>
                </c:pt>
                <c:pt idx="12842">
                  <c:v>-1.7797000000000001</c:v>
                </c:pt>
                <c:pt idx="12843">
                  <c:v>-2.0459499999999999</c:v>
                </c:pt>
                <c:pt idx="12844">
                  <c:v>-2.4275799999999998</c:v>
                </c:pt>
                <c:pt idx="12845">
                  <c:v>-0.97714000000000001</c:v>
                </c:pt>
                <c:pt idx="12846">
                  <c:v>-1.5763</c:v>
                </c:pt>
                <c:pt idx="12847">
                  <c:v>-2.6044299999999998</c:v>
                </c:pt>
                <c:pt idx="12848">
                  <c:v>-0.94131200000000004</c:v>
                </c:pt>
                <c:pt idx="12849">
                  <c:v>-1.8388899999999999</c:v>
                </c:pt>
                <c:pt idx="12850">
                  <c:v>-3.0382899999999999</c:v>
                </c:pt>
                <c:pt idx="12851">
                  <c:v>-1.8282</c:v>
                </c:pt>
                <c:pt idx="12852">
                  <c:v>-1.1661600000000001</c:v>
                </c:pt>
                <c:pt idx="12853">
                  <c:v>-3.0382899999999999</c:v>
                </c:pt>
                <c:pt idx="12854">
                  <c:v>-1.5763</c:v>
                </c:pt>
                <c:pt idx="12855">
                  <c:v>-2.6044299999999998</c:v>
                </c:pt>
                <c:pt idx="12856">
                  <c:v>-1.6540699999999999</c:v>
                </c:pt>
                <c:pt idx="12857">
                  <c:v>-1.5538799999999999</c:v>
                </c:pt>
                <c:pt idx="12858">
                  <c:v>-1.5538799999999999</c:v>
                </c:pt>
                <c:pt idx="12859">
                  <c:v>-0.64594200000000002</c:v>
                </c:pt>
                <c:pt idx="12860">
                  <c:v>-1.5538799999999999</c:v>
                </c:pt>
                <c:pt idx="12861">
                  <c:v>-1.3329200000000001</c:v>
                </c:pt>
                <c:pt idx="12862">
                  <c:v>-2.0217299999999998</c:v>
                </c:pt>
                <c:pt idx="12863">
                  <c:v>-1.9051100000000001</c:v>
                </c:pt>
                <c:pt idx="12864">
                  <c:v>-1.2998700000000001</c:v>
                </c:pt>
                <c:pt idx="12865">
                  <c:v>-1.9189000000000001</c:v>
                </c:pt>
                <c:pt idx="12866">
                  <c:v>-1.9033100000000001</c:v>
                </c:pt>
                <c:pt idx="12867">
                  <c:v>-0.800682</c:v>
                </c:pt>
                <c:pt idx="12868">
                  <c:v>-2.0612699999999999</c:v>
                </c:pt>
                <c:pt idx="12869">
                  <c:v>-2.0167600000000001</c:v>
                </c:pt>
                <c:pt idx="12870">
                  <c:v>-1.9033100000000001</c:v>
                </c:pt>
                <c:pt idx="12871">
                  <c:v>-1.07097</c:v>
                </c:pt>
                <c:pt idx="12872">
                  <c:v>-0.59412299999999996</c:v>
                </c:pt>
                <c:pt idx="12873">
                  <c:v>-1.9189000000000001</c:v>
                </c:pt>
                <c:pt idx="12874">
                  <c:v>-1.2206699999999999</c:v>
                </c:pt>
                <c:pt idx="12875">
                  <c:v>-0.36118400000000001</c:v>
                </c:pt>
                <c:pt idx="12876">
                  <c:v>-0.89948300000000003</c:v>
                </c:pt>
                <c:pt idx="12877">
                  <c:v>-1.2206699999999999</c:v>
                </c:pt>
                <c:pt idx="12878">
                  <c:v>-0.63622199999999995</c:v>
                </c:pt>
                <c:pt idx="12879">
                  <c:v>-1.1046800000000001</c:v>
                </c:pt>
                <c:pt idx="12880">
                  <c:v>0.30591400000000002</c:v>
                </c:pt>
                <c:pt idx="12881">
                  <c:v>0.47159699999999999</c:v>
                </c:pt>
                <c:pt idx="12882">
                  <c:v>-0.20261399999999999</c:v>
                </c:pt>
                <c:pt idx="12883">
                  <c:v>0.30591400000000002</c:v>
                </c:pt>
                <c:pt idx="12884">
                  <c:v>-0.60225399999999996</c:v>
                </c:pt>
                <c:pt idx="12885">
                  <c:v>0.47159699999999999</c:v>
                </c:pt>
                <c:pt idx="12886">
                  <c:v>-1.31108</c:v>
                </c:pt>
                <c:pt idx="12887">
                  <c:v>0.30591400000000002</c:v>
                </c:pt>
                <c:pt idx="12888">
                  <c:v>-1.2206699999999999</c:v>
                </c:pt>
                <c:pt idx="12889">
                  <c:v>-1.5077199999999999</c:v>
                </c:pt>
                <c:pt idx="12890">
                  <c:v>5.8768000000000001E-2</c:v>
                </c:pt>
                <c:pt idx="12891">
                  <c:v>-1.30836</c:v>
                </c:pt>
                <c:pt idx="12892">
                  <c:v>-5.0167999999999997E-2</c:v>
                </c:pt>
                <c:pt idx="12893">
                  <c:v>0.429616</c:v>
                </c:pt>
                <c:pt idx="12894">
                  <c:v>-0.24813399999999999</c:v>
                </c:pt>
                <c:pt idx="12895">
                  <c:v>-1.4591099999999999</c:v>
                </c:pt>
                <c:pt idx="12896">
                  <c:v>6.5323999999999993E-2</c:v>
                </c:pt>
                <c:pt idx="12897">
                  <c:v>-0.194081</c:v>
                </c:pt>
                <c:pt idx="12898">
                  <c:v>-1.3151999999999999</c:v>
                </c:pt>
                <c:pt idx="12899">
                  <c:v>-0.61095900000000003</c:v>
                </c:pt>
                <c:pt idx="12900">
                  <c:v>-0.57091199999999998</c:v>
                </c:pt>
                <c:pt idx="12901">
                  <c:v>5.8768000000000001E-2</c:v>
                </c:pt>
                <c:pt idx="12902">
                  <c:v>-1.2998499999999999</c:v>
                </c:pt>
                <c:pt idx="12903">
                  <c:v>-0.20721200000000001</c:v>
                </c:pt>
                <c:pt idx="12904">
                  <c:v>0.429616</c:v>
                </c:pt>
                <c:pt idx="12905">
                  <c:v>0.13756099999999999</c:v>
                </c:pt>
                <c:pt idx="12906">
                  <c:v>-1.0815699999999999</c:v>
                </c:pt>
                <c:pt idx="12907">
                  <c:v>-0.35703600000000002</c:v>
                </c:pt>
                <c:pt idx="12908">
                  <c:v>-0.24813399999999999</c:v>
                </c:pt>
                <c:pt idx="12909">
                  <c:v>-0.64259999999999995</c:v>
                </c:pt>
                <c:pt idx="12910">
                  <c:v>-1.41398</c:v>
                </c:pt>
                <c:pt idx="12911">
                  <c:v>-1.2998499999999999</c:v>
                </c:pt>
                <c:pt idx="12912">
                  <c:v>-5.0167999999999997E-2</c:v>
                </c:pt>
                <c:pt idx="12913">
                  <c:v>-1.7268699999999999</c:v>
                </c:pt>
                <c:pt idx="12914">
                  <c:v>0.21951300000000001</c:v>
                </c:pt>
                <c:pt idx="12915">
                  <c:v>-1.70814</c:v>
                </c:pt>
                <c:pt idx="12916">
                  <c:v>-0.64259999999999995</c:v>
                </c:pt>
                <c:pt idx="12917">
                  <c:v>-1.17696</c:v>
                </c:pt>
                <c:pt idx="12918">
                  <c:v>0.40456599999999998</c:v>
                </c:pt>
                <c:pt idx="12919">
                  <c:v>2.2308000000000001E-2</c:v>
                </c:pt>
                <c:pt idx="12920">
                  <c:v>0.20741799999999999</c:v>
                </c:pt>
                <c:pt idx="12921">
                  <c:v>-0.35703600000000002</c:v>
                </c:pt>
                <c:pt idx="12922">
                  <c:v>-0.194081</c:v>
                </c:pt>
                <c:pt idx="12923">
                  <c:v>4.9997E-2</c:v>
                </c:pt>
                <c:pt idx="12924">
                  <c:v>-1.17696</c:v>
                </c:pt>
                <c:pt idx="12925">
                  <c:v>-1.1949000000000001</c:v>
                </c:pt>
                <c:pt idx="12926">
                  <c:v>-1.57612</c:v>
                </c:pt>
                <c:pt idx="12927">
                  <c:v>-1.17696</c:v>
                </c:pt>
                <c:pt idx="12928">
                  <c:v>-6.3784999999999994E-2</c:v>
                </c:pt>
                <c:pt idx="12929">
                  <c:v>-1.1388799999999999</c:v>
                </c:pt>
                <c:pt idx="12930">
                  <c:v>-1.21678</c:v>
                </c:pt>
                <c:pt idx="12931">
                  <c:v>-0.121222</c:v>
                </c:pt>
                <c:pt idx="12932">
                  <c:v>-0.22266</c:v>
                </c:pt>
                <c:pt idx="12933">
                  <c:v>0.30445699999999998</c:v>
                </c:pt>
                <c:pt idx="12934">
                  <c:v>-0.749363</c:v>
                </c:pt>
                <c:pt idx="12935">
                  <c:v>-0.44095699999999999</c:v>
                </c:pt>
                <c:pt idx="12936">
                  <c:v>-0.22065599999999999</c:v>
                </c:pt>
                <c:pt idx="12937">
                  <c:v>-1.21678</c:v>
                </c:pt>
                <c:pt idx="12938">
                  <c:v>-1.5165</c:v>
                </c:pt>
                <c:pt idx="12939">
                  <c:v>-1.1426400000000001</c:v>
                </c:pt>
                <c:pt idx="12940">
                  <c:v>-0.43699399999999999</c:v>
                </c:pt>
                <c:pt idx="12941">
                  <c:v>-1.25363</c:v>
                </c:pt>
                <c:pt idx="12942">
                  <c:v>-1.39777</c:v>
                </c:pt>
                <c:pt idx="12943">
                  <c:v>-0.64669500000000002</c:v>
                </c:pt>
                <c:pt idx="12944">
                  <c:v>4.9997E-2</c:v>
                </c:pt>
                <c:pt idx="12945">
                  <c:v>-0.67680499999999999</c:v>
                </c:pt>
                <c:pt idx="12946">
                  <c:v>-0.232373</c:v>
                </c:pt>
                <c:pt idx="12947">
                  <c:v>-0.53206299999999995</c:v>
                </c:pt>
                <c:pt idx="12948">
                  <c:v>-0.39245600000000003</c:v>
                </c:pt>
                <c:pt idx="12949">
                  <c:v>-0.51455399999999996</c:v>
                </c:pt>
                <c:pt idx="12950">
                  <c:v>-0.424954</c:v>
                </c:pt>
                <c:pt idx="12951">
                  <c:v>-0.77773000000000003</c:v>
                </c:pt>
                <c:pt idx="12952">
                  <c:v>0.28370499999999998</c:v>
                </c:pt>
                <c:pt idx="12953">
                  <c:v>-0.70103599999999999</c:v>
                </c:pt>
                <c:pt idx="12954">
                  <c:v>-0.77773000000000003</c:v>
                </c:pt>
                <c:pt idx="12955">
                  <c:v>-0.44257200000000002</c:v>
                </c:pt>
                <c:pt idx="12956">
                  <c:v>-1.22512</c:v>
                </c:pt>
                <c:pt idx="12957">
                  <c:v>-0.58926299999999998</c:v>
                </c:pt>
                <c:pt idx="12958">
                  <c:v>-0.80886599999999997</c:v>
                </c:pt>
                <c:pt idx="12959">
                  <c:v>-1.0079499999999999</c:v>
                </c:pt>
                <c:pt idx="12960">
                  <c:v>-0.503637</c:v>
                </c:pt>
                <c:pt idx="12961">
                  <c:v>-0.53206299999999995</c:v>
                </c:pt>
                <c:pt idx="12962">
                  <c:v>-1.12784</c:v>
                </c:pt>
                <c:pt idx="12963">
                  <c:v>-1.08518</c:v>
                </c:pt>
                <c:pt idx="12964">
                  <c:v>-0.424954</c:v>
                </c:pt>
                <c:pt idx="12965">
                  <c:v>-0.56538500000000003</c:v>
                </c:pt>
                <c:pt idx="12966">
                  <c:v>-0.58926299999999998</c:v>
                </c:pt>
                <c:pt idx="12967">
                  <c:v>-0.44257200000000002</c:v>
                </c:pt>
                <c:pt idx="12968">
                  <c:v>-0.66558499999999998</c:v>
                </c:pt>
                <c:pt idx="12969">
                  <c:v>-1.0510299999999999</c:v>
                </c:pt>
                <c:pt idx="12970">
                  <c:v>-0.48480000000000001</c:v>
                </c:pt>
                <c:pt idx="12971">
                  <c:v>-0.54901200000000006</c:v>
                </c:pt>
                <c:pt idx="12972">
                  <c:v>-0.60057000000000005</c:v>
                </c:pt>
                <c:pt idx="12973">
                  <c:v>-1.4418500000000001</c:v>
                </c:pt>
                <c:pt idx="12974">
                  <c:v>-0.84521599999999997</c:v>
                </c:pt>
                <c:pt idx="12975">
                  <c:v>-0.61766200000000004</c:v>
                </c:pt>
                <c:pt idx="12976">
                  <c:v>-0.85222799999999999</c:v>
                </c:pt>
                <c:pt idx="12977">
                  <c:v>-0.94724200000000003</c:v>
                </c:pt>
                <c:pt idx="12978">
                  <c:v>-0.81631299999999996</c:v>
                </c:pt>
                <c:pt idx="12979">
                  <c:v>-0.79885499999999998</c:v>
                </c:pt>
                <c:pt idx="12980">
                  <c:v>-0.67819799999999997</c:v>
                </c:pt>
                <c:pt idx="12981">
                  <c:v>-0.28223900000000002</c:v>
                </c:pt>
                <c:pt idx="12982">
                  <c:v>-0.72322200000000003</c:v>
                </c:pt>
                <c:pt idx="12983">
                  <c:v>-0.83051600000000003</c:v>
                </c:pt>
                <c:pt idx="12984">
                  <c:v>-0.59897199999999995</c:v>
                </c:pt>
                <c:pt idx="12985">
                  <c:v>-0.31427100000000002</c:v>
                </c:pt>
                <c:pt idx="12986">
                  <c:v>-0.48480000000000001</c:v>
                </c:pt>
                <c:pt idx="12987">
                  <c:v>-0.29098299999999999</c:v>
                </c:pt>
                <c:pt idx="12988">
                  <c:v>-0.72322200000000003</c:v>
                </c:pt>
                <c:pt idx="12989">
                  <c:v>-0.86897199999999997</c:v>
                </c:pt>
                <c:pt idx="12990">
                  <c:v>-0.97355599999999998</c:v>
                </c:pt>
                <c:pt idx="12991">
                  <c:v>-0.79449499999999995</c:v>
                </c:pt>
                <c:pt idx="12992">
                  <c:v>-1.4418500000000001</c:v>
                </c:pt>
                <c:pt idx="12993">
                  <c:v>-0.84932200000000002</c:v>
                </c:pt>
                <c:pt idx="12994">
                  <c:v>-0.69336699999999996</c:v>
                </c:pt>
                <c:pt idx="12995">
                  <c:v>-0.79885499999999998</c:v>
                </c:pt>
                <c:pt idx="12996">
                  <c:v>-1.4611700000000001</c:v>
                </c:pt>
                <c:pt idx="12997">
                  <c:v>-0.35433100000000001</c:v>
                </c:pt>
                <c:pt idx="12998">
                  <c:v>-0.32134000000000001</c:v>
                </c:pt>
                <c:pt idx="12999">
                  <c:v>-0.85585699999999998</c:v>
                </c:pt>
                <c:pt idx="13000">
                  <c:v>-0.43222899999999997</c:v>
                </c:pt>
                <c:pt idx="13001">
                  <c:v>-0.53501200000000004</c:v>
                </c:pt>
                <c:pt idx="13002">
                  <c:v>-1.51336</c:v>
                </c:pt>
                <c:pt idx="13003">
                  <c:v>-0.81578300000000004</c:v>
                </c:pt>
                <c:pt idx="13004">
                  <c:v>-0.68226399999999998</c:v>
                </c:pt>
                <c:pt idx="13005">
                  <c:v>-1.51336</c:v>
                </c:pt>
                <c:pt idx="13006">
                  <c:v>-0.49566399999999999</c:v>
                </c:pt>
                <c:pt idx="13007">
                  <c:v>-0.87738099999999997</c:v>
                </c:pt>
                <c:pt idx="13008">
                  <c:v>-0.37778499999999998</c:v>
                </c:pt>
                <c:pt idx="13009">
                  <c:v>-0.58724500000000002</c:v>
                </c:pt>
                <c:pt idx="13010">
                  <c:v>-0.85585699999999998</c:v>
                </c:pt>
                <c:pt idx="13011">
                  <c:v>-0.160105</c:v>
                </c:pt>
                <c:pt idx="13012">
                  <c:v>-0.330594</c:v>
                </c:pt>
                <c:pt idx="13013">
                  <c:v>-0.79386000000000001</c:v>
                </c:pt>
                <c:pt idx="13014">
                  <c:v>-4.4968000000000001E-2</c:v>
                </c:pt>
                <c:pt idx="13015">
                  <c:v>-0.21069199999999999</c:v>
                </c:pt>
                <c:pt idx="13016">
                  <c:v>-1.1019000000000001</c:v>
                </c:pt>
                <c:pt idx="13017">
                  <c:v>-0.11679299999999999</c:v>
                </c:pt>
                <c:pt idx="13018">
                  <c:v>0.24161299999999999</c:v>
                </c:pt>
                <c:pt idx="13019">
                  <c:v>-0.46831899999999999</c:v>
                </c:pt>
                <c:pt idx="13020">
                  <c:v>-0.46831899999999999</c:v>
                </c:pt>
                <c:pt idx="13021">
                  <c:v>-0.56088300000000002</c:v>
                </c:pt>
                <c:pt idx="13022">
                  <c:v>-4.4968000000000001E-2</c:v>
                </c:pt>
                <c:pt idx="13023">
                  <c:v>-1.2420100000000001</c:v>
                </c:pt>
                <c:pt idx="13024">
                  <c:v>-1.70468</c:v>
                </c:pt>
                <c:pt idx="13025">
                  <c:v>-2.8551700000000002</c:v>
                </c:pt>
                <c:pt idx="13026">
                  <c:v>-2.02989</c:v>
                </c:pt>
                <c:pt idx="13027">
                  <c:v>-2.1168399999999998</c:v>
                </c:pt>
                <c:pt idx="13028">
                  <c:v>-2.0909499999999999</c:v>
                </c:pt>
                <c:pt idx="13029">
                  <c:v>-2.5260799999999999</c:v>
                </c:pt>
                <c:pt idx="13030">
                  <c:v>-1.69781</c:v>
                </c:pt>
                <c:pt idx="13031">
                  <c:v>-1.92594</c:v>
                </c:pt>
                <c:pt idx="13032">
                  <c:v>-1.90324</c:v>
                </c:pt>
                <c:pt idx="13033">
                  <c:v>-2.3664200000000002</c:v>
                </c:pt>
                <c:pt idx="13034">
                  <c:v>-2.1835300000000002</c:v>
                </c:pt>
                <c:pt idx="13035">
                  <c:v>-1.7386900000000001</c:v>
                </c:pt>
                <c:pt idx="13036">
                  <c:v>-1.66581</c:v>
                </c:pt>
                <c:pt idx="13037">
                  <c:v>-2.0159199999999999</c:v>
                </c:pt>
                <c:pt idx="13038">
                  <c:v>-1.7386900000000001</c:v>
                </c:pt>
                <c:pt idx="13039">
                  <c:v>-1.4889399999999999</c:v>
                </c:pt>
                <c:pt idx="13040">
                  <c:v>-1.2134199999999999</c:v>
                </c:pt>
                <c:pt idx="13041">
                  <c:v>-2.1903700000000002</c:v>
                </c:pt>
                <c:pt idx="13042">
                  <c:v>-1.66581</c:v>
                </c:pt>
                <c:pt idx="13043">
                  <c:v>-2.27277</c:v>
                </c:pt>
                <c:pt idx="13044">
                  <c:v>-1.88391</c:v>
                </c:pt>
                <c:pt idx="13045">
                  <c:v>-1.9772700000000001</c:v>
                </c:pt>
                <c:pt idx="13046">
                  <c:v>-1.52017</c:v>
                </c:pt>
                <c:pt idx="13047">
                  <c:v>-1.90343</c:v>
                </c:pt>
                <c:pt idx="13048">
                  <c:v>-1.4120600000000001</c:v>
                </c:pt>
                <c:pt idx="13049">
                  <c:v>-1.8277600000000001</c:v>
                </c:pt>
                <c:pt idx="13050">
                  <c:v>-2.02522</c:v>
                </c:pt>
                <c:pt idx="13051">
                  <c:v>-2.0413999999999999</c:v>
                </c:pt>
                <c:pt idx="13052">
                  <c:v>-1.9782</c:v>
                </c:pt>
                <c:pt idx="13053">
                  <c:v>-2.65679</c:v>
                </c:pt>
                <c:pt idx="13054">
                  <c:v>-1.60276</c:v>
                </c:pt>
                <c:pt idx="13055">
                  <c:v>-1.61941</c:v>
                </c:pt>
                <c:pt idx="13056">
                  <c:v>-1.90676</c:v>
                </c:pt>
                <c:pt idx="13057">
                  <c:v>-2.33406</c:v>
                </c:pt>
                <c:pt idx="13058">
                  <c:v>-1.6255200000000001</c:v>
                </c:pt>
                <c:pt idx="13059">
                  <c:v>-1.8266199999999999</c:v>
                </c:pt>
                <c:pt idx="13060">
                  <c:v>-1.90676</c:v>
                </c:pt>
                <c:pt idx="13061">
                  <c:v>-1.8252200000000001</c:v>
                </c:pt>
                <c:pt idx="13062">
                  <c:v>-2.32023</c:v>
                </c:pt>
                <c:pt idx="13063">
                  <c:v>-2.06073</c:v>
                </c:pt>
                <c:pt idx="13064">
                  <c:v>-2.1881300000000001</c:v>
                </c:pt>
                <c:pt idx="13065">
                  <c:v>-1.9519</c:v>
                </c:pt>
                <c:pt idx="13066">
                  <c:v>-2.1266799999999999</c:v>
                </c:pt>
                <c:pt idx="13067">
                  <c:v>-2.1651600000000002</c:v>
                </c:pt>
                <c:pt idx="13068">
                  <c:v>-2.10059</c:v>
                </c:pt>
                <c:pt idx="13069">
                  <c:v>-2.0773799999999998</c:v>
                </c:pt>
                <c:pt idx="13070">
                  <c:v>-1.77108</c:v>
                </c:pt>
                <c:pt idx="13071">
                  <c:v>-1.9519</c:v>
                </c:pt>
                <c:pt idx="13072">
                  <c:v>-1.45726</c:v>
                </c:pt>
                <c:pt idx="13073">
                  <c:v>-2.1266799999999999</c:v>
                </c:pt>
                <c:pt idx="13074">
                  <c:v>-1.09677</c:v>
                </c:pt>
                <c:pt idx="13075">
                  <c:v>-1.7307900000000001</c:v>
                </c:pt>
                <c:pt idx="13076">
                  <c:v>-2.1778</c:v>
                </c:pt>
                <c:pt idx="13077">
                  <c:v>0.25462200000000001</c:v>
                </c:pt>
                <c:pt idx="13078">
                  <c:v>-1.3242</c:v>
                </c:pt>
                <c:pt idx="13079">
                  <c:v>-0.36118400000000001</c:v>
                </c:pt>
                <c:pt idx="13080">
                  <c:v>-0.25108599999999998</c:v>
                </c:pt>
                <c:pt idx="13081">
                  <c:v>6.5323999999999993E-2</c:v>
                </c:pt>
                <c:pt idx="13082">
                  <c:v>-0.98968400000000001</c:v>
                </c:pt>
                <c:pt idx="13083">
                  <c:v>1.1421000000000001E-2</c:v>
                </c:pt>
                <c:pt idx="13084">
                  <c:v>-0.28118300000000002</c:v>
                </c:pt>
                <c:pt idx="13085">
                  <c:v>-1.01799</c:v>
                </c:pt>
                <c:pt idx="13086">
                  <c:v>-1.16438</c:v>
                </c:pt>
                <c:pt idx="13087">
                  <c:v>-0.25108599999999998</c:v>
                </c:pt>
                <c:pt idx="13088">
                  <c:v>-0.17786099999999999</c:v>
                </c:pt>
                <c:pt idx="13089">
                  <c:v>0.29356700000000002</c:v>
                </c:pt>
                <c:pt idx="13090">
                  <c:v>0.29356700000000002</c:v>
                </c:pt>
                <c:pt idx="13091">
                  <c:v>7.2000999999999996E-2</c:v>
                </c:pt>
                <c:pt idx="13092">
                  <c:v>-0.37754599999999999</c:v>
                </c:pt>
                <c:pt idx="13093">
                  <c:v>-1.16438</c:v>
                </c:pt>
                <c:pt idx="13094">
                  <c:v>-0.60803200000000002</c:v>
                </c:pt>
                <c:pt idx="13095">
                  <c:v>-1.1654599999999999</c:v>
                </c:pt>
                <c:pt idx="13096">
                  <c:v>0.21191199999999999</c:v>
                </c:pt>
                <c:pt idx="13097">
                  <c:v>0.35495599999999999</c:v>
                </c:pt>
                <c:pt idx="13098">
                  <c:v>-0.72740800000000005</c:v>
                </c:pt>
                <c:pt idx="13099">
                  <c:v>-1.08518</c:v>
                </c:pt>
                <c:pt idx="13100">
                  <c:v>6.4499999999999996E-4</c:v>
                </c:pt>
                <c:pt idx="13101">
                  <c:v>-1.08518</c:v>
                </c:pt>
                <c:pt idx="13102">
                  <c:v>-1.4094899999999999</c:v>
                </c:pt>
                <c:pt idx="13103">
                  <c:v>-0.219025</c:v>
                </c:pt>
                <c:pt idx="13104">
                  <c:v>-0.88403200000000004</c:v>
                </c:pt>
                <c:pt idx="13105">
                  <c:v>-1.23743</c:v>
                </c:pt>
                <c:pt idx="13106">
                  <c:v>-1.23743</c:v>
                </c:pt>
                <c:pt idx="13107">
                  <c:v>-0.91341099999999997</c:v>
                </c:pt>
                <c:pt idx="13108">
                  <c:v>-0.29806700000000003</c:v>
                </c:pt>
                <c:pt idx="13109">
                  <c:v>-0.66799200000000003</c:v>
                </c:pt>
                <c:pt idx="13110">
                  <c:v>-0.93547899999999995</c:v>
                </c:pt>
                <c:pt idx="13111">
                  <c:v>-1.1170100000000001</c:v>
                </c:pt>
                <c:pt idx="13112">
                  <c:v>-0.87250899999999998</c:v>
                </c:pt>
                <c:pt idx="13113">
                  <c:v>-0.76665000000000005</c:v>
                </c:pt>
                <c:pt idx="13114">
                  <c:v>-0.33379399999999998</c:v>
                </c:pt>
                <c:pt idx="13115">
                  <c:v>-0.94919699999999996</c:v>
                </c:pt>
                <c:pt idx="13116">
                  <c:v>-1.11869</c:v>
                </c:pt>
                <c:pt idx="13117">
                  <c:v>-0.61279799999999995</c:v>
                </c:pt>
                <c:pt idx="13118">
                  <c:v>-0.28538000000000002</c:v>
                </c:pt>
                <c:pt idx="13119">
                  <c:v>-0.50872099999999998</c:v>
                </c:pt>
                <c:pt idx="13120">
                  <c:v>-1.11869</c:v>
                </c:pt>
                <c:pt idx="13121">
                  <c:v>-1.2010799999999999</c:v>
                </c:pt>
                <c:pt idx="13122">
                  <c:v>-0.75758499999999995</c:v>
                </c:pt>
                <c:pt idx="13123">
                  <c:v>-0.29806700000000003</c:v>
                </c:pt>
                <c:pt idx="13124">
                  <c:v>-0.38464100000000001</c:v>
                </c:pt>
                <c:pt idx="13125">
                  <c:v>-0.75744100000000003</c:v>
                </c:pt>
                <c:pt idx="13126">
                  <c:v>-0.30810900000000002</c:v>
                </c:pt>
                <c:pt idx="13127">
                  <c:v>-1.3947499999999999</c:v>
                </c:pt>
                <c:pt idx="13128">
                  <c:v>-1.0266200000000001</c:v>
                </c:pt>
                <c:pt idx="13129">
                  <c:v>-0.79717800000000005</c:v>
                </c:pt>
                <c:pt idx="13130">
                  <c:v>-0.96747899999999998</c:v>
                </c:pt>
                <c:pt idx="13131">
                  <c:v>-0.54644700000000002</c:v>
                </c:pt>
                <c:pt idx="13132">
                  <c:v>-0.82390399999999997</c:v>
                </c:pt>
                <c:pt idx="13133">
                  <c:v>-0.63302400000000003</c:v>
                </c:pt>
                <c:pt idx="13134">
                  <c:v>0.35513800000000001</c:v>
                </c:pt>
                <c:pt idx="13135">
                  <c:v>-0.46063799999999999</c:v>
                </c:pt>
                <c:pt idx="13136">
                  <c:v>-0.54644700000000002</c:v>
                </c:pt>
                <c:pt idx="13137">
                  <c:v>-0.61455800000000005</c:v>
                </c:pt>
                <c:pt idx="13138">
                  <c:v>-0.91398699999999999</c:v>
                </c:pt>
                <c:pt idx="13139">
                  <c:v>-1.00274</c:v>
                </c:pt>
                <c:pt idx="13140">
                  <c:v>-0.77064699999999997</c:v>
                </c:pt>
                <c:pt idx="13141">
                  <c:v>-0.51135799999999998</c:v>
                </c:pt>
                <c:pt idx="13142">
                  <c:v>-0.66318299999999997</c:v>
                </c:pt>
                <c:pt idx="13143">
                  <c:v>-1.03176</c:v>
                </c:pt>
                <c:pt idx="13144">
                  <c:v>-1.1377299999999999</c:v>
                </c:pt>
                <c:pt idx="13145">
                  <c:v>-1.1375299999999999</c:v>
                </c:pt>
                <c:pt idx="13146">
                  <c:v>-0.36587999999999998</c:v>
                </c:pt>
                <c:pt idx="13147">
                  <c:v>-0.77064699999999997</c:v>
                </c:pt>
                <c:pt idx="13148">
                  <c:v>-0.51135799999999998</c:v>
                </c:pt>
                <c:pt idx="13149">
                  <c:v>-0.68716600000000005</c:v>
                </c:pt>
                <c:pt idx="13150">
                  <c:v>-0.79447800000000002</c:v>
                </c:pt>
                <c:pt idx="13151">
                  <c:v>-0.87502899999999995</c:v>
                </c:pt>
                <c:pt idx="13152">
                  <c:v>-0.51613100000000001</c:v>
                </c:pt>
                <c:pt idx="13153">
                  <c:v>-1.4579800000000001</c:v>
                </c:pt>
                <c:pt idx="13154">
                  <c:v>-0.63302400000000003</c:v>
                </c:pt>
                <c:pt idx="13155">
                  <c:v>-0.49619000000000002</c:v>
                </c:pt>
                <c:pt idx="13156">
                  <c:v>-1.6240999999999998E-2</c:v>
                </c:pt>
                <c:pt idx="13157">
                  <c:v>-1.6550400000000001</c:v>
                </c:pt>
                <c:pt idx="13158">
                  <c:v>-0.36587999999999998</c:v>
                </c:pt>
                <c:pt idx="13159">
                  <c:v>-0.38069700000000001</c:v>
                </c:pt>
                <c:pt idx="13160">
                  <c:v>-0.72457099999999997</c:v>
                </c:pt>
                <c:pt idx="13161">
                  <c:v>-0.71209299999999998</c:v>
                </c:pt>
                <c:pt idx="13162">
                  <c:v>-1.1579999999999999</c:v>
                </c:pt>
                <c:pt idx="13163">
                  <c:v>-0.51135799999999998</c:v>
                </c:pt>
                <c:pt idx="13164">
                  <c:v>-0.57076199999999999</c:v>
                </c:pt>
                <c:pt idx="13165">
                  <c:v>-0.35671700000000001</c:v>
                </c:pt>
                <c:pt idx="13166">
                  <c:v>-0.35671700000000001</c:v>
                </c:pt>
                <c:pt idx="13167">
                  <c:v>-0.52417000000000002</c:v>
                </c:pt>
                <c:pt idx="13168">
                  <c:v>-0.52417000000000002</c:v>
                </c:pt>
                <c:pt idx="13169">
                  <c:v>-0.28569699999999998</c:v>
                </c:pt>
                <c:pt idx="13170">
                  <c:v>-0.67553399999999997</c:v>
                </c:pt>
                <c:pt idx="13171">
                  <c:v>-0.595495</c:v>
                </c:pt>
                <c:pt idx="13172">
                  <c:v>-1.7562800000000001</c:v>
                </c:pt>
                <c:pt idx="13173">
                  <c:v>-1.6511800000000001</c:v>
                </c:pt>
                <c:pt idx="13174">
                  <c:v>-1.30569</c:v>
                </c:pt>
                <c:pt idx="13175">
                  <c:v>-1.3212200000000001</c:v>
                </c:pt>
                <c:pt idx="13176">
                  <c:v>-1.8640699999999999</c:v>
                </c:pt>
                <c:pt idx="13177">
                  <c:v>-1.6426799999999999</c:v>
                </c:pt>
                <c:pt idx="13178">
                  <c:v>-1.52078</c:v>
                </c:pt>
                <c:pt idx="13179">
                  <c:v>-1.94598</c:v>
                </c:pt>
                <c:pt idx="13180">
                  <c:v>-1.9683299999999999</c:v>
                </c:pt>
                <c:pt idx="13181">
                  <c:v>-1.9709099999999999</c:v>
                </c:pt>
                <c:pt idx="13182">
                  <c:v>-1.8640699999999999</c:v>
                </c:pt>
                <c:pt idx="13183">
                  <c:v>-1.6362699999999999</c:v>
                </c:pt>
                <c:pt idx="13184">
                  <c:v>-0.88395999999999997</c:v>
                </c:pt>
                <c:pt idx="13185">
                  <c:v>-1.30569</c:v>
                </c:pt>
                <c:pt idx="13186">
                  <c:v>-1.6511800000000001</c:v>
                </c:pt>
                <c:pt idx="13187">
                  <c:v>-2.2006800000000002</c:v>
                </c:pt>
                <c:pt idx="13188">
                  <c:v>-1.6426799999999999</c:v>
                </c:pt>
                <c:pt idx="13189">
                  <c:v>-1.6257699999999999</c:v>
                </c:pt>
                <c:pt idx="13190">
                  <c:v>-0.88395999999999997</c:v>
                </c:pt>
                <c:pt idx="13191">
                  <c:v>-1.6257699999999999</c:v>
                </c:pt>
                <c:pt idx="13192">
                  <c:v>-1.3628100000000001</c:v>
                </c:pt>
                <c:pt idx="13193">
                  <c:v>-2.6615000000000002</c:v>
                </c:pt>
                <c:pt idx="13194">
                  <c:v>-1.95417</c:v>
                </c:pt>
                <c:pt idx="13195">
                  <c:v>-2.0135700000000001</c:v>
                </c:pt>
                <c:pt idx="13196">
                  <c:v>-2.3031600000000001</c:v>
                </c:pt>
                <c:pt idx="13197">
                  <c:v>-1.8730800000000001</c:v>
                </c:pt>
                <c:pt idx="13198">
                  <c:v>-2.5295800000000002</c:v>
                </c:pt>
                <c:pt idx="13199">
                  <c:v>-2.1109399999999998</c:v>
                </c:pt>
                <c:pt idx="13200">
                  <c:v>-1.86755</c:v>
                </c:pt>
                <c:pt idx="13201">
                  <c:v>-2.1206800000000001</c:v>
                </c:pt>
                <c:pt idx="13202">
                  <c:v>-1.8564499999999999</c:v>
                </c:pt>
                <c:pt idx="13203">
                  <c:v>-2.1190699999999998</c:v>
                </c:pt>
                <c:pt idx="13204">
                  <c:v>-1.2097</c:v>
                </c:pt>
                <c:pt idx="13205">
                  <c:v>-1.95496</c:v>
                </c:pt>
                <c:pt idx="13206">
                  <c:v>-1.3849800000000001</c:v>
                </c:pt>
                <c:pt idx="13207">
                  <c:v>-1.70353</c:v>
                </c:pt>
                <c:pt idx="13208">
                  <c:v>-1.5626199999999999</c:v>
                </c:pt>
                <c:pt idx="13209">
                  <c:v>-0.77637100000000003</c:v>
                </c:pt>
                <c:pt idx="13210">
                  <c:v>-1.62534</c:v>
                </c:pt>
                <c:pt idx="13211">
                  <c:v>-0.73468299999999997</c:v>
                </c:pt>
                <c:pt idx="13212">
                  <c:v>-0.97015499999999999</c:v>
                </c:pt>
                <c:pt idx="13213">
                  <c:v>-2.7458800000000001</c:v>
                </c:pt>
                <c:pt idx="13214">
                  <c:v>-1.3794599999999999</c:v>
                </c:pt>
                <c:pt idx="13215">
                  <c:v>-2.3301400000000001</c:v>
                </c:pt>
                <c:pt idx="13216">
                  <c:v>-2.7458800000000001</c:v>
                </c:pt>
                <c:pt idx="13217">
                  <c:v>-1.32084</c:v>
                </c:pt>
                <c:pt idx="13218">
                  <c:v>-0.81406800000000001</c:v>
                </c:pt>
                <c:pt idx="13219">
                  <c:v>-1.7520500000000001</c:v>
                </c:pt>
                <c:pt idx="13220">
                  <c:v>-1.32084</c:v>
                </c:pt>
                <c:pt idx="13221">
                  <c:v>-1.2324600000000001</c:v>
                </c:pt>
                <c:pt idx="13222">
                  <c:v>-1.4884999999999999</c:v>
                </c:pt>
                <c:pt idx="13223">
                  <c:v>-1.0605599999999999</c:v>
                </c:pt>
                <c:pt idx="13224">
                  <c:v>-1.7520500000000001</c:v>
                </c:pt>
                <c:pt idx="13225">
                  <c:v>-1.3230900000000001</c:v>
                </c:pt>
                <c:pt idx="13226">
                  <c:v>-0.81406800000000001</c:v>
                </c:pt>
                <c:pt idx="13227">
                  <c:v>-1.2324600000000001</c:v>
                </c:pt>
                <c:pt idx="13228">
                  <c:v>-0.66830000000000001</c:v>
                </c:pt>
                <c:pt idx="13229">
                  <c:v>-1.5907100000000001</c:v>
                </c:pt>
                <c:pt idx="13230">
                  <c:v>-0.66830000000000001</c:v>
                </c:pt>
                <c:pt idx="13231">
                  <c:v>-1.2525599999999999</c:v>
                </c:pt>
                <c:pt idx="13232">
                  <c:v>-1.0431999999999999</c:v>
                </c:pt>
                <c:pt idx="13233">
                  <c:v>-2.1314600000000001</c:v>
                </c:pt>
                <c:pt idx="13234">
                  <c:v>-2.1402700000000001</c:v>
                </c:pt>
                <c:pt idx="13235">
                  <c:v>-1.67652</c:v>
                </c:pt>
                <c:pt idx="13236">
                  <c:v>-2.2680600000000002</c:v>
                </c:pt>
                <c:pt idx="13237">
                  <c:v>-1.5060500000000001</c:v>
                </c:pt>
                <c:pt idx="13238">
                  <c:v>-2.2680600000000002</c:v>
                </c:pt>
                <c:pt idx="13239">
                  <c:v>-1.08128</c:v>
                </c:pt>
                <c:pt idx="13240">
                  <c:v>-2.20052</c:v>
                </c:pt>
                <c:pt idx="13241">
                  <c:v>-1.8417699999999999</c:v>
                </c:pt>
                <c:pt idx="13242">
                  <c:v>-2.7685599999999999</c:v>
                </c:pt>
                <c:pt idx="13243">
                  <c:v>-1.0044299999999999</c:v>
                </c:pt>
                <c:pt idx="13244">
                  <c:v>-1.0173700000000001</c:v>
                </c:pt>
                <c:pt idx="13245">
                  <c:v>-0.44234899999999999</c:v>
                </c:pt>
                <c:pt idx="13246">
                  <c:v>-0.86615500000000001</c:v>
                </c:pt>
                <c:pt idx="13247">
                  <c:v>-1.4732499999999999</c:v>
                </c:pt>
                <c:pt idx="13248">
                  <c:v>-1.11314</c:v>
                </c:pt>
                <c:pt idx="13249">
                  <c:v>-0.53255200000000003</c:v>
                </c:pt>
                <c:pt idx="13250">
                  <c:v>-1.9351700000000001</c:v>
                </c:pt>
                <c:pt idx="13251">
                  <c:v>-0.42998399999999998</c:v>
                </c:pt>
                <c:pt idx="13252">
                  <c:v>-0.83771499999999999</c:v>
                </c:pt>
                <c:pt idx="13253">
                  <c:v>-1.1803699999999999</c:v>
                </c:pt>
                <c:pt idx="13254">
                  <c:v>-1.11314</c:v>
                </c:pt>
                <c:pt idx="13255">
                  <c:v>-0.51542100000000002</c:v>
                </c:pt>
                <c:pt idx="13256">
                  <c:v>-1.6630799999999999</c:v>
                </c:pt>
                <c:pt idx="13257">
                  <c:v>-0.83771499999999999</c:v>
                </c:pt>
                <c:pt idx="13258">
                  <c:v>-0.86615500000000001</c:v>
                </c:pt>
                <c:pt idx="13259">
                  <c:v>-0.37406600000000001</c:v>
                </c:pt>
                <c:pt idx="13260">
                  <c:v>-0.86615500000000001</c:v>
                </c:pt>
                <c:pt idx="13261">
                  <c:v>-1.0119400000000001</c:v>
                </c:pt>
                <c:pt idx="13262">
                  <c:v>-1.5356099999999999</c:v>
                </c:pt>
                <c:pt idx="13263">
                  <c:v>-0.188222</c:v>
                </c:pt>
                <c:pt idx="13264">
                  <c:v>-0.42998399999999998</c:v>
                </c:pt>
                <c:pt idx="13265">
                  <c:v>-0.65752600000000005</c:v>
                </c:pt>
                <c:pt idx="13266">
                  <c:v>-1.11314</c:v>
                </c:pt>
                <c:pt idx="13267">
                  <c:v>-0.65206699999999995</c:v>
                </c:pt>
                <c:pt idx="13268">
                  <c:v>-1.1129500000000001</c:v>
                </c:pt>
                <c:pt idx="13269">
                  <c:v>-0.65206699999999995</c:v>
                </c:pt>
                <c:pt idx="13270">
                  <c:v>-0.82760999999999996</c:v>
                </c:pt>
                <c:pt idx="13271">
                  <c:v>-0.83438500000000004</c:v>
                </c:pt>
                <c:pt idx="13272">
                  <c:v>-8.5957000000000006E-2</c:v>
                </c:pt>
                <c:pt idx="13273">
                  <c:v>-0.58185100000000001</c:v>
                </c:pt>
                <c:pt idx="13274">
                  <c:v>-1.0119400000000001</c:v>
                </c:pt>
                <c:pt idx="13275">
                  <c:v>-0.58185100000000001</c:v>
                </c:pt>
                <c:pt idx="13276">
                  <c:v>-0.65752600000000005</c:v>
                </c:pt>
                <c:pt idx="13277">
                  <c:v>-0.54644700000000002</c:v>
                </c:pt>
                <c:pt idx="13278">
                  <c:v>-0.79656899999999997</c:v>
                </c:pt>
                <c:pt idx="13279">
                  <c:v>-0.81237400000000004</c:v>
                </c:pt>
                <c:pt idx="13280">
                  <c:v>-0.83438500000000004</c:v>
                </c:pt>
                <c:pt idx="13281">
                  <c:v>-0.40765699999999999</c:v>
                </c:pt>
                <c:pt idx="13282">
                  <c:v>-1.1864699999999999</c:v>
                </c:pt>
                <c:pt idx="13283">
                  <c:v>-1.0984100000000001</c:v>
                </c:pt>
                <c:pt idx="13284">
                  <c:v>-0.55149300000000001</c:v>
                </c:pt>
                <c:pt idx="13285">
                  <c:v>-0.57012300000000005</c:v>
                </c:pt>
                <c:pt idx="13286">
                  <c:v>-0.87758400000000003</c:v>
                </c:pt>
                <c:pt idx="13287">
                  <c:v>-0.37406600000000001</c:v>
                </c:pt>
                <c:pt idx="13288">
                  <c:v>-0.51689600000000002</c:v>
                </c:pt>
                <c:pt idx="13289">
                  <c:v>-1.30352</c:v>
                </c:pt>
                <c:pt idx="13290">
                  <c:v>-0.56880699999999995</c:v>
                </c:pt>
                <c:pt idx="13291">
                  <c:v>-0.71016000000000001</c:v>
                </c:pt>
                <c:pt idx="13292">
                  <c:v>-0.58185100000000001</c:v>
                </c:pt>
                <c:pt idx="13293">
                  <c:v>-1.21959</c:v>
                </c:pt>
                <c:pt idx="13294">
                  <c:v>-0.90075000000000005</c:v>
                </c:pt>
                <c:pt idx="13295">
                  <c:v>-1.04362</c:v>
                </c:pt>
                <c:pt idx="13296">
                  <c:v>-0.95415700000000003</c:v>
                </c:pt>
                <c:pt idx="13297">
                  <c:v>-0.89727699999999999</c:v>
                </c:pt>
                <c:pt idx="13298">
                  <c:v>-1.4795</c:v>
                </c:pt>
                <c:pt idx="13299">
                  <c:v>-0.88171500000000003</c:v>
                </c:pt>
                <c:pt idx="13300">
                  <c:v>-0.90075000000000005</c:v>
                </c:pt>
                <c:pt idx="13301">
                  <c:v>-1.1377299999999999</c:v>
                </c:pt>
                <c:pt idx="13302">
                  <c:v>5.7667000000000003E-2</c:v>
                </c:pt>
                <c:pt idx="13303">
                  <c:v>-0.71209299999999998</c:v>
                </c:pt>
                <c:pt idx="13304">
                  <c:v>-0.32474199999999998</c:v>
                </c:pt>
                <c:pt idx="13305">
                  <c:v>-0.20421500000000001</c:v>
                </c:pt>
                <c:pt idx="13306">
                  <c:v>-0.50434800000000002</c:v>
                </c:pt>
                <c:pt idx="13307">
                  <c:v>-1.04362</c:v>
                </c:pt>
                <c:pt idx="13308">
                  <c:v>-1.1935</c:v>
                </c:pt>
                <c:pt idx="13309">
                  <c:v>-0.95415700000000003</c:v>
                </c:pt>
                <c:pt idx="13310">
                  <c:v>-0.21882599999999999</c:v>
                </c:pt>
                <c:pt idx="13311">
                  <c:v>-1.35351</c:v>
                </c:pt>
                <c:pt idx="13312">
                  <c:v>-2.8660999999999999E-2</c:v>
                </c:pt>
                <c:pt idx="13313">
                  <c:v>-0.545153</c:v>
                </c:pt>
                <c:pt idx="13314">
                  <c:v>-0.89727699999999999</c:v>
                </c:pt>
                <c:pt idx="13315">
                  <c:v>0.16351099999999999</c:v>
                </c:pt>
                <c:pt idx="13316">
                  <c:v>-0.37406800000000001</c:v>
                </c:pt>
                <c:pt idx="13317">
                  <c:v>-0.72678299999999996</c:v>
                </c:pt>
                <c:pt idx="13318">
                  <c:v>-0.98668800000000001</c:v>
                </c:pt>
                <c:pt idx="13319">
                  <c:v>-0.66406399999999999</c:v>
                </c:pt>
                <c:pt idx="13320">
                  <c:v>-0.50507599999999997</c:v>
                </c:pt>
                <c:pt idx="13321">
                  <c:v>4.2728000000000002E-2</c:v>
                </c:pt>
                <c:pt idx="13322">
                  <c:v>-0.28358899999999998</c:v>
                </c:pt>
                <c:pt idx="13323">
                  <c:v>-0.350385</c:v>
                </c:pt>
                <c:pt idx="13324">
                  <c:v>-2.04671</c:v>
                </c:pt>
                <c:pt idx="13325">
                  <c:v>-1.1763699999999999</c:v>
                </c:pt>
                <c:pt idx="13326">
                  <c:v>-1.1094999999999999</c:v>
                </c:pt>
                <c:pt idx="13327">
                  <c:v>-1.69733</c:v>
                </c:pt>
                <c:pt idx="13328">
                  <c:v>-1.1094999999999999</c:v>
                </c:pt>
                <c:pt idx="13329">
                  <c:v>-1.7144900000000001</c:v>
                </c:pt>
                <c:pt idx="13330">
                  <c:v>-1.9073</c:v>
                </c:pt>
                <c:pt idx="13331">
                  <c:v>-2.1791800000000001</c:v>
                </c:pt>
                <c:pt idx="13332">
                  <c:v>-1.9073</c:v>
                </c:pt>
                <c:pt idx="13333">
                  <c:v>-2.0621100000000001</c:v>
                </c:pt>
                <c:pt idx="13334">
                  <c:v>-2.2088100000000002</c:v>
                </c:pt>
                <c:pt idx="13335">
                  <c:v>-2.2565200000000001</c:v>
                </c:pt>
                <c:pt idx="13336">
                  <c:v>-2.3771</c:v>
                </c:pt>
                <c:pt idx="13337">
                  <c:v>-2.3382100000000001</c:v>
                </c:pt>
                <c:pt idx="13338">
                  <c:v>-0.94188700000000003</c:v>
                </c:pt>
                <c:pt idx="13339">
                  <c:v>-1.0660700000000001</c:v>
                </c:pt>
                <c:pt idx="13340">
                  <c:v>-1.7547699999999999</c:v>
                </c:pt>
                <c:pt idx="13341">
                  <c:v>-1.1977</c:v>
                </c:pt>
                <c:pt idx="13342">
                  <c:v>-0.83527499999999999</c:v>
                </c:pt>
                <c:pt idx="13343">
                  <c:v>-1.23953</c:v>
                </c:pt>
                <c:pt idx="13344">
                  <c:v>-1.1977</c:v>
                </c:pt>
                <c:pt idx="13345">
                  <c:v>-0.97388799999999998</c:v>
                </c:pt>
                <c:pt idx="13346">
                  <c:v>-1.79948</c:v>
                </c:pt>
                <c:pt idx="13347">
                  <c:v>-0.92201299999999997</c:v>
                </c:pt>
                <c:pt idx="13348">
                  <c:v>-1.4483299999999999</c:v>
                </c:pt>
                <c:pt idx="13349">
                  <c:v>-1.34552</c:v>
                </c:pt>
                <c:pt idx="13350">
                  <c:v>-1.6251899999999999</c:v>
                </c:pt>
                <c:pt idx="13351">
                  <c:v>-1.1069800000000001</c:v>
                </c:pt>
                <c:pt idx="13352">
                  <c:v>-1.42031</c:v>
                </c:pt>
                <c:pt idx="13353">
                  <c:v>-1.21651</c:v>
                </c:pt>
                <c:pt idx="13354">
                  <c:v>-0.80959199999999998</c:v>
                </c:pt>
                <c:pt idx="13355">
                  <c:v>-1.34552</c:v>
                </c:pt>
                <c:pt idx="13356">
                  <c:v>-0.15210399999999999</c:v>
                </c:pt>
                <c:pt idx="13357">
                  <c:v>-0.66556400000000004</c:v>
                </c:pt>
                <c:pt idx="13358">
                  <c:v>-0.788053</c:v>
                </c:pt>
                <c:pt idx="13359">
                  <c:v>-0.15210399999999999</c:v>
                </c:pt>
                <c:pt idx="13360">
                  <c:v>-0.92201299999999997</c:v>
                </c:pt>
                <c:pt idx="13361">
                  <c:v>-0.99221800000000004</c:v>
                </c:pt>
                <c:pt idx="13362">
                  <c:v>-2.4573299999999998</c:v>
                </c:pt>
                <c:pt idx="13363">
                  <c:v>-1.5187299999999999</c:v>
                </c:pt>
                <c:pt idx="13364">
                  <c:v>-0.66556400000000004</c:v>
                </c:pt>
                <c:pt idx="13365">
                  <c:v>-0.95774099999999995</c:v>
                </c:pt>
                <c:pt idx="13366">
                  <c:v>-1.76386</c:v>
                </c:pt>
                <c:pt idx="13367">
                  <c:v>-0.97187299999999999</c:v>
                </c:pt>
                <c:pt idx="13368">
                  <c:v>-1.0044299999999999</c:v>
                </c:pt>
                <c:pt idx="13369">
                  <c:v>-0.93477600000000005</c:v>
                </c:pt>
                <c:pt idx="13370">
                  <c:v>-1.3112999999999999</c:v>
                </c:pt>
                <c:pt idx="13371">
                  <c:v>-1.71</c:v>
                </c:pt>
                <c:pt idx="13372">
                  <c:v>-1.23024</c:v>
                </c:pt>
                <c:pt idx="13373">
                  <c:v>-1.4561500000000001</c:v>
                </c:pt>
                <c:pt idx="13374">
                  <c:v>-1.99533</c:v>
                </c:pt>
                <c:pt idx="13375">
                  <c:v>-1.341</c:v>
                </c:pt>
                <c:pt idx="13376">
                  <c:v>-1.28766</c:v>
                </c:pt>
                <c:pt idx="13377">
                  <c:v>-0.82127300000000003</c:v>
                </c:pt>
                <c:pt idx="13378">
                  <c:v>-1.59972</c:v>
                </c:pt>
                <c:pt idx="13379">
                  <c:v>-0.82127300000000003</c:v>
                </c:pt>
                <c:pt idx="13380">
                  <c:v>-1.341</c:v>
                </c:pt>
                <c:pt idx="13381">
                  <c:v>-1.01301</c:v>
                </c:pt>
                <c:pt idx="13382">
                  <c:v>-1.61947</c:v>
                </c:pt>
                <c:pt idx="13383">
                  <c:v>-1.83674</c:v>
                </c:pt>
                <c:pt idx="13384">
                  <c:v>-0.84132499999999999</c:v>
                </c:pt>
                <c:pt idx="13385">
                  <c:v>-1.76091</c:v>
                </c:pt>
                <c:pt idx="13386">
                  <c:v>-1.71932</c:v>
                </c:pt>
                <c:pt idx="13387">
                  <c:v>-1.62294</c:v>
                </c:pt>
                <c:pt idx="13388">
                  <c:v>-1.1102799999999999</c:v>
                </c:pt>
                <c:pt idx="13389">
                  <c:v>-1.62294</c:v>
                </c:pt>
                <c:pt idx="13390">
                  <c:v>-1.33063</c:v>
                </c:pt>
                <c:pt idx="13391">
                  <c:v>-1.37554</c:v>
                </c:pt>
                <c:pt idx="13392">
                  <c:v>-0.84132499999999999</c:v>
                </c:pt>
                <c:pt idx="13393">
                  <c:v>-1.01301</c:v>
                </c:pt>
                <c:pt idx="13394">
                  <c:v>-1.24044</c:v>
                </c:pt>
                <c:pt idx="13395">
                  <c:v>-1.3102799999999999</c:v>
                </c:pt>
                <c:pt idx="13396">
                  <c:v>-1.4684699999999999</c:v>
                </c:pt>
                <c:pt idx="13397">
                  <c:v>-1.1579600000000001</c:v>
                </c:pt>
                <c:pt idx="13398">
                  <c:v>-0.90790300000000002</c:v>
                </c:pt>
                <c:pt idx="13399">
                  <c:v>-1.5857600000000001</c:v>
                </c:pt>
                <c:pt idx="13400">
                  <c:v>-2.0787399999999998</c:v>
                </c:pt>
                <c:pt idx="13401">
                  <c:v>-2.16499</c:v>
                </c:pt>
                <c:pt idx="13402">
                  <c:v>-1.42822</c:v>
                </c:pt>
                <c:pt idx="13403">
                  <c:v>-1.3102799999999999</c:v>
                </c:pt>
                <c:pt idx="13404">
                  <c:v>-2.16499</c:v>
                </c:pt>
                <c:pt idx="13405">
                  <c:v>-0.66925100000000004</c:v>
                </c:pt>
                <c:pt idx="13406">
                  <c:v>-1.0746199999999999</c:v>
                </c:pt>
                <c:pt idx="13407">
                  <c:v>-1.0746199999999999</c:v>
                </c:pt>
                <c:pt idx="13408">
                  <c:v>-2.16499</c:v>
                </c:pt>
                <c:pt idx="13409">
                  <c:v>-1.22614</c:v>
                </c:pt>
                <c:pt idx="13410">
                  <c:v>-1.27145</c:v>
                </c:pt>
                <c:pt idx="13411">
                  <c:v>-0.55350999999999995</c:v>
                </c:pt>
                <c:pt idx="13412">
                  <c:v>-0.90184699999999995</c:v>
                </c:pt>
                <c:pt idx="13413">
                  <c:v>-1.1935199999999999</c:v>
                </c:pt>
                <c:pt idx="13414">
                  <c:v>-0.446961</c:v>
                </c:pt>
                <c:pt idx="13415">
                  <c:v>-0.44685900000000001</c:v>
                </c:pt>
                <c:pt idx="13416">
                  <c:v>-1.3993100000000001</c:v>
                </c:pt>
                <c:pt idx="13417">
                  <c:v>-0.55350999999999995</c:v>
                </c:pt>
                <c:pt idx="13418">
                  <c:v>-1.5708</c:v>
                </c:pt>
                <c:pt idx="13419">
                  <c:v>-0.36270000000000002</c:v>
                </c:pt>
                <c:pt idx="13420">
                  <c:v>-0.36270000000000002</c:v>
                </c:pt>
                <c:pt idx="13421">
                  <c:v>-0.36270000000000002</c:v>
                </c:pt>
                <c:pt idx="13422">
                  <c:v>-0.50489399999999995</c:v>
                </c:pt>
                <c:pt idx="13423">
                  <c:v>-0.64568599999999998</c:v>
                </c:pt>
                <c:pt idx="13424">
                  <c:v>-1.0146900000000001</c:v>
                </c:pt>
                <c:pt idx="13425">
                  <c:v>-1.30383</c:v>
                </c:pt>
                <c:pt idx="13426">
                  <c:v>-1.3993100000000001</c:v>
                </c:pt>
                <c:pt idx="13427">
                  <c:v>-0.55350999999999995</c:v>
                </c:pt>
                <c:pt idx="13428">
                  <c:v>-0.50489399999999995</c:v>
                </c:pt>
                <c:pt idx="13429">
                  <c:v>-0.64200599999999997</c:v>
                </c:pt>
                <c:pt idx="13430">
                  <c:v>-0.44242300000000001</c:v>
                </c:pt>
                <c:pt idx="13431">
                  <c:v>-1.13286</c:v>
                </c:pt>
                <c:pt idx="13432">
                  <c:v>-0.32842900000000003</c:v>
                </c:pt>
                <c:pt idx="13433">
                  <c:v>0.14913799999999999</c:v>
                </c:pt>
                <c:pt idx="13434">
                  <c:v>-0.71338999999999997</c:v>
                </c:pt>
                <c:pt idx="13435">
                  <c:v>-0.71338999999999997</c:v>
                </c:pt>
                <c:pt idx="13436">
                  <c:v>-1.0927100000000001</c:v>
                </c:pt>
                <c:pt idx="13437">
                  <c:v>-0.81944499999999998</c:v>
                </c:pt>
                <c:pt idx="13438">
                  <c:v>-0.65049999999999997</c:v>
                </c:pt>
                <c:pt idx="13439">
                  <c:v>-0.42002600000000001</c:v>
                </c:pt>
                <c:pt idx="13440">
                  <c:v>-0.42002600000000001</c:v>
                </c:pt>
                <c:pt idx="13441">
                  <c:v>-0.54661700000000002</c:v>
                </c:pt>
                <c:pt idx="13442">
                  <c:v>-0.18970000000000001</c:v>
                </c:pt>
                <c:pt idx="13443">
                  <c:v>-0.67891500000000005</c:v>
                </c:pt>
                <c:pt idx="13444">
                  <c:v>-0.81944499999999998</c:v>
                </c:pt>
                <c:pt idx="13445">
                  <c:v>-0.76962200000000003</c:v>
                </c:pt>
                <c:pt idx="13446">
                  <c:v>-1.3130500000000001</c:v>
                </c:pt>
                <c:pt idx="13447">
                  <c:v>-1.2437499999999999</c:v>
                </c:pt>
                <c:pt idx="13448">
                  <c:v>-1.2973399999999999</c:v>
                </c:pt>
                <c:pt idx="13449">
                  <c:v>-0.57718199999999997</c:v>
                </c:pt>
                <c:pt idx="13450">
                  <c:v>-0.96459799999999996</c:v>
                </c:pt>
                <c:pt idx="13451">
                  <c:v>-1.08318</c:v>
                </c:pt>
                <c:pt idx="13452">
                  <c:v>-0.82256700000000005</c:v>
                </c:pt>
                <c:pt idx="13453">
                  <c:v>-0.91173599999999999</c:v>
                </c:pt>
                <c:pt idx="13454">
                  <c:v>-0.63363700000000001</c:v>
                </c:pt>
                <c:pt idx="13455">
                  <c:v>-0.89266199999999996</c:v>
                </c:pt>
                <c:pt idx="13456">
                  <c:v>-1.1882200000000001</c:v>
                </c:pt>
                <c:pt idx="13457">
                  <c:v>-0.87132399999999999</c:v>
                </c:pt>
                <c:pt idx="13458">
                  <c:v>-0.71954200000000001</c:v>
                </c:pt>
                <c:pt idx="13459">
                  <c:v>-0.75823399999999996</c:v>
                </c:pt>
                <c:pt idx="13460">
                  <c:v>-0.92558200000000002</c:v>
                </c:pt>
                <c:pt idx="13461">
                  <c:v>-0.50858800000000004</c:v>
                </c:pt>
                <c:pt idx="13462">
                  <c:v>-0.92050500000000002</c:v>
                </c:pt>
                <c:pt idx="13463">
                  <c:v>-0.47321000000000002</c:v>
                </c:pt>
                <c:pt idx="13464">
                  <c:v>-0.62093399999999999</c:v>
                </c:pt>
                <c:pt idx="13465">
                  <c:v>-0.88726700000000003</c:v>
                </c:pt>
                <c:pt idx="13466">
                  <c:v>-0.87158999999999998</c:v>
                </c:pt>
                <c:pt idx="13467">
                  <c:v>-1.1832100000000001</c:v>
                </c:pt>
                <c:pt idx="13468">
                  <c:v>-0.73904099999999995</c:v>
                </c:pt>
                <c:pt idx="13469">
                  <c:v>-0.24121799999999999</c:v>
                </c:pt>
                <c:pt idx="13470">
                  <c:v>-0.39080399999999998</c:v>
                </c:pt>
                <c:pt idx="13471">
                  <c:v>-2.2995399999999999</c:v>
                </c:pt>
                <c:pt idx="13472">
                  <c:v>-2.2995399999999999</c:v>
                </c:pt>
                <c:pt idx="13473">
                  <c:v>-2.06155</c:v>
                </c:pt>
                <c:pt idx="13474">
                  <c:v>-2.06155</c:v>
                </c:pt>
                <c:pt idx="13475">
                  <c:v>-2.2995399999999999</c:v>
                </c:pt>
                <c:pt idx="13476">
                  <c:v>-2.06155</c:v>
                </c:pt>
                <c:pt idx="13477">
                  <c:v>-1.7638499999999999</c:v>
                </c:pt>
                <c:pt idx="13478">
                  <c:v>-1.7638499999999999</c:v>
                </c:pt>
                <c:pt idx="13479">
                  <c:v>-1.47224</c:v>
                </c:pt>
                <c:pt idx="13480">
                  <c:v>-1.9864999999999999</c:v>
                </c:pt>
                <c:pt idx="13481">
                  <c:v>-1.9256800000000001</c:v>
                </c:pt>
                <c:pt idx="13482">
                  <c:v>-1.8519399999999999</c:v>
                </c:pt>
                <c:pt idx="13483">
                  <c:v>-1.89107</c:v>
                </c:pt>
                <c:pt idx="13484">
                  <c:v>-1.8337600000000001</c:v>
                </c:pt>
                <c:pt idx="13485">
                  <c:v>-1.89107</c:v>
                </c:pt>
                <c:pt idx="13486">
                  <c:v>-0.62609599999999999</c:v>
                </c:pt>
                <c:pt idx="13487">
                  <c:v>-0.94016200000000005</c:v>
                </c:pt>
                <c:pt idx="13488">
                  <c:v>-1.2972900000000001</c:v>
                </c:pt>
                <c:pt idx="13489">
                  <c:v>-0.92575700000000005</c:v>
                </c:pt>
                <c:pt idx="13490">
                  <c:v>-1.0410600000000001</c:v>
                </c:pt>
                <c:pt idx="13491">
                  <c:v>-1.05874</c:v>
                </c:pt>
                <c:pt idx="13492">
                  <c:v>-0.780667</c:v>
                </c:pt>
                <c:pt idx="13493">
                  <c:v>-0.93416399999999999</c:v>
                </c:pt>
                <c:pt idx="13494">
                  <c:v>-0.88076200000000004</c:v>
                </c:pt>
                <c:pt idx="13495">
                  <c:v>-0.94016200000000005</c:v>
                </c:pt>
                <c:pt idx="13496">
                  <c:v>-1.2563200000000001</c:v>
                </c:pt>
                <c:pt idx="13497">
                  <c:v>-1.23092</c:v>
                </c:pt>
                <c:pt idx="13498">
                  <c:v>-1.8029299999999999</c:v>
                </c:pt>
                <c:pt idx="13499">
                  <c:v>-1.3290599999999999</c:v>
                </c:pt>
                <c:pt idx="13500">
                  <c:v>-1.86344</c:v>
                </c:pt>
                <c:pt idx="13501">
                  <c:v>-0.95936100000000002</c:v>
                </c:pt>
                <c:pt idx="13502">
                  <c:v>-1.3766799999999999</c:v>
                </c:pt>
                <c:pt idx="13503">
                  <c:v>-1.3766799999999999</c:v>
                </c:pt>
                <c:pt idx="13504">
                  <c:v>-0.64174500000000001</c:v>
                </c:pt>
                <c:pt idx="13505">
                  <c:v>-1.4128400000000001</c:v>
                </c:pt>
                <c:pt idx="13506">
                  <c:v>-1.2114799999999999</c:v>
                </c:pt>
                <c:pt idx="13507">
                  <c:v>-1.9175199999999999</c:v>
                </c:pt>
                <c:pt idx="13508">
                  <c:v>-0.76528600000000002</c:v>
                </c:pt>
                <c:pt idx="13509">
                  <c:v>-2.0199400000000001</c:v>
                </c:pt>
                <c:pt idx="13510">
                  <c:v>-1.47645</c:v>
                </c:pt>
                <c:pt idx="13511">
                  <c:v>-1.85171</c:v>
                </c:pt>
                <c:pt idx="13512">
                  <c:v>-1.4763900000000001</c:v>
                </c:pt>
                <c:pt idx="13513">
                  <c:v>-2.21638</c:v>
                </c:pt>
                <c:pt idx="13514">
                  <c:v>-2.3395999999999999</c:v>
                </c:pt>
                <c:pt idx="13515">
                  <c:v>-1.76149</c:v>
                </c:pt>
                <c:pt idx="13516">
                  <c:v>-1.9561299999999999</c:v>
                </c:pt>
                <c:pt idx="13517">
                  <c:v>-1.71214</c:v>
                </c:pt>
                <c:pt idx="13518">
                  <c:v>-1.9293400000000001</c:v>
                </c:pt>
                <c:pt idx="13519">
                  <c:v>-2.3424100000000001</c:v>
                </c:pt>
                <c:pt idx="13520">
                  <c:v>-1.7031700000000001</c:v>
                </c:pt>
                <c:pt idx="13521">
                  <c:v>-1.6240699999999999</c:v>
                </c:pt>
                <c:pt idx="13522">
                  <c:v>-2.3701400000000001</c:v>
                </c:pt>
                <c:pt idx="13523">
                  <c:v>-1.1580699999999999</c:v>
                </c:pt>
                <c:pt idx="13524">
                  <c:v>-1.6123499999999999</c:v>
                </c:pt>
                <c:pt idx="13525">
                  <c:v>-1.65123</c:v>
                </c:pt>
                <c:pt idx="13526">
                  <c:v>-1.3105100000000001</c:v>
                </c:pt>
                <c:pt idx="13527">
                  <c:v>-2.3173599999999999</c:v>
                </c:pt>
                <c:pt idx="13528">
                  <c:v>-1.7679100000000001</c:v>
                </c:pt>
                <c:pt idx="13529">
                  <c:v>-1.66144</c:v>
                </c:pt>
                <c:pt idx="13530">
                  <c:v>-1.6123499999999999</c:v>
                </c:pt>
                <c:pt idx="13531">
                  <c:v>-0.93837499999999996</c:v>
                </c:pt>
                <c:pt idx="13532">
                  <c:v>-1.71214</c:v>
                </c:pt>
                <c:pt idx="13533">
                  <c:v>-1.85406</c:v>
                </c:pt>
                <c:pt idx="13534">
                  <c:v>-1.4379299999999999</c:v>
                </c:pt>
                <c:pt idx="13535">
                  <c:v>-1.6807300000000001</c:v>
                </c:pt>
                <c:pt idx="13536">
                  <c:v>-1.5827</c:v>
                </c:pt>
                <c:pt idx="13537">
                  <c:v>-1.53315</c:v>
                </c:pt>
                <c:pt idx="13538">
                  <c:v>-2.1415299999999999</c:v>
                </c:pt>
                <c:pt idx="13539">
                  <c:v>-1.66144</c:v>
                </c:pt>
                <c:pt idx="13540">
                  <c:v>-1.57457</c:v>
                </c:pt>
                <c:pt idx="13541">
                  <c:v>-1.85406</c:v>
                </c:pt>
                <c:pt idx="13542">
                  <c:v>-2.3687299999999998</c:v>
                </c:pt>
                <c:pt idx="13543">
                  <c:v>-1.4420299999999999</c:v>
                </c:pt>
                <c:pt idx="13544">
                  <c:v>-2.0351400000000002</c:v>
                </c:pt>
                <c:pt idx="13545">
                  <c:v>-1.2914000000000001</c:v>
                </c:pt>
                <c:pt idx="13546">
                  <c:v>-1.87358</c:v>
                </c:pt>
                <c:pt idx="13547">
                  <c:v>-2.6168200000000001</c:v>
                </c:pt>
                <c:pt idx="13548">
                  <c:v>-1.6737599999999999</c:v>
                </c:pt>
                <c:pt idx="13549">
                  <c:v>-1.6415900000000001</c:v>
                </c:pt>
                <c:pt idx="13550">
                  <c:v>-2.01728</c:v>
                </c:pt>
                <c:pt idx="13551">
                  <c:v>-1.6737599999999999</c:v>
                </c:pt>
                <c:pt idx="13552">
                  <c:v>-1.13422</c:v>
                </c:pt>
                <c:pt idx="13553">
                  <c:v>-1.13422</c:v>
                </c:pt>
                <c:pt idx="13554">
                  <c:v>-0.120465</c:v>
                </c:pt>
                <c:pt idx="13555">
                  <c:v>-0.18934799999999999</c:v>
                </c:pt>
                <c:pt idx="13556">
                  <c:v>-1.19312</c:v>
                </c:pt>
                <c:pt idx="13557">
                  <c:v>-0.70426699999999998</c:v>
                </c:pt>
                <c:pt idx="13558">
                  <c:v>-1.1654599999999999</c:v>
                </c:pt>
                <c:pt idx="13559">
                  <c:v>-0.74853599999999998</c:v>
                </c:pt>
                <c:pt idx="13560">
                  <c:v>-0.70426699999999998</c:v>
                </c:pt>
                <c:pt idx="13561">
                  <c:v>-0.76391699999999996</c:v>
                </c:pt>
                <c:pt idx="13562">
                  <c:v>-1.4509099999999999</c:v>
                </c:pt>
                <c:pt idx="13563">
                  <c:v>-0.96344799999999997</c:v>
                </c:pt>
                <c:pt idx="13564">
                  <c:v>-0.82111199999999995</c:v>
                </c:pt>
                <c:pt idx="13565">
                  <c:v>-0.120465</c:v>
                </c:pt>
                <c:pt idx="13566">
                  <c:v>-1.92553</c:v>
                </c:pt>
                <c:pt idx="13567">
                  <c:v>-0.89822100000000005</c:v>
                </c:pt>
                <c:pt idx="13568">
                  <c:v>-1.23444</c:v>
                </c:pt>
                <c:pt idx="13569">
                  <c:v>-0.70426699999999998</c:v>
                </c:pt>
                <c:pt idx="13570">
                  <c:v>-0.10817599999999999</c:v>
                </c:pt>
                <c:pt idx="13571">
                  <c:v>-0.96344799999999997</c:v>
                </c:pt>
                <c:pt idx="13572">
                  <c:v>-1.19312</c:v>
                </c:pt>
                <c:pt idx="13573">
                  <c:v>-1.5164800000000001</c:v>
                </c:pt>
                <c:pt idx="13574">
                  <c:v>-0.90261400000000003</c:v>
                </c:pt>
                <c:pt idx="13575">
                  <c:v>-1.2754300000000001</c:v>
                </c:pt>
                <c:pt idx="13576">
                  <c:v>-0.162664</c:v>
                </c:pt>
                <c:pt idx="13577">
                  <c:v>-0.55559400000000003</c:v>
                </c:pt>
                <c:pt idx="13578">
                  <c:v>-0.71954200000000001</c:v>
                </c:pt>
                <c:pt idx="13579">
                  <c:v>-1.2754300000000001</c:v>
                </c:pt>
                <c:pt idx="13580">
                  <c:v>-1.15141</c:v>
                </c:pt>
                <c:pt idx="13581">
                  <c:v>-0.55559400000000003</c:v>
                </c:pt>
                <c:pt idx="13582">
                  <c:v>-1.1249499999999999</c:v>
                </c:pt>
                <c:pt idx="13583">
                  <c:v>-1.0996900000000001</c:v>
                </c:pt>
                <c:pt idx="13584">
                  <c:v>-1.13287</c:v>
                </c:pt>
                <c:pt idx="13585">
                  <c:v>-1.23115</c:v>
                </c:pt>
                <c:pt idx="13586">
                  <c:v>-0.80730100000000005</c:v>
                </c:pt>
                <c:pt idx="13587">
                  <c:v>-0.14640400000000001</c:v>
                </c:pt>
                <c:pt idx="13588">
                  <c:v>-1.40754</c:v>
                </c:pt>
                <c:pt idx="13589">
                  <c:v>-0.26441700000000001</c:v>
                </c:pt>
                <c:pt idx="13590">
                  <c:v>-0.26441700000000001</c:v>
                </c:pt>
                <c:pt idx="13591">
                  <c:v>-1.23115</c:v>
                </c:pt>
                <c:pt idx="13592">
                  <c:v>-1.6193200000000001</c:v>
                </c:pt>
                <c:pt idx="13593">
                  <c:v>-0.83585799999999999</c:v>
                </c:pt>
                <c:pt idx="13594">
                  <c:v>-1.6126100000000001</c:v>
                </c:pt>
                <c:pt idx="13595">
                  <c:v>-1.5273399999999999</c:v>
                </c:pt>
                <c:pt idx="13596">
                  <c:v>-1.71512</c:v>
                </c:pt>
                <c:pt idx="13597">
                  <c:v>-1.71512</c:v>
                </c:pt>
                <c:pt idx="13598">
                  <c:v>-1.30959</c:v>
                </c:pt>
                <c:pt idx="13599">
                  <c:v>-0.54878700000000002</c:v>
                </c:pt>
                <c:pt idx="13600">
                  <c:v>-1.78169</c:v>
                </c:pt>
                <c:pt idx="13601">
                  <c:v>-1.78169</c:v>
                </c:pt>
                <c:pt idx="13602">
                  <c:v>-1.11782</c:v>
                </c:pt>
                <c:pt idx="13603">
                  <c:v>-0.40221400000000002</c:v>
                </c:pt>
                <c:pt idx="13604">
                  <c:v>-1.5688500000000001</c:v>
                </c:pt>
                <c:pt idx="13605">
                  <c:v>-0.69358500000000001</c:v>
                </c:pt>
                <c:pt idx="13606">
                  <c:v>-2.2935599999999998</c:v>
                </c:pt>
                <c:pt idx="13607">
                  <c:v>-1.8774299999999999</c:v>
                </c:pt>
                <c:pt idx="13608">
                  <c:v>-2.1332</c:v>
                </c:pt>
                <c:pt idx="13609">
                  <c:v>-1.5667500000000001</c:v>
                </c:pt>
                <c:pt idx="13610">
                  <c:v>-2.0611899999999999</c:v>
                </c:pt>
                <c:pt idx="13611">
                  <c:v>-2.2935599999999998</c:v>
                </c:pt>
                <c:pt idx="13612">
                  <c:v>-2.1332</c:v>
                </c:pt>
                <c:pt idx="13613">
                  <c:v>-2.1228400000000001</c:v>
                </c:pt>
                <c:pt idx="13614">
                  <c:v>-2.1332</c:v>
                </c:pt>
                <c:pt idx="13615">
                  <c:v>-2.1228400000000001</c:v>
                </c:pt>
                <c:pt idx="13616">
                  <c:v>-2.16208</c:v>
                </c:pt>
                <c:pt idx="13617">
                  <c:v>-1.6526099999999999</c:v>
                </c:pt>
                <c:pt idx="13618">
                  <c:v>-2.1372599999999999</c:v>
                </c:pt>
                <c:pt idx="13619">
                  <c:v>-1.43991</c:v>
                </c:pt>
                <c:pt idx="13620">
                  <c:v>-2.2935599999999998</c:v>
                </c:pt>
                <c:pt idx="13621">
                  <c:v>-2.3725100000000001</c:v>
                </c:pt>
                <c:pt idx="13622">
                  <c:v>-1.0465800000000001</c:v>
                </c:pt>
                <c:pt idx="13623">
                  <c:v>-2.1692900000000002</c:v>
                </c:pt>
                <c:pt idx="13624">
                  <c:v>-1.9359599999999999</c:v>
                </c:pt>
                <c:pt idx="13625">
                  <c:v>-0.64057299999999995</c:v>
                </c:pt>
                <c:pt idx="13626">
                  <c:v>-1.3852800000000001</c:v>
                </c:pt>
                <c:pt idx="13627">
                  <c:v>-1.82456</c:v>
                </c:pt>
                <c:pt idx="13628">
                  <c:v>-1.6293599999999999</c:v>
                </c:pt>
                <c:pt idx="13629">
                  <c:v>-1.16588</c:v>
                </c:pt>
                <c:pt idx="13630">
                  <c:v>-2.21577</c:v>
                </c:pt>
                <c:pt idx="13631">
                  <c:v>-1.08195</c:v>
                </c:pt>
                <c:pt idx="13632">
                  <c:v>-1.3509899999999999</c:v>
                </c:pt>
                <c:pt idx="13633">
                  <c:v>-1.6911099999999999</c:v>
                </c:pt>
                <c:pt idx="13634">
                  <c:v>-2.1692900000000002</c:v>
                </c:pt>
                <c:pt idx="13635">
                  <c:v>-1.6526099999999999</c:v>
                </c:pt>
                <c:pt idx="13636">
                  <c:v>-2.3725100000000001</c:v>
                </c:pt>
                <c:pt idx="13637">
                  <c:v>-2.7671199999999998</c:v>
                </c:pt>
                <c:pt idx="13638">
                  <c:v>-1.63839</c:v>
                </c:pt>
                <c:pt idx="13639">
                  <c:v>-0.96782699999999999</c:v>
                </c:pt>
                <c:pt idx="13640">
                  <c:v>-1.63809</c:v>
                </c:pt>
                <c:pt idx="13641">
                  <c:v>-1.8609899999999999</c:v>
                </c:pt>
                <c:pt idx="13642">
                  <c:v>-1.7582</c:v>
                </c:pt>
                <c:pt idx="13643">
                  <c:v>-1.49515</c:v>
                </c:pt>
                <c:pt idx="13644">
                  <c:v>-2.79054</c:v>
                </c:pt>
                <c:pt idx="13645">
                  <c:v>-2.57857</c:v>
                </c:pt>
                <c:pt idx="13646">
                  <c:v>-2.0593900000000001</c:v>
                </c:pt>
                <c:pt idx="13647">
                  <c:v>-2.21577</c:v>
                </c:pt>
                <c:pt idx="13648">
                  <c:v>-1.85826</c:v>
                </c:pt>
                <c:pt idx="13649">
                  <c:v>-1.85826</c:v>
                </c:pt>
                <c:pt idx="13650">
                  <c:v>-2.0613899999999998</c:v>
                </c:pt>
                <c:pt idx="13651">
                  <c:v>-2.7671199999999998</c:v>
                </c:pt>
                <c:pt idx="13652">
                  <c:v>-1.82216</c:v>
                </c:pt>
                <c:pt idx="13653">
                  <c:v>-2.22709</c:v>
                </c:pt>
                <c:pt idx="13654">
                  <c:v>-1.7812300000000001</c:v>
                </c:pt>
                <c:pt idx="13655">
                  <c:v>-1.7520199999999999</c:v>
                </c:pt>
                <c:pt idx="13656">
                  <c:v>-1.5207599999999999</c:v>
                </c:pt>
                <c:pt idx="13657">
                  <c:v>-1.9446300000000001</c:v>
                </c:pt>
                <c:pt idx="13658">
                  <c:v>-1.4922</c:v>
                </c:pt>
                <c:pt idx="13659">
                  <c:v>-1.8129500000000001</c:v>
                </c:pt>
                <c:pt idx="13660">
                  <c:v>-0.280414</c:v>
                </c:pt>
                <c:pt idx="13661">
                  <c:v>-1.79244</c:v>
                </c:pt>
                <c:pt idx="13662">
                  <c:v>-1.3898299999999999</c:v>
                </c:pt>
                <c:pt idx="13663">
                  <c:v>-0.577098</c:v>
                </c:pt>
                <c:pt idx="13664">
                  <c:v>-2.0042399999999998</c:v>
                </c:pt>
                <c:pt idx="13665">
                  <c:v>-1.24502</c:v>
                </c:pt>
                <c:pt idx="13666">
                  <c:v>-1.11331</c:v>
                </c:pt>
                <c:pt idx="13667">
                  <c:v>-0.92614099999999999</c:v>
                </c:pt>
                <c:pt idx="13668">
                  <c:v>-1.06867</c:v>
                </c:pt>
                <c:pt idx="13669">
                  <c:v>-1.6716</c:v>
                </c:pt>
                <c:pt idx="13670">
                  <c:v>-1.9248000000000001</c:v>
                </c:pt>
                <c:pt idx="13671">
                  <c:v>-1.9761599999999999</c:v>
                </c:pt>
                <c:pt idx="13672">
                  <c:v>-1.89422</c:v>
                </c:pt>
                <c:pt idx="13673">
                  <c:v>-2.2723499999999999</c:v>
                </c:pt>
                <c:pt idx="13674">
                  <c:v>-1.6470499999999999</c:v>
                </c:pt>
                <c:pt idx="13675">
                  <c:v>-0.56071099999999996</c:v>
                </c:pt>
                <c:pt idx="13676">
                  <c:v>-0.59315300000000004</c:v>
                </c:pt>
                <c:pt idx="13677">
                  <c:v>-0.27945300000000001</c:v>
                </c:pt>
                <c:pt idx="13678">
                  <c:v>-1.4509099999999999</c:v>
                </c:pt>
                <c:pt idx="13679">
                  <c:v>-0.10817599999999999</c:v>
                </c:pt>
                <c:pt idx="13680">
                  <c:v>-6.5077999999999997E-2</c:v>
                </c:pt>
                <c:pt idx="13681">
                  <c:v>-0.39333299999999999</c:v>
                </c:pt>
                <c:pt idx="13682">
                  <c:v>-1.0216499999999999</c:v>
                </c:pt>
                <c:pt idx="13683">
                  <c:v>-1.16679</c:v>
                </c:pt>
                <c:pt idx="13684">
                  <c:v>-1.16225</c:v>
                </c:pt>
                <c:pt idx="13685">
                  <c:v>-0.74720600000000004</c:v>
                </c:pt>
                <c:pt idx="13686">
                  <c:v>-0.44202900000000001</c:v>
                </c:pt>
                <c:pt idx="13687">
                  <c:v>-1.3227</c:v>
                </c:pt>
                <c:pt idx="13688">
                  <c:v>-1.1580999999999999</c:v>
                </c:pt>
                <c:pt idx="13689">
                  <c:v>-0.22467699999999999</c:v>
                </c:pt>
                <c:pt idx="13690">
                  <c:v>-1.0421199999999999</c:v>
                </c:pt>
                <c:pt idx="13691">
                  <c:v>-0.47115899999999999</c:v>
                </c:pt>
                <c:pt idx="13692">
                  <c:v>-0.97227699999999995</c:v>
                </c:pt>
                <c:pt idx="13693">
                  <c:v>-1.18014</c:v>
                </c:pt>
                <c:pt idx="13694">
                  <c:v>-1.18014</c:v>
                </c:pt>
                <c:pt idx="13695">
                  <c:v>-1.20747</c:v>
                </c:pt>
                <c:pt idx="13696">
                  <c:v>4.3452999999999999E-2</c:v>
                </c:pt>
                <c:pt idx="13697">
                  <c:v>-0.97227699999999995</c:v>
                </c:pt>
                <c:pt idx="13698">
                  <c:v>-0.97227699999999995</c:v>
                </c:pt>
                <c:pt idx="13699">
                  <c:v>-1.0779099999999999</c:v>
                </c:pt>
                <c:pt idx="13700">
                  <c:v>-2.6293899999999999</c:v>
                </c:pt>
                <c:pt idx="13701">
                  <c:v>-1.06664</c:v>
                </c:pt>
                <c:pt idx="13702">
                  <c:v>-0.69777699999999998</c:v>
                </c:pt>
                <c:pt idx="13703">
                  <c:v>-1.71967</c:v>
                </c:pt>
                <c:pt idx="13704">
                  <c:v>-1.0779099999999999</c:v>
                </c:pt>
                <c:pt idx="13705">
                  <c:v>-1.2999000000000001</c:v>
                </c:pt>
                <c:pt idx="13706">
                  <c:v>-1.06664</c:v>
                </c:pt>
                <c:pt idx="13707">
                  <c:v>-1.1742699999999999</c:v>
                </c:pt>
                <c:pt idx="13708">
                  <c:v>-0.67173799999999995</c:v>
                </c:pt>
                <c:pt idx="13709">
                  <c:v>-1.10859</c:v>
                </c:pt>
                <c:pt idx="13710">
                  <c:v>-0.32308100000000001</c:v>
                </c:pt>
                <c:pt idx="13711">
                  <c:v>-0.59214999999999995</c:v>
                </c:pt>
                <c:pt idx="13712">
                  <c:v>-1.0779099999999999</c:v>
                </c:pt>
                <c:pt idx="13713">
                  <c:v>-0.32308100000000001</c:v>
                </c:pt>
                <c:pt idx="13714">
                  <c:v>-1.0333699999999999</c:v>
                </c:pt>
                <c:pt idx="13715">
                  <c:v>-0.69033199999999995</c:v>
                </c:pt>
                <c:pt idx="13716">
                  <c:v>-1.6115999999999999</c:v>
                </c:pt>
                <c:pt idx="13717">
                  <c:v>-9.7438999999999998E-2</c:v>
                </c:pt>
                <c:pt idx="13718">
                  <c:v>-1.0912599999999999</c:v>
                </c:pt>
                <c:pt idx="13719">
                  <c:v>-1.88026</c:v>
                </c:pt>
                <c:pt idx="13720">
                  <c:v>-0.66271800000000003</c:v>
                </c:pt>
                <c:pt idx="13721">
                  <c:v>-2.6032600000000001</c:v>
                </c:pt>
                <c:pt idx="13722">
                  <c:v>-1.5994299999999999</c:v>
                </c:pt>
                <c:pt idx="13723">
                  <c:v>-1.6947000000000001</c:v>
                </c:pt>
                <c:pt idx="13724">
                  <c:v>-1.7363</c:v>
                </c:pt>
                <c:pt idx="13725">
                  <c:v>-1.3379300000000001</c:v>
                </c:pt>
                <c:pt idx="13726">
                  <c:v>-1.1773499999999999</c:v>
                </c:pt>
                <c:pt idx="13727">
                  <c:v>-2.6032600000000001</c:v>
                </c:pt>
                <c:pt idx="13728">
                  <c:v>-2.8352400000000002</c:v>
                </c:pt>
                <c:pt idx="13729">
                  <c:v>-2.21286</c:v>
                </c:pt>
                <c:pt idx="13730">
                  <c:v>-2.4399500000000001</c:v>
                </c:pt>
                <c:pt idx="13731">
                  <c:v>-2.0374599999999998</c:v>
                </c:pt>
                <c:pt idx="13732">
                  <c:v>-1.53365</c:v>
                </c:pt>
                <c:pt idx="13733">
                  <c:v>-2.1369699999999998</c:v>
                </c:pt>
                <c:pt idx="13734">
                  <c:v>-1.6519900000000001</c:v>
                </c:pt>
                <c:pt idx="13735">
                  <c:v>-2.1701999999999999</c:v>
                </c:pt>
                <c:pt idx="13736">
                  <c:v>-2.2733300000000001</c:v>
                </c:pt>
                <c:pt idx="13737">
                  <c:v>-1.7812300000000001</c:v>
                </c:pt>
                <c:pt idx="13738">
                  <c:v>-1.7739799999999999</c:v>
                </c:pt>
                <c:pt idx="13739">
                  <c:v>-1.78556</c:v>
                </c:pt>
                <c:pt idx="13740">
                  <c:v>-1.5484800000000001</c:v>
                </c:pt>
                <c:pt idx="13741">
                  <c:v>-1.60042</c:v>
                </c:pt>
                <c:pt idx="13742">
                  <c:v>-1.6111800000000001</c:v>
                </c:pt>
                <c:pt idx="13743">
                  <c:v>-1.6524099999999999</c:v>
                </c:pt>
                <c:pt idx="13744">
                  <c:v>-2.0374599999999998</c:v>
                </c:pt>
                <c:pt idx="13745">
                  <c:v>-2.4399500000000001</c:v>
                </c:pt>
                <c:pt idx="13746">
                  <c:v>-1.5823</c:v>
                </c:pt>
                <c:pt idx="13747">
                  <c:v>-2.4399500000000001</c:v>
                </c:pt>
                <c:pt idx="13748">
                  <c:v>-2.0134699999999999</c:v>
                </c:pt>
                <c:pt idx="13749">
                  <c:v>-2.1929400000000001</c:v>
                </c:pt>
                <c:pt idx="13750">
                  <c:v>-1.2929900000000001</c:v>
                </c:pt>
                <c:pt idx="13751">
                  <c:v>-1.2841199999999999</c:v>
                </c:pt>
                <c:pt idx="13752">
                  <c:v>-1.5438700000000001</c:v>
                </c:pt>
                <c:pt idx="13753">
                  <c:v>-0.83097200000000004</c:v>
                </c:pt>
                <c:pt idx="13754">
                  <c:v>-0.35896299999999998</c:v>
                </c:pt>
                <c:pt idx="13755">
                  <c:v>-0.280414</c:v>
                </c:pt>
                <c:pt idx="13756">
                  <c:v>-1.55332</c:v>
                </c:pt>
                <c:pt idx="13757">
                  <c:v>-1.2841199999999999</c:v>
                </c:pt>
                <c:pt idx="13758">
                  <c:v>-1.51233</c:v>
                </c:pt>
                <c:pt idx="13759">
                  <c:v>-0.83097200000000004</c:v>
                </c:pt>
                <c:pt idx="13760">
                  <c:v>-0.74532900000000002</c:v>
                </c:pt>
                <c:pt idx="13761">
                  <c:v>-1.6468100000000001</c:v>
                </c:pt>
                <c:pt idx="13762">
                  <c:v>-0.66042699999999999</c:v>
                </c:pt>
                <c:pt idx="13763">
                  <c:v>-0.978186</c:v>
                </c:pt>
                <c:pt idx="13764">
                  <c:v>-1.3449899999999999</c:v>
                </c:pt>
                <c:pt idx="13765">
                  <c:v>-1.6524099999999999</c:v>
                </c:pt>
                <c:pt idx="13766">
                  <c:v>-1.10608</c:v>
                </c:pt>
                <c:pt idx="13767">
                  <c:v>-1.5576399999999999</c:v>
                </c:pt>
                <c:pt idx="13768">
                  <c:v>-1.2061500000000001</c:v>
                </c:pt>
                <c:pt idx="13769">
                  <c:v>-0.66042699999999999</c:v>
                </c:pt>
                <c:pt idx="13770">
                  <c:v>-0.60176099999999999</c:v>
                </c:pt>
                <c:pt idx="13771">
                  <c:v>-1.6251</c:v>
                </c:pt>
                <c:pt idx="13772">
                  <c:v>-3.2363000000000003E-2</c:v>
                </c:pt>
                <c:pt idx="13773">
                  <c:v>-0.364896</c:v>
                </c:pt>
                <c:pt idx="13774">
                  <c:v>-0.59865800000000002</c:v>
                </c:pt>
                <c:pt idx="13775">
                  <c:v>-0.70301199999999997</c:v>
                </c:pt>
                <c:pt idx="13776">
                  <c:v>-0.85611700000000002</c:v>
                </c:pt>
                <c:pt idx="13777">
                  <c:v>-0.84306999999999999</c:v>
                </c:pt>
                <c:pt idx="13778">
                  <c:v>-0.65832400000000002</c:v>
                </c:pt>
                <c:pt idx="13779">
                  <c:v>-0.72344200000000003</c:v>
                </c:pt>
                <c:pt idx="13780">
                  <c:v>-0.48747699999999999</c:v>
                </c:pt>
                <c:pt idx="13781">
                  <c:v>-1.1140300000000001</c:v>
                </c:pt>
                <c:pt idx="13782">
                  <c:v>-0.26697799999999999</c:v>
                </c:pt>
                <c:pt idx="13783">
                  <c:v>-0.31936199999999998</c:v>
                </c:pt>
                <c:pt idx="13784">
                  <c:v>-0.336372</c:v>
                </c:pt>
                <c:pt idx="13785">
                  <c:v>-1.1971400000000001</c:v>
                </c:pt>
                <c:pt idx="13786">
                  <c:v>-2.22533</c:v>
                </c:pt>
                <c:pt idx="13787">
                  <c:v>-1.84423</c:v>
                </c:pt>
                <c:pt idx="13788">
                  <c:v>-0.78833200000000003</c:v>
                </c:pt>
                <c:pt idx="13789">
                  <c:v>-1.8628800000000001</c:v>
                </c:pt>
                <c:pt idx="13790">
                  <c:v>-0.97543299999999999</c:v>
                </c:pt>
                <c:pt idx="13791">
                  <c:v>-1.53196</c:v>
                </c:pt>
                <c:pt idx="13792">
                  <c:v>-1.2228399999999999</c:v>
                </c:pt>
                <c:pt idx="13793">
                  <c:v>-0.95218899999999995</c:v>
                </c:pt>
                <c:pt idx="13794">
                  <c:v>-2.0909900000000001</c:v>
                </c:pt>
                <c:pt idx="13795">
                  <c:v>-0.49784099999999998</c:v>
                </c:pt>
                <c:pt idx="13796">
                  <c:v>-1.1295200000000001</c:v>
                </c:pt>
                <c:pt idx="13797">
                  <c:v>-1.1971400000000001</c:v>
                </c:pt>
                <c:pt idx="13798">
                  <c:v>-1.3583099999999999</c:v>
                </c:pt>
                <c:pt idx="13799">
                  <c:v>-1.1949000000000001</c:v>
                </c:pt>
                <c:pt idx="13800">
                  <c:v>-1.71231</c:v>
                </c:pt>
                <c:pt idx="13801">
                  <c:v>-1.0609200000000001</c:v>
                </c:pt>
                <c:pt idx="13802">
                  <c:v>-1.06938</c:v>
                </c:pt>
                <c:pt idx="13803">
                  <c:v>-1.3583099999999999</c:v>
                </c:pt>
                <c:pt idx="13804">
                  <c:v>-1.12791</c:v>
                </c:pt>
                <c:pt idx="13805">
                  <c:v>-0.90604300000000004</c:v>
                </c:pt>
                <c:pt idx="13806">
                  <c:v>-1.1341699999999999</c:v>
                </c:pt>
                <c:pt idx="13807">
                  <c:v>-0.70911999999999997</c:v>
                </c:pt>
                <c:pt idx="13808">
                  <c:v>-1.1996199999999999</c:v>
                </c:pt>
                <c:pt idx="13809">
                  <c:v>-0.98580599999999996</c:v>
                </c:pt>
                <c:pt idx="13810">
                  <c:v>-0.85895299999999997</c:v>
                </c:pt>
                <c:pt idx="13811">
                  <c:v>-1.8563499999999999</c:v>
                </c:pt>
                <c:pt idx="13812">
                  <c:v>-1.33409</c:v>
                </c:pt>
                <c:pt idx="13813">
                  <c:v>-0.43937700000000002</c:v>
                </c:pt>
                <c:pt idx="13814">
                  <c:v>-1.0148200000000001</c:v>
                </c:pt>
                <c:pt idx="13815">
                  <c:v>-1.12791</c:v>
                </c:pt>
                <c:pt idx="13816">
                  <c:v>-0.76531199999999999</c:v>
                </c:pt>
                <c:pt idx="13817">
                  <c:v>-1.12791</c:v>
                </c:pt>
                <c:pt idx="13818">
                  <c:v>-1.66289</c:v>
                </c:pt>
                <c:pt idx="13819">
                  <c:v>-2.1467100000000001</c:v>
                </c:pt>
                <c:pt idx="13820">
                  <c:v>-0.54492499999999999</c:v>
                </c:pt>
                <c:pt idx="13821">
                  <c:v>-1.0148200000000001</c:v>
                </c:pt>
                <c:pt idx="13822">
                  <c:v>-1.12791</c:v>
                </c:pt>
                <c:pt idx="13823">
                  <c:v>-1.1743399999999999</c:v>
                </c:pt>
                <c:pt idx="13824">
                  <c:v>-1.9846900000000001</c:v>
                </c:pt>
                <c:pt idx="13825">
                  <c:v>-1.47377</c:v>
                </c:pt>
                <c:pt idx="13826">
                  <c:v>-0.821967</c:v>
                </c:pt>
                <c:pt idx="13827">
                  <c:v>-0.88041599999999998</c:v>
                </c:pt>
                <c:pt idx="13828">
                  <c:v>-1.3903099999999999</c:v>
                </c:pt>
                <c:pt idx="13829">
                  <c:v>-1.1743399999999999</c:v>
                </c:pt>
                <c:pt idx="13830">
                  <c:v>-0.88041599999999998</c:v>
                </c:pt>
                <c:pt idx="13831">
                  <c:v>-1.5085500000000001</c:v>
                </c:pt>
                <c:pt idx="13832">
                  <c:v>-1.5653999999999999</c:v>
                </c:pt>
                <c:pt idx="13833">
                  <c:v>-1.2708999999999999</c:v>
                </c:pt>
                <c:pt idx="13834">
                  <c:v>-1.16838</c:v>
                </c:pt>
                <c:pt idx="13835">
                  <c:v>-1.6251</c:v>
                </c:pt>
                <c:pt idx="13836">
                  <c:v>-0.64901699999999996</c:v>
                </c:pt>
                <c:pt idx="13837">
                  <c:v>-0.927172</c:v>
                </c:pt>
                <c:pt idx="13838">
                  <c:v>-1.0003</c:v>
                </c:pt>
                <c:pt idx="13839">
                  <c:v>-0.25351600000000002</c:v>
                </c:pt>
                <c:pt idx="13840">
                  <c:v>-2.6914099999999999</c:v>
                </c:pt>
                <c:pt idx="13841">
                  <c:v>-0.264289</c:v>
                </c:pt>
                <c:pt idx="13842">
                  <c:v>-0.456312</c:v>
                </c:pt>
                <c:pt idx="13843">
                  <c:v>-0.66675899999999999</c:v>
                </c:pt>
                <c:pt idx="13844">
                  <c:v>-0.87206399999999995</c:v>
                </c:pt>
                <c:pt idx="13845">
                  <c:v>-0.39508599999999999</c:v>
                </c:pt>
                <c:pt idx="13846">
                  <c:v>-0.64970099999999997</c:v>
                </c:pt>
                <c:pt idx="13847">
                  <c:v>0.23961499999999999</c:v>
                </c:pt>
                <c:pt idx="13848">
                  <c:v>-0.87206399999999995</c:v>
                </c:pt>
                <c:pt idx="13849">
                  <c:v>-0.24173</c:v>
                </c:pt>
                <c:pt idx="13850">
                  <c:v>-9.8400000000000007E-4</c:v>
                </c:pt>
                <c:pt idx="13851">
                  <c:v>-1.04217</c:v>
                </c:pt>
                <c:pt idx="13852">
                  <c:v>-1.07999</c:v>
                </c:pt>
                <c:pt idx="13853">
                  <c:v>-2.9299200000000001</c:v>
                </c:pt>
                <c:pt idx="13854">
                  <c:v>0.103635</c:v>
                </c:pt>
                <c:pt idx="13855">
                  <c:v>-1.8583799999999999</c:v>
                </c:pt>
                <c:pt idx="13856">
                  <c:v>-1.1974100000000001</c:v>
                </c:pt>
                <c:pt idx="13857">
                  <c:v>-1.5428500000000001</c:v>
                </c:pt>
                <c:pt idx="13858">
                  <c:v>-1.73556</c:v>
                </c:pt>
                <c:pt idx="13859">
                  <c:v>-1.5111300000000001</c:v>
                </c:pt>
                <c:pt idx="13860">
                  <c:v>-1.27427</c:v>
                </c:pt>
                <c:pt idx="13861">
                  <c:v>-1.42886</c:v>
                </c:pt>
                <c:pt idx="13862">
                  <c:v>-1.34572</c:v>
                </c:pt>
                <c:pt idx="13863">
                  <c:v>-2.04583</c:v>
                </c:pt>
                <c:pt idx="13864">
                  <c:v>-1.5312699999999999</c:v>
                </c:pt>
                <c:pt idx="13865">
                  <c:v>1.3894999999999999E-2</c:v>
                </c:pt>
                <c:pt idx="13866">
                  <c:v>-1.0657399999999999</c:v>
                </c:pt>
                <c:pt idx="13867">
                  <c:v>-0.747363</c:v>
                </c:pt>
                <c:pt idx="13868">
                  <c:v>-2.04583</c:v>
                </c:pt>
                <c:pt idx="13869">
                  <c:v>-1.25535</c:v>
                </c:pt>
                <c:pt idx="13870">
                  <c:v>-1.67618</c:v>
                </c:pt>
                <c:pt idx="13871">
                  <c:v>-2.04583</c:v>
                </c:pt>
                <c:pt idx="13872">
                  <c:v>-1.8401400000000001</c:v>
                </c:pt>
                <c:pt idx="13873">
                  <c:v>-1.8401400000000001</c:v>
                </c:pt>
                <c:pt idx="13874">
                  <c:v>-1.4710300000000001</c:v>
                </c:pt>
                <c:pt idx="13875">
                  <c:v>-1.25535</c:v>
                </c:pt>
                <c:pt idx="13876">
                  <c:v>-1.8781300000000001</c:v>
                </c:pt>
                <c:pt idx="13877">
                  <c:v>-1.3487800000000001</c:v>
                </c:pt>
                <c:pt idx="13878">
                  <c:v>-2.00169</c:v>
                </c:pt>
                <c:pt idx="13879">
                  <c:v>-1.8781300000000001</c:v>
                </c:pt>
                <c:pt idx="13880">
                  <c:v>-0.75710100000000002</c:v>
                </c:pt>
                <c:pt idx="13881">
                  <c:v>-1.7085600000000001</c:v>
                </c:pt>
                <c:pt idx="13882">
                  <c:v>-1.8465</c:v>
                </c:pt>
                <c:pt idx="13883">
                  <c:v>9.3714000000000006E-2</c:v>
                </c:pt>
                <c:pt idx="13884">
                  <c:v>0.54591299999999998</c:v>
                </c:pt>
                <c:pt idx="13885">
                  <c:v>0.39016600000000001</c:v>
                </c:pt>
                <c:pt idx="13886">
                  <c:v>9.5504000000000006E-2</c:v>
                </c:pt>
                <c:pt idx="13887">
                  <c:v>0.23358000000000001</c:v>
                </c:pt>
                <c:pt idx="13888">
                  <c:v>0.67395499999999997</c:v>
                </c:pt>
                <c:pt idx="13889">
                  <c:v>-0.386569</c:v>
                </c:pt>
                <c:pt idx="13890">
                  <c:v>0.63727900000000004</c:v>
                </c:pt>
                <c:pt idx="13891">
                  <c:v>-0.29780200000000001</c:v>
                </c:pt>
                <c:pt idx="13892">
                  <c:v>0.16553100000000001</c:v>
                </c:pt>
                <c:pt idx="13893">
                  <c:v>-9.5106999999999997E-2</c:v>
                </c:pt>
                <c:pt idx="13894">
                  <c:v>1.97743</c:v>
                </c:pt>
                <c:pt idx="13895">
                  <c:v>4.7809999999999997E-3</c:v>
                </c:pt>
                <c:pt idx="13896">
                  <c:v>0.89568499999999995</c:v>
                </c:pt>
                <c:pt idx="13897">
                  <c:v>0.34904499999999999</c:v>
                </c:pt>
                <c:pt idx="13898">
                  <c:v>0.57645599999999997</c:v>
                </c:pt>
                <c:pt idx="13899">
                  <c:v>-0.41059699999999999</c:v>
                </c:pt>
                <c:pt idx="13900">
                  <c:v>0.267239</c:v>
                </c:pt>
                <c:pt idx="13901">
                  <c:v>-1.58508</c:v>
                </c:pt>
                <c:pt idx="13902">
                  <c:v>0.548983</c:v>
                </c:pt>
                <c:pt idx="13903">
                  <c:v>0.22970099999999999</c:v>
                </c:pt>
                <c:pt idx="13904">
                  <c:v>-0.86152799999999996</c:v>
                </c:pt>
                <c:pt idx="13905">
                  <c:v>-1.26186</c:v>
                </c:pt>
                <c:pt idx="13906">
                  <c:v>-1.23302</c:v>
                </c:pt>
                <c:pt idx="13907">
                  <c:v>-0.69906999999999997</c:v>
                </c:pt>
                <c:pt idx="13908">
                  <c:v>-0.380444</c:v>
                </c:pt>
                <c:pt idx="13909">
                  <c:v>-0.45081700000000002</c:v>
                </c:pt>
                <c:pt idx="13910">
                  <c:v>0.20569299999999999</c:v>
                </c:pt>
                <c:pt idx="13911">
                  <c:v>-0.45081700000000002</c:v>
                </c:pt>
                <c:pt idx="13912">
                  <c:v>-1.1939599999999999</c:v>
                </c:pt>
                <c:pt idx="13913">
                  <c:v>-0.21219299999999999</c:v>
                </c:pt>
                <c:pt idx="13914">
                  <c:v>-1.1977</c:v>
                </c:pt>
                <c:pt idx="13915">
                  <c:v>-0.91672500000000001</c:v>
                </c:pt>
                <c:pt idx="13916">
                  <c:v>0.548983</c:v>
                </c:pt>
                <c:pt idx="13917">
                  <c:v>-1.3708100000000001</c:v>
                </c:pt>
                <c:pt idx="13918">
                  <c:v>-1.3441399999999999</c:v>
                </c:pt>
                <c:pt idx="13919">
                  <c:v>-1.0618000000000001</c:v>
                </c:pt>
                <c:pt idx="13920">
                  <c:v>-9.0957999999999997E-2</c:v>
                </c:pt>
                <c:pt idx="13921">
                  <c:v>-1.4427000000000001</c:v>
                </c:pt>
                <c:pt idx="13922">
                  <c:v>-1.4134899999999999</c:v>
                </c:pt>
                <c:pt idx="13923">
                  <c:v>-0.66523399999999999</c:v>
                </c:pt>
                <c:pt idx="13924">
                  <c:v>-1.35995</c:v>
                </c:pt>
                <c:pt idx="13925">
                  <c:v>-0.73768800000000001</c:v>
                </c:pt>
                <c:pt idx="13926">
                  <c:v>4.5440000000000003E-3</c:v>
                </c:pt>
                <c:pt idx="13927">
                  <c:v>-1.9166000000000001</c:v>
                </c:pt>
                <c:pt idx="13928">
                  <c:v>-0.58878299999999995</c:v>
                </c:pt>
                <c:pt idx="13929">
                  <c:v>0.150369</c:v>
                </c:pt>
                <c:pt idx="13930">
                  <c:v>0.75736499999999995</c:v>
                </c:pt>
                <c:pt idx="13931">
                  <c:v>-0.73768800000000001</c:v>
                </c:pt>
                <c:pt idx="13932">
                  <c:v>0.58863399999999999</c:v>
                </c:pt>
                <c:pt idx="13933">
                  <c:v>0.150369</c:v>
                </c:pt>
                <c:pt idx="13934">
                  <c:v>4.5440000000000003E-3</c:v>
                </c:pt>
                <c:pt idx="13935">
                  <c:v>-0.79437500000000005</c:v>
                </c:pt>
                <c:pt idx="13936">
                  <c:v>-0.32602100000000001</c:v>
                </c:pt>
                <c:pt idx="13937">
                  <c:v>-0.58878299999999995</c:v>
                </c:pt>
                <c:pt idx="13938">
                  <c:v>7.2234999999999994E-2</c:v>
                </c:pt>
                <c:pt idx="13939">
                  <c:v>-1.0360400000000001</c:v>
                </c:pt>
                <c:pt idx="13940">
                  <c:v>-0.57171799999999995</c:v>
                </c:pt>
                <c:pt idx="13941">
                  <c:v>0.12485400000000001</c:v>
                </c:pt>
                <c:pt idx="13942">
                  <c:v>-2.55002</c:v>
                </c:pt>
                <c:pt idx="13943">
                  <c:v>-0.57844399999999996</c:v>
                </c:pt>
                <c:pt idx="13944">
                  <c:v>-0.81646300000000005</c:v>
                </c:pt>
                <c:pt idx="13945">
                  <c:v>-0.38296599999999997</c:v>
                </c:pt>
                <c:pt idx="13946">
                  <c:v>-2.6107000000000002E-2</c:v>
                </c:pt>
                <c:pt idx="13947">
                  <c:v>-0.123615</c:v>
                </c:pt>
                <c:pt idx="13948">
                  <c:v>-2.5303200000000001</c:v>
                </c:pt>
                <c:pt idx="13949">
                  <c:v>-0.57171799999999995</c:v>
                </c:pt>
                <c:pt idx="13950">
                  <c:v>0.28602499999999997</c:v>
                </c:pt>
                <c:pt idx="13951">
                  <c:v>-0.15437000000000001</c:v>
                </c:pt>
                <c:pt idx="13952">
                  <c:v>0.28602499999999997</c:v>
                </c:pt>
                <c:pt idx="13953">
                  <c:v>-0.123615</c:v>
                </c:pt>
                <c:pt idx="13954">
                  <c:v>-1.8673</c:v>
                </c:pt>
                <c:pt idx="13955">
                  <c:v>-0.15437000000000001</c:v>
                </c:pt>
                <c:pt idx="13956">
                  <c:v>-2.6107000000000002E-2</c:v>
                </c:pt>
                <c:pt idx="13957">
                  <c:v>7.0112999999999995E-2</c:v>
                </c:pt>
                <c:pt idx="13958">
                  <c:v>-0.20511499999999999</c:v>
                </c:pt>
                <c:pt idx="13959">
                  <c:v>-1.5632699999999999</c:v>
                </c:pt>
                <c:pt idx="13960">
                  <c:v>-1.5632699999999999</c:v>
                </c:pt>
                <c:pt idx="13961">
                  <c:v>-2.2143999999999999</c:v>
                </c:pt>
                <c:pt idx="13962">
                  <c:v>-2.17977</c:v>
                </c:pt>
                <c:pt idx="13963">
                  <c:v>-2.60175</c:v>
                </c:pt>
                <c:pt idx="13964">
                  <c:v>-1.3708100000000001</c:v>
                </c:pt>
                <c:pt idx="13965">
                  <c:v>-1.68988</c:v>
                </c:pt>
                <c:pt idx="13966">
                  <c:v>-2.8638699999999999</c:v>
                </c:pt>
                <c:pt idx="13967">
                  <c:v>-2.0417100000000001</c:v>
                </c:pt>
                <c:pt idx="13968">
                  <c:v>-2.4699800000000001</c:v>
                </c:pt>
                <c:pt idx="13969">
                  <c:v>-0.15604199999999999</c:v>
                </c:pt>
                <c:pt idx="13970">
                  <c:v>-2.8719000000000001</c:v>
                </c:pt>
                <c:pt idx="13971">
                  <c:v>-0.15604199999999999</c:v>
                </c:pt>
                <c:pt idx="13972">
                  <c:v>-2.0417100000000001</c:v>
                </c:pt>
                <c:pt idx="13973">
                  <c:v>-2.50482</c:v>
                </c:pt>
                <c:pt idx="13974">
                  <c:v>-2.41656</c:v>
                </c:pt>
                <c:pt idx="13975">
                  <c:v>-1.0006600000000001</c:v>
                </c:pt>
                <c:pt idx="13976">
                  <c:v>-2.42903</c:v>
                </c:pt>
                <c:pt idx="13977">
                  <c:v>-2.23258</c:v>
                </c:pt>
                <c:pt idx="13978">
                  <c:v>-1.4181299999999999</c:v>
                </c:pt>
                <c:pt idx="13979">
                  <c:v>-1.8940999999999999</c:v>
                </c:pt>
                <c:pt idx="13980">
                  <c:v>-2.3385099999999999</c:v>
                </c:pt>
                <c:pt idx="13981">
                  <c:v>-1.7194199999999999</c:v>
                </c:pt>
                <c:pt idx="13982">
                  <c:v>-2.4070800000000001</c:v>
                </c:pt>
                <c:pt idx="13983">
                  <c:v>-2.2728700000000002</c:v>
                </c:pt>
                <c:pt idx="13984">
                  <c:v>-2.7258800000000001</c:v>
                </c:pt>
                <c:pt idx="13985">
                  <c:v>-1.2089700000000001</c:v>
                </c:pt>
                <c:pt idx="13986">
                  <c:v>-1.8940999999999999</c:v>
                </c:pt>
                <c:pt idx="13987">
                  <c:v>-2.8191600000000001</c:v>
                </c:pt>
                <c:pt idx="13988">
                  <c:v>-1.5055000000000001</c:v>
                </c:pt>
                <c:pt idx="13989">
                  <c:v>-2.2511399999999999</c:v>
                </c:pt>
                <c:pt idx="13990">
                  <c:v>-1.5055499999999999</c:v>
                </c:pt>
                <c:pt idx="13991">
                  <c:v>-1.6925399999999999</c:v>
                </c:pt>
                <c:pt idx="13992">
                  <c:v>-1.9584699999999999</c:v>
                </c:pt>
                <c:pt idx="13993">
                  <c:v>-1.8940999999999999</c:v>
                </c:pt>
                <c:pt idx="13994">
                  <c:v>-1.5055000000000001</c:v>
                </c:pt>
                <c:pt idx="13995">
                  <c:v>-2.2511399999999999</c:v>
                </c:pt>
                <c:pt idx="13996">
                  <c:v>0.24814700000000001</c:v>
                </c:pt>
                <c:pt idx="13997">
                  <c:v>-2.3744499999999999</c:v>
                </c:pt>
                <c:pt idx="13998">
                  <c:v>-1.9650799999999999</c:v>
                </c:pt>
                <c:pt idx="13999">
                  <c:v>-1.2125300000000001</c:v>
                </c:pt>
                <c:pt idx="14000">
                  <c:v>-1.2125300000000001</c:v>
                </c:pt>
                <c:pt idx="14001">
                  <c:v>-1.95675</c:v>
                </c:pt>
                <c:pt idx="14002">
                  <c:v>-0.511351</c:v>
                </c:pt>
              </c:numCache>
            </c:numRef>
          </c:yVal>
          <c:smooth val="0"/>
          <c:extLst xmlns:c16r2="http://schemas.microsoft.com/office/drawing/2015/06/chart">
            <c:ext xmlns:c16="http://schemas.microsoft.com/office/drawing/2014/chart" uri="{C3380CC4-5D6E-409C-BE32-E72D297353CC}">
              <c16:uniqueId val="{00000000-DA2D-4DC7-9BB4-36B9D3C2D270}"/>
            </c:ext>
          </c:extLst>
        </c:ser>
        <c:dLbls>
          <c:showLegendKey val="0"/>
          <c:showVal val="0"/>
          <c:showCatName val="0"/>
          <c:showSerName val="0"/>
          <c:showPercent val="0"/>
          <c:showBubbleSize val="0"/>
        </c:dLbls>
        <c:axId val="506035744"/>
        <c:axId val="506036920"/>
      </c:scatterChart>
      <c:valAx>
        <c:axId val="506035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r>
                  <a:rPr lang="en-US" sz="1400">
                    <a:solidFill>
                      <a:schemeClr val="tx1">
                        <a:lumMod val="75000"/>
                        <a:lumOff val="25000"/>
                      </a:schemeClr>
                    </a:solidFill>
                    <a:latin typeface="+mj-lt"/>
                  </a:rPr>
                  <a:t>NDVI</a:t>
                </a:r>
              </a:p>
            </c:rich>
          </c:tx>
          <c:layout>
            <c:manualLayout>
              <c:xMode val="edge"/>
              <c:yMode val="edge"/>
              <c:x val="0.43382316607873683"/>
              <c:y val="0.8259481771732178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36920"/>
        <c:crosses val="autoZero"/>
        <c:crossBetween val="midCat"/>
      </c:valAx>
      <c:valAx>
        <c:axId val="5060369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b="0">
                    <a:solidFill>
                      <a:schemeClr val="tx1">
                        <a:lumMod val="75000"/>
                        <a:lumOff val="25000"/>
                      </a:schemeClr>
                    </a:solidFill>
                    <a:latin typeface="+mn-lt"/>
                  </a:rPr>
                  <a:t>ESI</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357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chemeClr val="tx1">
                    <a:lumMod val="75000"/>
                    <a:lumOff val="25000"/>
                  </a:schemeClr>
                </a:solidFill>
                <a:latin typeface="+mn-lt"/>
                <a:ea typeface="+mn-ea"/>
                <a:cs typeface="+mn-cs"/>
              </a:defRPr>
            </a:pPr>
            <a:r>
              <a:rPr lang="en-US" sz="1500" dirty="0" smtClean="0">
                <a:solidFill>
                  <a:schemeClr val="tx1">
                    <a:lumMod val="75000"/>
                    <a:lumOff val="25000"/>
                  </a:schemeClr>
                </a:solidFill>
                <a:latin typeface="Century Gothic" panose="020B0502020202020204" pitchFamily="34" charset="0"/>
              </a:rPr>
              <a:t>June</a:t>
            </a:r>
            <a:r>
              <a:rPr lang="en-US" sz="1500" baseline="0" dirty="0" smtClean="0">
                <a:solidFill>
                  <a:schemeClr val="tx1">
                    <a:lumMod val="75000"/>
                    <a:lumOff val="25000"/>
                  </a:schemeClr>
                </a:solidFill>
                <a:latin typeface="Century Gothic" panose="020B0502020202020204" pitchFamily="34" charset="0"/>
              </a:rPr>
              <a:t> to </a:t>
            </a:r>
            <a:r>
              <a:rPr lang="en-US" sz="1500" dirty="0" smtClean="0">
                <a:solidFill>
                  <a:schemeClr val="tx1">
                    <a:lumMod val="75000"/>
                    <a:lumOff val="25000"/>
                  </a:schemeClr>
                </a:solidFill>
                <a:latin typeface="Century Gothic" panose="020B0502020202020204" pitchFamily="34" charset="0"/>
              </a:rPr>
              <a:t>July</a:t>
            </a:r>
            <a:endParaRPr lang="en-US" sz="1500" dirty="0">
              <a:solidFill>
                <a:schemeClr val="tx1">
                  <a:lumMod val="75000"/>
                  <a:lumOff val="25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junjul05!$E$1</c:f>
              <c:strCache>
                <c:ptCount val="1"/>
                <c:pt idx="0">
                  <c:v>NDVIJJ05_R</c:v>
                </c:pt>
              </c:strCache>
            </c:strRef>
          </c:tx>
          <c:spPr>
            <a:ln w="19050" cap="rnd">
              <a:noFill/>
              <a:round/>
            </a:ln>
            <a:effectLst/>
          </c:spPr>
          <c:marker>
            <c:symbol val="circle"/>
            <c:size val="2"/>
            <c:spPr>
              <a:solidFill>
                <a:srgbClr val="B49E49"/>
              </a:solidFill>
              <a:ln w="9525">
                <a:solidFill>
                  <a:srgbClr val="B49E49"/>
                </a:solidFill>
              </a:ln>
              <a:effectLst/>
            </c:spPr>
          </c:marker>
          <c:trendline>
            <c:spPr>
              <a:ln w="19050" cap="rnd">
                <a:solidFill>
                  <a:srgbClr val="423F68"/>
                </a:solidFill>
                <a:prstDash val="sysDot"/>
              </a:ln>
              <a:effectLst/>
            </c:spPr>
            <c:trendlineType val="linear"/>
            <c:dispRSqr val="0"/>
            <c:dispEq val="0"/>
          </c:trendline>
          <c:xVal>
            <c:numRef>
              <c:f>junjul05!$E$2:$E$13903</c:f>
              <c:numCache>
                <c:formatCode>General</c:formatCode>
                <c:ptCount val="13902"/>
                <c:pt idx="0">
                  <c:v>-0.95912399999999998</c:v>
                </c:pt>
                <c:pt idx="1">
                  <c:v>-2.0436800000000002</c:v>
                </c:pt>
                <c:pt idx="2">
                  <c:v>1.3407800000000001</c:v>
                </c:pt>
                <c:pt idx="3">
                  <c:v>0.95457099999999995</c:v>
                </c:pt>
                <c:pt idx="4">
                  <c:v>0.99216499999999996</c:v>
                </c:pt>
                <c:pt idx="5">
                  <c:v>0.207119</c:v>
                </c:pt>
                <c:pt idx="6">
                  <c:v>0.50139699999999998</c:v>
                </c:pt>
                <c:pt idx="7">
                  <c:v>0.96229299999999995</c:v>
                </c:pt>
                <c:pt idx="8">
                  <c:v>8.1300000000000001E-3</c:v>
                </c:pt>
                <c:pt idx="9">
                  <c:v>0.75693600000000005</c:v>
                </c:pt>
                <c:pt idx="10">
                  <c:v>1.4366699999999999</c:v>
                </c:pt>
                <c:pt idx="11">
                  <c:v>0.69939399999999996</c:v>
                </c:pt>
                <c:pt idx="12">
                  <c:v>-0.390787</c:v>
                </c:pt>
                <c:pt idx="13">
                  <c:v>-1.2189700000000001</c:v>
                </c:pt>
                <c:pt idx="14">
                  <c:v>-1.6929399999999999</c:v>
                </c:pt>
                <c:pt idx="15">
                  <c:v>-1.13696</c:v>
                </c:pt>
                <c:pt idx="16">
                  <c:v>-1.9080999999999999</c:v>
                </c:pt>
                <c:pt idx="17">
                  <c:v>-1.55298</c:v>
                </c:pt>
                <c:pt idx="18">
                  <c:v>0.72879000000000005</c:v>
                </c:pt>
                <c:pt idx="19">
                  <c:v>-2.5477599999999998</c:v>
                </c:pt>
                <c:pt idx="20">
                  <c:v>-0.47516399999999998</c:v>
                </c:pt>
                <c:pt idx="21">
                  <c:v>-1.1152500000000001</c:v>
                </c:pt>
                <c:pt idx="22">
                  <c:v>0.41335100000000002</c:v>
                </c:pt>
                <c:pt idx="23">
                  <c:v>-0.30696499999999999</c:v>
                </c:pt>
                <c:pt idx="24">
                  <c:v>-0.678338</c:v>
                </c:pt>
                <c:pt idx="25">
                  <c:v>-0.45730599999999999</c:v>
                </c:pt>
                <c:pt idx="26">
                  <c:v>-1.89435</c:v>
                </c:pt>
                <c:pt idx="27">
                  <c:v>-1.91073</c:v>
                </c:pt>
                <c:pt idx="28">
                  <c:v>-3.16893</c:v>
                </c:pt>
                <c:pt idx="29">
                  <c:v>-3.2544400000000002</c:v>
                </c:pt>
                <c:pt idx="30">
                  <c:v>-1.05508</c:v>
                </c:pt>
                <c:pt idx="31">
                  <c:v>-3.4491100000000001</c:v>
                </c:pt>
                <c:pt idx="32">
                  <c:v>-2.4794200000000002</c:v>
                </c:pt>
                <c:pt idx="33">
                  <c:v>-3.01329</c:v>
                </c:pt>
                <c:pt idx="34">
                  <c:v>-2.6478299999999999</c:v>
                </c:pt>
                <c:pt idx="35">
                  <c:v>-0.93798499999999996</c:v>
                </c:pt>
                <c:pt idx="36">
                  <c:v>7.1718000000000004E-2</c:v>
                </c:pt>
                <c:pt idx="37">
                  <c:v>0.31346099999999999</c:v>
                </c:pt>
                <c:pt idx="38">
                  <c:v>-2.1323099999999999</c:v>
                </c:pt>
                <c:pt idx="39">
                  <c:v>-3.2252999999999998</c:v>
                </c:pt>
                <c:pt idx="40">
                  <c:v>-1.6251599999999999</c:v>
                </c:pt>
                <c:pt idx="41">
                  <c:v>-2.0895800000000002</c:v>
                </c:pt>
                <c:pt idx="42">
                  <c:v>-2.48603</c:v>
                </c:pt>
                <c:pt idx="43">
                  <c:v>-2.4425699999999999</c:v>
                </c:pt>
                <c:pt idx="44">
                  <c:v>-3.6268400000000001</c:v>
                </c:pt>
                <c:pt idx="45">
                  <c:v>-1.13354</c:v>
                </c:pt>
                <c:pt idx="46">
                  <c:v>-3.335</c:v>
                </c:pt>
                <c:pt idx="47">
                  <c:v>-1.40652</c:v>
                </c:pt>
                <c:pt idx="48">
                  <c:v>-0.34648499999999999</c:v>
                </c:pt>
                <c:pt idx="49">
                  <c:v>-0.62693500000000002</c:v>
                </c:pt>
                <c:pt idx="50">
                  <c:v>-1.09572</c:v>
                </c:pt>
                <c:pt idx="51">
                  <c:v>-1.41371</c:v>
                </c:pt>
                <c:pt idx="52">
                  <c:v>-2.43405</c:v>
                </c:pt>
                <c:pt idx="53">
                  <c:v>-2.8919899999999998</c:v>
                </c:pt>
                <c:pt idx="54">
                  <c:v>-1.0880399999999999</c:v>
                </c:pt>
                <c:pt idx="55">
                  <c:v>-2.7033299999999998</c:v>
                </c:pt>
                <c:pt idx="56">
                  <c:v>7.7193999999999999E-2</c:v>
                </c:pt>
                <c:pt idx="57">
                  <c:v>-2.1533199999999999</c:v>
                </c:pt>
                <c:pt idx="58">
                  <c:v>-1.17093</c:v>
                </c:pt>
                <c:pt idx="59">
                  <c:v>-3.2252200000000002</c:v>
                </c:pt>
                <c:pt idx="60">
                  <c:v>-1.1367700000000001</c:v>
                </c:pt>
                <c:pt idx="61">
                  <c:v>-0.40836299999999998</c:v>
                </c:pt>
                <c:pt idx="62">
                  <c:v>-1.6901299999999999</c:v>
                </c:pt>
                <c:pt idx="63">
                  <c:v>-1.50488</c:v>
                </c:pt>
                <c:pt idx="64">
                  <c:v>-1.34015</c:v>
                </c:pt>
                <c:pt idx="65">
                  <c:v>-1.41028</c:v>
                </c:pt>
                <c:pt idx="66">
                  <c:v>-0.101317</c:v>
                </c:pt>
                <c:pt idx="67">
                  <c:v>-1.2517100000000001</c:v>
                </c:pt>
                <c:pt idx="68">
                  <c:v>-2.50752</c:v>
                </c:pt>
                <c:pt idx="69">
                  <c:v>4.0898999999999998E-2</c:v>
                </c:pt>
                <c:pt idx="70">
                  <c:v>-0.42522300000000002</c:v>
                </c:pt>
                <c:pt idx="71">
                  <c:v>0.45238499999999998</c:v>
                </c:pt>
                <c:pt idx="72">
                  <c:v>-1.23722</c:v>
                </c:pt>
                <c:pt idx="73">
                  <c:v>-0.36690299999999998</c:v>
                </c:pt>
                <c:pt idx="74">
                  <c:v>-1.6045100000000001</c:v>
                </c:pt>
                <c:pt idx="75">
                  <c:v>-1.68649</c:v>
                </c:pt>
                <c:pt idx="76">
                  <c:v>-2.80714</c:v>
                </c:pt>
                <c:pt idx="77">
                  <c:v>-1.61653</c:v>
                </c:pt>
                <c:pt idx="78">
                  <c:v>-2.3260700000000001</c:v>
                </c:pt>
                <c:pt idx="79">
                  <c:v>-1.68767</c:v>
                </c:pt>
                <c:pt idx="80">
                  <c:v>-0.24931900000000001</c:v>
                </c:pt>
                <c:pt idx="81">
                  <c:v>-0.43217499999999998</c:v>
                </c:pt>
                <c:pt idx="82">
                  <c:v>-1.5928</c:v>
                </c:pt>
                <c:pt idx="83">
                  <c:v>-1.0081100000000001</c:v>
                </c:pt>
                <c:pt idx="84">
                  <c:v>-0.60863199999999995</c:v>
                </c:pt>
                <c:pt idx="85">
                  <c:v>-0.30299300000000001</c:v>
                </c:pt>
                <c:pt idx="86">
                  <c:v>-1.5069300000000001</c:v>
                </c:pt>
                <c:pt idx="87">
                  <c:v>-0.49531500000000001</c:v>
                </c:pt>
                <c:pt idx="88">
                  <c:v>-1.9590000000000001</c:v>
                </c:pt>
                <c:pt idx="89">
                  <c:v>5.1706000000000002E-2</c:v>
                </c:pt>
                <c:pt idx="90">
                  <c:v>-0.61239900000000003</c:v>
                </c:pt>
                <c:pt idx="91">
                  <c:v>0.50959900000000002</c:v>
                </c:pt>
                <c:pt idx="92">
                  <c:v>-2.04461</c:v>
                </c:pt>
                <c:pt idx="93">
                  <c:v>1.1384300000000001</c:v>
                </c:pt>
                <c:pt idx="94">
                  <c:v>-1.6237900000000001</c:v>
                </c:pt>
                <c:pt idx="95">
                  <c:v>0.33263599999999999</c:v>
                </c:pt>
                <c:pt idx="96">
                  <c:v>0.53287899999999999</c:v>
                </c:pt>
                <c:pt idx="97">
                  <c:v>0.61486200000000002</c:v>
                </c:pt>
                <c:pt idx="98">
                  <c:v>1.4578500000000001</c:v>
                </c:pt>
                <c:pt idx="99">
                  <c:v>0.66006299999999996</c:v>
                </c:pt>
                <c:pt idx="100">
                  <c:v>-0.81647000000000003</c:v>
                </c:pt>
                <c:pt idx="101">
                  <c:v>0.19955800000000001</c:v>
                </c:pt>
                <c:pt idx="102">
                  <c:v>1.48956</c:v>
                </c:pt>
                <c:pt idx="103">
                  <c:v>0.78946700000000003</c:v>
                </c:pt>
                <c:pt idx="104">
                  <c:v>0.5917</c:v>
                </c:pt>
                <c:pt idx="105">
                  <c:v>0.41714699999999999</c:v>
                </c:pt>
                <c:pt idx="106">
                  <c:v>0.72364399999999995</c:v>
                </c:pt>
                <c:pt idx="107">
                  <c:v>0.66528500000000002</c:v>
                </c:pt>
                <c:pt idx="108">
                  <c:v>1.01145</c:v>
                </c:pt>
                <c:pt idx="109">
                  <c:v>0.14002100000000001</c:v>
                </c:pt>
                <c:pt idx="110">
                  <c:v>0.71587800000000001</c:v>
                </c:pt>
                <c:pt idx="111">
                  <c:v>0.34742600000000001</c:v>
                </c:pt>
                <c:pt idx="112">
                  <c:v>1.8364799999999999</c:v>
                </c:pt>
                <c:pt idx="113">
                  <c:v>-1.35884</c:v>
                </c:pt>
                <c:pt idx="114">
                  <c:v>-0.77292899999999998</c:v>
                </c:pt>
                <c:pt idx="115">
                  <c:v>0.39738899999999999</c:v>
                </c:pt>
                <c:pt idx="116">
                  <c:v>0.41805100000000001</c:v>
                </c:pt>
                <c:pt idx="117">
                  <c:v>0.61653599999999997</c:v>
                </c:pt>
                <c:pt idx="118">
                  <c:v>0.164105</c:v>
                </c:pt>
                <c:pt idx="119">
                  <c:v>5.9854999999999998E-2</c:v>
                </c:pt>
                <c:pt idx="120">
                  <c:v>1.35547</c:v>
                </c:pt>
                <c:pt idx="121">
                  <c:v>0.46817799999999998</c:v>
                </c:pt>
                <c:pt idx="122">
                  <c:v>1.0815600000000001</c:v>
                </c:pt>
                <c:pt idx="123">
                  <c:v>0.26051600000000003</c:v>
                </c:pt>
                <c:pt idx="124">
                  <c:v>0.37259300000000001</c:v>
                </c:pt>
                <c:pt idx="125">
                  <c:v>0.542659</c:v>
                </c:pt>
                <c:pt idx="126">
                  <c:v>0.69804100000000002</c:v>
                </c:pt>
                <c:pt idx="127">
                  <c:v>-1.63062</c:v>
                </c:pt>
                <c:pt idx="128">
                  <c:v>-0.19822899999999999</c:v>
                </c:pt>
                <c:pt idx="129">
                  <c:v>1.03288</c:v>
                </c:pt>
                <c:pt idx="130">
                  <c:v>0.296796</c:v>
                </c:pt>
                <c:pt idx="131">
                  <c:v>-6.0624999999999998E-2</c:v>
                </c:pt>
                <c:pt idx="132">
                  <c:v>-0.41317799999999999</c:v>
                </c:pt>
                <c:pt idx="133">
                  <c:v>1.19685</c:v>
                </c:pt>
                <c:pt idx="134">
                  <c:v>-1.10883</c:v>
                </c:pt>
                <c:pt idx="135">
                  <c:v>-0.91388999999999998</c:v>
                </c:pt>
                <c:pt idx="136">
                  <c:v>0.45834200000000003</c:v>
                </c:pt>
                <c:pt idx="137">
                  <c:v>0.97986600000000001</c:v>
                </c:pt>
                <c:pt idx="138">
                  <c:v>-2.8900999999999999</c:v>
                </c:pt>
                <c:pt idx="139">
                  <c:v>-1.2996799999999999</c:v>
                </c:pt>
                <c:pt idx="140">
                  <c:v>-1.1139600000000001</c:v>
                </c:pt>
                <c:pt idx="141">
                  <c:v>-1.5264500000000001</c:v>
                </c:pt>
                <c:pt idx="142">
                  <c:v>-1.36456</c:v>
                </c:pt>
                <c:pt idx="143">
                  <c:v>-0.93684299999999998</c:v>
                </c:pt>
                <c:pt idx="144">
                  <c:v>-1.57918</c:v>
                </c:pt>
                <c:pt idx="145">
                  <c:v>-1.98262</c:v>
                </c:pt>
                <c:pt idx="146">
                  <c:v>-1.4228099999999999</c:v>
                </c:pt>
                <c:pt idx="147">
                  <c:v>-0.26696799999999998</c:v>
                </c:pt>
                <c:pt idx="148">
                  <c:v>0.106615</c:v>
                </c:pt>
                <c:pt idx="149">
                  <c:v>0.70265699999999998</c:v>
                </c:pt>
                <c:pt idx="150">
                  <c:v>-0.78724300000000003</c:v>
                </c:pt>
                <c:pt idx="151">
                  <c:v>-1.0763</c:v>
                </c:pt>
                <c:pt idx="152">
                  <c:v>0.90705400000000003</c:v>
                </c:pt>
                <c:pt idx="153">
                  <c:v>-0.76524099999999995</c:v>
                </c:pt>
                <c:pt idx="154">
                  <c:v>-1.32395</c:v>
                </c:pt>
                <c:pt idx="155">
                  <c:v>-1.3144199999999999</c:v>
                </c:pt>
                <c:pt idx="156">
                  <c:v>-1.1997500000000001</c:v>
                </c:pt>
                <c:pt idx="157">
                  <c:v>-0.44989600000000002</c:v>
                </c:pt>
                <c:pt idx="158">
                  <c:v>-1.2846599999999999</c:v>
                </c:pt>
                <c:pt idx="159">
                  <c:v>-2.4840499999999999</c:v>
                </c:pt>
                <c:pt idx="160">
                  <c:v>-0.67711500000000002</c:v>
                </c:pt>
                <c:pt idx="161">
                  <c:v>-1.25329</c:v>
                </c:pt>
                <c:pt idx="162">
                  <c:v>-0.22303100000000001</c:v>
                </c:pt>
                <c:pt idx="163">
                  <c:v>0.70819500000000002</c:v>
                </c:pt>
                <c:pt idx="164">
                  <c:v>-0.48046800000000001</c:v>
                </c:pt>
                <c:pt idx="165">
                  <c:v>-1.24143</c:v>
                </c:pt>
                <c:pt idx="166">
                  <c:v>-1.17611</c:v>
                </c:pt>
                <c:pt idx="167">
                  <c:v>0.58431100000000002</c:v>
                </c:pt>
                <c:pt idx="168">
                  <c:v>-1.6116900000000001</c:v>
                </c:pt>
                <c:pt idx="169">
                  <c:v>-0.67901800000000001</c:v>
                </c:pt>
                <c:pt idx="170">
                  <c:v>-0.72854099999999999</c:v>
                </c:pt>
                <c:pt idx="171">
                  <c:v>9.7226999999999994E-2</c:v>
                </c:pt>
                <c:pt idx="172">
                  <c:v>-2.1414300000000002</c:v>
                </c:pt>
                <c:pt idx="173">
                  <c:v>-1.9031800000000001</c:v>
                </c:pt>
                <c:pt idx="174">
                  <c:v>-1.62531</c:v>
                </c:pt>
                <c:pt idx="175">
                  <c:v>-1.24298</c:v>
                </c:pt>
                <c:pt idx="176">
                  <c:v>-1.49722</c:v>
                </c:pt>
                <c:pt idx="177">
                  <c:v>-0.67817300000000003</c:v>
                </c:pt>
                <c:pt idx="178">
                  <c:v>-0.29835299999999998</c:v>
                </c:pt>
                <c:pt idx="179">
                  <c:v>-0.86429400000000001</c:v>
                </c:pt>
                <c:pt idx="180">
                  <c:v>-0.73854500000000001</c:v>
                </c:pt>
                <c:pt idx="181">
                  <c:v>-0.274086</c:v>
                </c:pt>
                <c:pt idx="182">
                  <c:v>-0.58547800000000005</c:v>
                </c:pt>
                <c:pt idx="183">
                  <c:v>-1.4771099999999999</c:v>
                </c:pt>
                <c:pt idx="184">
                  <c:v>0.95174499999999995</c:v>
                </c:pt>
                <c:pt idx="185">
                  <c:v>1.0457099999999999</c:v>
                </c:pt>
                <c:pt idx="186">
                  <c:v>-0.834206</c:v>
                </c:pt>
                <c:pt idx="187">
                  <c:v>0.11783299999999999</c:v>
                </c:pt>
                <c:pt idx="188">
                  <c:v>7.0215E-2</c:v>
                </c:pt>
                <c:pt idx="189">
                  <c:v>0.51555099999999998</c:v>
                </c:pt>
                <c:pt idx="190">
                  <c:v>-0.70326200000000005</c:v>
                </c:pt>
                <c:pt idx="191">
                  <c:v>-0.39824199999999998</c:v>
                </c:pt>
                <c:pt idx="192">
                  <c:v>1.08602</c:v>
                </c:pt>
                <c:pt idx="193">
                  <c:v>0.80882500000000002</c:v>
                </c:pt>
                <c:pt idx="194">
                  <c:v>-3.0436000000000001E-2</c:v>
                </c:pt>
                <c:pt idx="195">
                  <c:v>0.82885799999999998</c:v>
                </c:pt>
                <c:pt idx="196">
                  <c:v>0.37121999999999999</c:v>
                </c:pt>
                <c:pt idx="197">
                  <c:v>0.85301899999999997</c:v>
                </c:pt>
                <c:pt idx="198">
                  <c:v>-0.92967</c:v>
                </c:pt>
                <c:pt idx="199">
                  <c:v>0.41651500000000002</c:v>
                </c:pt>
                <c:pt idx="200">
                  <c:v>7.2346999999999995E-2</c:v>
                </c:pt>
                <c:pt idx="201">
                  <c:v>1.6889799999999999</c:v>
                </c:pt>
                <c:pt idx="202">
                  <c:v>3.8359999999999998E-2</c:v>
                </c:pt>
                <c:pt idx="203">
                  <c:v>0.71817799999999998</c:v>
                </c:pt>
                <c:pt idx="204">
                  <c:v>-0.49472500000000003</c:v>
                </c:pt>
                <c:pt idx="205">
                  <c:v>1.15954</c:v>
                </c:pt>
                <c:pt idx="206">
                  <c:v>1.4531000000000001</c:v>
                </c:pt>
                <c:pt idx="207">
                  <c:v>0.68958900000000001</c:v>
                </c:pt>
                <c:pt idx="208">
                  <c:v>0.99126899999999996</c:v>
                </c:pt>
                <c:pt idx="209">
                  <c:v>2.8601000000000001E-2</c:v>
                </c:pt>
                <c:pt idx="210">
                  <c:v>-0.43468000000000001</c:v>
                </c:pt>
                <c:pt idx="211">
                  <c:v>-1.2597400000000001</c:v>
                </c:pt>
                <c:pt idx="212">
                  <c:v>0.62363199999999996</c:v>
                </c:pt>
                <c:pt idx="213">
                  <c:v>1.51346</c:v>
                </c:pt>
                <c:pt idx="214">
                  <c:v>1.0147200000000001</c:v>
                </c:pt>
                <c:pt idx="215">
                  <c:v>0.53964100000000004</c:v>
                </c:pt>
                <c:pt idx="216">
                  <c:v>0.925817</c:v>
                </c:pt>
                <c:pt idx="217">
                  <c:v>0.755135</c:v>
                </c:pt>
                <c:pt idx="218">
                  <c:v>-8.4910000000000003E-3</c:v>
                </c:pt>
                <c:pt idx="219">
                  <c:v>0.56742899999999996</c:v>
                </c:pt>
                <c:pt idx="220">
                  <c:v>0.59782400000000002</c:v>
                </c:pt>
                <c:pt idx="221">
                  <c:v>0.60940099999999997</c:v>
                </c:pt>
                <c:pt idx="222">
                  <c:v>6.9843000000000002E-2</c:v>
                </c:pt>
                <c:pt idx="223">
                  <c:v>0.728935</c:v>
                </c:pt>
                <c:pt idx="224">
                  <c:v>-0.89171299999999998</c:v>
                </c:pt>
                <c:pt idx="225">
                  <c:v>0.51490400000000003</c:v>
                </c:pt>
                <c:pt idx="226">
                  <c:v>0.28281299999999998</c:v>
                </c:pt>
                <c:pt idx="227">
                  <c:v>0.636181</c:v>
                </c:pt>
                <c:pt idx="228">
                  <c:v>-0.84919199999999995</c:v>
                </c:pt>
                <c:pt idx="229">
                  <c:v>0.61101300000000003</c:v>
                </c:pt>
                <c:pt idx="230">
                  <c:v>0.37498999999999999</c:v>
                </c:pt>
                <c:pt idx="231">
                  <c:v>0.25729200000000002</c:v>
                </c:pt>
                <c:pt idx="232">
                  <c:v>0.81356499999999998</c:v>
                </c:pt>
                <c:pt idx="233">
                  <c:v>0.75195199999999995</c:v>
                </c:pt>
                <c:pt idx="234">
                  <c:v>0.69063799999999997</c:v>
                </c:pt>
                <c:pt idx="235">
                  <c:v>0.35776999999999998</c:v>
                </c:pt>
                <c:pt idx="236">
                  <c:v>0.132634</c:v>
                </c:pt>
                <c:pt idx="237">
                  <c:v>-2.1429299999999998</c:v>
                </c:pt>
                <c:pt idx="238">
                  <c:v>1.1631800000000001</c:v>
                </c:pt>
                <c:pt idx="239">
                  <c:v>0.71463200000000004</c:v>
                </c:pt>
                <c:pt idx="240">
                  <c:v>-1.16283</c:v>
                </c:pt>
                <c:pt idx="241">
                  <c:v>0.84138999999999997</c:v>
                </c:pt>
                <c:pt idx="242">
                  <c:v>-1.2738700000000001</c:v>
                </c:pt>
                <c:pt idx="243">
                  <c:v>-1.30437</c:v>
                </c:pt>
                <c:pt idx="244">
                  <c:v>0.130715</c:v>
                </c:pt>
                <c:pt idx="245">
                  <c:v>-1.0165900000000001</c:v>
                </c:pt>
                <c:pt idx="246">
                  <c:v>-1.3467100000000001</c:v>
                </c:pt>
                <c:pt idx="247">
                  <c:v>-0.66199300000000005</c:v>
                </c:pt>
                <c:pt idx="248">
                  <c:v>0.34944900000000001</c:v>
                </c:pt>
                <c:pt idx="249">
                  <c:v>-0.10227</c:v>
                </c:pt>
                <c:pt idx="250">
                  <c:v>1.24038</c:v>
                </c:pt>
                <c:pt idx="251">
                  <c:v>-0.111984</c:v>
                </c:pt>
                <c:pt idx="252">
                  <c:v>0.19236600000000001</c:v>
                </c:pt>
                <c:pt idx="253">
                  <c:v>-0.33550400000000002</c:v>
                </c:pt>
                <c:pt idx="254">
                  <c:v>0.418715</c:v>
                </c:pt>
                <c:pt idx="255">
                  <c:v>-0.35164000000000001</c:v>
                </c:pt>
                <c:pt idx="256">
                  <c:v>0.443158</c:v>
                </c:pt>
                <c:pt idx="257">
                  <c:v>0.83847700000000003</c:v>
                </c:pt>
                <c:pt idx="258">
                  <c:v>0.35497000000000001</c:v>
                </c:pt>
                <c:pt idx="259">
                  <c:v>0.167435</c:v>
                </c:pt>
                <c:pt idx="260">
                  <c:v>-0.26347900000000002</c:v>
                </c:pt>
                <c:pt idx="261">
                  <c:v>0.69181000000000004</c:v>
                </c:pt>
                <c:pt idx="262">
                  <c:v>-4.2889999999999998E-2</c:v>
                </c:pt>
                <c:pt idx="263">
                  <c:v>0.56854700000000002</c:v>
                </c:pt>
                <c:pt idx="264">
                  <c:v>0.58602699999999996</c:v>
                </c:pt>
                <c:pt idx="265">
                  <c:v>-2.6301199999999998</c:v>
                </c:pt>
                <c:pt idx="266">
                  <c:v>-0.466171</c:v>
                </c:pt>
                <c:pt idx="267">
                  <c:v>0.435471</c:v>
                </c:pt>
                <c:pt idx="268">
                  <c:v>-1.3211200000000001</c:v>
                </c:pt>
                <c:pt idx="269">
                  <c:v>0.107336</c:v>
                </c:pt>
                <c:pt idx="270">
                  <c:v>0.362925</c:v>
                </c:pt>
                <c:pt idx="271">
                  <c:v>-1.0912E-2</c:v>
                </c:pt>
                <c:pt idx="272">
                  <c:v>-0.77069900000000002</c:v>
                </c:pt>
                <c:pt idx="273">
                  <c:v>0.646339</c:v>
                </c:pt>
                <c:pt idx="274">
                  <c:v>-1.2668299999999999</c:v>
                </c:pt>
                <c:pt idx="275">
                  <c:v>-0.65144500000000005</c:v>
                </c:pt>
                <c:pt idx="276">
                  <c:v>-1.7420100000000001</c:v>
                </c:pt>
                <c:pt idx="277">
                  <c:v>0.17519000000000001</c:v>
                </c:pt>
                <c:pt idx="278">
                  <c:v>-0.21788299999999999</c:v>
                </c:pt>
                <c:pt idx="279">
                  <c:v>-2.9447700000000001</c:v>
                </c:pt>
                <c:pt idx="280">
                  <c:v>4.4325000000000003E-2</c:v>
                </c:pt>
                <c:pt idx="281">
                  <c:v>-2.0320200000000002</c:v>
                </c:pt>
                <c:pt idx="282">
                  <c:v>-1.5975900000000001</c:v>
                </c:pt>
                <c:pt idx="283">
                  <c:v>0.21906300000000001</c:v>
                </c:pt>
                <c:pt idx="284">
                  <c:v>-1.0027299999999999</c:v>
                </c:pt>
                <c:pt idx="285">
                  <c:v>-0.29988799999999999</c:v>
                </c:pt>
                <c:pt idx="286">
                  <c:v>-0.66317300000000001</c:v>
                </c:pt>
                <c:pt idx="287">
                  <c:v>-0.66439599999999999</c:v>
                </c:pt>
                <c:pt idx="288">
                  <c:v>0.23930399999999999</c:v>
                </c:pt>
                <c:pt idx="289">
                  <c:v>-2.1313499999999999</c:v>
                </c:pt>
                <c:pt idx="290">
                  <c:v>-1.30888</c:v>
                </c:pt>
                <c:pt idx="291">
                  <c:v>-0.25056299999999998</c:v>
                </c:pt>
                <c:pt idx="292">
                  <c:v>-2.1058500000000002</c:v>
                </c:pt>
                <c:pt idx="293">
                  <c:v>0.32462600000000003</c:v>
                </c:pt>
                <c:pt idx="294">
                  <c:v>-3.0922100000000001</c:v>
                </c:pt>
                <c:pt idx="295">
                  <c:v>-0.98519599999999996</c:v>
                </c:pt>
                <c:pt idx="296">
                  <c:v>-0.37634200000000001</c:v>
                </c:pt>
                <c:pt idx="297">
                  <c:v>0.54685399999999995</c:v>
                </c:pt>
                <c:pt idx="298">
                  <c:v>0.42773800000000001</c:v>
                </c:pt>
                <c:pt idx="299">
                  <c:v>-2.9449000000000001</c:v>
                </c:pt>
                <c:pt idx="300">
                  <c:v>-0.901308</c:v>
                </c:pt>
                <c:pt idx="301">
                  <c:v>0.81888799999999995</c:v>
                </c:pt>
                <c:pt idx="302">
                  <c:v>-0.25838100000000003</c:v>
                </c:pt>
                <c:pt idx="303">
                  <c:v>0.83545599999999998</c:v>
                </c:pt>
                <c:pt idx="304">
                  <c:v>-1.1434</c:v>
                </c:pt>
                <c:pt idx="305">
                  <c:v>-2.5207899999999999</c:v>
                </c:pt>
                <c:pt idx="306">
                  <c:v>-1.2905500000000001</c:v>
                </c:pt>
                <c:pt idx="307">
                  <c:v>-1.49518</c:v>
                </c:pt>
                <c:pt idx="308">
                  <c:v>-2.8549199999999999</c:v>
                </c:pt>
                <c:pt idx="309">
                  <c:v>0.30270200000000003</c:v>
                </c:pt>
                <c:pt idx="310">
                  <c:v>0.125499</c:v>
                </c:pt>
                <c:pt idx="311">
                  <c:v>-2.3116699999999999</c:v>
                </c:pt>
                <c:pt idx="312">
                  <c:v>0.28141699999999997</c:v>
                </c:pt>
                <c:pt idx="313">
                  <c:v>-0.24315700000000001</c:v>
                </c:pt>
                <c:pt idx="314">
                  <c:v>-1.1571</c:v>
                </c:pt>
                <c:pt idx="315">
                  <c:v>0.54459199999999996</c:v>
                </c:pt>
                <c:pt idx="316">
                  <c:v>0.198603</c:v>
                </c:pt>
                <c:pt idx="317">
                  <c:v>-0.73664799999999997</c:v>
                </c:pt>
                <c:pt idx="318">
                  <c:v>-0.44812299999999999</c:v>
                </c:pt>
                <c:pt idx="319">
                  <c:v>1.0302500000000001</c:v>
                </c:pt>
                <c:pt idx="320">
                  <c:v>-1.75475</c:v>
                </c:pt>
                <c:pt idx="321">
                  <c:v>0.49174899999999999</c:v>
                </c:pt>
                <c:pt idx="322">
                  <c:v>-0.25918799999999997</c:v>
                </c:pt>
                <c:pt idx="323">
                  <c:v>-2.0322200000000001</c:v>
                </c:pt>
                <c:pt idx="324">
                  <c:v>-0.86374899999999999</c:v>
                </c:pt>
                <c:pt idx="325">
                  <c:v>-1.88863</c:v>
                </c:pt>
                <c:pt idx="326">
                  <c:v>0.56252100000000005</c:v>
                </c:pt>
                <c:pt idx="327">
                  <c:v>0.85010799999999997</c:v>
                </c:pt>
                <c:pt idx="328">
                  <c:v>-1.1998899999999999</c:v>
                </c:pt>
                <c:pt idx="329">
                  <c:v>-0.45879199999999998</c:v>
                </c:pt>
                <c:pt idx="330">
                  <c:v>0.26200899999999999</c:v>
                </c:pt>
                <c:pt idx="331">
                  <c:v>-1.8064199999999999</c:v>
                </c:pt>
                <c:pt idx="332">
                  <c:v>-0.45165100000000002</c:v>
                </c:pt>
                <c:pt idx="333">
                  <c:v>-6.8275000000000002E-2</c:v>
                </c:pt>
                <c:pt idx="334">
                  <c:v>-1.12741</c:v>
                </c:pt>
                <c:pt idx="335">
                  <c:v>-2.9859200000000001</c:v>
                </c:pt>
                <c:pt idx="336">
                  <c:v>-1.9132499999999999</c:v>
                </c:pt>
                <c:pt idx="337">
                  <c:v>-1.7118000000000001E-2</c:v>
                </c:pt>
                <c:pt idx="338">
                  <c:v>1.14733</c:v>
                </c:pt>
                <c:pt idx="339">
                  <c:v>-2.6185499999999999</c:v>
                </c:pt>
                <c:pt idx="340">
                  <c:v>-1.3309599999999999</c:v>
                </c:pt>
                <c:pt idx="341">
                  <c:v>-1.9885999999999999</c:v>
                </c:pt>
                <c:pt idx="342">
                  <c:v>-2.93194</c:v>
                </c:pt>
                <c:pt idx="343">
                  <c:v>-0.76924199999999998</c:v>
                </c:pt>
                <c:pt idx="344">
                  <c:v>-0.78619000000000006</c:v>
                </c:pt>
                <c:pt idx="345">
                  <c:v>-1.47604</c:v>
                </c:pt>
                <c:pt idx="346">
                  <c:v>-1.2325299999999999</c:v>
                </c:pt>
                <c:pt idx="347">
                  <c:v>-1.1162E-2</c:v>
                </c:pt>
                <c:pt idx="348">
                  <c:v>-2.9450799999999999</c:v>
                </c:pt>
                <c:pt idx="349">
                  <c:v>-3.4772500000000002</c:v>
                </c:pt>
                <c:pt idx="350">
                  <c:v>-0.89511099999999999</c:v>
                </c:pt>
                <c:pt idx="351">
                  <c:v>-3.5144199999999999</c:v>
                </c:pt>
                <c:pt idx="352">
                  <c:v>-2.63395</c:v>
                </c:pt>
                <c:pt idx="353">
                  <c:v>-2.3246099999999998</c:v>
                </c:pt>
                <c:pt idx="354">
                  <c:v>-1.19997</c:v>
                </c:pt>
                <c:pt idx="355">
                  <c:v>9.1672000000000003E-2</c:v>
                </c:pt>
                <c:pt idx="356">
                  <c:v>-0.134688</c:v>
                </c:pt>
                <c:pt idx="357">
                  <c:v>-2.42564</c:v>
                </c:pt>
                <c:pt idx="358">
                  <c:v>-0.78761599999999998</c:v>
                </c:pt>
                <c:pt idx="359">
                  <c:v>-1.5764499999999999</c:v>
                </c:pt>
                <c:pt idx="360">
                  <c:v>-1.80951</c:v>
                </c:pt>
                <c:pt idx="361">
                  <c:v>-1.9776499999999999</c:v>
                </c:pt>
                <c:pt idx="362">
                  <c:v>-0.210392</c:v>
                </c:pt>
                <c:pt idx="363">
                  <c:v>-1.24169</c:v>
                </c:pt>
                <c:pt idx="364">
                  <c:v>-7.4093000000000006E-2</c:v>
                </c:pt>
                <c:pt idx="365">
                  <c:v>-0.60981099999999999</c:v>
                </c:pt>
                <c:pt idx="366">
                  <c:v>-1.10897</c:v>
                </c:pt>
                <c:pt idx="367">
                  <c:v>-1.96797</c:v>
                </c:pt>
                <c:pt idx="368">
                  <c:v>-0.40215200000000001</c:v>
                </c:pt>
                <c:pt idx="369">
                  <c:v>-3.0285299999999999</c:v>
                </c:pt>
                <c:pt idx="370">
                  <c:v>-1.4874700000000001</c:v>
                </c:pt>
                <c:pt idx="371">
                  <c:v>-2.5059800000000001</c:v>
                </c:pt>
                <c:pt idx="372">
                  <c:v>0.274561</c:v>
                </c:pt>
                <c:pt idx="373">
                  <c:v>-1.66076</c:v>
                </c:pt>
                <c:pt idx="374">
                  <c:v>-1.5571200000000001</c:v>
                </c:pt>
                <c:pt idx="375">
                  <c:v>0.17191899999999999</c:v>
                </c:pt>
                <c:pt idx="376">
                  <c:v>-2.3388100000000001</c:v>
                </c:pt>
                <c:pt idx="377">
                  <c:v>-1.375</c:v>
                </c:pt>
                <c:pt idx="378">
                  <c:v>-0.78318200000000004</c:v>
                </c:pt>
                <c:pt idx="379">
                  <c:v>-1.8279700000000001</c:v>
                </c:pt>
                <c:pt idx="380">
                  <c:v>-1.5759000000000001</c:v>
                </c:pt>
                <c:pt idx="381">
                  <c:v>-0.63741700000000001</c:v>
                </c:pt>
                <c:pt idx="382">
                  <c:v>-0.10491300000000001</c:v>
                </c:pt>
                <c:pt idx="383">
                  <c:v>4.3360000000000003E-2</c:v>
                </c:pt>
                <c:pt idx="384">
                  <c:v>-0.93618699999999999</c:v>
                </c:pt>
                <c:pt idx="385">
                  <c:v>-1.03579</c:v>
                </c:pt>
                <c:pt idx="386">
                  <c:v>-0.26872499999999999</c:v>
                </c:pt>
                <c:pt idx="387">
                  <c:v>0.30226199999999998</c:v>
                </c:pt>
                <c:pt idx="388">
                  <c:v>-1.1814899999999999</c:v>
                </c:pt>
                <c:pt idx="389">
                  <c:v>-0.48080600000000001</c:v>
                </c:pt>
                <c:pt idx="390">
                  <c:v>-2.4725199999999998</c:v>
                </c:pt>
                <c:pt idx="391">
                  <c:v>-2.2796799999999999</c:v>
                </c:pt>
                <c:pt idx="392">
                  <c:v>-1.9317800000000001</c:v>
                </c:pt>
                <c:pt idx="393">
                  <c:v>-0.817276</c:v>
                </c:pt>
                <c:pt idx="394">
                  <c:v>0.770285</c:v>
                </c:pt>
                <c:pt idx="395">
                  <c:v>-1.7952399999999999</c:v>
                </c:pt>
                <c:pt idx="396">
                  <c:v>-1.1816500000000001</c:v>
                </c:pt>
                <c:pt idx="397">
                  <c:v>-0.339978</c:v>
                </c:pt>
                <c:pt idx="398">
                  <c:v>-0.44697900000000002</c:v>
                </c:pt>
                <c:pt idx="399">
                  <c:v>-0.243816</c:v>
                </c:pt>
                <c:pt idx="400">
                  <c:v>0.40237299999999998</c:v>
                </c:pt>
                <c:pt idx="401">
                  <c:v>-0.81848200000000004</c:v>
                </c:pt>
                <c:pt idx="402">
                  <c:v>-1.07511</c:v>
                </c:pt>
                <c:pt idx="403">
                  <c:v>-0.297759</c:v>
                </c:pt>
                <c:pt idx="404">
                  <c:v>-0.78403599999999996</c:v>
                </c:pt>
                <c:pt idx="405">
                  <c:v>-1.5278700000000001</c:v>
                </c:pt>
                <c:pt idx="406">
                  <c:v>-1.3784799999999999</c:v>
                </c:pt>
                <c:pt idx="407">
                  <c:v>0.26057599999999997</c:v>
                </c:pt>
                <c:pt idx="408">
                  <c:v>0.78234800000000004</c:v>
                </c:pt>
                <c:pt idx="409">
                  <c:v>-0.1905</c:v>
                </c:pt>
                <c:pt idx="410">
                  <c:v>-1.46556</c:v>
                </c:pt>
                <c:pt idx="411">
                  <c:v>-1.20129</c:v>
                </c:pt>
                <c:pt idx="412">
                  <c:v>0.63982099999999997</c:v>
                </c:pt>
                <c:pt idx="413">
                  <c:v>-0.86055499999999996</c:v>
                </c:pt>
                <c:pt idx="414">
                  <c:v>-0.69718199999999997</c:v>
                </c:pt>
                <c:pt idx="415">
                  <c:v>-0.996035</c:v>
                </c:pt>
                <c:pt idx="416">
                  <c:v>1.32209</c:v>
                </c:pt>
                <c:pt idx="417">
                  <c:v>-0.18981200000000001</c:v>
                </c:pt>
                <c:pt idx="418">
                  <c:v>1.56E-3</c:v>
                </c:pt>
                <c:pt idx="419">
                  <c:v>-0.49795899999999998</c:v>
                </c:pt>
                <c:pt idx="420">
                  <c:v>-0.18320900000000001</c:v>
                </c:pt>
                <c:pt idx="421">
                  <c:v>-3.1670699999999998</c:v>
                </c:pt>
                <c:pt idx="422">
                  <c:v>-2.33399</c:v>
                </c:pt>
                <c:pt idx="423">
                  <c:v>0.17379600000000001</c:v>
                </c:pt>
                <c:pt idx="424">
                  <c:v>-0.309444</c:v>
                </c:pt>
                <c:pt idx="425">
                  <c:v>0.55222599999999999</c:v>
                </c:pt>
                <c:pt idx="426">
                  <c:v>0.31607499999999999</c:v>
                </c:pt>
                <c:pt idx="427">
                  <c:v>1.4442999999999999E-2</c:v>
                </c:pt>
                <c:pt idx="428">
                  <c:v>-0.20630699999999999</c:v>
                </c:pt>
                <c:pt idx="429">
                  <c:v>-1.42465</c:v>
                </c:pt>
                <c:pt idx="430">
                  <c:v>-0.15071599999999999</c:v>
                </c:pt>
                <c:pt idx="431">
                  <c:v>-0.91673899999999997</c:v>
                </c:pt>
                <c:pt idx="432">
                  <c:v>-1.85015</c:v>
                </c:pt>
                <c:pt idx="433">
                  <c:v>-0.91737599999999997</c:v>
                </c:pt>
                <c:pt idx="434">
                  <c:v>0.280588</c:v>
                </c:pt>
                <c:pt idx="435">
                  <c:v>-0.135599</c:v>
                </c:pt>
                <c:pt idx="436">
                  <c:v>-1.9791799999999999</c:v>
                </c:pt>
                <c:pt idx="437">
                  <c:v>-2.1896800000000001</c:v>
                </c:pt>
                <c:pt idx="438">
                  <c:v>0.571376</c:v>
                </c:pt>
                <c:pt idx="439">
                  <c:v>-3.09348</c:v>
                </c:pt>
                <c:pt idx="440">
                  <c:v>0.40218799999999999</c:v>
                </c:pt>
                <c:pt idx="441">
                  <c:v>0.51194700000000004</c:v>
                </c:pt>
                <c:pt idx="442">
                  <c:v>-1.0929899999999999</c:v>
                </c:pt>
                <c:pt idx="443">
                  <c:v>-2.17822</c:v>
                </c:pt>
                <c:pt idx="444">
                  <c:v>-2.5925500000000001</c:v>
                </c:pt>
                <c:pt idx="445">
                  <c:v>-0.89338600000000001</c:v>
                </c:pt>
                <c:pt idx="446">
                  <c:v>-1.7858799999999999</c:v>
                </c:pt>
                <c:pt idx="447">
                  <c:v>-1.21485</c:v>
                </c:pt>
                <c:pt idx="448">
                  <c:v>-0.71367700000000001</c:v>
                </c:pt>
                <c:pt idx="449">
                  <c:v>0.73692400000000002</c:v>
                </c:pt>
                <c:pt idx="450">
                  <c:v>-1.7251300000000001</c:v>
                </c:pt>
                <c:pt idx="451">
                  <c:v>-5.2794000000000001E-2</c:v>
                </c:pt>
                <c:pt idx="452">
                  <c:v>-1.1856800000000001</c:v>
                </c:pt>
                <c:pt idx="453">
                  <c:v>-1.2534700000000001</c:v>
                </c:pt>
                <c:pt idx="454">
                  <c:v>-1.6980900000000001</c:v>
                </c:pt>
                <c:pt idx="455">
                  <c:v>-1.0955999999999999</c:v>
                </c:pt>
                <c:pt idx="456">
                  <c:v>-0.71856900000000001</c:v>
                </c:pt>
                <c:pt idx="457">
                  <c:v>-1.4211499999999999</c:v>
                </c:pt>
                <c:pt idx="458">
                  <c:v>0.23080800000000001</c:v>
                </c:pt>
                <c:pt idx="459">
                  <c:v>-0.54210400000000003</c:v>
                </c:pt>
                <c:pt idx="460">
                  <c:v>-1.61429</c:v>
                </c:pt>
                <c:pt idx="461">
                  <c:v>-1.2538400000000001</c:v>
                </c:pt>
                <c:pt idx="462">
                  <c:v>-1.44519</c:v>
                </c:pt>
                <c:pt idx="463">
                  <c:v>-0.47358899999999998</c:v>
                </c:pt>
                <c:pt idx="464">
                  <c:v>-1.0349999999999999</c:v>
                </c:pt>
                <c:pt idx="465">
                  <c:v>-0.74678500000000003</c:v>
                </c:pt>
                <c:pt idx="466">
                  <c:v>-1.54589</c:v>
                </c:pt>
                <c:pt idx="467">
                  <c:v>-1.6408799999999999</c:v>
                </c:pt>
                <c:pt idx="468">
                  <c:v>-0.15099299999999999</c:v>
                </c:pt>
                <c:pt idx="469">
                  <c:v>-0.41737600000000002</c:v>
                </c:pt>
                <c:pt idx="470">
                  <c:v>-1.3005100000000001</c:v>
                </c:pt>
                <c:pt idx="471">
                  <c:v>-1.4970300000000001</c:v>
                </c:pt>
                <c:pt idx="472">
                  <c:v>-0.65207300000000001</c:v>
                </c:pt>
                <c:pt idx="473">
                  <c:v>-1.5355700000000001</c:v>
                </c:pt>
                <c:pt idx="474">
                  <c:v>-1.34701</c:v>
                </c:pt>
                <c:pt idx="475">
                  <c:v>-2.36544</c:v>
                </c:pt>
                <c:pt idx="476">
                  <c:v>-1.9551400000000001</c:v>
                </c:pt>
                <c:pt idx="477">
                  <c:v>-1.43188</c:v>
                </c:pt>
                <c:pt idx="478">
                  <c:v>-2.08108</c:v>
                </c:pt>
                <c:pt idx="479">
                  <c:v>-1.1042400000000001</c:v>
                </c:pt>
                <c:pt idx="480">
                  <c:v>-1.94225</c:v>
                </c:pt>
                <c:pt idx="481">
                  <c:v>-1.4211100000000001</c:v>
                </c:pt>
                <c:pt idx="482">
                  <c:v>-1.5147600000000001</c:v>
                </c:pt>
                <c:pt idx="483">
                  <c:v>-1.5916999999999999</c:v>
                </c:pt>
                <c:pt idx="484">
                  <c:v>-2.1356700000000002</c:v>
                </c:pt>
                <c:pt idx="485">
                  <c:v>-1.1488700000000001</c:v>
                </c:pt>
                <c:pt idx="486">
                  <c:v>-1.5083599999999999</c:v>
                </c:pt>
                <c:pt idx="487">
                  <c:v>-1.76109</c:v>
                </c:pt>
                <c:pt idx="488">
                  <c:v>-1.9865299999999999</c:v>
                </c:pt>
                <c:pt idx="489">
                  <c:v>-1.552</c:v>
                </c:pt>
                <c:pt idx="490">
                  <c:v>-1.35317</c:v>
                </c:pt>
                <c:pt idx="491">
                  <c:v>-1.65741</c:v>
                </c:pt>
                <c:pt idx="492">
                  <c:v>-1.3638999999999999</c:v>
                </c:pt>
                <c:pt idx="493">
                  <c:v>-0.92538399999999998</c:v>
                </c:pt>
                <c:pt idx="494">
                  <c:v>-0.85279499999999997</c:v>
                </c:pt>
                <c:pt idx="495">
                  <c:v>-1.68682</c:v>
                </c:pt>
                <c:pt idx="496">
                  <c:v>-1.4417899999999999</c:v>
                </c:pt>
                <c:pt idx="497">
                  <c:v>-1.2101200000000001</c:v>
                </c:pt>
                <c:pt idx="498">
                  <c:v>-0.54930299999999999</c:v>
                </c:pt>
                <c:pt idx="499">
                  <c:v>-1.7290700000000001</c:v>
                </c:pt>
                <c:pt idx="500">
                  <c:v>-1.36602</c:v>
                </c:pt>
                <c:pt idx="501">
                  <c:v>-1.93736</c:v>
                </c:pt>
                <c:pt idx="502">
                  <c:v>-1.3145100000000001</c:v>
                </c:pt>
                <c:pt idx="503">
                  <c:v>-1.0580000000000001</c:v>
                </c:pt>
                <c:pt idx="504">
                  <c:v>-2.0031300000000001</c:v>
                </c:pt>
                <c:pt idx="505">
                  <c:v>-0.85655300000000001</c:v>
                </c:pt>
                <c:pt idx="506">
                  <c:v>-0.48700399999999999</c:v>
                </c:pt>
                <c:pt idx="507">
                  <c:v>0.38822099999999998</c:v>
                </c:pt>
                <c:pt idx="508">
                  <c:v>-0.452511</c:v>
                </c:pt>
                <c:pt idx="509">
                  <c:v>-1.7879700000000001</c:v>
                </c:pt>
                <c:pt idx="510">
                  <c:v>-1.07039</c:v>
                </c:pt>
                <c:pt idx="511">
                  <c:v>-0.67996699999999999</c:v>
                </c:pt>
                <c:pt idx="512">
                  <c:v>-0.57983200000000001</c:v>
                </c:pt>
                <c:pt idx="513">
                  <c:v>-1.2144699999999999</c:v>
                </c:pt>
                <c:pt idx="514">
                  <c:v>-1.5831999999999999</c:v>
                </c:pt>
                <c:pt idx="515">
                  <c:v>-0.51449699999999998</c:v>
                </c:pt>
                <c:pt idx="516">
                  <c:v>-0.80273499999999998</c:v>
                </c:pt>
                <c:pt idx="517">
                  <c:v>-0.95965</c:v>
                </c:pt>
                <c:pt idx="518">
                  <c:v>-2.35684</c:v>
                </c:pt>
                <c:pt idx="519">
                  <c:v>-1.1554</c:v>
                </c:pt>
                <c:pt idx="520">
                  <c:v>-1.2015499999999999</c:v>
                </c:pt>
                <c:pt idx="521">
                  <c:v>-1.1655599999999999</c:v>
                </c:pt>
                <c:pt idx="522">
                  <c:v>-2.0003799999999998</c:v>
                </c:pt>
                <c:pt idx="523">
                  <c:v>-0.73791799999999996</c:v>
                </c:pt>
                <c:pt idx="524">
                  <c:v>-1.13165</c:v>
                </c:pt>
                <c:pt idx="525">
                  <c:v>-0.41219600000000001</c:v>
                </c:pt>
                <c:pt idx="526">
                  <c:v>-2.0641099999999999</c:v>
                </c:pt>
                <c:pt idx="527">
                  <c:v>0.61374700000000004</c:v>
                </c:pt>
                <c:pt idx="528">
                  <c:v>-0.65325200000000005</c:v>
                </c:pt>
                <c:pt idx="529">
                  <c:v>-0.16897200000000001</c:v>
                </c:pt>
                <c:pt idx="530">
                  <c:v>-0.70545899999999995</c:v>
                </c:pt>
                <c:pt idx="531">
                  <c:v>2.4875000000000001E-2</c:v>
                </c:pt>
                <c:pt idx="532">
                  <c:v>1.10002</c:v>
                </c:pt>
                <c:pt idx="533">
                  <c:v>0.13727700000000001</c:v>
                </c:pt>
                <c:pt idx="534">
                  <c:v>0.89836300000000002</c:v>
                </c:pt>
                <c:pt idx="535">
                  <c:v>0.50729199999999997</c:v>
                </c:pt>
                <c:pt idx="536">
                  <c:v>-1.2622</c:v>
                </c:pt>
                <c:pt idx="537">
                  <c:v>-0.63968899999999995</c:v>
                </c:pt>
                <c:pt idx="538">
                  <c:v>0.82134499999999999</c:v>
                </c:pt>
                <c:pt idx="539">
                  <c:v>0.216749</c:v>
                </c:pt>
                <c:pt idx="540">
                  <c:v>-0.307004</c:v>
                </c:pt>
                <c:pt idx="541">
                  <c:v>-0.468165</c:v>
                </c:pt>
                <c:pt idx="542">
                  <c:v>0.468279</c:v>
                </c:pt>
                <c:pt idx="543">
                  <c:v>0.28240100000000001</c:v>
                </c:pt>
                <c:pt idx="544">
                  <c:v>-0.20616000000000001</c:v>
                </c:pt>
                <c:pt idx="545">
                  <c:v>0.63652399999999998</c:v>
                </c:pt>
                <c:pt idx="546">
                  <c:v>1.14445</c:v>
                </c:pt>
                <c:pt idx="547">
                  <c:v>-1.7108000000000001</c:v>
                </c:pt>
                <c:pt idx="548">
                  <c:v>-0.29463699999999998</c:v>
                </c:pt>
                <c:pt idx="549">
                  <c:v>8.7096000000000007E-2</c:v>
                </c:pt>
                <c:pt idx="550">
                  <c:v>-9.5969999999999996E-3</c:v>
                </c:pt>
                <c:pt idx="551">
                  <c:v>0.102644</c:v>
                </c:pt>
                <c:pt idx="552">
                  <c:v>-1.01563</c:v>
                </c:pt>
                <c:pt idx="553">
                  <c:v>0.63814700000000002</c:v>
                </c:pt>
                <c:pt idx="554">
                  <c:v>5.6412999999999998E-2</c:v>
                </c:pt>
                <c:pt idx="555">
                  <c:v>-0.323689</c:v>
                </c:pt>
                <c:pt idx="556">
                  <c:v>1.0599000000000001</c:v>
                </c:pt>
                <c:pt idx="557">
                  <c:v>0.84185200000000004</c:v>
                </c:pt>
                <c:pt idx="558">
                  <c:v>0.111836</c:v>
                </c:pt>
                <c:pt idx="559">
                  <c:v>0.778362</c:v>
                </c:pt>
                <c:pt idx="560">
                  <c:v>1.8502999999999999E-2</c:v>
                </c:pt>
                <c:pt idx="561">
                  <c:v>0.466978</c:v>
                </c:pt>
                <c:pt idx="562">
                  <c:v>0.127695</c:v>
                </c:pt>
                <c:pt idx="563">
                  <c:v>-0.108663</c:v>
                </c:pt>
                <c:pt idx="564">
                  <c:v>1.1289100000000001</c:v>
                </c:pt>
                <c:pt idx="565">
                  <c:v>0.46761999999999998</c:v>
                </c:pt>
                <c:pt idx="566">
                  <c:v>0.92643299999999995</c:v>
                </c:pt>
                <c:pt idx="567">
                  <c:v>0.86939999999999995</c:v>
                </c:pt>
                <c:pt idx="568">
                  <c:v>1.3917200000000001</c:v>
                </c:pt>
                <c:pt idx="569">
                  <c:v>0.75893100000000002</c:v>
                </c:pt>
                <c:pt idx="570">
                  <c:v>0.67147299999999999</c:v>
                </c:pt>
                <c:pt idx="571">
                  <c:v>0.93861300000000003</c:v>
                </c:pt>
                <c:pt idx="572">
                  <c:v>1.0013399999999999</c:v>
                </c:pt>
                <c:pt idx="573">
                  <c:v>0.63564399999999999</c:v>
                </c:pt>
                <c:pt idx="574">
                  <c:v>-0.30374099999999998</c:v>
                </c:pt>
                <c:pt idx="575">
                  <c:v>0.67516900000000002</c:v>
                </c:pt>
                <c:pt idx="576">
                  <c:v>0.30451699999999998</c:v>
                </c:pt>
                <c:pt idx="577">
                  <c:v>1.0823700000000001</c:v>
                </c:pt>
                <c:pt idx="578">
                  <c:v>0.289628</c:v>
                </c:pt>
                <c:pt idx="579">
                  <c:v>0.602993</c:v>
                </c:pt>
                <c:pt idx="580">
                  <c:v>-0.148614</c:v>
                </c:pt>
                <c:pt idx="581">
                  <c:v>1.1712899999999999</c:v>
                </c:pt>
                <c:pt idx="582">
                  <c:v>0.29851</c:v>
                </c:pt>
                <c:pt idx="583">
                  <c:v>1.19245</c:v>
                </c:pt>
                <c:pt idx="584">
                  <c:v>0.79270499999999999</c:v>
                </c:pt>
                <c:pt idx="585">
                  <c:v>0.56976499999999997</c:v>
                </c:pt>
                <c:pt idx="586">
                  <c:v>-2.1229000000000001E-2</c:v>
                </c:pt>
                <c:pt idx="587">
                  <c:v>1.0349600000000001</c:v>
                </c:pt>
                <c:pt idx="588">
                  <c:v>-4.7675000000000002E-2</c:v>
                </c:pt>
                <c:pt idx="589">
                  <c:v>-2.0769799999999998</c:v>
                </c:pt>
                <c:pt idx="590">
                  <c:v>0.57718499999999995</c:v>
                </c:pt>
                <c:pt idx="591">
                  <c:v>0.133912</c:v>
                </c:pt>
                <c:pt idx="592">
                  <c:v>0.90271199999999996</c:v>
                </c:pt>
                <c:pt idx="593">
                  <c:v>0.57625800000000005</c:v>
                </c:pt>
                <c:pt idx="594">
                  <c:v>-0.25777800000000001</c:v>
                </c:pt>
                <c:pt idx="595">
                  <c:v>-1.1145</c:v>
                </c:pt>
                <c:pt idx="596">
                  <c:v>0.57134099999999999</c:v>
                </c:pt>
                <c:pt idx="597">
                  <c:v>1.2087600000000001</c:v>
                </c:pt>
                <c:pt idx="598">
                  <c:v>0.51400000000000001</c:v>
                </c:pt>
                <c:pt idx="599">
                  <c:v>-0.93279500000000004</c:v>
                </c:pt>
                <c:pt idx="600">
                  <c:v>-0.84420200000000001</c:v>
                </c:pt>
                <c:pt idx="601">
                  <c:v>1.0257400000000001</c:v>
                </c:pt>
                <c:pt idx="602">
                  <c:v>-0.65365799999999996</c:v>
                </c:pt>
                <c:pt idx="603">
                  <c:v>0.81526200000000004</c:v>
                </c:pt>
                <c:pt idx="604">
                  <c:v>0.880691</c:v>
                </c:pt>
                <c:pt idx="605">
                  <c:v>0.64055399999999996</c:v>
                </c:pt>
                <c:pt idx="606">
                  <c:v>1.0038199999999999</c:v>
                </c:pt>
                <c:pt idx="607">
                  <c:v>-0.34293600000000002</c:v>
                </c:pt>
                <c:pt idx="608">
                  <c:v>0.37134899999999998</c:v>
                </c:pt>
                <c:pt idx="609">
                  <c:v>0.41201100000000002</c:v>
                </c:pt>
                <c:pt idx="610">
                  <c:v>0.81184400000000001</c:v>
                </c:pt>
                <c:pt idx="611">
                  <c:v>1.02085</c:v>
                </c:pt>
                <c:pt idx="612">
                  <c:v>-0.44454399999999999</c:v>
                </c:pt>
                <c:pt idx="613">
                  <c:v>0.74182899999999996</c:v>
                </c:pt>
                <c:pt idx="614">
                  <c:v>0.88329100000000005</c:v>
                </c:pt>
                <c:pt idx="615">
                  <c:v>-0.102814</c:v>
                </c:pt>
                <c:pt idx="616">
                  <c:v>3.4488999999999999E-2</c:v>
                </c:pt>
                <c:pt idx="617">
                  <c:v>-0.85185500000000003</c:v>
                </c:pt>
                <c:pt idx="618">
                  <c:v>1.1240600000000001</c:v>
                </c:pt>
                <c:pt idx="619">
                  <c:v>-3.5804800000000001</c:v>
                </c:pt>
                <c:pt idx="620">
                  <c:v>-1.4111E-2</c:v>
                </c:pt>
                <c:pt idx="621">
                  <c:v>0.439494</c:v>
                </c:pt>
                <c:pt idx="622">
                  <c:v>0.29883599999999999</c:v>
                </c:pt>
                <c:pt idx="623">
                  <c:v>-6.1939000000000001E-2</c:v>
                </c:pt>
                <c:pt idx="624">
                  <c:v>0.334727</c:v>
                </c:pt>
                <c:pt idx="625">
                  <c:v>0.23738500000000001</c:v>
                </c:pt>
                <c:pt idx="626">
                  <c:v>-1.70191</c:v>
                </c:pt>
                <c:pt idx="627">
                  <c:v>5.2505000000000003E-2</c:v>
                </c:pt>
                <c:pt idx="628">
                  <c:v>1.1684E-2</c:v>
                </c:pt>
                <c:pt idx="629">
                  <c:v>-0.206069</c:v>
                </c:pt>
                <c:pt idx="630">
                  <c:v>0.25133699999999998</c:v>
                </c:pt>
                <c:pt idx="631">
                  <c:v>-0.86989300000000003</c:v>
                </c:pt>
                <c:pt idx="632">
                  <c:v>-6.3687999999999995E-2</c:v>
                </c:pt>
                <c:pt idx="633">
                  <c:v>-0.39912199999999998</c:v>
                </c:pt>
                <c:pt idx="634">
                  <c:v>0.20565600000000001</c:v>
                </c:pt>
                <c:pt idx="635">
                  <c:v>2.8763E-2</c:v>
                </c:pt>
                <c:pt idx="636">
                  <c:v>0.682176</c:v>
                </c:pt>
                <c:pt idx="637">
                  <c:v>0.56821200000000005</c:v>
                </c:pt>
                <c:pt idx="638">
                  <c:v>3.2167000000000001E-2</c:v>
                </c:pt>
                <c:pt idx="639">
                  <c:v>0.39525399999999999</c:v>
                </c:pt>
                <c:pt idx="640">
                  <c:v>-0.30197800000000002</c:v>
                </c:pt>
                <c:pt idx="641">
                  <c:v>0.47884900000000002</c:v>
                </c:pt>
                <c:pt idx="642">
                  <c:v>-1.13893</c:v>
                </c:pt>
                <c:pt idx="643">
                  <c:v>0.93872699999999998</c:v>
                </c:pt>
                <c:pt idx="644">
                  <c:v>-0.78177600000000003</c:v>
                </c:pt>
                <c:pt idx="645">
                  <c:v>-0.33761600000000003</c:v>
                </c:pt>
                <c:pt idx="646">
                  <c:v>0.81460200000000005</c:v>
                </c:pt>
                <c:pt idx="647">
                  <c:v>0.67230299999999998</c:v>
                </c:pt>
                <c:pt idx="648">
                  <c:v>0.102106</c:v>
                </c:pt>
                <c:pt idx="649">
                  <c:v>-0.713754</c:v>
                </c:pt>
                <c:pt idx="650">
                  <c:v>0.28077299999999999</c:v>
                </c:pt>
                <c:pt idx="651">
                  <c:v>-0.94532000000000005</c:v>
                </c:pt>
                <c:pt idx="652">
                  <c:v>-1.5564800000000001</c:v>
                </c:pt>
                <c:pt idx="653">
                  <c:v>0.67971199999999998</c:v>
                </c:pt>
                <c:pt idx="654">
                  <c:v>5.7729999999999997E-2</c:v>
                </c:pt>
                <c:pt idx="655">
                  <c:v>0.20549600000000001</c:v>
                </c:pt>
                <c:pt idx="656">
                  <c:v>0.39768500000000001</c:v>
                </c:pt>
                <c:pt idx="657">
                  <c:v>-0.340499</c:v>
                </c:pt>
                <c:pt idx="658">
                  <c:v>-0.53523900000000002</c:v>
                </c:pt>
                <c:pt idx="659">
                  <c:v>0.53568000000000005</c:v>
                </c:pt>
                <c:pt idx="660">
                  <c:v>0.96483399999999997</c:v>
                </c:pt>
                <c:pt idx="661">
                  <c:v>0.82219200000000003</c:v>
                </c:pt>
                <c:pt idx="662">
                  <c:v>-0.25608399999999998</c:v>
                </c:pt>
                <c:pt idx="663">
                  <c:v>0.60573999999999995</c:v>
                </c:pt>
                <c:pt idx="664">
                  <c:v>-0.28376600000000002</c:v>
                </c:pt>
                <c:pt idx="665">
                  <c:v>0.36394199999999999</c:v>
                </c:pt>
                <c:pt idx="666">
                  <c:v>-0.95443199999999995</c:v>
                </c:pt>
                <c:pt idx="667">
                  <c:v>0.41147600000000001</c:v>
                </c:pt>
                <c:pt idx="668">
                  <c:v>-0.161389</c:v>
                </c:pt>
                <c:pt idx="669">
                  <c:v>-1.1496200000000001</c:v>
                </c:pt>
                <c:pt idx="670">
                  <c:v>-0.21807399999999999</c:v>
                </c:pt>
                <c:pt idx="671">
                  <c:v>-1.6862900000000001</c:v>
                </c:pt>
                <c:pt idx="672">
                  <c:v>-1.0443100000000001</c:v>
                </c:pt>
                <c:pt idx="673">
                  <c:v>-0.230707</c:v>
                </c:pt>
                <c:pt idx="674">
                  <c:v>-0.37013200000000002</c:v>
                </c:pt>
                <c:pt idx="675">
                  <c:v>-2.2543000000000001E-2</c:v>
                </c:pt>
                <c:pt idx="676">
                  <c:v>7.6217999999999994E-2</c:v>
                </c:pt>
                <c:pt idx="677">
                  <c:v>-0.93398199999999998</c:v>
                </c:pt>
                <c:pt idx="678">
                  <c:v>-0.26760400000000001</c:v>
                </c:pt>
                <c:pt idx="679">
                  <c:v>0.42634100000000003</c:v>
                </c:pt>
                <c:pt idx="680">
                  <c:v>1.2081299999999999</c:v>
                </c:pt>
                <c:pt idx="681">
                  <c:v>-0.36279899999999998</c:v>
                </c:pt>
                <c:pt idx="682">
                  <c:v>-0.197491</c:v>
                </c:pt>
                <c:pt idx="683">
                  <c:v>0.38624700000000001</c:v>
                </c:pt>
                <c:pt idx="684">
                  <c:v>-1.5933600000000001</c:v>
                </c:pt>
                <c:pt idx="685">
                  <c:v>-0.591167</c:v>
                </c:pt>
                <c:pt idx="686">
                  <c:v>0.31093199999999999</c:v>
                </c:pt>
                <c:pt idx="687">
                  <c:v>-0.59217699999999995</c:v>
                </c:pt>
                <c:pt idx="688">
                  <c:v>-0.193914</c:v>
                </c:pt>
                <c:pt idx="689">
                  <c:v>-1.35049</c:v>
                </c:pt>
                <c:pt idx="690">
                  <c:v>-1.8903300000000001</c:v>
                </c:pt>
                <c:pt idx="691">
                  <c:v>-1.9458200000000001</c:v>
                </c:pt>
                <c:pt idx="692">
                  <c:v>-1.36927</c:v>
                </c:pt>
                <c:pt idx="693">
                  <c:v>-0.83685200000000004</c:v>
                </c:pt>
                <c:pt idx="694">
                  <c:v>-3.4268100000000001</c:v>
                </c:pt>
                <c:pt idx="695">
                  <c:v>-3.21373</c:v>
                </c:pt>
                <c:pt idx="696">
                  <c:v>0.20155300000000001</c:v>
                </c:pt>
                <c:pt idx="697">
                  <c:v>-1.5827199999999999</c:v>
                </c:pt>
                <c:pt idx="698">
                  <c:v>-1.5066600000000001</c:v>
                </c:pt>
                <c:pt idx="699">
                  <c:v>-0.366981</c:v>
                </c:pt>
                <c:pt idx="700">
                  <c:v>-0.71315399999999995</c:v>
                </c:pt>
                <c:pt idx="701">
                  <c:v>0.27165400000000001</c:v>
                </c:pt>
                <c:pt idx="702">
                  <c:v>-2.54826</c:v>
                </c:pt>
                <c:pt idx="703">
                  <c:v>-0.237348</c:v>
                </c:pt>
                <c:pt idx="704">
                  <c:v>-2.39405</c:v>
                </c:pt>
                <c:pt idx="705">
                  <c:v>-1.7327900000000001</c:v>
                </c:pt>
                <c:pt idx="706">
                  <c:v>-1.8848199999999999</c:v>
                </c:pt>
                <c:pt idx="707">
                  <c:v>-1.4428399999999999</c:v>
                </c:pt>
                <c:pt idx="708">
                  <c:v>-1.3821099999999999</c:v>
                </c:pt>
                <c:pt idx="709">
                  <c:v>-1.79355</c:v>
                </c:pt>
                <c:pt idx="710">
                  <c:v>-1.7458499999999999</c:v>
                </c:pt>
                <c:pt idx="711">
                  <c:v>-0.94715300000000002</c:v>
                </c:pt>
                <c:pt idx="712">
                  <c:v>-0.19608700000000001</c:v>
                </c:pt>
                <c:pt idx="713">
                  <c:v>-0.95737899999999998</c:v>
                </c:pt>
                <c:pt idx="714">
                  <c:v>-3.5547300000000002</c:v>
                </c:pt>
                <c:pt idx="715">
                  <c:v>-1.8707</c:v>
                </c:pt>
                <c:pt idx="716">
                  <c:v>-0.395648</c:v>
                </c:pt>
                <c:pt idx="717">
                  <c:v>-2.1117699999999999</c:v>
                </c:pt>
                <c:pt idx="718">
                  <c:v>-2.7309399999999999</c:v>
                </c:pt>
                <c:pt idx="719">
                  <c:v>-2.1545399999999999</c:v>
                </c:pt>
                <c:pt idx="720">
                  <c:v>-1.09826</c:v>
                </c:pt>
                <c:pt idx="721">
                  <c:v>-0.71059799999999995</c:v>
                </c:pt>
                <c:pt idx="722">
                  <c:v>0.39991599999999999</c:v>
                </c:pt>
                <c:pt idx="723">
                  <c:v>-1.2589600000000001</c:v>
                </c:pt>
                <c:pt idx="724">
                  <c:v>-1.9030899999999999</c:v>
                </c:pt>
                <c:pt idx="725">
                  <c:v>-0.875448</c:v>
                </c:pt>
                <c:pt idx="726">
                  <c:v>-1.6003400000000001</c:v>
                </c:pt>
                <c:pt idx="727">
                  <c:v>-1.08012</c:v>
                </c:pt>
                <c:pt idx="728">
                  <c:v>-0.35989199999999999</c:v>
                </c:pt>
                <c:pt idx="729">
                  <c:v>-0.53623500000000002</c:v>
                </c:pt>
                <c:pt idx="730">
                  <c:v>-1.99485</c:v>
                </c:pt>
                <c:pt idx="731">
                  <c:v>-1.12324</c:v>
                </c:pt>
                <c:pt idx="732">
                  <c:v>-1.1079600000000001</c:v>
                </c:pt>
                <c:pt idx="733">
                  <c:v>-2.5196999999999998</c:v>
                </c:pt>
                <c:pt idx="734">
                  <c:v>-1.7624299999999999</c:v>
                </c:pt>
                <c:pt idx="735">
                  <c:v>-1.14906</c:v>
                </c:pt>
                <c:pt idx="736">
                  <c:v>-9.1756000000000004E-2</c:v>
                </c:pt>
                <c:pt idx="737">
                  <c:v>-0.98480199999999996</c:v>
                </c:pt>
                <c:pt idx="738">
                  <c:v>-1.0772600000000001</c:v>
                </c:pt>
                <c:pt idx="739">
                  <c:v>-1.0516099999999999</c:v>
                </c:pt>
                <c:pt idx="740">
                  <c:v>-0.856653</c:v>
                </c:pt>
                <c:pt idx="741">
                  <c:v>-1.3022199999999999</c:v>
                </c:pt>
                <c:pt idx="742">
                  <c:v>-0.96646900000000002</c:v>
                </c:pt>
                <c:pt idx="743">
                  <c:v>0.36858299999999999</c:v>
                </c:pt>
                <c:pt idx="744">
                  <c:v>-0.50608200000000003</c:v>
                </c:pt>
                <c:pt idx="745">
                  <c:v>-2.4496799999999999</c:v>
                </c:pt>
                <c:pt idx="746">
                  <c:v>-1.8969800000000001</c:v>
                </c:pt>
                <c:pt idx="747">
                  <c:v>-0.73933400000000005</c:v>
                </c:pt>
                <c:pt idx="748">
                  <c:v>-2.8046500000000001</c:v>
                </c:pt>
                <c:pt idx="749">
                  <c:v>-0.499975</c:v>
                </c:pt>
                <c:pt idx="750">
                  <c:v>-1.48139</c:v>
                </c:pt>
                <c:pt idx="751">
                  <c:v>-0.64028499999999999</c:v>
                </c:pt>
                <c:pt idx="752">
                  <c:v>-0.86906499999999998</c:v>
                </c:pt>
                <c:pt idx="753">
                  <c:v>-2.1324299999999998</c:v>
                </c:pt>
                <c:pt idx="754">
                  <c:v>-1.08728</c:v>
                </c:pt>
                <c:pt idx="755">
                  <c:v>-2.0464600000000002</c:v>
                </c:pt>
                <c:pt idx="756">
                  <c:v>-2.8549500000000001</c:v>
                </c:pt>
                <c:pt idx="757">
                  <c:v>-0.129438</c:v>
                </c:pt>
                <c:pt idx="758">
                  <c:v>-0.36091600000000001</c:v>
                </c:pt>
                <c:pt idx="759">
                  <c:v>-2.4483299999999999</c:v>
                </c:pt>
                <c:pt idx="760">
                  <c:v>-2.4178199999999999</c:v>
                </c:pt>
                <c:pt idx="761">
                  <c:v>-2.8802999999999999E-2</c:v>
                </c:pt>
                <c:pt idx="762">
                  <c:v>-2.42821</c:v>
                </c:pt>
                <c:pt idx="763">
                  <c:v>-2.5612900000000001</c:v>
                </c:pt>
                <c:pt idx="764">
                  <c:v>-1.13683</c:v>
                </c:pt>
                <c:pt idx="765">
                  <c:v>-4.8268999999999999E-2</c:v>
                </c:pt>
                <c:pt idx="766">
                  <c:v>-1.4581999999999999</c:v>
                </c:pt>
                <c:pt idx="767">
                  <c:v>-2.2192599999999998</c:v>
                </c:pt>
                <c:pt idx="768">
                  <c:v>-0.56314799999999998</c:v>
                </c:pt>
                <c:pt idx="769">
                  <c:v>-1.28247</c:v>
                </c:pt>
                <c:pt idx="770">
                  <c:v>-1.3852100000000001</c:v>
                </c:pt>
                <c:pt idx="771">
                  <c:v>-0.84706999999999999</c:v>
                </c:pt>
                <c:pt idx="772">
                  <c:v>-1.1771499999999999</c:v>
                </c:pt>
                <c:pt idx="773">
                  <c:v>-0.98758400000000002</c:v>
                </c:pt>
                <c:pt idx="774">
                  <c:v>-0.229736</c:v>
                </c:pt>
                <c:pt idx="775">
                  <c:v>0.390289</c:v>
                </c:pt>
                <c:pt idx="776">
                  <c:v>-0.71233500000000005</c:v>
                </c:pt>
                <c:pt idx="777">
                  <c:v>-0.48582799999999998</c:v>
                </c:pt>
                <c:pt idx="778">
                  <c:v>0.94003400000000004</c:v>
                </c:pt>
                <c:pt idx="779">
                  <c:v>0.26919399999999999</c:v>
                </c:pt>
                <c:pt idx="780">
                  <c:v>-2.9949E-2</c:v>
                </c:pt>
                <c:pt idx="781">
                  <c:v>-1.02586</c:v>
                </c:pt>
                <c:pt idx="782">
                  <c:v>-6.4544000000000004E-2</c:v>
                </c:pt>
                <c:pt idx="783">
                  <c:v>-0.261349</c:v>
                </c:pt>
                <c:pt idx="784">
                  <c:v>0.85263800000000001</c:v>
                </c:pt>
                <c:pt idx="785">
                  <c:v>7.7867000000000006E-2</c:v>
                </c:pt>
                <c:pt idx="786">
                  <c:v>-0.51509000000000005</c:v>
                </c:pt>
                <c:pt idx="787">
                  <c:v>-1.40221</c:v>
                </c:pt>
                <c:pt idx="788">
                  <c:v>0.19164500000000001</c:v>
                </c:pt>
                <c:pt idx="789">
                  <c:v>-0.61821599999999999</c:v>
                </c:pt>
                <c:pt idx="790">
                  <c:v>-0.49871900000000002</c:v>
                </c:pt>
                <c:pt idx="791">
                  <c:v>0.11624900000000001</c:v>
                </c:pt>
                <c:pt idx="792">
                  <c:v>-1.5637799999999999</c:v>
                </c:pt>
                <c:pt idx="793">
                  <c:v>-1.0788800000000001</c:v>
                </c:pt>
                <c:pt idx="794">
                  <c:v>-1.56792</c:v>
                </c:pt>
                <c:pt idx="795">
                  <c:v>-0.81305799999999995</c:v>
                </c:pt>
                <c:pt idx="796">
                  <c:v>-0.60972700000000002</c:v>
                </c:pt>
                <c:pt idx="797">
                  <c:v>-1.19495</c:v>
                </c:pt>
                <c:pt idx="798">
                  <c:v>-0.34868399999999999</c:v>
                </c:pt>
                <c:pt idx="799">
                  <c:v>-0.138041</c:v>
                </c:pt>
                <c:pt idx="800">
                  <c:v>-1.2155199999999999</c:v>
                </c:pt>
                <c:pt idx="801">
                  <c:v>-0.81459099999999995</c:v>
                </c:pt>
                <c:pt idx="802">
                  <c:v>-0.18565599999999999</c:v>
                </c:pt>
                <c:pt idx="803">
                  <c:v>-6.7835000000000006E-2</c:v>
                </c:pt>
                <c:pt idx="804">
                  <c:v>-2.3151000000000001E-2</c:v>
                </c:pt>
                <c:pt idx="805">
                  <c:v>-0.79483800000000004</c:v>
                </c:pt>
                <c:pt idx="806">
                  <c:v>-0.39706900000000001</c:v>
                </c:pt>
                <c:pt idx="807">
                  <c:v>-0.21884999999999999</c:v>
                </c:pt>
                <c:pt idx="808">
                  <c:v>-5.6887E-2</c:v>
                </c:pt>
                <c:pt idx="809">
                  <c:v>0.76744800000000002</c:v>
                </c:pt>
                <c:pt idx="810">
                  <c:v>-0.14577999999999999</c:v>
                </c:pt>
                <c:pt idx="811">
                  <c:v>0.39915200000000001</c:v>
                </c:pt>
                <c:pt idx="812">
                  <c:v>0.26318399999999997</c:v>
                </c:pt>
                <c:pt idx="813">
                  <c:v>-0.111669</c:v>
                </c:pt>
                <c:pt idx="814">
                  <c:v>0.16167100000000001</c:v>
                </c:pt>
                <c:pt idx="815">
                  <c:v>0.76526000000000005</c:v>
                </c:pt>
                <c:pt idx="816">
                  <c:v>0.38027100000000003</c:v>
                </c:pt>
                <c:pt idx="817">
                  <c:v>-7.8700000000000005E-4</c:v>
                </c:pt>
                <c:pt idx="818">
                  <c:v>0.38254300000000002</c:v>
                </c:pt>
                <c:pt idx="819">
                  <c:v>-4.1700000000000001E-3</c:v>
                </c:pt>
                <c:pt idx="820">
                  <c:v>-1.0134700000000001</c:v>
                </c:pt>
                <c:pt idx="821">
                  <c:v>0.52654599999999996</c:v>
                </c:pt>
                <c:pt idx="822">
                  <c:v>-0.36054799999999998</c:v>
                </c:pt>
                <c:pt idx="823">
                  <c:v>0.59929600000000005</c:v>
                </c:pt>
                <c:pt idx="824">
                  <c:v>0.62744699999999998</c:v>
                </c:pt>
                <c:pt idx="825">
                  <c:v>0.78481699999999999</c:v>
                </c:pt>
                <c:pt idx="826">
                  <c:v>-2.63036</c:v>
                </c:pt>
                <c:pt idx="827">
                  <c:v>-0.19106200000000001</c:v>
                </c:pt>
                <c:pt idx="828">
                  <c:v>0.47055900000000001</c:v>
                </c:pt>
                <c:pt idx="829">
                  <c:v>-0.25365900000000002</c:v>
                </c:pt>
                <c:pt idx="830">
                  <c:v>-0.19403300000000001</c:v>
                </c:pt>
                <c:pt idx="831">
                  <c:v>0.272038</c:v>
                </c:pt>
                <c:pt idx="832">
                  <c:v>7.0155999999999996E-2</c:v>
                </c:pt>
                <c:pt idx="833">
                  <c:v>0.43163099999999999</c:v>
                </c:pt>
                <c:pt idx="834">
                  <c:v>0.231437</c:v>
                </c:pt>
                <c:pt idx="835">
                  <c:v>-1.3122400000000001</c:v>
                </c:pt>
                <c:pt idx="836">
                  <c:v>6.0344000000000002E-2</c:v>
                </c:pt>
                <c:pt idx="837">
                  <c:v>-6.8459999999999993E-2</c:v>
                </c:pt>
                <c:pt idx="838">
                  <c:v>0.44158700000000001</c:v>
                </c:pt>
                <c:pt idx="839">
                  <c:v>0.32201299999999999</c:v>
                </c:pt>
                <c:pt idx="840">
                  <c:v>0.117243</c:v>
                </c:pt>
                <c:pt idx="841">
                  <c:v>-0.51157799999999998</c:v>
                </c:pt>
                <c:pt idx="842">
                  <c:v>0.39924199999999999</c:v>
                </c:pt>
                <c:pt idx="843">
                  <c:v>0.35211900000000002</c:v>
                </c:pt>
                <c:pt idx="844">
                  <c:v>-0.71876300000000004</c:v>
                </c:pt>
                <c:pt idx="845">
                  <c:v>1.1858500000000001</c:v>
                </c:pt>
                <c:pt idx="846">
                  <c:v>0.42895100000000003</c:v>
                </c:pt>
                <c:pt idx="847">
                  <c:v>-1.9517899999999999</c:v>
                </c:pt>
                <c:pt idx="848">
                  <c:v>0.63207199999999997</c:v>
                </c:pt>
                <c:pt idx="849">
                  <c:v>0.78620999999999996</c:v>
                </c:pt>
                <c:pt idx="850">
                  <c:v>-3.3019799999999999</c:v>
                </c:pt>
                <c:pt idx="851">
                  <c:v>-0.70562499999999995</c:v>
                </c:pt>
                <c:pt idx="852">
                  <c:v>-0.80628900000000003</c:v>
                </c:pt>
                <c:pt idx="853">
                  <c:v>-1.30016</c:v>
                </c:pt>
                <c:pt idx="854">
                  <c:v>-2.08595</c:v>
                </c:pt>
                <c:pt idx="855">
                  <c:v>-1.3818600000000001</c:v>
                </c:pt>
                <c:pt idx="856">
                  <c:v>-1.94696</c:v>
                </c:pt>
                <c:pt idx="857">
                  <c:v>-1.9500200000000001</c:v>
                </c:pt>
                <c:pt idx="858">
                  <c:v>-2.0293999999999999</c:v>
                </c:pt>
                <c:pt idx="859">
                  <c:v>-2.9735</c:v>
                </c:pt>
                <c:pt idx="860">
                  <c:v>-1.73258</c:v>
                </c:pt>
                <c:pt idx="861">
                  <c:v>-0.570021</c:v>
                </c:pt>
                <c:pt idx="862">
                  <c:v>-2.76667</c:v>
                </c:pt>
                <c:pt idx="863">
                  <c:v>-2.3872200000000001</c:v>
                </c:pt>
                <c:pt idx="864">
                  <c:v>-2.49133</c:v>
                </c:pt>
                <c:pt idx="865">
                  <c:v>0.20712900000000001</c:v>
                </c:pt>
                <c:pt idx="866">
                  <c:v>-1.8619300000000001</c:v>
                </c:pt>
                <c:pt idx="867">
                  <c:v>-2.0680000000000001</c:v>
                </c:pt>
                <c:pt idx="868">
                  <c:v>-2.964</c:v>
                </c:pt>
                <c:pt idx="869">
                  <c:v>-1.8737900000000001</c:v>
                </c:pt>
                <c:pt idx="870">
                  <c:v>-1.3548899999999999</c:v>
                </c:pt>
                <c:pt idx="871">
                  <c:v>-1.8072900000000001</c:v>
                </c:pt>
                <c:pt idx="872">
                  <c:v>-1.8631</c:v>
                </c:pt>
                <c:pt idx="873">
                  <c:v>1.13988</c:v>
                </c:pt>
                <c:pt idx="874">
                  <c:v>-1.3156699999999999</c:v>
                </c:pt>
                <c:pt idx="875">
                  <c:v>-1.82222</c:v>
                </c:pt>
                <c:pt idx="876">
                  <c:v>-2.7782</c:v>
                </c:pt>
                <c:pt idx="877">
                  <c:v>-1.33826</c:v>
                </c:pt>
                <c:pt idx="878">
                  <c:v>-3.2379799999999999</c:v>
                </c:pt>
                <c:pt idx="879">
                  <c:v>-3.6509499999999999</c:v>
                </c:pt>
                <c:pt idx="880">
                  <c:v>-3.1678299999999999</c:v>
                </c:pt>
                <c:pt idx="881">
                  <c:v>-2.4455300000000002</c:v>
                </c:pt>
                <c:pt idx="882">
                  <c:v>-2.6132300000000002</c:v>
                </c:pt>
                <c:pt idx="883">
                  <c:v>-2.3359399999999999</c:v>
                </c:pt>
                <c:pt idx="884">
                  <c:v>-1.1615599999999999</c:v>
                </c:pt>
                <c:pt idx="885">
                  <c:v>-3.3425400000000001</c:v>
                </c:pt>
                <c:pt idx="886">
                  <c:v>-1.4927999999999999</c:v>
                </c:pt>
                <c:pt idx="887">
                  <c:v>-1.9903200000000001</c:v>
                </c:pt>
                <c:pt idx="888">
                  <c:v>-1.25298</c:v>
                </c:pt>
                <c:pt idx="889">
                  <c:v>-2.1606700000000001</c:v>
                </c:pt>
                <c:pt idx="890">
                  <c:v>-3.6027399999999998</c:v>
                </c:pt>
                <c:pt idx="891">
                  <c:v>-1.66309</c:v>
                </c:pt>
                <c:pt idx="892">
                  <c:v>-1.1467400000000001</c:v>
                </c:pt>
                <c:pt idx="893">
                  <c:v>-2.30097</c:v>
                </c:pt>
                <c:pt idx="894">
                  <c:v>-2.27088</c:v>
                </c:pt>
                <c:pt idx="895">
                  <c:v>-2.3783699999999999</c:v>
                </c:pt>
                <c:pt idx="896">
                  <c:v>-1.65903</c:v>
                </c:pt>
                <c:pt idx="897">
                  <c:v>-2.1938200000000001</c:v>
                </c:pt>
                <c:pt idx="898">
                  <c:v>-1.24437</c:v>
                </c:pt>
                <c:pt idx="899">
                  <c:v>-3.5209100000000002</c:v>
                </c:pt>
                <c:pt idx="900">
                  <c:v>-1.89941</c:v>
                </c:pt>
                <c:pt idx="901">
                  <c:v>-2.18723</c:v>
                </c:pt>
                <c:pt idx="902">
                  <c:v>-0.13395799999999999</c:v>
                </c:pt>
                <c:pt idx="903">
                  <c:v>-3.3196099999999999</c:v>
                </c:pt>
                <c:pt idx="904">
                  <c:v>-2.7763200000000001</c:v>
                </c:pt>
                <c:pt idx="905">
                  <c:v>-1.89646</c:v>
                </c:pt>
                <c:pt idx="906">
                  <c:v>-1.2250399999999999</c:v>
                </c:pt>
                <c:pt idx="907">
                  <c:v>-1.8239099999999999</c:v>
                </c:pt>
                <c:pt idx="908">
                  <c:v>-2.1602999999999999</c:v>
                </c:pt>
                <c:pt idx="909">
                  <c:v>-2.0259800000000001</c:v>
                </c:pt>
                <c:pt idx="910">
                  <c:v>-1.9134599999999999</c:v>
                </c:pt>
                <c:pt idx="911">
                  <c:v>-2.1590500000000001</c:v>
                </c:pt>
                <c:pt idx="912">
                  <c:v>-1.10737</c:v>
                </c:pt>
                <c:pt idx="913">
                  <c:v>-2.70872</c:v>
                </c:pt>
                <c:pt idx="914">
                  <c:v>-2.5533399999999999</c:v>
                </c:pt>
                <c:pt idx="915">
                  <c:v>-1.4330099999999999</c:v>
                </c:pt>
                <c:pt idx="916">
                  <c:v>-1.5518099999999999</c:v>
                </c:pt>
                <c:pt idx="917">
                  <c:v>-1.3110999999999999</c:v>
                </c:pt>
                <c:pt idx="918">
                  <c:v>-2.86456</c:v>
                </c:pt>
                <c:pt idx="919">
                  <c:v>-2.90598</c:v>
                </c:pt>
                <c:pt idx="920">
                  <c:v>-0.98240000000000005</c:v>
                </c:pt>
                <c:pt idx="921">
                  <c:v>-2.1366999999999998</c:v>
                </c:pt>
                <c:pt idx="922">
                  <c:v>-3.0377000000000001</c:v>
                </c:pt>
                <c:pt idx="923">
                  <c:v>-1.82528</c:v>
                </c:pt>
                <c:pt idx="924">
                  <c:v>-2.03457</c:v>
                </c:pt>
                <c:pt idx="925">
                  <c:v>-1.2628999999999999</c:v>
                </c:pt>
                <c:pt idx="926">
                  <c:v>-3.3962300000000001</c:v>
                </c:pt>
                <c:pt idx="927">
                  <c:v>-3.1881699999999999</c:v>
                </c:pt>
                <c:pt idx="928">
                  <c:v>-1.0885100000000001</c:v>
                </c:pt>
                <c:pt idx="929">
                  <c:v>-0.53900199999999998</c:v>
                </c:pt>
                <c:pt idx="930">
                  <c:v>-1.5977699999999999</c:v>
                </c:pt>
                <c:pt idx="931">
                  <c:v>-1.9779599999999999</c:v>
                </c:pt>
                <c:pt idx="932">
                  <c:v>-2.6888999999999998</c:v>
                </c:pt>
                <c:pt idx="933">
                  <c:v>-2.5825200000000001</c:v>
                </c:pt>
                <c:pt idx="934">
                  <c:v>-2.8067000000000002</c:v>
                </c:pt>
                <c:pt idx="935">
                  <c:v>-2.1456499999999998</c:v>
                </c:pt>
                <c:pt idx="936">
                  <c:v>-2.20682</c:v>
                </c:pt>
                <c:pt idx="937">
                  <c:v>-1.59284</c:v>
                </c:pt>
                <c:pt idx="938">
                  <c:v>-2.5762399999999999</c:v>
                </c:pt>
                <c:pt idx="939">
                  <c:v>-1.20895</c:v>
                </c:pt>
                <c:pt idx="940">
                  <c:v>-1.6281300000000001</c:v>
                </c:pt>
                <c:pt idx="941">
                  <c:v>-1.44153</c:v>
                </c:pt>
                <c:pt idx="942">
                  <c:v>-1.62812</c:v>
                </c:pt>
                <c:pt idx="943">
                  <c:v>-1.84931</c:v>
                </c:pt>
                <c:pt idx="944">
                  <c:v>-2.56602</c:v>
                </c:pt>
                <c:pt idx="945">
                  <c:v>-1.2201599999999999</c:v>
                </c:pt>
                <c:pt idx="946">
                  <c:v>-3.0177299999999998</c:v>
                </c:pt>
                <c:pt idx="947">
                  <c:v>-1.0399700000000001</c:v>
                </c:pt>
                <c:pt idx="948">
                  <c:v>-3.41825</c:v>
                </c:pt>
                <c:pt idx="949">
                  <c:v>-2.7519</c:v>
                </c:pt>
                <c:pt idx="950">
                  <c:v>-2.4899</c:v>
                </c:pt>
                <c:pt idx="951">
                  <c:v>3.9097E-2</c:v>
                </c:pt>
                <c:pt idx="952">
                  <c:v>0.88818200000000003</c:v>
                </c:pt>
                <c:pt idx="953">
                  <c:v>0.68005700000000002</c:v>
                </c:pt>
                <c:pt idx="954">
                  <c:v>4.6621999999999997E-2</c:v>
                </c:pt>
                <c:pt idx="955">
                  <c:v>0.16011</c:v>
                </c:pt>
                <c:pt idx="956">
                  <c:v>1.34138</c:v>
                </c:pt>
                <c:pt idx="957">
                  <c:v>0.82176300000000002</c:v>
                </c:pt>
                <c:pt idx="958">
                  <c:v>0.29566100000000001</c:v>
                </c:pt>
                <c:pt idx="959">
                  <c:v>0.80829200000000001</c:v>
                </c:pt>
                <c:pt idx="960">
                  <c:v>-2.7070599999999998</c:v>
                </c:pt>
                <c:pt idx="961">
                  <c:v>-2.0648200000000001</c:v>
                </c:pt>
                <c:pt idx="962">
                  <c:v>-1.83958</c:v>
                </c:pt>
                <c:pt idx="963">
                  <c:v>0.37003900000000001</c:v>
                </c:pt>
                <c:pt idx="964">
                  <c:v>-1.62802</c:v>
                </c:pt>
                <c:pt idx="965">
                  <c:v>-2.3800599999999998</c:v>
                </c:pt>
                <c:pt idx="966">
                  <c:v>-1.15896</c:v>
                </c:pt>
                <c:pt idx="967">
                  <c:v>-1.5170300000000001</c:v>
                </c:pt>
                <c:pt idx="968">
                  <c:v>-3.0757500000000002</c:v>
                </c:pt>
                <c:pt idx="969">
                  <c:v>-2.4105799999999999</c:v>
                </c:pt>
                <c:pt idx="970">
                  <c:v>-3.0504600000000002</c:v>
                </c:pt>
                <c:pt idx="971">
                  <c:v>-3.05951</c:v>
                </c:pt>
                <c:pt idx="972">
                  <c:v>-1.9192499999999999</c:v>
                </c:pt>
                <c:pt idx="973">
                  <c:v>7.5227000000000002E-2</c:v>
                </c:pt>
                <c:pt idx="974">
                  <c:v>-1.15015</c:v>
                </c:pt>
                <c:pt idx="975">
                  <c:v>0.78227999999999998</c:v>
                </c:pt>
                <c:pt idx="976">
                  <c:v>0.71876300000000004</c:v>
                </c:pt>
                <c:pt idx="977">
                  <c:v>0.96226500000000004</c:v>
                </c:pt>
                <c:pt idx="978">
                  <c:v>0.73109900000000005</c:v>
                </c:pt>
                <c:pt idx="979">
                  <c:v>0.36324499999999998</c:v>
                </c:pt>
                <c:pt idx="980">
                  <c:v>1.25437</c:v>
                </c:pt>
                <c:pt idx="981">
                  <c:v>0.27442800000000001</c:v>
                </c:pt>
                <c:pt idx="982">
                  <c:v>0.624884</c:v>
                </c:pt>
                <c:pt idx="983">
                  <c:v>1.1164400000000001</c:v>
                </c:pt>
                <c:pt idx="984">
                  <c:v>0.496531</c:v>
                </c:pt>
                <c:pt idx="985">
                  <c:v>0.22722700000000001</c:v>
                </c:pt>
                <c:pt idx="986">
                  <c:v>5.509E-2</c:v>
                </c:pt>
                <c:pt idx="987">
                  <c:v>0.81087799999999999</c:v>
                </c:pt>
                <c:pt idx="988">
                  <c:v>0.90747900000000004</c:v>
                </c:pt>
                <c:pt idx="989">
                  <c:v>0.40062900000000001</c:v>
                </c:pt>
                <c:pt idx="990">
                  <c:v>0.86468999999999996</c:v>
                </c:pt>
                <c:pt idx="991">
                  <c:v>0.20461499999999999</c:v>
                </c:pt>
                <c:pt idx="992">
                  <c:v>0.42258699999999999</c:v>
                </c:pt>
                <c:pt idx="993">
                  <c:v>1.01929</c:v>
                </c:pt>
                <c:pt idx="994">
                  <c:v>1.1471</c:v>
                </c:pt>
                <c:pt idx="995">
                  <c:v>0.75350200000000001</c:v>
                </c:pt>
                <c:pt idx="996">
                  <c:v>0.51674900000000001</c:v>
                </c:pt>
                <c:pt idx="997">
                  <c:v>0.66884999999999994</c:v>
                </c:pt>
                <c:pt idx="998">
                  <c:v>1.0474000000000001</c:v>
                </c:pt>
                <c:pt idx="999">
                  <c:v>0.571052</c:v>
                </c:pt>
                <c:pt idx="1000">
                  <c:v>0.71893799999999997</c:v>
                </c:pt>
                <c:pt idx="1001">
                  <c:v>0.83009200000000005</c:v>
                </c:pt>
                <c:pt idx="1002">
                  <c:v>0.39725100000000002</c:v>
                </c:pt>
                <c:pt idx="1003">
                  <c:v>0.64834400000000003</c:v>
                </c:pt>
                <c:pt idx="1004">
                  <c:v>1.16326</c:v>
                </c:pt>
                <c:pt idx="1005">
                  <c:v>1.4752400000000001</c:v>
                </c:pt>
                <c:pt idx="1006">
                  <c:v>8.3107E-2</c:v>
                </c:pt>
                <c:pt idx="1007">
                  <c:v>0.16139999999999999</c:v>
                </c:pt>
                <c:pt idx="1008">
                  <c:v>0.31765900000000002</c:v>
                </c:pt>
                <c:pt idx="1009">
                  <c:v>-0.29202499999999998</c:v>
                </c:pt>
                <c:pt idx="1010">
                  <c:v>1.9460999999999999E-2</c:v>
                </c:pt>
                <c:pt idx="1011">
                  <c:v>-3.3321000000000003E-2</c:v>
                </c:pt>
                <c:pt idx="1012">
                  <c:v>0.48278799999999999</c:v>
                </c:pt>
                <c:pt idx="1013">
                  <c:v>-0.122798</c:v>
                </c:pt>
                <c:pt idx="1014">
                  <c:v>0.92162900000000003</c:v>
                </c:pt>
                <c:pt idx="1015">
                  <c:v>-0.21821699999999999</c:v>
                </c:pt>
                <c:pt idx="1016">
                  <c:v>0.43762200000000001</c:v>
                </c:pt>
                <c:pt idx="1017">
                  <c:v>0.63376100000000002</c:v>
                </c:pt>
                <c:pt idx="1018">
                  <c:v>1.9577000000000001E-2</c:v>
                </c:pt>
                <c:pt idx="1019">
                  <c:v>0.69848500000000002</c:v>
                </c:pt>
                <c:pt idx="1020">
                  <c:v>0.920234</c:v>
                </c:pt>
                <c:pt idx="1021">
                  <c:v>0.20370099999999999</c:v>
                </c:pt>
                <c:pt idx="1022">
                  <c:v>-3.0010999999999999E-2</c:v>
                </c:pt>
                <c:pt idx="1023">
                  <c:v>1.0730500000000001</c:v>
                </c:pt>
                <c:pt idx="1024">
                  <c:v>0.58792599999999995</c:v>
                </c:pt>
                <c:pt idx="1025">
                  <c:v>0.37082100000000001</c:v>
                </c:pt>
                <c:pt idx="1026">
                  <c:v>0.80376300000000001</c:v>
                </c:pt>
                <c:pt idx="1027">
                  <c:v>-0.90835200000000005</c:v>
                </c:pt>
                <c:pt idx="1028">
                  <c:v>0.51342200000000005</c:v>
                </c:pt>
                <c:pt idx="1029">
                  <c:v>0.37204999999999999</c:v>
                </c:pt>
                <c:pt idx="1030">
                  <c:v>1.1123499999999999</c:v>
                </c:pt>
                <c:pt idx="1031">
                  <c:v>-0.54458799999999996</c:v>
                </c:pt>
                <c:pt idx="1032">
                  <c:v>-0.13410900000000001</c:v>
                </c:pt>
                <c:pt idx="1033">
                  <c:v>-1.3292200000000001</c:v>
                </c:pt>
                <c:pt idx="1034">
                  <c:v>0.47682099999999999</c:v>
                </c:pt>
                <c:pt idx="1035">
                  <c:v>0.79860600000000004</c:v>
                </c:pt>
                <c:pt idx="1036">
                  <c:v>-2.9193899999999999</c:v>
                </c:pt>
                <c:pt idx="1037">
                  <c:v>-0.38115199999999999</c:v>
                </c:pt>
                <c:pt idx="1038">
                  <c:v>0.13045899999999999</c:v>
                </c:pt>
                <c:pt idx="1039">
                  <c:v>0.392822</c:v>
                </c:pt>
                <c:pt idx="1040">
                  <c:v>0.35683500000000001</c:v>
                </c:pt>
                <c:pt idx="1041">
                  <c:v>0.24515899999999999</c:v>
                </c:pt>
                <c:pt idx="1042">
                  <c:v>-0.48741099999999998</c:v>
                </c:pt>
                <c:pt idx="1043">
                  <c:v>0.45635900000000001</c:v>
                </c:pt>
                <c:pt idx="1044">
                  <c:v>-2.4003299999999999</c:v>
                </c:pt>
                <c:pt idx="1045">
                  <c:v>-0.20532600000000001</c:v>
                </c:pt>
                <c:pt idx="1046">
                  <c:v>0.21640699999999999</c:v>
                </c:pt>
                <c:pt idx="1047">
                  <c:v>-1.3379099999999999</c:v>
                </c:pt>
                <c:pt idx="1048">
                  <c:v>0.43231399999999998</c:v>
                </c:pt>
                <c:pt idx="1049">
                  <c:v>0.35825899999999999</c:v>
                </c:pt>
                <c:pt idx="1050">
                  <c:v>-4.5199999999999998E-4</c:v>
                </c:pt>
                <c:pt idx="1051">
                  <c:v>-2.13137</c:v>
                </c:pt>
                <c:pt idx="1052">
                  <c:v>0.36310900000000002</c:v>
                </c:pt>
                <c:pt idx="1053">
                  <c:v>0.185145</c:v>
                </c:pt>
                <c:pt idx="1054">
                  <c:v>0.92767500000000003</c:v>
                </c:pt>
                <c:pt idx="1055">
                  <c:v>0.342308</c:v>
                </c:pt>
                <c:pt idx="1056">
                  <c:v>-1.73451</c:v>
                </c:pt>
                <c:pt idx="1057">
                  <c:v>0.31927100000000003</c:v>
                </c:pt>
                <c:pt idx="1058">
                  <c:v>2.6984999999999999E-2</c:v>
                </c:pt>
                <c:pt idx="1059">
                  <c:v>0.36115199999999997</c:v>
                </c:pt>
                <c:pt idx="1060">
                  <c:v>0.14030300000000001</c:v>
                </c:pt>
                <c:pt idx="1061">
                  <c:v>1.32111</c:v>
                </c:pt>
                <c:pt idx="1062">
                  <c:v>-1.89167</c:v>
                </c:pt>
                <c:pt idx="1063">
                  <c:v>1.08632</c:v>
                </c:pt>
                <c:pt idx="1064">
                  <c:v>-1.2327399999999999</c:v>
                </c:pt>
                <c:pt idx="1065">
                  <c:v>0.69371899999999997</c:v>
                </c:pt>
                <c:pt idx="1066">
                  <c:v>-1.0037700000000001</c:v>
                </c:pt>
                <c:pt idx="1067">
                  <c:v>-0.23171700000000001</c:v>
                </c:pt>
                <c:pt idx="1068">
                  <c:v>0.28960200000000003</c:v>
                </c:pt>
                <c:pt idx="1069">
                  <c:v>0.13855700000000001</c:v>
                </c:pt>
                <c:pt idx="1070">
                  <c:v>-0.212197</c:v>
                </c:pt>
                <c:pt idx="1071">
                  <c:v>0.55647899999999995</c:v>
                </c:pt>
                <c:pt idx="1072">
                  <c:v>0.26869599999999999</c:v>
                </c:pt>
                <c:pt idx="1073">
                  <c:v>0.15140100000000001</c:v>
                </c:pt>
                <c:pt idx="1074">
                  <c:v>-1.54738</c:v>
                </c:pt>
                <c:pt idx="1075">
                  <c:v>0.430398</c:v>
                </c:pt>
                <c:pt idx="1076">
                  <c:v>0.18906100000000001</c:v>
                </c:pt>
                <c:pt idx="1077">
                  <c:v>8.2688999999999999E-2</c:v>
                </c:pt>
                <c:pt idx="1078">
                  <c:v>0.18756900000000001</c:v>
                </c:pt>
                <c:pt idx="1079">
                  <c:v>-0.69862899999999994</c:v>
                </c:pt>
                <c:pt idx="1080">
                  <c:v>-0.585372</c:v>
                </c:pt>
                <c:pt idx="1081">
                  <c:v>6.8469000000000002E-2</c:v>
                </c:pt>
                <c:pt idx="1082">
                  <c:v>0.261042</c:v>
                </c:pt>
                <c:pt idx="1083">
                  <c:v>-0.35147800000000001</c:v>
                </c:pt>
                <c:pt idx="1084">
                  <c:v>0.76180899999999996</c:v>
                </c:pt>
                <c:pt idx="1085">
                  <c:v>0.33940399999999998</c:v>
                </c:pt>
                <c:pt idx="1086">
                  <c:v>-1.42866</c:v>
                </c:pt>
                <c:pt idx="1087">
                  <c:v>0.16464300000000001</c:v>
                </c:pt>
                <c:pt idx="1088">
                  <c:v>-1.4730000000000001</c:v>
                </c:pt>
                <c:pt idx="1089">
                  <c:v>1.92425</c:v>
                </c:pt>
                <c:pt idx="1090">
                  <c:v>-2.6535500000000001</c:v>
                </c:pt>
                <c:pt idx="1091">
                  <c:v>0.41273599999999999</c:v>
                </c:pt>
                <c:pt idx="1092">
                  <c:v>9.5207E-2</c:v>
                </c:pt>
                <c:pt idx="1093">
                  <c:v>-1.90987</c:v>
                </c:pt>
                <c:pt idx="1094">
                  <c:v>-1.50339</c:v>
                </c:pt>
                <c:pt idx="1095">
                  <c:v>-1.5005999999999999</c:v>
                </c:pt>
                <c:pt idx="1096">
                  <c:v>-2.0676100000000002</c:v>
                </c:pt>
                <c:pt idx="1097">
                  <c:v>-2.7403400000000002</c:v>
                </c:pt>
                <c:pt idx="1098">
                  <c:v>-1.50545</c:v>
                </c:pt>
                <c:pt idx="1099">
                  <c:v>-1.5914999999999999</c:v>
                </c:pt>
                <c:pt idx="1100">
                  <c:v>-0.99504499999999996</c:v>
                </c:pt>
                <c:pt idx="1101">
                  <c:v>-2.3950499999999999</c:v>
                </c:pt>
                <c:pt idx="1102">
                  <c:v>-2.59552</c:v>
                </c:pt>
                <c:pt idx="1103">
                  <c:v>-2.92001</c:v>
                </c:pt>
                <c:pt idx="1104">
                  <c:v>-2.1146400000000001</c:v>
                </c:pt>
                <c:pt idx="1105">
                  <c:v>0.55459099999999995</c:v>
                </c:pt>
                <c:pt idx="1106">
                  <c:v>-1.3018000000000001</c:v>
                </c:pt>
                <c:pt idx="1107">
                  <c:v>-2.3376100000000002</c:v>
                </c:pt>
                <c:pt idx="1108">
                  <c:v>-1.46627</c:v>
                </c:pt>
                <c:pt idx="1109">
                  <c:v>-0.73204199999999997</c:v>
                </c:pt>
                <c:pt idx="1110">
                  <c:v>0.100745</c:v>
                </c:pt>
                <c:pt idx="1111">
                  <c:v>-0.48971799999999999</c:v>
                </c:pt>
                <c:pt idx="1112">
                  <c:v>-2.2466699999999999</c:v>
                </c:pt>
                <c:pt idx="1113">
                  <c:v>-4.6920000000000003E-2</c:v>
                </c:pt>
                <c:pt idx="1114">
                  <c:v>-1.6388799999999999</c:v>
                </c:pt>
                <c:pt idx="1115">
                  <c:v>-1.80793</c:v>
                </c:pt>
                <c:pt idx="1116">
                  <c:v>-0.89140299999999995</c:v>
                </c:pt>
                <c:pt idx="1117">
                  <c:v>-0.40318500000000002</c:v>
                </c:pt>
                <c:pt idx="1118">
                  <c:v>-1.7444200000000001</c:v>
                </c:pt>
                <c:pt idx="1119">
                  <c:v>-1.9542299999999999</c:v>
                </c:pt>
                <c:pt idx="1120">
                  <c:v>-2.5449600000000001</c:v>
                </c:pt>
                <c:pt idx="1121">
                  <c:v>-1.6396299999999999</c:v>
                </c:pt>
                <c:pt idx="1122">
                  <c:v>-2.8108499999999998</c:v>
                </c:pt>
                <c:pt idx="1123">
                  <c:v>-0.87592599999999998</c:v>
                </c:pt>
                <c:pt idx="1124">
                  <c:v>-2.89506</c:v>
                </c:pt>
                <c:pt idx="1125">
                  <c:v>-1.43625</c:v>
                </c:pt>
                <c:pt idx="1126">
                  <c:v>0.28895599999999999</c:v>
                </c:pt>
                <c:pt idx="1127">
                  <c:v>0.11422</c:v>
                </c:pt>
                <c:pt idx="1128">
                  <c:v>-1.1946000000000001</c:v>
                </c:pt>
                <c:pt idx="1129">
                  <c:v>-0.71861399999999998</c:v>
                </c:pt>
                <c:pt idx="1130">
                  <c:v>-1.8043899999999999</c:v>
                </c:pt>
                <c:pt idx="1131">
                  <c:v>-0.85443800000000003</c:v>
                </c:pt>
                <c:pt idx="1132">
                  <c:v>0.24789900000000001</c:v>
                </c:pt>
                <c:pt idx="1133">
                  <c:v>-2.0794800000000002</c:v>
                </c:pt>
                <c:pt idx="1134">
                  <c:v>-3.3654500000000001</c:v>
                </c:pt>
                <c:pt idx="1135">
                  <c:v>-1.45001</c:v>
                </c:pt>
                <c:pt idx="1136">
                  <c:v>-1.30369</c:v>
                </c:pt>
                <c:pt idx="1137">
                  <c:v>-2.73264</c:v>
                </c:pt>
                <c:pt idx="1138">
                  <c:v>-0.69893099999999997</c:v>
                </c:pt>
                <c:pt idx="1139">
                  <c:v>0.47596899999999998</c:v>
                </c:pt>
                <c:pt idx="1140">
                  <c:v>-2.4577</c:v>
                </c:pt>
                <c:pt idx="1141">
                  <c:v>-1.5114000000000001</c:v>
                </c:pt>
                <c:pt idx="1142">
                  <c:v>0.52485300000000001</c:v>
                </c:pt>
                <c:pt idx="1143">
                  <c:v>-0.759077</c:v>
                </c:pt>
                <c:pt idx="1144">
                  <c:v>-1.1899299999999999</c:v>
                </c:pt>
                <c:pt idx="1145">
                  <c:v>-0.66591500000000003</c:v>
                </c:pt>
                <c:pt idx="1146">
                  <c:v>-0.12110899999999999</c:v>
                </c:pt>
                <c:pt idx="1147">
                  <c:v>-1.5238700000000001</c:v>
                </c:pt>
                <c:pt idx="1148">
                  <c:v>-2.1017100000000002</c:v>
                </c:pt>
                <c:pt idx="1149">
                  <c:v>-0.77798400000000001</c:v>
                </c:pt>
                <c:pt idx="1150">
                  <c:v>0.21121799999999999</c:v>
                </c:pt>
                <c:pt idx="1151">
                  <c:v>-1.70177</c:v>
                </c:pt>
                <c:pt idx="1152">
                  <c:v>-2.7720799999999999</c:v>
                </c:pt>
                <c:pt idx="1153">
                  <c:v>-0.65424899999999997</c:v>
                </c:pt>
                <c:pt idx="1154">
                  <c:v>-0.18895200000000001</c:v>
                </c:pt>
                <c:pt idx="1155">
                  <c:v>-7.5739000000000001E-2</c:v>
                </c:pt>
                <c:pt idx="1156">
                  <c:v>-0.65421600000000002</c:v>
                </c:pt>
                <c:pt idx="1157">
                  <c:v>0.18119499999999999</c:v>
                </c:pt>
                <c:pt idx="1158">
                  <c:v>-0.787937</c:v>
                </c:pt>
                <c:pt idx="1159">
                  <c:v>-1.0461100000000001</c:v>
                </c:pt>
                <c:pt idx="1160">
                  <c:v>9.1249999999999998E-2</c:v>
                </c:pt>
                <c:pt idx="1161">
                  <c:v>4.1132000000000002E-2</c:v>
                </c:pt>
                <c:pt idx="1162">
                  <c:v>0.33529900000000001</c:v>
                </c:pt>
                <c:pt idx="1163">
                  <c:v>-0.36555500000000002</c:v>
                </c:pt>
                <c:pt idx="1164">
                  <c:v>-1.60006</c:v>
                </c:pt>
                <c:pt idx="1165">
                  <c:v>-1.5121100000000001</c:v>
                </c:pt>
                <c:pt idx="1166">
                  <c:v>-1.12497</c:v>
                </c:pt>
                <c:pt idx="1167">
                  <c:v>-1.19774</c:v>
                </c:pt>
                <c:pt idx="1168">
                  <c:v>-0.12246700000000001</c:v>
                </c:pt>
                <c:pt idx="1169">
                  <c:v>-1.23465</c:v>
                </c:pt>
                <c:pt idx="1170">
                  <c:v>-1.7384200000000001</c:v>
                </c:pt>
                <c:pt idx="1171">
                  <c:v>-2.19095</c:v>
                </c:pt>
                <c:pt idx="1172">
                  <c:v>-2.3235399999999999</c:v>
                </c:pt>
                <c:pt idx="1173">
                  <c:v>-1.46258</c:v>
                </c:pt>
                <c:pt idx="1174">
                  <c:v>-0.577071</c:v>
                </c:pt>
                <c:pt idx="1175">
                  <c:v>-1.0087699999999999</c:v>
                </c:pt>
                <c:pt idx="1176">
                  <c:v>-0.46421699999999999</c:v>
                </c:pt>
                <c:pt idx="1177">
                  <c:v>-0.90621700000000005</c:v>
                </c:pt>
                <c:pt idx="1178">
                  <c:v>-0.97827900000000001</c:v>
                </c:pt>
                <c:pt idx="1179">
                  <c:v>-0.71193099999999998</c:v>
                </c:pt>
                <c:pt idx="1180">
                  <c:v>-2.4666299999999999</c:v>
                </c:pt>
                <c:pt idx="1181">
                  <c:v>-0.84626900000000005</c:v>
                </c:pt>
                <c:pt idx="1182">
                  <c:v>-1.3399000000000001</c:v>
                </c:pt>
                <c:pt idx="1183">
                  <c:v>-1.4456</c:v>
                </c:pt>
                <c:pt idx="1184">
                  <c:v>-0.67880499999999999</c:v>
                </c:pt>
                <c:pt idx="1185">
                  <c:v>-0.91214499999999998</c:v>
                </c:pt>
                <c:pt idx="1186">
                  <c:v>-0.79961400000000005</c:v>
                </c:pt>
                <c:pt idx="1187">
                  <c:v>-1.85317</c:v>
                </c:pt>
                <c:pt idx="1188">
                  <c:v>-1.39723</c:v>
                </c:pt>
                <c:pt idx="1189">
                  <c:v>-0.82970900000000003</c:v>
                </c:pt>
                <c:pt idx="1190">
                  <c:v>-0.62093799999999999</c:v>
                </c:pt>
                <c:pt idx="1191">
                  <c:v>-0.17578099999999999</c:v>
                </c:pt>
                <c:pt idx="1192">
                  <c:v>-2.0805199999999999</c:v>
                </c:pt>
                <c:pt idx="1193">
                  <c:v>-0.46453</c:v>
                </c:pt>
                <c:pt idx="1194">
                  <c:v>-1.06037</c:v>
                </c:pt>
                <c:pt idx="1195">
                  <c:v>-0.56486499999999995</c:v>
                </c:pt>
                <c:pt idx="1196">
                  <c:v>0.22925400000000001</c:v>
                </c:pt>
                <c:pt idx="1197">
                  <c:v>-0.32444600000000001</c:v>
                </c:pt>
                <c:pt idx="1198">
                  <c:v>-1.4838499999999999</c:v>
                </c:pt>
                <c:pt idx="1199">
                  <c:v>0.669408</c:v>
                </c:pt>
                <c:pt idx="1200">
                  <c:v>-0.89666299999999999</c:v>
                </c:pt>
                <c:pt idx="1201">
                  <c:v>0.41188200000000003</c:v>
                </c:pt>
                <c:pt idx="1202">
                  <c:v>-2.73414</c:v>
                </c:pt>
                <c:pt idx="1203">
                  <c:v>-2.1096400000000002</c:v>
                </c:pt>
                <c:pt idx="1204">
                  <c:v>-2.9336700000000002</c:v>
                </c:pt>
                <c:pt idx="1205">
                  <c:v>-1.1946000000000001</c:v>
                </c:pt>
                <c:pt idx="1206">
                  <c:v>-0.61932299999999996</c:v>
                </c:pt>
                <c:pt idx="1207">
                  <c:v>-2.00807</c:v>
                </c:pt>
                <c:pt idx="1208">
                  <c:v>-0.18851899999999999</c:v>
                </c:pt>
                <c:pt idx="1209">
                  <c:v>-0.42993999999999999</c:v>
                </c:pt>
                <c:pt idx="1210">
                  <c:v>-0.58917699999999995</c:v>
                </c:pt>
                <c:pt idx="1211">
                  <c:v>-0.70061799999999996</c:v>
                </c:pt>
                <c:pt idx="1212">
                  <c:v>-0.46038000000000001</c:v>
                </c:pt>
                <c:pt idx="1213">
                  <c:v>-0.90258099999999997</c:v>
                </c:pt>
                <c:pt idx="1214">
                  <c:v>-1.68672</c:v>
                </c:pt>
                <c:pt idx="1215">
                  <c:v>-1.7054499999999999</c:v>
                </c:pt>
                <c:pt idx="1216">
                  <c:v>-2.5615700000000001</c:v>
                </c:pt>
                <c:pt idx="1217">
                  <c:v>-1.0109900000000001</c:v>
                </c:pt>
                <c:pt idx="1218">
                  <c:v>0.54775099999999999</c:v>
                </c:pt>
                <c:pt idx="1219">
                  <c:v>-1.3170900000000001</c:v>
                </c:pt>
                <c:pt idx="1220">
                  <c:v>0.15954299999999999</c:v>
                </c:pt>
                <c:pt idx="1221">
                  <c:v>-8.5165000000000005E-2</c:v>
                </c:pt>
                <c:pt idx="1222">
                  <c:v>0.28196599999999999</c:v>
                </c:pt>
                <c:pt idx="1223">
                  <c:v>-0.45330599999999999</c:v>
                </c:pt>
                <c:pt idx="1224">
                  <c:v>0.30776100000000001</c:v>
                </c:pt>
                <c:pt idx="1225">
                  <c:v>0.304809</c:v>
                </c:pt>
                <c:pt idx="1226">
                  <c:v>0.41984900000000003</c:v>
                </c:pt>
                <c:pt idx="1227">
                  <c:v>-0.200516</c:v>
                </c:pt>
                <c:pt idx="1228">
                  <c:v>-0.28056599999999998</c:v>
                </c:pt>
                <c:pt idx="1229">
                  <c:v>-0.15287800000000001</c:v>
                </c:pt>
                <c:pt idx="1230">
                  <c:v>0.15148200000000001</c:v>
                </c:pt>
                <c:pt idx="1231">
                  <c:v>-0.141735</c:v>
                </c:pt>
                <c:pt idx="1232">
                  <c:v>1.13028</c:v>
                </c:pt>
                <c:pt idx="1233">
                  <c:v>-0.88758599999999999</c:v>
                </c:pt>
                <c:pt idx="1234">
                  <c:v>-0.388405</c:v>
                </c:pt>
                <c:pt idx="1235">
                  <c:v>-1.6371100000000001</c:v>
                </c:pt>
                <c:pt idx="1236">
                  <c:v>0.71252300000000002</c:v>
                </c:pt>
                <c:pt idx="1237">
                  <c:v>-0.18951499999999999</c:v>
                </c:pt>
                <c:pt idx="1238">
                  <c:v>-0.22501499999999999</c:v>
                </c:pt>
                <c:pt idx="1239">
                  <c:v>0.148534</c:v>
                </c:pt>
                <c:pt idx="1240">
                  <c:v>-0.28018300000000002</c:v>
                </c:pt>
                <c:pt idx="1241">
                  <c:v>0.280831</c:v>
                </c:pt>
                <c:pt idx="1242">
                  <c:v>0.342254</c:v>
                </c:pt>
                <c:pt idx="1243">
                  <c:v>-1.22749</c:v>
                </c:pt>
                <c:pt idx="1244">
                  <c:v>0.60346299999999997</c:v>
                </c:pt>
                <c:pt idx="1245">
                  <c:v>0.48113499999999998</c:v>
                </c:pt>
                <c:pt idx="1246">
                  <c:v>0.28569800000000001</c:v>
                </c:pt>
                <c:pt idx="1247">
                  <c:v>0.33603</c:v>
                </c:pt>
                <c:pt idx="1248">
                  <c:v>0.57525499999999996</c:v>
                </c:pt>
                <c:pt idx="1249">
                  <c:v>-0.412825</c:v>
                </c:pt>
                <c:pt idx="1250">
                  <c:v>0.27222000000000002</c:v>
                </c:pt>
                <c:pt idx="1251">
                  <c:v>-0.15618099999999999</c:v>
                </c:pt>
                <c:pt idx="1252">
                  <c:v>0.167654</c:v>
                </c:pt>
                <c:pt idx="1253">
                  <c:v>0.71110200000000001</c:v>
                </c:pt>
                <c:pt idx="1254">
                  <c:v>-1.32592</c:v>
                </c:pt>
                <c:pt idx="1255">
                  <c:v>-1.6677900000000001</c:v>
                </c:pt>
                <c:pt idx="1256">
                  <c:v>-0.15659899999999999</c:v>
                </c:pt>
                <c:pt idx="1257">
                  <c:v>-6.4964999999999995E-2</c:v>
                </c:pt>
                <c:pt idx="1258">
                  <c:v>7.7899999999999997E-2</c:v>
                </c:pt>
                <c:pt idx="1259">
                  <c:v>-0.65664599999999995</c:v>
                </c:pt>
                <c:pt idx="1260">
                  <c:v>-1.11649</c:v>
                </c:pt>
                <c:pt idx="1261">
                  <c:v>-0.31504900000000002</c:v>
                </c:pt>
                <c:pt idx="1262">
                  <c:v>-0.318409</c:v>
                </c:pt>
                <c:pt idx="1263">
                  <c:v>0.426232</c:v>
                </c:pt>
                <c:pt idx="1264">
                  <c:v>-0.44262899999999999</c:v>
                </c:pt>
                <c:pt idx="1265">
                  <c:v>0.423342</c:v>
                </c:pt>
                <c:pt idx="1266">
                  <c:v>-1.6813199999999999</c:v>
                </c:pt>
                <c:pt idx="1267">
                  <c:v>-0.48840699999999998</c:v>
                </c:pt>
                <c:pt idx="1268">
                  <c:v>0.70877800000000002</c:v>
                </c:pt>
                <c:pt idx="1269">
                  <c:v>0.182368</c:v>
                </c:pt>
                <c:pt idx="1270">
                  <c:v>-1.4313400000000001</c:v>
                </c:pt>
                <c:pt idx="1271">
                  <c:v>-1.0920399999999999</c:v>
                </c:pt>
                <c:pt idx="1272">
                  <c:v>0.21220600000000001</c:v>
                </c:pt>
                <c:pt idx="1273">
                  <c:v>0.27627600000000002</c:v>
                </c:pt>
                <c:pt idx="1274">
                  <c:v>1.0866</c:v>
                </c:pt>
                <c:pt idx="1275">
                  <c:v>-0.50162499999999999</c:v>
                </c:pt>
                <c:pt idx="1276">
                  <c:v>-0.50876999999999994</c:v>
                </c:pt>
                <c:pt idx="1277">
                  <c:v>-1.1224799999999999</c:v>
                </c:pt>
                <c:pt idx="1278">
                  <c:v>7.8836000000000003E-2</c:v>
                </c:pt>
                <c:pt idx="1279">
                  <c:v>0.64928799999999998</c:v>
                </c:pt>
                <c:pt idx="1280">
                  <c:v>-0.137765</c:v>
                </c:pt>
                <c:pt idx="1281">
                  <c:v>0.23622099999999999</c:v>
                </c:pt>
                <c:pt idx="1282">
                  <c:v>0.496415</c:v>
                </c:pt>
                <c:pt idx="1283">
                  <c:v>-0.529895</c:v>
                </c:pt>
                <c:pt idx="1284">
                  <c:v>-0.836785</c:v>
                </c:pt>
                <c:pt idx="1285">
                  <c:v>0.87514099999999995</c:v>
                </c:pt>
                <c:pt idx="1286">
                  <c:v>1.32867</c:v>
                </c:pt>
                <c:pt idx="1287">
                  <c:v>-0.491004</c:v>
                </c:pt>
                <c:pt idx="1288">
                  <c:v>-0.87001300000000004</c:v>
                </c:pt>
                <c:pt idx="1289">
                  <c:v>0.82221599999999995</c:v>
                </c:pt>
                <c:pt idx="1290">
                  <c:v>-1.12059</c:v>
                </c:pt>
                <c:pt idx="1291">
                  <c:v>0.29439199999999999</c:v>
                </c:pt>
                <c:pt idx="1292">
                  <c:v>-1.3469100000000001</c:v>
                </c:pt>
                <c:pt idx="1293">
                  <c:v>0.27945599999999998</c:v>
                </c:pt>
                <c:pt idx="1294">
                  <c:v>0.57159700000000002</c:v>
                </c:pt>
                <c:pt idx="1295">
                  <c:v>8.4816000000000003E-2</c:v>
                </c:pt>
                <c:pt idx="1296">
                  <c:v>1.1059300000000001</c:v>
                </c:pt>
                <c:pt idx="1297">
                  <c:v>0.36303200000000002</c:v>
                </c:pt>
                <c:pt idx="1298">
                  <c:v>8.9214000000000002E-2</c:v>
                </c:pt>
                <c:pt idx="1299">
                  <c:v>-0.39978799999999998</c:v>
                </c:pt>
                <c:pt idx="1300">
                  <c:v>-1.33108</c:v>
                </c:pt>
                <c:pt idx="1301">
                  <c:v>0.64380899999999996</c:v>
                </c:pt>
                <c:pt idx="1302">
                  <c:v>-0.80906500000000003</c:v>
                </c:pt>
                <c:pt idx="1303">
                  <c:v>-2.56758</c:v>
                </c:pt>
                <c:pt idx="1304">
                  <c:v>-2.5135800000000001</c:v>
                </c:pt>
                <c:pt idx="1305">
                  <c:v>-2.9556300000000002</c:v>
                </c:pt>
                <c:pt idx="1306">
                  <c:v>-1.9562299999999999</c:v>
                </c:pt>
                <c:pt idx="1307">
                  <c:v>0.89703200000000005</c:v>
                </c:pt>
                <c:pt idx="1308">
                  <c:v>-1.39635</c:v>
                </c:pt>
                <c:pt idx="1309">
                  <c:v>-2.0927199999999999</c:v>
                </c:pt>
                <c:pt idx="1310">
                  <c:v>-2.2417400000000001</c:v>
                </c:pt>
                <c:pt idx="1311">
                  <c:v>-3.1211199999999999</c:v>
                </c:pt>
                <c:pt idx="1312">
                  <c:v>-1.42946</c:v>
                </c:pt>
                <c:pt idx="1313">
                  <c:v>-1.9310099999999999</c:v>
                </c:pt>
                <c:pt idx="1314">
                  <c:v>-1.40907</c:v>
                </c:pt>
                <c:pt idx="1315">
                  <c:v>-1.31456</c:v>
                </c:pt>
                <c:pt idx="1316">
                  <c:v>-2.2563200000000001</c:v>
                </c:pt>
                <c:pt idx="1317">
                  <c:v>-2.4937800000000001</c:v>
                </c:pt>
                <c:pt idx="1318">
                  <c:v>-2.1352000000000002</c:v>
                </c:pt>
                <c:pt idx="1319">
                  <c:v>-0.97381600000000001</c:v>
                </c:pt>
                <c:pt idx="1320">
                  <c:v>-2.24044</c:v>
                </c:pt>
                <c:pt idx="1321">
                  <c:v>-2.4413200000000002</c:v>
                </c:pt>
                <c:pt idx="1322">
                  <c:v>-1.94963</c:v>
                </c:pt>
                <c:pt idx="1323">
                  <c:v>-0.651667</c:v>
                </c:pt>
                <c:pt idx="1324">
                  <c:v>-2.9015599999999999</c:v>
                </c:pt>
                <c:pt idx="1325">
                  <c:v>-1.98329</c:v>
                </c:pt>
                <c:pt idx="1326">
                  <c:v>-2.56128</c:v>
                </c:pt>
                <c:pt idx="1327">
                  <c:v>-1.9625900000000001</c:v>
                </c:pt>
                <c:pt idx="1328">
                  <c:v>-1.1715</c:v>
                </c:pt>
                <c:pt idx="1329">
                  <c:v>-2.8300700000000001</c:v>
                </c:pt>
                <c:pt idx="1330">
                  <c:v>-2.2089099999999999</c:v>
                </c:pt>
                <c:pt idx="1331">
                  <c:v>-2.3104</c:v>
                </c:pt>
                <c:pt idx="1332">
                  <c:v>-2.49776</c:v>
                </c:pt>
                <c:pt idx="1333">
                  <c:v>-2.8450899999999999</c:v>
                </c:pt>
                <c:pt idx="1334">
                  <c:v>-2.5686399999999998</c:v>
                </c:pt>
                <c:pt idx="1335">
                  <c:v>-2.5238200000000002</c:v>
                </c:pt>
                <c:pt idx="1336">
                  <c:v>-3.4161600000000001</c:v>
                </c:pt>
                <c:pt idx="1337">
                  <c:v>-1.8310999999999999</c:v>
                </c:pt>
                <c:pt idx="1338">
                  <c:v>-2.5496300000000001</c:v>
                </c:pt>
                <c:pt idx="1339">
                  <c:v>-1.63632</c:v>
                </c:pt>
                <c:pt idx="1340">
                  <c:v>-3.03531</c:v>
                </c:pt>
                <c:pt idx="1341">
                  <c:v>-2.4565100000000002</c:v>
                </c:pt>
                <c:pt idx="1342">
                  <c:v>-2.9901200000000001</c:v>
                </c:pt>
                <c:pt idx="1343">
                  <c:v>-2.0766499999999999</c:v>
                </c:pt>
                <c:pt idx="1344">
                  <c:v>-3.7167699999999999</c:v>
                </c:pt>
                <c:pt idx="1345">
                  <c:v>-0.95948100000000003</c:v>
                </c:pt>
                <c:pt idx="1346">
                  <c:v>-1.2907500000000001</c:v>
                </c:pt>
                <c:pt idx="1347">
                  <c:v>-3.2593800000000002</c:v>
                </c:pt>
                <c:pt idx="1348">
                  <c:v>-3.9182600000000001</c:v>
                </c:pt>
                <c:pt idx="1349">
                  <c:v>-2.58013</c:v>
                </c:pt>
                <c:pt idx="1350">
                  <c:v>-2.2363200000000001</c:v>
                </c:pt>
                <c:pt idx="1351">
                  <c:v>-3.34395</c:v>
                </c:pt>
                <c:pt idx="1352">
                  <c:v>-3.43974</c:v>
                </c:pt>
                <c:pt idx="1353">
                  <c:v>-1.5676699999999999</c:v>
                </c:pt>
                <c:pt idx="1354">
                  <c:v>-3.1397200000000001</c:v>
                </c:pt>
                <c:pt idx="1355">
                  <c:v>-2.4558599999999999</c:v>
                </c:pt>
                <c:pt idx="1356">
                  <c:v>-2.79325</c:v>
                </c:pt>
                <c:pt idx="1357">
                  <c:v>-2.3751500000000001</c:v>
                </c:pt>
                <c:pt idx="1358">
                  <c:v>-2.97445</c:v>
                </c:pt>
                <c:pt idx="1359">
                  <c:v>-3.2319</c:v>
                </c:pt>
                <c:pt idx="1360">
                  <c:v>-2.1168300000000002</c:v>
                </c:pt>
                <c:pt idx="1361">
                  <c:v>-2.2502800000000001</c:v>
                </c:pt>
                <c:pt idx="1362">
                  <c:v>-1.7703</c:v>
                </c:pt>
                <c:pt idx="1363">
                  <c:v>0.14131199999999999</c:v>
                </c:pt>
                <c:pt idx="1364">
                  <c:v>-1.9212100000000001</c:v>
                </c:pt>
                <c:pt idx="1365">
                  <c:v>-0.83937499999999998</c:v>
                </c:pt>
                <c:pt idx="1366">
                  <c:v>-0.97446299999999997</c:v>
                </c:pt>
                <c:pt idx="1367">
                  <c:v>0.63040499999999999</c:v>
                </c:pt>
                <c:pt idx="1368">
                  <c:v>-1.75528</c:v>
                </c:pt>
                <c:pt idx="1369">
                  <c:v>0.37054500000000001</c:v>
                </c:pt>
                <c:pt idx="1370">
                  <c:v>-3.2405599999999999</c:v>
                </c:pt>
                <c:pt idx="1371">
                  <c:v>-0.537323</c:v>
                </c:pt>
                <c:pt idx="1372">
                  <c:v>-0.34446100000000002</c:v>
                </c:pt>
                <c:pt idx="1373">
                  <c:v>-1.3969499999999999</c:v>
                </c:pt>
                <c:pt idx="1374">
                  <c:v>-1.67008</c:v>
                </c:pt>
                <c:pt idx="1375">
                  <c:v>-0.99477899999999997</c:v>
                </c:pt>
                <c:pt idx="1376">
                  <c:v>-2.4286799999999999</c:v>
                </c:pt>
                <c:pt idx="1377">
                  <c:v>0.42066399999999998</c:v>
                </c:pt>
                <c:pt idx="1378">
                  <c:v>-1.66608</c:v>
                </c:pt>
                <c:pt idx="1379">
                  <c:v>-3.4726E-2</c:v>
                </c:pt>
                <c:pt idx="1380">
                  <c:v>-2.0356399999999999</c:v>
                </c:pt>
                <c:pt idx="1381">
                  <c:v>-2.3461699999999999</c:v>
                </c:pt>
                <c:pt idx="1382">
                  <c:v>-0.46836499999999998</c:v>
                </c:pt>
                <c:pt idx="1383">
                  <c:v>-1.12029</c:v>
                </c:pt>
                <c:pt idx="1384">
                  <c:v>-0.46424399999999999</c:v>
                </c:pt>
                <c:pt idx="1385">
                  <c:v>0.62661599999999995</c:v>
                </c:pt>
                <c:pt idx="1386">
                  <c:v>0.96726299999999998</c:v>
                </c:pt>
                <c:pt idx="1387">
                  <c:v>-2.81196</c:v>
                </c:pt>
                <c:pt idx="1388">
                  <c:v>0.70347499999999996</c:v>
                </c:pt>
                <c:pt idx="1389">
                  <c:v>-2.5623100000000001</c:v>
                </c:pt>
                <c:pt idx="1390">
                  <c:v>-2.0463399999999998</c:v>
                </c:pt>
                <c:pt idx="1391">
                  <c:v>-3.6600000000000001E-2</c:v>
                </c:pt>
                <c:pt idx="1392">
                  <c:v>0.54505800000000004</c:v>
                </c:pt>
                <c:pt idx="1393">
                  <c:v>1.08324</c:v>
                </c:pt>
                <c:pt idx="1394">
                  <c:v>0.99192100000000005</c:v>
                </c:pt>
                <c:pt idx="1395">
                  <c:v>0.72446100000000002</c:v>
                </c:pt>
                <c:pt idx="1396">
                  <c:v>0.49788100000000002</c:v>
                </c:pt>
                <c:pt idx="1397">
                  <c:v>3.4554000000000001E-2</c:v>
                </c:pt>
                <c:pt idx="1398">
                  <c:v>0.71979099999999996</c:v>
                </c:pt>
                <c:pt idx="1399">
                  <c:v>-0.77133399999999996</c:v>
                </c:pt>
                <c:pt idx="1400">
                  <c:v>0.67598899999999995</c:v>
                </c:pt>
                <c:pt idx="1401">
                  <c:v>-0.47807899999999998</c:v>
                </c:pt>
                <c:pt idx="1402">
                  <c:v>0.30706499999999998</c:v>
                </c:pt>
                <c:pt idx="1403">
                  <c:v>0.68128599999999995</c:v>
                </c:pt>
                <c:pt idx="1404">
                  <c:v>0.83002299999999996</c:v>
                </c:pt>
                <c:pt idx="1405">
                  <c:v>0.498336</c:v>
                </c:pt>
                <c:pt idx="1406">
                  <c:v>0.496174</c:v>
                </c:pt>
                <c:pt idx="1407">
                  <c:v>0.46482800000000002</c:v>
                </c:pt>
                <c:pt idx="1408">
                  <c:v>-1.37771</c:v>
                </c:pt>
                <c:pt idx="1409">
                  <c:v>0.23178399999999999</c:v>
                </c:pt>
                <c:pt idx="1410">
                  <c:v>-7.9420000000000004E-2</c:v>
                </c:pt>
                <c:pt idx="1411">
                  <c:v>0.70196700000000001</c:v>
                </c:pt>
                <c:pt idx="1412">
                  <c:v>0.97962800000000005</c:v>
                </c:pt>
                <c:pt idx="1413">
                  <c:v>0.227108</c:v>
                </c:pt>
                <c:pt idx="1414">
                  <c:v>2.0454500000000002</c:v>
                </c:pt>
                <c:pt idx="1415">
                  <c:v>0.51567600000000002</c:v>
                </c:pt>
                <c:pt idx="1416">
                  <c:v>0.28156700000000001</c:v>
                </c:pt>
                <c:pt idx="1417">
                  <c:v>8.6739999999999994E-3</c:v>
                </c:pt>
                <c:pt idx="1418">
                  <c:v>1.22654</c:v>
                </c:pt>
                <c:pt idx="1419">
                  <c:v>0.89486900000000003</c:v>
                </c:pt>
                <c:pt idx="1420">
                  <c:v>4.8056000000000001E-2</c:v>
                </c:pt>
                <c:pt idx="1421">
                  <c:v>0.50605500000000003</c:v>
                </c:pt>
                <c:pt idx="1422">
                  <c:v>0.33808700000000003</c:v>
                </c:pt>
                <c:pt idx="1423">
                  <c:v>0.16472100000000001</c:v>
                </c:pt>
                <c:pt idx="1424">
                  <c:v>0.945685</c:v>
                </c:pt>
                <c:pt idx="1425">
                  <c:v>-7.7669999999999996E-3</c:v>
                </c:pt>
                <c:pt idx="1426">
                  <c:v>0.24376700000000001</c:v>
                </c:pt>
                <c:pt idx="1427">
                  <c:v>0.33398299999999997</c:v>
                </c:pt>
                <c:pt idx="1428">
                  <c:v>0.67201200000000005</c:v>
                </c:pt>
                <c:pt idx="1429">
                  <c:v>0.585951</c:v>
                </c:pt>
                <c:pt idx="1430">
                  <c:v>0.52758300000000002</c:v>
                </c:pt>
                <c:pt idx="1431">
                  <c:v>0.60372499999999996</c:v>
                </c:pt>
                <c:pt idx="1432">
                  <c:v>0.49735600000000002</c:v>
                </c:pt>
                <c:pt idx="1433">
                  <c:v>0.69321299999999997</c:v>
                </c:pt>
                <c:pt idx="1434">
                  <c:v>0.38421100000000002</c:v>
                </c:pt>
                <c:pt idx="1435">
                  <c:v>0.53652</c:v>
                </c:pt>
                <c:pt idx="1436">
                  <c:v>0.50368199999999996</c:v>
                </c:pt>
                <c:pt idx="1437">
                  <c:v>0.33813500000000002</c:v>
                </c:pt>
                <c:pt idx="1438">
                  <c:v>-4.2397999999999998E-2</c:v>
                </c:pt>
                <c:pt idx="1439">
                  <c:v>0.30988199999999999</c:v>
                </c:pt>
                <c:pt idx="1440">
                  <c:v>0.63215600000000005</c:v>
                </c:pt>
                <c:pt idx="1441">
                  <c:v>0.11271299999999999</c:v>
                </c:pt>
                <c:pt idx="1442">
                  <c:v>0.26633000000000001</c:v>
                </c:pt>
                <c:pt idx="1443">
                  <c:v>0.14682899999999999</c:v>
                </c:pt>
                <c:pt idx="1444">
                  <c:v>0.16534799999999999</c:v>
                </c:pt>
                <c:pt idx="1445">
                  <c:v>-0.11672</c:v>
                </c:pt>
                <c:pt idx="1446">
                  <c:v>-0.212089</c:v>
                </c:pt>
                <c:pt idx="1447">
                  <c:v>0.78959299999999999</c:v>
                </c:pt>
                <c:pt idx="1448">
                  <c:v>0.788609</c:v>
                </c:pt>
                <c:pt idx="1449">
                  <c:v>0.41201900000000002</c:v>
                </c:pt>
                <c:pt idx="1450">
                  <c:v>-0.31732100000000002</c:v>
                </c:pt>
                <c:pt idx="1451">
                  <c:v>0.376027</c:v>
                </c:pt>
                <c:pt idx="1452">
                  <c:v>0.123765</c:v>
                </c:pt>
                <c:pt idx="1453">
                  <c:v>0.33309299999999997</c:v>
                </c:pt>
                <c:pt idx="1454">
                  <c:v>-0.83701099999999995</c:v>
                </c:pt>
                <c:pt idx="1455">
                  <c:v>0.18583</c:v>
                </c:pt>
                <c:pt idx="1456">
                  <c:v>0.31926100000000002</c:v>
                </c:pt>
                <c:pt idx="1457">
                  <c:v>-0.60311599999999999</c:v>
                </c:pt>
                <c:pt idx="1458">
                  <c:v>-0.60901400000000006</c:v>
                </c:pt>
                <c:pt idx="1459">
                  <c:v>-0.316162</c:v>
                </c:pt>
                <c:pt idx="1460">
                  <c:v>-0.60636299999999999</c:v>
                </c:pt>
                <c:pt idx="1461">
                  <c:v>0.856792</c:v>
                </c:pt>
                <c:pt idx="1462">
                  <c:v>0.18659999999999999</c:v>
                </c:pt>
                <c:pt idx="1463">
                  <c:v>-1.3483799999999999</c:v>
                </c:pt>
                <c:pt idx="1464">
                  <c:v>0.12456399999999999</c:v>
                </c:pt>
                <c:pt idx="1465">
                  <c:v>0.17398</c:v>
                </c:pt>
                <c:pt idx="1466">
                  <c:v>0.80911900000000003</c:v>
                </c:pt>
                <c:pt idx="1467">
                  <c:v>0.47108699999999998</c:v>
                </c:pt>
                <c:pt idx="1468">
                  <c:v>-0.33695599999999998</c:v>
                </c:pt>
                <c:pt idx="1469">
                  <c:v>0.40137400000000001</c:v>
                </c:pt>
                <c:pt idx="1470">
                  <c:v>0.68111200000000005</c:v>
                </c:pt>
                <c:pt idx="1471">
                  <c:v>-0.30920500000000001</c:v>
                </c:pt>
                <c:pt idx="1472">
                  <c:v>0.27226899999999998</c:v>
                </c:pt>
                <c:pt idx="1473">
                  <c:v>0.160771</c:v>
                </c:pt>
                <c:pt idx="1474">
                  <c:v>-2.1270000000000001E-2</c:v>
                </c:pt>
                <c:pt idx="1475">
                  <c:v>5.3192000000000003E-2</c:v>
                </c:pt>
                <c:pt idx="1476">
                  <c:v>0.341918</c:v>
                </c:pt>
                <c:pt idx="1477">
                  <c:v>1.0775300000000001</c:v>
                </c:pt>
                <c:pt idx="1478">
                  <c:v>0.39499600000000001</c:v>
                </c:pt>
                <c:pt idx="1479">
                  <c:v>0.41617999999999999</c:v>
                </c:pt>
                <c:pt idx="1480">
                  <c:v>8.5043999999999995E-2</c:v>
                </c:pt>
                <c:pt idx="1481">
                  <c:v>0.49111199999999999</c:v>
                </c:pt>
                <c:pt idx="1482">
                  <c:v>-4.0214E-2</c:v>
                </c:pt>
                <c:pt idx="1483">
                  <c:v>-0.42241200000000001</c:v>
                </c:pt>
                <c:pt idx="1484">
                  <c:v>-1.87792</c:v>
                </c:pt>
                <c:pt idx="1485">
                  <c:v>-0.39649099999999998</c:v>
                </c:pt>
                <c:pt idx="1486">
                  <c:v>-1.30311</c:v>
                </c:pt>
                <c:pt idx="1487">
                  <c:v>8.3516999999999994E-2</c:v>
                </c:pt>
                <c:pt idx="1488">
                  <c:v>-0.82398199999999999</c:v>
                </c:pt>
                <c:pt idx="1489">
                  <c:v>-2.7396099999999999</c:v>
                </c:pt>
                <c:pt idx="1490">
                  <c:v>-1.8185</c:v>
                </c:pt>
                <c:pt idx="1491">
                  <c:v>-1.89449</c:v>
                </c:pt>
                <c:pt idx="1492">
                  <c:v>-0.13811300000000001</c:v>
                </c:pt>
                <c:pt idx="1493">
                  <c:v>-1.2842800000000001</c:v>
                </c:pt>
                <c:pt idx="1494">
                  <c:v>-2.35684</c:v>
                </c:pt>
                <c:pt idx="1495">
                  <c:v>-3.7024000000000001E-2</c:v>
                </c:pt>
                <c:pt idx="1496">
                  <c:v>6.0498000000000003E-2</c:v>
                </c:pt>
                <c:pt idx="1497">
                  <c:v>-0.66942699999999999</c:v>
                </c:pt>
                <c:pt idx="1498">
                  <c:v>-0.81867599999999996</c:v>
                </c:pt>
                <c:pt idx="1499">
                  <c:v>-2.8934899999999999</c:v>
                </c:pt>
                <c:pt idx="1500">
                  <c:v>-1.6237200000000001</c:v>
                </c:pt>
                <c:pt idx="1501">
                  <c:v>0.42841600000000002</c:v>
                </c:pt>
                <c:pt idx="1502">
                  <c:v>-2.0276800000000001</c:v>
                </c:pt>
                <c:pt idx="1503">
                  <c:v>7.67E-4</c:v>
                </c:pt>
                <c:pt idx="1504">
                  <c:v>-1.92621</c:v>
                </c:pt>
                <c:pt idx="1505">
                  <c:v>-1.4554499999999999</c:v>
                </c:pt>
                <c:pt idx="1506">
                  <c:v>-1.5837000000000001</c:v>
                </c:pt>
                <c:pt idx="1507">
                  <c:v>-2.3220100000000001</c:v>
                </c:pt>
                <c:pt idx="1508">
                  <c:v>-2.4325700000000001</c:v>
                </c:pt>
                <c:pt idx="1509">
                  <c:v>-1.742</c:v>
                </c:pt>
                <c:pt idx="1510">
                  <c:v>-2.6885599999999998</c:v>
                </c:pt>
                <c:pt idx="1511">
                  <c:v>-0.46531800000000001</c:v>
                </c:pt>
                <c:pt idx="1512">
                  <c:v>-0.19383300000000001</c:v>
                </c:pt>
                <c:pt idx="1513">
                  <c:v>-0.52010000000000001</c:v>
                </c:pt>
                <c:pt idx="1514">
                  <c:v>0.80803000000000003</c:v>
                </c:pt>
                <c:pt idx="1515">
                  <c:v>-3.0858599999999998</c:v>
                </c:pt>
                <c:pt idx="1516">
                  <c:v>-2.3816999999999999</c:v>
                </c:pt>
                <c:pt idx="1517">
                  <c:v>-1.0609500000000001</c:v>
                </c:pt>
                <c:pt idx="1518">
                  <c:v>-0.22570799999999999</c:v>
                </c:pt>
                <c:pt idx="1519">
                  <c:v>-0.63332299999999997</c:v>
                </c:pt>
                <c:pt idx="1520">
                  <c:v>-0.90887200000000001</c:v>
                </c:pt>
                <c:pt idx="1521">
                  <c:v>-1.08978</c:v>
                </c:pt>
                <c:pt idx="1522">
                  <c:v>-1.5597399999999999</c:v>
                </c:pt>
                <c:pt idx="1523">
                  <c:v>-2.6822400000000002</c:v>
                </c:pt>
                <c:pt idx="1524">
                  <c:v>-1.56715</c:v>
                </c:pt>
                <c:pt idx="1525">
                  <c:v>-2.2224300000000001</c:v>
                </c:pt>
                <c:pt idx="1526">
                  <c:v>-3.52285</c:v>
                </c:pt>
                <c:pt idx="1527">
                  <c:v>-1.2143600000000001</c:v>
                </c:pt>
                <c:pt idx="1528">
                  <c:v>-1.1251199999999999</c:v>
                </c:pt>
                <c:pt idx="1529">
                  <c:v>-1.52904</c:v>
                </c:pt>
                <c:pt idx="1530">
                  <c:v>-5.6064000000000003E-2</c:v>
                </c:pt>
                <c:pt idx="1531">
                  <c:v>-1.55891</c:v>
                </c:pt>
                <c:pt idx="1532">
                  <c:v>-1.65482</c:v>
                </c:pt>
                <c:pt idx="1533">
                  <c:v>-1.05006</c:v>
                </c:pt>
                <c:pt idx="1534">
                  <c:v>-1.3187800000000001</c:v>
                </c:pt>
                <c:pt idx="1535">
                  <c:v>-1.5933600000000001</c:v>
                </c:pt>
                <c:pt idx="1536">
                  <c:v>-0.48877199999999998</c:v>
                </c:pt>
                <c:pt idx="1537">
                  <c:v>-1.58484</c:v>
                </c:pt>
                <c:pt idx="1538">
                  <c:v>-1.5637000000000001</c:v>
                </c:pt>
                <c:pt idx="1539">
                  <c:v>-1.03067</c:v>
                </c:pt>
                <c:pt idx="1540">
                  <c:v>-1.4651000000000001</c:v>
                </c:pt>
                <c:pt idx="1541">
                  <c:v>-0.53422700000000001</c:v>
                </c:pt>
                <c:pt idx="1542">
                  <c:v>-1.6447099999999999</c:v>
                </c:pt>
                <c:pt idx="1543">
                  <c:v>0.35949399999999998</c:v>
                </c:pt>
                <c:pt idx="1544">
                  <c:v>-0.73740700000000003</c:v>
                </c:pt>
                <c:pt idx="1545">
                  <c:v>-3.0217299999999998</c:v>
                </c:pt>
                <c:pt idx="1546">
                  <c:v>-2.17306</c:v>
                </c:pt>
                <c:pt idx="1547">
                  <c:v>-0.46411200000000002</c:v>
                </c:pt>
                <c:pt idx="1548">
                  <c:v>-2.91195</c:v>
                </c:pt>
                <c:pt idx="1549">
                  <c:v>-2.86578</c:v>
                </c:pt>
                <c:pt idx="1550">
                  <c:v>-3.0036200000000002</c:v>
                </c:pt>
                <c:pt idx="1551">
                  <c:v>0.66377200000000003</c:v>
                </c:pt>
                <c:pt idx="1552">
                  <c:v>5.3636999999999997E-2</c:v>
                </c:pt>
                <c:pt idx="1553">
                  <c:v>-1.0841099999999999</c:v>
                </c:pt>
                <c:pt idx="1554">
                  <c:v>-0.42236800000000002</c:v>
                </c:pt>
                <c:pt idx="1555">
                  <c:v>0.26242700000000002</c:v>
                </c:pt>
                <c:pt idx="1556">
                  <c:v>-1.07866</c:v>
                </c:pt>
                <c:pt idx="1557">
                  <c:v>-0.99832399999999999</c:v>
                </c:pt>
                <c:pt idx="1558">
                  <c:v>-0.234874</c:v>
                </c:pt>
                <c:pt idx="1559">
                  <c:v>-2.01816</c:v>
                </c:pt>
                <c:pt idx="1560">
                  <c:v>-0.93016799999999999</c:v>
                </c:pt>
                <c:pt idx="1561">
                  <c:v>-2.7775099999999999</c:v>
                </c:pt>
                <c:pt idx="1562">
                  <c:v>-7.4154999999999999E-2</c:v>
                </c:pt>
                <c:pt idx="1563">
                  <c:v>-0.73501499999999997</c:v>
                </c:pt>
                <c:pt idx="1564">
                  <c:v>-1.5286900000000001</c:v>
                </c:pt>
                <c:pt idx="1565">
                  <c:v>-0.39157399999999998</c:v>
                </c:pt>
                <c:pt idx="1566">
                  <c:v>-1.95174</c:v>
                </c:pt>
                <c:pt idx="1567">
                  <c:v>-0.83470999999999995</c:v>
                </c:pt>
                <c:pt idx="1568">
                  <c:v>-0.38985300000000001</c:v>
                </c:pt>
                <c:pt idx="1569">
                  <c:v>-1.4423299999999999</c:v>
                </c:pt>
                <c:pt idx="1570">
                  <c:v>-0.20188300000000001</c:v>
                </c:pt>
                <c:pt idx="1571">
                  <c:v>-1.6071299999999999</c:v>
                </c:pt>
                <c:pt idx="1572">
                  <c:v>-0.64427800000000002</c:v>
                </c:pt>
                <c:pt idx="1573">
                  <c:v>-1.0509299999999999</c:v>
                </c:pt>
                <c:pt idx="1574">
                  <c:v>-1.4200600000000001</c:v>
                </c:pt>
                <c:pt idx="1575">
                  <c:v>-1.5963000000000001</c:v>
                </c:pt>
                <c:pt idx="1576">
                  <c:v>-1.0108200000000001</c:v>
                </c:pt>
                <c:pt idx="1577">
                  <c:v>-0.62623600000000001</c:v>
                </c:pt>
                <c:pt idx="1578">
                  <c:v>-0.94869800000000004</c:v>
                </c:pt>
                <c:pt idx="1579">
                  <c:v>-2.15944</c:v>
                </c:pt>
                <c:pt idx="1580">
                  <c:v>0.56569199999999997</c:v>
                </c:pt>
                <c:pt idx="1581">
                  <c:v>-0.50405999999999995</c:v>
                </c:pt>
                <c:pt idx="1582">
                  <c:v>-0.63022400000000001</c:v>
                </c:pt>
                <c:pt idx="1583">
                  <c:v>0.20405599999999999</c:v>
                </c:pt>
                <c:pt idx="1584">
                  <c:v>-1.00135</c:v>
                </c:pt>
                <c:pt idx="1585">
                  <c:v>-1.0456000000000001</c:v>
                </c:pt>
                <c:pt idx="1586">
                  <c:v>-0.72858699999999998</c:v>
                </c:pt>
                <c:pt idx="1587">
                  <c:v>-0.87225900000000001</c:v>
                </c:pt>
                <c:pt idx="1588">
                  <c:v>-5.1586E-2</c:v>
                </c:pt>
                <c:pt idx="1589">
                  <c:v>-1.0827100000000001</c:v>
                </c:pt>
                <c:pt idx="1590">
                  <c:v>-0.930199</c:v>
                </c:pt>
                <c:pt idx="1591">
                  <c:v>-0.84232799999999997</c:v>
                </c:pt>
                <c:pt idx="1592">
                  <c:v>-6.4938999999999997E-2</c:v>
                </c:pt>
                <c:pt idx="1593">
                  <c:v>-1.28874</c:v>
                </c:pt>
                <c:pt idx="1594">
                  <c:v>-0.76953800000000006</c:v>
                </c:pt>
                <c:pt idx="1595">
                  <c:v>-0.34342299999999998</c:v>
                </c:pt>
                <c:pt idx="1596">
                  <c:v>-2.34985</c:v>
                </c:pt>
                <c:pt idx="1597">
                  <c:v>-1.0434000000000001</c:v>
                </c:pt>
                <c:pt idx="1598">
                  <c:v>-0.72921499999999995</c:v>
                </c:pt>
                <c:pt idx="1599">
                  <c:v>-5.0805999999999997E-2</c:v>
                </c:pt>
                <c:pt idx="1600">
                  <c:v>-1.2725500000000001</c:v>
                </c:pt>
                <c:pt idx="1601">
                  <c:v>-1.1281600000000001</c:v>
                </c:pt>
                <c:pt idx="1602">
                  <c:v>9.9209999999999993E-3</c:v>
                </c:pt>
                <c:pt idx="1603">
                  <c:v>-0.34339999999999998</c:v>
                </c:pt>
                <c:pt idx="1604">
                  <c:v>-0.73391600000000001</c:v>
                </c:pt>
                <c:pt idx="1605">
                  <c:v>-0.71632499999999999</c:v>
                </c:pt>
                <c:pt idx="1606">
                  <c:v>-2.09076</c:v>
                </c:pt>
                <c:pt idx="1607">
                  <c:v>-0.49715799999999999</c:v>
                </c:pt>
                <c:pt idx="1608">
                  <c:v>0.482597</c:v>
                </c:pt>
                <c:pt idx="1609">
                  <c:v>-0.50539199999999995</c:v>
                </c:pt>
                <c:pt idx="1610">
                  <c:v>-2.47641</c:v>
                </c:pt>
                <c:pt idx="1611">
                  <c:v>-1.1249199999999999</c:v>
                </c:pt>
                <c:pt idx="1612">
                  <c:v>-0.42190299999999997</c:v>
                </c:pt>
                <c:pt idx="1613">
                  <c:v>0.32383099999999998</c:v>
                </c:pt>
                <c:pt idx="1614">
                  <c:v>-0.76818799999999998</c:v>
                </c:pt>
                <c:pt idx="1615">
                  <c:v>0.35948799999999997</c:v>
                </c:pt>
                <c:pt idx="1616">
                  <c:v>-0.45927099999999998</c:v>
                </c:pt>
                <c:pt idx="1617">
                  <c:v>-0.330677</c:v>
                </c:pt>
                <c:pt idx="1618">
                  <c:v>-0.24524000000000001</c:v>
                </c:pt>
                <c:pt idx="1619">
                  <c:v>-1.08487</c:v>
                </c:pt>
                <c:pt idx="1620">
                  <c:v>0.12682499999999999</c:v>
                </c:pt>
                <c:pt idx="1621">
                  <c:v>0.66588800000000004</c:v>
                </c:pt>
                <c:pt idx="1622">
                  <c:v>-0.19266800000000001</c:v>
                </c:pt>
                <c:pt idx="1623">
                  <c:v>-1.3443400000000001</c:v>
                </c:pt>
                <c:pt idx="1624">
                  <c:v>-3.2967000000000003E-2</c:v>
                </c:pt>
                <c:pt idx="1625">
                  <c:v>-0.38909100000000002</c:v>
                </c:pt>
                <c:pt idx="1626">
                  <c:v>-0.89493299999999998</c:v>
                </c:pt>
                <c:pt idx="1627">
                  <c:v>-8.0672999999999995E-2</c:v>
                </c:pt>
                <c:pt idx="1628">
                  <c:v>-0.311608</c:v>
                </c:pt>
                <c:pt idx="1629">
                  <c:v>0.20260300000000001</c:v>
                </c:pt>
                <c:pt idx="1630">
                  <c:v>0.20499000000000001</c:v>
                </c:pt>
                <c:pt idx="1631">
                  <c:v>0.211447</c:v>
                </c:pt>
                <c:pt idx="1632">
                  <c:v>4.1929000000000001E-2</c:v>
                </c:pt>
                <c:pt idx="1633">
                  <c:v>-1.2992999999999999E-2</c:v>
                </c:pt>
                <c:pt idx="1634">
                  <c:v>-0.50941000000000003</c:v>
                </c:pt>
                <c:pt idx="1635">
                  <c:v>-0.607317</c:v>
                </c:pt>
                <c:pt idx="1636">
                  <c:v>-1.04047</c:v>
                </c:pt>
                <c:pt idx="1637">
                  <c:v>-0.92170799999999997</c:v>
                </c:pt>
                <c:pt idx="1638">
                  <c:v>-1.4320600000000001</c:v>
                </c:pt>
                <c:pt idx="1639">
                  <c:v>0.51509799999999994</c:v>
                </c:pt>
                <c:pt idx="1640">
                  <c:v>0.77617100000000006</c:v>
                </c:pt>
                <c:pt idx="1641">
                  <c:v>-0.261245</c:v>
                </c:pt>
                <c:pt idx="1642">
                  <c:v>0.34798000000000001</c:v>
                </c:pt>
                <c:pt idx="1643">
                  <c:v>0.41531099999999999</c:v>
                </c:pt>
                <c:pt idx="1644">
                  <c:v>0.86501300000000003</c:v>
                </c:pt>
                <c:pt idx="1645">
                  <c:v>0.39569900000000002</c:v>
                </c:pt>
                <c:pt idx="1646">
                  <c:v>-1.2161599999999999</c:v>
                </c:pt>
                <c:pt idx="1647">
                  <c:v>-0.273976</c:v>
                </c:pt>
                <c:pt idx="1648">
                  <c:v>0.319046</c:v>
                </c:pt>
                <c:pt idx="1649">
                  <c:v>0.18094399999999999</c:v>
                </c:pt>
                <c:pt idx="1650">
                  <c:v>0.63079600000000002</c:v>
                </c:pt>
                <c:pt idx="1651">
                  <c:v>0.540076</c:v>
                </c:pt>
                <c:pt idx="1652">
                  <c:v>9.2267000000000002E-2</c:v>
                </c:pt>
                <c:pt idx="1653">
                  <c:v>-1.6411800000000001</c:v>
                </c:pt>
                <c:pt idx="1654">
                  <c:v>0.17983199999999999</c:v>
                </c:pt>
                <c:pt idx="1655">
                  <c:v>-0.50297099999999995</c:v>
                </c:pt>
                <c:pt idx="1656">
                  <c:v>0.59618300000000002</c:v>
                </c:pt>
                <c:pt idx="1657">
                  <c:v>-0.16905700000000001</c:v>
                </c:pt>
                <c:pt idx="1658">
                  <c:v>-0.53846799999999995</c:v>
                </c:pt>
                <c:pt idx="1659">
                  <c:v>0.53615500000000005</c:v>
                </c:pt>
                <c:pt idx="1660">
                  <c:v>1.1372E-2</c:v>
                </c:pt>
                <c:pt idx="1661">
                  <c:v>0.93471199999999999</c:v>
                </c:pt>
                <c:pt idx="1662">
                  <c:v>-1.39998</c:v>
                </c:pt>
                <c:pt idx="1663">
                  <c:v>-0.16577800000000001</c:v>
                </c:pt>
                <c:pt idx="1664">
                  <c:v>-0.18670100000000001</c:v>
                </c:pt>
                <c:pt idx="1665">
                  <c:v>0.28912199999999999</c:v>
                </c:pt>
                <c:pt idx="1666">
                  <c:v>-0.173566</c:v>
                </c:pt>
                <c:pt idx="1667">
                  <c:v>0.62177400000000005</c:v>
                </c:pt>
                <c:pt idx="1668">
                  <c:v>0.54832000000000003</c:v>
                </c:pt>
                <c:pt idx="1669">
                  <c:v>-0.242204</c:v>
                </c:pt>
                <c:pt idx="1670">
                  <c:v>0.34043699999999999</c:v>
                </c:pt>
                <c:pt idx="1671">
                  <c:v>1.21943</c:v>
                </c:pt>
                <c:pt idx="1672">
                  <c:v>0.400592</c:v>
                </c:pt>
                <c:pt idx="1673">
                  <c:v>0.478489</c:v>
                </c:pt>
                <c:pt idx="1674">
                  <c:v>0.33155200000000001</c:v>
                </c:pt>
                <c:pt idx="1675">
                  <c:v>0.27056799999999998</c:v>
                </c:pt>
                <c:pt idx="1676">
                  <c:v>-0.86478500000000003</c:v>
                </c:pt>
                <c:pt idx="1677">
                  <c:v>0.50562399999999996</c:v>
                </c:pt>
                <c:pt idx="1678">
                  <c:v>0.60598300000000005</c:v>
                </c:pt>
                <c:pt idx="1679">
                  <c:v>-0.81098499999999996</c:v>
                </c:pt>
                <c:pt idx="1680">
                  <c:v>0.24205199999999999</c:v>
                </c:pt>
                <c:pt idx="1681">
                  <c:v>-9.6839999999999996E-2</c:v>
                </c:pt>
                <c:pt idx="1682">
                  <c:v>0.77262299999999995</c:v>
                </c:pt>
                <c:pt idx="1683">
                  <c:v>0.67081800000000003</c:v>
                </c:pt>
                <c:pt idx="1684">
                  <c:v>0.56219399999999997</c:v>
                </c:pt>
                <c:pt idx="1685">
                  <c:v>-1.6444700000000001</c:v>
                </c:pt>
                <c:pt idx="1686">
                  <c:v>-1.55175</c:v>
                </c:pt>
                <c:pt idx="1687">
                  <c:v>-1.63652</c:v>
                </c:pt>
                <c:pt idx="1688">
                  <c:v>-0.47163300000000002</c:v>
                </c:pt>
                <c:pt idx="1689">
                  <c:v>-0.82620199999999999</c:v>
                </c:pt>
                <c:pt idx="1690">
                  <c:v>-1.27617</c:v>
                </c:pt>
                <c:pt idx="1691">
                  <c:v>-1.4651700000000001</c:v>
                </c:pt>
                <c:pt idx="1692">
                  <c:v>-1.2654300000000001</c:v>
                </c:pt>
                <c:pt idx="1693">
                  <c:v>-1.2979000000000001</c:v>
                </c:pt>
                <c:pt idx="1694">
                  <c:v>-1.57107</c:v>
                </c:pt>
                <c:pt idx="1695">
                  <c:v>-0.66076400000000002</c:v>
                </c:pt>
                <c:pt idx="1696">
                  <c:v>-0.68833500000000003</c:v>
                </c:pt>
                <c:pt idx="1697">
                  <c:v>-2.1656200000000001</c:v>
                </c:pt>
                <c:pt idx="1698">
                  <c:v>0.30274699999999999</c:v>
                </c:pt>
                <c:pt idx="1699">
                  <c:v>0.297786</c:v>
                </c:pt>
                <c:pt idx="1700">
                  <c:v>-1.56524</c:v>
                </c:pt>
                <c:pt idx="1701">
                  <c:v>-1.8214699999999999</c:v>
                </c:pt>
                <c:pt idx="1702">
                  <c:v>-0.53461899999999996</c:v>
                </c:pt>
                <c:pt idx="1703">
                  <c:v>-0.70200700000000005</c:v>
                </c:pt>
                <c:pt idx="1704">
                  <c:v>-1.80908</c:v>
                </c:pt>
                <c:pt idx="1705">
                  <c:v>-0.84279300000000001</c:v>
                </c:pt>
                <c:pt idx="1706">
                  <c:v>-1.90757</c:v>
                </c:pt>
                <c:pt idx="1707">
                  <c:v>-0.760185</c:v>
                </c:pt>
                <c:pt idx="1708">
                  <c:v>-1.99613</c:v>
                </c:pt>
                <c:pt idx="1709">
                  <c:v>-1.1219699999999999</c:v>
                </c:pt>
                <c:pt idx="1710">
                  <c:v>-2.4424399999999999</c:v>
                </c:pt>
                <c:pt idx="1711">
                  <c:v>-0.37473299999999998</c:v>
                </c:pt>
                <c:pt idx="1712">
                  <c:v>-2.7027700000000001</c:v>
                </c:pt>
                <c:pt idx="1713">
                  <c:v>-1.1238699999999999</c:v>
                </c:pt>
                <c:pt idx="1714">
                  <c:v>0.25603999999999999</c:v>
                </c:pt>
                <c:pt idx="1715">
                  <c:v>-1.0021100000000001</c:v>
                </c:pt>
                <c:pt idx="1716">
                  <c:v>0.624525</c:v>
                </c:pt>
                <c:pt idx="1717">
                  <c:v>0.25841599999999998</c:v>
                </c:pt>
                <c:pt idx="1718">
                  <c:v>-1.1195200000000001</c:v>
                </c:pt>
                <c:pt idx="1719">
                  <c:v>-1.1314299999999999</c:v>
                </c:pt>
                <c:pt idx="1720">
                  <c:v>-0.47456500000000001</c:v>
                </c:pt>
                <c:pt idx="1721">
                  <c:v>-1.3526100000000001</c:v>
                </c:pt>
                <c:pt idx="1722">
                  <c:v>-0.20813100000000001</c:v>
                </c:pt>
                <c:pt idx="1723">
                  <c:v>-0.71438500000000005</c:v>
                </c:pt>
                <c:pt idx="1724">
                  <c:v>-1.748</c:v>
                </c:pt>
                <c:pt idx="1725">
                  <c:v>0.315417</c:v>
                </c:pt>
                <c:pt idx="1726">
                  <c:v>-1.1029800000000001</c:v>
                </c:pt>
                <c:pt idx="1727">
                  <c:v>-0.38428200000000001</c:v>
                </c:pt>
                <c:pt idx="1728">
                  <c:v>-0.66344899999999996</c:v>
                </c:pt>
                <c:pt idx="1729">
                  <c:v>0.24496299999999999</c:v>
                </c:pt>
                <c:pt idx="1730">
                  <c:v>-0.96265900000000004</c:v>
                </c:pt>
                <c:pt idx="1731">
                  <c:v>-0.42677300000000001</c:v>
                </c:pt>
                <c:pt idx="1732">
                  <c:v>-0.55079699999999998</c:v>
                </c:pt>
                <c:pt idx="1733">
                  <c:v>0.219975</c:v>
                </c:pt>
                <c:pt idx="1734">
                  <c:v>0.64074799999999998</c:v>
                </c:pt>
                <c:pt idx="1735">
                  <c:v>-1.0794999999999999</c:v>
                </c:pt>
                <c:pt idx="1736">
                  <c:v>0.255135</c:v>
                </c:pt>
                <c:pt idx="1737">
                  <c:v>-0.318025</c:v>
                </c:pt>
                <c:pt idx="1738">
                  <c:v>-0.95631500000000003</c:v>
                </c:pt>
                <c:pt idx="1739">
                  <c:v>-1.08961</c:v>
                </c:pt>
                <c:pt idx="1740">
                  <c:v>-1.0258400000000001</c:v>
                </c:pt>
                <c:pt idx="1741">
                  <c:v>-0.99477599999999999</c:v>
                </c:pt>
                <c:pt idx="1742">
                  <c:v>-0.47683599999999998</c:v>
                </c:pt>
                <c:pt idx="1743">
                  <c:v>-1.4666399999999999</c:v>
                </c:pt>
                <c:pt idx="1744">
                  <c:v>-0.71858599999999995</c:v>
                </c:pt>
                <c:pt idx="1745">
                  <c:v>-0.64297700000000002</c:v>
                </c:pt>
                <c:pt idx="1746">
                  <c:v>-1.1318299999999999</c:v>
                </c:pt>
                <c:pt idx="1747">
                  <c:v>0.86754399999999998</c:v>
                </c:pt>
                <c:pt idx="1748">
                  <c:v>-0.80723999999999996</c:v>
                </c:pt>
                <c:pt idx="1749">
                  <c:v>-0.38536399999999998</c:v>
                </c:pt>
                <c:pt idx="1750">
                  <c:v>-0.80723999999999996</c:v>
                </c:pt>
                <c:pt idx="1751">
                  <c:v>-0.68018299999999998</c:v>
                </c:pt>
                <c:pt idx="1752">
                  <c:v>-1.6123700000000001</c:v>
                </c:pt>
                <c:pt idx="1753">
                  <c:v>-0.63837999999999995</c:v>
                </c:pt>
                <c:pt idx="1754">
                  <c:v>-1.19794</c:v>
                </c:pt>
                <c:pt idx="1755">
                  <c:v>0.89754</c:v>
                </c:pt>
                <c:pt idx="1756">
                  <c:v>0.85994700000000002</c:v>
                </c:pt>
                <c:pt idx="1757">
                  <c:v>1.0529900000000001</c:v>
                </c:pt>
                <c:pt idx="1758">
                  <c:v>-1.1662600000000001</c:v>
                </c:pt>
                <c:pt idx="1759">
                  <c:v>0.57178399999999996</c:v>
                </c:pt>
                <c:pt idx="1760">
                  <c:v>1.63886</c:v>
                </c:pt>
                <c:pt idx="1761">
                  <c:v>-1.3122400000000001</c:v>
                </c:pt>
                <c:pt idx="1762">
                  <c:v>-0.30099999999999999</c:v>
                </c:pt>
                <c:pt idx="1763">
                  <c:v>1.15398</c:v>
                </c:pt>
                <c:pt idx="1764">
                  <c:v>-1.5826100000000001</c:v>
                </c:pt>
                <c:pt idx="1765">
                  <c:v>0.94167500000000004</c:v>
                </c:pt>
                <c:pt idx="1766">
                  <c:v>-0.44689899999999999</c:v>
                </c:pt>
                <c:pt idx="1767">
                  <c:v>0.79622400000000004</c:v>
                </c:pt>
                <c:pt idx="1768">
                  <c:v>0.79988000000000004</c:v>
                </c:pt>
                <c:pt idx="1769">
                  <c:v>-1.3412299999999999</c:v>
                </c:pt>
                <c:pt idx="1770">
                  <c:v>-0.998224</c:v>
                </c:pt>
                <c:pt idx="1771">
                  <c:v>0.73520099999999999</c:v>
                </c:pt>
                <c:pt idx="1772">
                  <c:v>0.82677299999999998</c:v>
                </c:pt>
                <c:pt idx="1773">
                  <c:v>1.1636200000000001</c:v>
                </c:pt>
                <c:pt idx="1774">
                  <c:v>1.3336600000000001</c:v>
                </c:pt>
                <c:pt idx="1775">
                  <c:v>-1.20763</c:v>
                </c:pt>
                <c:pt idx="1776">
                  <c:v>-2.4521999999999999E-2</c:v>
                </c:pt>
                <c:pt idx="1777">
                  <c:v>0.93185700000000005</c:v>
                </c:pt>
                <c:pt idx="1778">
                  <c:v>0.868641</c:v>
                </c:pt>
                <c:pt idx="1779">
                  <c:v>-2.4804900000000001</c:v>
                </c:pt>
                <c:pt idx="1780">
                  <c:v>-1.8353699999999999</c:v>
                </c:pt>
                <c:pt idx="1781">
                  <c:v>-2.9963799999999998</c:v>
                </c:pt>
                <c:pt idx="1782">
                  <c:v>-3.9124500000000002</c:v>
                </c:pt>
                <c:pt idx="1783">
                  <c:v>-3.0160800000000001</c:v>
                </c:pt>
                <c:pt idx="1784">
                  <c:v>-2.06033</c:v>
                </c:pt>
                <c:pt idx="1785">
                  <c:v>-3.00692</c:v>
                </c:pt>
                <c:pt idx="1786">
                  <c:v>-2.8210899999999999</c:v>
                </c:pt>
                <c:pt idx="1787">
                  <c:v>-3.2412399999999999</c:v>
                </c:pt>
                <c:pt idx="1788">
                  <c:v>-2.4146100000000001</c:v>
                </c:pt>
                <c:pt idx="1789">
                  <c:v>-1.48848</c:v>
                </c:pt>
                <c:pt idx="1790">
                  <c:v>-2.5444300000000002</c:v>
                </c:pt>
                <c:pt idx="1791">
                  <c:v>-1.61063</c:v>
                </c:pt>
                <c:pt idx="1792">
                  <c:v>-1.3631599999999999</c:v>
                </c:pt>
                <c:pt idx="1793">
                  <c:v>-2.9095200000000001</c:v>
                </c:pt>
                <c:pt idx="1794">
                  <c:v>-1.52067</c:v>
                </c:pt>
                <c:pt idx="1795">
                  <c:v>-3.09646</c:v>
                </c:pt>
                <c:pt idx="1796">
                  <c:v>-2.0651000000000002</c:v>
                </c:pt>
                <c:pt idx="1797">
                  <c:v>-2.1926600000000001</c:v>
                </c:pt>
                <c:pt idx="1798">
                  <c:v>-1.4640899999999999</c:v>
                </c:pt>
                <c:pt idx="1799">
                  <c:v>-1.62767</c:v>
                </c:pt>
                <c:pt idx="1800">
                  <c:v>-2.0029400000000002</c:v>
                </c:pt>
                <c:pt idx="1801">
                  <c:v>-1.8850499999999999</c:v>
                </c:pt>
                <c:pt idx="1802">
                  <c:v>-2.1805400000000001</c:v>
                </c:pt>
                <c:pt idx="1803">
                  <c:v>-1.59873</c:v>
                </c:pt>
                <c:pt idx="1804">
                  <c:v>-3.2033100000000001</c:v>
                </c:pt>
                <c:pt idx="1805">
                  <c:v>-1.90249</c:v>
                </c:pt>
                <c:pt idx="1806">
                  <c:v>-1.5259799999999999</c:v>
                </c:pt>
                <c:pt idx="1807">
                  <c:v>-1.9238500000000001</c:v>
                </c:pt>
                <c:pt idx="1808">
                  <c:v>-2.2952599999999999</c:v>
                </c:pt>
                <c:pt idx="1809">
                  <c:v>-1.3926799999999999</c:v>
                </c:pt>
                <c:pt idx="1810">
                  <c:v>-2.3803200000000002</c:v>
                </c:pt>
                <c:pt idx="1811">
                  <c:v>-1.86276</c:v>
                </c:pt>
                <c:pt idx="1812">
                  <c:v>-2.0964</c:v>
                </c:pt>
                <c:pt idx="1813">
                  <c:v>-3.3348200000000001</c:v>
                </c:pt>
                <c:pt idx="1814">
                  <c:v>-1.14683</c:v>
                </c:pt>
                <c:pt idx="1815">
                  <c:v>-2.3879299999999999</c:v>
                </c:pt>
                <c:pt idx="1816">
                  <c:v>-3.4499399999999998</c:v>
                </c:pt>
                <c:pt idx="1817">
                  <c:v>-1.78921</c:v>
                </c:pt>
                <c:pt idx="1818">
                  <c:v>-2.5175200000000002</c:v>
                </c:pt>
                <c:pt idx="1819">
                  <c:v>-0.89987700000000004</c:v>
                </c:pt>
                <c:pt idx="1820">
                  <c:v>-3.1641599999999999</c:v>
                </c:pt>
                <c:pt idx="1821">
                  <c:v>-1.44753</c:v>
                </c:pt>
                <c:pt idx="1822">
                  <c:v>-1.2525599999999999</c:v>
                </c:pt>
                <c:pt idx="1823">
                  <c:v>-0.60226900000000005</c:v>
                </c:pt>
                <c:pt idx="1824">
                  <c:v>-1.91916</c:v>
                </c:pt>
                <c:pt idx="1825">
                  <c:v>-1.42431</c:v>
                </c:pt>
                <c:pt idx="1826">
                  <c:v>-2.5035599999999998</c:v>
                </c:pt>
                <c:pt idx="1827">
                  <c:v>-3.1339000000000001</c:v>
                </c:pt>
                <c:pt idx="1828">
                  <c:v>-3.0250900000000001</c:v>
                </c:pt>
                <c:pt idx="1829">
                  <c:v>-1.3471299999999999</c:v>
                </c:pt>
                <c:pt idx="1830">
                  <c:v>-0.56734499999999999</c:v>
                </c:pt>
                <c:pt idx="1831">
                  <c:v>-1.68953</c:v>
                </c:pt>
                <c:pt idx="1832">
                  <c:v>-2.1689799999999999</c:v>
                </c:pt>
                <c:pt idx="1833">
                  <c:v>-1.4917800000000001</c:v>
                </c:pt>
                <c:pt idx="1834">
                  <c:v>-2.5238700000000001</c:v>
                </c:pt>
                <c:pt idx="1835">
                  <c:v>-1.82646</c:v>
                </c:pt>
                <c:pt idx="1836">
                  <c:v>0.61108799999999996</c:v>
                </c:pt>
                <c:pt idx="1837">
                  <c:v>0.85972700000000002</c:v>
                </c:pt>
                <c:pt idx="1838">
                  <c:v>0.35714099999999999</c:v>
                </c:pt>
                <c:pt idx="1839">
                  <c:v>-1.95289</c:v>
                </c:pt>
                <c:pt idx="1840">
                  <c:v>-0.20711299999999999</c:v>
                </c:pt>
                <c:pt idx="1841">
                  <c:v>-0.55819600000000003</c:v>
                </c:pt>
                <c:pt idx="1842">
                  <c:v>0.71133100000000005</c:v>
                </c:pt>
                <c:pt idx="1843">
                  <c:v>0.61905399999999999</c:v>
                </c:pt>
                <c:pt idx="1844">
                  <c:v>0.83460800000000002</c:v>
                </c:pt>
                <c:pt idx="1845">
                  <c:v>-0.40958499999999998</c:v>
                </c:pt>
                <c:pt idx="1846">
                  <c:v>0.27371699999999999</c:v>
                </c:pt>
                <c:pt idx="1847">
                  <c:v>-0.997116</c:v>
                </c:pt>
                <c:pt idx="1848">
                  <c:v>-1.8061199999999999</c:v>
                </c:pt>
                <c:pt idx="1849">
                  <c:v>0.52145399999999997</c:v>
                </c:pt>
                <c:pt idx="1850">
                  <c:v>0.81380600000000003</c:v>
                </c:pt>
                <c:pt idx="1851">
                  <c:v>0.387658</c:v>
                </c:pt>
                <c:pt idx="1852">
                  <c:v>-0.109713</c:v>
                </c:pt>
                <c:pt idx="1853">
                  <c:v>-2.1647599999999998</c:v>
                </c:pt>
                <c:pt idx="1854">
                  <c:v>-2.2168199999999998</c:v>
                </c:pt>
                <c:pt idx="1855">
                  <c:v>0.62945799999999996</c:v>
                </c:pt>
                <c:pt idx="1856">
                  <c:v>-0.131964</c:v>
                </c:pt>
                <c:pt idx="1857">
                  <c:v>0.49131799999999998</c:v>
                </c:pt>
                <c:pt idx="1858">
                  <c:v>0.22653599999999999</c:v>
                </c:pt>
                <c:pt idx="1859">
                  <c:v>0.45176699999999997</c:v>
                </c:pt>
                <c:pt idx="1860">
                  <c:v>0.99294099999999996</c:v>
                </c:pt>
                <c:pt idx="1861">
                  <c:v>-2.3961E-2</c:v>
                </c:pt>
                <c:pt idx="1862">
                  <c:v>0.43476900000000002</c:v>
                </c:pt>
                <c:pt idx="1863">
                  <c:v>0.114699</c:v>
                </c:pt>
                <c:pt idx="1864">
                  <c:v>0.228522</c:v>
                </c:pt>
                <c:pt idx="1865">
                  <c:v>0.59372499999999995</c:v>
                </c:pt>
                <c:pt idx="1866">
                  <c:v>0.69973300000000005</c:v>
                </c:pt>
                <c:pt idx="1867">
                  <c:v>0.49568699999999999</c:v>
                </c:pt>
                <c:pt idx="1868">
                  <c:v>0.55626600000000004</c:v>
                </c:pt>
                <c:pt idx="1869">
                  <c:v>0.34009600000000001</c:v>
                </c:pt>
                <c:pt idx="1870">
                  <c:v>0.592032</c:v>
                </c:pt>
                <c:pt idx="1871">
                  <c:v>0.471715</c:v>
                </c:pt>
                <c:pt idx="1872">
                  <c:v>0.47051700000000002</c:v>
                </c:pt>
                <c:pt idx="1873">
                  <c:v>0.36669299999999999</c:v>
                </c:pt>
                <c:pt idx="1874">
                  <c:v>0.56534799999999996</c:v>
                </c:pt>
                <c:pt idx="1875">
                  <c:v>0.498666</c:v>
                </c:pt>
                <c:pt idx="1876">
                  <c:v>0.60617500000000002</c:v>
                </c:pt>
                <c:pt idx="1877">
                  <c:v>-0.39739200000000002</c:v>
                </c:pt>
                <c:pt idx="1878">
                  <c:v>0.64735799999999999</c:v>
                </c:pt>
                <c:pt idx="1879">
                  <c:v>0.60378200000000004</c:v>
                </c:pt>
                <c:pt idx="1880">
                  <c:v>0.26380700000000001</c:v>
                </c:pt>
                <c:pt idx="1881">
                  <c:v>0.21595400000000001</c:v>
                </c:pt>
                <c:pt idx="1882">
                  <c:v>0.45413900000000001</c:v>
                </c:pt>
                <c:pt idx="1883">
                  <c:v>0.62520600000000004</c:v>
                </c:pt>
                <c:pt idx="1884">
                  <c:v>0.86203600000000002</c:v>
                </c:pt>
                <c:pt idx="1885">
                  <c:v>0.28864000000000001</c:v>
                </c:pt>
                <c:pt idx="1886">
                  <c:v>0.65546400000000005</c:v>
                </c:pt>
                <c:pt idx="1887">
                  <c:v>0.22022600000000001</c:v>
                </c:pt>
                <c:pt idx="1888">
                  <c:v>0.14097999999999999</c:v>
                </c:pt>
                <c:pt idx="1889">
                  <c:v>0.371892</c:v>
                </c:pt>
                <c:pt idx="1890">
                  <c:v>5.3657000000000003E-2</c:v>
                </c:pt>
                <c:pt idx="1891">
                  <c:v>0.52666299999999999</c:v>
                </c:pt>
                <c:pt idx="1892">
                  <c:v>0.58784599999999998</c:v>
                </c:pt>
                <c:pt idx="1893">
                  <c:v>0.17374700000000001</c:v>
                </c:pt>
                <c:pt idx="1894">
                  <c:v>0.314633</c:v>
                </c:pt>
                <c:pt idx="1895">
                  <c:v>-0.112306</c:v>
                </c:pt>
                <c:pt idx="1896">
                  <c:v>-0.20134299999999999</c:v>
                </c:pt>
                <c:pt idx="1897">
                  <c:v>0.35125600000000001</c:v>
                </c:pt>
                <c:pt idx="1898">
                  <c:v>-0.56436200000000003</c:v>
                </c:pt>
                <c:pt idx="1899">
                  <c:v>0.172432</c:v>
                </c:pt>
                <c:pt idx="1900">
                  <c:v>0.82851699999999995</c:v>
                </c:pt>
                <c:pt idx="1901">
                  <c:v>0.19636700000000001</c:v>
                </c:pt>
                <c:pt idx="1902">
                  <c:v>0.47989799999999999</c:v>
                </c:pt>
                <c:pt idx="1903">
                  <c:v>5.9500000000000004E-4</c:v>
                </c:pt>
                <c:pt idx="1904">
                  <c:v>0.56778600000000001</c:v>
                </c:pt>
                <c:pt idx="1905">
                  <c:v>0.43008200000000002</c:v>
                </c:pt>
                <c:pt idx="1906">
                  <c:v>4.2387000000000001E-2</c:v>
                </c:pt>
                <c:pt idx="1907">
                  <c:v>-0.277368</c:v>
                </c:pt>
                <c:pt idx="1908">
                  <c:v>0.34221600000000002</c:v>
                </c:pt>
                <c:pt idx="1909">
                  <c:v>-1.6733499999999999</c:v>
                </c:pt>
                <c:pt idx="1910">
                  <c:v>-0.316631</c:v>
                </c:pt>
                <c:pt idx="1911">
                  <c:v>0.29189500000000002</c:v>
                </c:pt>
                <c:pt idx="1912">
                  <c:v>-2.3547799999999999</c:v>
                </c:pt>
                <c:pt idx="1913">
                  <c:v>-1.3283199999999999</c:v>
                </c:pt>
                <c:pt idx="1914">
                  <c:v>-1.0925199999999999</c:v>
                </c:pt>
                <c:pt idx="1915">
                  <c:v>-1.97909</c:v>
                </c:pt>
                <c:pt idx="1916">
                  <c:v>0.666246</c:v>
                </c:pt>
                <c:pt idx="1917">
                  <c:v>0.51773800000000003</c:v>
                </c:pt>
                <c:pt idx="1918">
                  <c:v>-2.1134499999999998</c:v>
                </c:pt>
                <c:pt idx="1919">
                  <c:v>-1.1028500000000001</c:v>
                </c:pt>
                <c:pt idx="1920">
                  <c:v>-0.32404699999999997</c:v>
                </c:pt>
                <c:pt idx="1921">
                  <c:v>-2.3196599999999998</c:v>
                </c:pt>
                <c:pt idx="1922">
                  <c:v>0.45060499999999998</c:v>
                </c:pt>
                <c:pt idx="1923">
                  <c:v>4.5856000000000001E-2</c:v>
                </c:pt>
                <c:pt idx="1924">
                  <c:v>-0.44525999999999999</c:v>
                </c:pt>
                <c:pt idx="1925">
                  <c:v>-0.993892</c:v>
                </c:pt>
                <c:pt idx="1926">
                  <c:v>-0.96506400000000003</c:v>
                </c:pt>
                <c:pt idx="1927">
                  <c:v>9.4242999999999993E-2</c:v>
                </c:pt>
                <c:pt idx="1928">
                  <c:v>0.32133499999999998</c:v>
                </c:pt>
                <c:pt idx="1929">
                  <c:v>5.8916000000000003E-2</c:v>
                </c:pt>
                <c:pt idx="1930">
                  <c:v>0.27345799999999998</c:v>
                </c:pt>
                <c:pt idx="1931">
                  <c:v>2.5451000000000001E-2</c:v>
                </c:pt>
                <c:pt idx="1932">
                  <c:v>0.31106299999999998</c:v>
                </c:pt>
                <c:pt idx="1933">
                  <c:v>0.20589299999999999</c:v>
                </c:pt>
                <c:pt idx="1934">
                  <c:v>0.27150600000000003</c:v>
                </c:pt>
                <c:pt idx="1935">
                  <c:v>0.223742</c:v>
                </c:pt>
                <c:pt idx="1936">
                  <c:v>0.191887</c:v>
                </c:pt>
                <c:pt idx="1937">
                  <c:v>-0.36554999999999999</c:v>
                </c:pt>
                <c:pt idx="1938">
                  <c:v>-0.33820800000000001</c:v>
                </c:pt>
                <c:pt idx="1939">
                  <c:v>-0.65007999999999999</c:v>
                </c:pt>
                <c:pt idx="1940">
                  <c:v>-2.3229E-2</c:v>
                </c:pt>
                <c:pt idx="1941">
                  <c:v>-1.03627</c:v>
                </c:pt>
                <c:pt idx="1942">
                  <c:v>-0.28780299999999998</c:v>
                </c:pt>
                <c:pt idx="1943">
                  <c:v>-0.29431000000000002</c:v>
                </c:pt>
                <c:pt idx="1944">
                  <c:v>-0.28234100000000001</c:v>
                </c:pt>
                <c:pt idx="1945">
                  <c:v>-0.80259199999999997</c:v>
                </c:pt>
                <c:pt idx="1946">
                  <c:v>-0.14150799999999999</c:v>
                </c:pt>
                <c:pt idx="1947">
                  <c:v>0.25904300000000002</c:v>
                </c:pt>
                <c:pt idx="1948">
                  <c:v>0.30955300000000002</c:v>
                </c:pt>
                <c:pt idx="1949">
                  <c:v>-1.92709</c:v>
                </c:pt>
                <c:pt idx="1950">
                  <c:v>-0.29364400000000002</c:v>
                </c:pt>
                <c:pt idx="1951">
                  <c:v>0.44574799999999998</c:v>
                </c:pt>
                <c:pt idx="1952">
                  <c:v>-8.8627999999999998E-2</c:v>
                </c:pt>
                <c:pt idx="1953">
                  <c:v>-1.1344700000000001</c:v>
                </c:pt>
                <c:pt idx="1954">
                  <c:v>-0.22575600000000001</c:v>
                </c:pt>
                <c:pt idx="1955">
                  <c:v>9.1061000000000003E-2</c:v>
                </c:pt>
                <c:pt idx="1956">
                  <c:v>-0.120687</c:v>
                </c:pt>
                <c:pt idx="1957">
                  <c:v>0.181703</c:v>
                </c:pt>
                <c:pt idx="1958">
                  <c:v>-9.7512000000000001E-2</c:v>
                </c:pt>
                <c:pt idx="1959">
                  <c:v>0.569913</c:v>
                </c:pt>
                <c:pt idx="1960">
                  <c:v>0.33630500000000002</c:v>
                </c:pt>
                <c:pt idx="1961">
                  <c:v>0.37164599999999998</c:v>
                </c:pt>
                <c:pt idx="1962">
                  <c:v>0.12159399999999999</c:v>
                </c:pt>
                <c:pt idx="1963">
                  <c:v>-0.57489100000000004</c:v>
                </c:pt>
                <c:pt idx="1964">
                  <c:v>0.72822500000000001</c:v>
                </c:pt>
                <c:pt idx="1965">
                  <c:v>-1.64096</c:v>
                </c:pt>
                <c:pt idx="1966">
                  <c:v>-0.37436799999999998</c:v>
                </c:pt>
                <c:pt idx="1967">
                  <c:v>-3.0777600000000001</c:v>
                </c:pt>
                <c:pt idx="1968">
                  <c:v>-0.58091599999999999</c:v>
                </c:pt>
                <c:pt idx="1969">
                  <c:v>-2.7524299999999999</c:v>
                </c:pt>
                <c:pt idx="1970">
                  <c:v>-0.53537199999999996</c:v>
                </c:pt>
                <c:pt idx="1971">
                  <c:v>-0.79934099999999997</c:v>
                </c:pt>
                <c:pt idx="1972">
                  <c:v>-2.9279199999999999</c:v>
                </c:pt>
                <c:pt idx="1973">
                  <c:v>-1.6102799999999999</c:v>
                </c:pt>
                <c:pt idx="1974">
                  <c:v>-2.3243100000000001</c:v>
                </c:pt>
                <c:pt idx="1975">
                  <c:v>-3.4724300000000001</c:v>
                </c:pt>
                <c:pt idx="1976">
                  <c:v>-1.7362899999999999</c:v>
                </c:pt>
                <c:pt idx="1977">
                  <c:v>0.138742</c:v>
                </c:pt>
                <c:pt idx="1978">
                  <c:v>-1.90133</c:v>
                </c:pt>
                <c:pt idx="1979">
                  <c:v>-0.10130599999999999</c:v>
                </c:pt>
                <c:pt idx="1980">
                  <c:v>-0.22544400000000001</c:v>
                </c:pt>
                <c:pt idx="1981">
                  <c:v>-2.3054600000000001</c:v>
                </c:pt>
                <c:pt idx="1982">
                  <c:v>-3.8136100000000002</c:v>
                </c:pt>
                <c:pt idx="1983">
                  <c:v>-2.21976</c:v>
                </c:pt>
                <c:pt idx="1984">
                  <c:v>0.445604</c:v>
                </c:pt>
                <c:pt idx="1985">
                  <c:v>-4.1889999999999997E-2</c:v>
                </c:pt>
                <c:pt idx="1986">
                  <c:v>-1.3317699999999999</c:v>
                </c:pt>
                <c:pt idx="1987">
                  <c:v>-2.8171300000000001</c:v>
                </c:pt>
                <c:pt idx="1988">
                  <c:v>-0.78442500000000004</c:v>
                </c:pt>
                <c:pt idx="1989">
                  <c:v>-2.74376</c:v>
                </c:pt>
                <c:pt idx="1990">
                  <c:v>-2.0659900000000002</c:v>
                </c:pt>
                <c:pt idx="1991">
                  <c:v>-2.4404499999999998</c:v>
                </c:pt>
                <c:pt idx="1992">
                  <c:v>-2.7973499999999998</c:v>
                </c:pt>
                <c:pt idx="1993">
                  <c:v>-0.96081300000000003</c:v>
                </c:pt>
                <c:pt idx="1994">
                  <c:v>-0.30790699999999999</c:v>
                </c:pt>
                <c:pt idx="1995">
                  <c:v>0.48218899999999998</c:v>
                </c:pt>
                <c:pt idx="1996">
                  <c:v>-0.895181</c:v>
                </c:pt>
                <c:pt idx="1997">
                  <c:v>0.30240499999999998</c:v>
                </c:pt>
                <c:pt idx="1998">
                  <c:v>-1.9170400000000001</c:v>
                </c:pt>
                <c:pt idx="1999">
                  <c:v>-0.89472799999999997</c:v>
                </c:pt>
                <c:pt idx="2000">
                  <c:v>-2.6923300000000001</c:v>
                </c:pt>
                <c:pt idx="2001">
                  <c:v>8.1536999999999998E-2</c:v>
                </c:pt>
                <c:pt idx="2002">
                  <c:v>0.69214100000000001</c:v>
                </c:pt>
                <c:pt idx="2003">
                  <c:v>0.29630800000000002</c:v>
                </c:pt>
                <c:pt idx="2004">
                  <c:v>-0.59659499999999999</c:v>
                </c:pt>
                <c:pt idx="2005">
                  <c:v>0.85534699999999997</c:v>
                </c:pt>
                <c:pt idx="2006">
                  <c:v>0.24984100000000001</c:v>
                </c:pt>
                <c:pt idx="2007">
                  <c:v>8.0800000000000002E-4</c:v>
                </c:pt>
                <c:pt idx="2008">
                  <c:v>0.54342199999999996</c:v>
                </c:pt>
                <c:pt idx="2009">
                  <c:v>-0.69835400000000003</c:v>
                </c:pt>
                <c:pt idx="2010">
                  <c:v>-1.4150100000000001</c:v>
                </c:pt>
                <c:pt idx="2011">
                  <c:v>-0.14158100000000001</c:v>
                </c:pt>
                <c:pt idx="2012">
                  <c:v>-0.71729500000000002</c:v>
                </c:pt>
                <c:pt idx="2013">
                  <c:v>-1.42228</c:v>
                </c:pt>
                <c:pt idx="2014">
                  <c:v>-1.3969400000000001</c:v>
                </c:pt>
                <c:pt idx="2015">
                  <c:v>-0.268042</c:v>
                </c:pt>
                <c:pt idx="2016">
                  <c:v>-0.43992799999999999</c:v>
                </c:pt>
                <c:pt idx="2017">
                  <c:v>-0.861344</c:v>
                </c:pt>
                <c:pt idx="2018">
                  <c:v>-1.78392</c:v>
                </c:pt>
                <c:pt idx="2019">
                  <c:v>8.0088000000000006E-2</c:v>
                </c:pt>
                <c:pt idx="2020">
                  <c:v>-7.1724999999999997E-2</c:v>
                </c:pt>
                <c:pt idx="2021">
                  <c:v>-0.97791799999999995</c:v>
                </c:pt>
                <c:pt idx="2022">
                  <c:v>8.2841999999999999E-2</c:v>
                </c:pt>
                <c:pt idx="2023">
                  <c:v>-0.139957</c:v>
                </c:pt>
                <c:pt idx="2024">
                  <c:v>-2.1920000000000002</c:v>
                </c:pt>
                <c:pt idx="2025">
                  <c:v>-0.51196399999999997</c:v>
                </c:pt>
                <c:pt idx="2026">
                  <c:v>-0.15210399999999999</c:v>
                </c:pt>
                <c:pt idx="2027">
                  <c:v>-1.4926200000000001</c:v>
                </c:pt>
                <c:pt idx="2028">
                  <c:v>-2.1703899999999998</c:v>
                </c:pt>
                <c:pt idx="2029">
                  <c:v>-0.77237599999999995</c:v>
                </c:pt>
                <c:pt idx="2030">
                  <c:v>-1.16984</c:v>
                </c:pt>
                <c:pt idx="2031">
                  <c:v>-1.6261699999999999</c:v>
                </c:pt>
                <c:pt idx="2032">
                  <c:v>-0.42974699999999999</c:v>
                </c:pt>
                <c:pt idx="2033">
                  <c:v>-0.68169299999999999</c:v>
                </c:pt>
                <c:pt idx="2034">
                  <c:v>-1.7051499999999999</c:v>
                </c:pt>
                <c:pt idx="2035">
                  <c:v>0.191694</c:v>
                </c:pt>
                <c:pt idx="2036">
                  <c:v>-1.9284399999999999</c:v>
                </c:pt>
                <c:pt idx="2037">
                  <c:v>0.45038400000000001</c:v>
                </c:pt>
                <c:pt idx="2038">
                  <c:v>-0.68117399999999995</c:v>
                </c:pt>
                <c:pt idx="2039">
                  <c:v>-2.2762799999999999</c:v>
                </c:pt>
                <c:pt idx="2040">
                  <c:v>-0.56916800000000001</c:v>
                </c:pt>
                <c:pt idx="2041">
                  <c:v>-0.10648199999999999</c:v>
                </c:pt>
                <c:pt idx="2042">
                  <c:v>-0.28700300000000001</c:v>
                </c:pt>
                <c:pt idx="2043">
                  <c:v>-0.56072200000000005</c:v>
                </c:pt>
                <c:pt idx="2044">
                  <c:v>-1.25481</c:v>
                </c:pt>
                <c:pt idx="2045">
                  <c:v>0.90954599999999997</c:v>
                </c:pt>
                <c:pt idx="2046">
                  <c:v>-0.53800499999999996</c:v>
                </c:pt>
                <c:pt idx="2047">
                  <c:v>-0.45628800000000003</c:v>
                </c:pt>
                <c:pt idx="2048">
                  <c:v>0.15893399999999999</c:v>
                </c:pt>
                <c:pt idx="2049">
                  <c:v>-1.0036799999999999</c:v>
                </c:pt>
                <c:pt idx="2050">
                  <c:v>-0.13417599999999999</c:v>
                </c:pt>
                <c:pt idx="2051">
                  <c:v>-1.44662</c:v>
                </c:pt>
                <c:pt idx="2052">
                  <c:v>-3.3527999999999998</c:v>
                </c:pt>
                <c:pt idx="2053">
                  <c:v>-1.38215</c:v>
                </c:pt>
                <c:pt idx="2054">
                  <c:v>0.33553100000000002</c:v>
                </c:pt>
                <c:pt idx="2055">
                  <c:v>-3.4320000000000003E-2</c:v>
                </c:pt>
                <c:pt idx="2056">
                  <c:v>-0.87730799999999998</c:v>
                </c:pt>
                <c:pt idx="2057">
                  <c:v>1.5623E-2</c:v>
                </c:pt>
                <c:pt idx="2058">
                  <c:v>-0.67448600000000003</c:v>
                </c:pt>
                <c:pt idx="2059">
                  <c:v>-0.130495</c:v>
                </c:pt>
                <c:pt idx="2060">
                  <c:v>-0.47367399999999998</c:v>
                </c:pt>
                <c:pt idx="2061">
                  <c:v>0.71970900000000004</c:v>
                </c:pt>
                <c:pt idx="2062">
                  <c:v>-0.47620299999999999</c:v>
                </c:pt>
                <c:pt idx="2063">
                  <c:v>-2.04582</c:v>
                </c:pt>
                <c:pt idx="2064">
                  <c:v>-0.208486</c:v>
                </c:pt>
                <c:pt idx="2065">
                  <c:v>-0.71051799999999998</c:v>
                </c:pt>
                <c:pt idx="2066">
                  <c:v>9.4846E-2</c:v>
                </c:pt>
                <c:pt idx="2067">
                  <c:v>0.50592300000000001</c:v>
                </c:pt>
                <c:pt idx="2068">
                  <c:v>-0.68131900000000001</c:v>
                </c:pt>
                <c:pt idx="2069">
                  <c:v>4.4125999999999999E-2</c:v>
                </c:pt>
                <c:pt idx="2070">
                  <c:v>-4.6011999999999997E-2</c:v>
                </c:pt>
                <c:pt idx="2071">
                  <c:v>-0.42377300000000001</c:v>
                </c:pt>
                <c:pt idx="2072">
                  <c:v>-0.66207099999999997</c:v>
                </c:pt>
                <c:pt idx="2073">
                  <c:v>0.18843099999999999</c:v>
                </c:pt>
                <c:pt idx="2074">
                  <c:v>-2.9949599999999998</c:v>
                </c:pt>
                <c:pt idx="2075">
                  <c:v>-0.17111199999999999</c:v>
                </c:pt>
                <c:pt idx="2076">
                  <c:v>0.26329900000000001</c:v>
                </c:pt>
                <c:pt idx="2077">
                  <c:v>-0.39087</c:v>
                </c:pt>
                <c:pt idx="2078">
                  <c:v>-4.8046999999999999E-2</c:v>
                </c:pt>
                <c:pt idx="2079">
                  <c:v>0.87271799999999999</c:v>
                </c:pt>
                <c:pt idx="2080">
                  <c:v>-0.356352</c:v>
                </c:pt>
                <c:pt idx="2081">
                  <c:v>0.41497400000000001</c:v>
                </c:pt>
                <c:pt idx="2082">
                  <c:v>0.36532599999999998</c:v>
                </c:pt>
                <c:pt idx="2083">
                  <c:v>0.72581899999999999</c:v>
                </c:pt>
                <c:pt idx="2084">
                  <c:v>0.61435099999999998</c:v>
                </c:pt>
                <c:pt idx="2085">
                  <c:v>0.45705499999999999</c:v>
                </c:pt>
                <c:pt idx="2086">
                  <c:v>0.69823199999999996</c:v>
                </c:pt>
                <c:pt idx="2087">
                  <c:v>-0.22400200000000001</c:v>
                </c:pt>
                <c:pt idx="2088">
                  <c:v>0.28332299999999999</c:v>
                </c:pt>
                <c:pt idx="2089">
                  <c:v>-0.55139099999999996</c:v>
                </c:pt>
                <c:pt idx="2090">
                  <c:v>0.22276299999999999</c:v>
                </c:pt>
                <c:pt idx="2091">
                  <c:v>-3.5208999999999997E-2</c:v>
                </c:pt>
                <c:pt idx="2092">
                  <c:v>-0.210312</c:v>
                </c:pt>
                <c:pt idx="2093">
                  <c:v>-0.60428199999999999</c:v>
                </c:pt>
                <c:pt idx="2094">
                  <c:v>0.49895699999999998</c:v>
                </c:pt>
                <c:pt idx="2095">
                  <c:v>0.18188699999999999</c:v>
                </c:pt>
                <c:pt idx="2096">
                  <c:v>0.509544</c:v>
                </c:pt>
                <c:pt idx="2097">
                  <c:v>-0.56160200000000005</c:v>
                </c:pt>
                <c:pt idx="2098">
                  <c:v>0.69379599999999997</c:v>
                </c:pt>
                <c:pt idx="2099">
                  <c:v>0.98546999999999996</c:v>
                </c:pt>
                <c:pt idx="2100">
                  <c:v>0.26972400000000002</c:v>
                </c:pt>
                <c:pt idx="2101">
                  <c:v>0.43724800000000003</c:v>
                </c:pt>
                <c:pt idx="2102">
                  <c:v>0.34037000000000001</c:v>
                </c:pt>
                <c:pt idx="2103">
                  <c:v>-0.22336800000000001</c:v>
                </c:pt>
                <c:pt idx="2104">
                  <c:v>0.26892700000000003</c:v>
                </c:pt>
                <c:pt idx="2105">
                  <c:v>-1.0581799999999999</c:v>
                </c:pt>
                <c:pt idx="2106">
                  <c:v>-0.42028599999999999</c:v>
                </c:pt>
                <c:pt idx="2107">
                  <c:v>-0.59978699999999996</c:v>
                </c:pt>
                <c:pt idx="2108">
                  <c:v>0.88960799999999995</c:v>
                </c:pt>
                <c:pt idx="2109">
                  <c:v>0.79495700000000002</c:v>
                </c:pt>
                <c:pt idx="2110">
                  <c:v>0.66577500000000001</c:v>
                </c:pt>
                <c:pt idx="2111">
                  <c:v>-0.342746</c:v>
                </c:pt>
                <c:pt idx="2112">
                  <c:v>0.609796</c:v>
                </c:pt>
                <c:pt idx="2113">
                  <c:v>2.2239999999999999E-2</c:v>
                </c:pt>
                <c:pt idx="2114">
                  <c:v>0.75961599999999996</c:v>
                </c:pt>
                <c:pt idx="2115">
                  <c:v>-0.14605399999999999</c:v>
                </c:pt>
                <c:pt idx="2116">
                  <c:v>0.17243</c:v>
                </c:pt>
                <c:pt idx="2117">
                  <c:v>-4.4520999999999998E-2</c:v>
                </c:pt>
                <c:pt idx="2118">
                  <c:v>0.39998</c:v>
                </c:pt>
                <c:pt idx="2119">
                  <c:v>0.709677</c:v>
                </c:pt>
                <c:pt idx="2120">
                  <c:v>0.573519</c:v>
                </c:pt>
                <c:pt idx="2121">
                  <c:v>0.18382899999999999</c:v>
                </c:pt>
                <c:pt idx="2122">
                  <c:v>0.52002400000000004</c:v>
                </c:pt>
                <c:pt idx="2123">
                  <c:v>0.42838100000000001</c:v>
                </c:pt>
                <c:pt idx="2124">
                  <c:v>-0.38535599999999998</c:v>
                </c:pt>
                <c:pt idx="2125">
                  <c:v>0.52256899999999995</c:v>
                </c:pt>
                <c:pt idx="2126">
                  <c:v>-2.1137299999999999</c:v>
                </c:pt>
                <c:pt idx="2127">
                  <c:v>0.42389900000000003</c:v>
                </c:pt>
                <c:pt idx="2128">
                  <c:v>0.69356300000000004</c:v>
                </c:pt>
                <c:pt idx="2129">
                  <c:v>-0.45297700000000002</c:v>
                </c:pt>
                <c:pt idx="2130">
                  <c:v>0.65508200000000005</c:v>
                </c:pt>
                <c:pt idx="2131">
                  <c:v>0.33989200000000003</c:v>
                </c:pt>
                <c:pt idx="2132">
                  <c:v>-0.36227500000000001</c:v>
                </c:pt>
                <c:pt idx="2133">
                  <c:v>0.45191799999999999</c:v>
                </c:pt>
                <c:pt idx="2134">
                  <c:v>0.553338</c:v>
                </c:pt>
                <c:pt idx="2135">
                  <c:v>-0.58326999999999996</c:v>
                </c:pt>
                <c:pt idx="2136">
                  <c:v>0.68026799999999998</c:v>
                </c:pt>
                <c:pt idx="2137">
                  <c:v>-0.81047100000000005</c:v>
                </c:pt>
                <c:pt idx="2138">
                  <c:v>0.90082399999999996</c:v>
                </c:pt>
                <c:pt idx="2139">
                  <c:v>-0.77537900000000004</c:v>
                </c:pt>
                <c:pt idx="2140">
                  <c:v>-0.33313599999999999</c:v>
                </c:pt>
                <c:pt idx="2141">
                  <c:v>0.69090499999999999</c:v>
                </c:pt>
                <c:pt idx="2142">
                  <c:v>-0.69782</c:v>
                </c:pt>
                <c:pt idx="2143">
                  <c:v>-0.631409</c:v>
                </c:pt>
                <c:pt idx="2144">
                  <c:v>-0.87679700000000005</c:v>
                </c:pt>
                <c:pt idx="2145">
                  <c:v>-0.76536099999999996</c:v>
                </c:pt>
                <c:pt idx="2146">
                  <c:v>-0.60655400000000004</c:v>
                </c:pt>
                <c:pt idx="2147">
                  <c:v>-1.80461</c:v>
                </c:pt>
                <c:pt idx="2148">
                  <c:v>-0.91025599999999995</c:v>
                </c:pt>
                <c:pt idx="2149">
                  <c:v>-3.9116999999999999E-2</c:v>
                </c:pt>
                <c:pt idx="2150">
                  <c:v>-1.29145</c:v>
                </c:pt>
                <c:pt idx="2151">
                  <c:v>-1.44652</c:v>
                </c:pt>
                <c:pt idx="2152">
                  <c:v>-0.76823600000000003</c:v>
                </c:pt>
                <c:pt idx="2153">
                  <c:v>-1.4056200000000001</c:v>
                </c:pt>
                <c:pt idx="2154">
                  <c:v>-0.36885800000000002</c:v>
                </c:pt>
                <c:pt idx="2155">
                  <c:v>-0.18993099999999999</c:v>
                </c:pt>
                <c:pt idx="2156">
                  <c:v>-0.28545599999999999</c:v>
                </c:pt>
                <c:pt idx="2157">
                  <c:v>-1.1363000000000001</c:v>
                </c:pt>
                <c:pt idx="2158">
                  <c:v>-0.96488799999999997</c:v>
                </c:pt>
                <c:pt idx="2159">
                  <c:v>-0.622448</c:v>
                </c:pt>
                <c:pt idx="2160">
                  <c:v>3.4819000000000003E-2</c:v>
                </c:pt>
                <c:pt idx="2161">
                  <c:v>-0.457314</c:v>
                </c:pt>
                <c:pt idx="2162">
                  <c:v>-1.56257</c:v>
                </c:pt>
                <c:pt idx="2163">
                  <c:v>-0.99332299999999996</c:v>
                </c:pt>
                <c:pt idx="2164">
                  <c:v>-0.15310399999999999</c:v>
                </c:pt>
                <c:pt idx="2165">
                  <c:v>-0.93176999999999999</c:v>
                </c:pt>
                <c:pt idx="2166">
                  <c:v>-0.305952</c:v>
                </c:pt>
                <c:pt idx="2167">
                  <c:v>-0.34484599999999999</c:v>
                </c:pt>
                <c:pt idx="2168">
                  <c:v>-1.2738700000000001</c:v>
                </c:pt>
                <c:pt idx="2169">
                  <c:v>-0.19389500000000001</c:v>
                </c:pt>
                <c:pt idx="2170">
                  <c:v>-1.18144</c:v>
                </c:pt>
                <c:pt idx="2171">
                  <c:v>-1.4140900000000001</c:v>
                </c:pt>
                <c:pt idx="2172">
                  <c:v>0.58172400000000002</c:v>
                </c:pt>
                <c:pt idx="2173">
                  <c:v>-0.66241799999999995</c:v>
                </c:pt>
                <c:pt idx="2174">
                  <c:v>-0.91022099999999995</c:v>
                </c:pt>
                <c:pt idx="2175">
                  <c:v>-0.43683899999999998</c:v>
                </c:pt>
                <c:pt idx="2176">
                  <c:v>-0.31442300000000001</c:v>
                </c:pt>
                <c:pt idx="2177">
                  <c:v>-0.203486</c:v>
                </c:pt>
                <c:pt idx="2178">
                  <c:v>0.54686699999999999</c:v>
                </c:pt>
                <c:pt idx="2179">
                  <c:v>5.4650999999999998E-2</c:v>
                </c:pt>
                <c:pt idx="2180">
                  <c:v>0.72292500000000004</c:v>
                </c:pt>
                <c:pt idx="2181">
                  <c:v>-0.92984500000000003</c:v>
                </c:pt>
                <c:pt idx="2182">
                  <c:v>-0.68843100000000002</c:v>
                </c:pt>
                <c:pt idx="2183">
                  <c:v>-0.38136599999999998</c:v>
                </c:pt>
                <c:pt idx="2184">
                  <c:v>-0.64674600000000004</c:v>
                </c:pt>
                <c:pt idx="2185">
                  <c:v>-6.8420999999999996E-2</c:v>
                </c:pt>
                <c:pt idx="2186">
                  <c:v>-1.06002</c:v>
                </c:pt>
                <c:pt idx="2187">
                  <c:v>-1.24831</c:v>
                </c:pt>
                <c:pt idx="2188">
                  <c:v>-0.45605299999999999</c:v>
                </c:pt>
                <c:pt idx="2189">
                  <c:v>-1.2924800000000001</c:v>
                </c:pt>
                <c:pt idx="2190">
                  <c:v>-1.18893</c:v>
                </c:pt>
                <c:pt idx="2191">
                  <c:v>-0.96680900000000003</c:v>
                </c:pt>
                <c:pt idx="2192">
                  <c:v>-0.56484599999999996</c:v>
                </c:pt>
                <c:pt idx="2193">
                  <c:v>-1.1071</c:v>
                </c:pt>
                <c:pt idx="2194">
                  <c:v>-0.102717</c:v>
                </c:pt>
                <c:pt idx="2195">
                  <c:v>0.82875200000000004</c:v>
                </c:pt>
                <c:pt idx="2196">
                  <c:v>-0.85490999999999995</c:v>
                </c:pt>
                <c:pt idx="2197">
                  <c:v>-0.563751</c:v>
                </c:pt>
                <c:pt idx="2198">
                  <c:v>0.27863399999999999</c:v>
                </c:pt>
                <c:pt idx="2199">
                  <c:v>-0.48413299999999998</c:v>
                </c:pt>
                <c:pt idx="2200">
                  <c:v>-0.290163</c:v>
                </c:pt>
                <c:pt idx="2201">
                  <c:v>0.89960600000000002</c:v>
                </c:pt>
                <c:pt idx="2202">
                  <c:v>-0.84476399999999996</c:v>
                </c:pt>
                <c:pt idx="2203">
                  <c:v>-1.34802</c:v>
                </c:pt>
                <c:pt idx="2204">
                  <c:v>-0.75451100000000004</c:v>
                </c:pt>
                <c:pt idx="2205">
                  <c:v>-0.38540099999999999</c:v>
                </c:pt>
                <c:pt idx="2206">
                  <c:v>-0.54352599999999995</c:v>
                </c:pt>
                <c:pt idx="2207">
                  <c:v>0.93146300000000004</c:v>
                </c:pt>
                <c:pt idx="2208">
                  <c:v>-0.58930400000000005</c:v>
                </c:pt>
                <c:pt idx="2209">
                  <c:v>-0.80790399999999996</c:v>
                </c:pt>
                <c:pt idx="2210">
                  <c:v>-0.55821500000000002</c:v>
                </c:pt>
                <c:pt idx="2211">
                  <c:v>-0.96131800000000001</c:v>
                </c:pt>
                <c:pt idx="2212">
                  <c:v>-1.05088</c:v>
                </c:pt>
                <c:pt idx="2213">
                  <c:v>-1.32558</c:v>
                </c:pt>
                <c:pt idx="2214">
                  <c:v>-9.3938999999999995E-2</c:v>
                </c:pt>
                <c:pt idx="2215">
                  <c:v>-0.90146700000000002</c:v>
                </c:pt>
                <c:pt idx="2216">
                  <c:v>-0.72075999999999996</c:v>
                </c:pt>
                <c:pt idx="2217">
                  <c:v>0.51566599999999996</c:v>
                </c:pt>
                <c:pt idx="2218">
                  <c:v>-0.81504100000000002</c:v>
                </c:pt>
                <c:pt idx="2219">
                  <c:v>-0.53729300000000002</c:v>
                </c:pt>
                <c:pt idx="2220">
                  <c:v>1.44371</c:v>
                </c:pt>
                <c:pt idx="2221">
                  <c:v>0.72935899999999998</c:v>
                </c:pt>
                <c:pt idx="2222">
                  <c:v>1.0016400000000001</c:v>
                </c:pt>
                <c:pt idx="2223">
                  <c:v>0.81755100000000003</c:v>
                </c:pt>
                <c:pt idx="2224">
                  <c:v>0.86282800000000004</c:v>
                </c:pt>
                <c:pt idx="2225">
                  <c:v>1.19418</c:v>
                </c:pt>
                <c:pt idx="2226">
                  <c:v>-1.0784899999999999</c:v>
                </c:pt>
                <c:pt idx="2227">
                  <c:v>0.73155899999999996</c:v>
                </c:pt>
                <c:pt idx="2228">
                  <c:v>-6.3824000000000006E-2</c:v>
                </c:pt>
                <c:pt idx="2229">
                  <c:v>-2.0878999999999999</c:v>
                </c:pt>
                <c:pt idx="2230">
                  <c:v>0.72613700000000003</c:v>
                </c:pt>
                <c:pt idx="2231">
                  <c:v>0.90944400000000003</c:v>
                </c:pt>
                <c:pt idx="2232">
                  <c:v>0.81375399999999998</c:v>
                </c:pt>
                <c:pt idx="2233">
                  <c:v>0.70529900000000001</c:v>
                </c:pt>
                <c:pt idx="2234">
                  <c:v>-3.2564000000000003E-2</c:v>
                </c:pt>
                <c:pt idx="2235">
                  <c:v>-0.61260599999999998</c:v>
                </c:pt>
                <c:pt idx="2236">
                  <c:v>-1.1427400000000001</c:v>
                </c:pt>
                <c:pt idx="2237">
                  <c:v>-0.51494799999999996</c:v>
                </c:pt>
                <c:pt idx="2238">
                  <c:v>1.5877399999999999</c:v>
                </c:pt>
                <c:pt idx="2239">
                  <c:v>-8.2233000000000001E-2</c:v>
                </c:pt>
                <c:pt idx="2240">
                  <c:v>0.11354599999999999</c:v>
                </c:pt>
                <c:pt idx="2241">
                  <c:v>0.69615700000000003</c:v>
                </c:pt>
                <c:pt idx="2242">
                  <c:v>0.37429499999999999</c:v>
                </c:pt>
                <c:pt idx="2243">
                  <c:v>0.77444000000000002</c:v>
                </c:pt>
                <c:pt idx="2244">
                  <c:v>1.28169</c:v>
                </c:pt>
                <c:pt idx="2245">
                  <c:v>0.715337</c:v>
                </c:pt>
                <c:pt idx="2246">
                  <c:v>-0.618147</c:v>
                </c:pt>
                <c:pt idx="2247">
                  <c:v>0.92578899999999997</c:v>
                </c:pt>
                <c:pt idx="2248">
                  <c:v>0.71987500000000004</c:v>
                </c:pt>
                <c:pt idx="2249">
                  <c:v>-1.08121</c:v>
                </c:pt>
                <c:pt idx="2250">
                  <c:v>0.147646</c:v>
                </c:pt>
                <c:pt idx="2251">
                  <c:v>-1.6254200000000001</c:v>
                </c:pt>
                <c:pt idx="2252">
                  <c:v>0.55873600000000001</c:v>
                </c:pt>
                <c:pt idx="2253">
                  <c:v>-1.0417000000000001</c:v>
                </c:pt>
                <c:pt idx="2254">
                  <c:v>1.0202100000000001</c:v>
                </c:pt>
                <c:pt idx="2255">
                  <c:v>1.6832499999999999</c:v>
                </c:pt>
                <c:pt idx="2256">
                  <c:v>-0.25126700000000002</c:v>
                </c:pt>
                <c:pt idx="2257">
                  <c:v>1.2430399999999999</c:v>
                </c:pt>
                <c:pt idx="2258">
                  <c:v>1.1132599999999999</c:v>
                </c:pt>
                <c:pt idx="2259">
                  <c:v>0.988205</c:v>
                </c:pt>
                <c:pt idx="2260">
                  <c:v>1.1750499999999999</c:v>
                </c:pt>
                <c:pt idx="2261">
                  <c:v>0.16301599999999999</c:v>
                </c:pt>
                <c:pt idx="2262">
                  <c:v>2.3844000000000001E-2</c:v>
                </c:pt>
                <c:pt idx="2263">
                  <c:v>1.06043</c:v>
                </c:pt>
                <c:pt idx="2264">
                  <c:v>1.3775299999999999</c:v>
                </c:pt>
                <c:pt idx="2265">
                  <c:v>0.19928399999999999</c:v>
                </c:pt>
                <c:pt idx="2266">
                  <c:v>-0.28769600000000001</c:v>
                </c:pt>
                <c:pt idx="2267">
                  <c:v>0.78103400000000001</c:v>
                </c:pt>
                <c:pt idx="2268">
                  <c:v>1.0415300000000001</c:v>
                </c:pt>
                <c:pt idx="2269">
                  <c:v>1.93876</c:v>
                </c:pt>
                <c:pt idx="2270">
                  <c:v>-0.95825300000000002</c:v>
                </c:pt>
                <c:pt idx="2271">
                  <c:v>-0.48722100000000002</c:v>
                </c:pt>
                <c:pt idx="2272">
                  <c:v>-0.87848300000000001</c:v>
                </c:pt>
                <c:pt idx="2273">
                  <c:v>-2.0403799999999999</c:v>
                </c:pt>
                <c:pt idx="2274">
                  <c:v>-0.58466499999999999</c:v>
                </c:pt>
                <c:pt idx="2275">
                  <c:v>0.85495299999999996</c:v>
                </c:pt>
                <c:pt idx="2276">
                  <c:v>1.3647499999999999</c:v>
                </c:pt>
                <c:pt idx="2277">
                  <c:v>-0.54497600000000002</c:v>
                </c:pt>
                <c:pt idx="2278">
                  <c:v>-0.44802799999999998</c:v>
                </c:pt>
                <c:pt idx="2279">
                  <c:v>-0.74679600000000002</c:v>
                </c:pt>
                <c:pt idx="2280">
                  <c:v>0.38217400000000001</c:v>
                </c:pt>
                <c:pt idx="2281">
                  <c:v>-0.29517599999999999</c:v>
                </c:pt>
                <c:pt idx="2282">
                  <c:v>1.2872600000000001</c:v>
                </c:pt>
                <c:pt idx="2283">
                  <c:v>1.1627400000000001</c:v>
                </c:pt>
                <c:pt idx="2284">
                  <c:v>6.2516000000000002E-2</c:v>
                </c:pt>
                <c:pt idx="2285">
                  <c:v>-1.19431</c:v>
                </c:pt>
                <c:pt idx="2286">
                  <c:v>1.32576</c:v>
                </c:pt>
                <c:pt idx="2287">
                  <c:v>-0.88621399999999995</c:v>
                </c:pt>
                <c:pt idx="2288">
                  <c:v>1.05714</c:v>
                </c:pt>
                <c:pt idx="2289">
                  <c:v>-0.92089699999999997</c:v>
                </c:pt>
                <c:pt idx="2290">
                  <c:v>1.5138799999999999</c:v>
                </c:pt>
                <c:pt idx="2291">
                  <c:v>-1.5481</c:v>
                </c:pt>
                <c:pt idx="2292">
                  <c:v>-0.54358399999999996</c:v>
                </c:pt>
                <c:pt idx="2293">
                  <c:v>1.1215999999999999</c:v>
                </c:pt>
                <c:pt idx="2294">
                  <c:v>0.98354200000000003</c:v>
                </c:pt>
                <c:pt idx="2295">
                  <c:v>0.53901399999999999</c:v>
                </c:pt>
                <c:pt idx="2296">
                  <c:v>0.226941</c:v>
                </c:pt>
                <c:pt idx="2297">
                  <c:v>-0.106683</c:v>
                </c:pt>
                <c:pt idx="2298">
                  <c:v>1.1478900000000001</c:v>
                </c:pt>
                <c:pt idx="2299">
                  <c:v>-1.56457</c:v>
                </c:pt>
                <c:pt idx="2300">
                  <c:v>-0.39722000000000002</c:v>
                </c:pt>
                <c:pt idx="2301">
                  <c:v>-1.43692</c:v>
                </c:pt>
                <c:pt idx="2302">
                  <c:v>-1.35375</c:v>
                </c:pt>
                <c:pt idx="2303">
                  <c:v>1.4498899999999999</c:v>
                </c:pt>
                <c:pt idx="2304">
                  <c:v>-0.77488699999999999</c:v>
                </c:pt>
                <c:pt idx="2305">
                  <c:v>0.68601900000000005</c:v>
                </c:pt>
                <c:pt idx="2306">
                  <c:v>0.22892899999999999</c:v>
                </c:pt>
                <c:pt idx="2307">
                  <c:v>7.3889999999999997E-3</c:v>
                </c:pt>
                <c:pt idx="2308">
                  <c:v>-0.367058</c:v>
                </c:pt>
                <c:pt idx="2309">
                  <c:v>-1.27721</c:v>
                </c:pt>
                <c:pt idx="2310">
                  <c:v>-2.9053499999999999</c:v>
                </c:pt>
                <c:pt idx="2311">
                  <c:v>-2.09307</c:v>
                </c:pt>
                <c:pt idx="2312">
                  <c:v>0.512849</c:v>
                </c:pt>
                <c:pt idx="2313">
                  <c:v>-0.339864</c:v>
                </c:pt>
                <c:pt idx="2314">
                  <c:v>-1.76264</c:v>
                </c:pt>
                <c:pt idx="2315">
                  <c:v>-1.90578</c:v>
                </c:pt>
                <c:pt idx="2316">
                  <c:v>-0.61585599999999996</c:v>
                </c:pt>
                <c:pt idx="2317">
                  <c:v>-2.2273100000000001</c:v>
                </c:pt>
                <c:pt idx="2318">
                  <c:v>1.19367</c:v>
                </c:pt>
                <c:pt idx="2319">
                  <c:v>-2.98386</c:v>
                </c:pt>
                <c:pt idx="2320">
                  <c:v>-1.63365</c:v>
                </c:pt>
                <c:pt idx="2321">
                  <c:v>-1.6200699999999999</c:v>
                </c:pt>
                <c:pt idx="2322">
                  <c:v>0.18509200000000001</c:v>
                </c:pt>
                <c:pt idx="2323">
                  <c:v>-1.3517399999999999</c:v>
                </c:pt>
                <c:pt idx="2324">
                  <c:v>-1.45034</c:v>
                </c:pt>
                <c:pt idx="2325">
                  <c:v>-1.19865</c:v>
                </c:pt>
                <c:pt idx="2326">
                  <c:v>0.319745</c:v>
                </c:pt>
                <c:pt idx="2327">
                  <c:v>-0.236704</c:v>
                </c:pt>
                <c:pt idx="2328">
                  <c:v>-1.5825400000000001</c:v>
                </c:pt>
                <c:pt idx="2329">
                  <c:v>-3.0082599999999999</c:v>
                </c:pt>
                <c:pt idx="2330">
                  <c:v>-0.19292599999999999</c:v>
                </c:pt>
                <c:pt idx="2331">
                  <c:v>-2.5265200000000001</c:v>
                </c:pt>
                <c:pt idx="2332">
                  <c:v>-1.8644400000000001</c:v>
                </c:pt>
                <c:pt idx="2333">
                  <c:v>-1.7321899999999999</c:v>
                </c:pt>
                <c:pt idx="2334">
                  <c:v>-2.8986399999999999</c:v>
                </c:pt>
                <c:pt idx="2335">
                  <c:v>-2.5161500000000001</c:v>
                </c:pt>
                <c:pt idx="2336">
                  <c:v>4.8341000000000002E-2</c:v>
                </c:pt>
                <c:pt idx="2337">
                  <c:v>-1.19262</c:v>
                </c:pt>
                <c:pt idx="2338">
                  <c:v>-0.41491499999999998</c:v>
                </c:pt>
                <c:pt idx="2339">
                  <c:v>-3.0563400000000001</c:v>
                </c:pt>
                <c:pt idx="2340">
                  <c:v>-1.44391</c:v>
                </c:pt>
                <c:pt idx="2341">
                  <c:v>0.394428</c:v>
                </c:pt>
                <c:pt idx="2342">
                  <c:v>9.4248999999999999E-2</c:v>
                </c:pt>
                <c:pt idx="2343">
                  <c:v>-1.3287999999999999E-2</c:v>
                </c:pt>
                <c:pt idx="2344">
                  <c:v>0.65967799999999999</c:v>
                </c:pt>
                <c:pt idx="2345">
                  <c:v>-2.3016299999999998</c:v>
                </c:pt>
                <c:pt idx="2346">
                  <c:v>-1.12643</c:v>
                </c:pt>
                <c:pt idx="2347">
                  <c:v>1.14134</c:v>
                </c:pt>
                <c:pt idx="2348">
                  <c:v>-2.8163499999999999</c:v>
                </c:pt>
                <c:pt idx="2349">
                  <c:v>0.852321</c:v>
                </c:pt>
                <c:pt idx="2350">
                  <c:v>0.396588</c:v>
                </c:pt>
                <c:pt idx="2351">
                  <c:v>-1.3690800000000001</c:v>
                </c:pt>
                <c:pt idx="2352">
                  <c:v>-2.9320300000000001</c:v>
                </c:pt>
                <c:pt idx="2353">
                  <c:v>-2.1097100000000002</c:v>
                </c:pt>
                <c:pt idx="2354">
                  <c:v>-3.02826</c:v>
                </c:pt>
                <c:pt idx="2355">
                  <c:v>0.87521700000000002</c:v>
                </c:pt>
                <c:pt idx="2356">
                  <c:v>-2.1645599999999998</c:v>
                </c:pt>
                <c:pt idx="2357">
                  <c:v>-2.5186999999999999</c:v>
                </c:pt>
                <c:pt idx="2358">
                  <c:v>-2.5329700000000002</c:v>
                </c:pt>
                <c:pt idx="2359">
                  <c:v>-1.6333299999999999</c:v>
                </c:pt>
                <c:pt idx="2360">
                  <c:v>1.0209600000000001</c:v>
                </c:pt>
                <c:pt idx="2361">
                  <c:v>-1.3020499999999999</c:v>
                </c:pt>
                <c:pt idx="2362">
                  <c:v>-2.0076700000000001</c:v>
                </c:pt>
                <c:pt idx="2363">
                  <c:v>-1.8910199999999999</c:v>
                </c:pt>
                <c:pt idx="2364">
                  <c:v>-2.63184</c:v>
                </c:pt>
                <c:pt idx="2365">
                  <c:v>-1.0763799999999999</c:v>
                </c:pt>
                <c:pt idx="2366">
                  <c:v>-2.37202</c:v>
                </c:pt>
                <c:pt idx="2367">
                  <c:v>-0.478771</c:v>
                </c:pt>
                <c:pt idx="2368">
                  <c:v>-1.3820399999999999</c:v>
                </c:pt>
                <c:pt idx="2369">
                  <c:v>-1.3479000000000001</c:v>
                </c:pt>
                <c:pt idx="2370">
                  <c:v>-1.7308600000000001</c:v>
                </c:pt>
                <c:pt idx="2371">
                  <c:v>-1.8895599999999999</c:v>
                </c:pt>
                <c:pt idx="2372">
                  <c:v>1.0649299999999999</c:v>
                </c:pt>
                <c:pt idx="2373">
                  <c:v>-1.76525</c:v>
                </c:pt>
                <c:pt idx="2374">
                  <c:v>-2.48685</c:v>
                </c:pt>
                <c:pt idx="2375">
                  <c:v>1.42208</c:v>
                </c:pt>
                <c:pt idx="2376">
                  <c:v>0.72139699999999995</c:v>
                </c:pt>
                <c:pt idx="2377">
                  <c:v>0.55345299999999997</c:v>
                </c:pt>
                <c:pt idx="2378">
                  <c:v>0.49809399999999998</c:v>
                </c:pt>
                <c:pt idx="2379">
                  <c:v>1.25996</c:v>
                </c:pt>
                <c:pt idx="2380">
                  <c:v>0.47814400000000001</c:v>
                </c:pt>
                <c:pt idx="2381">
                  <c:v>0.35878500000000002</c:v>
                </c:pt>
                <c:pt idx="2382">
                  <c:v>-0.19747000000000001</c:v>
                </c:pt>
                <c:pt idx="2383">
                  <c:v>0.86443000000000003</c:v>
                </c:pt>
                <c:pt idx="2384">
                  <c:v>1.13748</c:v>
                </c:pt>
                <c:pt idx="2385">
                  <c:v>0.73825799999999997</c:v>
                </c:pt>
                <c:pt idx="2386">
                  <c:v>0.93257100000000004</c:v>
                </c:pt>
                <c:pt idx="2387">
                  <c:v>3.2704999999999998E-2</c:v>
                </c:pt>
                <c:pt idx="2388">
                  <c:v>-0.63141599999999998</c:v>
                </c:pt>
                <c:pt idx="2389">
                  <c:v>0.88364699999999996</c:v>
                </c:pt>
                <c:pt idx="2390">
                  <c:v>0.298821</c:v>
                </c:pt>
                <c:pt idx="2391">
                  <c:v>1.02254</c:v>
                </c:pt>
                <c:pt idx="2392">
                  <c:v>-1.0473399999999999</c:v>
                </c:pt>
                <c:pt idx="2393">
                  <c:v>-1.55033</c:v>
                </c:pt>
                <c:pt idx="2394">
                  <c:v>1.0455399999999999</c:v>
                </c:pt>
                <c:pt idx="2395">
                  <c:v>1.0357499999999999</c:v>
                </c:pt>
                <c:pt idx="2396">
                  <c:v>1.2096499999999999</c:v>
                </c:pt>
                <c:pt idx="2397">
                  <c:v>-0.37032599999999999</c:v>
                </c:pt>
                <c:pt idx="2398">
                  <c:v>0.38724399999999998</c:v>
                </c:pt>
                <c:pt idx="2399">
                  <c:v>-1.82585</c:v>
                </c:pt>
                <c:pt idx="2400">
                  <c:v>0.56174900000000005</c:v>
                </c:pt>
                <c:pt idx="2401">
                  <c:v>0.37756299999999998</c:v>
                </c:pt>
                <c:pt idx="2402">
                  <c:v>0.432002</c:v>
                </c:pt>
                <c:pt idx="2403">
                  <c:v>0.14038999999999999</c:v>
                </c:pt>
                <c:pt idx="2404">
                  <c:v>0.91433399999999998</c:v>
                </c:pt>
                <c:pt idx="2405">
                  <c:v>0.89707000000000003</c:v>
                </c:pt>
                <c:pt idx="2406">
                  <c:v>0.26335799999999998</c:v>
                </c:pt>
                <c:pt idx="2407">
                  <c:v>0.69656899999999999</c:v>
                </c:pt>
                <c:pt idx="2408">
                  <c:v>0.73981799999999998</c:v>
                </c:pt>
                <c:pt idx="2409">
                  <c:v>0.131686</c:v>
                </c:pt>
                <c:pt idx="2410">
                  <c:v>0.55512799999999995</c:v>
                </c:pt>
                <c:pt idx="2411">
                  <c:v>1.5243899999999999</c:v>
                </c:pt>
                <c:pt idx="2412">
                  <c:v>1.0238799999999999</c:v>
                </c:pt>
                <c:pt idx="2413">
                  <c:v>0.661188</c:v>
                </c:pt>
                <c:pt idx="2414">
                  <c:v>0.31512800000000002</c:v>
                </c:pt>
                <c:pt idx="2415">
                  <c:v>-0.66850399999999999</c:v>
                </c:pt>
                <c:pt idx="2416">
                  <c:v>0.79194399999999998</c:v>
                </c:pt>
                <c:pt idx="2417">
                  <c:v>0.72351600000000005</c:v>
                </c:pt>
                <c:pt idx="2418">
                  <c:v>-0.64034500000000005</c:v>
                </c:pt>
                <c:pt idx="2419">
                  <c:v>-3.1619999999999999E-3</c:v>
                </c:pt>
                <c:pt idx="2420">
                  <c:v>0.35158899999999998</c:v>
                </c:pt>
                <c:pt idx="2421">
                  <c:v>0.29755100000000001</c:v>
                </c:pt>
                <c:pt idx="2422">
                  <c:v>0.21673300000000001</c:v>
                </c:pt>
                <c:pt idx="2423">
                  <c:v>-0.14116899999999999</c:v>
                </c:pt>
                <c:pt idx="2424">
                  <c:v>0.56800399999999995</c:v>
                </c:pt>
                <c:pt idx="2425">
                  <c:v>0.36624099999999998</c:v>
                </c:pt>
                <c:pt idx="2426">
                  <c:v>0.39091700000000001</c:v>
                </c:pt>
                <c:pt idx="2427">
                  <c:v>0.53811900000000001</c:v>
                </c:pt>
                <c:pt idx="2428">
                  <c:v>0.83318599999999998</c:v>
                </c:pt>
                <c:pt idx="2429">
                  <c:v>0.66497200000000001</c:v>
                </c:pt>
                <c:pt idx="2430">
                  <c:v>-0.248277</c:v>
                </c:pt>
                <c:pt idx="2431">
                  <c:v>-0.48085099999999997</c:v>
                </c:pt>
                <c:pt idx="2432">
                  <c:v>0.46211799999999997</c:v>
                </c:pt>
                <c:pt idx="2433">
                  <c:v>-0.144593</c:v>
                </c:pt>
                <c:pt idx="2434">
                  <c:v>0.71806800000000004</c:v>
                </c:pt>
                <c:pt idx="2435">
                  <c:v>0.64692099999999997</c:v>
                </c:pt>
                <c:pt idx="2436">
                  <c:v>0.59501099999999996</c:v>
                </c:pt>
                <c:pt idx="2437">
                  <c:v>2.0631E-2</c:v>
                </c:pt>
                <c:pt idx="2438">
                  <c:v>0.43893799999999999</c:v>
                </c:pt>
                <c:pt idx="2439">
                  <c:v>0.63707999999999998</c:v>
                </c:pt>
                <c:pt idx="2440">
                  <c:v>0.66059199999999996</c:v>
                </c:pt>
                <c:pt idx="2441">
                  <c:v>0.271569</c:v>
                </c:pt>
                <c:pt idx="2442">
                  <c:v>0.45979799999999998</c:v>
                </c:pt>
                <c:pt idx="2443">
                  <c:v>0.39460899999999999</c:v>
                </c:pt>
                <c:pt idx="2444">
                  <c:v>0.43432700000000002</c:v>
                </c:pt>
                <c:pt idx="2445">
                  <c:v>1.47044</c:v>
                </c:pt>
                <c:pt idx="2446">
                  <c:v>0.137213</c:v>
                </c:pt>
                <c:pt idx="2447">
                  <c:v>-0.46357199999999998</c:v>
                </c:pt>
                <c:pt idx="2448">
                  <c:v>0.98805100000000001</c:v>
                </c:pt>
                <c:pt idx="2449">
                  <c:v>0.90220199999999995</c:v>
                </c:pt>
                <c:pt idx="2450">
                  <c:v>-0.85453500000000004</c:v>
                </c:pt>
                <c:pt idx="2451">
                  <c:v>0.89563499999999996</c:v>
                </c:pt>
                <c:pt idx="2452">
                  <c:v>-2.2339099999999998</c:v>
                </c:pt>
                <c:pt idx="2453">
                  <c:v>-1.46583</c:v>
                </c:pt>
                <c:pt idx="2454">
                  <c:v>-0.72521800000000003</c:v>
                </c:pt>
                <c:pt idx="2455">
                  <c:v>-2.8849499999999999</c:v>
                </c:pt>
                <c:pt idx="2456">
                  <c:v>0.84460800000000003</c:v>
                </c:pt>
                <c:pt idx="2457">
                  <c:v>-0.13975599999999999</c:v>
                </c:pt>
                <c:pt idx="2458">
                  <c:v>0.39805299999999999</c:v>
                </c:pt>
                <c:pt idx="2459">
                  <c:v>0.63764900000000002</c:v>
                </c:pt>
                <c:pt idx="2460">
                  <c:v>-1.01668</c:v>
                </c:pt>
                <c:pt idx="2461">
                  <c:v>-2.0438000000000001E-2</c:v>
                </c:pt>
                <c:pt idx="2462">
                  <c:v>-2.7565400000000002</c:v>
                </c:pt>
                <c:pt idx="2463">
                  <c:v>0.45316299999999998</c:v>
                </c:pt>
                <c:pt idx="2464">
                  <c:v>-1.8645099999999999</c:v>
                </c:pt>
                <c:pt idx="2465">
                  <c:v>-1.63035</c:v>
                </c:pt>
                <c:pt idx="2466">
                  <c:v>0.78620900000000005</c:v>
                </c:pt>
                <c:pt idx="2467">
                  <c:v>-1.5646100000000001</c:v>
                </c:pt>
                <c:pt idx="2468">
                  <c:v>-1.0189299999999999</c:v>
                </c:pt>
                <c:pt idx="2469">
                  <c:v>0.33724799999999999</c:v>
                </c:pt>
                <c:pt idx="2470">
                  <c:v>-3.5121500000000001</c:v>
                </c:pt>
                <c:pt idx="2471">
                  <c:v>-0.88282000000000005</c:v>
                </c:pt>
                <c:pt idx="2472">
                  <c:v>0.67946099999999998</c:v>
                </c:pt>
                <c:pt idx="2473">
                  <c:v>0.498417</c:v>
                </c:pt>
                <c:pt idx="2474">
                  <c:v>1.2134</c:v>
                </c:pt>
                <c:pt idx="2475">
                  <c:v>1.08266</c:v>
                </c:pt>
                <c:pt idx="2476">
                  <c:v>0.28978199999999998</c:v>
                </c:pt>
                <c:pt idx="2477">
                  <c:v>0.18603700000000001</c:v>
                </c:pt>
                <c:pt idx="2478">
                  <c:v>-0.10702100000000001</c:v>
                </c:pt>
                <c:pt idx="2479">
                  <c:v>0.50837600000000005</c:v>
                </c:pt>
                <c:pt idx="2480">
                  <c:v>-1.6569199999999999</c:v>
                </c:pt>
                <c:pt idx="2481">
                  <c:v>-0.137542</c:v>
                </c:pt>
                <c:pt idx="2482">
                  <c:v>-0.37575799999999998</c:v>
                </c:pt>
                <c:pt idx="2483">
                  <c:v>-0.353024</c:v>
                </c:pt>
                <c:pt idx="2484">
                  <c:v>-1.8909499999999999</c:v>
                </c:pt>
                <c:pt idx="2485">
                  <c:v>0.54169900000000004</c:v>
                </c:pt>
                <c:pt idx="2486">
                  <c:v>-2.5871300000000002</c:v>
                </c:pt>
                <c:pt idx="2487">
                  <c:v>0.77520599999999995</c:v>
                </c:pt>
                <c:pt idx="2488">
                  <c:v>-1.74126</c:v>
                </c:pt>
                <c:pt idx="2489">
                  <c:v>0.773841</c:v>
                </c:pt>
                <c:pt idx="2490">
                  <c:v>-3.2118199999999999</c:v>
                </c:pt>
                <c:pt idx="2491">
                  <c:v>1.0221800000000001</c:v>
                </c:pt>
                <c:pt idx="2492">
                  <c:v>0.34549299999999999</c:v>
                </c:pt>
                <c:pt idx="2493">
                  <c:v>-2.39005</c:v>
                </c:pt>
                <c:pt idx="2494">
                  <c:v>-0.97262000000000004</c:v>
                </c:pt>
                <c:pt idx="2495">
                  <c:v>-1.0409900000000001</c:v>
                </c:pt>
                <c:pt idx="2496">
                  <c:v>0.19936699999999999</c:v>
                </c:pt>
                <c:pt idx="2497">
                  <c:v>-2.2388699999999999</c:v>
                </c:pt>
                <c:pt idx="2498">
                  <c:v>-0.82679199999999997</c:v>
                </c:pt>
                <c:pt idx="2499">
                  <c:v>-1.32084</c:v>
                </c:pt>
                <c:pt idx="2500">
                  <c:v>-1.4735799999999999</c:v>
                </c:pt>
                <c:pt idx="2501">
                  <c:v>-0.89824400000000004</c:v>
                </c:pt>
                <c:pt idx="2502">
                  <c:v>-0.15321699999999999</c:v>
                </c:pt>
                <c:pt idx="2503">
                  <c:v>-9.3003000000000002E-2</c:v>
                </c:pt>
                <c:pt idx="2504">
                  <c:v>-2.9965700000000002</c:v>
                </c:pt>
                <c:pt idx="2505">
                  <c:v>-0.22222800000000001</c:v>
                </c:pt>
                <c:pt idx="2506">
                  <c:v>-1.3777699999999999</c:v>
                </c:pt>
                <c:pt idx="2507">
                  <c:v>-0.843221</c:v>
                </c:pt>
                <c:pt idx="2508">
                  <c:v>-0.24804000000000001</c:v>
                </c:pt>
                <c:pt idx="2509">
                  <c:v>-2.0729700000000002</c:v>
                </c:pt>
                <c:pt idx="2510">
                  <c:v>7.4590000000000004E-2</c:v>
                </c:pt>
                <c:pt idx="2511">
                  <c:v>-2.7672300000000001</c:v>
                </c:pt>
                <c:pt idx="2512">
                  <c:v>-1.30132</c:v>
                </c:pt>
                <c:pt idx="2513">
                  <c:v>4.9016999999999998E-2</c:v>
                </c:pt>
                <c:pt idx="2514">
                  <c:v>-1.06955</c:v>
                </c:pt>
                <c:pt idx="2515">
                  <c:v>-0.27495700000000001</c:v>
                </c:pt>
                <c:pt idx="2516">
                  <c:v>-0.251969</c:v>
                </c:pt>
                <c:pt idx="2517">
                  <c:v>0.108262</c:v>
                </c:pt>
                <c:pt idx="2518">
                  <c:v>-1.7743899999999999</c:v>
                </c:pt>
                <c:pt idx="2519">
                  <c:v>5.0268E-2</c:v>
                </c:pt>
                <c:pt idx="2520">
                  <c:v>-1.2041900000000001</c:v>
                </c:pt>
                <c:pt idx="2521">
                  <c:v>-1.1255200000000001</c:v>
                </c:pt>
                <c:pt idx="2522">
                  <c:v>-1.0775600000000001</c:v>
                </c:pt>
                <c:pt idx="2523">
                  <c:v>-0.281219</c:v>
                </c:pt>
                <c:pt idx="2524">
                  <c:v>-0.62296600000000002</c:v>
                </c:pt>
                <c:pt idx="2525">
                  <c:v>0.309614</c:v>
                </c:pt>
                <c:pt idx="2526">
                  <c:v>-0.90043899999999999</c:v>
                </c:pt>
                <c:pt idx="2527">
                  <c:v>-0.15596599999999999</c:v>
                </c:pt>
                <c:pt idx="2528">
                  <c:v>0.187446</c:v>
                </c:pt>
                <c:pt idx="2529">
                  <c:v>0.169623</c:v>
                </c:pt>
                <c:pt idx="2530">
                  <c:v>-0.87024800000000002</c:v>
                </c:pt>
                <c:pt idx="2531">
                  <c:v>-0.26858799999999999</c:v>
                </c:pt>
                <c:pt idx="2532">
                  <c:v>-1.1865399999999999</c:v>
                </c:pt>
                <c:pt idx="2533">
                  <c:v>0.82600399999999996</c:v>
                </c:pt>
                <c:pt idx="2534">
                  <c:v>-0.12057</c:v>
                </c:pt>
                <c:pt idx="2535">
                  <c:v>0.14999799999999999</c:v>
                </c:pt>
                <c:pt idx="2536">
                  <c:v>3.1754999999999999E-2</c:v>
                </c:pt>
                <c:pt idx="2537">
                  <c:v>1.11473</c:v>
                </c:pt>
                <c:pt idx="2538">
                  <c:v>-0.94517700000000004</c:v>
                </c:pt>
                <c:pt idx="2539">
                  <c:v>0.69447599999999998</c:v>
                </c:pt>
                <c:pt idx="2540">
                  <c:v>-0.62198299999999995</c:v>
                </c:pt>
                <c:pt idx="2541">
                  <c:v>0.30725999999999998</c:v>
                </c:pt>
                <c:pt idx="2542">
                  <c:v>0.288466</c:v>
                </c:pt>
                <c:pt idx="2543">
                  <c:v>-0.45153500000000002</c:v>
                </c:pt>
                <c:pt idx="2544">
                  <c:v>0.13198399999999999</c:v>
                </c:pt>
                <c:pt idx="2545">
                  <c:v>-0.143513</c:v>
                </c:pt>
                <c:pt idx="2546">
                  <c:v>-0.320803</c:v>
                </c:pt>
                <c:pt idx="2547">
                  <c:v>-0.22089200000000001</c:v>
                </c:pt>
                <c:pt idx="2548">
                  <c:v>1.3410999999999999E-2</c:v>
                </c:pt>
                <c:pt idx="2549">
                  <c:v>0.47328100000000001</c:v>
                </c:pt>
                <c:pt idx="2550">
                  <c:v>0.16938700000000001</c:v>
                </c:pt>
                <c:pt idx="2551">
                  <c:v>0.13613500000000001</c:v>
                </c:pt>
                <c:pt idx="2552">
                  <c:v>7.7380000000000001E-3</c:v>
                </c:pt>
                <c:pt idx="2553">
                  <c:v>-3.2833000000000001E-2</c:v>
                </c:pt>
                <c:pt idx="2554">
                  <c:v>-0.17328399999999999</c:v>
                </c:pt>
                <c:pt idx="2555">
                  <c:v>-5.9851000000000001E-2</c:v>
                </c:pt>
                <c:pt idx="2556">
                  <c:v>-0.55844000000000005</c:v>
                </c:pt>
                <c:pt idx="2557">
                  <c:v>-0.19948399999999999</c:v>
                </c:pt>
                <c:pt idx="2558">
                  <c:v>-2.3054000000000002E-2</c:v>
                </c:pt>
                <c:pt idx="2559">
                  <c:v>-3.0412599999999999</c:v>
                </c:pt>
                <c:pt idx="2560">
                  <c:v>-1.1957100000000001</c:v>
                </c:pt>
                <c:pt idx="2561">
                  <c:v>0.21190899999999999</c:v>
                </c:pt>
                <c:pt idx="2562">
                  <c:v>-0.67667600000000006</c:v>
                </c:pt>
                <c:pt idx="2563">
                  <c:v>0.155417</c:v>
                </c:pt>
                <c:pt idx="2564">
                  <c:v>-0.43974600000000003</c:v>
                </c:pt>
                <c:pt idx="2565">
                  <c:v>-0.14330399999999999</c:v>
                </c:pt>
                <c:pt idx="2566">
                  <c:v>-0.135241</c:v>
                </c:pt>
                <c:pt idx="2567">
                  <c:v>-2.0918000000000001</c:v>
                </c:pt>
                <c:pt idx="2568">
                  <c:v>0.30692399999999997</c:v>
                </c:pt>
                <c:pt idx="2569">
                  <c:v>-1.6245400000000001</c:v>
                </c:pt>
                <c:pt idx="2570">
                  <c:v>-1.07958</c:v>
                </c:pt>
                <c:pt idx="2571">
                  <c:v>-0.51833099999999999</c:v>
                </c:pt>
                <c:pt idx="2572">
                  <c:v>-2.3205499999999999</c:v>
                </c:pt>
                <c:pt idx="2573">
                  <c:v>-0.71246600000000004</c:v>
                </c:pt>
                <c:pt idx="2574">
                  <c:v>-1.3299E-2</c:v>
                </c:pt>
                <c:pt idx="2575">
                  <c:v>-4.8773999999999998E-2</c:v>
                </c:pt>
                <c:pt idx="2576">
                  <c:v>-0.83837300000000003</c:v>
                </c:pt>
                <c:pt idx="2577">
                  <c:v>0.69672000000000001</c:v>
                </c:pt>
                <c:pt idx="2578">
                  <c:v>-0.69618899999999995</c:v>
                </c:pt>
                <c:pt idx="2579">
                  <c:v>-1.7456799999999999</c:v>
                </c:pt>
                <c:pt idx="2580">
                  <c:v>-0.91183400000000003</c:v>
                </c:pt>
                <c:pt idx="2581">
                  <c:v>0.38333800000000001</c:v>
                </c:pt>
                <c:pt idx="2582">
                  <c:v>0.29541600000000001</c:v>
                </c:pt>
                <c:pt idx="2583">
                  <c:v>-1.8541799999999999</c:v>
                </c:pt>
                <c:pt idx="2584">
                  <c:v>-1.17259</c:v>
                </c:pt>
                <c:pt idx="2585">
                  <c:v>-0.51971699999999998</c:v>
                </c:pt>
                <c:pt idx="2586">
                  <c:v>0.52090800000000004</c:v>
                </c:pt>
                <c:pt idx="2587">
                  <c:v>-0.98221099999999995</c:v>
                </c:pt>
                <c:pt idx="2588">
                  <c:v>-0.143118</c:v>
                </c:pt>
                <c:pt idx="2589">
                  <c:v>-0.31345800000000001</c:v>
                </c:pt>
                <c:pt idx="2590">
                  <c:v>0.556307</c:v>
                </c:pt>
                <c:pt idx="2591">
                  <c:v>-0.48901</c:v>
                </c:pt>
                <c:pt idx="2592">
                  <c:v>-3.5057999999999999E-2</c:v>
                </c:pt>
                <c:pt idx="2593">
                  <c:v>-1.44669</c:v>
                </c:pt>
                <c:pt idx="2594">
                  <c:v>0.15040100000000001</c:v>
                </c:pt>
                <c:pt idx="2595">
                  <c:v>0.27423399999999998</c:v>
                </c:pt>
                <c:pt idx="2596">
                  <c:v>-0.122235</c:v>
                </c:pt>
                <c:pt idx="2597">
                  <c:v>0.69674800000000003</c:v>
                </c:pt>
                <c:pt idx="2598">
                  <c:v>-0.37031999999999998</c:v>
                </c:pt>
                <c:pt idx="2599">
                  <c:v>0.13480400000000001</c:v>
                </c:pt>
                <c:pt idx="2600">
                  <c:v>0.427954</c:v>
                </c:pt>
                <c:pt idx="2601">
                  <c:v>-1.1836100000000001</c:v>
                </c:pt>
                <c:pt idx="2602">
                  <c:v>0.10374700000000001</c:v>
                </c:pt>
                <c:pt idx="2603">
                  <c:v>0.39953899999999998</c:v>
                </c:pt>
                <c:pt idx="2604">
                  <c:v>-0.279858</c:v>
                </c:pt>
                <c:pt idx="2605">
                  <c:v>0.62862799999999996</c:v>
                </c:pt>
                <c:pt idx="2606">
                  <c:v>4.1966000000000003E-2</c:v>
                </c:pt>
                <c:pt idx="2607">
                  <c:v>-0.594781</c:v>
                </c:pt>
                <c:pt idx="2608">
                  <c:v>0.42927199999999999</c:v>
                </c:pt>
                <c:pt idx="2609">
                  <c:v>0.34754000000000002</c:v>
                </c:pt>
                <c:pt idx="2610">
                  <c:v>0.51460600000000001</c:v>
                </c:pt>
                <c:pt idx="2611">
                  <c:v>-0.45129599999999997</c:v>
                </c:pt>
                <c:pt idx="2612">
                  <c:v>7.6093999999999995E-2</c:v>
                </c:pt>
                <c:pt idx="2613">
                  <c:v>6.0920000000000002E-3</c:v>
                </c:pt>
                <c:pt idx="2614">
                  <c:v>0.10946400000000001</c:v>
                </c:pt>
                <c:pt idx="2615">
                  <c:v>0.23518800000000001</c:v>
                </c:pt>
                <c:pt idx="2616">
                  <c:v>0.57163600000000003</c:v>
                </c:pt>
                <c:pt idx="2617">
                  <c:v>-0.87416499999999997</c:v>
                </c:pt>
                <c:pt idx="2618">
                  <c:v>-2.0200800000000001</c:v>
                </c:pt>
                <c:pt idx="2619">
                  <c:v>0.74097100000000005</c:v>
                </c:pt>
                <c:pt idx="2620">
                  <c:v>-0.37321300000000002</c:v>
                </c:pt>
                <c:pt idx="2621">
                  <c:v>0.69402900000000001</c:v>
                </c:pt>
                <c:pt idx="2622">
                  <c:v>-0.30912600000000001</c:v>
                </c:pt>
                <c:pt idx="2623">
                  <c:v>5.5166E-2</c:v>
                </c:pt>
                <c:pt idx="2624">
                  <c:v>0.31747999999999998</c:v>
                </c:pt>
                <c:pt idx="2625">
                  <c:v>0.171511</c:v>
                </c:pt>
                <c:pt idx="2626">
                  <c:v>-5.3310999999999997E-2</c:v>
                </c:pt>
                <c:pt idx="2627">
                  <c:v>0.65717300000000001</c:v>
                </c:pt>
                <c:pt idx="2628">
                  <c:v>1.1815500000000001</c:v>
                </c:pt>
                <c:pt idx="2629">
                  <c:v>-7.2382000000000002E-2</c:v>
                </c:pt>
                <c:pt idx="2630">
                  <c:v>0.61510500000000001</c:v>
                </c:pt>
                <c:pt idx="2631">
                  <c:v>-0.99515600000000004</c:v>
                </c:pt>
                <c:pt idx="2632">
                  <c:v>0.461142</c:v>
                </c:pt>
                <c:pt idx="2633">
                  <c:v>1.1205799999999999</c:v>
                </c:pt>
                <c:pt idx="2634">
                  <c:v>-2.6241300000000001</c:v>
                </c:pt>
                <c:pt idx="2635">
                  <c:v>-0.37538199999999999</c:v>
                </c:pt>
                <c:pt idx="2636">
                  <c:v>0.65981900000000004</c:v>
                </c:pt>
                <c:pt idx="2637">
                  <c:v>0.804925</c:v>
                </c:pt>
                <c:pt idx="2638">
                  <c:v>0.67196</c:v>
                </c:pt>
                <c:pt idx="2639">
                  <c:v>0.77692499999999998</c:v>
                </c:pt>
                <c:pt idx="2640">
                  <c:v>0.58750800000000003</c:v>
                </c:pt>
                <c:pt idx="2641">
                  <c:v>0.58561799999999997</c:v>
                </c:pt>
                <c:pt idx="2642">
                  <c:v>0.67610000000000003</c:v>
                </c:pt>
                <c:pt idx="2643">
                  <c:v>0.450214</c:v>
                </c:pt>
                <c:pt idx="2644">
                  <c:v>0.49044100000000002</c:v>
                </c:pt>
                <c:pt idx="2645">
                  <c:v>0.28854200000000002</c:v>
                </c:pt>
                <c:pt idx="2646">
                  <c:v>1.02434</c:v>
                </c:pt>
                <c:pt idx="2647">
                  <c:v>0.376027</c:v>
                </c:pt>
                <c:pt idx="2648">
                  <c:v>-0.68221299999999996</c:v>
                </c:pt>
                <c:pt idx="2649">
                  <c:v>0.42709200000000003</c:v>
                </c:pt>
                <c:pt idx="2650">
                  <c:v>-0.33199899999999999</c:v>
                </c:pt>
                <c:pt idx="2651">
                  <c:v>-0.86908200000000002</c:v>
                </c:pt>
                <c:pt idx="2652">
                  <c:v>-0.80133799999999999</c:v>
                </c:pt>
                <c:pt idx="2653">
                  <c:v>-0.787914</c:v>
                </c:pt>
                <c:pt idx="2654">
                  <c:v>-0.3483</c:v>
                </c:pt>
                <c:pt idx="2655">
                  <c:v>-1.8012300000000001</c:v>
                </c:pt>
                <c:pt idx="2656">
                  <c:v>-0.56772</c:v>
                </c:pt>
                <c:pt idx="2657">
                  <c:v>-0.25389400000000001</c:v>
                </c:pt>
                <c:pt idx="2658">
                  <c:v>-2.1963499999999998</c:v>
                </c:pt>
                <c:pt idx="2659">
                  <c:v>0.69786800000000004</c:v>
                </c:pt>
                <c:pt idx="2660">
                  <c:v>0.55578499999999997</c:v>
                </c:pt>
                <c:pt idx="2661">
                  <c:v>0.61749200000000004</c:v>
                </c:pt>
                <c:pt idx="2662">
                  <c:v>0.48512300000000003</c:v>
                </c:pt>
                <c:pt idx="2663">
                  <c:v>-1.3988799999999999</c:v>
                </c:pt>
                <c:pt idx="2664">
                  <c:v>0.162046</c:v>
                </c:pt>
                <c:pt idx="2665">
                  <c:v>-0.45702700000000002</c:v>
                </c:pt>
                <c:pt idx="2666">
                  <c:v>-0.58960400000000002</c:v>
                </c:pt>
                <c:pt idx="2667">
                  <c:v>1.0574699999999999</c:v>
                </c:pt>
                <c:pt idx="2668">
                  <c:v>0.66579299999999997</c:v>
                </c:pt>
                <c:pt idx="2669">
                  <c:v>-0.29226400000000002</c:v>
                </c:pt>
                <c:pt idx="2670">
                  <c:v>1.0107900000000001</c:v>
                </c:pt>
                <c:pt idx="2671">
                  <c:v>0.45780500000000002</c:v>
                </c:pt>
                <c:pt idx="2672">
                  <c:v>0.415296</c:v>
                </c:pt>
                <c:pt idx="2673">
                  <c:v>0.98444399999999999</c:v>
                </c:pt>
                <c:pt idx="2674">
                  <c:v>-1.2115499999999999</c:v>
                </c:pt>
                <c:pt idx="2675">
                  <c:v>1.45689</c:v>
                </c:pt>
                <c:pt idx="2676">
                  <c:v>0.24799599999999999</c:v>
                </c:pt>
                <c:pt idx="2677">
                  <c:v>0.796454</c:v>
                </c:pt>
                <c:pt idx="2678">
                  <c:v>-0.67804500000000001</c:v>
                </c:pt>
                <c:pt idx="2679">
                  <c:v>0.90148600000000001</c:v>
                </c:pt>
                <c:pt idx="2680">
                  <c:v>-0.517258</c:v>
                </c:pt>
                <c:pt idx="2681">
                  <c:v>-1.13391</c:v>
                </c:pt>
                <c:pt idx="2682">
                  <c:v>2.0168699999999999</c:v>
                </c:pt>
                <c:pt idx="2683">
                  <c:v>0.486595</c:v>
                </c:pt>
                <c:pt idx="2684">
                  <c:v>0.90285499999999996</c:v>
                </c:pt>
                <c:pt idx="2685">
                  <c:v>-0.48017900000000002</c:v>
                </c:pt>
                <c:pt idx="2686">
                  <c:v>1.7007399999999999</c:v>
                </c:pt>
                <c:pt idx="2687">
                  <c:v>-0.71943699999999999</c:v>
                </c:pt>
                <c:pt idx="2688">
                  <c:v>-1.08751</c:v>
                </c:pt>
                <c:pt idx="2689">
                  <c:v>-1.0916699999999999</c:v>
                </c:pt>
                <c:pt idx="2690">
                  <c:v>-0.99014400000000002</c:v>
                </c:pt>
                <c:pt idx="2691">
                  <c:v>1.2512000000000001E-2</c:v>
                </c:pt>
                <c:pt idx="2692">
                  <c:v>0.99875400000000003</c:v>
                </c:pt>
                <c:pt idx="2693">
                  <c:v>1.04965</c:v>
                </c:pt>
                <c:pt idx="2694">
                  <c:v>-0.63732100000000003</c:v>
                </c:pt>
                <c:pt idx="2695">
                  <c:v>-0.52267699999999995</c:v>
                </c:pt>
                <c:pt idx="2696">
                  <c:v>-0.68498300000000001</c:v>
                </c:pt>
                <c:pt idx="2697">
                  <c:v>-1.4622E-2</c:v>
                </c:pt>
                <c:pt idx="2698">
                  <c:v>-1.3124400000000001</c:v>
                </c:pt>
                <c:pt idx="2699">
                  <c:v>-1.04162</c:v>
                </c:pt>
                <c:pt idx="2700">
                  <c:v>-0.68044800000000005</c:v>
                </c:pt>
                <c:pt idx="2701">
                  <c:v>-1.19973</c:v>
                </c:pt>
                <c:pt idx="2702">
                  <c:v>-0.47433500000000001</c:v>
                </c:pt>
                <c:pt idx="2703">
                  <c:v>-0.37084099999999998</c:v>
                </c:pt>
                <c:pt idx="2704">
                  <c:v>1.58043</c:v>
                </c:pt>
                <c:pt idx="2705">
                  <c:v>-0.70076499999999997</c:v>
                </c:pt>
                <c:pt idx="2706">
                  <c:v>-0.62259100000000001</c:v>
                </c:pt>
                <c:pt idx="2707">
                  <c:v>-0.51027299999999998</c:v>
                </c:pt>
                <c:pt idx="2708">
                  <c:v>-1.1887099999999999</c:v>
                </c:pt>
                <c:pt idx="2709">
                  <c:v>-0.76468100000000006</c:v>
                </c:pt>
                <c:pt idx="2710">
                  <c:v>-0.64708399999999999</c:v>
                </c:pt>
                <c:pt idx="2711">
                  <c:v>-0.52471999999999996</c:v>
                </c:pt>
                <c:pt idx="2712">
                  <c:v>-1.5814999999999999</c:v>
                </c:pt>
                <c:pt idx="2713">
                  <c:v>-0.62424199999999996</c:v>
                </c:pt>
                <c:pt idx="2714">
                  <c:v>-0.47962300000000002</c:v>
                </c:pt>
                <c:pt idx="2715">
                  <c:v>0.196023</c:v>
                </c:pt>
                <c:pt idx="2716">
                  <c:v>-0.78559999999999997</c:v>
                </c:pt>
                <c:pt idx="2717">
                  <c:v>-0.95862400000000003</c:v>
                </c:pt>
                <c:pt idx="2718">
                  <c:v>1.36249</c:v>
                </c:pt>
                <c:pt idx="2719">
                  <c:v>1.2386900000000001</c:v>
                </c:pt>
                <c:pt idx="2720">
                  <c:v>0.105018</c:v>
                </c:pt>
                <c:pt idx="2721">
                  <c:v>-0.72783799999999998</c:v>
                </c:pt>
                <c:pt idx="2722">
                  <c:v>-0.43774000000000002</c:v>
                </c:pt>
                <c:pt idx="2723">
                  <c:v>-0.86526800000000004</c:v>
                </c:pt>
                <c:pt idx="2724">
                  <c:v>-0.27407900000000002</c:v>
                </c:pt>
                <c:pt idx="2725">
                  <c:v>0.98909999999999998</c:v>
                </c:pt>
                <c:pt idx="2726">
                  <c:v>-0.76740600000000003</c:v>
                </c:pt>
                <c:pt idx="2727">
                  <c:v>-1.4094899999999999</c:v>
                </c:pt>
                <c:pt idx="2728">
                  <c:v>-0.88627800000000001</c:v>
                </c:pt>
                <c:pt idx="2729">
                  <c:v>-1.45536</c:v>
                </c:pt>
                <c:pt idx="2730">
                  <c:v>-0.70996800000000004</c:v>
                </c:pt>
                <c:pt idx="2731">
                  <c:v>-1.1865699999999999</c:v>
                </c:pt>
                <c:pt idx="2732">
                  <c:v>-0.12068</c:v>
                </c:pt>
                <c:pt idx="2733">
                  <c:v>-0.43513200000000002</c:v>
                </c:pt>
                <c:pt idx="2734">
                  <c:v>-0.284188</c:v>
                </c:pt>
                <c:pt idx="2735">
                  <c:v>-0.76299600000000001</c:v>
                </c:pt>
                <c:pt idx="2736">
                  <c:v>-1.01298</c:v>
                </c:pt>
                <c:pt idx="2737">
                  <c:v>-1.67445</c:v>
                </c:pt>
                <c:pt idx="2738">
                  <c:v>0.99978999999999996</c:v>
                </c:pt>
                <c:pt idx="2739">
                  <c:v>-0.13439400000000001</c:v>
                </c:pt>
                <c:pt idx="2740">
                  <c:v>-1.87992</c:v>
                </c:pt>
                <c:pt idx="2741">
                  <c:v>-1.0254799999999999</c:v>
                </c:pt>
                <c:pt idx="2742">
                  <c:v>-1.0460499999999999</c:v>
                </c:pt>
                <c:pt idx="2743">
                  <c:v>-0.66934800000000005</c:v>
                </c:pt>
                <c:pt idx="2744">
                  <c:v>-0.60352099999999997</c:v>
                </c:pt>
                <c:pt idx="2745">
                  <c:v>-0.30825799999999998</c:v>
                </c:pt>
                <c:pt idx="2746">
                  <c:v>-1.0189999999999999</c:v>
                </c:pt>
                <c:pt idx="2747">
                  <c:v>-1.18977</c:v>
                </c:pt>
                <c:pt idx="2748">
                  <c:v>0.47321600000000003</c:v>
                </c:pt>
                <c:pt idx="2749">
                  <c:v>-0.11401500000000001</c:v>
                </c:pt>
                <c:pt idx="2750">
                  <c:v>-0.33171499999999998</c:v>
                </c:pt>
                <c:pt idx="2751">
                  <c:v>0.64905999999999997</c:v>
                </c:pt>
                <c:pt idx="2752">
                  <c:v>-1.1841200000000001</c:v>
                </c:pt>
                <c:pt idx="2753">
                  <c:v>0.62110699999999996</c:v>
                </c:pt>
                <c:pt idx="2754">
                  <c:v>1.15802</c:v>
                </c:pt>
                <c:pt idx="2755">
                  <c:v>-0.32266699999999998</c:v>
                </c:pt>
                <c:pt idx="2756">
                  <c:v>0.984842</c:v>
                </c:pt>
                <c:pt idx="2757">
                  <c:v>0.11995400000000001</c:v>
                </c:pt>
                <c:pt idx="2758">
                  <c:v>-7.7137999999999998E-2</c:v>
                </c:pt>
                <c:pt idx="2759">
                  <c:v>-0.75849900000000003</c:v>
                </c:pt>
                <c:pt idx="2760">
                  <c:v>0.98686700000000005</c:v>
                </c:pt>
                <c:pt idx="2761">
                  <c:v>-8.5236999999999993E-2</c:v>
                </c:pt>
                <c:pt idx="2762">
                  <c:v>1.1460399999999999</c:v>
                </c:pt>
                <c:pt idx="2763">
                  <c:v>3.3801999999999999E-2</c:v>
                </c:pt>
                <c:pt idx="2764">
                  <c:v>0.41134999999999999</c:v>
                </c:pt>
                <c:pt idx="2765">
                  <c:v>1.00187</c:v>
                </c:pt>
                <c:pt idx="2766">
                  <c:v>0.90155799999999997</c:v>
                </c:pt>
                <c:pt idx="2767">
                  <c:v>1.14798</c:v>
                </c:pt>
                <c:pt idx="2768">
                  <c:v>1.22434</c:v>
                </c:pt>
                <c:pt idx="2769">
                  <c:v>1.0556000000000001</c:v>
                </c:pt>
                <c:pt idx="2770">
                  <c:v>0.39823900000000001</c:v>
                </c:pt>
                <c:pt idx="2771">
                  <c:v>0.79206299999999996</c:v>
                </c:pt>
                <c:pt idx="2772">
                  <c:v>0.95150999999999997</c:v>
                </c:pt>
                <c:pt idx="2773">
                  <c:v>0.59472700000000001</c:v>
                </c:pt>
                <c:pt idx="2774">
                  <c:v>1.3414200000000001</c:v>
                </c:pt>
                <c:pt idx="2775">
                  <c:v>1.0884199999999999</c:v>
                </c:pt>
                <c:pt idx="2776">
                  <c:v>1.2611699999999999</c:v>
                </c:pt>
                <c:pt idx="2777">
                  <c:v>0.73897199999999996</c:v>
                </c:pt>
                <c:pt idx="2778">
                  <c:v>1.1303399999999999</c:v>
                </c:pt>
                <c:pt idx="2779">
                  <c:v>-1.4133199999999999</c:v>
                </c:pt>
                <c:pt idx="2780">
                  <c:v>1.4669000000000001</c:v>
                </c:pt>
                <c:pt idx="2781">
                  <c:v>1.4656199999999999</c:v>
                </c:pt>
                <c:pt idx="2782">
                  <c:v>0.14491799999999999</c:v>
                </c:pt>
                <c:pt idx="2783">
                  <c:v>1.1196200000000001</c:v>
                </c:pt>
                <c:pt idx="2784">
                  <c:v>0.18537999999999999</c:v>
                </c:pt>
                <c:pt idx="2785">
                  <c:v>1.17885</c:v>
                </c:pt>
                <c:pt idx="2786">
                  <c:v>-0.43446499999999999</c:v>
                </c:pt>
                <c:pt idx="2787">
                  <c:v>1.23363</c:v>
                </c:pt>
                <c:pt idx="2788">
                  <c:v>0.85730600000000001</c:v>
                </c:pt>
                <c:pt idx="2789">
                  <c:v>0.80028200000000005</c:v>
                </c:pt>
                <c:pt idx="2790">
                  <c:v>1.55277</c:v>
                </c:pt>
                <c:pt idx="2791">
                  <c:v>1.16109</c:v>
                </c:pt>
                <c:pt idx="2792">
                  <c:v>-1.2668999999999999</c:v>
                </c:pt>
                <c:pt idx="2793">
                  <c:v>1.4434499999999999</c:v>
                </c:pt>
                <c:pt idx="2794">
                  <c:v>1.0803499999999999</c:v>
                </c:pt>
                <c:pt idx="2795">
                  <c:v>0.79659100000000005</c:v>
                </c:pt>
                <c:pt idx="2796">
                  <c:v>-0.11548799999999999</c:v>
                </c:pt>
                <c:pt idx="2797">
                  <c:v>1.06393</c:v>
                </c:pt>
                <c:pt idx="2798">
                  <c:v>1.8246999999999999E-2</c:v>
                </c:pt>
                <c:pt idx="2799">
                  <c:v>0.92603899999999995</c:v>
                </c:pt>
                <c:pt idx="2800">
                  <c:v>1.35928</c:v>
                </c:pt>
                <c:pt idx="2801">
                  <c:v>-0.55705400000000005</c:v>
                </c:pt>
                <c:pt idx="2802">
                  <c:v>0.61868199999999995</c:v>
                </c:pt>
                <c:pt idx="2803">
                  <c:v>-0.816693</c:v>
                </c:pt>
                <c:pt idx="2804">
                  <c:v>0.112335</c:v>
                </c:pt>
                <c:pt idx="2805">
                  <c:v>1.14628</c:v>
                </c:pt>
                <c:pt idx="2806">
                  <c:v>1.4588399999999999</c:v>
                </c:pt>
                <c:pt idx="2807">
                  <c:v>-1.7840800000000001</c:v>
                </c:pt>
                <c:pt idx="2808">
                  <c:v>1.38869</c:v>
                </c:pt>
                <c:pt idx="2809">
                  <c:v>-0.80219099999999999</c:v>
                </c:pt>
                <c:pt idx="2810">
                  <c:v>1.5255099999999999</c:v>
                </c:pt>
                <c:pt idx="2811">
                  <c:v>0.60521199999999997</c:v>
                </c:pt>
                <c:pt idx="2812">
                  <c:v>0.35028500000000001</c:v>
                </c:pt>
                <c:pt idx="2813">
                  <c:v>-0.95138500000000004</c:v>
                </c:pt>
                <c:pt idx="2814">
                  <c:v>-1.21262</c:v>
                </c:pt>
                <c:pt idx="2815">
                  <c:v>1.4035</c:v>
                </c:pt>
                <c:pt idx="2816">
                  <c:v>1.5713699999999999</c:v>
                </c:pt>
                <c:pt idx="2817">
                  <c:v>1.17269</c:v>
                </c:pt>
                <c:pt idx="2818">
                  <c:v>-0.58911100000000005</c:v>
                </c:pt>
                <c:pt idx="2819">
                  <c:v>0.85892900000000005</c:v>
                </c:pt>
                <c:pt idx="2820">
                  <c:v>1.43841</c:v>
                </c:pt>
                <c:pt idx="2821">
                  <c:v>-0.42592000000000002</c:v>
                </c:pt>
                <c:pt idx="2822">
                  <c:v>-0.24212600000000001</c:v>
                </c:pt>
                <c:pt idx="2823">
                  <c:v>0.22733700000000001</c:v>
                </c:pt>
                <c:pt idx="2824">
                  <c:v>0.47938799999999998</c:v>
                </c:pt>
                <c:pt idx="2825">
                  <c:v>0.51708399999999999</c:v>
                </c:pt>
                <c:pt idx="2826">
                  <c:v>-0.229903</c:v>
                </c:pt>
                <c:pt idx="2827">
                  <c:v>1.5798300000000001</c:v>
                </c:pt>
                <c:pt idx="2828">
                  <c:v>0.30867099999999997</c:v>
                </c:pt>
                <c:pt idx="2829">
                  <c:v>0.18837100000000001</c:v>
                </c:pt>
                <c:pt idx="2830">
                  <c:v>1.2828299999999999</c:v>
                </c:pt>
                <c:pt idx="2831">
                  <c:v>1.75498</c:v>
                </c:pt>
                <c:pt idx="2832">
                  <c:v>8.8419999999999992E-3</c:v>
                </c:pt>
                <c:pt idx="2833">
                  <c:v>0.26504299999999997</c:v>
                </c:pt>
                <c:pt idx="2834">
                  <c:v>0.413719</c:v>
                </c:pt>
                <c:pt idx="2835">
                  <c:v>1.2018500000000001</c:v>
                </c:pt>
                <c:pt idx="2836">
                  <c:v>0.97800799999999999</c:v>
                </c:pt>
                <c:pt idx="2837">
                  <c:v>1.3530899999999999</c:v>
                </c:pt>
                <c:pt idx="2838">
                  <c:v>-3.0204000000000002E-2</c:v>
                </c:pt>
                <c:pt idx="2839">
                  <c:v>0.21737999999999999</c:v>
                </c:pt>
                <c:pt idx="2840">
                  <c:v>0.88353300000000001</c:v>
                </c:pt>
                <c:pt idx="2841">
                  <c:v>1.933E-3</c:v>
                </c:pt>
                <c:pt idx="2842">
                  <c:v>-2.6254900000000001</c:v>
                </c:pt>
                <c:pt idx="2843">
                  <c:v>-0.102698</c:v>
                </c:pt>
                <c:pt idx="2844">
                  <c:v>-0.97102900000000003</c:v>
                </c:pt>
                <c:pt idx="2845">
                  <c:v>-2.2445599999999999</c:v>
                </c:pt>
                <c:pt idx="2846">
                  <c:v>-0.73123300000000002</c:v>
                </c:pt>
                <c:pt idx="2847">
                  <c:v>-0.79872399999999999</c:v>
                </c:pt>
                <c:pt idx="2848">
                  <c:v>0.68621100000000002</c:v>
                </c:pt>
                <c:pt idx="2849">
                  <c:v>-0.52698</c:v>
                </c:pt>
                <c:pt idx="2850">
                  <c:v>-2.1287199999999999</c:v>
                </c:pt>
                <c:pt idx="2851">
                  <c:v>-1.91492</c:v>
                </c:pt>
                <c:pt idx="2852">
                  <c:v>-0.74311199999999999</c:v>
                </c:pt>
                <c:pt idx="2853">
                  <c:v>-0.979495</c:v>
                </c:pt>
                <c:pt idx="2854">
                  <c:v>-1.6919200000000001</c:v>
                </c:pt>
                <c:pt idx="2855">
                  <c:v>-0.85706800000000005</c:v>
                </c:pt>
                <c:pt idx="2856">
                  <c:v>-2.7008200000000002</c:v>
                </c:pt>
                <c:pt idx="2857">
                  <c:v>0.29786099999999999</c:v>
                </c:pt>
                <c:pt idx="2858">
                  <c:v>-1.1945300000000001</c:v>
                </c:pt>
                <c:pt idx="2859">
                  <c:v>-1.2289099999999999</c:v>
                </c:pt>
                <c:pt idx="2860">
                  <c:v>-2.6241500000000002</c:v>
                </c:pt>
                <c:pt idx="2861">
                  <c:v>-2.36199</c:v>
                </c:pt>
                <c:pt idx="2862">
                  <c:v>-1.35704</c:v>
                </c:pt>
                <c:pt idx="2863">
                  <c:v>-1.0701799999999999</c:v>
                </c:pt>
                <c:pt idx="2864">
                  <c:v>-2.4847700000000001</c:v>
                </c:pt>
                <c:pt idx="2865">
                  <c:v>-2.4335100000000001</c:v>
                </c:pt>
                <c:pt idx="2866">
                  <c:v>-0.76426899999999998</c:v>
                </c:pt>
                <c:pt idx="2867">
                  <c:v>-2.45818</c:v>
                </c:pt>
                <c:pt idx="2868">
                  <c:v>-1.87798</c:v>
                </c:pt>
                <c:pt idx="2869">
                  <c:v>0.84330099999999997</c:v>
                </c:pt>
                <c:pt idx="2870">
                  <c:v>-1.51013</c:v>
                </c:pt>
                <c:pt idx="2871">
                  <c:v>-1.5513600000000001</c:v>
                </c:pt>
                <c:pt idx="2872">
                  <c:v>6.9128999999999996E-2</c:v>
                </c:pt>
                <c:pt idx="2873">
                  <c:v>-1.5577799999999999</c:v>
                </c:pt>
                <c:pt idx="2874">
                  <c:v>-0.42573800000000001</c:v>
                </c:pt>
                <c:pt idx="2875">
                  <c:v>-0.47833300000000001</c:v>
                </c:pt>
                <c:pt idx="2876">
                  <c:v>-1.7740400000000001</c:v>
                </c:pt>
                <c:pt idx="2877">
                  <c:v>-0.62957099999999999</c:v>
                </c:pt>
                <c:pt idx="2878">
                  <c:v>-1.49068</c:v>
                </c:pt>
                <c:pt idx="2879">
                  <c:v>-2.37087</c:v>
                </c:pt>
                <c:pt idx="2880">
                  <c:v>-0.29336200000000001</c:v>
                </c:pt>
                <c:pt idx="2881">
                  <c:v>-1.5851900000000001</c:v>
                </c:pt>
                <c:pt idx="2882">
                  <c:v>0.19473299999999999</c:v>
                </c:pt>
                <c:pt idx="2883">
                  <c:v>-1.73898</c:v>
                </c:pt>
                <c:pt idx="2884">
                  <c:v>-1.6977800000000001</c:v>
                </c:pt>
                <c:pt idx="2885">
                  <c:v>-1.4333800000000001</c:v>
                </c:pt>
                <c:pt idx="2886">
                  <c:v>1.1384E-2</c:v>
                </c:pt>
                <c:pt idx="2887">
                  <c:v>-7.1171999999999999E-2</c:v>
                </c:pt>
                <c:pt idx="2888">
                  <c:v>-1.0592699999999999</c:v>
                </c:pt>
                <c:pt idx="2889">
                  <c:v>-1.2450000000000001</c:v>
                </c:pt>
                <c:pt idx="2890">
                  <c:v>-2.3853599999999999</c:v>
                </c:pt>
                <c:pt idx="2891">
                  <c:v>-0.48353299999999999</c:v>
                </c:pt>
                <c:pt idx="2892">
                  <c:v>-1.706</c:v>
                </c:pt>
                <c:pt idx="2893">
                  <c:v>-0.32691799999999999</c:v>
                </c:pt>
                <c:pt idx="2894">
                  <c:v>-1.8632299999999999</c:v>
                </c:pt>
                <c:pt idx="2895">
                  <c:v>6.4202999999999996E-2</c:v>
                </c:pt>
                <c:pt idx="2896">
                  <c:v>-0.756575</c:v>
                </c:pt>
                <c:pt idx="2897">
                  <c:v>0.83539399999999997</c:v>
                </c:pt>
                <c:pt idx="2898">
                  <c:v>-0.94878600000000002</c:v>
                </c:pt>
                <c:pt idx="2899">
                  <c:v>-1.29722</c:v>
                </c:pt>
                <c:pt idx="2900">
                  <c:v>0.92707600000000001</c:v>
                </c:pt>
                <c:pt idx="2901">
                  <c:v>-1.6411199999999999</c:v>
                </c:pt>
                <c:pt idx="2902">
                  <c:v>-1.6649000000000001E-2</c:v>
                </c:pt>
                <c:pt idx="2903">
                  <c:v>-0.63022</c:v>
                </c:pt>
                <c:pt idx="2904">
                  <c:v>0.18318699999999999</c:v>
                </c:pt>
                <c:pt idx="2905">
                  <c:v>0.835615</c:v>
                </c:pt>
                <c:pt idx="2906">
                  <c:v>-1.3394900000000001</c:v>
                </c:pt>
                <c:pt idx="2907">
                  <c:v>-3.5836E-2</c:v>
                </c:pt>
                <c:pt idx="2908">
                  <c:v>0.32477299999999998</c:v>
                </c:pt>
                <c:pt idx="2909">
                  <c:v>1.0287999999999999</c:v>
                </c:pt>
                <c:pt idx="2910">
                  <c:v>-1.0622199999999999</c:v>
                </c:pt>
                <c:pt idx="2911">
                  <c:v>0.63916799999999996</c:v>
                </c:pt>
                <c:pt idx="2912">
                  <c:v>-0.88833099999999998</c:v>
                </c:pt>
                <c:pt idx="2913">
                  <c:v>2.1746000000000001E-2</c:v>
                </c:pt>
                <c:pt idx="2914">
                  <c:v>-1.7096199999999999</c:v>
                </c:pt>
                <c:pt idx="2915">
                  <c:v>5.1741000000000002E-2</c:v>
                </c:pt>
                <c:pt idx="2916">
                  <c:v>0.59054600000000002</c:v>
                </c:pt>
                <c:pt idx="2917">
                  <c:v>0.25862600000000002</c:v>
                </c:pt>
                <c:pt idx="2918">
                  <c:v>-0.81862599999999996</c:v>
                </c:pt>
                <c:pt idx="2919">
                  <c:v>-1.22522</c:v>
                </c:pt>
                <c:pt idx="2920">
                  <c:v>0.70260699999999998</c:v>
                </c:pt>
                <c:pt idx="2921">
                  <c:v>0.67793300000000001</c:v>
                </c:pt>
                <c:pt idx="2922">
                  <c:v>0.41265400000000002</c:v>
                </c:pt>
                <c:pt idx="2923">
                  <c:v>0.18409300000000001</c:v>
                </c:pt>
                <c:pt idx="2924">
                  <c:v>-0.70512300000000006</c:v>
                </c:pt>
                <c:pt idx="2925">
                  <c:v>0.58298700000000003</c:v>
                </c:pt>
                <c:pt idx="2926">
                  <c:v>0.85692400000000002</c:v>
                </c:pt>
                <c:pt idx="2927">
                  <c:v>0.606074</c:v>
                </c:pt>
                <c:pt idx="2928">
                  <c:v>1.27708</c:v>
                </c:pt>
                <c:pt idx="2929">
                  <c:v>0.70230300000000001</c:v>
                </c:pt>
                <c:pt idx="2930">
                  <c:v>0.91916200000000003</c:v>
                </c:pt>
                <c:pt idx="2931">
                  <c:v>0.81010499999999996</c:v>
                </c:pt>
                <c:pt idx="2932">
                  <c:v>0.47614499999999998</c:v>
                </c:pt>
                <c:pt idx="2933">
                  <c:v>0.91397300000000004</c:v>
                </c:pt>
                <c:pt idx="2934">
                  <c:v>0.71246900000000002</c:v>
                </c:pt>
                <c:pt idx="2935">
                  <c:v>1.4367000000000001</c:v>
                </c:pt>
                <c:pt idx="2936">
                  <c:v>0.44341000000000003</c:v>
                </c:pt>
                <c:pt idx="2937">
                  <c:v>0.51100500000000004</c:v>
                </c:pt>
                <c:pt idx="2938">
                  <c:v>0.70078099999999999</c:v>
                </c:pt>
                <c:pt idx="2939">
                  <c:v>0.57320499999999996</c:v>
                </c:pt>
                <c:pt idx="2940">
                  <c:v>0.62606200000000001</c:v>
                </c:pt>
                <c:pt idx="2941">
                  <c:v>1.07599</c:v>
                </c:pt>
                <c:pt idx="2942">
                  <c:v>0.71881200000000001</c:v>
                </c:pt>
                <c:pt idx="2943">
                  <c:v>0.12109300000000001</c:v>
                </c:pt>
                <c:pt idx="2944">
                  <c:v>0.65157600000000004</c:v>
                </c:pt>
                <c:pt idx="2945">
                  <c:v>0.88128099999999998</c:v>
                </c:pt>
                <c:pt idx="2946">
                  <c:v>0.20540900000000001</c:v>
                </c:pt>
                <c:pt idx="2947">
                  <c:v>0.97508600000000001</c:v>
                </c:pt>
                <c:pt idx="2948">
                  <c:v>0.71608000000000005</c:v>
                </c:pt>
                <c:pt idx="2949">
                  <c:v>1.0661099999999999</c:v>
                </c:pt>
                <c:pt idx="2950">
                  <c:v>-5.2207000000000003E-2</c:v>
                </c:pt>
                <c:pt idx="2951">
                  <c:v>0.14598</c:v>
                </c:pt>
                <c:pt idx="2952">
                  <c:v>0.35592400000000002</c:v>
                </c:pt>
                <c:pt idx="2953">
                  <c:v>0.97112900000000002</c:v>
                </c:pt>
                <c:pt idx="2954">
                  <c:v>0.89120699999999997</c:v>
                </c:pt>
                <c:pt idx="2955">
                  <c:v>0.72484899999999997</c:v>
                </c:pt>
                <c:pt idx="2956">
                  <c:v>-5.0629999999999998E-3</c:v>
                </c:pt>
                <c:pt idx="2957">
                  <c:v>0.68446600000000002</c:v>
                </c:pt>
                <c:pt idx="2958">
                  <c:v>0.604155</c:v>
                </c:pt>
                <c:pt idx="2959">
                  <c:v>0.438724</c:v>
                </c:pt>
                <c:pt idx="2960">
                  <c:v>0.63447200000000004</c:v>
                </c:pt>
                <c:pt idx="2961">
                  <c:v>0.93773099999999998</c:v>
                </c:pt>
                <c:pt idx="2962">
                  <c:v>-0.83243299999999998</c:v>
                </c:pt>
                <c:pt idx="2963">
                  <c:v>0.90975399999999995</c:v>
                </c:pt>
                <c:pt idx="2964">
                  <c:v>1.0785</c:v>
                </c:pt>
                <c:pt idx="2965">
                  <c:v>1.3367599999999999</c:v>
                </c:pt>
                <c:pt idx="2966">
                  <c:v>0.92484200000000005</c:v>
                </c:pt>
                <c:pt idx="2967">
                  <c:v>0.62161500000000003</c:v>
                </c:pt>
                <c:pt idx="2968">
                  <c:v>0.59893300000000005</c:v>
                </c:pt>
                <c:pt idx="2969">
                  <c:v>1.01386</c:v>
                </c:pt>
                <c:pt idx="2970">
                  <c:v>0.24115500000000001</c:v>
                </c:pt>
                <c:pt idx="2971">
                  <c:v>0.781856</c:v>
                </c:pt>
                <c:pt idx="2972">
                  <c:v>0.72348400000000002</c:v>
                </c:pt>
                <c:pt idx="2973">
                  <c:v>0.70648599999999995</c:v>
                </c:pt>
                <c:pt idx="2974">
                  <c:v>-0.66513900000000004</c:v>
                </c:pt>
                <c:pt idx="2975">
                  <c:v>0.79865200000000003</c:v>
                </c:pt>
                <c:pt idx="2976">
                  <c:v>-0.157531</c:v>
                </c:pt>
                <c:pt idx="2977">
                  <c:v>0.11842800000000001</c:v>
                </c:pt>
                <c:pt idx="2978">
                  <c:v>1.2359</c:v>
                </c:pt>
                <c:pt idx="2979">
                  <c:v>0.86502999999999997</c:v>
                </c:pt>
                <c:pt idx="2980">
                  <c:v>1.1263099999999999</c:v>
                </c:pt>
                <c:pt idx="2981">
                  <c:v>0.74329199999999995</c:v>
                </c:pt>
                <c:pt idx="2982">
                  <c:v>0.79713000000000001</c:v>
                </c:pt>
                <c:pt idx="2983">
                  <c:v>0.65874999999999995</c:v>
                </c:pt>
                <c:pt idx="2984">
                  <c:v>0.44440800000000003</c:v>
                </c:pt>
                <c:pt idx="2985">
                  <c:v>0.13039300000000001</c:v>
                </c:pt>
                <c:pt idx="2986">
                  <c:v>1.31734</c:v>
                </c:pt>
                <c:pt idx="2987">
                  <c:v>1.8026599999999999</c:v>
                </c:pt>
                <c:pt idx="2988">
                  <c:v>0.116961</c:v>
                </c:pt>
                <c:pt idx="2989">
                  <c:v>1.08612</c:v>
                </c:pt>
                <c:pt idx="2990">
                  <c:v>0.25350499999999998</c:v>
                </c:pt>
                <c:pt idx="2991">
                  <c:v>-1.4066000000000001</c:v>
                </c:pt>
                <c:pt idx="2992">
                  <c:v>0.63733700000000004</c:v>
                </c:pt>
                <c:pt idx="2993">
                  <c:v>-0.66207400000000005</c:v>
                </c:pt>
                <c:pt idx="2994">
                  <c:v>1.55568</c:v>
                </c:pt>
                <c:pt idx="2995">
                  <c:v>3.7747000000000003E-2</c:v>
                </c:pt>
                <c:pt idx="2996">
                  <c:v>1.0952999999999999</c:v>
                </c:pt>
                <c:pt idx="2997">
                  <c:v>1.2697400000000001</c:v>
                </c:pt>
                <c:pt idx="2998">
                  <c:v>0.91147900000000004</c:v>
                </c:pt>
                <c:pt idx="2999">
                  <c:v>0.99075999999999997</c:v>
                </c:pt>
                <c:pt idx="3000">
                  <c:v>0.829183</c:v>
                </c:pt>
                <c:pt idx="3001">
                  <c:v>0.63822199999999996</c:v>
                </c:pt>
                <c:pt idx="3002">
                  <c:v>1.1304799999999999</c:v>
                </c:pt>
                <c:pt idx="3003">
                  <c:v>0.261542</c:v>
                </c:pt>
                <c:pt idx="3004">
                  <c:v>-0.19601299999999999</c:v>
                </c:pt>
                <c:pt idx="3005">
                  <c:v>-1.57789</c:v>
                </c:pt>
                <c:pt idx="3006">
                  <c:v>-1.5329299999999999</c:v>
                </c:pt>
                <c:pt idx="3007">
                  <c:v>-3.1985E-2</c:v>
                </c:pt>
                <c:pt idx="3008">
                  <c:v>-9.3329999999999996E-2</c:v>
                </c:pt>
                <c:pt idx="3009">
                  <c:v>0.70257899999999995</c:v>
                </c:pt>
                <c:pt idx="3010">
                  <c:v>0.825268</c:v>
                </c:pt>
                <c:pt idx="3011">
                  <c:v>0.28090500000000002</c:v>
                </c:pt>
                <c:pt idx="3012">
                  <c:v>-1.1348199999999999</c:v>
                </c:pt>
                <c:pt idx="3013">
                  <c:v>0.40112399999999998</c:v>
                </c:pt>
                <c:pt idx="3014">
                  <c:v>-0.209422</c:v>
                </c:pt>
                <c:pt idx="3015">
                  <c:v>-1.53796</c:v>
                </c:pt>
                <c:pt idx="3016">
                  <c:v>-1.4290400000000001</c:v>
                </c:pt>
                <c:pt idx="3017">
                  <c:v>0.71105600000000002</c:v>
                </c:pt>
                <c:pt idx="3018">
                  <c:v>1.2970999999999999</c:v>
                </c:pt>
                <c:pt idx="3019">
                  <c:v>1.0632200000000001</c:v>
                </c:pt>
                <c:pt idx="3020">
                  <c:v>-1.73837</c:v>
                </c:pt>
                <c:pt idx="3021">
                  <c:v>-0.35047699999999998</c:v>
                </c:pt>
                <c:pt idx="3022">
                  <c:v>0.55364800000000003</c:v>
                </c:pt>
                <c:pt idx="3023">
                  <c:v>0.75666</c:v>
                </c:pt>
                <c:pt idx="3024">
                  <c:v>1.2617799999999999</c:v>
                </c:pt>
                <c:pt idx="3025">
                  <c:v>-0.31822499999999998</c:v>
                </c:pt>
                <c:pt idx="3026">
                  <c:v>0.15232899999999999</c:v>
                </c:pt>
                <c:pt idx="3027">
                  <c:v>-0.85737600000000003</c:v>
                </c:pt>
                <c:pt idx="3028">
                  <c:v>0.61050000000000004</c:v>
                </c:pt>
                <c:pt idx="3029">
                  <c:v>0.69817899999999999</c:v>
                </c:pt>
                <c:pt idx="3030">
                  <c:v>-0.76844999999999997</c:v>
                </c:pt>
                <c:pt idx="3031">
                  <c:v>-8.9965000000000003E-2</c:v>
                </c:pt>
                <c:pt idx="3032">
                  <c:v>-0.35376999999999997</c:v>
                </c:pt>
                <c:pt idx="3033">
                  <c:v>0.69174100000000005</c:v>
                </c:pt>
                <c:pt idx="3034">
                  <c:v>0.182585</c:v>
                </c:pt>
                <c:pt idx="3035">
                  <c:v>-0.45442199999999999</c:v>
                </c:pt>
                <c:pt idx="3036">
                  <c:v>-0.61813600000000002</c:v>
                </c:pt>
                <c:pt idx="3037">
                  <c:v>0.51805500000000004</c:v>
                </c:pt>
                <c:pt idx="3038">
                  <c:v>0.31108999999999998</c:v>
                </c:pt>
                <c:pt idx="3039">
                  <c:v>-1.38798</c:v>
                </c:pt>
                <c:pt idx="3040">
                  <c:v>-0.40442299999999998</c:v>
                </c:pt>
                <c:pt idx="3041">
                  <c:v>-7.1573999999999999E-2</c:v>
                </c:pt>
                <c:pt idx="3042">
                  <c:v>0.466283</c:v>
                </c:pt>
                <c:pt idx="3043">
                  <c:v>0.116229</c:v>
                </c:pt>
                <c:pt idx="3044">
                  <c:v>-1.0418799999999999</c:v>
                </c:pt>
                <c:pt idx="3045">
                  <c:v>0.72885900000000003</c:v>
                </c:pt>
                <c:pt idx="3046">
                  <c:v>0.38468000000000002</c:v>
                </c:pt>
                <c:pt idx="3047">
                  <c:v>0.22769300000000001</c:v>
                </c:pt>
                <c:pt idx="3048">
                  <c:v>-1.8876599999999999</c:v>
                </c:pt>
                <c:pt idx="3049">
                  <c:v>-2.4354300000000002</c:v>
                </c:pt>
                <c:pt idx="3050">
                  <c:v>-0.564855</c:v>
                </c:pt>
                <c:pt idx="3051">
                  <c:v>-1.0938099999999999</c:v>
                </c:pt>
                <c:pt idx="3052">
                  <c:v>-1.3276399999999999</c:v>
                </c:pt>
                <c:pt idx="3053">
                  <c:v>0.151862</c:v>
                </c:pt>
                <c:pt idx="3054">
                  <c:v>0.90661199999999997</c:v>
                </c:pt>
                <c:pt idx="3055">
                  <c:v>-0.36371900000000001</c:v>
                </c:pt>
                <c:pt idx="3056">
                  <c:v>4.9761E-2</c:v>
                </c:pt>
                <c:pt idx="3057">
                  <c:v>-0.39966400000000002</c:v>
                </c:pt>
                <c:pt idx="3058">
                  <c:v>-1.7395000000000001E-2</c:v>
                </c:pt>
                <c:pt idx="3059">
                  <c:v>0.54814200000000002</c:v>
                </c:pt>
                <c:pt idx="3060">
                  <c:v>-0.44845499999999999</c:v>
                </c:pt>
                <c:pt idx="3061">
                  <c:v>-0.57845899999999995</c:v>
                </c:pt>
                <c:pt idx="3062">
                  <c:v>0.57038800000000001</c:v>
                </c:pt>
                <c:pt idx="3063">
                  <c:v>0.60345800000000005</c:v>
                </c:pt>
                <c:pt idx="3064">
                  <c:v>0.55851399999999995</c:v>
                </c:pt>
                <c:pt idx="3065">
                  <c:v>0.75272799999999995</c:v>
                </c:pt>
                <c:pt idx="3066">
                  <c:v>-0.69472800000000001</c:v>
                </c:pt>
                <c:pt idx="3067">
                  <c:v>0.81065100000000001</c:v>
                </c:pt>
                <c:pt idx="3068">
                  <c:v>-0.81644700000000003</c:v>
                </c:pt>
                <c:pt idx="3069">
                  <c:v>0.59346900000000002</c:v>
                </c:pt>
                <c:pt idx="3070">
                  <c:v>0.181173</c:v>
                </c:pt>
                <c:pt idx="3071">
                  <c:v>-2.0804999999999998</c:v>
                </c:pt>
                <c:pt idx="3072">
                  <c:v>-0.76797800000000005</c:v>
                </c:pt>
                <c:pt idx="3073">
                  <c:v>-0.76695199999999997</c:v>
                </c:pt>
                <c:pt idx="3074">
                  <c:v>0.115846</c:v>
                </c:pt>
                <c:pt idx="3075">
                  <c:v>-1.27857</c:v>
                </c:pt>
                <c:pt idx="3076">
                  <c:v>0.41521999999999998</c:v>
                </c:pt>
                <c:pt idx="3077">
                  <c:v>-0.64883400000000002</c:v>
                </c:pt>
                <c:pt idx="3078">
                  <c:v>0.36093599999999998</c:v>
                </c:pt>
                <c:pt idx="3079">
                  <c:v>-1.89663</c:v>
                </c:pt>
                <c:pt idx="3080">
                  <c:v>-2.23916</c:v>
                </c:pt>
                <c:pt idx="3081">
                  <c:v>-1.9755999999999999E-2</c:v>
                </c:pt>
                <c:pt idx="3082">
                  <c:v>-0.44230399999999997</c:v>
                </c:pt>
                <c:pt idx="3083">
                  <c:v>-1.3936900000000001</c:v>
                </c:pt>
                <c:pt idx="3084">
                  <c:v>9.8180000000000003E-3</c:v>
                </c:pt>
                <c:pt idx="3085">
                  <c:v>-0.57055800000000001</c:v>
                </c:pt>
                <c:pt idx="3086">
                  <c:v>0.70804</c:v>
                </c:pt>
                <c:pt idx="3087">
                  <c:v>1.01779</c:v>
                </c:pt>
                <c:pt idx="3088">
                  <c:v>-0.85552499999999998</c:v>
                </c:pt>
                <c:pt idx="3089">
                  <c:v>-0.25808399999999998</c:v>
                </c:pt>
                <c:pt idx="3090">
                  <c:v>0.53777900000000001</c:v>
                </c:pt>
                <c:pt idx="3091">
                  <c:v>-1.5403500000000001</c:v>
                </c:pt>
                <c:pt idx="3092">
                  <c:v>-1.1191199999999999</c:v>
                </c:pt>
                <c:pt idx="3093">
                  <c:v>0.19769999999999999</c:v>
                </c:pt>
                <c:pt idx="3094">
                  <c:v>-1.08453</c:v>
                </c:pt>
                <c:pt idx="3095">
                  <c:v>0.75277700000000003</c:v>
                </c:pt>
                <c:pt idx="3096">
                  <c:v>-1.1672899999999999</c:v>
                </c:pt>
                <c:pt idx="3097">
                  <c:v>-2.0205000000000002</c:v>
                </c:pt>
                <c:pt idx="3098">
                  <c:v>-1.07463</c:v>
                </c:pt>
                <c:pt idx="3099">
                  <c:v>-1.2979400000000001</c:v>
                </c:pt>
                <c:pt idx="3100">
                  <c:v>0.71735199999999999</c:v>
                </c:pt>
                <c:pt idx="3101">
                  <c:v>-0.34383000000000002</c:v>
                </c:pt>
                <c:pt idx="3102">
                  <c:v>-2.8310399999999998</c:v>
                </c:pt>
                <c:pt idx="3103">
                  <c:v>0.59096800000000005</c:v>
                </c:pt>
                <c:pt idx="3104">
                  <c:v>0.66203400000000001</c:v>
                </c:pt>
                <c:pt idx="3105">
                  <c:v>-0.197212</c:v>
                </c:pt>
                <c:pt idx="3106">
                  <c:v>0.126223</c:v>
                </c:pt>
                <c:pt idx="3107">
                  <c:v>-0.203427</c:v>
                </c:pt>
                <c:pt idx="3108">
                  <c:v>-0.93436600000000003</c:v>
                </c:pt>
                <c:pt idx="3109">
                  <c:v>-1.0111300000000001</c:v>
                </c:pt>
                <c:pt idx="3110">
                  <c:v>-0.35513400000000001</c:v>
                </c:pt>
                <c:pt idx="3111">
                  <c:v>1.2787299999999999</c:v>
                </c:pt>
                <c:pt idx="3112">
                  <c:v>0.45456600000000003</c:v>
                </c:pt>
                <c:pt idx="3113">
                  <c:v>-0.44181300000000001</c:v>
                </c:pt>
                <c:pt idx="3114">
                  <c:v>-1.6026199999999999</c:v>
                </c:pt>
                <c:pt idx="3115">
                  <c:v>0.164188</c:v>
                </c:pt>
                <c:pt idx="3116">
                  <c:v>-0.80998000000000003</c:v>
                </c:pt>
                <c:pt idx="3117">
                  <c:v>1.1916800000000001</c:v>
                </c:pt>
                <c:pt idx="3118">
                  <c:v>-0.12309</c:v>
                </c:pt>
                <c:pt idx="3119">
                  <c:v>-1.7609300000000001</c:v>
                </c:pt>
                <c:pt idx="3120">
                  <c:v>-1.85894</c:v>
                </c:pt>
                <c:pt idx="3121">
                  <c:v>0.95085299999999995</c:v>
                </c:pt>
                <c:pt idx="3122">
                  <c:v>0.66748099999999999</c:v>
                </c:pt>
                <c:pt idx="3123">
                  <c:v>-5.9560000000000004E-3</c:v>
                </c:pt>
                <c:pt idx="3124">
                  <c:v>0.61715299999999995</c:v>
                </c:pt>
                <c:pt idx="3125">
                  <c:v>0.28476099999999999</c:v>
                </c:pt>
                <c:pt idx="3126">
                  <c:v>-0.52194099999999999</c:v>
                </c:pt>
                <c:pt idx="3127">
                  <c:v>-0.67006500000000002</c:v>
                </c:pt>
                <c:pt idx="3128">
                  <c:v>-0.56891199999999997</c:v>
                </c:pt>
                <c:pt idx="3129">
                  <c:v>0.55550699999999997</c:v>
                </c:pt>
                <c:pt idx="3130">
                  <c:v>0.88686699999999996</c:v>
                </c:pt>
                <c:pt idx="3131">
                  <c:v>0.64900899999999995</c:v>
                </c:pt>
                <c:pt idx="3132">
                  <c:v>-2.2613599999999998</c:v>
                </c:pt>
                <c:pt idx="3133">
                  <c:v>-0.70504800000000001</c:v>
                </c:pt>
                <c:pt idx="3134">
                  <c:v>-1.09459</c:v>
                </c:pt>
                <c:pt idx="3135">
                  <c:v>0.48936800000000003</c:v>
                </c:pt>
                <c:pt idx="3136">
                  <c:v>2.4940000000000001E-3</c:v>
                </c:pt>
                <c:pt idx="3137">
                  <c:v>0.240978</c:v>
                </c:pt>
                <c:pt idx="3138">
                  <c:v>3.7928000000000003E-2</c:v>
                </c:pt>
                <c:pt idx="3139">
                  <c:v>0.80228600000000005</c:v>
                </c:pt>
                <c:pt idx="3140">
                  <c:v>-0.60748999999999997</c:v>
                </c:pt>
                <c:pt idx="3141">
                  <c:v>0.78154500000000005</c:v>
                </c:pt>
                <c:pt idx="3142">
                  <c:v>-0.54045299999999996</c:v>
                </c:pt>
                <c:pt idx="3143">
                  <c:v>-2.3559600000000001</c:v>
                </c:pt>
                <c:pt idx="3144">
                  <c:v>-0.38341700000000001</c:v>
                </c:pt>
                <c:pt idx="3145">
                  <c:v>0.22695499999999999</c:v>
                </c:pt>
                <c:pt idx="3146">
                  <c:v>-0.47321400000000002</c:v>
                </c:pt>
                <c:pt idx="3147">
                  <c:v>-0.30801499999999998</c:v>
                </c:pt>
                <c:pt idx="3148">
                  <c:v>0.67871400000000004</c:v>
                </c:pt>
                <c:pt idx="3149">
                  <c:v>0.664968</c:v>
                </c:pt>
                <c:pt idx="3150">
                  <c:v>-1.7028000000000001</c:v>
                </c:pt>
                <c:pt idx="3151">
                  <c:v>-2.0205299999999999</c:v>
                </c:pt>
                <c:pt idx="3152">
                  <c:v>-1.9405600000000001</c:v>
                </c:pt>
                <c:pt idx="3153">
                  <c:v>-1.97163</c:v>
                </c:pt>
                <c:pt idx="3154">
                  <c:v>-0.56688799999999995</c:v>
                </c:pt>
                <c:pt idx="3155">
                  <c:v>-0.51038300000000003</c:v>
                </c:pt>
                <c:pt idx="3156">
                  <c:v>-0.99479099999999998</c:v>
                </c:pt>
                <c:pt idx="3157">
                  <c:v>1.16107</c:v>
                </c:pt>
                <c:pt idx="3158">
                  <c:v>-0.69559000000000004</c:v>
                </c:pt>
                <c:pt idx="3159">
                  <c:v>-1.9411700000000001</c:v>
                </c:pt>
                <c:pt idx="3160">
                  <c:v>-2.7903099999999998</c:v>
                </c:pt>
                <c:pt idx="3161">
                  <c:v>-0.97962400000000005</c:v>
                </c:pt>
                <c:pt idx="3162">
                  <c:v>0.79683899999999996</c:v>
                </c:pt>
                <c:pt idx="3163">
                  <c:v>-0.86549900000000002</c:v>
                </c:pt>
                <c:pt idx="3164">
                  <c:v>-1.8064499999999999</c:v>
                </c:pt>
                <c:pt idx="3165">
                  <c:v>-0.42192299999999999</c:v>
                </c:pt>
                <c:pt idx="3166">
                  <c:v>-1.0324500000000001</c:v>
                </c:pt>
                <c:pt idx="3167">
                  <c:v>-1.98807</c:v>
                </c:pt>
                <c:pt idx="3168">
                  <c:v>-0.47634300000000002</c:v>
                </c:pt>
                <c:pt idx="3169">
                  <c:v>-1.12538</c:v>
                </c:pt>
                <c:pt idx="3170">
                  <c:v>-1.56114</c:v>
                </c:pt>
                <c:pt idx="3171">
                  <c:v>-0.54764900000000005</c:v>
                </c:pt>
                <c:pt idx="3172">
                  <c:v>-0.87511700000000003</c:v>
                </c:pt>
                <c:pt idx="3173">
                  <c:v>-3.4694600000000002</c:v>
                </c:pt>
                <c:pt idx="3174">
                  <c:v>-0.41147</c:v>
                </c:pt>
                <c:pt idx="3175">
                  <c:v>0.96136600000000005</c:v>
                </c:pt>
                <c:pt idx="3176">
                  <c:v>0.40221400000000002</c:v>
                </c:pt>
                <c:pt idx="3177">
                  <c:v>0.96629500000000002</c:v>
                </c:pt>
                <c:pt idx="3178">
                  <c:v>0.273036</c:v>
                </c:pt>
                <c:pt idx="3179">
                  <c:v>0.88253199999999998</c:v>
                </c:pt>
                <c:pt idx="3180">
                  <c:v>0.88897800000000005</c:v>
                </c:pt>
                <c:pt idx="3181">
                  <c:v>0.380691</c:v>
                </c:pt>
                <c:pt idx="3182">
                  <c:v>-1.42116</c:v>
                </c:pt>
                <c:pt idx="3183">
                  <c:v>0.755108</c:v>
                </c:pt>
                <c:pt idx="3184">
                  <c:v>-0.749942</c:v>
                </c:pt>
                <c:pt idx="3185">
                  <c:v>0.69045999999999996</c:v>
                </c:pt>
                <c:pt idx="3186">
                  <c:v>0.12150900000000001</c:v>
                </c:pt>
                <c:pt idx="3187">
                  <c:v>1.0266</c:v>
                </c:pt>
                <c:pt idx="3188">
                  <c:v>-1.42099</c:v>
                </c:pt>
                <c:pt idx="3189">
                  <c:v>-0.55462699999999998</c:v>
                </c:pt>
                <c:pt idx="3190">
                  <c:v>1.2665999999999999</c:v>
                </c:pt>
                <c:pt idx="3191">
                  <c:v>0.13592299999999999</c:v>
                </c:pt>
                <c:pt idx="3192">
                  <c:v>1.0224299999999999</c:v>
                </c:pt>
                <c:pt idx="3193">
                  <c:v>1.0025900000000001</c:v>
                </c:pt>
                <c:pt idx="3194">
                  <c:v>-0.25433899999999998</c:v>
                </c:pt>
                <c:pt idx="3195">
                  <c:v>1.84704</c:v>
                </c:pt>
                <c:pt idx="3196">
                  <c:v>-0.38612600000000002</c:v>
                </c:pt>
                <c:pt idx="3197">
                  <c:v>-2.6450000000000001E-2</c:v>
                </c:pt>
                <c:pt idx="3198">
                  <c:v>1.1393599999999999</c:v>
                </c:pt>
                <c:pt idx="3199">
                  <c:v>0.30872100000000002</c:v>
                </c:pt>
                <c:pt idx="3200">
                  <c:v>-1.0029399999999999</c:v>
                </c:pt>
                <c:pt idx="3201">
                  <c:v>0.63333099999999998</c:v>
                </c:pt>
                <c:pt idx="3202">
                  <c:v>-1.0698300000000001</c:v>
                </c:pt>
                <c:pt idx="3203">
                  <c:v>-0.30138100000000001</c:v>
                </c:pt>
                <c:pt idx="3204">
                  <c:v>-1.2549699999999999</c:v>
                </c:pt>
                <c:pt idx="3205">
                  <c:v>-1.06532</c:v>
                </c:pt>
                <c:pt idx="3206">
                  <c:v>-0.63491299999999995</c:v>
                </c:pt>
                <c:pt idx="3207">
                  <c:v>8.8285000000000002E-2</c:v>
                </c:pt>
                <c:pt idx="3208">
                  <c:v>-0.51880700000000002</c:v>
                </c:pt>
                <c:pt idx="3209">
                  <c:v>-1.55775</c:v>
                </c:pt>
                <c:pt idx="3210">
                  <c:v>-0.95465599999999995</c:v>
                </c:pt>
                <c:pt idx="3211">
                  <c:v>-1.2124600000000001</c:v>
                </c:pt>
                <c:pt idx="3212">
                  <c:v>-0.58818899999999996</c:v>
                </c:pt>
                <c:pt idx="3213">
                  <c:v>-1.3432900000000001</c:v>
                </c:pt>
                <c:pt idx="3214">
                  <c:v>-0.84687599999999996</c:v>
                </c:pt>
                <c:pt idx="3215">
                  <c:v>-1.0545500000000001</c:v>
                </c:pt>
                <c:pt idx="3216">
                  <c:v>0.247333</c:v>
                </c:pt>
                <c:pt idx="3217">
                  <c:v>-0.95656799999999997</c:v>
                </c:pt>
                <c:pt idx="3218">
                  <c:v>-0.876606</c:v>
                </c:pt>
                <c:pt idx="3219">
                  <c:v>-0.71535000000000004</c:v>
                </c:pt>
                <c:pt idx="3220">
                  <c:v>-1.1141000000000001</c:v>
                </c:pt>
                <c:pt idx="3221">
                  <c:v>-0.85714900000000005</c:v>
                </c:pt>
                <c:pt idx="3222">
                  <c:v>-1.0254099999999999</c:v>
                </c:pt>
                <c:pt idx="3223">
                  <c:v>-1.04129</c:v>
                </c:pt>
                <c:pt idx="3224">
                  <c:v>-0.99742200000000003</c:v>
                </c:pt>
                <c:pt idx="3225">
                  <c:v>-0.80249499999999996</c:v>
                </c:pt>
                <c:pt idx="3226">
                  <c:v>-0.53573800000000005</c:v>
                </c:pt>
                <c:pt idx="3227">
                  <c:v>0.33405200000000002</c:v>
                </c:pt>
                <c:pt idx="3228">
                  <c:v>-0.37849899999999997</c:v>
                </c:pt>
                <c:pt idx="3229">
                  <c:v>-0.33650400000000003</c:v>
                </c:pt>
                <c:pt idx="3230">
                  <c:v>0.55941200000000002</c:v>
                </c:pt>
                <c:pt idx="3231">
                  <c:v>-0.514934</c:v>
                </c:pt>
                <c:pt idx="3232">
                  <c:v>-0.14400399999999999</c:v>
                </c:pt>
                <c:pt idx="3233">
                  <c:v>-0.75839599999999996</c:v>
                </c:pt>
                <c:pt idx="3234">
                  <c:v>-1.37493</c:v>
                </c:pt>
                <c:pt idx="3235">
                  <c:v>-0.85011199999999998</c:v>
                </c:pt>
                <c:pt idx="3236">
                  <c:v>0.48213200000000001</c:v>
                </c:pt>
                <c:pt idx="3237">
                  <c:v>-0.74922800000000001</c:v>
                </c:pt>
                <c:pt idx="3238">
                  <c:v>-0.26054699999999997</c:v>
                </c:pt>
                <c:pt idx="3239">
                  <c:v>-0.21598000000000001</c:v>
                </c:pt>
                <c:pt idx="3240">
                  <c:v>-0.61321999999999999</c:v>
                </c:pt>
                <c:pt idx="3241">
                  <c:v>-1.26119</c:v>
                </c:pt>
                <c:pt idx="3242">
                  <c:v>0.75401499999999999</c:v>
                </c:pt>
                <c:pt idx="3243">
                  <c:v>5.5974000000000003E-2</c:v>
                </c:pt>
                <c:pt idx="3244">
                  <c:v>-1.41934</c:v>
                </c:pt>
                <c:pt idx="3245">
                  <c:v>-0.18023700000000001</c:v>
                </c:pt>
                <c:pt idx="3246">
                  <c:v>-1.3489199999999999</c:v>
                </c:pt>
                <c:pt idx="3247">
                  <c:v>0.82514399999999999</c:v>
                </c:pt>
                <c:pt idx="3248">
                  <c:v>0.29541699999999999</c:v>
                </c:pt>
                <c:pt idx="3249">
                  <c:v>-0.95882199999999995</c:v>
                </c:pt>
                <c:pt idx="3250">
                  <c:v>1.0496300000000001</c:v>
                </c:pt>
                <c:pt idx="3251">
                  <c:v>0.47865999999999997</c:v>
                </c:pt>
                <c:pt idx="3252">
                  <c:v>0.60404199999999997</c:v>
                </c:pt>
                <c:pt idx="3253">
                  <c:v>0.87823099999999998</c:v>
                </c:pt>
                <c:pt idx="3254">
                  <c:v>-1.2755399999999999</c:v>
                </c:pt>
                <c:pt idx="3255">
                  <c:v>0.63751199999999997</c:v>
                </c:pt>
                <c:pt idx="3256">
                  <c:v>-0.77958799999999995</c:v>
                </c:pt>
                <c:pt idx="3257">
                  <c:v>-0.35374100000000003</c:v>
                </c:pt>
                <c:pt idx="3258">
                  <c:v>0.97365000000000002</c:v>
                </c:pt>
                <c:pt idx="3259">
                  <c:v>0.88785899999999995</c:v>
                </c:pt>
                <c:pt idx="3260">
                  <c:v>1.1889799999999999</c:v>
                </c:pt>
                <c:pt idx="3261">
                  <c:v>0.99116899999999997</c:v>
                </c:pt>
                <c:pt idx="3262">
                  <c:v>1.4180200000000001</c:v>
                </c:pt>
                <c:pt idx="3263">
                  <c:v>0.84262599999999999</c:v>
                </c:pt>
                <c:pt idx="3264">
                  <c:v>1.1367499999999999</c:v>
                </c:pt>
                <c:pt idx="3265">
                  <c:v>-1.6585099999999999</c:v>
                </c:pt>
                <c:pt idx="3266">
                  <c:v>1.1044400000000001</c:v>
                </c:pt>
                <c:pt idx="3267">
                  <c:v>-0.34373100000000001</c:v>
                </c:pt>
                <c:pt idx="3268">
                  <c:v>0.466723</c:v>
                </c:pt>
                <c:pt idx="3269">
                  <c:v>1.12839</c:v>
                </c:pt>
                <c:pt idx="3270">
                  <c:v>1.12334</c:v>
                </c:pt>
                <c:pt idx="3271">
                  <c:v>0.66211399999999998</c:v>
                </c:pt>
                <c:pt idx="3272">
                  <c:v>-0.73485900000000004</c:v>
                </c:pt>
                <c:pt idx="3273">
                  <c:v>1.2995399999999999</c:v>
                </c:pt>
                <c:pt idx="3274">
                  <c:v>0.87005900000000003</c:v>
                </c:pt>
                <c:pt idx="3275">
                  <c:v>1.0899700000000001</c:v>
                </c:pt>
                <c:pt idx="3276">
                  <c:v>7.2411000000000003E-2</c:v>
                </c:pt>
                <c:pt idx="3277">
                  <c:v>0.91886699999999999</c:v>
                </c:pt>
                <c:pt idx="3278">
                  <c:v>1.2356499999999999</c:v>
                </c:pt>
                <c:pt idx="3279">
                  <c:v>0.87443000000000004</c:v>
                </c:pt>
                <c:pt idx="3280">
                  <c:v>1.0395799999999999</c:v>
                </c:pt>
                <c:pt idx="3281">
                  <c:v>1.0250600000000001</c:v>
                </c:pt>
                <c:pt idx="3282">
                  <c:v>-0.23396500000000001</c:v>
                </c:pt>
                <c:pt idx="3283">
                  <c:v>-0.38868399999999997</c:v>
                </c:pt>
                <c:pt idx="3284">
                  <c:v>1.0119899999999999</c:v>
                </c:pt>
                <c:pt idx="3285">
                  <c:v>0.168237</c:v>
                </c:pt>
                <c:pt idx="3286">
                  <c:v>-1.7448399999999999</c:v>
                </c:pt>
                <c:pt idx="3287">
                  <c:v>1.3454699999999999</c:v>
                </c:pt>
                <c:pt idx="3288">
                  <c:v>0.42491699999999999</c:v>
                </c:pt>
                <c:pt idx="3289">
                  <c:v>1.04074</c:v>
                </c:pt>
                <c:pt idx="3290">
                  <c:v>0.70689299999999999</c:v>
                </c:pt>
                <c:pt idx="3291">
                  <c:v>2.8124E-2</c:v>
                </c:pt>
                <c:pt idx="3292">
                  <c:v>-0.12842700000000001</c:v>
                </c:pt>
                <c:pt idx="3293">
                  <c:v>-1.3127899999999999</c:v>
                </c:pt>
                <c:pt idx="3294">
                  <c:v>1.1932499999999999</c:v>
                </c:pt>
                <c:pt idx="3295">
                  <c:v>0.54414200000000001</c:v>
                </c:pt>
                <c:pt idx="3296">
                  <c:v>1.2818400000000001</c:v>
                </c:pt>
                <c:pt idx="3297">
                  <c:v>0.77316799999999997</c:v>
                </c:pt>
                <c:pt idx="3298">
                  <c:v>1.2856399999999999</c:v>
                </c:pt>
                <c:pt idx="3299">
                  <c:v>1.3097099999999999</c:v>
                </c:pt>
                <c:pt idx="3300">
                  <c:v>1.5502100000000001</c:v>
                </c:pt>
                <c:pt idx="3301">
                  <c:v>1.3679699999999999</c:v>
                </c:pt>
                <c:pt idx="3302">
                  <c:v>1.3179E-2</c:v>
                </c:pt>
                <c:pt idx="3303">
                  <c:v>1.01651</c:v>
                </c:pt>
                <c:pt idx="3304">
                  <c:v>1.4009799999999999</c:v>
                </c:pt>
                <c:pt idx="3305">
                  <c:v>1.42967</c:v>
                </c:pt>
                <c:pt idx="3306">
                  <c:v>0.38664999999999999</c:v>
                </c:pt>
                <c:pt idx="3307">
                  <c:v>1.2574700000000001</c:v>
                </c:pt>
                <c:pt idx="3308">
                  <c:v>0.27210400000000001</c:v>
                </c:pt>
                <c:pt idx="3309">
                  <c:v>1.4878100000000001</c:v>
                </c:pt>
                <c:pt idx="3310">
                  <c:v>1.3216600000000001</c:v>
                </c:pt>
                <c:pt idx="3311">
                  <c:v>0.32203100000000001</c:v>
                </c:pt>
                <c:pt idx="3312">
                  <c:v>-0.55075600000000002</c:v>
                </c:pt>
                <c:pt idx="3313">
                  <c:v>1.3400099999999999</c:v>
                </c:pt>
                <c:pt idx="3314">
                  <c:v>-0.17269899999999999</c:v>
                </c:pt>
                <c:pt idx="3315">
                  <c:v>0.94866899999999998</c:v>
                </c:pt>
                <c:pt idx="3316">
                  <c:v>1.2830900000000001</c:v>
                </c:pt>
                <c:pt idx="3317">
                  <c:v>0.25373899999999999</c:v>
                </c:pt>
                <c:pt idx="3318">
                  <c:v>-1.67506</c:v>
                </c:pt>
                <c:pt idx="3319">
                  <c:v>1.0737699999999999</c:v>
                </c:pt>
                <c:pt idx="3320">
                  <c:v>-0.97439100000000001</c:v>
                </c:pt>
                <c:pt idx="3321">
                  <c:v>-2.1212200000000001</c:v>
                </c:pt>
                <c:pt idx="3322">
                  <c:v>0.28068399999999999</c:v>
                </c:pt>
                <c:pt idx="3323">
                  <c:v>1.42289</c:v>
                </c:pt>
                <c:pt idx="3324">
                  <c:v>1.71282</c:v>
                </c:pt>
                <c:pt idx="3325">
                  <c:v>-0.87358999999999998</c:v>
                </c:pt>
                <c:pt idx="3326">
                  <c:v>1.71153</c:v>
                </c:pt>
                <c:pt idx="3327">
                  <c:v>1.27962</c:v>
                </c:pt>
                <c:pt idx="3328">
                  <c:v>-0.65865499999999999</c:v>
                </c:pt>
                <c:pt idx="3329">
                  <c:v>-0.120431</c:v>
                </c:pt>
                <c:pt idx="3330">
                  <c:v>0.68491299999999999</c:v>
                </c:pt>
                <c:pt idx="3331">
                  <c:v>-0.81264000000000003</c:v>
                </c:pt>
                <c:pt idx="3332">
                  <c:v>0.99633000000000005</c:v>
                </c:pt>
                <c:pt idx="3333">
                  <c:v>-0.18726999999999999</c:v>
                </c:pt>
                <c:pt idx="3334">
                  <c:v>-0.52289300000000005</c:v>
                </c:pt>
                <c:pt idx="3335">
                  <c:v>-0.54557999999999995</c:v>
                </c:pt>
                <c:pt idx="3336">
                  <c:v>1.29348</c:v>
                </c:pt>
                <c:pt idx="3337">
                  <c:v>0.604236</c:v>
                </c:pt>
                <c:pt idx="3338">
                  <c:v>1.5487299999999999</c:v>
                </c:pt>
                <c:pt idx="3339">
                  <c:v>1.1897599999999999</c:v>
                </c:pt>
                <c:pt idx="3340">
                  <c:v>0.71465000000000001</c:v>
                </c:pt>
                <c:pt idx="3341">
                  <c:v>-1.27972</c:v>
                </c:pt>
                <c:pt idx="3342">
                  <c:v>-0.82436500000000001</c:v>
                </c:pt>
                <c:pt idx="3343">
                  <c:v>-1.06596</c:v>
                </c:pt>
                <c:pt idx="3344">
                  <c:v>1.4643999999999999</c:v>
                </c:pt>
                <c:pt idx="3345">
                  <c:v>-0.46483200000000002</c:v>
                </c:pt>
                <c:pt idx="3346">
                  <c:v>1.49742</c:v>
                </c:pt>
                <c:pt idx="3347">
                  <c:v>1.13045</c:v>
                </c:pt>
                <c:pt idx="3348">
                  <c:v>0.61029199999999995</c:v>
                </c:pt>
                <c:pt idx="3349">
                  <c:v>-0.790551</c:v>
                </c:pt>
                <c:pt idx="3350">
                  <c:v>-0.45022800000000002</c:v>
                </c:pt>
                <c:pt idx="3351">
                  <c:v>-0.73397500000000004</c:v>
                </c:pt>
                <c:pt idx="3352">
                  <c:v>-0.99431499999999995</c:v>
                </c:pt>
                <c:pt idx="3353">
                  <c:v>-4.0891999999999998E-2</c:v>
                </c:pt>
                <c:pt idx="3354">
                  <c:v>1.4415</c:v>
                </c:pt>
                <c:pt idx="3355">
                  <c:v>-0.28548000000000001</c:v>
                </c:pt>
                <c:pt idx="3356">
                  <c:v>0.106521</c:v>
                </c:pt>
                <c:pt idx="3357">
                  <c:v>0.42810100000000001</c:v>
                </c:pt>
                <c:pt idx="3358">
                  <c:v>-0.204377</c:v>
                </c:pt>
                <c:pt idx="3359">
                  <c:v>-0.72988500000000001</c:v>
                </c:pt>
                <c:pt idx="3360">
                  <c:v>-0.52059999999999995</c:v>
                </c:pt>
                <c:pt idx="3361">
                  <c:v>-1.3828</c:v>
                </c:pt>
                <c:pt idx="3362">
                  <c:v>-0.209343</c:v>
                </c:pt>
                <c:pt idx="3363">
                  <c:v>-0.48100700000000002</c:v>
                </c:pt>
                <c:pt idx="3364">
                  <c:v>-1.3511</c:v>
                </c:pt>
                <c:pt idx="3365">
                  <c:v>-0.22623399999999999</c:v>
                </c:pt>
                <c:pt idx="3366">
                  <c:v>-0.25885999999999998</c:v>
                </c:pt>
                <c:pt idx="3367">
                  <c:v>-0.92981599999999998</c:v>
                </c:pt>
                <c:pt idx="3368">
                  <c:v>-0.98541999999999996</c:v>
                </c:pt>
                <c:pt idx="3369">
                  <c:v>-0.25575599999999998</c:v>
                </c:pt>
                <c:pt idx="3370">
                  <c:v>-1.2907999999999999</c:v>
                </c:pt>
                <c:pt idx="3371">
                  <c:v>-0.123973</c:v>
                </c:pt>
                <c:pt idx="3372">
                  <c:v>-2.1077599999999999</c:v>
                </c:pt>
                <c:pt idx="3373">
                  <c:v>4.0891999999999998E-2</c:v>
                </c:pt>
                <c:pt idx="3374">
                  <c:v>-1.33107</c:v>
                </c:pt>
                <c:pt idx="3375">
                  <c:v>-1.1782699999999999</c:v>
                </c:pt>
                <c:pt idx="3376">
                  <c:v>-0.52694300000000005</c:v>
                </c:pt>
                <c:pt idx="3377">
                  <c:v>0.88930299999999995</c:v>
                </c:pt>
                <c:pt idx="3378">
                  <c:v>-1.60029</c:v>
                </c:pt>
                <c:pt idx="3379">
                  <c:v>-0.54038399999999998</c:v>
                </c:pt>
                <c:pt idx="3380">
                  <c:v>-0.389127</c:v>
                </c:pt>
                <c:pt idx="3381">
                  <c:v>-1.39429</c:v>
                </c:pt>
                <c:pt idx="3382">
                  <c:v>-1.34514</c:v>
                </c:pt>
                <c:pt idx="3383">
                  <c:v>0.55866400000000005</c:v>
                </c:pt>
                <c:pt idx="3384">
                  <c:v>0.74633300000000002</c:v>
                </c:pt>
                <c:pt idx="3385">
                  <c:v>-0.65223299999999995</c:v>
                </c:pt>
                <c:pt idx="3386">
                  <c:v>1.01407</c:v>
                </c:pt>
                <c:pt idx="3387">
                  <c:v>0.51889700000000005</c:v>
                </c:pt>
                <c:pt idx="3388">
                  <c:v>1.1304099999999999</c:v>
                </c:pt>
                <c:pt idx="3389">
                  <c:v>-0.77022299999999999</c:v>
                </c:pt>
                <c:pt idx="3390">
                  <c:v>0.75037500000000001</c:v>
                </c:pt>
                <c:pt idx="3391">
                  <c:v>-0.21058299999999999</c:v>
                </c:pt>
                <c:pt idx="3392">
                  <c:v>-1.08449</c:v>
                </c:pt>
                <c:pt idx="3393">
                  <c:v>-0.96768600000000005</c:v>
                </c:pt>
                <c:pt idx="3394">
                  <c:v>-1.1675</c:v>
                </c:pt>
                <c:pt idx="3395">
                  <c:v>-0.13833400000000001</c:v>
                </c:pt>
                <c:pt idx="3396">
                  <c:v>-0.15798799999999999</c:v>
                </c:pt>
                <c:pt idx="3397">
                  <c:v>1.15663</c:v>
                </c:pt>
                <c:pt idx="3398">
                  <c:v>0.526007</c:v>
                </c:pt>
                <c:pt idx="3399">
                  <c:v>0.43354100000000001</c:v>
                </c:pt>
                <c:pt idx="3400">
                  <c:v>-0.54505199999999998</c:v>
                </c:pt>
                <c:pt idx="3401">
                  <c:v>0.80207200000000001</c:v>
                </c:pt>
                <c:pt idx="3402">
                  <c:v>0.992448</c:v>
                </c:pt>
                <c:pt idx="3403">
                  <c:v>0.88861100000000004</c:v>
                </c:pt>
                <c:pt idx="3404">
                  <c:v>0.42187799999999998</c:v>
                </c:pt>
                <c:pt idx="3405">
                  <c:v>0.833345</c:v>
                </c:pt>
                <c:pt idx="3406">
                  <c:v>0.86085199999999995</c:v>
                </c:pt>
                <c:pt idx="3407">
                  <c:v>0.95789400000000002</c:v>
                </c:pt>
                <c:pt idx="3408">
                  <c:v>0.97881399999999996</c:v>
                </c:pt>
                <c:pt idx="3409">
                  <c:v>0.73359799999999997</c:v>
                </c:pt>
                <c:pt idx="3410">
                  <c:v>0.94631200000000004</c:v>
                </c:pt>
                <c:pt idx="3411">
                  <c:v>0.81304900000000002</c:v>
                </c:pt>
                <c:pt idx="3412">
                  <c:v>0.45239099999999999</c:v>
                </c:pt>
                <c:pt idx="3413">
                  <c:v>0.74823200000000001</c:v>
                </c:pt>
                <c:pt idx="3414">
                  <c:v>-0.77105100000000004</c:v>
                </c:pt>
                <c:pt idx="3415">
                  <c:v>0.514019</c:v>
                </c:pt>
                <c:pt idx="3416">
                  <c:v>1.042</c:v>
                </c:pt>
                <c:pt idx="3417">
                  <c:v>0.84844399999999998</c:v>
                </c:pt>
                <c:pt idx="3418">
                  <c:v>0.63684700000000005</c:v>
                </c:pt>
                <c:pt idx="3419">
                  <c:v>1.00953</c:v>
                </c:pt>
                <c:pt idx="3420">
                  <c:v>1.12832</c:v>
                </c:pt>
                <c:pt idx="3421">
                  <c:v>-0.35725600000000002</c:v>
                </c:pt>
                <c:pt idx="3422">
                  <c:v>1.18374</c:v>
                </c:pt>
                <c:pt idx="3423">
                  <c:v>0.79829000000000006</c:v>
                </c:pt>
                <c:pt idx="3424">
                  <c:v>0.56269999999999998</c:v>
                </c:pt>
                <c:pt idx="3425">
                  <c:v>0.42134500000000003</c:v>
                </c:pt>
                <c:pt idx="3426">
                  <c:v>0.81920700000000002</c:v>
                </c:pt>
                <c:pt idx="3427">
                  <c:v>1.15161</c:v>
                </c:pt>
                <c:pt idx="3428">
                  <c:v>0.83291099999999996</c:v>
                </c:pt>
                <c:pt idx="3429">
                  <c:v>0.248558</c:v>
                </c:pt>
                <c:pt idx="3430">
                  <c:v>-0.50330699999999995</c:v>
                </c:pt>
                <c:pt idx="3431">
                  <c:v>0.46722000000000002</c:v>
                </c:pt>
                <c:pt idx="3432">
                  <c:v>0.67300199999999999</c:v>
                </c:pt>
                <c:pt idx="3433">
                  <c:v>-0.38979000000000003</c:v>
                </c:pt>
                <c:pt idx="3434">
                  <c:v>-1.4527300000000001</c:v>
                </c:pt>
                <c:pt idx="3435">
                  <c:v>-2.8805100000000001</c:v>
                </c:pt>
                <c:pt idx="3436">
                  <c:v>-0.16387499999999999</c:v>
                </c:pt>
                <c:pt idx="3437">
                  <c:v>0.88063599999999997</c:v>
                </c:pt>
                <c:pt idx="3438">
                  <c:v>0.39781499999999997</c:v>
                </c:pt>
                <c:pt idx="3439">
                  <c:v>0.696272</c:v>
                </c:pt>
                <c:pt idx="3440">
                  <c:v>0.893733</c:v>
                </c:pt>
                <c:pt idx="3441">
                  <c:v>-0.49716199999999999</c:v>
                </c:pt>
                <c:pt idx="3442">
                  <c:v>0.76308100000000001</c:v>
                </c:pt>
                <c:pt idx="3443">
                  <c:v>-1.2909999999999999</c:v>
                </c:pt>
                <c:pt idx="3444">
                  <c:v>-0.87101799999999996</c:v>
                </c:pt>
                <c:pt idx="3445">
                  <c:v>-1.66137</c:v>
                </c:pt>
                <c:pt idx="3446">
                  <c:v>0.81355599999999995</c:v>
                </c:pt>
                <c:pt idx="3447">
                  <c:v>0.61705699999999997</c:v>
                </c:pt>
                <c:pt idx="3448">
                  <c:v>0.82676799999999995</c:v>
                </c:pt>
                <c:pt idx="3449">
                  <c:v>0.82943599999999995</c:v>
                </c:pt>
                <c:pt idx="3450">
                  <c:v>1.0785499999999999</c:v>
                </c:pt>
                <c:pt idx="3451">
                  <c:v>0.86829199999999995</c:v>
                </c:pt>
                <c:pt idx="3452">
                  <c:v>0.11371000000000001</c:v>
                </c:pt>
                <c:pt idx="3453">
                  <c:v>0.87258400000000003</c:v>
                </c:pt>
                <c:pt idx="3454">
                  <c:v>0.74131800000000003</c:v>
                </c:pt>
                <c:pt idx="3455">
                  <c:v>-0.39219700000000002</c:v>
                </c:pt>
                <c:pt idx="3456">
                  <c:v>0.584067</c:v>
                </c:pt>
                <c:pt idx="3457">
                  <c:v>-0.83309999999999995</c:v>
                </c:pt>
                <c:pt idx="3458">
                  <c:v>-5.9096999999999997E-2</c:v>
                </c:pt>
                <c:pt idx="3459">
                  <c:v>-1.43354</c:v>
                </c:pt>
                <c:pt idx="3460">
                  <c:v>-1.37E-4</c:v>
                </c:pt>
                <c:pt idx="3461">
                  <c:v>0.50317599999999996</c:v>
                </c:pt>
                <c:pt idx="3462">
                  <c:v>0.94592200000000004</c:v>
                </c:pt>
                <c:pt idx="3463">
                  <c:v>-0.84437099999999998</c:v>
                </c:pt>
                <c:pt idx="3464">
                  <c:v>-0.13822300000000001</c:v>
                </c:pt>
                <c:pt idx="3465">
                  <c:v>-0.30596200000000001</c:v>
                </c:pt>
                <c:pt idx="3466">
                  <c:v>0.78940600000000005</c:v>
                </c:pt>
                <c:pt idx="3467">
                  <c:v>0.80166099999999996</c:v>
                </c:pt>
                <c:pt idx="3468">
                  <c:v>1.17544</c:v>
                </c:pt>
                <c:pt idx="3469">
                  <c:v>-0.59045999999999998</c:v>
                </c:pt>
                <c:pt idx="3470">
                  <c:v>-0.24524099999999999</c:v>
                </c:pt>
                <c:pt idx="3471">
                  <c:v>-1.2556499999999999</c:v>
                </c:pt>
                <c:pt idx="3472">
                  <c:v>-1.5938600000000001</c:v>
                </c:pt>
                <c:pt idx="3473">
                  <c:v>0.70605099999999998</c:v>
                </c:pt>
                <c:pt idx="3474">
                  <c:v>0.77829899999999996</c:v>
                </c:pt>
                <c:pt idx="3475">
                  <c:v>0.808002</c:v>
                </c:pt>
                <c:pt idx="3476">
                  <c:v>-2.0297000000000001</c:v>
                </c:pt>
                <c:pt idx="3477">
                  <c:v>0.66425900000000004</c:v>
                </c:pt>
                <c:pt idx="3478">
                  <c:v>1.0328599999999999</c:v>
                </c:pt>
                <c:pt idx="3479">
                  <c:v>0.12673799999999999</c:v>
                </c:pt>
                <c:pt idx="3480">
                  <c:v>0.402671</c:v>
                </c:pt>
                <c:pt idx="3481">
                  <c:v>0.421736</c:v>
                </c:pt>
                <c:pt idx="3482">
                  <c:v>-0.583592</c:v>
                </c:pt>
                <c:pt idx="3483">
                  <c:v>0.80420999999999998</c:v>
                </c:pt>
                <c:pt idx="3484">
                  <c:v>0.60055099999999995</c:v>
                </c:pt>
                <c:pt idx="3485">
                  <c:v>-0.329849</c:v>
                </c:pt>
                <c:pt idx="3486">
                  <c:v>0.64036199999999999</c:v>
                </c:pt>
                <c:pt idx="3487">
                  <c:v>0.89733499999999999</c:v>
                </c:pt>
                <c:pt idx="3488">
                  <c:v>0.45216800000000001</c:v>
                </c:pt>
                <c:pt idx="3489">
                  <c:v>7.1199999999999996E-3</c:v>
                </c:pt>
                <c:pt idx="3490">
                  <c:v>0.120905</c:v>
                </c:pt>
                <c:pt idx="3491">
                  <c:v>0.74078200000000005</c:v>
                </c:pt>
                <c:pt idx="3492">
                  <c:v>0.941693</c:v>
                </c:pt>
                <c:pt idx="3493">
                  <c:v>-1.03775</c:v>
                </c:pt>
                <c:pt idx="3494">
                  <c:v>-0.68704299999999996</c:v>
                </c:pt>
                <c:pt idx="3495">
                  <c:v>1.0370200000000001</c:v>
                </c:pt>
                <c:pt idx="3496">
                  <c:v>-0.67057199999999995</c:v>
                </c:pt>
                <c:pt idx="3497">
                  <c:v>1.2682100000000001</c:v>
                </c:pt>
                <c:pt idx="3498">
                  <c:v>0.59837099999999999</c:v>
                </c:pt>
                <c:pt idx="3499">
                  <c:v>-0.45600299999999999</c:v>
                </c:pt>
                <c:pt idx="3500">
                  <c:v>0.65255300000000005</c:v>
                </c:pt>
                <c:pt idx="3501">
                  <c:v>1.19198</c:v>
                </c:pt>
                <c:pt idx="3502">
                  <c:v>-8.8259000000000004E-2</c:v>
                </c:pt>
                <c:pt idx="3503">
                  <c:v>-0.523003</c:v>
                </c:pt>
                <c:pt idx="3504">
                  <c:v>0.76020699999999997</c:v>
                </c:pt>
                <c:pt idx="3505">
                  <c:v>-0.463617</c:v>
                </c:pt>
                <c:pt idx="3506">
                  <c:v>-5.3233000000000003E-2</c:v>
                </c:pt>
                <c:pt idx="3507">
                  <c:v>0.39083800000000002</c:v>
                </c:pt>
                <c:pt idx="3508">
                  <c:v>0.243059</c:v>
                </c:pt>
                <c:pt idx="3509">
                  <c:v>0.64082799999999995</c:v>
                </c:pt>
                <c:pt idx="3510">
                  <c:v>-0.90322199999999997</c:v>
                </c:pt>
                <c:pt idx="3511">
                  <c:v>-0.96990500000000002</c:v>
                </c:pt>
                <c:pt idx="3512">
                  <c:v>-1.3550800000000001</c:v>
                </c:pt>
                <c:pt idx="3513">
                  <c:v>0.26998100000000003</c:v>
                </c:pt>
                <c:pt idx="3514">
                  <c:v>0.71922699999999995</c:v>
                </c:pt>
                <c:pt idx="3515">
                  <c:v>0.218194</c:v>
                </c:pt>
                <c:pt idx="3516">
                  <c:v>-0.30651200000000001</c:v>
                </c:pt>
                <c:pt idx="3517">
                  <c:v>-0.46768999999999999</c:v>
                </c:pt>
                <c:pt idx="3518">
                  <c:v>0.640768</c:v>
                </c:pt>
                <c:pt idx="3519">
                  <c:v>5.4646E-2</c:v>
                </c:pt>
                <c:pt idx="3520">
                  <c:v>0.37256099999999998</c:v>
                </c:pt>
                <c:pt idx="3521">
                  <c:v>-1.6228</c:v>
                </c:pt>
                <c:pt idx="3522">
                  <c:v>-1.1388</c:v>
                </c:pt>
                <c:pt idx="3523">
                  <c:v>-0.44773400000000002</c:v>
                </c:pt>
                <c:pt idx="3524">
                  <c:v>-9.9159999999999995E-3</c:v>
                </c:pt>
                <c:pt idx="3525">
                  <c:v>1.11233</c:v>
                </c:pt>
                <c:pt idx="3526">
                  <c:v>-1.33341</c:v>
                </c:pt>
                <c:pt idx="3527">
                  <c:v>-2.9641999999999999</c:v>
                </c:pt>
                <c:pt idx="3528">
                  <c:v>-0.65764800000000001</c:v>
                </c:pt>
                <c:pt idx="3529">
                  <c:v>3.8143999999999997E-2</c:v>
                </c:pt>
                <c:pt idx="3530">
                  <c:v>-0.96951100000000001</c:v>
                </c:pt>
                <c:pt idx="3531">
                  <c:v>-0.31381399999999998</c:v>
                </c:pt>
                <c:pt idx="3532">
                  <c:v>-1.01328</c:v>
                </c:pt>
                <c:pt idx="3533">
                  <c:v>-1.1270500000000001</c:v>
                </c:pt>
                <c:pt idx="3534">
                  <c:v>-1.1208400000000001</c:v>
                </c:pt>
                <c:pt idx="3535">
                  <c:v>-0.35182400000000003</c:v>
                </c:pt>
                <c:pt idx="3536">
                  <c:v>-7.0914000000000005E-2</c:v>
                </c:pt>
                <c:pt idx="3537">
                  <c:v>-0.134159</c:v>
                </c:pt>
                <c:pt idx="3538">
                  <c:v>0.15051700000000001</c:v>
                </c:pt>
                <c:pt idx="3539">
                  <c:v>-0.554535</c:v>
                </c:pt>
                <c:pt idx="3540">
                  <c:v>-1.80626</c:v>
                </c:pt>
                <c:pt idx="3541">
                  <c:v>-1.28199</c:v>
                </c:pt>
                <c:pt idx="3542">
                  <c:v>-0.215254</c:v>
                </c:pt>
                <c:pt idx="3543">
                  <c:v>0.24163699999999999</c:v>
                </c:pt>
                <c:pt idx="3544">
                  <c:v>0.81517899999999999</c:v>
                </c:pt>
                <c:pt idx="3545">
                  <c:v>-1.6800900000000001</c:v>
                </c:pt>
                <c:pt idx="3546">
                  <c:v>-1.4400500000000001</c:v>
                </c:pt>
                <c:pt idx="3547">
                  <c:v>-1.1597999999999999</c:v>
                </c:pt>
                <c:pt idx="3548">
                  <c:v>0.69704600000000005</c:v>
                </c:pt>
                <c:pt idx="3549">
                  <c:v>0.24810299999999999</c:v>
                </c:pt>
                <c:pt idx="3550">
                  <c:v>-1.02582</c:v>
                </c:pt>
                <c:pt idx="3551">
                  <c:v>-1.0912599999999999</c:v>
                </c:pt>
                <c:pt idx="3552">
                  <c:v>-0.75850700000000004</c:v>
                </c:pt>
                <c:pt idx="3553">
                  <c:v>-1.6952799999999999</c:v>
                </c:pt>
                <c:pt idx="3554">
                  <c:v>0.64524400000000004</c:v>
                </c:pt>
                <c:pt idx="3555">
                  <c:v>-0.828681</c:v>
                </c:pt>
                <c:pt idx="3556">
                  <c:v>-3.1057999999999999E-2</c:v>
                </c:pt>
                <c:pt idx="3557">
                  <c:v>-1.16835</c:v>
                </c:pt>
                <c:pt idx="3558">
                  <c:v>0.26885900000000001</c:v>
                </c:pt>
                <c:pt idx="3559">
                  <c:v>0.361846</c:v>
                </c:pt>
                <c:pt idx="3560">
                  <c:v>0.60558599999999996</c:v>
                </c:pt>
                <c:pt idx="3561">
                  <c:v>-2.281E-2</c:v>
                </c:pt>
                <c:pt idx="3562">
                  <c:v>-0.16783200000000001</c:v>
                </c:pt>
                <c:pt idx="3563">
                  <c:v>-0.60293799999999997</c:v>
                </c:pt>
                <c:pt idx="3564">
                  <c:v>-1.2270099999999999</c:v>
                </c:pt>
                <c:pt idx="3565">
                  <c:v>-2.6038899999999998</c:v>
                </c:pt>
                <c:pt idx="3566">
                  <c:v>1.9748000000000001</c:v>
                </c:pt>
                <c:pt idx="3567">
                  <c:v>-1.9196899999999999</c:v>
                </c:pt>
                <c:pt idx="3568">
                  <c:v>-0.57555900000000004</c:v>
                </c:pt>
                <c:pt idx="3569">
                  <c:v>0.517343</c:v>
                </c:pt>
                <c:pt idx="3570">
                  <c:v>-1.3720399999999999</c:v>
                </c:pt>
                <c:pt idx="3571">
                  <c:v>-2.4732799999999999</c:v>
                </c:pt>
                <c:pt idx="3572">
                  <c:v>0.77732400000000001</c:v>
                </c:pt>
                <c:pt idx="3573">
                  <c:v>-1.1416200000000001</c:v>
                </c:pt>
                <c:pt idx="3574">
                  <c:v>-0.18065700000000001</c:v>
                </c:pt>
                <c:pt idx="3575">
                  <c:v>-0.97085299999999997</c:v>
                </c:pt>
                <c:pt idx="3576">
                  <c:v>0.40586100000000003</c:v>
                </c:pt>
                <c:pt idx="3577">
                  <c:v>0.34617100000000001</c:v>
                </c:pt>
                <c:pt idx="3578">
                  <c:v>-1.0767199999999999</c:v>
                </c:pt>
                <c:pt idx="3579">
                  <c:v>-6.8640000000000007E-2</c:v>
                </c:pt>
                <c:pt idx="3580">
                  <c:v>-3.3709199999999999</c:v>
                </c:pt>
                <c:pt idx="3581">
                  <c:v>-1.3946799999999999</c:v>
                </c:pt>
                <c:pt idx="3582">
                  <c:v>-0.86818799999999996</c:v>
                </c:pt>
                <c:pt idx="3583">
                  <c:v>-0.27210200000000001</c:v>
                </c:pt>
                <c:pt idx="3584">
                  <c:v>-4.1855000000000003E-2</c:v>
                </c:pt>
                <c:pt idx="3585">
                  <c:v>-0.58721199999999996</c:v>
                </c:pt>
                <c:pt idx="3586">
                  <c:v>2.4308E-2</c:v>
                </c:pt>
                <c:pt idx="3587">
                  <c:v>-0.42964999999999998</c:v>
                </c:pt>
                <c:pt idx="3588">
                  <c:v>-0.27581899999999998</c:v>
                </c:pt>
                <c:pt idx="3589">
                  <c:v>0.26646500000000001</c:v>
                </c:pt>
                <c:pt idx="3590">
                  <c:v>-0.18562500000000001</c:v>
                </c:pt>
                <c:pt idx="3591">
                  <c:v>-1.17872</c:v>
                </c:pt>
                <c:pt idx="3592">
                  <c:v>-0.27049800000000002</c:v>
                </c:pt>
                <c:pt idx="3593">
                  <c:v>-1.196</c:v>
                </c:pt>
                <c:pt idx="3594">
                  <c:v>-2.4306000000000001</c:v>
                </c:pt>
                <c:pt idx="3595">
                  <c:v>-1.1348199999999999</c:v>
                </c:pt>
                <c:pt idx="3596">
                  <c:v>-0.79658300000000004</c:v>
                </c:pt>
                <c:pt idx="3597">
                  <c:v>-0.393349</c:v>
                </c:pt>
                <c:pt idx="3598">
                  <c:v>0.78486199999999995</c:v>
                </c:pt>
                <c:pt idx="3599">
                  <c:v>-1.0064299999999999</c:v>
                </c:pt>
                <c:pt idx="3600">
                  <c:v>0.47643099999999999</c:v>
                </c:pt>
                <c:pt idx="3601">
                  <c:v>-0.34847800000000001</c:v>
                </c:pt>
                <c:pt idx="3602">
                  <c:v>-1.63401</c:v>
                </c:pt>
                <c:pt idx="3603">
                  <c:v>-0.83557000000000003</c:v>
                </c:pt>
                <c:pt idx="3604">
                  <c:v>-0.91494500000000001</c:v>
                </c:pt>
                <c:pt idx="3605">
                  <c:v>0.14308100000000001</c:v>
                </c:pt>
                <c:pt idx="3606">
                  <c:v>-0.37779299999999999</c:v>
                </c:pt>
                <c:pt idx="3607">
                  <c:v>-0.40827799999999997</c:v>
                </c:pt>
                <c:pt idx="3608">
                  <c:v>0.53906600000000005</c:v>
                </c:pt>
                <c:pt idx="3609">
                  <c:v>-1.6597599999999999</c:v>
                </c:pt>
                <c:pt idx="3610">
                  <c:v>-2.05585</c:v>
                </c:pt>
                <c:pt idx="3611">
                  <c:v>-0.48854199999999998</c:v>
                </c:pt>
                <c:pt idx="3612">
                  <c:v>-0.36602099999999999</c:v>
                </c:pt>
                <c:pt idx="3613">
                  <c:v>-0.33524500000000002</c:v>
                </c:pt>
                <c:pt idx="3614">
                  <c:v>0.90164</c:v>
                </c:pt>
                <c:pt idx="3615">
                  <c:v>-0.77100400000000002</c:v>
                </c:pt>
                <c:pt idx="3616">
                  <c:v>-0.45269500000000001</c:v>
                </c:pt>
                <c:pt idx="3617">
                  <c:v>0.56096599999999996</c:v>
                </c:pt>
                <c:pt idx="3618">
                  <c:v>0.86604899999999996</c:v>
                </c:pt>
                <c:pt idx="3619">
                  <c:v>0.34086499999999997</c:v>
                </c:pt>
                <c:pt idx="3620">
                  <c:v>0.69384599999999996</c:v>
                </c:pt>
                <c:pt idx="3621">
                  <c:v>-0.21237600000000001</c:v>
                </c:pt>
                <c:pt idx="3622">
                  <c:v>-0.81874100000000005</c:v>
                </c:pt>
                <c:pt idx="3623">
                  <c:v>-0.88316099999999997</c:v>
                </c:pt>
                <c:pt idx="3624">
                  <c:v>-0.37973400000000002</c:v>
                </c:pt>
                <c:pt idx="3625">
                  <c:v>-2.23291</c:v>
                </c:pt>
                <c:pt idx="3626">
                  <c:v>0.38320700000000002</c:v>
                </c:pt>
                <c:pt idx="3627">
                  <c:v>0.66312599999999999</c:v>
                </c:pt>
                <c:pt idx="3628">
                  <c:v>0.452704</c:v>
                </c:pt>
                <c:pt idx="3629">
                  <c:v>-0.29072399999999998</c:v>
                </c:pt>
                <c:pt idx="3630">
                  <c:v>0.14818000000000001</c:v>
                </c:pt>
                <c:pt idx="3631">
                  <c:v>-0.54481299999999999</c:v>
                </c:pt>
                <c:pt idx="3632">
                  <c:v>0.80928299999999997</c:v>
                </c:pt>
                <c:pt idx="3633">
                  <c:v>0.51027500000000003</c:v>
                </c:pt>
                <c:pt idx="3634">
                  <c:v>0.92025199999999996</c:v>
                </c:pt>
                <c:pt idx="3635">
                  <c:v>0.91234800000000005</c:v>
                </c:pt>
                <c:pt idx="3636">
                  <c:v>0.83020400000000005</c:v>
                </c:pt>
                <c:pt idx="3637">
                  <c:v>-1.8380099999999999</c:v>
                </c:pt>
                <c:pt idx="3638">
                  <c:v>0.732881</c:v>
                </c:pt>
                <c:pt idx="3639">
                  <c:v>-2.03877</c:v>
                </c:pt>
                <c:pt idx="3640">
                  <c:v>-0.21066399999999999</c:v>
                </c:pt>
                <c:pt idx="3641">
                  <c:v>-1.10015</c:v>
                </c:pt>
                <c:pt idx="3642">
                  <c:v>0.70927300000000004</c:v>
                </c:pt>
                <c:pt idx="3643">
                  <c:v>-1.43276</c:v>
                </c:pt>
                <c:pt idx="3644">
                  <c:v>-0.43634099999999998</c:v>
                </c:pt>
                <c:pt idx="3645">
                  <c:v>-0.63452699999999995</c:v>
                </c:pt>
                <c:pt idx="3646">
                  <c:v>-0.65920400000000001</c:v>
                </c:pt>
                <c:pt idx="3647">
                  <c:v>-0.66507799999999995</c:v>
                </c:pt>
                <c:pt idx="3648">
                  <c:v>0.51950499999999999</c:v>
                </c:pt>
                <c:pt idx="3649">
                  <c:v>1.0127200000000001</c:v>
                </c:pt>
                <c:pt idx="3650">
                  <c:v>-0.39056600000000002</c:v>
                </c:pt>
                <c:pt idx="3651">
                  <c:v>0.13775100000000001</c:v>
                </c:pt>
                <c:pt idx="3652">
                  <c:v>1.8501799999999999</c:v>
                </c:pt>
                <c:pt idx="3653">
                  <c:v>0.55276400000000003</c:v>
                </c:pt>
                <c:pt idx="3654">
                  <c:v>0.27229399999999998</c:v>
                </c:pt>
                <c:pt idx="3655">
                  <c:v>0.57637700000000003</c:v>
                </c:pt>
                <c:pt idx="3656">
                  <c:v>0.56403800000000004</c:v>
                </c:pt>
                <c:pt idx="3657">
                  <c:v>1.0864E-2</c:v>
                </c:pt>
                <c:pt idx="3658">
                  <c:v>-6.8406999999999996E-2</c:v>
                </c:pt>
                <c:pt idx="3659">
                  <c:v>1.03464</c:v>
                </c:pt>
                <c:pt idx="3660">
                  <c:v>0.67117700000000002</c:v>
                </c:pt>
                <c:pt idx="3661">
                  <c:v>-0.65034499999999995</c:v>
                </c:pt>
                <c:pt idx="3662">
                  <c:v>0.69155100000000003</c:v>
                </c:pt>
                <c:pt idx="3663">
                  <c:v>-0.18192</c:v>
                </c:pt>
                <c:pt idx="3664">
                  <c:v>0.95648100000000003</c:v>
                </c:pt>
                <c:pt idx="3665">
                  <c:v>0.60809299999999999</c:v>
                </c:pt>
                <c:pt idx="3666">
                  <c:v>0.52293299999999998</c:v>
                </c:pt>
                <c:pt idx="3667">
                  <c:v>1.43245</c:v>
                </c:pt>
                <c:pt idx="3668">
                  <c:v>-0.12156699999999999</c:v>
                </c:pt>
                <c:pt idx="3669">
                  <c:v>-0.19775599999999999</c:v>
                </c:pt>
                <c:pt idx="3670">
                  <c:v>1.15212</c:v>
                </c:pt>
                <c:pt idx="3671">
                  <c:v>0.95654099999999997</c:v>
                </c:pt>
                <c:pt idx="3672">
                  <c:v>0.75310500000000002</c:v>
                </c:pt>
                <c:pt idx="3673">
                  <c:v>0.34337499999999999</c:v>
                </c:pt>
                <c:pt idx="3674">
                  <c:v>1.2750600000000001</c:v>
                </c:pt>
                <c:pt idx="3675">
                  <c:v>1.9120000000000002E-2</c:v>
                </c:pt>
                <c:pt idx="3676">
                  <c:v>0.95777100000000004</c:v>
                </c:pt>
                <c:pt idx="3677">
                  <c:v>0.217977</c:v>
                </c:pt>
                <c:pt idx="3678">
                  <c:v>0.305253</c:v>
                </c:pt>
                <c:pt idx="3679">
                  <c:v>-0.56872100000000003</c:v>
                </c:pt>
                <c:pt idx="3680">
                  <c:v>0.74301200000000001</c:v>
                </c:pt>
                <c:pt idx="3681">
                  <c:v>-0.43879600000000002</c:v>
                </c:pt>
                <c:pt idx="3682">
                  <c:v>-0.151777</c:v>
                </c:pt>
                <c:pt idx="3683">
                  <c:v>7.9198000000000005E-2</c:v>
                </c:pt>
                <c:pt idx="3684">
                  <c:v>0.36362499999999998</c:v>
                </c:pt>
                <c:pt idx="3685">
                  <c:v>0.455789</c:v>
                </c:pt>
                <c:pt idx="3686">
                  <c:v>-1.0923700000000001</c:v>
                </c:pt>
                <c:pt idx="3687">
                  <c:v>0.68576899999999996</c:v>
                </c:pt>
                <c:pt idx="3688">
                  <c:v>-1.2690999999999999</c:v>
                </c:pt>
                <c:pt idx="3689">
                  <c:v>0.39997899999999997</c:v>
                </c:pt>
                <c:pt idx="3690">
                  <c:v>-2.5790000000000001E-3</c:v>
                </c:pt>
                <c:pt idx="3691">
                  <c:v>0.97329699999999997</c:v>
                </c:pt>
                <c:pt idx="3692">
                  <c:v>0.98987599999999998</c:v>
                </c:pt>
                <c:pt idx="3693">
                  <c:v>-0.45721000000000001</c:v>
                </c:pt>
                <c:pt idx="3694">
                  <c:v>0.24967</c:v>
                </c:pt>
                <c:pt idx="3695">
                  <c:v>-3.3505E-2</c:v>
                </c:pt>
                <c:pt idx="3696">
                  <c:v>-0.41168900000000003</c:v>
                </c:pt>
                <c:pt idx="3697">
                  <c:v>-0.51716600000000001</c:v>
                </c:pt>
                <c:pt idx="3698">
                  <c:v>0.45461600000000002</c:v>
                </c:pt>
                <c:pt idx="3699">
                  <c:v>-0.79210499999999995</c:v>
                </c:pt>
                <c:pt idx="3700">
                  <c:v>0.337337</c:v>
                </c:pt>
                <c:pt idx="3701">
                  <c:v>0.68916699999999997</c:v>
                </c:pt>
                <c:pt idx="3702">
                  <c:v>-7.7327000000000007E-2</c:v>
                </c:pt>
                <c:pt idx="3703">
                  <c:v>0.49613600000000002</c:v>
                </c:pt>
                <c:pt idx="3704">
                  <c:v>1.13306</c:v>
                </c:pt>
                <c:pt idx="3705">
                  <c:v>-0.31869599999999998</c:v>
                </c:pt>
                <c:pt idx="3706">
                  <c:v>-0.90337599999999996</c:v>
                </c:pt>
                <c:pt idx="3707">
                  <c:v>-0.21390700000000001</c:v>
                </c:pt>
                <c:pt idx="3708">
                  <c:v>-0.893509</c:v>
                </c:pt>
                <c:pt idx="3709">
                  <c:v>-0.22820799999999999</c:v>
                </c:pt>
                <c:pt idx="3710">
                  <c:v>7.5703999999999994E-2</c:v>
                </c:pt>
                <c:pt idx="3711">
                  <c:v>0.58618400000000004</c:v>
                </c:pt>
                <c:pt idx="3712">
                  <c:v>0.25293199999999999</c:v>
                </c:pt>
                <c:pt idx="3713">
                  <c:v>-0.39405000000000001</c:v>
                </c:pt>
                <c:pt idx="3714">
                  <c:v>0.440967</c:v>
                </c:pt>
                <c:pt idx="3715">
                  <c:v>-1.2279100000000001</c:v>
                </c:pt>
                <c:pt idx="3716">
                  <c:v>0.47804200000000002</c:v>
                </c:pt>
                <c:pt idx="3717">
                  <c:v>-2.0737299999999999</c:v>
                </c:pt>
                <c:pt idx="3718">
                  <c:v>1.1705E-2</c:v>
                </c:pt>
                <c:pt idx="3719">
                  <c:v>0.53488500000000005</c:v>
                </c:pt>
                <c:pt idx="3720">
                  <c:v>-5.1825999999999997E-2</c:v>
                </c:pt>
                <c:pt idx="3721">
                  <c:v>1.1295599999999999</c:v>
                </c:pt>
                <c:pt idx="3722">
                  <c:v>-0.38094699999999998</c:v>
                </c:pt>
                <c:pt idx="3723">
                  <c:v>-0.85882800000000004</c:v>
                </c:pt>
                <c:pt idx="3724">
                  <c:v>0.211308</c:v>
                </c:pt>
                <c:pt idx="3725">
                  <c:v>-0.71895600000000004</c:v>
                </c:pt>
                <c:pt idx="3726">
                  <c:v>-2.9784999999999999E-2</c:v>
                </c:pt>
                <c:pt idx="3727">
                  <c:v>-0.51488800000000001</c:v>
                </c:pt>
                <c:pt idx="3728">
                  <c:v>-0.589364</c:v>
                </c:pt>
                <c:pt idx="3729">
                  <c:v>-0.163269</c:v>
                </c:pt>
                <c:pt idx="3730">
                  <c:v>0.161554</c:v>
                </c:pt>
                <c:pt idx="3731">
                  <c:v>-1.3010999999999999</c:v>
                </c:pt>
                <c:pt idx="3732">
                  <c:v>-1.41716</c:v>
                </c:pt>
                <c:pt idx="3733">
                  <c:v>0.96992999999999996</c:v>
                </c:pt>
                <c:pt idx="3734">
                  <c:v>0.42808099999999999</c:v>
                </c:pt>
                <c:pt idx="3735">
                  <c:v>1.08236</c:v>
                </c:pt>
                <c:pt idx="3736">
                  <c:v>0.13967399999999999</c:v>
                </c:pt>
                <c:pt idx="3737">
                  <c:v>-0.78191500000000003</c:v>
                </c:pt>
                <c:pt idx="3738">
                  <c:v>-0.83393499999999998</c:v>
                </c:pt>
                <c:pt idx="3739">
                  <c:v>-1.35453</c:v>
                </c:pt>
                <c:pt idx="3740">
                  <c:v>0.24356900000000001</c:v>
                </c:pt>
                <c:pt idx="3741">
                  <c:v>0.171093</c:v>
                </c:pt>
                <c:pt idx="3742">
                  <c:v>0.35036800000000001</c:v>
                </c:pt>
                <c:pt idx="3743">
                  <c:v>-0.48586299999999999</c:v>
                </c:pt>
                <c:pt idx="3744">
                  <c:v>0.62333499999999997</c:v>
                </c:pt>
                <c:pt idx="3745">
                  <c:v>-0.50545799999999996</c:v>
                </c:pt>
                <c:pt idx="3746">
                  <c:v>-0.41583799999999999</c:v>
                </c:pt>
                <c:pt idx="3747">
                  <c:v>-0.54402600000000001</c:v>
                </c:pt>
                <c:pt idx="3748">
                  <c:v>0.33245999999999998</c:v>
                </c:pt>
                <c:pt idx="3749">
                  <c:v>0.37698700000000002</c:v>
                </c:pt>
                <c:pt idx="3750">
                  <c:v>-1.42269</c:v>
                </c:pt>
                <c:pt idx="3751">
                  <c:v>-0.99738499999999997</c:v>
                </c:pt>
                <c:pt idx="3752">
                  <c:v>0.88656299999999999</c:v>
                </c:pt>
                <c:pt idx="3753">
                  <c:v>0.32769300000000001</c:v>
                </c:pt>
                <c:pt idx="3754">
                  <c:v>-0.61190800000000001</c:v>
                </c:pt>
                <c:pt idx="3755">
                  <c:v>0.74639299999999997</c:v>
                </c:pt>
                <c:pt idx="3756">
                  <c:v>-1.3091999999999999</c:v>
                </c:pt>
                <c:pt idx="3757">
                  <c:v>-0.26790999999999998</c:v>
                </c:pt>
                <c:pt idx="3758">
                  <c:v>-0.93307899999999999</c:v>
                </c:pt>
                <c:pt idx="3759">
                  <c:v>-1.83568</c:v>
                </c:pt>
                <c:pt idx="3760">
                  <c:v>-1.0253300000000001</c:v>
                </c:pt>
                <c:pt idx="3761">
                  <c:v>-0.55999399999999999</c:v>
                </c:pt>
                <c:pt idx="3762">
                  <c:v>-1.72784</c:v>
                </c:pt>
                <c:pt idx="3763">
                  <c:v>-0.51392000000000004</c:v>
                </c:pt>
                <c:pt idx="3764">
                  <c:v>-0.774011</c:v>
                </c:pt>
                <c:pt idx="3765">
                  <c:v>-0.194438</c:v>
                </c:pt>
                <c:pt idx="3766">
                  <c:v>-0.59670000000000001</c:v>
                </c:pt>
                <c:pt idx="3767">
                  <c:v>-0.62517599999999995</c:v>
                </c:pt>
                <c:pt idx="3768">
                  <c:v>-1.2773300000000001</c:v>
                </c:pt>
                <c:pt idx="3769">
                  <c:v>-8.7922E-2</c:v>
                </c:pt>
                <c:pt idx="3770">
                  <c:v>-0.490894</c:v>
                </c:pt>
                <c:pt idx="3771">
                  <c:v>-1.0433399999999999</c:v>
                </c:pt>
                <c:pt idx="3772">
                  <c:v>-0.95516299999999998</c:v>
                </c:pt>
                <c:pt idx="3773">
                  <c:v>0.15171899999999999</c:v>
                </c:pt>
                <c:pt idx="3774">
                  <c:v>-0.18917999999999999</c:v>
                </c:pt>
                <c:pt idx="3775">
                  <c:v>-0.75870499999999996</c:v>
                </c:pt>
                <c:pt idx="3776">
                  <c:v>-0.503216</c:v>
                </c:pt>
                <c:pt idx="3777">
                  <c:v>-0.51180700000000001</c:v>
                </c:pt>
                <c:pt idx="3778">
                  <c:v>-0.60200299999999995</c:v>
                </c:pt>
                <c:pt idx="3779">
                  <c:v>-1.24807</c:v>
                </c:pt>
                <c:pt idx="3780">
                  <c:v>-7.0772000000000002E-2</c:v>
                </c:pt>
                <c:pt idx="3781">
                  <c:v>-0.54931300000000005</c:v>
                </c:pt>
                <c:pt idx="3782">
                  <c:v>-0.81625599999999998</c:v>
                </c:pt>
                <c:pt idx="3783">
                  <c:v>-0.132191</c:v>
                </c:pt>
                <c:pt idx="3784">
                  <c:v>-0.63543000000000005</c:v>
                </c:pt>
                <c:pt idx="3785">
                  <c:v>-1.2919</c:v>
                </c:pt>
                <c:pt idx="3786">
                  <c:v>-0.35199399999999997</c:v>
                </c:pt>
                <c:pt idx="3787">
                  <c:v>-0.44363399999999997</c:v>
                </c:pt>
                <c:pt idx="3788">
                  <c:v>-0.29590899999999998</c:v>
                </c:pt>
                <c:pt idx="3789">
                  <c:v>0.993232</c:v>
                </c:pt>
                <c:pt idx="3790">
                  <c:v>-0.43865399999999999</c:v>
                </c:pt>
                <c:pt idx="3791">
                  <c:v>-0.79339000000000004</c:v>
                </c:pt>
                <c:pt idx="3792">
                  <c:v>0.398594</c:v>
                </c:pt>
                <c:pt idx="3793">
                  <c:v>-0.77399300000000004</c:v>
                </c:pt>
                <c:pt idx="3794">
                  <c:v>-0.289879</c:v>
                </c:pt>
                <c:pt idx="3795">
                  <c:v>-0.24749299999999999</c:v>
                </c:pt>
                <c:pt idx="3796">
                  <c:v>-0.350217</c:v>
                </c:pt>
                <c:pt idx="3797">
                  <c:v>-1.29697</c:v>
                </c:pt>
                <c:pt idx="3798">
                  <c:v>0.405692</c:v>
                </c:pt>
                <c:pt idx="3799">
                  <c:v>-0.53147100000000003</c:v>
                </c:pt>
                <c:pt idx="3800">
                  <c:v>-0.42368800000000001</c:v>
                </c:pt>
                <c:pt idx="3801">
                  <c:v>-3.2292000000000001E-2</c:v>
                </c:pt>
                <c:pt idx="3802">
                  <c:v>-1.2146399999999999</c:v>
                </c:pt>
                <c:pt idx="3803">
                  <c:v>-0.352825</c:v>
                </c:pt>
                <c:pt idx="3804">
                  <c:v>-0.379106</c:v>
                </c:pt>
                <c:pt idx="3805">
                  <c:v>1.0809299999999999</c:v>
                </c:pt>
                <c:pt idx="3806">
                  <c:v>-1.17076</c:v>
                </c:pt>
                <c:pt idx="3807">
                  <c:v>-0.57384800000000002</c:v>
                </c:pt>
                <c:pt idx="3808">
                  <c:v>-0.13694000000000001</c:v>
                </c:pt>
                <c:pt idx="3809">
                  <c:v>0.164212</c:v>
                </c:pt>
                <c:pt idx="3810">
                  <c:v>-0.36457400000000001</c:v>
                </c:pt>
                <c:pt idx="3811">
                  <c:v>0.67443500000000001</c:v>
                </c:pt>
                <c:pt idx="3812">
                  <c:v>0.31642399999999998</c:v>
                </c:pt>
                <c:pt idx="3813">
                  <c:v>-0.65702499999999997</c:v>
                </c:pt>
                <c:pt idx="3814">
                  <c:v>0.60783600000000004</c:v>
                </c:pt>
                <c:pt idx="3815">
                  <c:v>1.1472500000000001</c:v>
                </c:pt>
                <c:pt idx="3816">
                  <c:v>1.04129</c:v>
                </c:pt>
                <c:pt idx="3817">
                  <c:v>1.3484799999999999</c:v>
                </c:pt>
                <c:pt idx="3818">
                  <c:v>0.13308400000000001</c:v>
                </c:pt>
                <c:pt idx="3819">
                  <c:v>1.2955700000000001</c:v>
                </c:pt>
                <c:pt idx="3820">
                  <c:v>0.95209600000000005</c:v>
                </c:pt>
                <c:pt idx="3821">
                  <c:v>-0.40075899999999998</c:v>
                </c:pt>
                <c:pt idx="3822">
                  <c:v>1.3097799999999999</c:v>
                </c:pt>
                <c:pt idx="3823">
                  <c:v>1.4823500000000001</c:v>
                </c:pt>
                <c:pt idx="3824">
                  <c:v>-0.26312799999999997</c:v>
                </c:pt>
                <c:pt idx="3825">
                  <c:v>0.56097300000000005</c:v>
                </c:pt>
                <c:pt idx="3826">
                  <c:v>-0.389625</c:v>
                </c:pt>
                <c:pt idx="3827">
                  <c:v>-0.40593800000000002</c:v>
                </c:pt>
                <c:pt idx="3828">
                  <c:v>-0.40228700000000001</c:v>
                </c:pt>
                <c:pt idx="3829">
                  <c:v>1.1231500000000001</c:v>
                </c:pt>
                <c:pt idx="3830">
                  <c:v>-0.766679</c:v>
                </c:pt>
                <c:pt idx="3831">
                  <c:v>5.1200000000000004E-3</c:v>
                </c:pt>
                <c:pt idx="3832">
                  <c:v>1.1137999999999999</c:v>
                </c:pt>
                <c:pt idx="3833">
                  <c:v>-0.26169900000000001</c:v>
                </c:pt>
                <c:pt idx="3834">
                  <c:v>0.98269899999999999</c:v>
                </c:pt>
                <c:pt idx="3835">
                  <c:v>1.9192000000000001E-2</c:v>
                </c:pt>
                <c:pt idx="3836">
                  <c:v>0.211451</c:v>
                </c:pt>
                <c:pt idx="3837">
                  <c:v>1.11025</c:v>
                </c:pt>
                <c:pt idx="3838">
                  <c:v>1.0913299999999999</c:v>
                </c:pt>
                <c:pt idx="3839">
                  <c:v>-0.85910299999999995</c:v>
                </c:pt>
                <c:pt idx="3840">
                  <c:v>0.177785</c:v>
                </c:pt>
                <c:pt idx="3841">
                  <c:v>0.48245700000000002</c:v>
                </c:pt>
                <c:pt idx="3842">
                  <c:v>0.96116199999999996</c:v>
                </c:pt>
                <c:pt idx="3843">
                  <c:v>0.92675700000000005</c:v>
                </c:pt>
                <c:pt idx="3844">
                  <c:v>1.1086400000000001</c:v>
                </c:pt>
                <c:pt idx="3845">
                  <c:v>-0.79874999999999996</c:v>
                </c:pt>
                <c:pt idx="3846">
                  <c:v>-0.83846200000000004</c:v>
                </c:pt>
                <c:pt idx="3847">
                  <c:v>1.5085</c:v>
                </c:pt>
                <c:pt idx="3848">
                  <c:v>-0.26771299999999998</c:v>
                </c:pt>
                <c:pt idx="3849">
                  <c:v>1.8143199999999999</c:v>
                </c:pt>
                <c:pt idx="3850">
                  <c:v>1.41858</c:v>
                </c:pt>
                <c:pt idx="3851">
                  <c:v>0.34750700000000001</c:v>
                </c:pt>
                <c:pt idx="3852">
                  <c:v>0.84030199999999999</c:v>
                </c:pt>
                <c:pt idx="3853">
                  <c:v>-0.39847500000000002</c:v>
                </c:pt>
                <c:pt idx="3854">
                  <c:v>7.1360000000000007E-2</c:v>
                </c:pt>
                <c:pt idx="3855">
                  <c:v>0.62967300000000004</c:v>
                </c:pt>
                <c:pt idx="3856">
                  <c:v>0.98415699999999995</c:v>
                </c:pt>
                <c:pt idx="3857">
                  <c:v>1.397E-2</c:v>
                </c:pt>
                <c:pt idx="3858">
                  <c:v>1.7718400000000001</c:v>
                </c:pt>
                <c:pt idx="3859">
                  <c:v>0.71708300000000003</c:v>
                </c:pt>
                <c:pt idx="3860">
                  <c:v>9.7417000000000004E-2</c:v>
                </c:pt>
                <c:pt idx="3861">
                  <c:v>0.14191999999999999</c:v>
                </c:pt>
                <c:pt idx="3862">
                  <c:v>-1.00864</c:v>
                </c:pt>
                <c:pt idx="3863">
                  <c:v>0.98649200000000004</c:v>
                </c:pt>
                <c:pt idx="3864">
                  <c:v>4.5120000000000004E-3</c:v>
                </c:pt>
                <c:pt idx="3865">
                  <c:v>1.6167800000000001</c:v>
                </c:pt>
                <c:pt idx="3866">
                  <c:v>1.3260799999999999</c:v>
                </c:pt>
                <c:pt idx="3867">
                  <c:v>0.80708199999999997</c:v>
                </c:pt>
                <c:pt idx="3868">
                  <c:v>0.17013500000000001</c:v>
                </c:pt>
                <c:pt idx="3869">
                  <c:v>1.7363</c:v>
                </c:pt>
                <c:pt idx="3870">
                  <c:v>5.9942000000000002E-2</c:v>
                </c:pt>
                <c:pt idx="3871">
                  <c:v>-0.429705</c:v>
                </c:pt>
                <c:pt idx="3872">
                  <c:v>1.85358</c:v>
                </c:pt>
                <c:pt idx="3873">
                  <c:v>8.7389999999999995E-2</c:v>
                </c:pt>
                <c:pt idx="3874">
                  <c:v>-0.91708199999999995</c:v>
                </c:pt>
                <c:pt idx="3875">
                  <c:v>0.60694700000000001</c:v>
                </c:pt>
                <c:pt idx="3876">
                  <c:v>0.57546600000000003</c:v>
                </c:pt>
                <c:pt idx="3877">
                  <c:v>1.4306700000000001</c:v>
                </c:pt>
                <c:pt idx="3878">
                  <c:v>0.61222299999999996</c:v>
                </c:pt>
                <c:pt idx="3879">
                  <c:v>0.487626</c:v>
                </c:pt>
                <c:pt idx="3880">
                  <c:v>-1.6785300000000001</c:v>
                </c:pt>
                <c:pt idx="3881">
                  <c:v>7.7211000000000002E-2</c:v>
                </c:pt>
                <c:pt idx="3882">
                  <c:v>-9.5048999999999995E-2</c:v>
                </c:pt>
                <c:pt idx="3883">
                  <c:v>1.51885</c:v>
                </c:pt>
                <c:pt idx="3884">
                  <c:v>0.81686700000000001</c:v>
                </c:pt>
                <c:pt idx="3885">
                  <c:v>-0.34856900000000002</c:v>
                </c:pt>
                <c:pt idx="3886">
                  <c:v>1.2921400000000001</c:v>
                </c:pt>
                <c:pt idx="3887">
                  <c:v>-1.6306799999999999</c:v>
                </c:pt>
                <c:pt idx="3888">
                  <c:v>-0.61465199999999998</c:v>
                </c:pt>
                <c:pt idx="3889">
                  <c:v>1.1838</c:v>
                </c:pt>
                <c:pt idx="3890">
                  <c:v>0.16888400000000001</c:v>
                </c:pt>
                <c:pt idx="3891">
                  <c:v>-0.92189699999999997</c:v>
                </c:pt>
                <c:pt idx="3892">
                  <c:v>-1.8991899999999999</c:v>
                </c:pt>
                <c:pt idx="3893">
                  <c:v>-0.501799</c:v>
                </c:pt>
                <c:pt idx="3894">
                  <c:v>-0.72680999999999996</c:v>
                </c:pt>
                <c:pt idx="3895">
                  <c:v>0.43701099999999998</c:v>
                </c:pt>
                <c:pt idx="3896">
                  <c:v>1.23262</c:v>
                </c:pt>
                <c:pt idx="3897">
                  <c:v>1.0439099999999999</c:v>
                </c:pt>
                <c:pt idx="3898">
                  <c:v>-0.217056</c:v>
                </c:pt>
                <c:pt idx="3899">
                  <c:v>-0.89562200000000003</c:v>
                </c:pt>
                <c:pt idx="3900">
                  <c:v>1.24979</c:v>
                </c:pt>
                <c:pt idx="3901">
                  <c:v>-0.92552699999999999</c:v>
                </c:pt>
                <c:pt idx="3902">
                  <c:v>1.17761</c:v>
                </c:pt>
                <c:pt idx="3903">
                  <c:v>-1.00312</c:v>
                </c:pt>
                <c:pt idx="3904">
                  <c:v>0.77969900000000003</c:v>
                </c:pt>
                <c:pt idx="3905">
                  <c:v>-0.50966999999999996</c:v>
                </c:pt>
                <c:pt idx="3906">
                  <c:v>1.1697200000000001</c:v>
                </c:pt>
                <c:pt idx="3907">
                  <c:v>1.05725</c:v>
                </c:pt>
                <c:pt idx="3908">
                  <c:v>-0.40570499999999998</c:v>
                </c:pt>
                <c:pt idx="3909">
                  <c:v>0.28642000000000001</c:v>
                </c:pt>
                <c:pt idx="3910">
                  <c:v>-0.44663900000000001</c:v>
                </c:pt>
                <c:pt idx="3911">
                  <c:v>0.92863799999999996</c:v>
                </c:pt>
                <c:pt idx="3912">
                  <c:v>1.4802</c:v>
                </c:pt>
                <c:pt idx="3913">
                  <c:v>0.36331799999999997</c:v>
                </c:pt>
                <c:pt idx="3914">
                  <c:v>0.81154700000000002</c:v>
                </c:pt>
                <c:pt idx="3915">
                  <c:v>-0.29930899999999999</c:v>
                </c:pt>
                <c:pt idx="3916">
                  <c:v>0.39362900000000001</c:v>
                </c:pt>
                <c:pt idx="3917">
                  <c:v>0.35756199999999999</c:v>
                </c:pt>
                <c:pt idx="3918">
                  <c:v>0.97552499999999998</c:v>
                </c:pt>
                <c:pt idx="3919">
                  <c:v>-1.0412999999999999</c:v>
                </c:pt>
                <c:pt idx="3920">
                  <c:v>0.70662800000000003</c:v>
                </c:pt>
                <c:pt idx="3921">
                  <c:v>0.88478100000000004</c:v>
                </c:pt>
                <c:pt idx="3922">
                  <c:v>0.94803800000000005</c:v>
                </c:pt>
                <c:pt idx="3923">
                  <c:v>0.57468600000000003</c:v>
                </c:pt>
                <c:pt idx="3924">
                  <c:v>-5.6633999999999997E-2</c:v>
                </c:pt>
                <c:pt idx="3925">
                  <c:v>1.0700799999999999</c:v>
                </c:pt>
                <c:pt idx="3926">
                  <c:v>0.313023</c:v>
                </c:pt>
                <c:pt idx="3927">
                  <c:v>-9.1050000000000006E-2</c:v>
                </c:pt>
                <c:pt idx="3928">
                  <c:v>-0.13459399999999999</c:v>
                </c:pt>
                <c:pt idx="3929">
                  <c:v>1.40693</c:v>
                </c:pt>
                <c:pt idx="3930">
                  <c:v>0.77132199999999995</c:v>
                </c:pt>
                <c:pt idx="3931">
                  <c:v>0.94168300000000005</c:v>
                </c:pt>
                <c:pt idx="3932">
                  <c:v>-8.5180000000000006E-2</c:v>
                </c:pt>
                <c:pt idx="3933">
                  <c:v>1.0741099999999999</c:v>
                </c:pt>
                <c:pt idx="3934">
                  <c:v>-0.79805400000000004</c:v>
                </c:pt>
                <c:pt idx="3935">
                  <c:v>0.106284</c:v>
                </c:pt>
                <c:pt idx="3936">
                  <c:v>0.64500100000000005</c:v>
                </c:pt>
                <c:pt idx="3937">
                  <c:v>1.1263300000000001</c:v>
                </c:pt>
                <c:pt idx="3938">
                  <c:v>-1.1807300000000001</c:v>
                </c:pt>
                <c:pt idx="3939">
                  <c:v>1.64581</c:v>
                </c:pt>
                <c:pt idx="3940">
                  <c:v>0.87939000000000001</c:v>
                </c:pt>
                <c:pt idx="3941">
                  <c:v>0.70774800000000004</c:v>
                </c:pt>
                <c:pt idx="3942">
                  <c:v>-0.48931999999999998</c:v>
                </c:pt>
                <c:pt idx="3943">
                  <c:v>-0.407698</c:v>
                </c:pt>
                <c:pt idx="3944">
                  <c:v>-1.83005</c:v>
                </c:pt>
                <c:pt idx="3945">
                  <c:v>0.96517399999999998</c:v>
                </c:pt>
                <c:pt idx="3946">
                  <c:v>-0.42538999999999999</c:v>
                </c:pt>
                <c:pt idx="3947">
                  <c:v>-0.55418199999999995</c:v>
                </c:pt>
                <c:pt idx="3948">
                  <c:v>-1.25512</c:v>
                </c:pt>
                <c:pt idx="3949">
                  <c:v>-0.49360700000000002</c:v>
                </c:pt>
                <c:pt idx="3950">
                  <c:v>-0.665632</c:v>
                </c:pt>
                <c:pt idx="3951">
                  <c:v>-0.48350900000000002</c:v>
                </c:pt>
                <c:pt idx="3952">
                  <c:v>0.48510799999999998</c:v>
                </c:pt>
                <c:pt idx="3953">
                  <c:v>0.68997699999999995</c:v>
                </c:pt>
                <c:pt idx="3954">
                  <c:v>1.2863599999999999</c:v>
                </c:pt>
                <c:pt idx="3955">
                  <c:v>0.41953800000000002</c:v>
                </c:pt>
                <c:pt idx="3956">
                  <c:v>-1.07941</c:v>
                </c:pt>
                <c:pt idx="3957">
                  <c:v>-1.03145</c:v>
                </c:pt>
                <c:pt idx="3958">
                  <c:v>-0.58883799999999997</c:v>
                </c:pt>
                <c:pt idx="3959">
                  <c:v>0.35926900000000001</c:v>
                </c:pt>
                <c:pt idx="3960">
                  <c:v>1.0431999999999999</c:v>
                </c:pt>
                <c:pt idx="3961">
                  <c:v>0.59465400000000002</c:v>
                </c:pt>
                <c:pt idx="3962">
                  <c:v>-0.43667499999999998</c:v>
                </c:pt>
                <c:pt idx="3963">
                  <c:v>0.96442099999999997</c:v>
                </c:pt>
                <c:pt idx="3964">
                  <c:v>0.48796600000000001</c:v>
                </c:pt>
                <c:pt idx="3965">
                  <c:v>0.32559500000000002</c:v>
                </c:pt>
                <c:pt idx="3966">
                  <c:v>-0.38523600000000002</c:v>
                </c:pt>
                <c:pt idx="3967">
                  <c:v>9.1157000000000002E-2</c:v>
                </c:pt>
                <c:pt idx="3968">
                  <c:v>-0.15096399999999999</c:v>
                </c:pt>
                <c:pt idx="3969">
                  <c:v>-0.85662199999999999</c:v>
                </c:pt>
                <c:pt idx="3970">
                  <c:v>0.326434</c:v>
                </c:pt>
                <c:pt idx="3971">
                  <c:v>1.2992999999999999</c:v>
                </c:pt>
                <c:pt idx="3972">
                  <c:v>-1.2281299999999999</c:v>
                </c:pt>
                <c:pt idx="3973">
                  <c:v>0.92882699999999996</c:v>
                </c:pt>
                <c:pt idx="3974">
                  <c:v>-1.0483199999999999</c:v>
                </c:pt>
                <c:pt idx="3975">
                  <c:v>-0.57248100000000002</c:v>
                </c:pt>
                <c:pt idx="3976">
                  <c:v>-2.9680000000000002E-2</c:v>
                </c:pt>
                <c:pt idx="3977">
                  <c:v>0.72994300000000001</c:v>
                </c:pt>
                <c:pt idx="3978">
                  <c:v>-1.14435</c:v>
                </c:pt>
                <c:pt idx="3979">
                  <c:v>0.84294899999999995</c:v>
                </c:pt>
                <c:pt idx="3980">
                  <c:v>1.0338400000000001</c:v>
                </c:pt>
                <c:pt idx="3981">
                  <c:v>1.2222299999999999</c:v>
                </c:pt>
                <c:pt idx="3982">
                  <c:v>1.2831300000000001</c:v>
                </c:pt>
                <c:pt idx="3983">
                  <c:v>-0.20422299999999999</c:v>
                </c:pt>
                <c:pt idx="3984">
                  <c:v>0.59048</c:v>
                </c:pt>
                <c:pt idx="3985">
                  <c:v>0.68834099999999998</c:v>
                </c:pt>
                <c:pt idx="3986">
                  <c:v>0.71270500000000003</c:v>
                </c:pt>
                <c:pt idx="3987">
                  <c:v>1.09032</c:v>
                </c:pt>
                <c:pt idx="3988">
                  <c:v>0.48997499999999999</c:v>
                </c:pt>
                <c:pt idx="3989">
                  <c:v>0.70516699999999999</c:v>
                </c:pt>
                <c:pt idx="3990">
                  <c:v>-1.5185999999999999</c:v>
                </c:pt>
                <c:pt idx="3991">
                  <c:v>0.73342700000000005</c:v>
                </c:pt>
                <c:pt idx="3992">
                  <c:v>0.89652100000000001</c:v>
                </c:pt>
                <c:pt idx="3993">
                  <c:v>0.82150699999999999</c:v>
                </c:pt>
                <c:pt idx="3994">
                  <c:v>0.84106599999999998</c:v>
                </c:pt>
                <c:pt idx="3995">
                  <c:v>0.69734099999999999</c:v>
                </c:pt>
                <c:pt idx="3996">
                  <c:v>-0.71343699999999999</c:v>
                </c:pt>
                <c:pt idx="3997">
                  <c:v>-0.58355599999999996</c:v>
                </c:pt>
                <c:pt idx="3998">
                  <c:v>-0.27789399999999997</c:v>
                </c:pt>
                <c:pt idx="3999">
                  <c:v>-0.38941399999999998</c:v>
                </c:pt>
                <c:pt idx="4000">
                  <c:v>-0.90820999999999996</c:v>
                </c:pt>
                <c:pt idx="4001">
                  <c:v>-0.75919999999999999</c:v>
                </c:pt>
                <c:pt idx="4002">
                  <c:v>0.55502099999999999</c:v>
                </c:pt>
                <c:pt idx="4003">
                  <c:v>0.506942</c:v>
                </c:pt>
                <c:pt idx="4004">
                  <c:v>-0.56340100000000004</c:v>
                </c:pt>
                <c:pt idx="4005">
                  <c:v>0.415765</c:v>
                </c:pt>
                <c:pt idx="4006">
                  <c:v>8.0195000000000002E-2</c:v>
                </c:pt>
                <c:pt idx="4007">
                  <c:v>-0.61455400000000004</c:v>
                </c:pt>
                <c:pt idx="4008">
                  <c:v>0.89476199999999995</c:v>
                </c:pt>
                <c:pt idx="4009">
                  <c:v>0.34161399999999997</c:v>
                </c:pt>
                <c:pt idx="4010">
                  <c:v>-0.128187</c:v>
                </c:pt>
                <c:pt idx="4011">
                  <c:v>0.73003799999999996</c:v>
                </c:pt>
                <c:pt idx="4012">
                  <c:v>0.47123700000000002</c:v>
                </c:pt>
                <c:pt idx="4013">
                  <c:v>0.92053700000000005</c:v>
                </c:pt>
                <c:pt idx="4014">
                  <c:v>0.71699599999999997</c:v>
                </c:pt>
                <c:pt idx="4015">
                  <c:v>0.55172900000000002</c:v>
                </c:pt>
                <c:pt idx="4016">
                  <c:v>0.68790700000000005</c:v>
                </c:pt>
                <c:pt idx="4017">
                  <c:v>0.40899200000000002</c:v>
                </c:pt>
                <c:pt idx="4018">
                  <c:v>-0.38586100000000001</c:v>
                </c:pt>
                <c:pt idx="4019">
                  <c:v>-0.64790599999999998</c:v>
                </c:pt>
                <c:pt idx="4020">
                  <c:v>0.97957300000000003</c:v>
                </c:pt>
                <c:pt idx="4021">
                  <c:v>-0.13464300000000001</c:v>
                </c:pt>
                <c:pt idx="4022">
                  <c:v>-1.2174799999999999</c:v>
                </c:pt>
                <c:pt idx="4023">
                  <c:v>-0.67700300000000002</c:v>
                </c:pt>
                <c:pt idx="4024">
                  <c:v>-0.36335400000000001</c:v>
                </c:pt>
                <c:pt idx="4025">
                  <c:v>0.388212</c:v>
                </c:pt>
                <c:pt idx="4026">
                  <c:v>0.66946799999999995</c:v>
                </c:pt>
                <c:pt idx="4027">
                  <c:v>0.162635</c:v>
                </c:pt>
                <c:pt idx="4028">
                  <c:v>8.3976999999999996E-2</c:v>
                </c:pt>
                <c:pt idx="4029">
                  <c:v>-1.66547</c:v>
                </c:pt>
                <c:pt idx="4030">
                  <c:v>1.21719</c:v>
                </c:pt>
                <c:pt idx="4031">
                  <c:v>-0.45840700000000001</c:v>
                </c:pt>
                <c:pt idx="4032">
                  <c:v>-0.92330800000000002</c:v>
                </c:pt>
                <c:pt idx="4033">
                  <c:v>-1.68435</c:v>
                </c:pt>
                <c:pt idx="4034">
                  <c:v>0.43978800000000001</c:v>
                </c:pt>
                <c:pt idx="4035">
                  <c:v>9.5736000000000002E-2</c:v>
                </c:pt>
                <c:pt idx="4036">
                  <c:v>-0.19168199999999999</c:v>
                </c:pt>
                <c:pt idx="4037">
                  <c:v>0.40277800000000002</c:v>
                </c:pt>
                <c:pt idx="4038">
                  <c:v>-1.6453500000000001</c:v>
                </c:pt>
                <c:pt idx="4039">
                  <c:v>0.65803</c:v>
                </c:pt>
                <c:pt idx="4040">
                  <c:v>-0.337787</c:v>
                </c:pt>
                <c:pt idx="4041">
                  <c:v>-0.66214799999999996</c:v>
                </c:pt>
                <c:pt idx="4042">
                  <c:v>-0.38484099999999999</c:v>
                </c:pt>
                <c:pt idx="4043">
                  <c:v>7.5231999999999993E-2</c:v>
                </c:pt>
                <c:pt idx="4044">
                  <c:v>-0.87906700000000004</c:v>
                </c:pt>
                <c:pt idx="4045">
                  <c:v>0.111193</c:v>
                </c:pt>
                <c:pt idx="4046">
                  <c:v>0.211398</c:v>
                </c:pt>
                <c:pt idx="4047">
                  <c:v>-1.0495000000000001E-2</c:v>
                </c:pt>
                <c:pt idx="4048">
                  <c:v>-0.458318</c:v>
                </c:pt>
                <c:pt idx="4049">
                  <c:v>0.57625800000000005</c:v>
                </c:pt>
                <c:pt idx="4050">
                  <c:v>0.11044</c:v>
                </c:pt>
                <c:pt idx="4051">
                  <c:v>-0.64423600000000003</c:v>
                </c:pt>
                <c:pt idx="4052">
                  <c:v>-0.118787</c:v>
                </c:pt>
                <c:pt idx="4053">
                  <c:v>-0.84496499999999997</c:v>
                </c:pt>
                <c:pt idx="4054">
                  <c:v>0.152277</c:v>
                </c:pt>
                <c:pt idx="4055">
                  <c:v>-0.32633299999999998</c:v>
                </c:pt>
                <c:pt idx="4056">
                  <c:v>0.35778900000000002</c:v>
                </c:pt>
                <c:pt idx="4057">
                  <c:v>-0.19129599999999999</c:v>
                </c:pt>
                <c:pt idx="4058">
                  <c:v>-1.2926200000000001</c:v>
                </c:pt>
                <c:pt idx="4059">
                  <c:v>-0.44775300000000001</c:v>
                </c:pt>
                <c:pt idx="4060">
                  <c:v>-3.6639999999999999E-2</c:v>
                </c:pt>
                <c:pt idx="4061">
                  <c:v>0.71773100000000001</c:v>
                </c:pt>
                <c:pt idx="4062">
                  <c:v>-0.27746799999999999</c:v>
                </c:pt>
                <c:pt idx="4063">
                  <c:v>-9.1522999999999993E-2</c:v>
                </c:pt>
                <c:pt idx="4064">
                  <c:v>0.11165899999999999</c:v>
                </c:pt>
                <c:pt idx="4065">
                  <c:v>0.68527800000000005</c:v>
                </c:pt>
                <c:pt idx="4066">
                  <c:v>-0.328509</c:v>
                </c:pt>
                <c:pt idx="4067">
                  <c:v>-3.6482000000000001E-2</c:v>
                </c:pt>
                <c:pt idx="4068">
                  <c:v>0.44681700000000002</c:v>
                </c:pt>
                <c:pt idx="4069">
                  <c:v>-0.30016199999999998</c:v>
                </c:pt>
                <c:pt idx="4070">
                  <c:v>0.49535200000000001</c:v>
                </c:pt>
                <c:pt idx="4071">
                  <c:v>-7.2405999999999998E-2</c:v>
                </c:pt>
                <c:pt idx="4072">
                  <c:v>0.45623999999999998</c:v>
                </c:pt>
                <c:pt idx="4073">
                  <c:v>0.80316900000000002</c:v>
                </c:pt>
                <c:pt idx="4074">
                  <c:v>0.51750399999999996</c:v>
                </c:pt>
                <c:pt idx="4075">
                  <c:v>-0.16369600000000001</c:v>
                </c:pt>
                <c:pt idx="4076">
                  <c:v>-1.3708899999999999</c:v>
                </c:pt>
                <c:pt idx="4077">
                  <c:v>0.18262600000000001</c:v>
                </c:pt>
                <c:pt idx="4078">
                  <c:v>-6.7450000000000001E-3</c:v>
                </c:pt>
                <c:pt idx="4079">
                  <c:v>-1.0306999999999999</c:v>
                </c:pt>
                <c:pt idx="4080">
                  <c:v>0.650648</c:v>
                </c:pt>
                <c:pt idx="4081">
                  <c:v>-2.6850399999999999</c:v>
                </c:pt>
                <c:pt idx="4082">
                  <c:v>-2.1088200000000001</c:v>
                </c:pt>
                <c:pt idx="4083">
                  <c:v>-2.4542700000000002</c:v>
                </c:pt>
                <c:pt idx="4084">
                  <c:v>4.3534999999999997E-2</c:v>
                </c:pt>
                <c:pt idx="4085">
                  <c:v>-1.22437</c:v>
                </c:pt>
                <c:pt idx="4086">
                  <c:v>-1.86521</c:v>
                </c:pt>
                <c:pt idx="4087">
                  <c:v>-0.14731900000000001</c:v>
                </c:pt>
                <c:pt idx="4088">
                  <c:v>-2.0168499999999998</c:v>
                </c:pt>
                <c:pt idx="4089">
                  <c:v>1.0123200000000001</c:v>
                </c:pt>
                <c:pt idx="4090">
                  <c:v>1.10164</c:v>
                </c:pt>
                <c:pt idx="4091">
                  <c:v>-2.1957399999999998</c:v>
                </c:pt>
                <c:pt idx="4092">
                  <c:v>-0.733371</c:v>
                </c:pt>
                <c:pt idx="4093">
                  <c:v>0.77538899999999999</c:v>
                </c:pt>
                <c:pt idx="4094">
                  <c:v>0.36801299999999998</c:v>
                </c:pt>
                <c:pt idx="4095">
                  <c:v>-1.85185</c:v>
                </c:pt>
                <c:pt idx="4096">
                  <c:v>-0.68582699999999996</c:v>
                </c:pt>
                <c:pt idx="4097">
                  <c:v>0.60305299999999995</c:v>
                </c:pt>
                <c:pt idx="4098">
                  <c:v>0.99567300000000003</c:v>
                </c:pt>
                <c:pt idx="4099">
                  <c:v>0.93389800000000001</c:v>
                </c:pt>
                <c:pt idx="4100">
                  <c:v>-1.0264800000000001</c:v>
                </c:pt>
                <c:pt idx="4101">
                  <c:v>-0.96625499999999998</c:v>
                </c:pt>
                <c:pt idx="4102">
                  <c:v>-2.19618</c:v>
                </c:pt>
                <c:pt idx="4103">
                  <c:v>-1.02071</c:v>
                </c:pt>
                <c:pt idx="4104">
                  <c:v>-2.1487500000000002</c:v>
                </c:pt>
                <c:pt idx="4105">
                  <c:v>1.0456000000000001</c:v>
                </c:pt>
                <c:pt idx="4106">
                  <c:v>0.59662800000000005</c:v>
                </c:pt>
                <c:pt idx="4107">
                  <c:v>-1.2930699999999999</c:v>
                </c:pt>
                <c:pt idx="4108">
                  <c:v>-1.1193599999999999</c:v>
                </c:pt>
                <c:pt idx="4109">
                  <c:v>0.18452099999999999</c:v>
                </c:pt>
                <c:pt idx="4110">
                  <c:v>1.13018</c:v>
                </c:pt>
                <c:pt idx="4111">
                  <c:v>-1.45289</c:v>
                </c:pt>
                <c:pt idx="4112">
                  <c:v>-0.54709399999999997</c:v>
                </c:pt>
                <c:pt idx="4113">
                  <c:v>-0.59550400000000003</c:v>
                </c:pt>
                <c:pt idx="4114">
                  <c:v>-0.447685</c:v>
                </c:pt>
                <c:pt idx="4115">
                  <c:v>-0.35527199999999998</c:v>
                </c:pt>
                <c:pt idx="4116">
                  <c:v>0.36757499999999999</c:v>
                </c:pt>
                <c:pt idx="4117">
                  <c:v>-2.6126200000000002</c:v>
                </c:pt>
                <c:pt idx="4118">
                  <c:v>-1.0791200000000001</c:v>
                </c:pt>
                <c:pt idx="4119">
                  <c:v>-2.3738800000000002</c:v>
                </c:pt>
                <c:pt idx="4120">
                  <c:v>-1.6139300000000001</c:v>
                </c:pt>
                <c:pt idx="4121">
                  <c:v>-0.88552600000000004</c:v>
                </c:pt>
                <c:pt idx="4122">
                  <c:v>-0.68295300000000003</c:v>
                </c:pt>
                <c:pt idx="4123">
                  <c:v>0.58392500000000003</c:v>
                </c:pt>
                <c:pt idx="4124">
                  <c:v>-1.9816100000000001</c:v>
                </c:pt>
                <c:pt idx="4125">
                  <c:v>-1.7987299999999999</c:v>
                </c:pt>
                <c:pt idx="4126">
                  <c:v>-0.97444600000000003</c:v>
                </c:pt>
                <c:pt idx="4127">
                  <c:v>-1.1633899999999999</c:v>
                </c:pt>
                <c:pt idx="4128">
                  <c:v>-2.1367500000000001</c:v>
                </c:pt>
                <c:pt idx="4129">
                  <c:v>-2.2728600000000001</c:v>
                </c:pt>
                <c:pt idx="4130">
                  <c:v>0.23924300000000001</c:v>
                </c:pt>
                <c:pt idx="4131">
                  <c:v>-0.18620400000000001</c:v>
                </c:pt>
                <c:pt idx="4132">
                  <c:v>-1.70916</c:v>
                </c:pt>
                <c:pt idx="4133">
                  <c:v>0.544103</c:v>
                </c:pt>
                <c:pt idx="4134">
                  <c:v>0.60019299999999998</c:v>
                </c:pt>
                <c:pt idx="4135">
                  <c:v>-0.87782899999999997</c:v>
                </c:pt>
                <c:pt idx="4136">
                  <c:v>-0.25208799999999998</c:v>
                </c:pt>
                <c:pt idx="4137">
                  <c:v>7.6461000000000001E-2</c:v>
                </c:pt>
                <c:pt idx="4138">
                  <c:v>0.818303</c:v>
                </c:pt>
                <c:pt idx="4139">
                  <c:v>-0.460065</c:v>
                </c:pt>
                <c:pt idx="4140">
                  <c:v>0.78201299999999996</c:v>
                </c:pt>
                <c:pt idx="4141">
                  <c:v>-0.46410499999999999</c:v>
                </c:pt>
                <c:pt idx="4142">
                  <c:v>-1.23203</c:v>
                </c:pt>
                <c:pt idx="4143">
                  <c:v>0.73078200000000004</c:v>
                </c:pt>
                <c:pt idx="4144">
                  <c:v>-0.34226899999999999</c:v>
                </c:pt>
                <c:pt idx="4145">
                  <c:v>-0.37631799999999999</c:v>
                </c:pt>
                <c:pt idx="4146">
                  <c:v>1.0916699999999999</c:v>
                </c:pt>
                <c:pt idx="4147">
                  <c:v>-0.108557</c:v>
                </c:pt>
                <c:pt idx="4148">
                  <c:v>0.64089200000000002</c:v>
                </c:pt>
                <c:pt idx="4149">
                  <c:v>0.84473600000000004</c:v>
                </c:pt>
                <c:pt idx="4150">
                  <c:v>-0.77868000000000004</c:v>
                </c:pt>
                <c:pt idx="4151">
                  <c:v>0.98874700000000004</c:v>
                </c:pt>
                <c:pt idx="4152">
                  <c:v>0.51557500000000001</c:v>
                </c:pt>
                <c:pt idx="4153">
                  <c:v>0.88296799999999998</c:v>
                </c:pt>
                <c:pt idx="4154">
                  <c:v>1.2541500000000001</c:v>
                </c:pt>
                <c:pt idx="4155">
                  <c:v>0.71463100000000002</c:v>
                </c:pt>
                <c:pt idx="4156">
                  <c:v>0.67443500000000001</c:v>
                </c:pt>
                <c:pt idx="4157">
                  <c:v>-0.37716300000000003</c:v>
                </c:pt>
                <c:pt idx="4158">
                  <c:v>-0.25878299999999999</c:v>
                </c:pt>
                <c:pt idx="4159">
                  <c:v>0.78455699999999995</c:v>
                </c:pt>
                <c:pt idx="4160">
                  <c:v>1.4317800000000001</c:v>
                </c:pt>
                <c:pt idx="4161">
                  <c:v>0.94899900000000004</c:v>
                </c:pt>
                <c:pt idx="4162">
                  <c:v>-0.16269</c:v>
                </c:pt>
                <c:pt idx="4163">
                  <c:v>0.60867499999999997</c:v>
                </c:pt>
                <c:pt idx="4164">
                  <c:v>0.97042399999999995</c:v>
                </c:pt>
                <c:pt idx="4165">
                  <c:v>0.354632</c:v>
                </c:pt>
                <c:pt idx="4166">
                  <c:v>0.63410900000000003</c:v>
                </c:pt>
                <c:pt idx="4167">
                  <c:v>0.11274199999999999</c:v>
                </c:pt>
                <c:pt idx="4168">
                  <c:v>1.1094599999999999</c:v>
                </c:pt>
                <c:pt idx="4169">
                  <c:v>-0.18862100000000001</c:v>
                </c:pt>
                <c:pt idx="4170">
                  <c:v>-0.37736700000000001</c:v>
                </c:pt>
                <c:pt idx="4171">
                  <c:v>0.94326600000000005</c:v>
                </c:pt>
                <c:pt idx="4172">
                  <c:v>0.52393199999999995</c:v>
                </c:pt>
                <c:pt idx="4173">
                  <c:v>-0.64307899999999996</c:v>
                </c:pt>
                <c:pt idx="4174">
                  <c:v>0.83925700000000003</c:v>
                </c:pt>
                <c:pt idx="4175">
                  <c:v>-7.8409000000000006E-2</c:v>
                </c:pt>
                <c:pt idx="4176">
                  <c:v>-0.22800400000000001</c:v>
                </c:pt>
                <c:pt idx="4177">
                  <c:v>0.58083700000000005</c:v>
                </c:pt>
                <c:pt idx="4178">
                  <c:v>-0.144098</c:v>
                </c:pt>
                <c:pt idx="4179">
                  <c:v>0.34058699999999997</c:v>
                </c:pt>
                <c:pt idx="4180">
                  <c:v>-4.6406000000000003E-2</c:v>
                </c:pt>
                <c:pt idx="4181">
                  <c:v>0.63227299999999997</c:v>
                </c:pt>
                <c:pt idx="4182">
                  <c:v>0.77671800000000002</c:v>
                </c:pt>
                <c:pt idx="4183">
                  <c:v>-0.19569700000000001</c:v>
                </c:pt>
                <c:pt idx="4184">
                  <c:v>-0.72793399999999997</c:v>
                </c:pt>
                <c:pt idx="4185">
                  <c:v>0.439886</c:v>
                </c:pt>
                <c:pt idx="4186">
                  <c:v>1.37921</c:v>
                </c:pt>
                <c:pt idx="4187">
                  <c:v>0.31337399999999999</c:v>
                </c:pt>
                <c:pt idx="4188">
                  <c:v>0.74385500000000004</c:v>
                </c:pt>
                <c:pt idx="4189">
                  <c:v>-0.41067900000000002</c:v>
                </c:pt>
                <c:pt idx="4190">
                  <c:v>0.47932599999999997</c:v>
                </c:pt>
                <c:pt idx="4191">
                  <c:v>0.75195699999999999</c:v>
                </c:pt>
                <c:pt idx="4192">
                  <c:v>1.075</c:v>
                </c:pt>
                <c:pt idx="4193">
                  <c:v>0.63098100000000001</c:v>
                </c:pt>
                <c:pt idx="4194">
                  <c:v>-0.21166199999999999</c:v>
                </c:pt>
                <c:pt idx="4195">
                  <c:v>0.48642999999999997</c:v>
                </c:pt>
                <c:pt idx="4196">
                  <c:v>0.74041699999999999</c:v>
                </c:pt>
                <c:pt idx="4197">
                  <c:v>0.32055</c:v>
                </c:pt>
                <c:pt idx="4198">
                  <c:v>-0.809311</c:v>
                </c:pt>
                <c:pt idx="4199">
                  <c:v>-0.57752700000000001</c:v>
                </c:pt>
                <c:pt idx="4200">
                  <c:v>0.11024299999999999</c:v>
                </c:pt>
                <c:pt idx="4201">
                  <c:v>0.93752500000000005</c:v>
                </c:pt>
                <c:pt idx="4202">
                  <c:v>-8.5355E-2</c:v>
                </c:pt>
                <c:pt idx="4203">
                  <c:v>0.40326299999999998</c:v>
                </c:pt>
                <c:pt idx="4204">
                  <c:v>1.4147700000000001</c:v>
                </c:pt>
                <c:pt idx="4205">
                  <c:v>1.1805600000000001</c:v>
                </c:pt>
                <c:pt idx="4206">
                  <c:v>1.0980300000000001</c:v>
                </c:pt>
                <c:pt idx="4207">
                  <c:v>0.78853300000000004</c:v>
                </c:pt>
                <c:pt idx="4208">
                  <c:v>0.32943099999999997</c:v>
                </c:pt>
                <c:pt idx="4209">
                  <c:v>0.89637599999999995</c:v>
                </c:pt>
                <c:pt idx="4210">
                  <c:v>-0.19914699999999999</c:v>
                </c:pt>
                <c:pt idx="4211">
                  <c:v>-0.30671399999999999</c:v>
                </c:pt>
                <c:pt idx="4212">
                  <c:v>1.02545</c:v>
                </c:pt>
                <c:pt idx="4213">
                  <c:v>0.50643800000000005</c:v>
                </c:pt>
                <c:pt idx="4214">
                  <c:v>0.93023500000000003</c:v>
                </c:pt>
                <c:pt idx="4215">
                  <c:v>0.39411499999999999</c:v>
                </c:pt>
                <c:pt idx="4216">
                  <c:v>1.33473</c:v>
                </c:pt>
                <c:pt idx="4217">
                  <c:v>0.92075700000000005</c:v>
                </c:pt>
                <c:pt idx="4218">
                  <c:v>0.75154100000000001</c:v>
                </c:pt>
                <c:pt idx="4219">
                  <c:v>0.18587600000000001</c:v>
                </c:pt>
                <c:pt idx="4220">
                  <c:v>0.389791</c:v>
                </c:pt>
                <c:pt idx="4221">
                  <c:v>0.82891300000000001</c:v>
                </c:pt>
                <c:pt idx="4222">
                  <c:v>1.2438199999999999</c:v>
                </c:pt>
                <c:pt idx="4223">
                  <c:v>-0.15667300000000001</c:v>
                </c:pt>
                <c:pt idx="4224">
                  <c:v>0.60149699999999995</c:v>
                </c:pt>
                <c:pt idx="4225">
                  <c:v>0.62283200000000005</c:v>
                </c:pt>
                <c:pt idx="4226">
                  <c:v>0.34713500000000003</c:v>
                </c:pt>
                <c:pt idx="4227">
                  <c:v>-0.62814599999999998</c:v>
                </c:pt>
                <c:pt idx="4228">
                  <c:v>1.0321199999999999</c:v>
                </c:pt>
                <c:pt idx="4229">
                  <c:v>0.82975500000000002</c:v>
                </c:pt>
                <c:pt idx="4230">
                  <c:v>0.81376599999999999</c:v>
                </c:pt>
                <c:pt idx="4231">
                  <c:v>0.20269699999999999</c:v>
                </c:pt>
                <c:pt idx="4232">
                  <c:v>0.249253</c:v>
                </c:pt>
                <c:pt idx="4233">
                  <c:v>0.15252399999999999</c:v>
                </c:pt>
                <c:pt idx="4234">
                  <c:v>0.361425</c:v>
                </c:pt>
                <c:pt idx="4235">
                  <c:v>0.93226100000000001</c:v>
                </c:pt>
                <c:pt idx="4236">
                  <c:v>0.54997700000000005</c:v>
                </c:pt>
                <c:pt idx="4237">
                  <c:v>-7.1661000000000002E-2</c:v>
                </c:pt>
                <c:pt idx="4238">
                  <c:v>-0.72670800000000002</c:v>
                </c:pt>
                <c:pt idx="4239">
                  <c:v>0.60648100000000005</c:v>
                </c:pt>
                <c:pt idx="4240">
                  <c:v>1.4027000000000001</c:v>
                </c:pt>
                <c:pt idx="4241">
                  <c:v>1.12216</c:v>
                </c:pt>
                <c:pt idx="4242">
                  <c:v>-5.176E-2</c:v>
                </c:pt>
                <c:pt idx="4243">
                  <c:v>1.8891000000000002E-2</c:v>
                </c:pt>
                <c:pt idx="4244">
                  <c:v>0.71952000000000005</c:v>
                </c:pt>
                <c:pt idx="4245">
                  <c:v>0.35067399999999999</c:v>
                </c:pt>
                <c:pt idx="4246">
                  <c:v>0.17510800000000001</c:v>
                </c:pt>
                <c:pt idx="4247">
                  <c:v>0.36454199999999998</c:v>
                </c:pt>
                <c:pt idx="4248">
                  <c:v>-0.39280999999999999</c:v>
                </c:pt>
                <c:pt idx="4249">
                  <c:v>-0.72468399999999999</c:v>
                </c:pt>
                <c:pt idx="4250">
                  <c:v>-0.18726899999999999</c:v>
                </c:pt>
                <c:pt idx="4251">
                  <c:v>-1.43346</c:v>
                </c:pt>
                <c:pt idx="4252">
                  <c:v>0.1042</c:v>
                </c:pt>
                <c:pt idx="4253">
                  <c:v>-6.2295999999999997E-2</c:v>
                </c:pt>
                <c:pt idx="4254">
                  <c:v>-0.33155099999999998</c:v>
                </c:pt>
                <c:pt idx="4255">
                  <c:v>-1.19635</c:v>
                </c:pt>
                <c:pt idx="4256">
                  <c:v>-0.86543199999999998</c:v>
                </c:pt>
                <c:pt idx="4257">
                  <c:v>-0.152887</c:v>
                </c:pt>
                <c:pt idx="4258">
                  <c:v>0.282163</c:v>
                </c:pt>
                <c:pt idx="4259">
                  <c:v>-0.61749299999999996</c:v>
                </c:pt>
                <c:pt idx="4260">
                  <c:v>-0.44407400000000002</c:v>
                </c:pt>
                <c:pt idx="4261">
                  <c:v>-0.22547</c:v>
                </c:pt>
                <c:pt idx="4262">
                  <c:v>-0.65799700000000005</c:v>
                </c:pt>
                <c:pt idx="4263">
                  <c:v>-0.228217</c:v>
                </c:pt>
                <c:pt idx="4264">
                  <c:v>-1.23996</c:v>
                </c:pt>
                <c:pt idx="4265">
                  <c:v>0.34477099999999999</c:v>
                </c:pt>
                <c:pt idx="4266">
                  <c:v>-1.2523</c:v>
                </c:pt>
                <c:pt idx="4267">
                  <c:v>-0.53929800000000006</c:v>
                </c:pt>
                <c:pt idx="4268">
                  <c:v>-1.08168</c:v>
                </c:pt>
                <c:pt idx="4269">
                  <c:v>-1.2172799999999999</c:v>
                </c:pt>
                <c:pt idx="4270">
                  <c:v>-6.1704000000000002E-2</c:v>
                </c:pt>
                <c:pt idx="4271">
                  <c:v>-0.80749800000000005</c:v>
                </c:pt>
                <c:pt idx="4272">
                  <c:v>-0.33926400000000001</c:v>
                </c:pt>
                <c:pt idx="4273">
                  <c:v>-0.91986699999999999</c:v>
                </c:pt>
                <c:pt idx="4274">
                  <c:v>-0.62360499999999996</c:v>
                </c:pt>
                <c:pt idx="4275">
                  <c:v>-1.7505999999999999</c:v>
                </c:pt>
                <c:pt idx="4276">
                  <c:v>-1.6462000000000001E-2</c:v>
                </c:pt>
                <c:pt idx="4277">
                  <c:v>1.19787</c:v>
                </c:pt>
                <c:pt idx="4278">
                  <c:v>-0.813419</c:v>
                </c:pt>
                <c:pt idx="4279">
                  <c:v>-0.108657</c:v>
                </c:pt>
                <c:pt idx="4280">
                  <c:v>-0.214086</c:v>
                </c:pt>
                <c:pt idx="4281">
                  <c:v>-0.57817700000000005</c:v>
                </c:pt>
                <c:pt idx="4282">
                  <c:v>-0.26362000000000002</c:v>
                </c:pt>
                <c:pt idx="4283">
                  <c:v>-1.6077000000000001E-2</c:v>
                </c:pt>
                <c:pt idx="4284">
                  <c:v>-1.15177</c:v>
                </c:pt>
                <c:pt idx="4285">
                  <c:v>-1.5426299999999999</c:v>
                </c:pt>
                <c:pt idx="4286">
                  <c:v>-0.46973900000000002</c:v>
                </c:pt>
                <c:pt idx="4287">
                  <c:v>-0.13841100000000001</c:v>
                </c:pt>
                <c:pt idx="4288">
                  <c:v>-0.78707400000000005</c:v>
                </c:pt>
                <c:pt idx="4289">
                  <c:v>-1.27406</c:v>
                </c:pt>
                <c:pt idx="4290">
                  <c:v>0.99042600000000003</c:v>
                </c:pt>
                <c:pt idx="4291">
                  <c:v>0.124179</c:v>
                </c:pt>
                <c:pt idx="4292">
                  <c:v>0.22236600000000001</c:v>
                </c:pt>
                <c:pt idx="4293">
                  <c:v>1.3768100000000001</c:v>
                </c:pt>
                <c:pt idx="4294">
                  <c:v>0.15108199999999999</c:v>
                </c:pt>
                <c:pt idx="4295">
                  <c:v>0.69771700000000003</c:v>
                </c:pt>
                <c:pt idx="4296">
                  <c:v>0.87092499999999995</c:v>
                </c:pt>
                <c:pt idx="4297">
                  <c:v>0.71390299999999995</c:v>
                </c:pt>
                <c:pt idx="4298">
                  <c:v>0.385602</c:v>
                </c:pt>
                <c:pt idx="4299">
                  <c:v>0.88542100000000001</c:v>
                </c:pt>
                <c:pt idx="4300">
                  <c:v>-0.34822700000000001</c:v>
                </c:pt>
                <c:pt idx="4301">
                  <c:v>0.5958</c:v>
                </c:pt>
                <c:pt idx="4302">
                  <c:v>0.55222700000000002</c:v>
                </c:pt>
                <c:pt idx="4303">
                  <c:v>0.77376400000000001</c:v>
                </c:pt>
                <c:pt idx="4304">
                  <c:v>0.62377700000000003</c:v>
                </c:pt>
                <c:pt idx="4305">
                  <c:v>-1.5856699999999999</c:v>
                </c:pt>
                <c:pt idx="4306">
                  <c:v>0.526729</c:v>
                </c:pt>
                <c:pt idx="4307">
                  <c:v>-1.83555</c:v>
                </c:pt>
                <c:pt idx="4308">
                  <c:v>0.573245</c:v>
                </c:pt>
                <c:pt idx="4309">
                  <c:v>-0.80553900000000001</c:v>
                </c:pt>
                <c:pt idx="4310">
                  <c:v>0.86437299999999995</c:v>
                </c:pt>
                <c:pt idx="4311">
                  <c:v>0.78645699999999996</c:v>
                </c:pt>
                <c:pt idx="4312">
                  <c:v>1.2615799999999999</c:v>
                </c:pt>
                <c:pt idx="4313">
                  <c:v>1.1203000000000001</c:v>
                </c:pt>
                <c:pt idx="4314">
                  <c:v>0.96584899999999996</c:v>
                </c:pt>
                <c:pt idx="4315">
                  <c:v>0.70302699999999996</c:v>
                </c:pt>
                <c:pt idx="4316">
                  <c:v>0.55506299999999997</c:v>
                </c:pt>
                <c:pt idx="4317">
                  <c:v>-0.69960100000000003</c:v>
                </c:pt>
                <c:pt idx="4318">
                  <c:v>0.69583899999999999</c:v>
                </c:pt>
                <c:pt idx="4319">
                  <c:v>0.67428699999999997</c:v>
                </c:pt>
                <c:pt idx="4320">
                  <c:v>0.27617700000000001</c:v>
                </c:pt>
                <c:pt idx="4321">
                  <c:v>0.57688499999999998</c:v>
                </c:pt>
                <c:pt idx="4322">
                  <c:v>-0.90942699999999999</c:v>
                </c:pt>
                <c:pt idx="4323">
                  <c:v>0.35086200000000001</c:v>
                </c:pt>
                <c:pt idx="4324">
                  <c:v>-2.1520100000000002</c:v>
                </c:pt>
                <c:pt idx="4325">
                  <c:v>-0.34067599999999998</c:v>
                </c:pt>
                <c:pt idx="4326">
                  <c:v>-0.85623700000000003</c:v>
                </c:pt>
                <c:pt idx="4327">
                  <c:v>0.65318799999999999</c:v>
                </c:pt>
                <c:pt idx="4328">
                  <c:v>0.97450599999999998</c:v>
                </c:pt>
                <c:pt idx="4329">
                  <c:v>0.35200500000000001</c:v>
                </c:pt>
                <c:pt idx="4330">
                  <c:v>0.349333</c:v>
                </c:pt>
                <c:pt idx="4331">
                  <c:v>1.02786</c:v>
                </c:pt>
                <c:pt idx="4332">
                  <c:v>-1.64245</c:v>
                </c:pt>
                <c:pt idx="4333">
                  <c:v>1.4915400000000001</c:v>
                </c:pt>
                <c:pt idx="4334">
                  <c:v>0.57330499999999995</c:v>
                </c:pt>
                <c:pt idx="4335">
                  <c:v>0.25261</c:v>
                </c:pt>
                <c:pt idx="4336">
                  <c:v>1.5707899999999999</c:v>
                </c:pt>
                <c:pt idx="4337">
                  <c:v>-0.121749</c:v>
                </c:pt>
                <c:pt idx="4338">
                  <c:v>-0.26819700000000002</c:v>
                </c:pt>
                <c:pt idx="4339">
                  <c:v>0.27090999999999998</c:v>
                </c:pt>
                <c:pt idx="4340">
                  <c:v>0.19312799999999999</c:v>
                </c:pt>
                <c:pt idx="4341">
                  <c:v>0.50968599999999997</c:v>
                </c:pt>
                <c:pt idx="4342">
                  <c:v>-0.18666199999999999</c:v>
                </c:pt>
                <c:pt idx="4343">
                  <c:v>0.50599300000000003</c:v>
                </c:pt>
                <c:pt idx="4344">
                  <c:v>0.68881899999999996</c:v>
                </c:pt>
                <c:pt idx="4345">
                  <c:v>5.8900000000000001E-4</c:v>
                </c:pt>
                <c:pt idx="4346">
                  <c:v>0.64238399999999996</c:v>
                </c:pt>
                <c:pt idx="4347">
                  <c:v>0.19112699999999999</c:v>
                </c:pt>
                <c:pt idx="4348">
                  <c:v>-0.41634399999999999</c:v>
                </c:pt>
                <c:pt idx="4349">
                  <c:v>0.88357300000000005</c:v>
                </c:pt>
                <c:pt idx="4350">
                  <c:v>0.408553</c:v>
                </c:pt>
                <c:pt idx="4351">
                  <c:v>-1.1615E-2</c:v>
                </c:pt>
                <c:pt idx="4352">
                  <c:v>0.97967499999999996</c:v>
                </c:pt>
                <c:pt idx="4353">
                  <c:v>1.12842</c:v>
                </c:pt>
                <c:pt idx="4354">
                  <c:v>0.82453399999999999</c:v>
                </c:pt>
                <c:pt idx="4355">
                  <c:v>0.81476400000000004</c:v>
                </c:pt>
                <c:pt idx="4356">
                  <c:v>1.6208899999999999</c:v>
                </c:pt>
                <c:pt idx="4357">
                  <c:v>1.40981</c:v>
                </c:pt>
                <c:pt idx="4358">
                  <c:v>1.11809</c:v>
                </c:pt>
                <c:pt idx="4359">
                  <c:v>1.2987500000000001</c:v>
                </c:pt>
                <c:pt idx="4360">
                  <c:v>1.22054</c:v>
                </c:pt>
                <c:pt idx="4361">
                  <c:v>-1.9487999999999998E-2</c:v>
                </c:pt>
                <c:pt idx="4362">
                  <c:v>1.3733299999999999</c:v>
                </c:pt>
                <c:pt idx="4363">
                  <c:v>0.311722</c:v>
                </c:pt>
                <c:pt idx="4364">
                  <c:v>0.806006</c:v>
                </c:pt>
                <c:pt idx="4365">
                  <c:v>0.77901900000000002</c:v>
                </c:pt>
                <c:pt idx="4366">
                  <c:v>1.1184400000000001</c:v>
                </c:pt>
                <c:pt idx="4367">
                  <c:v>-0.166962</c:v>
                </c:pt>
                <c:pt idx="4368">
                  <c:v>0.63306499999999999</c:v>
                </c:pt>
                <c:pt idx="4369">
                  <c:v>1.3874500000000001</c:v>
                </c:pt>
                <c:pt idx="4370">
                  <c:v>0.30001100000000003</c:v>
                </c:pt>
                <c:pt idx="4371">
                  <c:v>5.6862000000000003E-2</c:v>
                </c:pt>
                <c:pt idx="4372">
                  <c:v>-0.43209799999999998</c:v>
                </c:pt>
                <c:pt idx="4373">
                  <c:v>1.0165200000000001</c:v>
                </c:pt>
                <c:pt idx="4374">
                  <c:v>1.6414500000000001</c:v>
                </c:pt>
                <c:pt idx="4375">
                  <c:v>1.1288400000000001</c:v>
                </c:pt>
                <c:pt idx="4376">
                  <c:v>0.508162</c:v>
                </c:pt>
                <c:pt idx="4377">
                  <c:v>0.71139300000000005</c:v>
                </c:pt>
                <c:pt idx="4378">
                  <c:v>7.0394999999999999E-2</c:v>
                </c:pt>
                <c:pt idx="4379">
                  <c:v>0.33668500000000001</c:v>
                </c:pt>
                <c:pt idx="4380">
                  <c:v>0.67210700000000001</c:v>
                </c:pt>
                <c:pt idx="4381">
                  <c:v>1.2119500000000001</c:v>
                </c:pt>
                <c:pt idx="4382">
                  <c:v>-0.71280900000000003</c:v>
                </c:pt>
                <c:pt idx="4383">
                  <c:v>0.869448</c:v>
                </c:pt>
                <c:pt idx="4384">
                  <c:v>-1.0688599999999999</c:v>
                </c:pt>
                <c:pt idx="4385">
                  <c:v>-1.16296</c:v>
                </c:pt>
                <c:pt idx="4386">
                  <c:v>-0.89128399999999997</c:v>
                </c:pt>
                <c:pt idx="4387">
                  <c:v>0.19201699999999999</c:v>
                </c:pt>
                <c:pt idx="4388">
                  <c:v>0.92604200000000003</c:v>
                </c:pt>
                <c:pt idx="4389">
                  <c:v>-1.4992300000000001</c:v>
                </c:pt>
                <c:pt idx="4390">
                  <c:v>-1.07138</c:v>
                </c:pt>
                <c:pt idx="4391">
                  <c:v>1.1349100000000001</c:v>
                </c:pt>
                <c:pt idx="4392">
                  <c:v>0.42474800000000001</c:v>
                </c:pt>
                <c:pt idx="4393">
                  <c:v>0.72861299999999996</c:v>
                </c:pt>
                <c:pt idx="4394">
                  <c:v>0.88006300000000004</c:v>
                </c:pt>
                <c:pt idx="4395">
                  <c:v>0.80690300000000004</c:v>
                </c:pt>
                <c:pt idx="4396">
                  <c:v>1.1257699999999999</c:v>
                </c:pt>
                <c:pt idx="4397">
                  <c:v>-1.64259</c:v>
                </c:pt>
                <c:pt idx="4398">
                  <c:v>0.687195</c:v>
                </c:pt>
                <c:pt idx="4399">
                  <c:v>0.27791100000000002</c:v>
                </c:pt>
                <c:pt idx="4400">
                  <c:v>0.14025799999999999</c:v>
                </c:pt>
                <c:pt idx="4401">
                  <c:v>-0.69086599999999998</c:v>
                </c:pt>
                <c:pt idx="4402">
                  <c:v>0.94142199999999998</c:v>
                </c:pt>
                <c:pt idx="4403">
                  <c:v>-1.03268</c:v>
                </c:pt>
                <c:pt idx="4404">
                  <c:v>0.28104099999999999</c:v>
                </c:pt>
                <c:pt idx="4405">
                  <c:v>-0.75523600000000002</c:v>
                </c:pt>
                <c:pt idx="4406">
                  <c:v>0.64201399999999997</c:v>
                </c:pt>
                <c:pt idx="4407">
                  <c:v>0.49377900000000002</c:v>
                </c:pt>
                <c:pt idx="4408">
                  <c:v>1.07633</c:v>
                </c:pt>
                <c:pt idx="4409">
                  <c:v>0.55442199999999997</c:v>
                </c:pt>
                <c:pt idx="4410">
                  <c:v>0.212199</c:v>
                </c:pt>
                <c:pt idx="4411">
                  <c:v>-0.21277699999999999</c:v>
                </c:pt>
                <c:pt idx="4412">
                  <c:v>0.96780299999999997</c:v>
                </c:pt>
                <c:pt idx="4413">
                  <c:v>0.42109099999999999</c:v>
                </c:pt>
                <c:pt idx="4414">
                  <c:v>-0.49327700000000002</c:v>
                </c:pt>
                <c:pt idx="4415">
                  <c:v>0.92354199999999997</c:v>
                </c:pt>
                <c:pt idx="4416">
                  <c:v>-0.22756799999999999</c:v>
                </c:pt>
                <c:pt idx="4417">
                  <c:v>1.1306499999999999</c:v>
                </c:pt>
                <c:pt idx="4418">
                  <c:v>1.1075699999999999</c:v>
                </c:pt>
                <c:pt idx="4419">
                  <c:v>-0.325436</c:v>
                </c:pt>
                <c:pt idx="4420">
                  <c:v>-0.590283</c:v>
                </c:pt>
                <c:pt idx="4421">
                  <c:v>-0.53457900000000003</c:v>
                </c:pt>
                <c:pt idx="4422">
                  <c:v>-0.97226400000000002</c:v>
                </c:pt>
                <c:pt idx="4423">
                  <c:v>-0.64688999999999997</c:v>
                </c:pt>
                <c:pt idx="4424">
                  <c:v>1.1458900000000001</c:v>
                </c:pt>
                <c:pt idx="4425">
                  <c:v>-0.38695200000000002</c:v>
                </c:pt>
                <c:pt idx="4426">
                  <c:v>-0.32342599999999999</c:v>
                </c:pt>
                <c:pt idx="4427">
                  <c:v>0.58014600000000005</c:v>
                </c:pt>
                <c:pt idx="4428">
                  <c:v>-0.34079399999999999</c:v>
                </c:pt>
                <c:pt idx="4429">
                  <c:v>-0.32128400000000001</c:v>
                </c:pt>
                <c:pt idx="4430">
                  <c:v>-0.1169</c:v>
                </c:pt>
                <c:pt idx="4431">
                  <c:v>-0.32138299999999997</c:v>
                </c:pt>
                <c:pt idx="4432">
                  <c:v>-0.108678</c:v>
                </c:pt>
                <c:pt idx="4433">
                  <c:v>1.20841</c:v>
                </c:pt>
                <c:pt idx="4434">
                  <c:v>-9.0657000000000001E-2</c:v>
                </c:pt>
                <c:pt idx="4435">
                  <c:v>-0.51781999999999995</c:v>
                </c:pt>
                <c:pt idx="4436">
                  <c:v>-0.90415100000000004</c:v>
                </c:pt>
                <c:pt idx="4437">
                  <c:v>-0.83377000000000001</c:v>
                </c:pt>
                <c:pt idx="4438">
                  <c:v>-0.54342800000000002</c:v>
                </c:pt>
                <c:pt idx="4439">
                  <c:v>0.24274100000000001</c:v>
                </c:pt>
                <c:pt idx="4440">
                  <c:v>0.379639</c:v>
                </c:pt>
                <c:pt idx="4441">
                  <c:v>-0.91239899999999996</c:v>
                </c:pt>
                <c:pt idx="4442">
                  <c:v>-0.67046600000000001</c:v>
                </c:pt>
                <c:pt idx="4443">
                  <c:v>-0.49750899999999998</c:v>
                </c:pt>
                <c:pt idx="4444">
                  <c:v>1.45686</c:v>
                </c:pt>
                <c:pt idx="4445">
                  <c:v>-0.27832699999999999</c:v>
                </c:pt>
                <c:pt idx="4446">
                  <c:v>1.23634</c:v>
                </c:pt>
                <c:pt idx="4447">
                  <c:v>0.97475599999999996</c:v>
                </c:pt>
                <c:pt idx="4448">
                  <c:v>0.89387399999999995</c:v>
                </c:pt>
                <c:pt idx="4449">
                  <c:v>-1.1380699999999999</c:v>
                </c:pt>
                <c:pt idx="4450">
                  <c:v>-0.243421</c:v>
                </c:pt>
                <c:pt idx="4451">
                  <c:v>0.99233199999999999</c:v>
                </c:pt>
                <c:pt idx="4452">
                  <c:v>0.30567800000000001</c:v>
                </c:pt>
                <c:pt idx="4453">
                  <c:v>0.76715699999999998</c:v>
                </c:pt>
                <c:pt idx="4454">
                  <c:v>0.70547099999999996</c:v>
                </c:pt>
                <c:pt idx="4455">
                  <c:v>6.2165999999999999E-2</c:v>
                </c:pt>
                <c:pt idx="4456">
                  <c:v>0.71323599999999998</c:v>
                </c:pt>
                <c:pt idx="4457">
                  <c:v>0.450181</c:v>
                </c:pt>
                <c:pt idx="4458">
                  <c:v>0.2792</c:v>
                </c:pt>
                <c:pt idx="4459">
                  <c:v>-0.212087</c:v>
                </c:pt>
                <c:pt idx="4460">
                  <c:v>0.74131800000000003</c:v>
                </c:pt>
                <c:pt idx="4461">
                  <c:v>-6.3895999999999994E-2</c:v>
                </c:pt>
                <c:pt idx="4462">
                  <c:v>-4.6129999999999997E-2</c:v>
                </c:pt>
                <c:pt idx="4463">
                  <c:v>-0.53012899999999996</c:v>
                </c:pt>
                <c:pt idx="4464">
                  <c:v>0.62562600000000002</c:v>
                </c:pt>
                <c:pt idx="4465">
                  <c:v>1.01983</c:v>
                </c:pt>
                <c:pt idx="4466">
                  <c:v>0.35804399999999997</c:v>
                </c:pt>
                <c:pt idx="4467">
                  <c:v>-0.27071099999999998</c:v>
                </c:pt>
                <c:pt idx="4468">
                  <c:v>0.144095</c:v>
                </c:pt>
                <c:pt idx="4469">
                  <c:v>0.54720899999999995</c:v>
                </c:pt>
                <c:pt idx="4470">
                  <c:v>-0.46404499999999999</c:v>
                </c:pt>
                <c:pt idx="4471">
                  <c:v>-0.63886299999999996</c:v>
                </c:pt>
                <c:pt idx="4472">
                  <c:v>-1.91096</c:v>
                </c:pt>
                <c:pt idx="4473">
                  <c:v>0.45125999999999999</c:v>
                </c:pt>
                <c:pt idx="4474">
                  <c:v>-0.11081299999999999</c:v>
                </c:pt>
                <c:pt idx="4475">
                  <c:v>0.192583</c:v>
                </c:pt>
                <c:pt idx="4476">
                  <c:v>0.40385100000000002</c:v>
                </c:pt>
                <c:pt idx="4477">
                  <c:v>0.50708600000000004</c:v>
                </c:pt>
                <c:pt idx="4478">
                  <c:v>0.43918099999999999</c:v>
                </c:pt>
                <c:pt idx="4479">
                  <c:v>-8.5065000000000002E-2</c:v>
                </c:pt>
                <c:pt idx="4480">
                  <c:v>1.0011000000000001</c:v>
                </c:pt>
                <c:pt idx="4481">
                  <c:v>0.50812199999999996</c:v>
                </c:pt>
                <c:pt idx="4482">
                  <c:v>0.21360399999999999</c:v>
                </c:pt>
                <c:pt idx="4483">
                  <c:v>0.70356799999999997</c:v>
                </c:pt>
                <c:pt idx="4484">
                  <c:v>0.59370599999999996</c:v>
                </c:pt>
                <c:pt idx="4485">
                  <c:v>-0.75190400000000002</c:v>
                </c:pt>
                <c:pt idx="4486">
                  <c:v>0.78361700000000001</c:v>
                </c:pt>
                <c:pt idx="4487">
                  <c:v>0.27793899999999999</c:v>
                </c:pt>
                <c:pt idx="4488">
                  <c:v>0.28263700000000003</c:v>
                </c:pt>
                <c:pt idx="4489">
                  <c:v>0.53246800000000005</c:v>
                </c:pt>
                <c:pt idx="4490">
                  <c:v>0.90975200000000001</c:v>
                </c:pt>
                <c:pt idx="4491">
                  <c:v>0.47306399999999998</c:v>
                </c:pt>
                <c:pt idx="4492">
                  <c:v>0.573824</c:v>
                </c:pt>
                <c:pt idx="4493">
                  <c:v>0.32119599999999998</c:v>
                </c:pt>
                <c:pt idx="4494">
                  <c:v>0.28769899999999998</c:v>
                </c:pt>
                <c:pt idx="4495">
                  <c:v>0.87719199999999997</c:v>
                </c:pt>
                <c:pt idx="4496">
                  <c:v>0.295624</c:v>
                </c:pt>
                <c:pt idx="4497">
                  <c:v>-0.75595100000000004</c:v>
                </c:pt>
                <c:pt idx="4498">
                  <c:v>-0.30937300000000001</c:v>
                </c:pt>
                <c:pt idx="4499">
                  <c:v>0.69860999999999995</c:v>
                </c:pt>
                <c:pt idx="4500">
                  <c:v>0.89311600000000002</c:v>
                </c:pt>
                <c:pt idx="4501">
                  <c:v>0.88668199999999997</c:v>
                </c:pt>
                <c:pt idx="4502">
                  <c:v>0.24693999999999999</c:v>
                </c:pt>
                <c:pt idx="4503">
                  <c:v>-1.0450200000000001</c:v>
                </c:pt>
                <c:pt idx="4504">
                  <c:v>-0.95858100000000002</c:v>
                </c:pt>
                <c:pt idx="4505">
                  <c:v>-0.310811</c:v>
                </c:pt>
                <c:pt idx="4506">
                  <c:v>-0.86129699999999998</c:v>
                </c:pt>
                <c:pt idx="4507">
                  <c:v>0.68079400000000001</c:v>
                </c:pt>
                <c:pt idx="4508">
                  <c:v>0.33391100000000001</c:v>
                </c:pt>
                <c:pt idx="4509">
                  <c:v>1.12493</c:v>
                </c:pt>
                <c:pt idx="4510">
                  <c:v>-0.25659700000000002</c:v>
                </c:pt>
                <c:pt idx="4511">
                  <c:v>0.16455500000000001</c:v>
                </c:pt>
                <c:pt idx="4512">
                  <c:v>-0.72709199999999996</c:v>
                </c:pt>
                <c:pt idx="4513">
                  <c:v>0.35337499999999999</c:v>
                </c:pt>
                <c:pt idx="4514">
                  <c:v>-0.600267</c:v>
                </c:pt>
                <c:pt idx="4515">
                  <c:v>-1.3460300000000001</c:v>
                </c:pt>
                <c:pt idx="4516">
                  <c:v>-0.84279400000000004</c:v>
                </c:pt>
                <c:pt idx="4517">
                  <c:v>-1.0477099999999999</c:v>
                </c:pt>
                <c:pt idx="4518">
                  <c:v>0.14710899999999999</c:v>
                </c:pt>
                <c:pt idx="4519">
                  <c:v>-0.58784199999999998</c:v>
                </c:pt>
                <c:pt idx="4520">
                  <c:v>-1.3310500000000001</c:v>
                </c:pt>
                <c:pt idx="4521">
                  <c:v>0.22725400000000001</c:v>
                </c:pt>
                <c:pt idx="4522">
                  <c:v>0.263596</c:v>
                </c:pt>
                <c:pt idx="4523">
                  <c:v>0.29720800000000003</c:v>
                </c:pt>
                <c:pt idx="4524">
                  <c:v>-2.48936</c:v>
                </c:pt>
                <c:pt idx="4525">
                  <c:v>-0.185861</c:v>
                </c:pt>
                <c:pt idx="4526">
                  <c:v>-0.60882700000000001</c:v>
                </c:pt>
                <c:pt idx="4527">
                  <c:v>0.474605</c:v>
                </c:pt>
                <c:pt idx="4528">
                  <c:v>-1.4497899999999999</c:v>
                </c:pt>
                <c:pt idx="4529">
                  <c:v>0.71511899999999995</c:v>
                </c:pt>
                <c:pt idx="4530">
                  <c:v>1.15503</c:v>
                </c:pt>
                <c:pt idx="4531">
                  <c:v>0.35428700000000002</c:v>
                </c:pt>
                <c:pt idx="4532">
                  <c:v>0.74192599999999997</c:v>
                </c:pt>
                <c:pt idx="4533">
                  <c:v>-2.8188999999999999E-2</c:v>
                </c:pt>
                <c:pt idx="4534">
                  <c:v>0.27973500000000001</c:v>
                </c:pt>
                <c:pt idx="4535">
                  <c:v>0.27456199999999997</c:v>
                </c:pt>
                <c:pt idx="4536">
                  <c:v>9.5368999999999995E-2</c:v>
                </c:pt>
                <c:pt idx="4537">
                  <c:v>-6.3575999999999994E-2</c:v>
                </c:pt>
                <c:pt idx="4538">
                  <c:v>1.1792800000000001</c:v>
                </c:pt>
                <c:pt idx="4539">
                  <c:v>0.89925900000000003</c:v>
                </c:pt>
                <c:pt idx="4540">
                  <c:v>0.80848100000000001</c:v>
                </c:pt>
                <c:pt idx="4541">
                  <c:v>0.80821200000000004</c:v>
                </c:pt>
                <c:pt idx="4542">
                  <c:v>0.39298100000000002</c:v>
                </c:pt>
                <c:pt idx="4543">
                  <c:v>0.96536900000000003</c:v>
                </c:pt>
                <c:pt idx="4544">
                  <c:v>0.41611799999999999</c:v>
                </c:pt>
                <c:pt idx="4545">
                  <c:v>0.74657099999999998</c:v>
                </c:pt>
                <c:pt idx="4546">
                  <c:v>0.36401899999999998</c:v>
                </c:pt>
                <c:pt idx="4547">
                  <c:v>0.10395699999999999</c:v>
                </c:pt>
                <c:pt idx="4548">
                  <c:v>0.55407399999999996</c:v>
                </c:pt>
                <c:pt idx="4549">
                  <c:v>0.41188999999999998</c:v>
                </c:pt>
                <c:pt idx="4550">
                  <c:v>0.62079300000000004</c:v>
                </c:pt>
                <c:pt idx="4551">
                  <c:v>0.33821299999999999</c:v>
                </c:pt>
                <c:pt idx="4552">
                  <c:v>0.23039299999999999</c:v>
                </c:pt>
                <c:pt idx="4553">
                  <c:v>0.75985800000000003</c:v>
                </c:pt>
                <c:pt idx="4554">
                  <c:v>0.65153399999999995</c:v>
                </c:pt>
                <c:pt idx="4555">
                  <c:v>1.00509</c:v>
                </c:pt>
                <c:pt idx="4556">
                  <c:v>-2.44469</c:v>
                </c:pt>
                <c:pt idx="4557">
                  <c:v>0.12468700000000001</c:v>
                </c:pt>
                <c:pt idx="4558">
                  <c:v>0.138459</c:v>
                </c:pt>
                <c:pt idx="4559">
                  <c:v>0.54642000000000002</c:v>
                </c:pt>
                <c:pt idx="4560">
                  <c:v>0.75329199999999996</c:v>
                </c:pt>
                <c:pt idx="4561">
                  <c:v>1.3637300000000001</c:v>
                </c:pt>
                <c:pt idx="4562">
                  <c:v>0.44358999999999998</c:v>
                </c:pt>
                <c:pt idx="4563">
                  <c:v>0.53689299999999995</c:v>
                </c:pt>
                <c:pt idx="4564">
                  <c:v>0.49208000000000002</c:v>
                </c:pt>
                <c:pt idx="4565">
                  <c:v>-0.491566</c:v>
                </c:pt>
                <c:pt idx="4566">
                  <c:v>-5.5545999999999998E-2</c:v>
                </c:pt>
                <c:pt idx="4567">
                  <c:v>0.48307899999999998</c:v>
                </c:pt>
                <c:pt idx="4568">
                  <c:v>0.99663299999999999</c:v>
                </c:pt>
                <c:pt idx="4569">
                  <c:v>6.3115000000000004E-2</c:v>
                </c:pt>
                <c:pt idx="4570">
                  <c:v>7.7525999999999998E-2</c:v>
                </c:pt>
                <c:pt idx="4571">
                  <c:v>-1.1813199999999999</c:v>
                </c:pt>
                <c:pt idx="4572">
                  <c:v>-0.16373399999999999</c:v>
                </c:pt>
                <c:pt idx="4573">
                  <c:v>7.6092000000000007E-2</c:v>
                </c:pt>
                <c:pt idx="4574">
                  <c:v>0.50073500000000004</c:v>
                </c:pt>
                <c:pt idx="4575">
                  <c:v>0.56121100000000002</c:v>
                </c:pt>
                <c:pt idx="4576">
                  <c:v>-1.11856</c:v>
                </c:pt>
                <c:pt idx="4577">
                  <c:v>-0.23791100000000001</c:v>
                </c:pt>
                <c:pt idx="4578">
                  <c:v>0.35793399999999997</c:v>
                </c:pt>
                <c:pt idx="4579">
                  <c:v>0.47733100000000001</c:v>
                </c:pt>
                <c:pt idx="4580">
                  <c:v>0.61780599999999997</c:v>
                </c:pt>
                <c:pt idx="4581">
                  <c:v>1.3574999999999999</c:v>
                </c:pt>
                <c:pt idx="4582">
                  <c:v>0.92655900000000002</c:v>
                </c:pt>
                <c:pt idx="4583">
                  <c:v>0.67181800000000003</c:v>
                </c:pt>
                <c:pt idx="4584">
                  <c:v>0.80788899999999997</c:v>
                </c:pt>
                <c:pt idx="4585">
                  <c:v>0.143043</c:v>
                </c:pt>
                <c:pt idx="4586">
                  <c:v>1.5603899999999999</c:v>
                </c:pt>
                <c:pt idx="4587">
                  <c:v>0.83670299999999997</c:v>
                </c:pt>
                <c:pt idx="4588">
                  <c:v>0.60516400000000004</c:v>
                </c:pt>
                <c:pt idx="4589">
                  <c:v>-0.464088</c:v>
                </c:pt>
                <c:pt idx="4590">
                  <c:v>1.33301</c:v>
                </c:pt>
                <c:pt idx="4591">
                  <c:v>0.122862</c:v>
                </c:pt>
                <c:pt idx="4592">
                  <c:v>0.27956700000000001</c:v>
                </c:pt>
                <c:pt idx="4593">
                  <c:v>6.0769999999999998E-2</c:v>
                </c:pt>
                <c:pt idx="4594">
                  <c:v>1.05342</c:v>
                </c:pt>
                <c:pt idx="4595">
                  <c:v>0.73743999999999998</c:v>
                </c:pt>
                <c:pt idx="4596">
                  <c:v>0.82954000000000006</c:v>
                </c:pt>
                <c:pt idx="4597">
                  <c:v>-6.0359999999999997E-2</c:v>
                </c:pt>
                <c:pt idx="4598">
                  <c:v>0.13988700000000001</c:v>
                </c:pt>
                <c:pt idx="4599">
                  <c:v>9.9322999999999995E-2</c:v>
                </c:pt>
                <c:pt idx="4600">
                  <c:v>0.49306800000000001</c:v>
                </c:pt>
                <c:pt idx="4601">
                  <c:v>1.2919799999999999</c:v>
                </c:pt>
                <c:pt idx="4602">
                  <c:v>0.77447299999999997</c:v>
                </c:pt>
                <c:pt idx="4603">
                  <c:v>1.35355</c:v>
                </c:pt>
                <c:pt idx="4604">
                  <c:v>0.37553500000000001</c:v>
                </c:pt>
                <c:pt idx="4605">
                  <c:v>-0.62005500000000002</c:v>
                </c:pt>
                <c:pt idx="4606">
                  <c:v>0.37966899999999998</c:v>
                </c:pt>
                <c:pt idx="4607">
                  <c:v>0.32750499999999999</c:v>
                </c:pt>
                <c:pt idx="4608">
                  <c:v>-1.3807499999999999</c:v>
                </c:pt>
                <c:pt idx="4609">
                  <c:v>-8.4723999999999994E-2</c:v>
                </c:pt>
                <c:pt idx="4610">
                  <c:v>0.24360399999999999</c:v>
                </c:pt>
                <c:pt idx="4611">
                  <c:v>-0.92094799999999999</c:v>
                </c:pt>
                <c:pt idx="4612">
                  <c:v>-0.42513400000000001</c:v>
                </c:pt>
                <c:pt idx="4613">
                  <c:v>0.51893800000000001</c:v>
                </c:pt>
                <c:pt idx="4614">
                  <c:v>-0.45772600000000002</c:v>
                </c:pt>
                <c:pt idx="4615">
                  <c:v>-4.7634000000000003E-2</c:v>
                </c:pt>
                <c:pt idx="4616">
                  <c:v>1.60442</c:v>
                </c:pt>
                <c:pt idx="4617">
                  <c:v>0.557643</c:v>
                </c:pt>
                <c:pt idx="4618">
                  <c:v>0.121297</c:v>
                </c:pt>
                <c:pt idx="4619">
                  <c:v>0.38057099999999999</c:v>
                </c:pt>
                <c:pt idx="4620">
                  <c:v>0.82843</c:v>
                </c:pt>
                <c:pt idx="4621">
                  <c:v>2.7583E-2</c:v>
                </c:pt>
                <c:pt idx="4622">
                  <c:v>-8.3197999999999994E-2</c:v>
                </c:pt>
                <c:pt idx="4623">
                  <c:v>0.96404400000000001</c:v>
                </c:pt>
                <c:pt idx="4624">
                  <c:v>8.7765999999999997E-2</c:v>
                </c:pt>
                <c:pt idx="4625">
                  <c:v>0.659779</c:v>
                </c:pt>
                <c:pt idx="4626">
                  <c:v>0.29257499999999997</c:v>
                </c:pt>
                <c:pt idx="4627">
                  <c:v>0.49683699999999997</c:v>
                </c:pt>
                <c:pt idx="4628">
                  <c:v>0.167659</c:v>
                </c:pt>
                <c:pt idx="4629">
                  <c:v>0.64623200000000003</c:v>
                </c:pt>
                <c:pt idx="4630">
                  <c:v>-5.0880000000000002E-2</c:v>
                </c:pt>
                <c:pt idx="4631">
                  <c:v>0.55974699999999999</c:v>
                </c:pt>
                <c:pt idx="4632">
                  <c:v>1.24386</c:v>
                </c:pt>
                <c:pt idx="4633">
                  <c:v>0.76831700000000003</c:v>
                </c:pt>
                <c:pt idx="4634">
                  <c:v>-0.55346899999999999</c:v>
                </c:pt>
                <c:pt idx="4635">
                  <c:v>1.0608200000000001</c:v>
                </c:pt>
                <c:pt idx="4636">
                  <c:v>1.17215</c:v>
                </c:pt>
                <c:pt idx="4637">
                  <c:v>0.58760900000000005</c:v>
                </c:pt>
                <c:pt idx="4638">
                  <c:v>0.355431</c:v>
                </c:pt>
                <c:pt idx="4639">
                  <c:v>0.63526199999999999</c:v>
                </c:pt>
                <c:pt idx="4640">
                  <c:v>0.84628800000000004</c:v>
                </c:pt>
                <c:pt idx="4641">
                  <c:v>0.78085000000000004</c:v>
                </c:pt>
                <c:pt idx="4642">
                  <c:v>0.638992</c:v>
                </c:pt>
                <c:pt idx="4643">
                  <c:v>0.91191800000000001</c:v>
                </c:pt>
                <c:pt idx="4644">
                  <c:v>0.883714</c:v>
                </c:pt>
                <c:pt idx="4645">
                  <c:v>0.78786900000000004</c:v>
                </c:pt>
                <c:pt idx="4646">
                  <c:v>0.22326599999999999</c:v>
                </c:pt>
                <c:pt idx="4647">
                  <c:v>1.4339999999999999</c:v>
                </c:pt>
                <c:pt idx="4648">
                  <c:v>1.3028</c:v>
                </c:pt>
                <c:pt idx="4649">
                  <c:v>1.0766500000000001</c:v>
                </c:pt>
                <c:pt idx="4650">
                  <c:v>0.30604799999999999</c:v>
                </c:pt>
                <c:pt idx="4651">
                  <c:v>0.36036099999999999</c:v>
                </c:pt>
                <c:pt idx="4652">
                  <c:v>1.1331899999999999</c:v>
                </c:pt>
                <c:pt idx="4653">
                  <c:v>0.62439800000000001</c:v>
                </c:pt>
                <c:pt idx="4654">
                  <c:v>-9.2618000000000006E-2</c:v>
                </c:pt>
                <c:pt idx="4655">
                  <c:v>-0.220525</c:v>
                </c:pt>
                <c:pt idx="4656">
                  <c:v>0.89786299999999997</c:v>
                </c:pt>
                <c:pt idx="4657">
                  <c:v>0.63690999999999998</c:v>
                </c:pt>
                <c:pt idx="4658">
                  <c:v>0.78560799999999997</c:v>
                </c:pt>
                <c:pt idx="4659">
                  <c:v>1.18509</c:v>
                </c:pt>
                <c:pt idx="4660">
                  <c:v>0.64119199999999998</c:v>
                </c:pt>
                <c:pt idx="4661">
                  <c:v>-0.37678499999999998</c:v>
                </c:pt>
                <c:pt idx="4662">
                  <c:v>1.3865499999999999</c:v>
                </c:pt>
                <c:pt idx="4663">
                  <c:v>0.87597100000000006</c:v>
                </c:pt>
                <c:pt idx="4664">
                  <c:v>0.72662099999999996</c:v>
                </c:pt>
                <c:pt idx="4665">
                  <c:v>0.70974300000000001</c:v>
                </c:pt>
                <c:pt idx="4666">
                  <c:v>0.44298199999999999</c:v>
                </c:pt>
                <c:pt idx="4667">
                  <c:v>0.807948</c:v>
                </c:pt>
                <c:pt idx="4668">
                  <c:v>1.5016</c:v>
                </c:pt>
                <c:pt idx="4669">
                  <c:v>0.96234699999999995</c:v>
                </c:pt>
                <c:pt idx="4670">
                  <c:v>0.18676599999999999</c:v>
                </c:pt>
                <c:pt idx="4671">
                  <c:v>1.1826000000000001</c:v>
                </c:pt>
                <c:pt idx="4672">
                  <c:v>-0.120069</c:v>
                </c:pt>
                <c:pt idx="4673">
                  <c:v>0.94657800000000003</c:v>
                </c:pt>
                <c:pt idx="4674">
                  <c:v>-0.71831900000000004</c:v>
                </c:pt>
                <c:pt idx="4675">
                  <c:v>-0.82287699999999997</c:v>
                </c:pt>
                <c:pt idx="4676">
                  <c:v>0.181505</c:v>
                </c:pt>
                <c:pt idx="4677">
                  <c:v>6.1545000000000002E-2</c:v>
                </c:pt>
                <c:pt idx="4678">
                  <c:v>1.1317299999999999</c:v>
                </c:pt>
                <c:pt idx="4679">
                  <c:v>0.38162099999999999</c:v>
                </c:pt>
                <c:pt idx="4680">
                  <c:v>0.128579</c:v>
                </c:pt>
                <c:pt idx="4681">
                  <c:v>0.91215000000000002</c:v>
                </c:pt>
                <c:pt idx="4682">
                  <c:v>1.1678900000000001</c:v>
                </c:pt>
                <c:pt idx="4683">
                  <c:v>0.74111899999999997</c:v>
                </c:pt>
                <c:pt idx="4684">
                  <c:v>0.78737100000000004</c:v>
                </c:pt>
                <c:pt idx="4685">
                  <c:v>0.61182999999999998</c:v>
                </c:pt>
                <c:pt idx="4686">
                  <c:v>-0.96467099999999995</c:v>
                </c:pt>
                <c:pt idx="4687">
                  <c:v>0.25642700000000002</c:v>
                </c:pt>
                <c:pt idx="4688">
                  <c:v>0.42440600000000001</c:v>
                </c:pt>
                <c:pt idx="4689">
                  <c:v>1.2973399999999999</c:v>
                </c:pt>
                <c:pt idx="4690">
                  <c:v>0.78855299999999995</c:v>
                </c:pt>
                <c:pt idx="4691">
                  <c:v>0.83348299999999997</c:v>
                </c:pt>
                <c:pt idx="4692">
                  <c:v>0.32211600000000001</c:v>
                </c:pt>
                <c:pt idx="4693">
                  <c:v>1.2171000000000001</c:v>
                </c:pt>
                <c:pt idx="4694">
                  <c:v>1.0502400000000001</c:v>
                </c:pt>
                <c:pt idx="4695">
                  <c:v>0.162665</c:v>
                </c:pt>
                <c:pt idx="4696">
                  <c:v>1.4282600000000001</c:v>
                </c:pt>
                <c:pt idx="4697">
                  <c:v>-6.3815999999999998E-2</c:v>
                </c:pt>
                <c:pt idx="4698">
                  <c:v>0.82166300000000003</c:v>
                </c:pt>
                <c:pt idx="4699">
                  <c:v>1.0907199999999999</c:v>
                </c:pt>
                <c:pt idx="4700">
                  <c:v>1.08108</c:v>
                </c:pt>
                <c:pt idx="4701">
                  <c:v>1.02105</c:v>
                </c:pt>
                <c:pt idx="4702">
                  <c:v>1.5161</c:v>
                </c:pt>
                <c:pt idx="4703">
                  <c:v>0.59853699999999999</c:v>
                </c:pt>
                <c:pt idx="4704">
                  <c:v>6.6553000000000001E-2</c:v>
                </c:pt>
                <c:pt idx="4705">
                  <c:v>0.56689199999999995</c:v>
                </c:pt>
                <c:pt idx="4706">
                  <c:v>1.2905599999999999</c:v>
                </c:pt>
                <c:pt idx="4707">
                  <c:v>-0.20486799999999999</c:v>
                </c:pt>
                <c:pt idx="4708">
                  <c:v>1.12131</c:v>
                </c:pt>
                <c:pt idx="4709">
                  <c:v>0.80544099999999996</c:v>
                </c:pt>
                <c:pt idx="4710">
                  <c:v>0.84884899999999996</c:v>
                </c:pt>
                <c:pt idx="4711">
                  <c:v>0.111487</c:v>
                </c:pt>
                <c:pt idx="4712">
                  <c:v>1.09267</c:v>
                </c:pt>
                <c:pt idx="4713">
                  <c:v>0.88526700000000003</c:v>
                </c:pt>
                <c:pt idx="4714">
                  <c:v>1.7103200000000001</c:v>
                </c:pt>
                <c:pt idx="4715">
                  <c:v>-0.84554600000000002</c:v>
                </c:pt>
                <c:pt idx="4716">
                  <c:v>0.35384100000000002</c:v>
                </c:pt>
                <c:pt idx="4717">
                  <c:v>1.3004800000000001</c:v>
                </c:pt>
                <c:pt idx="4718">
                  <c:v>0.33065800000000001</c:v>
                </c:pt>
                <c:pt idx="4719">
                  <c:v>1.3250200000000001</c:v>
                </c:pt>
                <c:pt idx="4720">
                  <c:v>1.28695</c:v>
                </c:pt>
                <c:pt idx="4721">
                  <c:v>0.91718599999999995</c:v>
                </c:pt>
                <c:pt idx="4722">
                  <c:v>0.60417399999999999</c:v>
                </c:pt>
                <c:pt idx="4723">
                  <c:v>1.63646</c:v>
                </c:pt>
                <c:pt idx="4724">
                  <c:v>1.1538900000000001</c:v>
                </c:pt>
                <c:pt idx="4725">
                  <c:v>1.0605899999999999</c:v>
                </c:pt>
                <c:pt idx="4726">
                  <c:v>0.84470400000000001</c:v>
                </c:pt>
                <c:pt idx="4727">
                  <c:v>-0.97125700000000004</c:v>
                </c:pt>
                <c:pt idx="4728">
                  <c:v>-0.33708500000000002</c:v>
                </c:pt>
                <c:pt idx="4729">
                  <c:v>0.44450099999999998</c:v>
                </c:pt>
                <c:pt idx="4730">
                  <c:v>-0.76993400000000001</c:v>
                </c:pt>
                <c:pt idx="4731">
                  <c:v>-0.35284100000000002</c:v>
                </c:pt>
                <c:pt idx="4732">
                  <c:v>1.2825200000000001</c:v>
                </c:pt>
                <c:pt idx="4733">
                  <c:v>1.85971</c:v>
                </c:pt>
                <c:pt idx="4734">
                  <c:v>0.397559</c:v>
                </c:pt>
                <c:pt idx="4735">
                  <c:v>-0.58762700000000001</c:v>
                </c:pt>
                <c:pt idx="4736">
                  <c:v>-1.97481</c:v>
                </c:pt>
                <c:pt idx="4737">
                  <c:v>0.514795</c:v>
                </c:pt>
                <c:pt idx="4738">
                  <c:v>-0.221334</c:v>
                </c:pt>
                <c:pt idx="4739">
                  <c:v>-1.40303</c:v>
                </c:pt>
                <c:pt idx="4740">
                  <c:v>-0.68805499999999997</c:v>
                </c:pt>
                <c:pt idx="4741">
                  <c:v>0.30282799999999999</c:v>
                </c:pt>
                <c:pt idx="4742">
                  <c:v>0.113693</c:v>
                </c:pt>
                <c:pt idx="4743">
                  <c:v>-0.83296199999999998</c:v>
                </c:pt>
                <c:pt idx="4744">
                  <c:v>1.26126</c:v>
                </c:pt>
                <c:pt idx="4745">
                  <c:v>1.2690399999999999</c:v>
                </c:pt>
                <c:pt idx="4746">
                  <c:v>1.01467</c:v>
                </c:pt>
                <c:pt idx="4747">
                  <c:v>-0.127219</c:v>
                </c:pt>
                <c:pt idx="4748">
                  <c:v>-0.88886200000000004</c:v>
                </c:pt>
                <c:pt idx="4749">
                  <c:v>-1.28488</c:v>
                </c:pt>
                <c:pt idx="4750">
                  <c:v>-0.350688</c:v>
                </c:pt>
                <c:pt idx="4751">
                  <c:v>0.18948400000000001</c:v>
                </c:pt>
                <c:pt idx="4752">
                  <c:v>-0.507104</c:v>
                </c:pt>
                <c:pt idx="4753">
                  <c:v>0.56977900000000004</c:v>
                </c:pt>
                <c:pt idx="4754">
                  <c:v>8.1498000000000001E-2</c:v>
                </c:pt>
                <c:pt idx="4755">
                  <c:v>1.0837300000000001</c:v>
                </c:pt>
                <c:pt idx="4756">
                  <c:v>-1.11676</c:v>
                </c:pt>
                <c:pt idx="4757">
                  <c:v>-0.49580000000000002</c:v>
                </c:pt>
                <c:pt idx="4758">
                  <c:v>-1.3245499999999999</c:v>
                </c:pt>
                <c:pt idx="4759">
                  <c:v>-2.4027E-2</c:v>
                </c:pt>
                <c:pt idx="4760">
                  <c:v>0.14007900000000001</c:v>
                </c:pt>
                <c:pt idx="4761">
                  <c:v>0.49076700000000001</c:v>
                </c:pt>
                <c:pt idx="4762">
                  <c:v>0.484958</c:v>
                </c:pt>
                <c:pt idx="4763">
                  <c:v>-0.68454099999999996</c:v>
                </c:pt>
                <c:pt idx="4764">
                  <c:v>2.5059000000000001E-2</c:v>
                </c:pt>
                <c:pt idx="4765">
                  <c:v>0.97924900000000004</c:v>
                </c:pt>
                <c:pt idx="4766">
                  <c:v>0.780555</c:v>
                </c:pt>
                <c:pt idx="4767">
                  <c:v>0.29070600000000002</c:v>
                </c:pt>
                <c:pt idx="4768">
                  <c:v>0.64236400000000005</c:v>
                </c:pt>
                <c:pt idx="4769">
                  <c:v>-1.62059</c:v>
                </c:pt>
                <c:pt idx="4770">
                  <c:v>1.11029</c:v>
                </c:pt>
                <c:pt idx="4771">
                  <c:v>1.2190700000000001</c:v>
                </c:pt>
                <c:pt idx="4772">
                  <c:v>0.42705799999999999</c:v>
                </c:pt>
                <c:pt idx="4773">
                  <c:v>0.17863399999999999</c:v>
                </c:pt>
                <c:pt idx="4774">
                  <c:v>0.158886</c:v>
                </c:pt>
                <c:pt idx="4775">
                  <c:v>0.99758899999999995</c:v>
                </c:pt>
                <c:pt idx="4776">
                  <c:v>-0.10127700000000001</c:v>
                </c:pt>
                <c:pt idx="4777">
                  <c:v>0.20096800000000001</c:v>
                </c:pt>
                <c:pt idx="4778">
                  <c:v>0.62299300000000002</c:v>
                </c:pt>
                <c:pt idx="4779">
                  <c:v>-1.30236</c:v>
                </c:pt>
                <c:pt idx="4780">
                  <c:v>-1.5298</c:v>
                </c:pt>
                <c:pt idx="4781">
                  <c:v>0.242788</c:v>
                </c:pt>
                <c:pt idx="4782">
                  <c:v>0.96543599999999996</c:v>
                </c:pt>
                <c:pt idx="4783">
                  <c:v>-0.70255299999999998</c:v>
                </c:pt>
                <c:pt idx="4784">
                  <c:v>0.64767300000000005</c:v>
                </c:pt>
                <c:pt idx="4785">
                  <c:v>0.47343800000000003</c:v>
                </c:pt>
                <c:pt idx="4786">
                  <c:v>0.43227300000000002</c:v>
                </c:pt>
                <c:pt idx="4787">
                  <c:v>-0.77613299999999996</c:v>
                </c:pt>
                <c:pt idx="4788">
                  <c:v>-0.70149700000000004</c:v>
                </c:pt>
                <c:pt idx="4789">
                  <c:v>0.35137299999999999</c:v>
                </c:pt>
                <c:pt idx="4790">
                  <c:v>-1.3187000000000001E-2</c:v>
                </c:pt>
                <c:pt idx="4791">
                  <c:v>1.1104400000000001</c:v>
                </c:pt>
                <c:pt idx="4792">
                  <c:v>0.64429199999999998</c:v>
                </c:pt>
                <c:pt idx="4793">
                  <c:v>-0.73907699999999998</c:v>
                </c:pt>
                <c:pt idx="4794">
                  <c:v>1.40428</c:v>
                </c:pt>
                <c:pt idx="4795">
                  <c:v>0.77107599999999998</c:v>
                </c:pt>
                <c:pt idx="4796">
                  <c:v>0.45324700000000001</c:v>
                </c:pt>
                <c:pt idx="4797">
                  <c:v>-7.2882000000000002E-2</c:v>
                </c:pt>
                <c:pt idx="4798">
                  <c:v>-0.37478400000000001</c:v>
                </c:pt>
                <c:pt idx="4799">
                  <c:v>0.83246500000000001</c:v>
                </c:pt>
                <c:pt idx="4800">
                  <c:v>-0.13905600000000001</c:v>
                </c:pt>
                <c:pt idx="4801">
                  <c:v>1.01583</c:v>
                </c:pt>
                <c:pt idx="4802">
                  <c:v>-0.185224</c:v>
                </c:pt>
                <c:pt idx="4803">
                  <c:v>0.28579900000000003</c:v>
                </c:pt>
                <c:pt idx="4804">
                  <c:v>-0.315384</c:v>
                </c:pt>
                <c:pt idx="4805">
                  <c:v>-0.62466900000000003</c:v>
                </c:pt>
                <c:pt idx="4806">
                  <c:v>0.57484800000000003</c:v>
                </c:pt>
                <c:pt idx="4807">
                  <c:v>0.41412399999999999</c:v>
                </c:pt>
                <c:pt idx="4808">
                  <c:v>1.0632999999999999</c:v>
                </c:pt>
                <c:pt idx="4809">
                  <c:v>0.75013399999999997</c:v>
                </c:pt>
                <c:pt idx="4810">
                  <c:v>0.28910599999999997</c:v>
                </c:pt>
                <c:pt idx="4811">
                  <c:v>-0.68483799999999995</c:v>
                </c:pt>
                <c:pt idx="4812">
                  <c:v>-0.17612800000000001</c:v>
                </c:pt>
                <c:pt idx="4813">
                  <c:v>1.16062</c:v>
                </c:pt>
                <c:pt idx="4814">
                  <c:v>0.95898499999999998</c:v>
                </c:pt>
                <c:pt idx="4815">
                  <c:v>0.89599200000000001</c:v>
                </c:pt>
                <c:pt idx="4816">
                  <c:v>0.15133099999999999</c:v>
                </c:pt>
                <c:pt idx="4817">
                  <c:v>0.84012500000000001</c:v>
                </c:pt>
                <c:pt idx="4818">
                  <c:v>1.4457500000000001</c:v>
                </c:pt>
                <c:pt idx="4819">
                  <c:v>0.110795</c:v>
                </c:pt>
                <c:pt idx="4820">
                  <c:v>1.1285799999999999</c:v>
                </c:pt>
                <c:pt idx="4821">
                  <c:v>9.6848000000000004E-2</c:v>
                </c:pt>
                <c:pt idx="4822">
                  <c:v>-0.54847299999999999</c:v>
                </c:pt>
                <c:pt idx="4823">
                  <c:v>1.0306599999999999</c:v>
                </c:pt>
                <c:pt idx="4824">
                  <c:v>1.4515</c:v>
                </c:pt>
                <c:pt idx="4825">
                  <c:v>0.763826</c:v>
                </c:pt>
                <c:pt idx="4826">
                  <c:v>0.46474199999999999</c:v>
                </c:pt>
                <c:pt idx="4827">
                  <c:v>-0.67445999999999995</c:v>
                </c:pt>
                <c:pt idx="4828">
                  <c:v>-0.541273</c:v>
                </c:pt>
                <c:pt idx="4829">
                  <c:v>1.0354699999999999</c:v>
                </c:pt>
                <c:pt idx="4830">
                  <c:v>0.92383999999999999</c:v>
                </c:pt>
                <c:pt idx="4831">
                  <c:v>1.3106199999999999</c:v>
                </c:pt>
                <c:pt idx="4832">
                  <c:v>0.79796699999999998</c:v>
                </c:pt>
                <c:pt idx="4833">
                  <c:v>-5.7951999999999997E-2</c:v>
                </c:pt>
                <c:pt idx="4834">
                  <c:v>0.88497300000000001</c:v>
                </c:pt>
                <c:pt idx="4835">
                  <c:v>1.0688299999999999</c:v>
                </c:pt>
                <c:pt idx="4836">
                  <c:v>0.68420300000000001</c:v>
                </c:pt>
                <c:pt idx="4837">
                  <c:v>-0.34708899999999998</c:v>
                </c:pt>
                <c:pt idx="4838">
                  <c:v>1.21983</c:v>
                </c:pt>
                <c:pt idx="4839">
                  <c:v>0.579071</c:v>
                </c:pt>
                <c:pt idx="4840">
                  <c:v>-0.270428</c:v>
                </c:pt>
                <c:pt idx="4841">
                  <c:v>0.99947399999999997</c:v>
                </c:pt>
                <c:pt idx="4842">
                  <c:v>-0.192548</c:v>
                </c:pt>
                <c:pt idx="4843">
                  <c:v>0.90281999999999996</c:v>
                </c:pt>
                <c:pt idx="4844">
                  <c:v>0.21598200000000001</c:v>
                </c:pt>
                <c:pt idx="4845">
                  <c:v>1.07826</c:v>
                </c:pt>
                <c:pt idx="4846">
                  <c:v>-0.18656300000000001</c:v>
                </c:pt>
                <c:pt idx="4847">
                  <c:v>-0.99241900000000005</c:v>
                </c:pt>
                <c:pt idx="4848">
                  <c:v>-0.385737</c:v>
                </c:pt>
                <c:pt idx="4849">
                  <c:v>-0.76254900000000003</c:v>
                </c:pt>
                <c:pt idx="4850">
                  <c:v>1.04792</c:v>
                </c:pt>
                <c:pt idx="4851">
                  <c:v>-1.6976899999999999</c:v>
                </c:pt>
                <c:pt idx="4852">
                  <c:v>-0.60528999999999999</c:v>
                </c:pt>
                <c:pt idx="4853">
                  <c:v>0.53092399999999995</c:v>
                </c:pt>
                <c:pt idx="4854">
                  <c:v>-0.160664</c:v>
                </c:pt>
                <c:pt idx="4855">
                  <c:v>0.55816399999999999</c:v>
                </c:pt>
                <c:pt idx="4856">
                  <c:v>0.79628200000000005</c:v>
                </c:pt>
                <c:pt idx="4857">
                  <c:v>1.16198</c:v>
                </c:pt>
                <c:pt idx="4858">
                  <c:v>0.62019100000000005</c:v>
                </c:pt>
                <c:pt idx="4859">
                  <c:v>0.478576</c:v>
                </c:pt>
                <c:pt idx="4860">
                  <c:v>-0.42081200000000002</c:v>
                </c:pt>
                <c:pt idx="4861">
                  <c:v>0.88404300000000002</c:v>
                </c:pt>
                <c:pt idx="4862">
                  <c:v>-0.49055100000000001</c:v>
                </c:pt>
                <c:pt idx="4863">
                  <c:v>0.41092200000000001</c:v>
                </c:pt>
                <c:pt idx="4864">
                  <c:v>-0.790771</c:v>
                </c:pt>
                <c:pt idx="4865">
                  <c:v>0.95190699999999995</c:v>
                </c:pt>
                <c:pt idx="4866">
                  <c:v>0.4582</c:v>
                </c:pt>
                <c:pt idx="4867">
                  <c:v>-0.65261100000000005</c:v>
                </c:pt>
                <c:pt idx="4868">
                  <c:v>-0.73661399999999999</c:v>
                </c:pt>
                <c:pt idx="4869">
                  <c:v>1.08866</c:v>
                </c:pt>
                <c:pt idx="4870">
                  <c:v>0.190579</c:v>
                </c:pt>
                <c:pt idx="4871">
                  <c:v>-0.62459500000000001</c:v>
                </c:pt>
                <c:pt idx="4872">
                  <c:v>1.2214799999999999</c:v>
                </c:pt>
                <c:pt idx="4873">
                  <c:v>0.34970299999999999</c:v>
                </c:pt>
                <c:pt idx="4874">
                  <c:v>-0.16964699999999999</c:v>
                </c:pt>
                <c:pt idx="4875">
                  <c:v>0.61677099999999996</c:v>
                </c:pt>
                <c:pt idx="4876">
                  <c:v>1.0783400000000001</c:v>
                </c:pt>
                <c:pt idx="4877">
                  <c:v>0.945828</c:v>
                </c:pt>
                <c:pt idx="4878">
                  <c:v>1.0363199999999999</c:v>
                </c:pt>
                <c:pt idx="4879">
                  <c:v>0.23938100000000001</c:v>
                </c:pt>
                <c:pt idx="4880">
                  <c:v>-0.78763300000000003</c:v>
                </c:pt>
                <c:pt idx="4881">
                  <c:v>-2.2443599999999999</c:v>
                </c:pt>
                <c:pt idx="4882">
                  <c:v>-1.1673100000000001</c:v>
                </c:pt>
                <c:pt idx="4883">
                  <c:v>-1.2018599999999999</c:v>
                </c:pt>
                <c:pt idx="4884">
                  <c:v>-0.19814399999999999</c:v>
                </c:pt>
                <c:pt idx="4885">
                  <c:v>-1.9047000000000001</c:v>
                </c:pt>
                <c:pt idx="4886">
                  <c:v>-0.92853600000000003</c:v>
                </c:pt>
                <c:pt idx="4887">
                  <c:v>-0.125387</c:v>
                </c:pt>
                <c:pt idx="4888">
                  <c:v>-2.0231699999999999</c:v>
                </c:pt>
                <c:pt idx="4889">
                  <c:v>-0.57449099999999997</c:v>
                </c:pt>
                <c:pt idx="4890">
                  <c:v>-1.2498100000000001</c:v>
                </c:pt>
                <c:pt idx="4891">
                  <c:v>0.22121399999999999</c:v>
                </c:pt>
                <c:pt idx="4892">
                  <c:v>-0.97883100000000001</c:v>
                </c:pt>
                <c:pt idx="4893">
                  <c:v>-1.4242600000000001</c:v>
                </c:pt>
                <c:pt idx="4894">
                  <c:v>1.4839E-2</c:v>
                </c:pt>
                <c:pt idx="4895">
                  <c:v>0.44445299999999999</c:v>
                </c:pt>
                <c:pt idx="4896">
                  <c:v>-2.1923599999999999</c:v>
                </c:pt>
                <c:pt idx="4897">
                  <c:v>-1.2948299999999999</c:v>
                </c:pt>
                <c:pt idx="4898">
                  <c:v>-1.77633</c:v>
                </c:pt>
                <c:pt idx="4899">
                  <c:v>-1.42784</c:v>
                </c:pt>
                <c:pt idx="4900">
                  <c:v>-1.2470300000000001</c:v>
                </c:pt>
                <c:pt idx="4901">
                  <c:v>1.0419799999999999</c:v>
                </c:pt>
                <c:pt idx="4902">
                  <c:v>-0.56782100000000002</c:v>
                </c:pt>
                <c:pt idx="4903">
                  <c:v>-1.9764600000000001</c:v>
                </c:pt>
                <c:pt idx="4904">
                  <c:v>-0.95348100000000002</c:v>
                </c:pt>
                <c:pt idx="4905">
                  <c:v>-0.966171</c:v>
                </c:pt>
                <c:pt idx="4906">
                  <c:v>-0.86499000000000004</c:v>
                </c:pt>
                <c:pt idx="4907">
                  <c:v>-2.5010699999999999</c:v>
                </c:pt>
                <c:pt idx="4908">
                  <c:v>0.52502700000000002</c:v>
                </c:pt>
                <c:pt idx="4909">
                  <c:v>0.25951000000000002</c:v>
                </c:pt>
                <c:pt idx="4910">
                  <c:v>0.17947399999999999</c:v>
                </c:pt>
                <c:pt idx="4911">
                  <c:v>0.62101700000000004</c:v>
                </c:pt>
                <c:pt idx="4912">
                  <c:v>0.40582699999999999</c:v>
                </c:pt>
                <c:pt idx="4913">
                  <c:v>0.18181600000000001</c:v>
                </c:pt>
                <c:pt idx="4914">
                  <c:v>-0.26651399999999997</c:v>
                </c:pt>
                <c:pt idx="4915">
                  <c:v>0.536995</c:v>
                </c:pt>
                <c:pt idx="4916">
                  <c:v>0.52683999999999997</c:v>
                </c:pt>
                <c:pt idx="4917">
                  <c:v>-3.2127400000000002</c:v>
                </c:pt>
                <c:pt idx="4918">
                  <c:v>0.47040300000000002</c:v>
                </c:pt>
                <c:pt idx="4919">
                  <c:v>0.5181</c:v>
                </c:pt>
                <c:pt idx="4920">
                  <c:v>-1.4729399999999999</c:v>
                </c:pt>
                <c:pt idx="4921">
                  <c:v>0.78501600000000005</c:v>
                </c:pt>
                <c:pt idx="4922">
                  <c:v>-0.65831799999999996</c:v>
                </c:pt>
                <c:pt idx="4923">
                  <c:v>0.19952300000000001</c:v>
                </c:pt>
                <c:pt idx="4924">
                  <c:v>2.6401999999999998E-2</c:v>
                </c:pt>
                <c:pt idx="4925">
                  <c:v>0.52790800000000004</c:v>
                </c:pt>
                <c:pt idx="4926">
                  <c:v>0.61588399999999999</c:v>
                </c:pt>
                <c:pt idx="4927">
                  <c:v>-0.54447100000000004</c:v>
                </c:pt>
                <c:pt idx="4928">
                  <c:v>1.3036700000000001</c:v>
                </c:pt>
                <c:pt idx="4929">
                  <c:v>0.40423900000000001</c:v>
                </c:pt>
                <c:pt idx="4930">
                  <c:v>-0.47081699999999999</c:v>
                </c:pt>
                <c:pt idx="4931">
                  <c:v>-1.5387900000000001</c:v>
                </c:pt>
                <c:pt idx="4932">
                  <c:v>0.36080000000000001</c:v>
                </c:pt>
                <c:pt idx="4933">
                  <c:v>0.223494</c:v>
                </c:pt>
                <c:pt idx="4934">
                  <c:v>0.45596300000000001</c:v>
                </c:pt>
                <c:pt idx="4935">
                  <c:v>0.17089799999999999</c:v>
                </c:pt>
                <c:pt idx="4936">
                  <c:v>1.16628</c:v>
                </c:pt>
                <c:pt idx="4937">
                  <c:v>-1.1365400000000001</c:v>
                </c:pt>
                <c:pt idx="4938">
                  <c:v>0.40020800000000001</c:v>
                </c:pt>
                <c:pt idx="4939">
                  <c:v>0.13975399999999999</c:v>
                </c:pt>
                <c:pt idx="4940">
                  <c:v>-8.7662000000000004E-2</c:v>
                </c:pt>
                <c:pt idx="4941">
                  <c:v>0.56076700000000002</c:v>
                </c:pt>
                <c:pt idx="4942">
                  <c:v>-0.37049900000000002</c:v>
                </c:pt>
                <c:pt idx="4943">
                  <c:v>-0.27036399999999999</c:v>
                </c:pt>
                <c:pt idx="4944">
                  <c:v>0.25903300000000001</c:v>
                </c:pt>
                <c:pt idx="4945">
                  <c:v>-0.38646900000000001</c:v>
                </c:pt>
                <c:pt idx="4946">
                  <c:v>-2.5548000000000001E-2</c:v>
                </c:pt>
                <c:pt idx="4947">
                  <c:v>-0.13789399999999999</c:v>
                </c:pt>
                <c:pt idx="4948">
                  <c:v>-0.25671899999999997</c:v>
                </c:pt>
                <c:pt idx="4949">
                  <c:v>6.3442999999999999E-2</c:v>
                </c:pt>
                <c:pt idx="4950">
                  <c:v>-4.0377000000000003E-2</c:v>
                </c:pt>
                <c:pt idx="4951">
                  <c:v>0.40705799999999998</c:v>
                </c:pt>
                <c:pt idx="4952">
                  <c:v>-0.551728</c:v>
                </c:pt>
                <c:pt idx="4953">
                  <c:v>0.56889199999999995</c:v>
                </c:pt>
                <c:pt idx="4954">
                  <c:v>0.40235900000000002</c:v>
                </c:pt>
                <c:pt idx="4955">
                  <c:v>2.7190000000000001E-3</c:v>
                </c:pt>
                <c:pt idx="4956">
                  <c:v>0.21532100000000001</c:v>
                </c:pt>
                <c:pt idx="4957">
                  <c:v>2.8934000000000001E-2</c:v>
                </c:pt>
                <c:pt idx="4958">
                  <c:v>-0.136514</c:v>
                </c:pt>
                <c:pt idx="4959">
                  <c:v>0.371415</c:v>
                </c:pt>
                <c:pt idx="4960">
                  <c:v>0.32968199999999998</c:v>
                </c:pt>
                <c:pt idx="4961">
                  <c:v>0.75155899999999998</c:v>
                </c:pt>
                <c:pt idx="4962">
                  <c:v>0.52187799999999995</c:v>
                </c:pt>
                <c:pt idx="4963">
                  <c:v>3.6886000000000002E-2</c:v>
                </c:pt>
                <c:pt idx="4964">
                  <c:v>-1.4775799999999999</c:v>
                </c:pt>
                <c:pt idx="4965">
                  <c:v>0.368784</c:v>
                </c:pt>
                <c:pt idx="4966">
                  <c:v>0.73642700000000005</c:v>
                </c:pt>
                <c:pt idx="4967">
                  <c:v>-0.39098500000000003</c:v>
                </c:pt>
                <c:pt idx="4968">
                  <c:v>8.6610000000000006E-2</c:v>
                </c:pt>
                <c:pt idx="4969">
                  <c:v>-1.1577299999999999</c:v>
                </c:pt>
                <c:pt idx="4970">
                  <c:v>0.34984399999999999</c:v>
                </c:pt>
                <c:pt idx="4971">
                  <c:v>0.362097</c:v>
                </c:pt>
                <c:pt idx="4972">
                  <c:v>0.20360200000000001</c:v>
                </c:pt>
                <c:pt idx="4973">
                  <c:v>0.43754199999999999</c:v>
                </c:pt>
                <c:pt idx="4974">
                  <c:v>0.52493999999999996</c:v>
                </c:pt>
                <c:pt idx="4975">
                  <c:v>0.66228200000000004</c:v>
                </c:pt>
                <c:pt idx="4976">
                  <c:v>0.28813100000000003</c:v>
                </c:pt>
                <c:pt idx="4977">
                  <c:v>0.38977899999999999</c:v>
                </c:pt>
                <c:pt idx="4978">
                  <c:v>0.38202599999999998</c:v>
                </c:pt>
                <c:pt idx="4979">
                  <c:v>0.178532</c:v>
                </c:pt>
                <c:pt idx="4980">
                  <c:v>0.39857100000000001</c:v>
                </c:pt>
                <c:pt idx="4981">
                  <c:v>0.39682200000000001</c:v>
                </c:pt>
                <c:pt idx="4982">
                  <c:v>7.1679000000000007E-2</c:v>
                </c:pt>
                <c:pt idx="4983">
                  <c:v>-0.178032</c:v>
                </c:pt>
                <c:pt idx="4984">
                  <c:v>0.68848699999999996</c:v>
                </c:pt>
                <c:pt idx="4985">
                  <c:v>0.65598900000000004</c:v>
                </c:pt>
                <c:pt idx="4986">
                  <c:v>0.75980199999999998</c:v>
                </c:pt>
                <c:pt idx="4987">
                  <c:v>0.89229199999999997</c:v>
                </c:pt>
                <c:pt idx="4988">
                  <c:v>0.197294</c:v>
                </c:pt>
                <c:pt idx="4989">
                  <c:v>-8.5681999999999994E-2</c:v>
                </c:pt>
                <c:pt idx="4990">
                  <c:v>3.9281000000000003E-2</c:v>
                </c:pt>
                <c:pt idx="4991">
                  <c:v>-0.50654200000000005</c:v>
                </c:pt>
                <c:pt idx="4992">
                  <c:v>0.68609699999999996</c:v>
                </c:pt>
                <c:pt idx="4993">
                  <c:v>0.39387499999999998</c:v>
                </c:pt>
                <c:pt idx="4994">
                  <c:v>0.59765299999999999</c:v>
                </c:pt>
                <c:pt idx="4995">
                  <c:v>-0.159993</c:v>
                </c:pt>
                <c:pt idx="4996">
                  <c:v>-0.65963499999999997</c:v>
                </c:pt>
                <c:pt idx="4997">
                  <c:v>0.51754199999999995</c:v>
                </c:pt>
                <c:pt idx="4998">
                  <c:v>0.64650600000000003</c:v>
                </c:pt>
                <c:pt idx="4999">
                  <c:v>-0.81478200000000001</c:v>
                </c:pt>
                <c:pt idx="5000">
                  <c:v>0.48194300000000001</c:v>
                </c:pt>
                <c:pt idx="5001">
                  <c:v>0.54762699999999997</c:v>
                </c:pt>
                <c:pt idx="5002">
                  <c:v>0.45080999999999999</c:v>
                </c:pt>
                <c:pt idx="5003">
                  <c:v>-0.11935800000000001</c:v>
                </c:pt>
                <c:pt idx="5004">
                  <c:v>1.44082</c:v>
                </c:pt>
                <c:pt idx="5005">
                  <c:v>0.79605400000000004</c:v>
                </c:pt>
                <c:pt idx="5006">
                  <c:v>-5.7007000000000002E-2</c:v>
                </c:pt>
                <c:pt idx="5007">
                  <c:v>-0.81967100000000004</c:v>
                </c:pt>
                <c:pt idx="5008">
                  <c:v>1.01945</c:v>
                </c:pt>
                <c:pt idx="5009">
                  <c:v>0.81025800000000003</c:v>
                </c:pt>
                <c:pt idx="5010">
                  <c:v>0.72553100000000004</c:v>
                </c:pt>
                <c:pt idx="5011">
                  <c:v>0.19964399999999999</c:v>
                </c:pt>
                <c:pt idx="5012">
                  <c:v>0.67611399999999999</c:v>
                </c:pt>
                <c:pt idx="5013">
                  <c:v>1.30707</c:v>
                </c:pt>
                <c:pt idx="5014">
                  <c:v>6.3294000000000003E-2</c:v>
                </c:pt>
                <c:pt idx="5015">
                  <c:v>0.56878200000000001</c:v>
                </c:pt>
                <c:pt idx="5016">
                  <c:v>0.86140499999999998</c:v>
                </c:pt>
                <c:pt idx="5017">
                  <c:v>1.0085299999999999</c:v>
                </c:pt>
                <c:pt idx="5018">
                  <c:v>0.81055299999999997</c:v>
                </c:pt>
                <c:pt idx="5019">
                  <c:v>1.3244400000000001</c:v>
                </c:pt>
                <c:pt idx="5020">
                  <c:v>-1.3141</c:v>
                </c:pt>
                <c:pt idx="5021">
                  <c:v>-0.71488399999999996</c:v>
                </c:pt>
                <c:pt idx="5022">
                  <c:v>0.99948800000000004</c:v>
                </c:pt>
                <c:pt idx="5023">
                  <c:v>-0.39445799999999998</c:v>
                </c:pt>
                <c:pt idx="5024">
                  <c:v>0.65905499999999995</c:v>
                </c:pt>
                <c:pt idx="5025">
                  <c:v>-0.162022</c:v>
                </c:pt>
                <c:pt idx="5026">
                  <c:v>0.15490899999999999</c:v>
                </c:pt>
                <c:pt idx="5027">
                  <c:v>-0.47619299999999998</c:v>
                </c:pt>
                <c:pt idx="5028">
                  <c:v>1.603E-3</c:v>
                </c:pt>
                <c:pt idx="5029">
                  <c:v>0.90920400000000001</c:v>
                </c:pt>
                <c:pt idx="5030">
                  <c:v>-0.34142499999999998</c:v>
                </c:pt>
                <c:pt idx="5031">
                  <c:v>0.54245500000000002</c:v>
                </c:pt>
                <c:pt idx="5032">
                  <c:v>0.59687500000000004</c:v>
                </c:pt>
                <c:pt idx="5033">
                  <c:v>-0.32987699999999998</c:v>
                </c:pt>
                <c:pt idx="5034">
                  <c:v>0.314558</c:v>
                </c:pt>
                <c:pt idx="5035">
                  <c:v>-0.14266200000000001</c:v>
                </c:pt>
                <c:pt idx="5036">
                  <c:v>-0.54644499999999996</c:v>
                </c:pt>
                <c:pt idx="5037">
                  <c:v>-8.2766000000000006E-2</c:v>
                </c:pt>
                <c:pt idx="5038">
                  <c:v>1.2989299999999999</c:v>
                </c:pt>
                <c:pt idx="5039">
                  <c:v>-0.127724</c:v>
                </c:pt>
                <c:pt idx="5040">
                  <c:v>-0.89078500000000005</c:v>
                </c:pt>
                <c:pt idx="5041">
                  <c:v>1.7035800000000001</c:v>
                </c:pt>
                <c:pt idx="5042">
                  <c:v>7.1171999999999999E-2</c:v>
                </c:pt>
                <c:pt idx="5043">
                  <c:v>1.6858500000000001</c:v>
                </c:pt>
                <c:pt idx="5044">
                  <c:v>0.86200900000000003</c:v>
                </c:pt>
                <c:pt idx="5045">
                  <c:v>0.33552700000000002</c:v>
                </c:pt>
                <c:pt idx="5046">
                  <c:v>0.91801100000000002</c:v>
                </c:pt>
                <c:pt idx="5047">
                  <c:v>-0.64069100000000001</c:v>
                </c:pt>
                <c:pt idx="5048">
                  <c:v>1.00095</c:v>
                </c:pt>
                <c:pt idx="5049">
                  <c:v>0.94144099999999997</c:v>
                </c:pt>
                <c:pt idx="5050">
                  <c:v>-0.39896599999999999</c:v>
                </c:pt>
                <c:pt idx="5051">
                  <c:v>0.71164099999999997</c:v>
                </c:pt>
                <c:pt idx="5052">
                  <c:v>0.21404000000000001</c:v>
                </c:pt>
                <c:pt idx="5053">
                  <c:v>0.68808199999999997</c:v>
                </c:pt>
                <c:pt idx="5054">
                  <c:v>8.3976999999999996E-2</c:v>
                </c:pt>
                <c:pt idx="5055">
                  <c:v>-0.130467</c:v>
                </c:pt>
                <c:pt idx="5056">
                  <c:v>1.20092</c:v>
                </c:pt>
                <c:pt idx="5057">
                  <c:v>0.39503100000000002</c:v>
                </c:pt>
                <c:pt idx="5058">
                  <c:v>0.21158199999999999</c:v>
                </c:pt>
                <c:pt idx="5059">
                  <c:v>0.86075199999999996</c:v>
                </c:pt>
                <c:pt idx="5060">
                  <c:v>-0.75679700000000005</c:v>
                </c:pt>
                <c:pt idx="5061">
                  <c:v>6.7309999999999995E-2</c:v>
                </c:pt>
                <c:pt idx="5062">
                  <c:v>0.90198400000000001</c:v>
                </c:pt>
                <c:pt idx="5063">
                  <c:v>-8.0139000000000002E-2</c:v>
                </c:pt>
                <c:pt idx="5064">
                  <c:v>1.2692099999999999</c:v>
                </c:pt>
                <c:pt idx="5065">
                  <c:v>-0.42327799999999999</c:v>
                </c:pt>
                <c:pt idx="5066">
                  <c:v>0.44409999999999999</c:v>
                </c:pt>
                <c:pt idx="5067">
                  <c:v>0.74810900000000002</c:v>
                </c:pt>
                <c:pt idx="5068">
                  <c:v>0.39520100000000002</c:v>
                </c:pt>
                <c:pt idx="5069">
                  <c:v>0.64827900000000005</c:v>
                </c:pt>
                <c:pt idx="5070">
                  <c:v>1.00929</c:v>
                </c:pt>
                <c:pt idx="5071">
                  <c:v>0.16465399999999999</c:v>
                </c:pt>
                <c:pt idx="5072">
                  <c:v>0.80536600000000003</c:v>
                </c:pt>
                <c:pt idx="5073">
                  <c:v>0.89078999999999997</c:v>
                </c:pt>
                <c:pt idx="5074">
                  <c:v>0.69050999999999996</c:v>
                </c:pt>
                <c:pt idx="5075">
                  <c:v>0.84877499999999995</c:v>
                </c:pt>
                <c:pt idx="5076">
                  <c:v>0.78697600000000001</c:v>
                </c:pt>
                <c:pt idx="5077">
                  <c:v>1.43241</c:v>
                </c:pt>
                <c:pt idx="5078">
                  <c:v>0.67539000000000005</c:v>
                </c:pt>
                <c:pt idx="5079">
                  <c:v>0.73721099999999995</c:v>
                </c:pt>
                <c:pt idx="5080">
                  <c:v>0.48960399999999998</c:v>
                </c:pt>
                <c:pt idx="5081">
                  <c:v>-0.23046</c:v>
                </c:pt>
                <c:pt idx="5082">
                  <c:v>1.9307999999999999E-2</c:v>
                </c:pt>
                <c:pt idx="5083">
                  <c:v>0.64057799999999998</c:v>
                </c:pt>
                <c:pt idx="5084">
                  <c:v>0.135486</c:v>
                </c:pt>
                <c:pt idx="5085">
                  <c:v>0.46222800000000003</c:v>
                </c:pt>
                <c:pt idx="5086">
                  <c:v>-0.78646300000000002</c:v>
                </c:pt>
                <c:pt idx="5087">
                  <c:v>9.9390000000000006E-2</c:v>
                </c:pt>
                <c:pt idx="5088">
                  <c:v>0.10403800000000001</c:v>
                </c:pt>
                <c:pt idx="5089">
                  <c:v>0.28605199999999997</c:v>
                </c:pt>
                <c:pt idx="5090">
                  <c:v>0.775976</c:v>
                </c:pt>
                <c:pt idx="5091">
                  <c:v>7.2822999999999999E-2</c:v>
                </c:pt>
                <c:pt idx="5092">
                  <c:v>1.8006500000000001</c:v>
                </c:pt>
                <c:pt idx="5093">
                  <c:v>1.14805</c:v>
                </c:pt>
                <c:pt idx="5094">
                  <c:v>1.3725400000000001</c:v>
                </c:pt>
                <c:pt idx="5095">
                  <c:v>0.61510900000000002</c:v>
                </c:pt>
                <c:pt idx="5096">
                  <c:v>1.10738</c:v>
                </c:pt>
                <c:pt idx="5097">
                  <c:v>1.5065</c:v>
                </c:pt>
                <c:pt idx="5098">
                  <c:v>0.90957299999999996</c:v>
                </c:pt>
                <c:pt idx="5099">
                  <c:v>0.63198699999999997</c:v>
                </c:pt>
                <c:pt idx="5100">
                  <c:v>0.57719299999999996</c:v>
                </c:pt>
                <c:pt idx="5101">
                  <c:v>1.04867</c:v>
                </c:pt>
                <c:pt idx="5102">
                  <c:v>0.78131799999999996</c:v>
                </c:pt>
                <c:pt idx="5103">
                  <c:v>1.04647</c:v>
                </c:pt>
                <c:pt idx="5104">
                  <c:v>1.16774</c:v>
                </c:pt>
                <c:pt idx="5105">
                  <c:v>0.78346000000000005</c:v>
                </c:pt>
                <c:pt idx="5106">
                  <c:v>1.6091599999999999</c:v>
                </c:pt>
                <c:pt idx="5107">
                  <c:v>0.67472699999999997</c:v>
                </c:pt>
                <c:pt idx="5108">
                  <c:v>1.23674</c:v>
                </c:pt>
                <c:pt idx="5109">
                  <c:v>0.21304899999999999</c:v>
                </c:pt>
                <c:pt idx="5110">
                  <c:v>1.6175600000000001</c:v>
                </c:pt>
                <c:pt idx="5111">
                  <c:v>0.50646100000000005</c:v>
                </c:pt>
                <c:pt idx="5112">
                  <c:v>1.32863</c:v>
                </c:pt>
                <c:pt idx="5113">
                  <c:v>1.2318899999999999</c:v>
                </c:pt>
                <c:pt idx="5114">
                  <c:v>1.1061300000000001</c:v>
                </c:pt>
                <c:pt idx="5115">
                  <c:v>1.0931500000000001</c:v>
                </c:pt>
                <c:pt idx="5116">
                  <c:v>1.42567</c:v>
                </c:pt>
                <c:pt idx="5117">
                  <c:v>1.4182399999999999</c:v>
                </c:pt>
                <c:pt idx="5118">
                  <c:v>0.84122200000000003</c:v>
                </c:pt>
                <c:pt idx="5119">
                  <c:v>0.20708399999999999</c:v>
                </c:pt>
                <c:pt idx="5120">
                  <c:v>1.3583499999999999</c:v>
                </c:pt>
                <c:pt idx="5121">
                  <c:v>0.21223900000000001</c:v>
                </c:pt>
                <c:pt idx="5122">
                  <c:v>1.08792</c:v>
                </c:pt>
                <c:pt idx="5123">
                  <c:v>0.79478400000000005</c:v>
                </c:pt>
                <c:pt idx="5124">
                  <c:v>1.69458</c:v>
                </c:pt>
                <c:pt idx="5125">
                  <c:v>0.67013299999999998</c:v>
                </c:pt>
                <c:pt idx="5126">
                  <c:v>0.741622</c:v>
                </c:pt>
                <c:pt idx="5127">
                  <c:v>0.95687</c:v>
                </c:pt>
                <c:pt idx="5128">
                  <c:v>1.41598</c:v>
                </c:pt>
                <c:pt idx="5129">
                  <c:v>0.86263800000000002</c:v>
                </c:pt>
                <c:pt idx="5130">
                  <c:v>0.242011</c:v>
                </c:pt>
                <c:pt idx="5131">
                  <c:v>0.37162299999999998</c:v>
                </c:pt>
                <c:pt idx="5132">
                  <c:v>1.5296700000000001</c:v>
                </c:pt>
                <c:pt idx="5133">
                  <c:v>1.67997</c:v>
                </c:pt>
                <c:pt idx="5134">
                  <c:v>1.0930899999999999</c:v>
                </c:pt>
                <c:pt idx="5135">
                  <c:v>1.22421</c:v>
                </c:pt>
                <c:pt idx="5136">
                  <c:v>0.313772</c:v>
                </c:pt>
                <c:pt idx="5137">
                  <c:v>0.59955599999999998</c:v>
                </c:pt>
                <c:pt idx="5138">
                  <c:v>0.98592900000000006</c:v>
                </c:pt>
                <c:pt idx="5139">
                  <c:v>1.1270899999999999</c:v>
                </c:pt>
                <c:pt idx="5140">
                  <c:v>1.7566600000000001</c:v>
                </c:pt>
                <c:pt idx="5141">
                  <c:v>0.754799</c:v>
                </c:pt>
                <c:pt idx="5142">
                  <c:v>0.83790200000000004</c:v>
                </c:pt>
                <c:pt idx="5143">
                  <c:v>0.44968999999999998</c:v>
                </c:pt>
                <c:pt idx="5144">
                  <c:v>0.75955399999999995</c:v>
                </c:pt>
                <c:pt idx="5145">
                  <c:v>0.202404</c:v>
                </c:pt>
                <c:pt idx="5146">
                  <c:v>0.98405100000000001</c:v>
                </c:pt>
                <c:pt idx="5147">
                  <c:v>0.82594199999999995</c:v>
                </c:pt>
                <c:pt idx="5148">
                  <c:v>0.56619699999999995</c:v>
                </c:pt>
                <c:pt idx="5149">
                  <c:v>0.53969199999999995</c:v>
                </c:pt>
                <c:pt idx="5150">
                  <c:v>0.84187800000000002</c:v>
                </c:pt>
                <c:pt idx="5151">
                  <c:v>-0.79826600000000003</c:v>
                </c:pt>
                <c:pt idx="5152">
                  <c:v>1.1714899999999999</c:v>
                </c:pt>
                <c:pt idx="5153">
                  <c:v>0.53956000000000004</c:v>
                </c:pt>
                <c:pt idx="5154">
                  <c:v>0.518787</c:v>
                </c:pt>
                <c:pt idx="5155">
                  <c:v>-0.72262400000000004</c:v>
                </c:pt>
                <c:pt idx="5156">
                  <c:v>1.09396</c:v>
                </c:pt>
                <c:pt idx="5157">
                  <c:v>-4.6678999999999998E-2</c:v>
                </c:pt>
                <c:pt idx="5158">
                  <c:v>0.70596499999999995</c:v>
                </c:pt>
                <c:pt idx="5159">
                  <c:v>0.65703</c:v>
                </c:pt>
                <c:pt idx="5160">
                  <c:v>0.79929099999999997</c:v>
                </c:pt>
                <c:pt idx="5161">
                  <c:v>1.0862099999999999</c:v>
                </c:pt>
                <c:pt idx="5162">
                  <c:v>1.0436799999999999</c:v>
                </c:pt>
                <c:pt idx="5163">
                  <c:v>9.2448000000000002E-2</c:v>
                </c:pt>
                <c:pt idx="5164">
                  <c:v>5.5551000000000003E-2</c:v>
                </c:pt>
                <c:pt idx="5165">
                  <c:v>0.85807699999999998</c:v>
                </c:pt>
                <c:pt idx="5166">
                  <c:v>1.19581</c:v>
                </c:pt>
                <c:pt idx="5167">
                  <c:v>0.371114</c:v>
                </c:pt>
                <c:pt idx="5168">
                  <c:v>-0.89058599999999999</c:v>
                </c:pt>
                <c:pt idx="5169">
                  <c:v>1.2388999999999999</c:v>
                </c:pt>
                <c:pt idx="5170">
                  <c:v>1.0961E-2</c:v>
                </c:pt>
                <c:pt idx="5171">
                  <c:v>6.6666000000000003E-2</c:v>
                </c:pt>
                <c:pt idx="5172">
                  <c:v>0.35146699999999997</c:v>
                </c:pt>
                <c:pt idx="5173">
                  <c:v>0.670462</c:v>
                </c:pt>
                <c:pt idx="5174">
                  <c:v>0.91212899999999997</c:v>
                </c:pt>
                <c:pt idx="5175">
                  <c:v>0.33255600000000002</c:v>
                </c:pt>
                <c:pt idx="5176">
                  <c:v>-0.35711700000000002</c:v>
                </c:pt>
                <c:pt idx="5177">
                  <c:v>1.0185900000000001</c:v>
                </c:pt>
                <c:pt idx="5178">
                  <c:v>4.1581E-2</c:v>
                </c:pt>
                <c:pt idx="5179">
                  <c:v>0.77523900000000001</c:v>
                </c:pt>
                <c:pt idx="5180">
                  <c:v>0.94751600000000002</c:v>
                </c:pt>
                <c:pt idx="5181">
                  <c:v>0.71682400000000002</c:v>
                </c:pt>
                <c:pt idx="5182">
                  <c:v>0.42258299999999999</c:v>
                </c:pt>
                <c:pt idx="5183">
                  <c:v>0.58781300000000003</c:v>
                </c:pt>
                <c:pt idx="5184">
                  <c:v>1.2677</c:v>
                </c:pt>
                <c:pt idx="5185">
                  <c:v>1.0176499999999999</c:v>
                </c:pt>
                <c:pt idx="5186">
                  <c:v>1.0446899999999999</c:v>
                </c:pt>
                <c:pt idx="5187">
                  <c:v>0.91691</c:v>
                </c:pt>
                <c:pt idx="5188">
                  <c:v>-0.23916499999999999</c:v>
                </c:pt>
                <c:pt idx="5189">
                  <c:v>0.942523</c:v>
                </c:pt>
                <c:pt idx="5190">
                  <c:v>0.34810799999999997</c:v>
                </c:pt>
                <c:pt idx="5191">
                  <c:v>0.46661200000000003</c:v>
                </c:pt>
                <c:pt idx="5192">
                  <c:v>0.25918799999999997</c:v>
                </c:pt>
                <c:pt idx="5193">
                  <c:v>0.61123000000000005</c:v>
                </c:pt>
                <c:pt idx="5194">
                  <c:v>0.62034500000000004</c:v>
                </c:pt>
                <c:pt idx="5195">
                  <c:v>0.95133000000000001</c:v>
                </c:pt>
                <c:pt idx="5196">
                  <c:v>0.99934500000000004</c:v>
                </c:pt>
                <c:pt idx="5197">
                  <c:v>-1.8254999999999999</c:v>
                </c:pt>
                <c:pt idx="5198">
                  <c:v>0.67208999999999997</c:v>
                </c:pt>
                <c:pt idx="5199">
                  <c:v>0.44199500000000003</c:v>
                </c:pt>
                <c:pt idx="5200">
                  <c:v>-1.0381400000000001</c:v>
                </c:pt>
                <c:pt idx="5201">
                  <c:v>0.57263600000000003</c:v>
                </c:pt>
                <c:pt idx="5202">
                  <c:v>-0.74658100000000005</c:v>
                </c:pt>
                <c:pt idx="5203">
                  <c:v>0.51958199999999999</c:v>
                </c:pt>
                <c:pt idx="5204">
                  <c:v>8.6753999999999998E-2</c:v>
                </c:pt>
                <c:pt idx="5205">
                  <c:v>-0.65336399999999994</c:v>
                </c:pt>
                <c:pt idx="5206">
                  <c:v>-0.33677200000000002</c:v>
                </c:pt>
                <c:pt idx="5207">
                  <c:v>-2.8226499999999999</c:v>
                </c:pt>
                <c:pt idx="5208">
                  <c:v>2.3813000000000001E-2</c:v>
                </c:pt>
                <c:pt idx="5209">
                  <c:v>-0.12460400000000001</c:v>
                </c:pt>
                <c:pt idx="5210">
                  <c:v>-0.26787100000000003</c:v>
                </c:pt>
                <c:pt idx="5211">
                  <c:v>-0.72577199999999997</c:v>
                </c:pt>
                <c:pt idx="5212">
                  <c:v>0.50673699999999999</c:v>
                </c:pt>
                <c:pt idx="5213">
                  <c:v>1.0220400000000001</c:v>
                </c:pt>
                <c:pt idx="5214">
                  <c:v>0.204711</c:v>
                </c:pt>
                <c:pt idx="5215">
                  <c:v>-1.13513</c:v>
                </c:pt>
                <c:pt idx="5216">
                  <c:v>-0.66960299999999995</c:v>
                </c:pt>
                <c:pt idx="5217">
                  <c:v>1.12765</c:v>
                </c:pt>
                <c:pt idx="5218">
                  <c:v>1.13679</c:v>
                </c:pt>
                <c:pt idx="5219">
                  <c:v>-0.96839699999999995</c:v>
                </c:pt>
                <c:pt idx="5220">
                  <c:v>0.106477</c:v>
                </c:pt>
                <c:pt idx="5221">
                  <c:v>0.701627</c:v>
                </c:pt>
                <c:pt idx="5222">
                  <c:v>1.5349999999999999</c:v>
                </c:pt>
                <c:pt idx="5223">
                  <c:v>1.11433</c:v>
                </c:pt>
                <c:pt idx="5224">
                  <c:v>-0.52003100000000002</c:v>
                </c:pt>
                <c:pt idx="5225">
                  <c:v>0.35399000000000003</c:v>
                </c:pt>
                <c:pt idx="5226">
                  <c:v>0.39959699999999998</c:v>
                </c:pt>
                <c:pt idx="5227">
                  <c:v>0.65553300000000003</c:v>
                </c:pt>
                <c:pt idx="5228">
                  <c:v>0.38200499999999998</c:v>
                </c:pt>
                <c:pt idx="5229">
                  <c:v>0.153611</c:v>
                </c:pt>
                <c:pt idx="5230">
                  <c:v>1.2299899999999999</c:v>
                </c:pt>
                <c:pt idx="5231">
                  <c:v>5.2253000000000001E-2</c:v>
                </c:pt>
                <c:pt idx="5232">
                  <c:v>-0.911937</c:v>
                </c:pt>
                <c:pt idx="5233">
                  <c:v>-0.94870200000000005</c:v>
                </c:pt>
                <c:pt idx="5234">
                  <c:v>0.69145699999999999</c:v>
                </c:pt>
                <c:pt idx="5235">
                  <c:v>-0.917991</c:v>
                </c:pt>
                <c:pt idx="5236">
                  <c:v>-0.44618000000000002</c:v>
                </c:pt>
                <c:pt idx="5237">
                  <c:v>0.65410500000000005</c:v>
                </c:pt>
                <c:pt idx="5238">
                  <c:v>-0.26708900000000002</c:v>
                </c:pt>
                <c:pt idx="5239">
                  <c:v>0.20741699999999999</c:v>
                </c:pt>
                <c:pt idx="5240">
                  <c:v>0.53712700000000002</c:v>
                </c:pt>
                <c:pt idx="5241">
                  <c:v>-0.44356200000000001</c:v>
                </c:pt>
                <c:pt idx="5242">
                  <c:v>0.52919499999999997</c:v>
                </c:pt>
                <c:pt idx="5243">
                  <c:v>-1.0037</c:v>
                </c:pt>
                <c:pt idx="5244">
                  <c:v>-0.84374899999999997</c:v>
                </c:pt>
                <c:pt idx="5245">
                  <c:v>0.98368100000000003</c:v>
                </c:pt>
                <c:pt idx="5246">
                  <c:v>-0.700936</c:v>
                </c:pt>
                <c:pt idx="5247">
                  <c:v>-0.78547100000000003</c:v>
                </c:pt>
                <c:pt idx="5248">
                  <c:v>0.42275000000000001</c:v>
                </c:pt>
                <c:pt idx="5249">
                  <c:v>-0.62353499999999995</c:v>
                </c:pt>
                <c:pt idx="5250">
                  <c:v>-0.18545900000000001</c:v>
                </c:pt>
                <c:pt idx="5251">
                  <c:v>0.432309</c:v>
                </c:pt>
                <c:pt idx="5252">
                  <c:v>-0.67598999999999998</c:v>
                </c:pt>
                <c:pt idx="5253">
                  <c:v>3.6142000000000001E-2</c:v>
                </c:pt>
                <c:pt idx="5254">
                  <c:v>1.23797</c:v>
                </c:pt>
                <c:pt idx="5255">
                  <c:v>0.26965699999999998</c:v>
                </c:pt>
                <c:pt idx="5256">
                  <c:v>0.185556</c:v>
                </c:pt>
                <c:pt idx="5257">
                  <c:v>-0.36585200000000001</c:v>
                </c:pt>
                <c:pt idx="5258">
                  <c:v>1.1709799999999999</c:v>
                </c:pt>
                <c:pt idx="5259">
                  <c:v>-0.79457900000000004</c:v>
                </c:pt>
                <c:pt idx="5260">
                  <c:v>0.96150400000000003</c:v>
                </c:pt>
                <c:pt idx="5261">
                  <c:v>-0.13240099999999999</c:v>
                </c:pt>
                <c:pt idx="5262">
                  <c:v>0.77028799999999997</c:v>
                </c:pt>
                <c:pt idx="5263">
                  <c:v>-0.896069</c:v>
                </c:pt>
                <c:pt idx="5264">
                  <c:v>8.3816000000000002E-2</c:v>
                </c:pt>
                <c:pt idx="5265">
                  <c:v>1.4379900000000001</c:v>
                </c:pt>
                <c:pt idx="5266">
                  <c:v>-0.606128</c:v>
                </c:pt>
                <c:pt idx="5267">
                  <c:v>-1.5111000000000001</c:v>
                </c:pt>
                <c:pt idx="5268">
                  <c:v>-2.3710800000000001</c:v>
                </c:pt>
                <c:pt idx="5269">
                  <c:v>-0.51350899999999999</c:v>
                </c:pt>
                <c:pt idx="5270">
                  <c:v>-0.66637299999999999</c:v>
                </c:pt>
                <c:pt idx="5271">
                  <c:v>-0.478213</c:v>
                </c:pt>
                <c:pt idx="5272">
                  <c:v>0.98857399999999995</c:v>
                </c:pt>
                <c:pt idx="5273">
                  <c:v>0.82983200000000001</c:v>
                </c:pt>
                <c:pt idx="5274">
                  <c:v>-1.16811</c:v>
                </c:pt>
                <c:pt idx="5275">
                  <c:v>1.8708899999999999</c:v>
                </c:pt>
                <c:pt idx="5276">
                  <c:v>0.65634199999999998</c:v>
                </c:pt>
                <c:pt idx="5277">
                  <c:v>-0.41242099999999998</c:v>
                </c:pt>
                <c:pt idx="5278">
                  <c:v>-0.81593499999999997</c:v>
                </c:pt>
                <c:pt idx="5279">
                  <c:v>-0.290964</c:v>
                </c:pt>
                <c:pt idx="5280">
                  <c:v>-1.2542</c:v>
                </c:pt>
                <c:pt idx="5281">
                  <c:v>0.941384</c:v>
                </c:pt>
                <c:pt idx="5282">
                  <c:v>-1.5551200000000001</c:v>
                </c:pt>
                <c:pt idx="5283">
                  <c:v>-0.38226100000000002</c:v>
                </c:pt>
                <c:pt idx="5284">
                  <c:v>1.1614800000000001</c:v>
                </c:pt>
                <c:pt idx="5285">
                  <c:v>0.558423</c:v>
                </c:pt>
                <c:pt idx="5286">
                  <c:v>-0.32180799999999998</c:v>
                </c:pt>
                <c:pt idx="5287">
                  <c:v>0.63824599999999998</c:v>
                </c:pt>
                <c:pt idx="5288">
                  <c:v>-0.60772700000000002</c:v>
                </c:pt>
                <c:pt idx="5289">
                  <c:v>-0.96444200000000002</c:v>
                </c:pt>
                <c:pt idx="5290">
                  <c:v>-0.64358700000000002</c:v>
                </c:pt>
                <c:pt idx="5291">
                  <c:v>3.3422E-2</c:v>
                </c:pt>
                <c:pt idx="5292">
                  <c:v>1.0155799999999999</c:v>
                </c:pt>
                <c:pt idx="5293">
                  <c:v>-0.17480499999999999</c:v>
                </c:pt>
                <c:pt idx="5294">
                  <c:v>-1.68072</c:v>
                </c:pt>
                <c:pt idx="5295">
                  <c:v>-0.88620500000000002</c:v>
                </c:pt>
                <c:pt idx="5296">
                  <c:v>-2.1859899999999999</c:v>
                </c:pt>
                <c:pt idx="5297">
                  <c:v>-1.7581599999999999</c:v>
                </c:pt>
                <c:pt idx="5298">
                  <c:v>-0.71829699999999996</c:v>
                </c:pt>
                <c:pt idx="5299">
                  <c:v>0.71951600000000004</c:v>
                </c:pt>
                <c:pt idx="5300">
                  <c:v>-1.64493</c:v>
                </c:pt>
                <c:pt idx="5301">
                  <c:v>-0.45867599999999997</c:v>
                </c:pt>
                <c:pt idx="5302">
                  <c:v>-0.97134699999999996</c:v>
                </c:pt>
                <c:pt idx="5303">
                  <c:v>1.06976</c:v>
                </c:pt>
                <c:pt idx="5304">
                  <c:v>-0.64965399999999995</c:v>
                </c:pt>
                <c:pt idx="5305">
                  <c:v>1.27952</c:v>
                </c:pt>
                <c:pt idx="5306">
                  <c:v>1.4086700000000001</c:v>
                </c:pt>
                <c:pt idx="5307">
                  <c:v>-0.37161</c:v>
                </c:pt>
                <c:pt idx="5308">
                  <c:v>-1.206</c:v>
                </c:pt>
                <c:pt idx="5309">
                  <c:v>-1.41571</c:v>
                </c:pt>
                <c:pt idx="5310">
                  <c:v>0.41209699999999999</c:v>
                </c:pt>
                <c:pt idx="5311">
                  <c:v>-0.51976900000000004</c:v>
                </c:pt>
                <c:pt idx="5312">
                  <c:v>-2.3076699999999999</c:v>
                </c:pt>
                <c:pt idx="5313">
                  <c:v>-1.24264</c:v>
                </c:pt>
                <c:pt idx="5314">
                  <c:v>-1.14361</c:v>
                </c:pt>
                <c:pt idx="5315">
                  <c:v>-1.6054999999999999</c:v>
                </c:pt>
                <c:pt idx="5316">
                  <c:v>-1.1479299999999999</c:v>
                </c:pt>
                <c:pt idx="5317">
                  <c:v>-0.42691099999999998</c:v>
                </c:pt>
                <c:pt idx="5318">
                  <c:v>-0.66630800000000001</c:v>
                </c:pt>
                <c:pt idx="5319">
                  <c:v>1.1350199999999999</c:v>
                </c:pt>
                <c:pt idx="5320">
                  <c:v>-2.0943399999999999</c:v>
                </c:pt>
                <c:pt idx="5321">
                  <c:v>4.3513000000000003E-2</c:v>
                </c:pt>
                <c:pt idx="5322">
                  <c:v>-0.40577999999999997</c:v>
                </c:pt>
                <c:pt idx="5323">
                  <c:v>-1.23627</c:v>
                </c:pt>
                <c:pt idx="5324">
                  <c:v>1.1473500000000001</c:v>
                </c:pt>
                <c:pt idx="5325">
                  <c:v>-2.2538200000000002</c:v>
                </c:pt>
                <c:pt idx="5326">
                  <c:v>-0.144201</c:v>
                </c:pt>
                <c:pt idx="5327">
                  <c:v>0.16977999999999999</c:v>
                </c:pt>
                <c:pt idx="5328">
                  <c:v>-0.73440799999999995</c:v>
                </c:pt>
                <c:pt idx="5329">
                  <c:v>0.30379499999999998</c:v>
                </c:pt>
                <c:pt idx="5330">
                  <c:v>-1.8616699999999999</c:v>
                </c:pt>
                <c:pt idx="5331">
                  <c:v>-1.3891899999999999</c:v>
                </c:pt>
                <c:pt idx="5332">
                  <c:v>-0.62000200000000005</c:v>
                </c:pt>
                <c:pt idx="5333">
                  <c:v>-1.53234</c:v>
                </c:pt>
                <c:pt idx="5334">
                  <c:v>-0.90788100000000005</c:v>
                </c:pt>
                <c:pt idx="5335">
                  <c:v>-1.3323700000000001</c:v>
                </c:pt>
                <c:pt idx="5336">
                  <c:v>-0.34368799999999999</c:v>
                </c:pt>
                <c:pt idx="5337">
                  <c:v>1.0525100000000001</c:v>
                </c:pt>
                <c:pt idx="5338">
                  <c:v>-5.8741000000000002E-2</c:v>
                </c:pt>
                <c:pt idx="5339">
                  <c:v>0.83435300000000001</c:v>
                </c:pt>
                <c:pt idx="5340">
                  <c:v>-0.81900700000000004</c:v>
                </c:pt>
                <c:pt idx="5341">
                  <c:v>0.77791600000000005</c:v>
                </c:pt>
                <c:pt idx="5342">
                  <c:v>0.20139000000000001</c:v>
                </c:pt>
                <c:pt idx="5343">
                  <c:v>0.34276400000000001</c:v>
                </c:pt>
                <c:pt idx="5344">
                  <c:v>-1.35083</c:v>
                </c:pt>
                <c:pt idx="5345">
                  <c:v>0.53107099999999996</c:v>
                </c:pt>
                <c:pt idx="5346">
                  <c:v>-1.8222700000000001</c:v>
                </c:pt>
                <c:pt idx="5347">
                  <c:v>-1.12927</c:v>
                </c:pt>
                <c:pt idx="5348">
                  <c:v>0.41186899999999999</c:v>
                </c:pt>
                <c:pt idx="5349">
                  <c:v>-0.35030600000000001</c:v>
                </c:pt>
                <c:pt idx="5350">
                  <c:v>0.49906299999999998</c:v>
                </c:pt>
                <c:pt idx="5351">
                  <c:v>0.57189100000000004</c:v>
                </c:pt>
                <c:pt idx="5352">
                  <c:v>0.60923000000000005</c:v>
                </c:pt>
                <c:pt idx="5353">
                  <c:v>-0.97597</c:v>
                </c:pt>
                <c:pt idx="5354">
                  <c:v>0.15143899999999999</c:v>
                </c:pt>
                <c:pt idx="5355">
                  <c:v>1.00206</c:v>
                </c:pt>
                <c:pt idx="5356">
                  <c:v>0.14636099999999999</c:v>
                </c:pt>
                <c:pt idx="5357">
                  <c:v>-0.12626999999999999</c:v>
                </c:pt>
                <c:pt idx="5358">
                  <c:v>0.16003500000000001</c:v>
                </c:pt>
                <c:pt idx="5359">
                  <c:v>0.72731699999999999</c:v>
                </c:pt>
                <c:pt idx="5360">
                  <c:v>0.214166</c:v>
                </c:pt>
                <c:pt idx="5361">
                  <c:v>0.27043499999999998</c:v>
                </c:pt>
                <c:pt idx="5362">
                  <c:v>0.54897399999999996</c:v>
                </c:pt>
                <c:pt idx="5363">
                  <c:v>0.34328700000000001</c:v>
                </c:pt>
                <c:pt idx="5364">
                  <c:v>-1.4944900000000001</c:v>
                </c:pt>
                <c:pt idx="5365">
                  <c:v>3.4520000000000002E-2</c:v>
                </c:pt>
                <c:pt idx="5366">
                  <c:v>-2.27088</c:v>
                </c:pt>
                <c:pt idx="5367">
                  <c:v>1.0631299999999999</c:v>
                </c:pt>
                <c:pt idx="5368">
                  <c:v>0.63125699999999996</c:v>
                </c:pt>
                <c:pt idx="5369">
                  <c:v>0.61354399999999998</c:v>
                </c:pt>
                <c:pt idx="5370">
                  <c:v>0.18147199999999999</c:v>
                </c:pt>
                <c:pt idx="5371">
                  <c:v>0.93270900000000001</c:v>
                </c:pt>
                <c:pt idx="5372">
                  <c:v>0.49591000000000002</c:v>
                </c:pt>
                <c:pt idx="5373">
                  <c:v>-0.49239699999999997</c:v>
                </c:pt>
                <c:pt idx="5374">
                  <c:v>-0.50990899999999995</c:v>
                </c:pt>
                <c:pt idx="5375">
                  <c:v>0.93817399999999995</c:v>
                </c:pt>
                <c:pt idx="5376">
                  <c:v>-7.3244000000000004E-2</c:v>
                </c:pt>
                <c:pt idx="5377">
                  <c:v>0.48783199999999999</c:v>
                </c:pt>
                <c:pt idx="5378">
                  <c:v>0.55616299999999996</c:v>
                </c:pt>
                <c:pt idx="5379">
                  <c:v>0.40901500000000002</c:v>
                </c:pt>
                <c:pt idx="5380">
                  <c:v>0.35496</c:v>
                </c:pt>
                <c:pt idx="5381">
                  <c:v>-0.67133900000000002</c:v>
                </c:pt>
                <c:pt idx="5382">
                  <c:v>0.39722400000000002</c:v>
                </c:pt>
                <c:pt idx="5383">
                  <c:v>-5.5194E-2</c:v>
                </c:pt>
                <c:pt idx="5384">
                  <c:v>0.21465400000000001</c:v>
                </c:pt>
                <c:pt idx="5385">
                  <c:v>0.47909800000000002</c:v>
                </c:pt>
                <c:pt idx="5386">
                  <c:v>-0.87292899999999995</c:v>
                </c:pt>
                <c:pt idx="5387">
                  <c:v>-0.72817900000000002</c:v>
                </c:pt>
                <c:pt idx="5388">
                  <c:v>0.474908</c:v>
                </c:pt>
                <c:pt idx="5389">
                  <c:v>0.63394899999999998</c:v>
                </c:pt>
                <c:pt idx="5390">
                  <c:v>1.4667300000000001</c:v>
                </c:pt>
                <c:pt idx="5391">
                  <c:v>-0.104744</c:v>
                </c:pt>
                <c:pt idx="5392">
                  <c:v>0.75602899999999995</c:v>
                </c:pt>
                <c:pt idx="5393">
                  <c:v>-0.70893499999999998</c:v>
                </c:pt>
                <c:pt idx="5394">
                  <c:v>0.91893400000000003</c:v>
                </c:pt>
                <c:pt idx="5395">
                  <c:v>0.908725</c:v>
                </c:pt>
                <c:pt idx="5396">
                  <c:v>0.90230299999999997</c:v>
                </c:pt>
                <c:pt idx="5397">
                  <c:v>0.73216499999999995</c:v>
                </c:pt>
                <c:pt idx="5398">
                  <c:v>0.42119299999999998</c:v>
                </c:pt>
                <c:pt idx="5399">
                  <c:v>-1.1622600000000001</c:v>
                </c:pt>
                <c:pt idx="5400">
                  <c:v>-1.30766</c:v>
                </c:pt>
                <c:pt idx="5401">
                  <c:v>-0.37978899999999999</c:v>
                </c:pt>
                <c:pt idx="5402">
                  <c:v>-0.83946900000000002</c:v>
                </c:pt>
                <c:pt idx="5403">
                  <c:v>0.25418000000000002</c:v>
                </c:pt>
                <c:pt idx="5404">
                  <c:v>-0.71549399999999996</c:v>
                </c:pt>
                <c:pt idx="5405">
                  <c:v>-0.95561099999999999</c:v>
                </c:pt>
                <c:pt idx="5406">
                  <c:v>-1.12012</c:v>
                </c:pt>
                <c:pt idx="5407">
                  <c:v>0.55364800000000003</c:v>
                </c:pt>
                <c:pt idx="5408">
                  <c:v>-0.27973900000000002</c:v>
                </c:pt>
                <c:pt idx="5409">
                  <c:v>-1.0072700000000001</c:v>
                </c:pt>
                <c:pt idx="5410">
                  <c:v>0.79362299999999997</c:v>
                </c:pt>
                <c:pt idx="5411">
                  <c:v>-0.64280099999999996</c:v>
                </c:pt>
                <c:pt idx="5412">
                  <c:v>0.18299699999999999</c:v>
                </c:pt>
                <c:pt idx="5413">
                  <c:v>0.184174</c:v>
                </c:pt>
                <c:pt idx="5414">
                  <c:v>-2.5232999999999998E-2</c:v>
                </c:pt>
                <c:pt idx="5415">
                  <c:v>-0.461335</c:v>
                </c:pt>
                <c:pt idx="5416">
                  <c:v>0.42543599999999998</c:v>
                </c:pt>
                <c:pt idx="5417">
                  <c:v>-1.4475100000000001</c:v>
                </c:pt>
                <c:pt idx="5418">
                  <c:v>0.72004100000000004</c:v>
                </c:pt>
                <c:pt idx="5419">
                  <c:v>-0.91744300000000001</c:v>
                </c:pt>
                <c:pt idx="5420">
                  <c:v>0.73664700000000005</c:v>
                </c:pt>
                <c:pt idx="5421">
                  <c:v>-2.2918400000000001</c:v>
                </c:pt>
                <c:pt idx="5422">
                  <c:v>-1.8530999999999999E-2</c:v>
                </c:pt>
                <c:pt idx="5423">
                  <c:v>0.30462499999999998</c:v>
                </c:pt>
                <c:pt idx="5424">
                  <c:v>1.1865600000000001</c:v>
                </c:pt>
                <c:pt idx="5425">
                  <c:v>-0.555199</c:v>
                </c:pt>
                <c:pt idx="5426">
                  <c:v>0.37286200000000003</c:v>
                </c:pt>
                <c:pt idx="5427">
                  <c:v>0.20798</c:v>
                </c:pt>
                <c:pt idx="5428">
                  <c:v>0.390652</c:v>
                </c:pt>
                <c:pt idx="5429">
                  <c:v>0.41695399999999999</c:v>
                </c:pt>
                <c:pt idx="5430">
                  <c:v>0.60410699999999995</c:v>
                </c:pt>
                <c:pt idx="5431">
                  <c:v>-0.52295400000000003</c:v>
                </c:pt>
                <c:pt idx="5432">
                  <c:v>0.52434499999999995</c:v>
                </c:pt>
                <c:pt idx="5433">
                  <c:v>1.00108</c:v>
                </c:pt>
                <c:pt idx="5434">
                  <c:v>-0.231766</c:v>
                </c:pt>
                <c:pt idx="5435">
                  <c:v>0.384046</c:v>
                </c:pt>
                <c:pt idx="5436">
                  <c:v>0.62365700000000002</c:v>
                </c:pt>
                <c:pt idx="5437">
                  <c:v>0.90988000000000002</c:v>
                </c:pt>
                <c:pt idx="5438">
                  <c:v>0.46476099999999998</c:v>
                </c:pt>
                <c:pt idx="5439">
                  <c:v>0.191437</c:v>
                </c:pt>
                <c:pt idx="5440">
                  <c:v>0.58688200000000001</c:v>
                </c:pt>
                <c:pt idx="5441">
                  <c:v>0.58692999999999995</c:v>
                </c:pt>
                <c:pt idx="5442">
                  <c:v>0.39173799999999998</c:v>
                </c:pt>
                <c:pt idx="5443">
                  <c:v>1.04555</c:v>
                </c:pt>
                <c:pt idx="5444">
                  <c:v>0.13596900000000001</c:v>
                </c:pt>
                <c:pt idx="5445">
                  <c:v>0.44839299999999999</c:v>
                </c:pt>
                <c:pt idx="5446">
                  <c:v>0.27499600000000002</c:v>
                </c:pt>
                <c:pt idx="5447">
                  <c:v>-0.34672500000000001</c:v>
                </c:pt>
                <c:pt idx="5448">
                  <c:v>-0.33290500000000001</c:v>
                </c:pt>
                <c:pt idx="5449">
                  <c:v>0.36614999999999998</c:v>
                </c:pt>
                <c:pt idx="5450">
                  <c:v>-0.43981500000000001</c:v>
                </c:pt>
                <c:pt idx="5451">
                  <c:v>-6.5230999999999997E-2</c:v>
                </c:pt>
                <c:pt idx="5452">
                  <c:v>1.75437</c:v>
                </c:pt>
                <c:pt idx="5453">
                  <c:v>0.82221599999999995</c:v>
                </c:pt>
                <c:pt idx="5454">
                  <c:v>0.83040499999999995</c:v>
                </c:pt>
                <c:pt idx="5455">
                  <c:v>0.34271099999999999</c:v>
                </c:pt>
                <c:pt idx="5456">
                  <c:v>0.16974500000000001</c:v>
                </c:pt>
                <c:pt idx="5457">
                  <c:v>0.51992000000000005</c:v>
                </c:pt>
                <c:pt idx="5458">
                  <c:v>0.85624500000000003</c:v>
                </c:pt>
                <c:pt idx="5459">
                  <c:v>-0.81146200000000002</c:v>
                </c:pt>
                <c:pt idx="5460">
                  <c:v>-1.7111499999999999</c:v>
                </c:pt>
                <c:pt idx="5461">
                  <c:v>0.18437799999999999</c:v>
                </c:pt>
                <c:pt idx="5462">
                  <c:v>-1.8582999999999999E-2</c:v>
                </c:pt>
                <c:pt idx="5463">
                  <c:v>0.98228899999999997</c:v>
                </c:pt>
                <c:pt idx="5464">
                  <c:v>-0.249418</c:v>
                </c:pt>
                <c:pt idx="5465">
                  <c:v>1.04026</c:v>
                </c:pt>
                <c:pt idx="5466">
                  <c:v>0.84261299999999995</c:v>
                </c:pt>
                <c:pt idx="5467">
                  <c:v>0.40735199999999999</c:v>
                </c:pt>
                <c:pt idx="5468">
                  <c:v>0.92538200000000004</c:v>
                </c:pt>
                <c:pt idx="5469">
                  <c:v>0.64517199999999997</c:v>
                </c:pt>
                <c:pt idx="5470">
                  <c:v>-0.375666</c:v>
                </c:pt>
                <c:pt idx="5471">
                  <c:v>0.66364400000000001</c:v>
                </c:pt>
                <c:pt idx="5472">
                  <c:v>0.59457899999999997</c:v>
                </c:pt>
                <c:pt idx="5473">
                  <c:v>-0.176783</c:v>
                </c:pt>
                <c:pt idx="5474">
                  <c:v>0.27433299999999999</c:v>
                </c:pt>
                <c:pt idx="5475">
                  <c:v>-5.6942E-2</c:v>
                </c:pt>
                <c:pt idx="5476">
                  <c:v>-1.02949</c:v>
                </c:pt>
                <c:pt idx="5477">
                  <c:v>-0.45702100000000001</c:v>
                </c:pt>
                <c:pt idx="5478">
                  <c:v>-0.28761100000000001</c:v>
                </c:pt>
                <c:pt idx="5479">
                  <c:v>-4.6088999999999998E-2</c:v>
                </c:pt>
                <c:pt idx="5480">
                  <c:v>-0.35631600000000002</c:v>
                </c:pt>
                <c:pt idx="5481">
                  <c:v>0.62526199999999998</c:v>
                </c:pt>
                <c:pt idx="5482">
                  <c:v>0.23771500000000001</c:v>
                </c:pt>
                <c:pt idx="5483">
                  <c:v>0.70738199999999996</c:v>
                </c:pt>
                <c:pt idx="5484">
                  <c:v>1.1091800000000001</c:v>
                </c:pt>
                <c:pt idx="5485">
                  <c:v>0.73497100000000004</c:v>
                </c:pt>
                <c:pt idx="5486">
                  <c:v>0.85125899999999999</c:v>
                </c:pt>
                <c:pt idx="5487">
                  <c:v>0.79193000000000002</c:v>
                </c:pt>
                <c:pt idx="5488">
                  <c:v>-0.34087000000000001</c:v>
                </c:pt>
                <c:pt idx="5489">
                  <c:v>0.52500000000000002</c:v>
                </c:pt>
                <c:pt idx="5490">
                  <c:v>-1.0114399999999999</c:v>
                </c:pt>
                <c:pt idx="5491">
                  <c:v>-2.2217799999999999</c:v>
                </c:pt>
                <c:pt idx="5492">
                  <c:v>0.55224600000000001</c:v>
                </c:pt>
                <c:pt idx="5493">
                  <c:v>-0.29838100000000001</c:v>
                </c:pt>
                <c:pt idx="5494">
                  <c:v>1.0871900000000001</c:v>
                </c:pt>
                <c:pt idx="5495">
                  <c:v>-0.16353799999999999</c:v>
                </c:pt>
                <c:pt idx="5496">
                  <c:v>-0.46837800000000002</c:v>
                </c:pt>
                <c:pt idx="5497">
                  <c:v>0.58752199999999999</c:v>
                </c:pt>
                <c:pt idx="5498">
                  <c:v>1.0222</c:v>
                </c:pt>
                <c:pt idx="5499">
                  <c:v>0.25972699999999999</c:v>
                </c:pt>
                <c:pt idx="5500">
                  <c:v>0.17194499999999999</c:v>
                </c:pt>
                <c:pt idx="5501">
                  <c:v>1.0196799999999999</c:v>
                </c:pt>
                <c:pt idx="5502">
                  <c:v>0.551037</c:v>
                </c:pt>
                <c:pt idx="5503">
                  <c:v>1.1058699999999999</c:v>
                </c:pt>
                <c:pt idx="5504">
                  <c:v>1.0492900000000001</c:v>
                </c:pt>
                <c:pt idx="5505">
                  <c:v>-1.49617</c:v>
                </c:pt>
                <c:pt idx="5506">
                  <c:v>-0.55730199999999996</c:v>
                </c:pt>
                <c:pt idx="5507">
                  <c:v>0.29196499999999997</c:v>
                </c:pt>
                <c:pt idx="5508">
                  <c:v>0.69687500000000002</c:v>
                </c:pt>
                <c:pt idx="5509">
                  <c:v>0.47217700000000001</c:v>
                </c:pt>
                <c:pt idx="5510">
                  <c:v>1.3763399999999999</c:v>
                </c:pt>
                <c:pt idx="5511">
                  <c:v>0.99914499999999995</c:v>
                </c:pt>
                <c:pt idx="5512">
                  <c:v>-0.36235899999999999</c:v>
                </c:pt>
                <c:pt idx="5513">
                  <c:v>0.94189199999999995</c:v>
                </c:pt>
                <c:pt idx="5514">
                  <c:v>-0.28542099999999998</c:v>
                </c:pt>
                <c:pt idx="5515">
                  <c:v>-0.20796100000000001</c:v>
                </c:pt>
                <c:pt idx="5516">
                  <c:v>0.85535799999999995</c:v>
                </c:pt>
                <c:pt idx="5517">
                  <c:v>1.0055000000000001</c:v>
                </c:pt>
                <c:pt idx="5518">
                  <c:v>1.3897600000000001</c:v>
                </c:pt>
                <c:pt idx="5519">
                  <c:v>1.09843</c:v>
                </c:pt>
                <c:pt idx="5520">
                  <c:v>0.42362100000000003</c:v>
                </c:pt>
                <c:pt idx="5521">
                  <c:v>0.89123300000000005</c:v>
                </c:pt>
                <c:pt idx="5522">
                  <c:v>-5.5328000000000002E-2</c:v>
                </c:pt>
                <c:pt idx="5523">
                  <c:v>0.78797300000000003</c:v>
                </c:pt>
                <c:pt idx="5524">
                  <c:v>1.0001800000000001</c:v>
                </c:pt>
                <c:pt idx="5525">
                  <c:v>0.55427499999999996</c:v>
                </c:pt>
                <c:pt idx="5526">
                  <c:v>0.56515700000000002</c:v>
                </c:pt>
                <c:pt idx="5527">
                  <c:v>0.84442200000000001</c:v>
                </c:pt>
                <c:pt idx="5528">
                  <c:v>0.61146599999999995</c:v>
                </c:pt>
                <c:pt idx="5529">
                  <c:v>0.82206000000000001</c:v>
                </c:pt>
                <c:pt idx="5530">
                  <c:v>0.22842599999999999</c:v>
                </c:pt>
                <c:pt idx="5531">
                  <c:v>1.4353800000000001</c:v>
                </c:pt>
                <c:pt idx="5532">
                  <c:v>0.72359300000000004</c:v>
                </c:pt>
                <c:pt idx="5533">
                  <c:v>0.879278</c:v>
                </c:pt>
                <c:pt idx="5534">
                  <c:v>1.5032000000000001</c:v>
                </c:pt>
                <c:pt idx="5535">
                  <c:v>8.9058999999999999E-2</c:v>
                </c:pt>
                <c:pt idx="5536">
                  <c:v>0.82586099999999996</c:v>
                </c:pt>
                <c:pt idx="5537">
                  <c:v>1.26783</c:v>
                </c:pt>
                <c:pt idx="5538">
                  <c:v>0.36959799999999998</c:v>
                </c:pt>
                <c:pt idx="5539">
                  <c:v>0.40197500000000003</c:v>
                </c:pt>
                <c:pt idx="5540">
                  <c:v>0.82270699999999997</c:v>
                </c:pt>
                <c:pt idx="5541">
                  <c:v>-0.231575</c:v>
                </c:pt>
                <c:pt idx="5542">
                  <c:v>1.13612</c:v>
                </c:pt>
                <c:pt idx="5543">
                  <c:v>-2.418E-3</c:v>
                </c:pt>
                <c:pt idx="5544">
                  <c:v>0.30063000000000001</c:v>
                </c:pt>
                <c:pt idx="5545">
                  <c:v>0.84856500000000001</c:v>
                </c:pt>
                <c:pt idx="5546">
                  <c:v>-0.53854400000000002</c:v>
                </c:pt>
                <c:pt idx="5547">
                  <c:v>1.14917</c:v>
                </c:pt>
                <c:pt idx="5548">
                  <c:v>0.76012599999999997</c:v>
                </c:pt>
                <c:pt idx="5549">
                  <c:v>1.2230399999999999</c:v>
                </c:pt>
                <c:pt idx="5550">
                  <c:v>1.09413</c:v>
                </c:pt>
                <c:pt idx="5551">
                  <c:v>1.0992900000000001</c:v>
                </c:pt>
                <c:pt idx="5552">
                  <c:v>1.3479699999999999</c:v>
                </c:pt>
                <c:pt idx="5553">
                  <c:v>1.18286</c:v>
                </c:pt>
                <c:pt idx="5554">
                  <c:v>0.87132399999999999</c:v>
                </c:pt>
                <c:pt idx="5555">
                  <c:v>1.28647</c:v>
                </c:pt>
                <c:pt idx="5556">
                  <c:v>0.77742500000000003</c:v>
                </c:pt>
                <c:pt idx="5557">
                  <c:v>0.86145899999999997</c:v>
                </c:pt>
                <c:pt idx="5558">
                  <c:v>0.76905900000000005</c:v>
                </c:pt>
                <c:pt idx="5559">
                  <c:v>-0.69060200000000005</c:v>
                </c:pt>
                <c:pt idx="5560">
                  <c:v>0.232318</c:v>
                </c:pt>
                <c:pt idx="5561">
                  <c:v>1.04521</c:v>
                </c:pt>
                <c:pt idx="5562">
                  <c:v>1.04966</c:v>
                </c:pt>
                <c:pt idx="5563">
                  <c:v>-0.83859799999999995</c:v>
                </c:pt>
                <c:pt idx="5564">
                  <c:v>0.27724799999999999</c:v>
                </c:pt>
                <c:pt idx="5565">
                  <c:v>0.96147400000000005</c:v>
                </c:pt>
                <c:pt idx="5566">
                  <c:v>0.85608300000000004</c:v>
                </c:pt>
                <c:pt idx="5567">
                  <c:v>0.42190499999999997</c:v>
                </c:pt>
                <c:pt idx="5568">
                  <c:v>0.78658899999999998</c:v>
                </c:pt>
                <c:pt idx="5569">
                  <c:v>1.01156</c:v>
                </c:pt>
                <c:pt idx="5570">
                  <c:v>-4.3727000000000002E-2</c:v>
                </c:pt>
                <c:pt idx="5571">
                  <c:v>0.67933500000000002</c:v>
                </c:pt>
                <c:pt idx="5572">
                  <c:v>1.16021</c:v>
                </c:pt>
                <c:pt idx="5573">
                  <c:v>1.0838699999999999</c:v>
                </c:pt>
                <c:pt idx="5574">
                  <c:v>0.967032</c:v>
                </c:pt>
                <c:pt idx="5575">
                  <c:v>0.85566299999999995</c:v>
                </c:pt>
                <c:pt idx="5576">
                  <c:v>1.1106499999999999</c:v>
                </c:pt>
                <c:pt idx="5577">
                  <c:v>1.2251700000000001</c:v>
                </c:pt>
                <c:pt idx="5578">
                  <c:v>0.45098700000000003</c:v>
                </c:pt>
                <c:pt idx="5579">
                  <c:v>0.70691499999999996</c:v>
                </c:pt>
                <c:pt idx="5580">
                  <c:v>0.60258400000000001</c:v>
                </c:pt>
                <c:pt idx="5581">
                  <c:v>0.479603</c:v>
                </c:pt>
                <c:pt idx="5582">
                  <c:v>0.42569699999999999</c:v>
                </c:pt>
                <c:pt idx="5583">
                  <c:v>-0.80471499999999996</c:v>
                </c:pt>
                <c:pt idx="5584">
                  <c:v>0.78823699999999997</c:v>
                </c:pt>
                <c:pt idx="5585">
                  <c:v>1.0975699999999999</c:v>
                </c:pt>
                <c:pt idx="5586">
                  <c:v>0.53562900000000002</c:v>
                </c:pt>
                <c:pt idx="5587">
                  <c:v>-0.531115</c:v>
                </c:pt>
                <c:pt idx="5588">
                  <c:v>1.05687</c:v>
                </c:pt>
                <c:pt idx="5589">
                  <c:v>1.4331400000000001</c:v>
                </c:pt>
                <c:pt idx="5590">
                  <c:v>0.31414300000000001</c:v>
                </c:pt>
                <c:pt idx="5591">
                  <c:v>0.136434</c:v>
                </c:pt>
                <c:pt idx="5592">
                  <c:v>1.20255</c:v>
                </c:pt>
                <c:pt idx="5593">
                  <c:v>0.90215599999999996</c:v>
                </c:pt>
                <c:pt idx="5594">
                  <c:v>0.21959899999999999</c:v>
                </c:pt>
                <c:pt idx="5595">
                  <c:v>1.2039299999999999</c:v>
                </c:pt>
                <c:pt idx="5596">
                  <c:v>2.2269000000000001E-2</c:v>
                </c:pt>
                <c:pt idx="5597">
                  <c:v>1.1833800000000001</c:v>
                </c:pt>
                <c:pt idx="5598">
                  <c:v>-0.52681100000000003</c:v>
                </c:pt>
                <c:pt idx="5599">
                  <c:v>1.38426</c:v>
                </c:pt>
                <c:pt idx="5600">
                  <c:v>0.830372</c:v>
                </c:pt>
                <c:pt idx="5601">
                  <c:v>0.85148599999999997</c:v>
                </c:pt>
                <c:pt idx="5602">
                  <c:v>-0.42193999999999998</c:v>
                </c:pt>
                <c:pt idx="5603">
                  <c:v>0.76647600000000005</c:v>
                </c:pt>
                <c:pt idx="5604">
                  <c:v>0.46956100000000001</c:v>
                </c:pt>
                <c:pt idx="5605">
                  <c:v>-1.2235799999999999</c:v>
                </c:pt>
                <c:pt idx="5606">
                  <c:v>-0.18935399999999999</c:v>
                </c:pt>
                <c:pt idx="5607">
                  <c:v>1.48739</c:v>
                </c:pt>
                <c:pt idx="5608">
                  <c:v>0.38882</c:v>
                </c:pt>
                <c:pt idx="5609">
                  <c:v>1.02535</c:v>
                </c:pt>
                <c:pt idx="5610">
                  <c:v>1.0096099999999999</c:v>
                </c:pt>
                <c:pt idx="5611">
                  <c:v>-0.38928800000000002</c:v>
                </c:pt>
                <c:pt idx="5612">
                  <c:v>1.11683</c:v>
                </c:pt>
                <c:pt idx="5613">
                  <c:v>4.3744999999999999E-2</c:v>
                </c:pt>
                <c:pt idx="5614">
                  <c:v>-2.0150600000000001</c:v>
                </c:pt>
                <c:pt idx="5615">
                  <c:v>1.0505599999999999</c:v>
                </c:pt>
                <c:pt idx="5616">
                  <c:v>0.28118399999999999</c:v>
                </c:pt>
                <c:pt idx="5617">
                  <c:v>-0.17428399999999999</c:v>
                </c:pt>
                <c:pt idx="5618">
                  <c:v>0.88590400000000002</c:v>
                </c:pt>
                <c:pt idx="5619">
                  <c:v>0.654532</c:v>
                </c:pt>
                <c:pt idx="5620">
                  <c:v>0.884903</c:v>
                </c:pt>
                <c:pt idx="5621">
                  <c:v>1.12392</c:v>
                </c:pt>
                <c:pt idx="5622">
                  <c:v>0.69957800000000003</c:v>
                </c:pt>
                <c:pt idx="5623">
                  <c:v>-0.96057899999999996</c:v>
                </c:pt>
                <c:pt idx="5624">
                  <c:v>-0.21421200000000001</c:v>
                </c:pt>
                <c:pt idx="5625">
                  <c:v>1.1737</c:v>
                </c:pt>
                <c:pt idx="5626">
                  <c:v>-0.91182700000000005</c:v>
                </c:pt>
                <c:pt idx="5627">
                  <c:v>0.35687000000000002</c:v>
                </c:pt>
                <c:pt idx="5628">
                  <c:v>1.28274</c:v>
                </c:pt>
                <c:pt idx="5629">
                  <c:v>0.60946299999999998</c:v>
                </c:pt>
                <c:pt idx="5630">
                  <c:v>0.86698399999999998</c:v>
                </c:pt>
                <c:pt idx="5631">
                  <c:v>1.25637</c:v>
                </c:pt>
                <c:pt idx="5632">
                  <c:v>-0.37161300000000003</c:v>
                </c:pt>
                <c:pt idx="5633">
                  <c:v>0.71313700000000002</c:v>
                </c:pt>
                <c:pt idx="5634">
                  <c:v>0.31913799999999998</c:v>
                </c:pt>
                <c:pt idx="5635">
                  <c:v>0.323745</c:v>
                </c:pt>
                <c:pt idx="5636">
                  <c:v>0.67443500000000001</c:v>
                </c:pt>
                <c:pt idx="5637">
                  <c:v>1.3551</c:v>
                </c:pt>
                <c:pt idx="5638">
                  <c:v>0.64007400000000003</c:v>
                </c:pt>
                <c:pt idx="5639">
                  <c:v>0.96065</c:v>
                </c:pt>
                <c:pt idx="5640">
                  <c:v>0.953816</c:v>
                </c:pt>
                <c:pt idx="5641">
                  <c:v>0.79605499999999996</c:v>
                </c:pt>
                <c:pt idx="5642">
                  <c:v>-0.60901799999999995</c:v>
                </c:pt>
                <c:pt idx="5643">
                  <c:v>1.0002899999999999</c:v>
                </c:pt>
                <c:pt idx="5644">
                  <c:v>-0.29625200000000002</c:v>
                </c:pt>
                <c:pt idx="5645">
                  <c:v>1.4133</c:v>
                </c:pt>
                <c:pt idx="5646">
                  <c:v>0.89103399999999999</c:v>
                </c:pt>
                <c:pt idx="5647">
                  <c:v>-1.07714</c:v>
                </c:pt>
                <c:pt idx="5648">
                  <c:v>1.2521899999999999</c:v>
                </c:pt>
                <c:pt idx="5649">
                  <c:v>-5.7957000000000002E-2</c:v>
                </c:pt>
                <c:pt idx="5650">
                  <c:v>0.91113999999999995</c:v>
                </c:pt>
                <c:pt idx="5651">
                  <c:v>-0.84201199999999998</c:v>
                </c:pt>
                <c:pt idx="5652">
                  <c:v>0.39911600000000003</c:v>
                </c:pt>
                <c:pt idx="5653">
                  <c:v>0.491844</c:v>
                </c:pt>
                <c:pt idx="5654">
                  <c:v>-0.76408900000000002</c:v>
                </c:pt>
                <c:pt idx="5655">
                  <c:v>0.85291700000000004</c:v>
                </c:pt>
                <c:pt idx="5656">
                  <c:v>0.70647400000000005</c:v>
                </c:pt>
                <c:pt idx="5657">
                  <c:v>5.7598000000000003E-2</c:v>
                </c:pt>
                <c:pt idx="5658">
                  <c:v>0.42422799999999999</c:v>
                </c:pt>
                <c:pt idx="5659">
                  <c:v>1.0076499999999999</c:v>
                </c:pt>
                <c:pt idx="5660">
                  <c:v>1.16648</c:v>
                </c:pt>
                <c:pt idx="5661">
                  <c:v>1.08786</c:v>
                </c:pt>
                <c:pt idx="5662">
                  <c:v>-1.8303700000000001</c:v>
                </c:pt>
                <c:pt idx="5663">
                  <c:v>1.0769200000000001</c:v>
                </c:pt>
                <c:pt idx="5664">
                  <c:v>-1.76267</c:v>
                </c:pt>
                <c:pt idx="5665">
                  <c:v>-0.68876499999999996</c:v>
                </c:pt>
                <c:pt idx="5666">
                  <c:v>-1.19903</c:v>
                </c:pt>
                <c:pt idx="5667">
                  <c:v>-0.19128000000000001</c:v>
                </c:pt>
                <c:pt idx="5668">
                  <c:v>0.62526499999999996</c:v>
                </c:pt>
                <c:pt idx="5669">
                  <c:v>-0.49620599999999998</c:v>
                </c:pt>
                <c:pt idx="5670">
                  <c:v>0.39670100000000003</c:v>
                </c:pt>
                <c:pt idx="5671">
                  <c:v>0.185803</c:v>
                </c:pt>
                <c:pt idx="5672">
                  <c:v>-0.11103300000000001</c:v>
                </c:pt>
                <c:pt idx="5673">
                  <c:v>1.04088</c:v>
                </c:pt>
                <c:pt idx="5674">
                  <c:v>0.122392</c:v>
                </c:pt>
                <c:pt idx="5675">
                  <c:v>0.53052200000000005</c:v>
                </c:pt>
                <c:pt idx="5676">
                  <c:v>0.18442700000000001</c:v>
                </c:pt>
                <c:pt idx="5677">
                  <c:v>0.39846700000000002</c:v>
                </c:pt>
                <c:pt idx="5678">
                  <c:v>-0.30054399999999998</c:v>
                </c:pt>
                <c:pt idx="5679">
                  <c:v>0.89744900000000005</c:v>
                </c:pt>
                <c:pt idx="5680">
                  <c:v>-0.31065599999999999</c:v>
                </c:pt>
                <c:pt idx="5681">
                  <c:v>0.88828600000000002</c:v>
                </c:pt>
                <c:pt idx="5682">
                  <c:v>-0.24974399999999999</c:v>
                </c:pt>
                <c:pt idx="5683">
                  <c:v>4.8964000000000001E-2</c:v>
                </c:pt>
                <c:pt idx="5684">
                  <c:v>-1.28016</c:v>
                </c:pt>
                <c:pt idx="5685">
                  <c:v>-0.11751399999999999</c:v>
                </c:pt>
                <c:pt idx="5686">
                  <c:v>-0.36358200000000002</c:v>
                </c:pt>
                <c:pt idx="5687">
                  <c:v>-1.0064500000000001</c:v>
                </c:pt>
                <c:pt idx="5688">
                  <c:v>-0.19732</c:v>
                </c:pt>
                <c:pt idx="5689">
                  <c:v>-0.38431599999999999</c:v>
                </c:pt>
                <c:pt idx="5690">
                  <c:v>1.0117799999999999</c:v>
                </c:pt>
                <c:pt idx="5691">
                  <c:v>-0.88405699999999998</c:v>
                </c:pt>
                <c:pt idx="5692">
                  <c:v>0.46550399999999997</c:v>
                </c:pt>
                <c:pt idx="5693">
                  <c:v>-0.74113200000000001</c:v>
                </c:pt>
                <c:pt idx="5694">
                  <c:v>-0.54690300000000003</c:v>
                </c:pt>
                <c:pt idx="5695">
                  <c:v>-0.131634</c:v>
                </c:pt>
                <c:pt idx="5696">
                  <c:v>0.65980499999999997</c:v>
                </c:pt>
                <c:pt idx="5697">
                  <c:v>-1.0475399999999999</c:v>
                </c:pt>
                <c:pt idx="5698">
                  <c:v>-0.29923499999999997</c:v>
                </c:pt>
                <c:pt idx="5699">
                  <c:v>-0.59523700000000002</c:v>
                </c:pt>
                <c:pt idx="5700">
                  <c:v>-1.0481499999999999</c:v>
                </c:pt>
                <c:pt idx="5701">
                  <c:v>-1.1151199999999999</c:v>
                </c:pt>
                <c:pt idx="5702">
                  <c:v>-0.14737500000000001</c:v>
                </c:pt>
                <c:pt idx="5703">
                  <c:v>-1.4300200000000001</c:v>
                </c:pt>
                <c:pt idx="5704">
                  <c:v>-0.82939799999999997</c:v>
                </c:pt>
                <c:pt idx="5705">
                  <c:v>1.3070900000000001</c:v>
                </c:pt>
                <c:pt idx="5706">
                  <c:v>-0.25682899999999997</c:v>
                </c:pt>
                <c:pt idx="5707">
                  <c:v>-0.449743</c:v>
                </c:pt>
                <c:pt idx="5708">
                  <c:v>0.22647600000000001</c:v>
                </c:pt>
                <c:pt idx="5709">
                  <c:v>-1.5791299999999999</c:v>
                </c:pt>
                <c:pt idx="5710">
                  <c:v>0.81364300000000001</c:v>
                </c:pt>
                <c:pt idx="5711">
                  <c:v>-0.38299</c:v>
                </c:pt>
                <c:pt idx="5712">
                  <c:v>-1.8326899999999999</c:v>
                </c:pt>
                <c:pt idx="5713">
                  <c:v>-0.97825099999999998</c:v>
                </c:pt>
                <c:pt idx="5714">
                  <c:v>-0.68958799999999998</c:v>
                </c:pt>
                <c:pt idx="5715">
                  <c:v>-0.205757</c:v>
                </c:pt>
                <c:pt idx="5716">
                  <c:v>-1.24292</c:v>
                </c:pt>
                <c:pt idx="5717">
                  <c:v>1.2428600000000001</c:v>
                </c:pt>
                <c:pt idx="5718">
                  <c:v>-1.4382900000000001</c:v>
                </c:pt>
                <c:pt idx="5719">
                  <c:v>-0.39720299999999997</c:v>
                </c:pt>
                <c:pt idx="5720">
                  <c:v>-2.2529499999999998</c:v>
                </c:pt>
                <c:pt idx="5721">
                  <c:v>0.66966499999999995</c:v>
                </c:pt>
                <c:pt idx="5722">
                  <c:v>-0.69835800000000003</c:v>
                </c:pt>
                <c:pt idx="5723">
                  <c:v>-0.106862</c:v>
                </c:pt>
                <c:pt idx="5724">
                  <c:v>-1.6758500000000001</c:v>
                </c:pt>
                <c:pt idx="5725">
                  <c:v>-2.0479000000000001E-2</c:v>
                </c:pt>
                <c:pt idx="5726">
                  <c:v>-0.34171600000000002</c:v>
                </c:pt>
                <c:pt idx="5727">
                  <c:v>1.0694399999999999</c:v>
                </c:pt>
                <c:pt idx="5728">
                  <c:v>-1.62744</c:v>
                </c:pt>
                <c:pt idx="5729">
                  <c:v>0.85428800000000005</c:v>
                </c:pt>
                <c:pt idx="5730">
                  <c:v>0.66626200000000002</c:v>
                </c:pt>
                <c:pt idx="5731">
                  <c:v>-0.26684000000000002</c:v>
                </c:pt>
                <c:pt idx="5732">
                  <c:v>0.70419600000000004</c:v>
                </c:pt>
                <c:pt idx="5733">
                  <c:v>-0.311141</c:v>
                </c:pt>
                <c:pt idx="5734">
                  <c:v>-1.3085</c:v>
                </c:pt>
                <c:pt idx="5735">
                  <c:v>0.58838199999999996</c:v>
                </c:pt>
                <c:pt idx="5736">
                  <c:v>1.0463800000000001</c:v>
                </c:pt>
                <c:pt idx="5737">
                  <c:v>5.9540999999999997E-2</c:v>
                </c:pt>
                <c:pt idx="5738">
                  <c:v>0.90284600000000004</c:v>
                </c:pt>
                <c:pt idx="5739">
                  <c:v>-1.0314700000000001</c:v>
                </c:pt>
                <c:pt idx="5740">
                  <c:v>3.7511999999999997E-2</c:v>
                </c:pt>
                <c:pt idx="5741">
                  <c:v>0.318332</c:v>
                </c:pt>
                <c:pt idx="5742">
                  <c:v>0.405254</c:v>
                </c:pt>
                <c:pt idx="5743">
                  <c:v>0.23017599999999999</c:v>
                </c:pt>
                <c:pt idx="5744">
                  <c:v>1.3609800000000001</c:v>
                </c:pt>
                <c:pt idx="5745">
                  <c:v>-0.81339899999999998</c:v>
                </c:pt>
                <c:pt idx="5746">
                  <c:v>-0.34181600000000001</c:v>
                </c:pt>
                <c:pt idx="5747">
                  <c:v>-0.80924300000000005</c:v>
                </c:pt>
                <c:pt idx="5748">
                  <c:v>0.951851</c:v>
                </c:pt>
                <c:pt idx="5749">
                  <c:v>-1.62493</c:v>
                </c:pt>
                <c:pt idx="5750">
                  <c:v>-3.1877999999999997E-2</c:v>
                </c:pt>
                <c:pt idx="5751">
                  <c:v>-2.2901799999999999</c:v>
                </c:pt>
                <c:pt idx="5752">
                  <c:v>1.14941</c:v>
                </c:pt>
                <c:pt idx="5753">
                  <c:v>-0.83678200000000003</c:v>
                </c:pt>
                <c:pt idx="5754">
                  <c:v>0.43790099999999998</c:v>
                </c:pt>
                <c:pt idx="5755">
                  <c:v>0.69842899999999997</c:v>
                </c:pt>
                <c:pt idx="5756">
                  <c:v>-1.41368</c:v>
                </c:pt>
                <c:pt idx="5757">
                  <c:v>-2.8522400000000001</c:v>
                </c:pt>
                <c:pt idx="5758">
                  <c:v>-1.1440999999999999</c:v>
                </c:pt>
                <c:pt idx="5759">
                  <c:v>-0.79957599999999995</c:v>
                </c:pt>
                <c:pt idx="5760">
                  <c:v>-1.18634</c:v>
                </c:pt>
                <c:pt idx="5761">
                  <c:v>-0.82685900000000001</c:v>
                </c:pt>
                <c:pt idx="5762">
                  <c:v>-1.2757400000000001</c:v>
                </c:pt>
                <c:pt idx="5763">
                  <c:v>-0.58674999999999999</c:v>
                </c:pt>
                <c:pt idx="5764">
                  <c:v>-0.27154600000000001</c:v>
                </c:pt>
                <c:pt idx="5765">
                  <c:v>-1.5860300000000001</c:v>
                </c:pt>
                <c:pt idx="5766">
                  <c:v>-2.30863</c:v>
                </c:pt>
                <c:pt idx="5767">
                  <c:v>-1.2459899999999999</c:v>
                </c:pt>
                <c:pt idx="5768">
                  <c:v>1.3604099999999999</c:v>
                </c:pt>
                <c:pt idx="5769">
                  <c:v>5.3906999999999997E-2</c:v>
                </c:pt>
                <c:pt idx="5770">
                  <c:v>-0.51593599999999995</c:v>
                </c:pt>
                <c:pt idx="5771">
                  <c:v>0.392179</c:v>
                </c:pt>
                <c:pt idx="5772">
                  <c:v>0.48320999999999997</c:v>
                </c:pt>
                <c:pt idx="5773">
                  <c:v>-0.82920799999999995</c:v>
                </c:pt>
                <c:pt idx="5774">
                  <c:v>0.36499300000000001</c:v>
                </c:pt>
                <c:pt idx="5775">
                  <c:v>-1.4033199999999999</c:v>
                </c:pt>
                <c:pt idx="5776">
                  <c:v>-1.29077</c:v>
                </c:pt>
                <c:pt idx="5777">
                  <c:v>-1.4305600000000001</c:v>
                </c:pt>
                <c:pt idx="5778">
                  <c:v>-1.56921</c:v>
                </c:pt>
                <c:pt idx="5779">
                  <c:v>-0.50328499999999998</c:v>
                </c:pt>
                <c:pt idx="5780">
                  <c:v>-7.3436000000000001E-2</c:v>
                </c:pt>
                <c:pt idx="5781">
                  <c:v>-0.69888799999999995</c:v>
                </c:pt>
                <c:pt idx="5782">
                  <c:v>-1.1580900000000001</c:v>
                </c:pt>
                <c:pt idx="5783">
                  <c:v>-1.9921199999999999</c:v>
                </c:pt>
                <c:pt idx="5784">
                  <c:v>0.896173</c:v>
                </c:pt>
                <c:pt idx="5785">
                  <c:v>1.2099800000000001</c:v>
                </c:pt>
                <c:pt idx="5786">
                  <c:v>0.60426599999999997</c:v>
                </c:pt>
                <c:pt idx="5787">
                  <c:v>-8.8116E-2</c:v>
                </c:pt>
                <c:pt idx="5788">
                  <c:v>0.97042700000000004</c:v>
                </c:pt>
                <c:pt idx="5789">
                  <c:v>-1.0617700000000001</c:v>
                </c:pt>
                <c:pt idx="5790">
                  <c:v>0.81513800000000003</c:v>
                </c:pt>
                <c:pt idx="5791">
                  <c:v>-0.474999</c:v>
                </c:pt>
                <c:pt idx="5792">
                  <c:v>-6.1938E-2</c:v>
                </c:pt>
                <c:pt idx="5793">
                  <c:v>-0.189716</c:v>
                </c:pt>
                <c:pt idx="5794">
                  <c:v>0.63566500000000004</c:v>
                </c:pt>
                <c:pt idx="5795">
                  <c:v>-1.02197</c:v>
                </c:pt>
                <c:pt idx="5796">
                  <c:v>-0.51053800000000005</c:v>
                </c:pt>
                <c:pt idx="5797">
                  <c:v>1.0999099999999999</c:v>
                </c:pt>
                <c:pt idx="5798">
                  <c:v>-8.6038000000000003E-2</c:v>
                </c:pt>
                <c:pt idx="5799">
                  <c:v>1.42001</c:v>
                </c:pt>
                <c:pt idx="5800">
                  <c:v>0.75209499999999996</c:v>
                </c:pt>
                <c:pt idx="5801">
                  <c:v>-1.2873699999999999</c:v>
                </c:pt>
                <c:pt idx="5802">
                  <c:v>1.35178</c:v>
                </c:pt>
                <c:pt idx="5803">
                  <c:v>0.37664700000000001</c:v>
                </c:pt>
                <c:pt idx="5804">
                  <c:v>0.34390199999999999</c:v>
                </c:pt>
                <c:pt idx="5805">
                  <c:v>-0.17035600000000001</c:v>
                </c:pt>
                <c:pt idx="5806">
                  <c:v>1.3718600000000001</c:v>
                </c:pt>
                <c:pt idx="5807">
                  <c:v>0.71265599999999996</c:v>
                </c:pt>
                <c:pt idx="5808">
                  <c:v>-1.96329</c:v>
                </c:pt>
                <c:pt idx="5809">
                  <c:v>0.20250699999999999</c:v>
                </c:pt>
                <c:pt idx="5810">
                  <c:v>0.57274700000000001</c:v>
                </c:pt>
                <c:pt idx="5811">
                  <c:v>-0.11072700000000001</c:v>
                </c:pt>
                <c:pt idx="5812">
                  <c:v>-1.0843</c:v>
                </c:pt>
                <c:pt idx="5813">
                  <c:v>0.36853000000000002</c:v>
                </c:pt>
                <c:pt idx="5814">
                  <c:v>0.23234199999999999</c:v>
                </c:pt>
                <c:pt idx="5815">
                  <c:v>1.1036300000000001</c:v>
                </c:pt>
                <c:pt idx="5816">
                  <c:v>0.82050699999999999</c:v>
                </c:pt>
                <c:pt idx="5817">
                  <c:v>1.36924</c:v>
                </c:pt>
                <c:pt idx="5818">
                  <c:v>0.43318899999999999</c:v>
                </c:pt>
                <c:pt idx="5819">
                  <c:v>-1.3474E-2</c:v>
                </c:pt>
                <c:pt idx="5820">
                  <c:v>-0.39879100000000001</c:v>
                </c:pt>
                <c:pt idx="5821">
                  <c:v>0.87140600000000001</c:v>
                </c:pt>
                <c:pt idx="5822">
                  <c:v>-0.506637</c:v>
                </c:pt>
                <c:pt idx="5823">
                  <c:v>0.84198899999999999</c:v>
                </c:pt>
                <c:pt idx="5824">
                  <c:v>-0.95316100000000004</c:v>
                </c:pt>
                <c:pt idx="5825">
                  <c:v>0.53207700000000002</c:v>
                </c:pt>
                <c:pt idx="5826">
                  <c:v>0.88286799999999999</c:v>
                </c:pt>
                <c:pt idx="5827">
                  <c:v>0.78199700000000005</c:v>
                </c:pt>
                <c:pt idx="5828">
                  <c:v>1.0203199999999999</c:v>
                </c:pt>
                <c:pt idx="5829">
                  <c:v>-3.8445E-2</c:v>
                </c:pt>
                <c:pt idx="5830">
                  <c:v>-0.93528900000000004</c:v>
                </c:pt>
                <c:pt idx="5831">
                  <c:v>1.1055699999999999</c:v>
                </c:pt>
                <c:pt idx="5832">
                  <c:v>1.43343</c:v>
                </c:pt>
                <c:pt idx="5833">
                  <c:v>-0.220301</c:v>
                </c:pt>
                <c:pt idx="5834">
                  <c:v>-0.59474499999999997</c:v>
                </c:pt>
                <c:pt idx="5835">
                  <c:v>-0.10800700000000001</c:v>
                </c:pt>
                <c:pt idx="5836">
                  <c:v>-0.67857500000000004</c:v>
                </c:pt>
                <c:pt idx="5837">
                  <c:v>0.86249299999999995</c:v>
                </c:pt>
                <c:pt idx="5838">
                  <c:v>-1.12571</c:v>
                </c:pt>
                <c:pt idx="5839">
                  <c:v>0.48599799999999999</c:v>
                </c:pt>
                <c:pt idx="5840">
                  <c:v>7.3270000000000002E-3</c:v>
                </c:pt>
                <c:pt idx="5841">
                  <c:v>-1.66411</c:v>
                </c:pt>
                <c:pt idx="5842">
                  <c:v>-1.0711900000000001</c:v>
                </c:pt>
                <c:pt idx="5843">
                  <c:v>0.14873</c:v>
                </c:pt>
                <c:pt idx="5844">
                  <c:v>-0.47217900000000002</c:v>
                </c:pt>
                <c:pt idx="5845">
                  <c:v>-0.56257199999999996</c:v>
                </c:pt>
                <c:pt idx="5846">
                  <c:v>-2.4441000000000001E-2</c:v>
                </c:pt>
                <c:pt idx="5847">
                  <c:v>4.9570000000000003E-2</c:v>
                </c:pt>
                <c:pt idx="5848">
                  <c:v>0.55194200000000004</c:v>
                </c:pt>
                <c:pt idx="5849">
                  <c:v>-0.1119</c:v>
                </c:pt>
                <c:pt idx="5850">
                  <c:v>0.76805500000000004</c:v>
                </c:pt>
                <c:pt idx="5851">
                  <c:v>-0.62499899999999997</c:v>
                </c:pt>
                <c:pt idx="5852">
                  <c:v>-1.6724300000000001</c:v>
                </c:pt>
                <c:pt idx="5853">
                  <c:v>-0.224214</c:v>
                </c:pt>
                <c:pt idx="5854">
                  <c:v>-0.11942</c:v>
                </c:pt>
                <c:pt idx="5855">
                  <c:v>0.64844299999999999</c:v>
                </c:pt>
                <c:pt idx="5856">
                  <c:v>0.82616999999999996</c:v>
                </c:pt>
                <c:pt idx="5857">
                  <c:v>0.56933599999999995</c:v>
                </c:pt>
                <c:pt idx="5858">
                  <c:v>0.33464300000000002</c:v>
                </c:pt>
                <c:pt idx="5859">
                  <c:v>-1.5685500000000001</c:v>
                </c:pt>
                <c:pt idx="5860">
                  <c:v>-0.25342799999999999</c:v>
                </c:pt>
                <c:pt idx="5861">
                  <c:v>0.59201300000000001</c:v>
                </c:pt>
                <c:pt idx="5862">
                  <c:v>0.384521</c:v>
                </c:pt>
                <c:pt idx="5863">
                  <c:v>0.52844500000000005</c:v>
                </c:pt>
                <c:pt idx="5864">
                  <c:v>-2.7300399999999998</c:v>
                </c:pt>
                <c:pt idx="5865">
                  <c:v>-1.1657900000000001</c:v>
                </c:pt>
                <c:pt idx="5866">
                  <c:v>-0.96805300000000005</c:v>
                </c:pt>
                <c:pt idx="5867">
                  <c:v>5.6499999999999996E-3</c:v>
                </c:pt>
                <c:pt idx="5868">
                  <c:v>0.39061099999999999</c:v>
                </c:pt>
                <c:pt idx="5869">
                  <c:v>0.228799</c:v>
                </c:pt>
                <c:pt idx="5870">
                  <c:v>0.11786199999999999</c:v>
                </c:pt>
                <c:pt idx="5871">
                  <c:v>-0.995695</c:v>
                </c:pt>
                <c:pt idx="5872">
                  <c:v>-0.72351699999999997</c:v>
                </c:pt>
                <c:pt idx="5873">
                  <c:v>-0.55251799999999995</c:v>
                </c:pt>
                <c:pt idx="5874">
                  <c:v>0.47134900000000002</c:v>
                </c:pt>
                <c:pt idx="5875">
                  <c:v>-0.32820300000000002</c:v>
                </c:pt>
                <c:pt idx="5876">
                  <c:v>-0.57762599999999997</c:v>
                </c:pt>
                <c:pt idx="5877">
                  <c:v>0.74924199999999996</c:v>
                </c:pt>
                <c:pt idx="5878">
                  <c:v>-1.35585</c:v>
                </c:pt>
                <c:pt idx="5879">
                  <c:v>-0.49391299999999999</c:v>
                </c:pt>
                <c:pt idx="5880">
                  <c:v>0.14178399999999999</c:v>
                </c:pt>
                <c:pt idx="5881">
                  <c:v>0.31623099999999998</c:v>
                </c:pt>
                <c:pt idx="5882">
                  <c:v>0.26974500000000001</c:v>
                </c:pt>
                <c:pt idx="5883">
                  <c:v>1.7302500000000001</c:v>
                </c:pt>
                <c:pt idx="5884">
                  <c:v>0.83275299999999997</c:v>
                </c:pt>
                <c:pt idx="5885">
                  <c:v>-1.25867</c:v>
                </c:pt>
                <c:pt idx="5886">
                  <c:v>0.59902200000000005</c:v>
                </c:pt>
                <c:pt idx="5887">
                  <c:v>1.14757</c:v>
                </c:pt>
                <c:pt idx="5888">
                  <c:v>-0.87038700000000002</c:v>
                </c:pt>
                <c:pt idx="5889">
                  <c:v>-1.4474800000000001</c:v>
                </c:pt>
                <c:pt idx="5890">
                  <c:v>1.3870199999999999</c:v>
                </c:pt>
                <c:pt idx="5891">
                  <c:v>-0.213285</c:v>
                </c:pt>
                <c:pt idx="5892">
                  <c:v>1.1575</c:v>
                </c:pt>
                <c:pt idx="5893">
                  <c:v>0.14747299999999999</c:v>
                </c:pt>
                <c:pt idx="5894">
                  <c:v>-0.61030399999999996</c:v>
                </c:pt>
                <c:pt idx="5895">
                  <c:v>-0.98002500000000003</c:v>
                </c:pt>
                <c:pt idx="5896">
                  <c:v>-1.84829</c:v>
                </c:pt>
                <c:pt idx="5897">
                  <c:v>0.44961099999999998</c:v>
                </c:pt>
                <c:pt idx="5898">
                  <c:v>-0.96317900000000001</c:v>
                </c:pt>
                <c:pt idx="5899">
                  <c:v>-1.0406200000000001</c:v>
                </c:pt>
                <c:pt idx="5900">
                  <c:v>1.1282099999999999</c:v>
                </c:pt>
                <c:pt idx="5901">
                  <c:v>0.83061399999999996</c:v>
                </c:pt>
                <c:pt idx="5902">
                  <c:v>-2.1498300000000001</c:v>
                </c:pt>
                <c:pt idx="5903">
                  <c:v>0.32120799999999999</c:v>
                </c:pt>
                <c:pt idx="5904">
                  <c:v>-0.36554700000000001</c:v>
                </c:pt>
                <c:pt idx="5905">
                  <c:v>9.7583000000000003E-2</c:v>
                </c:pt>
                <c:pt idx="5906">
                  <c:v>-0.623475</c:v>
                </c:pt>
                <c:pt idx="5907">
                  <c:v>-0.24741199999999999</c:v>
                </c:pt>
                <c:pt idx="5908">
                  <c:v>-0.20442299999999999</c:v>
                </c:pt>
                <c:pt idx="5909">
                  <c:v>0.80026900000000001</c:v>
                </c:pt>
                <c:pt idx="5910">
                  <c:v>0.91430500000000003</c:v>
                </c:pt>
                <c:pt idx="5911">
                  <c:v>-1.0820099999999999</c:v>
                </c:pt>
                <c:pt idx="5912">
                  <c:v>-1.1574800000000001</c:v>
                </c:pt>
                <c:pt idx="5913">
                  <c:v>-0.28389900000000001</c:v>
                </c:pt>
                <c:pt idx="5914">
                  <c:v>1.0328299999999999</c:v>
                </c:pt>
                <c:pt idx="5915">
                  <c:v>0.96399699999999999</c:v>
                </c:pt>
                <c:pt idx="5916">
                  <c:v>0.152726</c:v>
                </c:pt>
                <c:pt idx="5917">
                  <c:v>-0.85038999999999998</c:v>
                </c:pt>
                <c:pt idx="5918">
                  <c:v>0.36867699999999998</c:v>
                </c:pt>
                <c:pt idx="5919">
                  <c:v>-0.91492200000000001</c:v>
                </c:pt>
                <c:pt idx="5920">
                  <c:v>1.1748799999999999</c:v>
                </c:pt>
                <c:pt idx="5921">
                  <c:v>0.217555</c:v>
                </c:pt>
                <c:pt idx="5922">
                  <c:v>1.0112699999999999</c:v>
                </c:pt>
                <c:pt idx="5923">
                  <c:v>0.933118</c:v>
                </c:pt>
                <c:pt idx="5924">
                  <c:v>1.1756</c:v>
                </c:pt>
                <c:pt idx="5925">
                  <c:v>-0.36887599999999998</c:v>
                </c:pt>
                <c:pt idx="5926">
                  <c:v>0.76600299999999999</c:v>
                </c:pt>
                <c:pt idx="5927">
                  <c:v>0.37776100000000001</c:v>
                </c:pt>
                <c:pt idx="5928">
                  <c:v>1.24437</c:v>
                </c:pt>
                <c:pt idx="5929">
                  <c:v>1.4295599999999999</c:v>
                </c:pt>
                <c:pt idx="5930">
                  <c:v>1.16215</c:v>
                </c:pt>
                <c:pt idx="5931">
                  <c:v>1.1639999999999999</c:v>
                </c:pt>
                <c:pt idx="5932">
                  <c:v>0.795597</c:v>
                </c:pt>
                <c:pt idx="5933">
                  <c:v>0.56370900000000002</c:v>
                </c:pt>
                <c:pt idx="5934">
                  <c:v>-1.1511499999999999</c:v>
                </c:pt>
                <c:pt idx="5935">
                  <c:v>-0.246252</c:v>
                </c:pt>
                <c:pt idx="5936">
                  <c:v>0.41531600000000002</c:v>
                </c:pt>
                <c:pt idx="5937">
                  <c:v>-1.1645300000000001</c:v>
                </c:pt>
                <c:pt idx="5938">
                  <c:v>1.0975900000000001</c:v>
                </c:pt>
                <c:pt idx="5939">
                  <c:v>-1.38551</c:v>
                </c:pt>
                <c:pt idx="5940">
                  <c:v>1.1828799999999999</c:v>
                </c:pt>
                <c:pt idx="5941">
                  <c:v>0.94717399999999996</c:v>
                </c:pt>
                <c:pt idx="5942">
                  <c:v>-0.88400900000000004</c:v>
                </c:pt>
                <c:pt idx="5943">
                  <c:v>0.82097900000000001</c:v>
                </c:pt>
                <c:pt idx="5944">
                  <c:v>0.301091</c:v>
                </c:pt>
                <c:pt idx="5945">
                  <c:v>-0.40524199999999999</c:v>
                </c:pt>
                <c:pt idx="5946">
                  <c:v>1.18777</c:v>
                </c:pt>
                <c:pt idx="5947">
                  <c:v>0.83971300000000004</c:v>
                </c:pt>
                <c:pt idx="5948">
                  <c:v>0.66230699999999998</c:v>
                </c:pt>
                <c:pt idx="5949">
                  <c:v>1.0291600000000001</c:v>
                </c:pt>
                <c:pt idx="5950">
                  <c:v>0.81166099999999997</c:v>
                </c:pt>
                <c:pt idx="5951">
                  <c:v>-9.0964000000000003E-2</c:v>
                </c:pt>
                <c:pt idx="5952">
                  <c:v>1.02891</c:v>
                </c:pt>
                <c:pt idx="5953">
                  <c:v>0.68184199999999995</c:v>
                </c:pt>
                <c:pt idx="5954">
                  <c:v>1.0722400000000001</c:v>
                </c:pt>
                <c:pt idx="5955">
                  <c:v>1.0438799999999999</c:v>
                </c:pt>
                <c:pt idx="5956">
                  <c:v>0.91548799999999997</c:v>
                </c:pt>
                <c:pt idx="5957">
                  <c:v>0.76484099999999999</c:v>
                </c:pt>
                <c:pt idx="5958">
                  <c:v>1.26345</c:v>
                </c:pt>
                <c:pt idx="5959">
                  <c:v>1.0719799999999999</c:v>
                </c:pt>
                <c:pt idx="5960">
                  <c:v>0.52990899999999996</c:v>
                </c:pt>
                <c:pt idx="5961">
                  <c:v>1.13927</c:v>
                </c:pt>
                <c:pt idx="5962">
                  <c:v>1.5121599999999999</c:v>
                </c:pt>
                <c:pt idx="5963">
                  <c:v>0.139123</c:v>
                </c:pt>
                <c:pt idx="5964">
                  <c:v>0.78801299999999996</c:v>
                </c:pt>
                <c:pt idx="5965">
                  <c:v>1.58423</c:v>
                </c:pt>
                <c:pt idx="5966">
                  <c:v>1.45221</c:v>
                </c:pt>
                <c:pt idx="5967">
                  <c:v>-0.20843800000000001</c:v>
                </c:pt>
                <c:pt idx="5968">
                  <c:v>0.46081800000000001</c:v>
                </c:pt>
                <c:pt idx="5969">
                  <c:v>1.19615</c:v>
                </c:pt>
                <c:pt idx="5970">
                  <c:v>1.1341600000000001</c:v>
                </c:pt>
                <c:pt idx="5971">
                  <c:v>1.16456</c:v>
                </c:pt>
                <c:pt idx="5972">
                  <c:v>1.1135900000000001</c:v>
                </c:pt>
                <c:pt idx="5973">
                  <c:v>1.6907300000000001</c:v>
                </c:pt>
                <c:pt idx="5974">
                  <c:v>0.69112300000000004</c:v>
                </c:pt>
                <c:pt idx="5975">
                  <c:v>1.4004799999999999</c:v>
                </c:pt>
                <c:pt idx="5976">
                  <c:v>0.44823499999999999</c:v>
                </c:pt>
                <c:pt idx="5977">
                  <c:v>0.40122799999999997</c:v>
                </c:pt>
                <c:pt idx="5978">
                  <c:v>0.35289500000000001</c:v>
                </c:pt>
                <c:pt idx="5979">
                  <c:v>0.97466399999999997</c:v>
                </c:pt>
                <c:pt idx="5980">
                  <c:v>0.19337499999999999</c:v>
                </c:pt>
                <c:pt idx="5981">
                  <c:v>0.49498999999999999</c:v>
                </c:pt>
                <c:pt idx="5982">
                  <c:v>0.37671700000000002</c:v>
                </c:pt>
                <c:pt idx="5983">
                  <c:v>0.97813899999999998</c:v>
                </c:pt>
                <c:pt idx="5984">
                  <c:v>0.83992900000000004</c:v>
                </c:pt>
                <c:pt idx="5985">
                  <c:v>-3.5507999999999998E-2</c:v>
                </c:pt>
                <c:pt idx="5986">
                  <c:v>0.157551</c:v>
                </c:pt>
                <c:pt idx="5987">
                  <c:v>0.92949199999999998</c:v>
                </c:pt>
                <c:pt idx="5988">
                  <c:v>0.148922</c:v>
                </c:pt>
                <c:pt idx="5989">
                  <c:v>1.02047</c:v>
                </c:pt>
                <c:pt idx="5990">
                  <c:v>0.59643800000000002</c:v>
                </c:pt>
                <c:pt idx="5991">
                  <c:v>1.05776</c:v>
                </c:pt>
                <c:pt idx="5992">
                  <c:v>0.64807099999999995</c:v>
                </c:pt>
                <c:pt idx="5993">
                  <c:v>0.57271499999999997</c:v>
                </c:pt>
                <c:pt idx="5994">
                  <c:v>0.34437499999999999</c:v>
                </c:pt>
                <c:pt idx="5995">
                  <c:v>0.73763400000000001</c:v>
                </c:pt>
                <c:pt idx="5996">
                  <c:v>-0.44727</c:v>
                </c:pt>
                <c:pt idx="5997">
                  <c:v>0.35196699999999997</c:v>
                </c:pt>
                <c:pt idx="5998">
                  <c:v>0.95762400000000003</c:v>
                </c:pt>
                <c:pt idx="5999">
                  <c:v>0.23949799999999999</c:v>
                </c:pt>
                <c:pt idx="6000">
                  <c:v>0.80661499999999997</c:v>
                </c:pt>
                <c:pt idx="6001">
                  <c:v>0.81150900000000004</c:v>
                </c:pt>
                <c:pt idx="6002">
                  <c:v>0.46935300000000002</c:v>
                </c:pt>
                <c:pt idx="6003">
                  <c:v>1.2445200000000001</c:v>
                </c:pt>
                <c:pt idx="6004">
                  <c:v>0.60631400000000002</c:v>
                </c:pt>
                <c:pt idx="6005">
                  <c:v>0.59223199999999998</c:v>
                </c:pt>
                <c:pt idx="6006">
                  <c:v>-0.63960899999999998</c:v>
                </c:pt>
                <c:pt idx="6007">
                  <c:v>0.21473200000000001</c:v>
                </c:pt>
                <c:pt idx="6008">
                  <c:v>0.92337100000000005</c:v>
                </c:pt>
                <c:pt idx="6009">
                  <c:v>7.6639999999999998E-3</c:v>
                </c:pt>
                <c:pt idx="6010">
                  <c:v>0.76142100000000001</c:v>
                </c:pt>
                <c:pt idx="6011">
                  <c:v>1.2163900000000001</c:v>
                </c:pt>
                <c:pt idx="6012">
                  <c:v>1.2502899999999999</c:v>
                </c:pt>
                <c:pt idx="6013">
                  <c:v>0.64886600000000005</c:v>
                </c:pt>
                <c:pt idx="6014">
                  <c:v>0.701345</c:v>
                </c:pt>
                <c:pt idx="6015">
                  <c:v>0.90128600000000003</c:v>
                </c:pt>
                <c:pt idx="6016">
                  <c:v>1.10564</c:v>
                </c:pt>
                <c:pt idx="6017">
                  <c:v>1.4967699999999999</c:v>
                </c:pt>
                <c:pt idx="6018">
                  <c:v>1.03203</c:v>
                </c:pt>
                <c:pt idx="6019">
                  <c:v>0.82255199999999995</c:v>
                </c:pt>
                <c:pt idx="6020">
                  <c:v>1.60778</c:v>
                </c:pt>
                <c:pt idx="6021">
                  <c:v>1.25671</c:v>
                </c:pt>
                <c:pt idx="6022">
                  <c:v>-0.30758999999999997</c:v>
                </c:pt>
                <c:pt idx="6023">
                  <c:v>0.95991800000000005</c:v>
                </c:pt>
                <c:pt idx="6024">
                  <c:v>0.19791500000000001</c:v>
                </c:pt>
                <c:pt idx="6025">
                  <c:v>1.6277900000000001</c:v>
                </c:pt>
                <c:pt idx="6026">
                  <c:v>0.99515200000000004</c:v>
                </c:pt>
                <c:pt idx="6027">
                  <c:v>0.42874200000000001</c:v>
                </c:pt>
                <c:pt idx="6028">
                  <c:v>0.78961599999999998</c:v>
                </c:pt>
                <c:pt idx="6029">
                  <c:v>0.55263499999999999</c:v>
                </c:pt>
                <c:pt idx="6030">
                  <c:v>1.21733</c:v>
                </c:pt>
                <c:pt idx="6031">
                  <c:v>0.43359799999999998</c:v>
                </c:pt>
                <c:pt idx="6032">
                  <c:v>-1.08572</c:v>
                </c:pt>
                <c:pt idx="6033">
                  <c:v>1.1737299999999999</c:v>
                </c:pt>
                <c:pt idx="6034">
                  <c:v>1.1745099999999999</c:v>
                </c:pt>
                <c:pt idx="6035">
                  <c:v>-0.21434700000000001</c:v>
                </c:pt>
                <c:pt idx="6036">
                  <c:v>1.1190199999999999</c:v>
                </c:pt>
                <c:pt idx="6037">
                  <c:v>0.22694900000000001</c:v>
                </c:pt>
                <c:pt idx="6038">
                  <c:v>1.6122099999999999</c:v>
                </c:pt>
                <c:pt idx="6039">
                  <c:v>0.106138</c:v>
                </c:pt>
                <c:pt idx="6040">
                  <c:v>0.373002</c:v>
                </c:pt>
                <c:pt idx="6041">
                  <c:v>-0.17247000000000001</c:v>
                </c:pt>
                <c:pt idx="6042">
                  <c:v>1.03308</c:v>
                </c:pt>
                <c:pt idx="6043">
                  <c:v>1.06456</c:v>
                </c:pt>
                <c:pt idx="6044">
                  <c:v>1.0382199999999999</c:v>
                </c:pt>
                <c:pt idx="6045">
                  <c:v>-0.376911</c:v>
                </c:pt>
                <c:pt idx="6046">
                  <c:v>-0.62403299999999995</c:v>
                </c:pt>
                <c:pt idx="6047">
                  <c:v>0.45561099999999999</c:v>
                </c:pt>
                <c:pt idx="6048">
                  <c:v>0.166246</c:v>
                </c:pt>
                <c:pt idx="6049">
                  <c:v>0.36302899999999999</c:v>
                </c:pt>
                <c:pt idx="6050">
                  <c:v>-0.60845199999999999</c:v>
                </c:pt>
                <c:pt idx="6051">
                  <c:v>0.37145400000000001</c:v>
                </c:pt>
                <c:pt idx="6052">
                  <c:v>-0.26577000000000001</c:v>
                </c:pt>
                <c:pt idx="6053">
                  <c:v>2.6099999999999999E-3</c:v>
                </c:pt>
                <c:pt idx="6054">
                  <c:v>-0.34707100000000002</c:v>
                </c:pt>
                <c:pt idx="6055">
                  <c:v>0.244202</c:v>
                </c:pt>
                <c:pt idx="6056">
                  <c:v>-0.572932</c:v>
                </c:pt>
                <c:pt idx="6057">
                  <c:v>1.13483</c:v>
                </c:pt>
                <c:pt idx="6058">
                  <c:v>-0.22500999999999999</c:v>
                </c:pt>
                <c:pt idx="6059">
                  <c:v>0.149287</c:v>
                </c:pt>
                <c:pt idx="6060">
                  <c:v>-0.87153599999999998</c:v>
                </c:pt>
                <c:pt idx="6061">
                  <c:v>1.0063</c:v>
                </c:pt>
                <c:pt idx="6062">
                  <c:v>0.34694199999999997</c:v>
                </c:pt>
                <c:pt idx="6063">
                  <c:v>0.61609999999999998</c:v>
                </c:pt>
                <c:pt idx="6064">
                  <c:v>-0.54467900000000002</c:v>
                </c:pt>
                <c:pt idx="6065">
                  <c:v>-0.18045700000000001</c:v>
                </c:pt>
                <c:pt idx="6066">
                  <c:v>-2.5517999999999999E-2</c:v>
                </c:pt>
                <c:pt idx="6067">
                  <c:v>1.0604100000000001</c:v>
                </c:pt>
                <c:pt idx="6068">
                  <c:v>-0.230876</c:v>
                </c:pt>
                <c:pt idx="6069">
                  <c:v>0.90061500000000005</c:v>
                </c:pt>
                <c:pt idx="6070">
                  <c:v>0.48720000000000002</c:v>
                </c:pt>
                <c:pt idx="6071">
                  <c:v>-0.23283899999999999</c:v>
                </c:pt>
                <c:pt idx="6072">
                  <c:v>-0.30640499999999998</c:v>
                </c:pt>
                <c:pt idx="6073">
                  <c:v>-0.86865700000000001</c:v>
                </c:pt>
                <c:pt idx="6074">
                  <c:v>0.23488400000000001</c:v>
                </c:pt>
                <c:pt idx="6075">
                  <c:v>0.99446299999999999</c:v>
                </c:pt>
                <c:pt idx="6076">
                  <c:v>1.4871000000000001E-2</c:v>
                </c:pt>
                <c:pt idx="6077">
                  <c:v>-0.55557000000000001</c:v>
                </c:pt>
                <c:pt idx="6078">
                  <c:v>0.92436200000000002</c:v>
                </c:pt>
                <c:pt idx="6079">
                  <c:v>7.9455999999999999E-2</c:v>
                </c:pt>
                <c:pt idx="6080">
                  <c:v>1.0485199999999999</c:v>
                </c:pt>
                <c:pt idx="6081">
                  <c:v>1.1761299999999999</c:v>
                </c:pt>
                <c:pt idx="6082">
                  <c:v>-0.29498799999999997</c:v>
                </c:pt>
                <c:pt idx="6083">
                  <c:v>0.58465999999999996</c:v>
                </c:pt>
                <c:pt idx="6084">
                  <c:v>1.39584</c:v>
                </c:pt>
                <c:pt idx="6085">
                  <c:v>-0.61920600000000003</c:v>
                </c:pt>
                <c:pt idx="6086">
                  <c:v>0.30496899999999999</c:v>
                </c:pt>
                <c:pt idx="6087">
                  <c:v>1.06352</c:v>
                </c:pt>
                <c:pt idx="6088">
                  <c:v>0.38897700000000002</c:v>
                </c:pt>
                <c:pt idx="6089">
                  <c:v>1.5868800000000001</c:v>
                </c:pt>
                <c:pt idx="6090">
                  <c:v>-0.455596</c:v>
                </c:pt>
                <c:pt idx="6091">
                  <c:v>0.752637</c:v>
                </c:pt>
                <c:pt idx="6092">
                  <c:v>-0.584395</c:v>
                </c:pt>
                <c:pt idx="6093">
                  <c:v>1.1470899999999999</c:v>
                </c:pt>
                <c:pt idx="6094">
                  <c:v>-0.131886</c:v>
                </c:pt>
                <c:pt idx="6095">
                  <c:v>0.86108399999999996</c:v>
                </c:pt>
                <c:pt idx="6096">
                  <c:v>-1.70306</c:v>
                </c:pt>
                <c:pt idx="6097">
                  <c:v>-0.40688999999999997</c:v>
                </c:pt>
                <c:pt idx="6098">
                  <c:v>-0.75806499999999999</c:v>
                </c:pt>
                <c:pt idx="6099">
                  <c:v>-1.01329</c:v>
                </c:pt>
                <c:pt idx="6100">
                  <c:v>-0.59343999999999997</c:v>
                </c:pt>
                <c:pt idx="6101">
                  <c:v>-0.41095999999999999</c:v>
                </c:pt>
                <c:pt idx="6102">
                  <c:v>0.72627699999999995</c:v>
                </c:pt>
                <c:pt idx="6103">
                  <c:v>-0.14243900000000001</c:v>
                </c:pt>
                <c:pt idx="6104">
                  <c:v>-4.8224000000000003E-2</c:v>
                </c:pt>
                <c:pt idx="6105">
                  <c:v>0.95963600000000004</c:v>
                </c:pt>
                <c:pt idx="6106">
                  <c:v>-0.253909</c:v>
                </c:pt>
                <c:pt idx="6107">
                  <c:v>1.16631</c:v>
                </c:pt>
                <c:pt idx="6108">
                  <c:v>0.96148800000000001</c:v>
                </c:pt>
                <c:pt idx="6109">
                  <c:v>1.32833</c:v>
                </c:pt>
                <c:pt idx="6110">
                  <c:v>0.85206099999999996</c:v>
                </c:pt>
                <c:pt idx="6111">
                  <c:v>1.1549100000000001</c:v>
                </c:pt>
                <c:pt idx="6112">
                  <c:v>-0.548427</c:v>
                </c:pt>
                <c:pt idx="6113">
                  <c:v>-4.8920999999999999E-2</c:v>
                </c:pt>
                <c:pt idx="6114">
                  <c:v>-7.2098999999999996E-2</c:v>
                </c:pt>
                <c:pt idx="6115">
                  <c:v>-0.52563499999999996</c:v>
                </c:pt>
                <c:pt idx="6116">
                  <c:v>-0.30452800000000002</c:v>
                </c:pt>
                <c:pt idx="6117">
                  <c:v>-1.3251999999999999</c:v>
                </c:pt>
                <c:pt idx="6118">
                  <c:v>0.12582699999999999</c:v>
                </c:pt>
                <c:pt idx="6119">
                  <c:v>0.83633199999999996</c:v>
                </c:pt>
                <c:pt idx="6120">
                  <c:v>0.52143600000000001</c:v>
                </c:pt>
                <c:pt idx="6121">
                  <c:v>0.39016400000000001</c:v>
                </c:pt>
                <c:pt idx="6122">
                  <c:v>-0.66268800000000005</c:v>
                </c:pt>
                <c:pt idx="6123">
                  <c:v>-1.4964900000000001</c:v>
                </c:pt>
                <c:pt idx="6124">
                  <c:v>7.4537000000000006E-2</c:v>
                </c:pt>
                <c:pt idx="6125">
                  <c:v>0.56303899999999996</c:v>
                </c:pt>
                <c:pt idx="6126">
                  <c:v>-0.80882600000000004</c:v>
                </c:pt>
                <c:pt idx="6127">
                  <c:v>-0.76221099999999997</c:v>
                </c:pt>
                <c:pt idx="6128">
                  <c:v>-2.6361400000000001</c:v>
                </c:pt>
                <c:pt idx="6129">
                  <c:v>0.65292099999999997</c:v>
                </c:pt>
                <c:pt idx="6130">
                  <c:v>-0.11712400000000001</c:v>
                </c:pt>
                <c:pt idx="6131">
                  <c:v>-0.37988899999999998</c:v>
                </c:pt>
                <c:pt idx="6132">
                  <c:v>6.7627000000000007E-2</c:v>
                </c:pt>
                <c:pt idx="6133">
                  <c:v>-0.22042700000000001</c:v>
                </c:pt>
                <c:pt idx="6134">
                  <c:v>0.327046</c:v>
                </c:pt>
                <c:pt idx="6135">
                  <c:v>-0.54571999999999998</c:v>
                </c:pt>
                <c:pt idx="6136">
                  <c:v>0.26979999999999998</c:v>
                </c:pt>
                <c:pt idx="6137">
                  <c:v>-1.56351</c:v>
                </c:pt>
                <c:pt idx="6138">
                  <c:v>1.14849</c:v>
                </c:pt>
                <c:pt idx="6139">
                  <c:v>0.73535799999999996</c:v>
                </c:pt>
                <c:pt idx="6140">
                  <c:v>1.3854200000000001</c:v>
                </c:pt>
                <c:pt idx="6141">
                  <c:v>-0.715225</c:v>
                </c:pt>
                <c:pt idx="6142">
                  <c:v>0.28852</c:v>
                </c:pt>
                <c:pt idx="6143">
                  <c:v>1.2369300000000001</c:v>
                </c:pt>
                <c:pt idx="6144">
                  <c:v>-0.81315199999999999</c:v>
                </c:pt>
                <c:pt idx="6145">
                  <c:v>1.1533800000000001</c:v>
                </c:pt>
                <c:pt idx="6146">
                  <c:v>-0.879942</c:v>
                </c:pt>
                <c:pt idx="6147">
                  <c:v>-0.97933099999999995</c:v>
                </c:pt>
                <c:pt idx="6148">
                  <c:v>-2.6269000000000001E-2</c:v>
                </c:pt>
                <c:pt idx="6149">
                  <c:v>-0.13070599999999999</c:v>
                </c:pt>
                <c:pt idx="6150">
                  <c:v>1.30626</c:v>
                </c:pt>
                <c:pt idx="6151">
                  <c:v>-1.3191999999999999</c:v>
                </c:pt>
                <c:pt idx="6152">
                  <c:v>0.63156400000000001</c:v>
                </c:pt>
                <c:pt idx="6153">
                  <c:v>-0.47521600000000003</c:v>
                </c:pt>
                <c:pt idx="6154">
                  <c:v>0.25861499999999998</c:v>
                </c:pt>
                <c:pt idx="6155">
                  <c:v>-0.63817500000000005</c:v>
                </c:pt>
                <c:pt idx="6156">
                  <c:v>0.67867299999999997</c:v>
                </c:pt>
                <c:pt idx="6157">
                  <c:v>-1.8920600000000001</c:v>
                </c:pt>
                <c:pt idx="6158">
                  <c:v>0.63016700000000003</c:v>
                </c:pt>
                <c:pt idx="6159">
                  <c:v>0.86851599999999995</c:v>
                </c:pt>
                <c:pt idx="6160">
                  <c:v>0.53329700000000002</c:v>
                </c:pt>
                <c:pt idx="6161">
                  <c:v>-1.4646999999999999</c:v>
                </c:pt>
                <c:pt idx="6162">
                  <c:v>-1.4293199999999999</c:v>
                </c:pt>
                <c:pt idx="6163">
                  <c:v>1.8285199999999999</c:v>
                </c:pt>
                <c:pt idx="6164">
                  <c:v>-1.4830700000000001</c:v>
                </c:pt>
                <c:pt idx="6165">
                  <c:v>0.137485</c:v>
                </c:pt>
                <c:pt idx="6166">
                  <c:v>0.85649600000000004</c:v>
                </c:pt>
                <c:pt idx="6167">
                  <c:v>-9.4076999999999994E-2</c:v>
                </c:pt>
                <c:pt idx="6168">
                  <c:v>0.82684999999999997</c:v>
                </c:pt>
                <c:pt idx="6169">
                  <c:v>-4.1423000000000001E-2</c:v>
                </c:pt>
                <c:pt idx="6170">
                  <c:v>1.1544099999999999</c:v>
                </c:pt>
                <c:pt idx="6171">
                  <c:v>0.99643700000000002</c:v>
                </c:pt>
                <c:pt idx="6172">
                  <c:v>0.65891200000000005</c:v>
                </c:pt>
                <c:pt idx="6173">
                  <c:v>0.91854000000000002</c:v>
                </c:pt>
                <c:pt idx="6174">
                  <c:v>-0.47685499999999997</c:v>
                </c:pt>
                <c:pt idx="6175">
                  <c:v>1.9321900000000001</c:v>
                </c:pt>
                <c:pt idx="6176">
                  <c:v>5.1187999999999997E-2</c:v>
                </c:pt>
                <c:pt idx="6177">
                  <c:v>0.61004899999999995</c:v>
                </c:pt>
                <c:pt idx="6178">
                  <c:v>-0.64615100000000003</c:v>
                </c:pt>
                <c:pt idx="6179">
                  <c:v>-0.87902100000000005</c:v>
                </c:pt>
                <c:pt idx="6180">
                  <c:v>1.1299999999999999</c:v>
                </c:pt>
                <c:pt idx="6181">
                  <c:v>1.19079</c:v>
                </c:pt>
                <c:pt idx="6182">
                  <c:v>1.1312899999999999</c:v>
                </c:pt>
                <c:pt idx="6183">
                  <c:v>0.15015300000000001</c:v>
                </c:pt>
                <c:pt idx="6184">
                  <c:v>-1.04155</c:v>
                </c:pt>
                <c:pt idx="6185">
                  <c:v>0.74495199999999995</c:v>
                </c:pt>
                <c:pt idx="6186">
                  <c:v>1.1300300000000001</c:v>
                </c:pt>
                <c:pt idx="6187">
                  <c:v>0.17877100000000001</c:v>
                </c:pt>
                <c:pt idx="6188">
                  <c:v>1.4487000000000001</c:v>
                </c:pt>
                <c:pt idx="6189">
                  <c:v>0.105027</c:v>
                </c:pt>
                <c:pt idx="6190">
                  <c:v>5.0036999999999998E-2</c:v>
                </c:pt>
                <c:pt idx="6191">
                  <c:v>0.76233200000000001</c:v>
                </c:pt>
                <c:pt idx="6192">
                  <c:v>0.53518100000000002</c:v>
                </c:pt>
                <c:pt idx="6193">
                  <c:v>-1.2660199999999999</c:v>
                </c:pt>
                <c:pt idx="6194">
                  <c:v>-0.30347400000000002</c:v>
                </c:pt>
                <c:pt idx="6195">
                  <c:v>-0.550118</c:v>
                </c:pt>
                <c:pt idx="6196">
                  <c:v>1.00075</c:v>
                </c:pt>
                <c:pt idx="6197">
                  <c:v>0.95320300000000002</c:v>
                </c:pt>
                <c:pt idx="6198">
                  <c:v>0.40478399999999998</c:v>
                </c:pt>
                <c:pt idx="6199">
                  <c:v>6.0865000000000002E-2</c:v>
                </c:pt>
                <c:pt idx="6200">
                  <c:v>-1.48125</c:v>
                </c:pt>
                <c:pt idx="6201">
                  <c:v>-0.35711900000000002</c:v>
                </c:pt>
                <c:pt idx="6202">
                  <c:v>-2.09694</c:v>
                </c:pt>
                <c:pt idx="6203">
                  <c:v>0.78331700000000004</c:v>
                </c:pt>
                <c:pt idx="6204">
                  <c:v>-2.1669100000000001</c:v>
                </c:pt>
                <c:pt idx="6205">
                  <c:v>-0.66945200000000005</c:v>
                </c:pt>
                <c:pt idx="6206">
                  <c:v>-0.36646800000000002</c:v>
                </c:pt>
                <c:pt idx="6207">
                  <c:v>1.2193000000000001</c:v>
                </c:pt>
                <c:pt idx="6208">
                  <c:v>0.39796399999999998</c:v>
                </c:pt>
                <c:pt idx="6209">
                  <c:v>1.07731</c:v>
                </c:pt>
                <c:pt idx="6210">
                  <c:v>1.4673</c:v>
                </c:pt>
                <c:pt idx="6211">
                  <c:v>-0.45941199999999999</c:v>
                </c:pt>
                <c:pt idx="6212">
                  <c:v>1.3218000000000001</c:v>
                </c:pt>
                <c:pt idx="6213">
                  <c:v>-1.8228599999999999</c:v>
                </c:pt>
                <c:pt idx="6214">
                  <c:v>0.877641</c:v>
                </c:pt>
                <c:pt idx="6215">
                  <c:v>0.26750200000000002</c:v>
                </c:pt>
                <c:pt idx="6216">
                  <c:v>0.50204899999999997</c:v>
                </c:pt>
                <c:pt idx="6217">
                  <c:v>0.50871599999999995</c:v>
                </c:pt>
                <c:pt idx="6218">
                  <c:v>-0.65048499999999998</c:v>
                </c:pt>
                <c:pt idx="6219">
                  <c:v>-0.79801</c:v>
                </c:pt>
                <c:pt idx="6220">
                  <c:v>-0.25955</c:v>
                </c:pt>
                <c:pt idx="6221">
                  <c:v>-5.5063000000000001E-2</c:v>
                </c:pt>
                <c:pt idx="6222">
                  <c:v>-1.4305300000000001</c:v>
                </c:pt>
                <c:pt idx="6223">
                  <c:v>0.28543299999999999</c:v>
                </c:pt>
                <c:pt idx="6224">
                  <c:v>0.75375099999999995</c:v>
                </c:pt>
                <c:pt idx="6225">
                  <c:v>-0.80905099999999996</c:v>
                </c:pt>
                <c:pt idx="6226">
                  <c:v>-0.578592</c:v>
                </c:pt>
                <c:pt idx="6227">
                  <c:v>0.16312299999999999</c:v>
                </c:pt>
                <c:pt idx="6228">
                  <c:v>0.106516</c:v>
                </c:pt>
                <c:pt idx="6229">
                  <c:v>0.46253699999999998</c:v>
                </c:pt>
                <c:pt idx="6230">
                  <c:v>-0.217806</c:v>
                </c:pt>
                <c:pt idx="6231">
                  <c:v>-1.13042</c:v>
                </c:pt>
                <c:pt idx="6232">
                  <c:v>-0.26302199999999998</c:v>
                </c:pt>
                <c:pt idx="6233">
                  <c:v>0.31314799999999998</c:v>
                </c:pt>
                <c:pt idx="6234">
                  <c:v>1.2619899999999999</c:v>
                </c:pt>
                <c:pt idx="6235">
                  <c:v>0.68779699999999999</c:v>
                </c:pt>
                <c:pt idx="6236">
                  <c:v>-1.16977</c:v>
                </c:pt>
                <c:pt idx="6237">
                  <c:v>-1.3481099999999999</c:v>
                </c:pt>
                <c:pt idx="6238">
                  <c:v>-1.47193</c:v>
                </c:pt>
                <c:pt idx="6239">
                  <c:v>1.0094099999999999</c:v>
                </c:pt>
                <c:pt idx="6240">
                  <c:v>-0.60384700000000002</c:v>
                </c:pt>
                <c:pt idx="6241">
                  <c:v>0.96347000000000005</c:v>
                </c:pt>
                <c:pt idx="6242">
                  <c:v>-0.38394499999999998</c:v>
                </c:pt>
                <c:pt idx="6243">
                  <c:v>-0.72165100000000004</c:v>
                </c:pt>
                <c:pt idx="6244">
                  <c:v>-0.50500800000000001</c:v>
                </c:pt>
                <c:pt idx="6245">
                  <c:v>0.23482600000000001</c:v>
                </c:pt>
                <c:pt idx="6246">
                  <c:v>-0.14326</c:v>
                </c:pt>
                <c:pt idx="6247">
                  <c:v>0.113908</c:v>
                </c:pt>
                <c:pt idx="6248">
                  <c:v>0.67800300000000002</c:v>
                </c:pt>
                <c:pt idx="6249">
                  <c:v>-0.54118900000000003</c:v>
                </c:pt>
                <c:pt idx="6250">
                  <c:v>-3.1300000000000002E-4</c:v>
                </c:pt>
                <c:pt idx="6251">
                  <c:v>-1.90682</c:v>
                </c:pt>
                <c:pt idx="6252">
                  <c:v>0.86553999999999998</c:v>
                </c:pt>
                <c:pt idx="6253">
                  <c:v>-0.55386599999999997</c:v>
                </c:pt>
                <c:pt idx="6254">
                  <c:v>-1.2446900000000001</c:v>
                </c:pt>
                <c:pt idx="6255">
                  <c:v>-0.99164200000000002</c:v>
                </c:pt>
                <c:pt idx="6256">
                  <c:v>-0.385434</c:v>
                </c:pt>
                <c:pt idx="6257">
                  <c:v>-1.01091</c:v>
                </c:pt>
                <c:pt idx="6258">
                  <c:v>-1.63235</c:v>
                </c:pt>
                <c:pt idx="6259">
                  <c:v>-0.31584600000000002</c:v>
                </c:pt>
                <c:pt idx="6260">
                  <c:v>1.4000999999999999</c:v>
                </c:pt>
                <c:pt idx="6261">
                  <c:v>0.47588900000000001</c:v>
                </c:pt>
                <c:pt idx="6262">
                  <c:v>-0.89009000000000005</c:v>
                </c:pt>
                <c:pt idx="6263">
                  <c:v>0.52416499999999999</c:v>
                </c:pt>
                <c:pt idx="6264">
                  <c:v>-0.34410200000000002</c:v>
                </c:pt>
                <c:pt idx="6265">
                  <c:v>0.99420600000000003</c:v>
                </c:pt>
                <c:pt idx="6266">
                  <c:v>-0.32141500000000001</c:v>
                </c:pt>
                <c:pt idx="6267">
                  <c:v>-1.1148</c:v>
                </c:pt>
                <c:pt idx="6268">
                  <c:v>-0.51938899999999999</c:v>
                </c:pt>
                <c:pt idx="6269">
                  <c:v>0.18461</c:v>
                </c:pt>
                <c:pt idx="6270">
                  <c:v>0.58435999999999999</c:v>
                </c:pt>
                <c:pt idx="6271">
                  <c:v>0.50555799999999995</c:v>
                </c:pt>
                <c:pt idx="6272">
                  <c:v>0.34157300000000002</c:v>
                </c:pt>
                <c:pt idx="6273">
                  <c:v>0.43614799999999998</c:v>
                </c:pt>
                <c:pt idx="6274">
                  <c:v>0.64391600000000004</c:v>
                </c:pt>
                <c:pt idx="6275">
                  <c:v>-0.73194199999999998</c:v>
                </c:pt>
                <c:pt idx="6276">
                  <c:v>-0.20524600000000001</c:v>
                </c:pt>
                <c:pt idx="6277">
                  <c:v>1.2215800000000001</c:v>
                </c:pt>
                <c:pt idx="6278">
                  <c:v>-0.71845300000000001</c:v>
                </c:pt>
                <c:pt idx="6279">
                  <c:v>0.78587099999999999</c:v>
                </c:pt>
                <c:pt idx="6280">
                  <c:v>0.45491999999999999</c:v>
                </c:pt>
                <c:pt idx="6281">
                  <c:v>-0.53971000000000002</c:v>
                </c:pt>
                <c:pt idx="6282">
                  <c:v>0.66173800000000005</c:v>
                </c:pt>
                <c:pt idx="6283">
                  <c:v>1.0081899999999999</c:v>
                </c:pt>
                <c:pt idx="6284">
                  <c:v>0.80494100000000002</c:v>
                </c:pt>
                <c:pt idx="6285">
                  <c:v>0.31295099999999998</c:v>
                </c:pt>
                <c:pt idx="6286">
                  <c:v>0.380691</c:v>
                </c:pt>
                <c:pt idx="6287">
                  <c:v>-0.82181599999999999</c:v>
                </c:pt>
                <c:pt idx="6288">
                  <c:v>-1.69472</c:v>
                </c:pt>
                <c:pt idx="6289">
                  <c:v>-1.9112800000000001</c:v>
                </c:pt>
                <c:pt idx="6290">
                  <c:v>0.11659899999999999</c:v>
                </c:pt>
                <c:pt idx="6291">
                  <c:v>1.09588</c:v>
                </c:pt>
                <c:pt idx="6292">
                  <c:v>-0.14695800000000001</c:v>
                </c:pt>
                <c:pt idx="6293">
                  <c:v>0.60992299999999999</c:v>
                </c:pt>
                <c:pt idx="6294">
                  <c:v>0.67200499999999996</c:v>
                </c:pt>
                <c:pt idx="6295">
                  <c:v>0.19683400000000001</c:v>
                </c:pt>
                <c:pt idx="6296">
                  <c:v>0.51237699999999997</c:v>
                </c:pt>
                <c:pt idx="6297">
                  <c:v>0.42558499999999999</c:v>
                </c:pt>
                <c:pt idx="6298">
                  <c:v>0.82114399999999999</c:v>
                </c:pt>
                <c:pt idx="6299">
                  <c:v>0.63608600000000004</c:v>
                </c:pt>
                <c:pt idx="6300">
                  <c:v>-2.6723599999999998</c:v>
                </c:pt>
                <c:pt idx="6301">
                  <c:v>2.7335999999999999E-2</c:v>
                </c:pt>
                <c:pt idx="6302">
                  <c:v>-1.2912999999999999</c:v>
                </c:pt>
                <c:pt idx="6303">
                  <c:v>-0.160329</c:v>
                </c:pt>
                <c:pt idx="6304">
                  <c:v>-0.51037900000000003</c:v>
                </c:pt>
                <c:pt idx="6305">
                  <c:v>-0.77762399999999998</c:v>
                </c:pt>
                <c:pt idx="6306">
                  <c:v>0.47517900000000002</c:v>
                </c:pt>
                <c:pt idx="6307">
                  <c:v>1.04467</c:v>
                </c:pt>
                <c:pt idx="6308">
                  <c:v>0.40664299999999998</c:v>
                </c:pt>
                <c:pt idx="6309">
                  <c:v>-1.4324300000000001</c:v>
                </c:pt>
                <c:pt idx="6310">
                  <c:v>0.78334700000000002</c:v>
                </c:pt>
                <c:pt idx="6311">
                  <c:v>-2.79135</c:v>
                </c:pt>
                <c:pt idx="6312">
                  <c:v>-1.6837899999999999</c:v>
                </c:pt>
                <c:pt idx="6313">
                  <c:v>0.16625300000000001</c:v>
                </c:pt>
                <c:pt idx="6314">
                  <c:v>-0.165962</c:v>
                </c:pt>
                <c:pt idx="6315">
                  <c:v>-0.468727</c:v>
                </c:pt>
                <c:pt idx="6316">
                  <c:v>-0.62936400000000003</c:v>
                </c:pt>
                <c:pt idx="6317">
                  <c:v>0.41625899999999999</c:v>
                </c:pt>
                <c:pt idx="6318">
                  <c:v>0.500529</c:v>
                </c:pt>
                <c:pt idx="6319">
                  <c:v>-0.14292099999999999</c:v>
                </c:pt>
                <c:pt idx="6320">
                  <c:v>0.43785800000000002</c:v>
                </c:pt>
                <c:pt idx="6321">
                  <c:v>0.46139799999999997</c:v>
                </c:pt>
                <c:pt idx="6322">
                  <c:v>1.5521999999999999E-2</c:v>
                </c:pt>
                <c:pt idx="6323">
                  <c:v>0.77286900000000003</c:v>
                </c:pt>
                <c:pt idx="6324">
                  <c:v>-0.35993399999999998</c:v>
                </c:pt>
                <c:pt idx="6325">
                  <c:v>0.13101299999999999</c:v>
                </c:pt>
                <c:pt idx="6326">
                  <c:v>0.99825799999999998</c:v>
                </c:pt>
                <c:pt idx="6327">
                  <c:v>-0.115187</c:v>
                </c:pt>
                <c:pt idx="6328">
                  <c:v>0.52640399999999998</c:v>
                </c:pt>
                <c:pt idx="6329">
                  <c:v>0.20192499999999999</c:v>
                </c:pt>
                <c:pt idx="6330">
                  <c:v>-0.94197500000000001</c:v>
                </c:pt>
                <c:pt idx="6331">
                  <c:v>0.76345200000000002</c:v>
                </c:pt>
                <c:pt idx="6332">
                  <c:v>0.86691300000000004</c:v>
                </c:pt>
                <c:pt idx="6333">
                  <c:v>5.4632E-2</c:v>
                </c:pt>
                <c:pt idx="6334">
                  <c:v>1.30782</c:v>
                </c:pt>
                <c:pt idx="6335">
                  <c:v>0.89621300000000004</c:v>
                </c:pt>
                <c:pt idx="6336">
                  <c:v>1.2482599999999999</c:v>
                </c:pt>
                <c:pt idx="6337">
                  <c:v>1.32738</c:v>
                </c:pt>
                <c:pt idx="6338">
                  <c:v>-0.30435299999999998</c:v>
                </c:pt>
                <c:pt idx="6339">
                  <c:v>0.45403100000000002</c:v>
                </c:pt>
                <c:pt idx="6340">
                  <c:v>1.86846</c:v>
                </c:pt>
                <c:pt idx="6341">
                  <c:v>0.476246</c:v>
                </c:pt>
                <c:pt idx="6342">
                  <c:v>3.1250000000000002E-3</c:v>
                </c:pt>
                <c:pt idx="6343">
                  <c:v>-0.48295500000000002</c:v>
                </c:pt>
                <c:pt idx="6344">
                  <c:v>1.0079499999999999</c:v>
                </c:pt>
                <c:pt idx="6345">
                  <c:v>1.04173</c:v>
                </c:pt>
                <c:pt idx="6346">
                  <c:v>0.456841</c:v>
                </c:pt>
                <c:pt idx="6347">
                  <c:v>2.1432000000000002</c:v>
                </c:pt>
                <c:pt idx="6348">
                  <c:v>0.82255</c:v>
                </c:pt>
                <c:pt idx="6349">
                  <c:v>1.04244</c:v>
                </c:pt>
                <c:pt idx="6350">
                  <c:v>1.93557</c:v>
                </c:pt>
                <c:pt idx="6351">
                  <c:v>1.1734500000000001</c:v>
                </c:pt>
                <c:pt idx="6352">
                  <c:v>1.2047099999999999</c:v>
                </c:pt>
                <c:pt idx="6353">
                  <c:v>-1.3303</c:v>
                </c:pt>
                <c:pt idx="6354">
                  <c:v>1.1959500000000001</c:v>
                </c:pt>
                <c:pt idx="6355">
                  <c:v>1.43445</c:v>
                </c:pt>
                <c:pt idx="6356">
                  <c:v>0.91165300000000005</c:v>
                </c:pt>
                <c:pt idx="6357">
                  <c:v>1.4608399999999999</c:v>
                </c:pt>
                <c:pt idx="6358">
                  <c:v>1.49091</c:v>
                </c:pt>
                <c:pt idx="6359">
                  <c:v>1.0094099999999999</c:v>
                </c:pt>
                <c:pt idx="6360">
                  <c:v>1.0914200000000001</c:v>
                </c:pt>
                <c:pt idx="6361">
                  <c:v>1.22088</c:v>
                </c:pt>
                <c:pt idx="6362">
                  <c:v>-1.00814</c:v>
                </c:pt>
                <c:pt idx="6363">
                  <c:v>1.52928</c:v>
                </c:pt>
                <c:pt idx="6364">
                  <c:v>0.687782</c:v>
                </c:pt>
                <c:pt idx="6365">
                  <c:v>1.06724</c:v>
                </c:pt>
                <c:pt idx="6366">
                  <c:v>1.1449499999999999</c:v>
                </c:pt>
                <c:pt idx="6367">
                  <c:v>1.04518</c:v>
                </c:pt>
                <c:pt idx="6368">
                  <c:v>1.2346900000000001</c:v>
                </c:pt>
                <c:pt idx="6369">
                  <c:v>0.204263</c:v>
                </c:pt>
                <c:pt idx="6370">
                  <c:v>1.3898999999999999</c:v>
                </c:pt>
                <c:pt idx="6371">
                  <c:v>1.38886</c:v>
                </c:pt>
                <c:pt idx="6372">
                  <c:v>1.36307</c:v>
                </c:pt>
                <c:pt idx="6373">
                  <c:v>0.67795799999999995</c:v>
                </c:pt>
                <c:pt idx="6374">
                  <c:v>0.64659599999999995</c:v>
                </c:pt>
                <c:pt idx="6375">
                  <c:v>1.4771399999999999</c:v>
                </c:pt>
                <c:pt idx="6376">
                  <c:v>1.4571799999999999</c:v>
                </c:pt>
                <c:pt idx="6377">
                  <c:v>1.2040500000000001</c:v>
                </c:pt>
                <c:pt idx="6378">
                  <c:v>1.6674</c:v>
                </c:pt>
                <c:pt idx="6379">
                  <c:v>1.24085</c:v>
                </c:pt>
                <c:pt idx="6380">
                  <c:v>1.2781899999999999</c:v>
                </c:pt>
                <c:pt idx="6381">
                  <c:v>1.93191</c:v>
                </c:pt>
                <c:pt idx="6382">
                  <c:v>1.4462900000000001</c:v>
                </c:pt>
                <c:pt idx="6383">
                  <c:v>1.6682399999999999</c:v>
                </c:pt>
                <c:pt idx="6384">
                  <c:v>3.1154999999999999E-2</c:v>
                </c:pt>
                <c:pt idx="6385">
                  <c:v>1.5505599999999999</c:v>
                </c:pt>
                <c:pt idx="6386">
                  <c:v>0.947322</c:v>
                </c:pt>
                <c:pt idx="6387">
                  <c:v>1.2417</c:v>
                </c:pt>
                <c:pt idx="6388">
                  <c:v>1.05996</c:v>
                </c:pt>
                <c:pt idx="6389">
                  <c:v>1.37775</c:v>
                </c:pt>
                <c:pt idx="6390">
                  <c:v>1.4255500000000001</c:v>
                </c:pt>
                <c:pt idx="6391">
                  <c:v>1.6713499999999999</c:v>
                </c:pt>
                <c:pt idx="6392">
                  <c:v>0.756382</c:v>
                </c:pt>
                <c:pt idx="6393">
                  <c:v>0.73980900000000005</c:v>
                </c:pt>
                <c:pt idx="6394">
                  <c:v>1.2556700000000001</c:v>
                </c:pt>
                <c:pt idx="6395">
                  <c:v>0.50682300000000002</c:v>
                </c:pt>
                <c:pt idx="6396">
                  <c:v>0.82345999999999997</c:v>
                </c:pt>
                <c:pt idx="6397">
                  <c:v>0.65889299999999995</c:v>
                </c:pt>
                <c:pt idx="6398">
                  <c:v>0.59013800000000005</c:v>
                </c:pt>
                <c:pt idx="6399">
                  <c:v>0.21107600000000001</c:v>
                </c:pt>
                <c:pt idx="6400">
                  <c:v>1.4669700000000001</c:v>
                </c:pt>
                <c:pt idx="6401">
                  <c:v>0.50013799999999997</c:v>
                </c:pt>
                <c:pt idx="6402">
                  <c:v>0.64444299999999999</c:v>
                </c:pt>
                <c:pt idx="6403">
                  <c:v>1.0431900000000001</c:v>
                </c:pt>
                <c:pt idx="6404">
                  <c:v>1.15072</c:v>
                </c:pt>
                <c:pt idx="6405">
                  <c:v>0.78427999999999998</c:v>
                </c:pt>
                <c:pt idx="6406">
                  <c:v>0.187251</c:v>
                </c:pt>
                <c:pt idx="6407">
                  <c:v>1.7690399999999999</c:v>
                </c:pt>
                <c:pt idx="6408">
                  <c:v>0.93832700000000002</c:v>
                </c:pt>
                <c:pt idx="6409">
                  <c:v>1.46791</c:v>
                </c:pt>
                <c:pt idx="6410">
                  <c:v>1.55037</c:v>
                </c:pt>
                <c:pt idx="6411">
                  <c:v>1.09283</c:v>
                </c:pt>
                <c:pt idx="6412">
                  <c:v>0.66773899999999997</c:v>
                </c:pt>
                <c:pt idx="6413">
                  <c:v>1.00116</c:v>
                </c:pt>
                <c:pt idx="6414">
                  <c:v>1.01332</c:v>
                </c:pt>
                <c:pt idx="6415">
                  <c:v>0.98577700000000001</c:v>
                </c:pt>
                <c:pt idx="6416">
                  <c:v>1.23994</c:v>
                </c:pt>
                <c:pt idx="6417">
                  <c:v>1.2551699999999999</c:v>
                </c:pt>
                <c:pt idx="6418">
                  <c:v>1.4045399999999999</c:v>
                </c:pt>
                <c:pt idx="6419">
                  <c:v>0.970773</c:v>
                </c:pt>
                <c:pt idx="6420">
                  <c:v>0.316133</c:v>
                </c:pt>
                <c:pt idx="6421">
                  <c:v>0.90043200000000001</c:v>
                </c:pt>
                <c:pt idx="6422">
                  <c:v>2.3602000000000001E-2</c:v>
                </c:pt>
                <c:pt idx="6423">
                  <c:v>-0.72688200000000003</c:v>
                </c:pt>
                <c:pt idx="6424">
                  <c:v>0.119188</c:v>
                </c:pt>
                <c:pt idx="6425">
                  <c:v>0.64079600000000003</c:v>
                </c:pt>
                <c:pt idx="6426">
                  <c:v>1.3005</c:v>
                </c:pt>
                <c:pt idx="6427">
                  <c:v>0.37629800000000002</c:v>
                </c:pt>
                <c:pt idx="6428">
                  <c:v>1.0043599999999999</c:v>
                </c:pt>
                <c:pt idx="6429">
                  <c:v>1.17516</c:v>
                </c:pt>
                <c:pt idx="6430">
                  <c:v>1.79701</c:v>
                </c:pt>
                <c:pt idx="6431">
                  <c:v>0.57176800000000005</c:v>
                </c:pt>
                <c:pt idx="6432">
                  <c:v>1.31481</c:v>
                </c:pt>
                <c:pt idx="6433">
                  <c:v>0.74546400000000002</c:v>
                </c:pt>
                <c:pt idx="6434">
                  <c:v>1.7191399999999999</c:v>
                </c:pt>
                <c:pt idx="6435">
                  <c:v>0.75290199999999996</c:v>
                </c:pt>
                <c:pt idx="6436">
                  <c:v>1.36944</c:v>
                </c:pt>
                <c:pt idx="6437">
                  <c:v>0.26775700000000002</c:v>
                </c:pt>
                <c:pt idx="6438">
                  <c:v>1.0684499999999999</c:v>
                </c:pt>
                <c:pt idx="6439">
                  <c:v>1.2206600000000001</c:v>
                </c:pt>
                <c:pt idx="6440">
                  <c:v>0.61024500000000004</c:v>
                </c:pt>
                <c:pt idx="6441">
                  <c:v>0.99988299999999997</c:v>
                </c:pt>
                <c:pt idx="6442">
                  <c:v>0.47689100000000001</c:v>
                </c:pt>
                <c:pt idx="6443">
                  <c:v>1.5625500000000001</c:v>
                </c:pt>
                <c:pt idx="6444">
                  <c:v>1.18292</c:v>
                </c:pt>
                <c:pt idx="6445">
                  <c:v>1.2345600000000001</c:v>
                </c:pt>
                <c:pt idx="6446">
                  <c:v>1.1936599999999999</c:v>
                </c:pt>
                <c:pt idx="6447">
                  <c:v>1.0988500000000001</c:v>
                </c:pt>
                <c:pt idx="6448">
                  <c:v>-0.206817</c:v>
                </c:pt>
                <c:pt idx="6449">
                  <c:v>0.262623</c:v>
                </c:pt>
                <c:pt idx="6450">
                  <c:v>1.0630900000000001</c:v>
                </c:pt>
                <c:pt idx="6451">
                  <c:v>1.34154</c:v>
                </c:pt>
                <c:pt idx="6452">
                  <c:v>0.83227399999999996</c:v>
                </c:pt>
                <c:pt idx="6453">
                  <c:v>1.0467500000000001</c:v>
                </c:pt>
                <c:pt idx="6454">
                  <c:v>0.90859400000000001</c:v>
                </c:pt>
                <c:pt idx="6455">
                  <c:v>0.92337999999999998</c:v>
                </c:pt>
                <c:pt idx="6456">
                  <c:v>0.83362400000000003</c:v>
                </c:pt>
                <c:pt idx="6457">
                  <c:v>0.44187399999999999</c:v>
                </c:pt>
                <c:pt idx="6458">
                  <c:v>1.2899400000000001</c:v>
                </c:pt>
                <c:pt idx="6459">
                  <c:v>0.84456200000000003</c:v>
                </c:pt>
                <c:pt idx="6460">
                  <c:v>-0.81880699999999995</c:v>
                </c:pt>
                <c:pt idx="6461">
                  <c:v>0.88565499999999997</c:v>
                </c:pt>
                <c:pt idx="6462">
                  <c:v>1.4714400000000001</c:v>
                </c:pt>
                <c:pt idx="6463">
                  <c:v>0.786215</c:v>
                </c:pt>
                <c:pt idx="6464">
                  <c:v>0.30249399999999999</c:v>
                </c:pt>
                <c:pt idx="6465">
                  <c:v>0.82143600000000006</c:v>
                </c:pt>
                <c:pt idx="6466">
                  <c:v>1.01197</c:v>
                </c:pt>
                <c:pt idx="6467">
                  <c:v>0.99526099999999995</c:v>
                </c:pt>
                <c:pt idx="6468">
                  <c:v>0.703681</c:v>
                </c:pt>
                <c:pt idx="6469">
                  <c:v>-0.388048</c:v>
                </c:pt>
                <c:pt idx="6470">
                  <c:v>0.89653700000000003</c:v>
                </c:pt>
                <c:pt idx="6471">
                  <c:v>1.1473500000000001</c:v>
                </c:pt>
                <c:pt idx="6472">
                  <c:v>0.69017300000000004</c:v>
                </c:pt>
                <c:pt idx="6473">
                  <c:v>1.34955</c:v>
                </c:pt>
                <c:pt idx="6474">
                  <c:v>0.61653500000000006</c:v>
                </c:pt>
                <c:pt idx="6475">
                  <c:v>-0.93337400000000004</c:v>
                </c:pt>
                <c:pt idx="6476">
                  <c:v>0.96686499999999997</c:v>
                </c:pt>
                <c:pt idx="6477">
                  <c:v>0.69548399999999999</c:v>
                </c:pt>
                <c:pt idx="6478">
                  <c:v>0.61324599999999996</c:v>
                </c:pt>
                <c:pt idx="6479">
                  <c:v>1.1149</c:v>
                </c:pt>
                <c:pt idx="6480">
                  <c:v>1.4074899999999999</c:v>
                </c:pt>
                <c:pt idx="6481">
                  <c:v>0.45436500000000002</c:v>
                </c:pt>
                <c:pt idx="6482">
                  <c:v>2.6207999999999999E-2</c:v>
                </c:pt>
                <c:pt idx="6483">
                  <c:v>1.0545100000000001</c:v>
                </c:pt>
                <c:pt idx="6484">
                  <c:v>-0.434168</c:v>
                </c:pt>
                <c:pt idx="6485">
                  <c:v>0.89923200000000003</c:v>
                </c:pt>
                <c:pt idx="6486">
                  <c:v>0.32435199999999997</c:v>
                </c:pt>
                <c:pt idx="6487">
                  <c:v>0.82462199999999997</c:v>
                </c:pt>
                <c:pt idx="6488">
                  <c:v>1.6971799999999999</c:v>
                </c:pt>
                <c:pt idx="6489">
                  <c:v>1.17242</c:v>
                </c:pt>
                <c:pt idx="6490">
                  <c:v>-0.15087100000000001</c:v>
                </c:pt>
                <c:pt idx="6491">
                  <c:v>7.6441999999999996E-2</c:v>
                </c:pt>
                <c:pt idx="6492">
                  <c:v>0.75549900000000003</c:v>
                </c:pt>
                <c:pt idx="6493">
                  <c:v>0.467667</c:v>
                </c:pt>
                <c:pt idx="6494">
                  <c:v>-0.22525600000000001</c:v>
                </c:pt>
                <c:pt idx="6495">
                  <c:v>0.55890499999999999</c:v>
                </c:pt>
                <c:pt idx="6496">
                  <c:v>0.82981400000000005</c:v>
                </c:pt>
                <c:pt idx="6497">
                  <c:v>1.34179</c:v>
                </c:pt>
                <c:pt idx="6498">
                  <c:v>1.0984799999999999</c:v>
                </c:pt>
                <c:pt idx="6499">
                  <c:v>0.69362400000000002</c:v>
                </c:pt>
                <c:pt idx="6500">
                  <c:v>-0.406086</c:v>
                </c:pt>
                <c:pt idx="6501">
                  <c:v>1.32291</c:v>
                </c:pt>
                <c:pt idx="6502">
                  <c:v>0.66229700000000002</c:v>
                </c:pt>
                <c:pt idx="6503">
                  <c:v>0.12501799999999999</c:v>
                </c:pt>
                <c:pt idx="6504">
                  <c:v>1.35683</c:v>
                </c:pt>
                <c:pt idx="6505">
                  <c:v>0.39371099999999998</c:v>
                </c:pt>
                <c:pt idx="6506">
                  <c:v>0.665157</c:v>
                </c:pt>
                <c:pt idx="6507">
                  <c:v>1.36239</c:v>
                </c:pt>
                <c:pt idx="6508">
                  <c:v>1.1386099999999999</c:v>
                </c:pt>
                <c:pt idx="6509">
                  <c:v>1.03454</c:v>
                </c:pt>
                <c:pt idx="6510">
                  <c:v>1.0774600000000001</c:v>
                </c:pt>
                <c:pt idx="6511">
                  <c:v>1.36066</c:v>
                </c:pt>
                <c:pt idx="6512">
                  <c:v>0.39788000000000001</c:v>
                </c:pt>
                <c:pt idx="6513">
                  <c:v>-0.46158399999999999</c:v>
                </c:pt>
                <c:pt idx="6514">
                  <c:v>-0.168458</c:v>
                </c:pt>
                <c:pt idx="6515">
                  <c:v>1.34673</c:v>
                </c:pt>
                <c:pt idx="6516">
                  <c:v>0.50210100000000002</c:v>
                </c:pt>
                <c:pt idx="6517">
                  <c:v>5.7419999999999997E-3</c:v>
                </c:pt>
                <c:pt idx="6518">
                  <c:v>0.63921399999999995</c:v>
                </c:pt>
                <c:pt idx="6519">
                  <c:v>1.1452100000000001</c:v>
                </c:pt>
                <c:pt idx="6520">
                  <c:v>0.50851800000000003</c:v>
                </c:pt>
                <c:pt idx="6521">
                  <c:v>-1.907E-2</c:v>
                </c:pt>
                <c:pt idx="6522">
                  <c:v>0.88456900000000005</c:v>
                </c:pt>
                <c:pt idx="6523">
                  <c:v>1.5462400000000001</c:v>
                </c:pt>
                <c:pt idx="6524">
                  <c:v>1.2795099999999999</c:v>
                </c:pt>
                <c:pt idx="6525">
                  <c:v>0.28078700000000001</c:v>
                </c:pt>
                <c:pt idx="6526">
                  <c:v>-0.29700199999999999</c:v>
                </c:pt>
                <c:pt idx="6527">
                  <c:v>1.1626000000000001</c:v>
                </c:pt>
                <c:pt idx="6528">
                  <c:v>0.75868500000000005</c:v>
                </c:pt>
                <c:pt idx="6529">
                  <c:v>-0.35306300000000002</c:v>
                </c:pt>
                <c:pt idx="6530">
                  <c:v>0.26145499999999999</c:v>
                </c:pt>
                <c:pt idx="6531">
                  <c:v>0.12474399999999999</c:v>
                </c:pt>
                <c:pt idx="6532">
                  <c:v>1.3706199999999999</c:v>
                </c:pt>
                <c:pt idx="6533">
                  <c:v>0.76482300000000003</c:v>
                </c:pt>
                <c:pt idx="6534">
                  <c:v>-1.78433</c:v>
                </c:pt>
                <c:pt idx="6535">
                  <c:v>0.13952600000000001</c:v>
                </c:pt>
                <c:pt idx="6536">
                  <c:v>1.3045800000000001</c:v>
                </c:pt>
                <c:pt idx="6537">
                  <c:v>0.60751500000000003</c:v>
                </c:pt>
                <c:pt idx="6538">
                  <c:v>0.75754200000000005</c:v>
                </c:pt>
                <c:pt idx="6539">
                  <c:v>2.1274000000000001E-2</c:v>
                </c:pt>
                <c:pt idx="6540">
                  <c:v>0.48153800000000002</c:v>
                </c:pt>
                <c:pt idx="6541">
                  <c:v>0.48135</c:v>
                </c:pt>
                <c:pt idx="6542">
                  <c:v>0.63470300000000002</c:v>
                </c:pt>
                <c:pt idx="6543">
                  <c:v>-0.46470499999999998</c:v>
                </c:pt>
                <c:pt idx="6544">
                  <c:v>1.7618999999999999E-2</c:v>
                </c:pt>
                <c:pt idx="6545">
                  <c:v>0.68065399999999998</c:v>
                </c:pt>
                <c:pt idx="6546">
                  <c:v>-0.69318000000000002</c:v>
                </c:pt>
                <c:pt idx="6547">
                  <c:v>1.53006</c:v>
                </c:pt>
                <c:pt idx="6548">
                  <c:v>-1.1447000000000001</c:v>
                </c:pt>
                <c:pt idx="6549">
                  <c:v>-0.76177600000000001</c:v>
                </c:pt>
                <c:pt idx="6550">
                  <c:v>0.43619999999999998</c:v>
                </c:pt>
                <c:pt idx="6551">
                  <c:v>0.874552</c:v>
                </c:pt>
                <c:pt idx="6552">
                  <c:v>-0.78669100000000003</c:v>
                </c:pt>
                <c:pt idx="6553">
                  <c:v>-1.09392</c:v>
                </c:pt>
                <c:pt idx="6554">
                  <c:v>-0.83963699999999997</c:v>
                </c:pt>
                <c:pt idx="6555">
                  <c:v>-2.1192199999999999</c:v>
                </c:pt>
                <c:pt idx="6556">
                  <c:v>-2.9229999999999999E-2</c:v>
                </c:pt>
                <c:pt idx="6557">
                  <c:v>-1.68302</c:v>
                </c:pt>
                <c:pt idx="6558">
                  <c:v>0.77199200000000001</c:v>
                </c:pt>
                <c:pt idx="6559">
                  <c:v>-1.68482</c:v>
                </c:pt>
                <c:pt idx="6560">
                  <c:v>0.67516799999999999</c:v>
                </c:pt>
                <c:pt idx="6561">
                  <c:v>0.35131299999999999</c:v>
                </c:pt>
                <c:pt idx="6562">
                  <c:v>0.141067</c:v>
                </c:pt>
                <c:pt idx="6563">
                  <c:v>0.63740200000000002</c:v>
                </c:pt>
                <c:pt idx="6564">
                  <c:v>1.3532900000000001</c:v>
                </c:pt>
                <c:pt idx="6565">
                  <c:v>-0.13739100000000001</c:v>
                </c:pt>
                <c:pt idx="6566">
                  <c:v>-0.93580399999999997</c:v>
                </c:pt>
                <c:pt idx="6567">
                  <c:v>0.44187799999999999</c:v>
                </c:pt>
                <c:pt idx="6568">
                  <c:v>0.55385399999999996</c:v>
                </c:pt>
                <c:pt idx="6569">
                  <c:v>1.27121</c:v>
                </c:pt>
                <c:pt idx="6570">
                  <c:v>-0.97390500000000002</c:v>
                </c:pt>
                <c:pt idx="6571">
                  <c:v>1.1308100000000001</c:v>
                </c:pt>
                <c:pt idx="6572">
                  <c:v>-0.57880100000000001</c:v>
                </c:pt>
                <c:pt idx="6573">
                  <c:v>0.99602500000000005</c:v>
                </c:pt>
                <c:pt idx="6574">
                  <c:v>-1.5402499999999999</c:v>
                </c:pt>
                <c:pt idx="6575">
                  <c:v>-1.7697099999999999</c:v>
                </c:pt>
                <c:pt idx="6576">
                  <c:v>-0.71590699999999996</c:v>
                </c:pt>
                <c:pt idx="6577">
                  <c:v>-1.8226100000000001</c:v>
                </c:pt>
                <c:pt idx="6578">
                  <c:v>-0.76892400000000005</c:v>
                </c:pt>
                <c:pt idx="6579">
                  <c:v>-0.266731</c:v>
                </c:pt>
                <c:pt idx="6580">
                  <c:v>0.81742599999999999</c:v>
                </c:pt>
                <c:pt idx="6581">
                  <c:v>0.92171499999999995</c:v>
                </c:pt>
                <c:pt idx="6582">
                  <c:v>-0.24204200000000001</c:v>
                </c:pt>
                <c:pt idx="6583">
                  <c:v>0.85811300000000001</c:v>
                </c:pt>
                <c:pt idx="6584">
                  <c:v>0.50266</c:v>
                </c:pt>
                <c:pt idx="6585">
                  <c:v>-0.65818699999999997</c:v>
                </c:pt>
                <c:pt idx="6586">
                  <c:v>-0.100617</c:v>
                </c:pt>
                <c:pt idx="6587">
                  <c:v>1.0901799999999999</c:v>
                </c:pt>
                <c:pt idx="6588">
                  <c:v>1.1423000000000001</c:v>
                </c:pt>
                <c:pt idx="6589">
                  <c:v>0.65631700000000004</c:v>
                </c:pt>
                <c:pt idx="6590">
                  <c:v>0.77935900000000002</c:v>
                </c:pt>
                <c:pt idx="6591">
                  <c:v>0.63525299999999996</c:v>
                </c:pt>
                <c:pt idx="6592">
                  <c:v>1.40072</c:v>
                </c:pt>
                <c:pt idx="6593">
                  <c:v>0.69007099999999999</c:v>
                </c:pt>
                <c:pt idx="6594">
                  <c:v>-0.81243299999999996</c:v>
                </c:pt>
                <c:pt idx="6595">
                  <c:v>0.100994</c:v>
                </c:pt>
                <c:pt idx="6596">
                  <c:v>-0.52935600000000005</c:v>
                </c:pt>
                <c:pt idx="6597">
                  <c:v>0.65968099999999996</c:v>
                </c:pt>
                <c:pt idx="6598">
                  <c:v>0.35921999999999998</c:v>
                </c:pt>
                <c:pt idx="6599">
                  <c:v>0.204656</c:v>
                </c:pt>
                <c:pt idx="6600">
                  <c:v>0.50022999999999995</c:v>
                </c:pt>
                <c:pt idx="6601">
                  <c:v>0.63502000000000003</c:v>
                </c:pt>
                <c:pt idx="6602">
                  <c:v>0.22694800000000001</c:v>
                </c:pt>
                <c:pt idx="6603">
                  <c:v>6.5625000000000003E-2</c:v>
                </c:pt>
                <c:pt idx="6604">
                  <c:v>-0.63489300000000004</c:v>
                </c:pt>
                <c:pt idx="6605">
                  <c:v>1.1732499999999999</c:v>
                </c:pt>
                <c:pt idx="6606">
                  <c:v>-0.72330799999999995</c:v>
                </c:pt>
                <c:pt idx="6607">
                  <c:v>1.1137900000000001</c:v>
                </c:pt>
                <c:pt idx="6608">
                  <c:v>-0.45527899999999999</c:v>
                </c:pt>
                <c:pt idx="6609">
                  <c:v>0.77619300000000002</c:v>
                </c:pt>
                <c:pt idx="6610">
                  <c:v>-0.94428500000000004</c:v>
                </c:pt>
                <c:pt idx="6611">
                  <c:v>1.40181</c:v>
                </c:pt>
                <c:pt idx="6612">
                  <c:v>-0.268849</c:v>
                </c:pt>
                <c:pt idx="6613">
                  <c:v>0.95398899999999998</c:v>
                </c:pt>
                <c:pt idx="6614">
                  <c:v>1.2775700000000001</c:v>
                </c:pt>
                <c:pt idx="6615">
                  <c:v>1.0418799999999999</c:v>
                </c:pt>
                <c:pt idx="6616">
                  <c:v>0.68497200000000003</c:v>
                </c:pt>
                <c:pt idx="6617">
                  <c:v>-0.28736499999999998</c:v>
                </c:pt>
                <c:pt idx="6618">
                  <c:v>4.8304E-2</c:v>
                </c:pt>
                <c:pt idx="6619">
                  <c:v>-0.110459</c:v>
                </c:pt>
                <c:pt idx="6620">
                  <c:v>0.405254</c:v>
                </c:pt>
                <c:pt idx="6621">
                  <c:v>0.70098300000000002</c:v>
                </c:pt>
                <c:pt idx="6622">
                  <c:v>-0.11242099999999999</c:v>
                </c:pt>
                <c:pt idx="6623">
                  <c:v>0.74132500000000001</c:v>
                </c:pt>
                <c:pt idx="6624">
                  <c:v>-1.1001000000000001</c:v>
                </c:pt>
                <c:pt idx="6625">
                  <c:v>0.81634399999999996</c:v>
                </c:pt>
                <c:pt idx="6626">
                  <c:v>-0.88268500000000005</c:v>
                </c:pt>
                <c:pt idx="6627">
                  <c:v>1.0889</c:v>
                </c:pt>
                <c:pt idx="6628">
                  <c:v>-1.1986699999999999</c:v>
                </c:pt>
                <c:pt idx="6629">
                  <c:v>1.07064</c:v>
                </c:pt>
                <c:pt idx="6630">
                  <c:v>0.300373</c:v>
                </c:pt>
                <c:pt idx="6631">
                  <c:v>0.121212</c:v>
                </c:pt>
                <c:pt idx="6632">
                  <c:v>-1.10073</c:v>
                </c:pt>
                <c:pt idx="6633">
                  <c:v>-0.46080399999999999</c:v>
                </c:pt>
                <c:pt idx="6634">
                  <c:v>-0.81311699999999998</c:v>
                </c:pt>
                <c:pt idx="6635">
                  <c:v>-1.3402400000000001</c:v>
                </c:pt>
                <c:pt idx="6636">
                  <c:v>-2.4116399999999998</c:v>
                </c:pt>
                <c:pt idx="6637">
                  <c:v>-0.44482500000000003</c:v>
                </c:pt>
                <c:pt idx="6638">
                  <c:v>0.34515400000000002</c:v>
                </c:pt>
                <c:pt idx="6639">
                  <c:v>-0.385662</c:v>
                </c:pt>
                <c:pt idx="6640">
                  <c:v>0.77547999999999995</c:v>
                </c:pt>
                <c:pt idx="6641">
                  <c:v>-0.55021299999999995</c:v>
                </c:pt>
                <c:pt idx="6642">
                  <c:v>0.89127199999999995</c:v>
                </c:pt>
                <c:pt idx="6643">
                  <c:v>-1.1903900000000001</c:v>
                </c:pt>
                <c:pt idx="6644">
                  <c:v>-1.143</c:v>
                </c:pt>
                <c:pt idx="6645">
                  <c:v>-0.94601599999999997</c:v>
                </c:pt>
                <c:pt idx="6646">
                  <c:v>-0.28754600000000002</c:v>
                </c:pt>
                <c:pt idx="6647">
                  <c:v>1.2466299999999999</c:v>
                </c:pt>
                <c:pt idx="6648">
                  <c:v>0.35004000000000002</c:v>
                </c:pt>
                <c:pt idx="6649">
                  <c:v>-0.93473600000000001</c:v>
                </c:pt>
                <c:pt idx="6650">
                  <c:v>-0.413105</c:v>
                </c:pt>
                <c:pt idx="6651">
                  <c:v>-0.72381600000000001</c:v>
                </c:pt>
                <c:pt idx="6652">
                  <c:v>0.1714</c:v>
                </c:pt>
                <c:pt idx="6653">
                  <c:v>-0.20480799999999999</c:v>
                </c:pt>
                <c:pt idx="6654">
                  <c:v>0.23721600000000001</c:v>
                </c:pt>
                <c:pt idx="6655">
                  <c:v>9.1004000000000002E-2</c:v>
                </c:pt>
                <c:pt idx="6656">
                  <c:v>-0.59626900000000005</c:v>
                </c:pt>
                <c:pt idx="6657">
                  <c:v>-1.1252599999999999</c:v>
                </c:pt>
                <c:pt idx="6658">
                  <c:v>-0.99276600000000004</c:v>
                </c:pt>
                <c:pt idx="6659">
                  <c:v>-0.20071900000000001</c:v>
                </c:pt>
                <c:pt idx="6660">
                  <c:v>-1.2917700000000001</c:v>
                </c:pt>
                <c:pt idx="6661">
                  <c:v>-0.80011100000000002</c:v>
                </c:pt>
                <c:pt idx="6662">
                  <c:v>-0.461258</c:v>
                </c:pt>
                <c:pt idx="6663">
                  <c:v>0.29396099999999997</c:v>
                </c:pt>
                <c:pt idx="6664">
                  <c:v>-0.21988099999999999</c:v>
                </c:pt>
                <c:pt idx="6665">
                  <c:v>1.6111E-2</c:v>
                </c:pt>
                <c:pt idx="6666">
                  <c:v>-0.70509599999999995</c:v>
                </c:pt>
                <c:pt idx="6667">
                  <c:v>0.197878</c:v>
                </c:pt>
                <c:pt idx="6668">
                  <c:v>-0.53554400000000002</c:v>
                </c:pt>
                <c:pt idx="6669">
                  <c:v>-0.57812200000000002</c:v>
                </c:pt>
                <c:pt idx="6670">
                  <c:v>-0.22118499999999999</c:v>
                </c:pt>
                <c:pt idx="6671">
                  <c:v>-1.0114799999999999</c:v>
                </c:pt>
                <c:pt idx="6672">
                  <c:v>-0.78544599999999998</c:v>
                </c:pt>
                <c:pt idx="6673">
                  <c:v>-0.82088099999999997</c:v>
                </c:pt>
                <c:pt idx="6674">
                  <c:v>-1.47953</c:v>
                </c:pt>
                <c:pt idx="6675">
                  <c:v>-1.2529300000000001</c:v>
                </c:pt>
                <c:pt idx="6676">
                  <c:v>-1.2418499999999999</c:v>
                </c:pt>
                <c:pt idx="6677">
                  <c:v>0.48670799999999997</c:v>
                </c:pt>
                <c:pt idx="6678">
                  <c:v>0.20713599999999999</c:v>
                </c:pt>
                <c:pt idx="6679">
                  <c:v>0.397005</c:v>
                </c:pt>
                <c:pt idx="6680">
                  <c:v>-0.60590200000000005</c:v>
                </c:pt>
                <c:pt idx="6681">
                  <c:v>0.60799899999999996</c:v>
                </c:pt>
                <c:pt idx="6682">
                  <c:v>-1.3214600000000001</c:v>
                </c:pt>
                <c:pt idx="6683">
                  <c:v>-1.4666399999999999</c:v>
                </c:pt>
                <c:pt idx="6684">
                  <c:v>-1.34443</c:v>
                </c:pt>
                <c:pt idx="6685">
                  <c:v>0.62176900000000002</c:v>
                </c:pt>
                <c:pt idx="6686">
                  <c:v>3.6165000000000003E-2</c:v>
                </c:pt>
                <c:pt idx="6687">
                  <c:v>-0.84874300000000003</c:v>
                </c:pt>
                <c:pt idx="6688">
                  <c:v>0.35006999999999999</c:v>
                </c:pt>
                <c:pt idx="6689">
                  <c:v>-0.20163200000000001</c:v>
                </c:pt>
                <c:pt idx="6690">
                  <c:v>-1.71027</c:v>
                </c:pt>
                <c:pt idx="6691">
                  <c:v>-0.20685400000000001</c:v>
                </c:pt>
                <c:pt idx="6692">
                  <c:v>-0.21356</c:v>
                </c:pt>
                <c:pt idx="6693">
                  <c:v>-0.81976700000000002</c:v>
                </c:pt>
                <c:pt idx="6694">
                  <c:v>0.38908100000000001</c:v>
                </c:pt>
                <c:pt idx="6695">
                  <c:v>0.28615699999999999</c:v>
                </c:pt>
                <c:pt idx="6696">
                  <c:v>1.40608</c:v>
                </c:pt>
                <c:pt idx="6697">
                  <c:v>0.75137299999999996</c:v>
                </c:pt>
                <c:pt idx="6698">
                  <c:v>-0.23255400000000001</c:v>
                </c:pt>
                <c:pt idx="6699">
                  <c:v>-1.26833</c:v>
                </c:pt>
                <c:pt idx="6700">
                  <c:v>0.28222199999999997</c:v>
                </c:pt>
                <c:pt idx="6701">
                  <c:v>-1.0876300000000001</c:v>
                </c:pt>
                <c:pt idx="6702">
                  <c:v>-0.83809599999999995</c:v>
                </c:pt>
                <c:pt idx="6703">
                  <c:v>-0.61768699999999999</c:v>
                </c:pt>
                <c:pt idx="6704">
                  <c:v>0.353659</c:v>
                </c:pt>
                <c:pt idx="6705">
                  <c:v>0.72320300000000004</c:v>
                </c:pt>
                <c:pt idx="6706">
                  <c:v>0.37807400000000002</c:v>
                </c:pt>
                <c:pt idx="6707">
                  <c:v>-1.92892</c:v>
                </c:pt>
                <c:pt idx="6708">
                  <c:v>-0.87380800000000003</c:v>
                </c:pt>
                <c:pt idx="6709">
                  <c:v>-0.34709899999999999</c:v>
                </c:pt>
                <c:pt idx="6710">
                  <c:v>0.31337700000000002</c:v>
                </c:pt>
                <c:pt idx="6711">
                  <c:v>-0.132715</c:v>
                </c:pt>
                <c:pt idx="6712">
                  <c:v>0.37315799999999999</c:v>
                </c:pt>
                <c:pt idx="6713">
                  <c:v>-1.3073300000000001</c:v>
                </c:pt>
                <c:pt idx="6714">
                  <c:v>-1.7038800000000001</c:v>
                </c:pt>
                <c:pt idx="6715">
                  <c:v>-0.38300899999999999</c:v>
                </c:pt>
                <c:pt idx="6716">
                  <c:v>0.33742299999999997</c:v>
                </c:pt>
                <c:pt idx="6717">
                  <c:v>-0.16692000000000001</c:v>
                </c:pt>
                <c:pt idx="6718">
                  <c:v>-1.1050899999999999</c:v>
                </c:pt>
                <c:pt idx="6719">
                  <c:v>-9.5697000000000004E-2</c:v>
                </c:pt>
                <c:pt idx="6720">
                  <c:v>0.31953399999999998</c:v>
                </c:pt>
                <c:pt idx="6721">
                  <c:v>-0.52150300000000005</c:v>
                </c:pt>
                <c:pt idx="6722">
                  <c:v>-1.167</c:v>
                </c:pt>
                <c:pt idx="6723">
                  <c:v>0.34015899999999999</c:v>
                </c:pt>
                <c:pt idx="6724">
                  <c:v>0.42249100000000001</c:v>
                </c:pt>
                <c:pt idx="6725">
                  <c:v>0.23330699999999999</c:v>
                </c:pt>
                <c:pt idx="6726">
                  <c:v>1.0118</c:v>
                </c:pt>
                <c:pt idx="6727">
                  <c:v>-0.97558900000000004</c:v>
                </c:pt>
                <c:pt idx="6728">
                  <c:v>-3.1969099999999999</c:v>
                </c:pt>
                <c:pt idx="6729">
                  <c:v>0.74139900000000003</c:v>
                </c:pt>
                <c:pt idx="6730">
                  <c:v>-0.93280300000000005</c:v>
                </c:pt>
                <c:pt idx="6731">
                  <c:v>0.49684699999999998</c:v>
                </c:pt>
                <c:pt idx="6732">
                  <c:v>-0.14501700000000001</c:v>
                </c:pt>
                <c:pt idx="6733">
                  <c:v>0.42325499999999999</c:v>
                </c:pt>
                <c:pt idx="6734">
                  <c:v>-1.25837</c:v>
                </c:pt>
                <c:pt idx="6735">
                  <c:v>1.0188999999999999</c:v>
                </c:pt>
                <c:pt idx="6736">
                  <c:v>-0.15365100000000001</c:v>
                </c:pt>
                <c:pt idx="6737">
                  <c:v>0.51728399999999997</c:v>
                </c:pt>
                <c:pt idx="6738">
                  <c:v>-0.11307499999999999</c:v>
                </c:pt>
                <c:pt idx="6739">
                  <c:v>-0.78789699999999996</c:v>
                </c:pt>
                <c:pt idx="6740">
                  <c:v>-0.42778100000000002</c:v>
                </c:pt>
                <c:pt idx="6741">
                  <c:v>-1.63784</c:v>
                </c:pt>
                <c:pt idx="6742">
                  <c:v>-0.200963</c:v>
                </c:pt>
                <c:pt idx="6743">
                  <c:v>-0.70089100000000004</c:v>
                </c:pt>
                <c:pt idx="6744">
                  <c:v>0.16269600000000001</c:v>
                </c:pt>
                <c:pt idx="6745">
                  <c:v>-0.99019000000000001</c:v>
                </c:pt>
                <c:pt idx="6746">
                  <c:v>-1.2473099999999999</c:v>
                </c:pt>
                <c:pt idx="6747">
                  <c:v>-1.5039800000000001</c:v>
                </c:pt>
                <c:pt idx="6748">
                  <c:v>-1.4923999999999999</c:v>
                </c:pt>
                <c:pt idx="6749">
                  <c:v>-0.62314999999999998</c:v>
                </c:pt>
                <c:pt idx="6750">
                  <c:v>-0.215753</c:v>
                </c:pt>
                <c:pt idx="6751">
                  <c:v>8.4846000000000005E-2</c:v>
                </c:pt>
                <c:pt idx="6752">
                  <c:v>0.57181899999999997</c:v>
                </c:pt>
                <c:pt idx="6753">
                  <c:v>-2.60141</c:v>
                </c:pt>
                <c:pt idx="6754">
                  <c:v>0.49842900000000001</c:v>
                </c:pt>
                <c:pt idx="6755">
                  <c:v>1.6762699999999999</c:v>
                </c:pt>
                <c:pt idx="6756">
                  <c:v>0.87556299999999998</c:v>
                </c:pt>
                <c:pt idx="6757">
                  <c:v>1.9291</c:v>
                </c:pt>
                <c:pt idx="6758">
                  <c:v>1.38964</c:v>
                </c:pt>
                <c:pt idx="6759">
                  <c:v>1.61988</c:v>
                </c:pt>
                <c:pt idx="6760">
                  <c:v>1.5957699999999999</c:v>
                </c:pt>
                <c:pt idx="6761">
                  <c:v>1.6168800000000001</c:v>
                </c:pt>
                <c:pt idx="6762">
                  <c:v>0.615568</c:v>
                </c:pt>
                <c:pt idx="6763">
                  <c:v>1.4765699999999999</c:v>
                </c:pt>
                <c:pt idx="6764">
                  <c:v>1.30776</c:v>
                </c:pt>
                <c:pt idx="6765">
                  <c:v>0.61057700000000004</c:v>
                </c:pt>
                <c:pt idx="6766">
                  <c:v>1.1689099999999999</c:v>
                </c:pt>
                <c:pt idx="6767">
                  <c:v>1.2725900000000001</c:v>
                </c:pt>
                <c:pt idx="6768">
                  <c:v>1.6263799999999999</c:v>
                </c:pt>
                <c:pt idx="6769">
                  <c:v>1.41683</c:v>
                </c:pt>
                <c:pt idx="6770">
                  <c:v>1.24969</c:v>
                </c:pt>
                <c:pt idx="6771">
                  <c:v>1.5694999999999999</c:v>
                </c:pt>
                <c:pt idx="6772">
                  <c:v>0.79883499999999996</c:v>
                </c:pt>
                <c:pt idx="6773">
                  <c:v>1.5387599999999999</c:v>
                </c:pt>
                <c:pt idx="6774">
                  <c:v>1.3167500000000001</c:v>
                </c:pt>
                <c:pt idx="6775">
                  <c:v>1.4812799999999999</c:v>
                </c:pt>
                <c:pt idx="6776">
                  <c:v>1.7753300000000001</c:v>
                </c:pt>
                <c:pt idx="6777">
                  <c:v>0.28742899999999999</c:v>
                </c:pt>
                <c:pt idx="6778">
                  <c:v>1.07768</c:v>
                </c:pt>
                <c:pt idx="6779">
                  <c:v>1.05518</c:v>
                </c:pt>
                <c:pt idx="6780">
                  <c:v>1.7701199999999999</c:v>
                </c:pt>
                <c:pt idx="6781">
                  <c:v>0.85515699999999994</c:v>
                </c:pt>
                <c:pt idx="6782">
                  <c:v>0.49424099999999999</c:v>
                </c:pt>
                <c:pt idx="6783">
                  <c:v>1.13174</c:v>
                </c:pt>
                <c:pt idx="6784">
                  <c:v>1.87496</c:v>
                </c:pt>
                <c:pt idx="6785">
                  <c:v>1.7217800000000001</c:v>
                </c:pt>
                <c:pt idx="6786">
                  <c:v>1.3783300000000001</c:v>
                </c:pt>
                <c:pt idx="6787">
                  <c:v>0.95684999999999998</c:v>
                </c:pt>
                <c:pt idx="6788">
                  <c:v>1.23935</c:v>
                </c:pt>
                <c:pt idx="6789">
                  <c:v>-0.14951900000000001</c:v>
                </c:pt>
                <c:pt idx="6790">
                  <c:v>1.1162799999999999</c:v>
                </c:pt>
                <c:pt idx="6791">
                  <c:v>1.9072199999999999</c:v>
                </c:pt>
                <c:pt idx="6792">
                  <c:v>0.39113399999999998</c:v>
                </c:pt>
                <c:pt idx="6793">
                  <c:v>0.698542</c:v>
                </c:pt>
                <c:pt idx="6794">
                  <c:v>1.2430699999999999</c:v>
                </c:pt>
                <c:pt idx="6795">
                  <c:v>1.10789</c:v>
                </c:pt>
                <c:pt idx="6796">
                  <c:v>1.8019099999999999</c:v>
                </c:pt>
                <c:pt idx="6797">
                  <c:v>1.4485399999999999</c:v>
                </c:pt>
                <c:pt idx="6798">
                  <c:v>1.25301</c:v>
                </c:pt>
                <c:pt idx="6799">
                  <c:v>1.0630999999999999</c:v>
                </c:pt>
                <c:pt idx="6800">
                  <c:v>0.98861900000000003</c:v>
                </c:pt>
                <c:pt idx="6801">
                  <c:v>1.87401</c:v>
                </c:pt>
                <c:pt idx="6802">
                  <c:v>1.7654099999999999</c:v>
                </c:pt>
                <c:pt idx="6803">
                  <c:v>1.3186899999999999</c:v>
                </c:pt>
                <c:pt idx="6804">
                  <c:v>0.689581</c:v>
                </c:pt>
                <c:pt idx="6805">
                  <c:v>1.2024699999999999</c:v>
                </c:pt>
                <c:pt idx="6806">
                  <c:v>0.109496</c:v>
                </c:pt>
                <c:pt idx="6807">
                  <c:v>1.4607300000000001</c:v>
                </c:pt>
                <c:pt idx="6808">
                  <c:v>-0.66675899999999999</c:v>
                </c:pt>
                <c:pt idx="6809">
                  <c:v>0.99994700000000003</c:v>
                </c:pt>
                <c:pt idx="6810">
                  <c:v>1.3177700000000001</c:v>
                </c:pt>
                <c:pt idx="6811">
                  <c:v>0.64410500000000004</c:v>
                </c:pt>
                <c:pt idx="6812">
                  <c:v>1.0654300000000001</c:v>
                </c:pt>
                <c:pt idx="6813">
                  <c:v>0.92430100000000004</c:v>
                </c:pt>
                <c:pt idx="6814">
                  <c:v>1.0488900000000001</c:v>
                </c:pt>
                <c:pt idx="6815">
                  <c:v>0.81980699999999995</c:v>
                </c:pt>
                <c:pt idx="6816">
                  <c:v>1.72688</c:v>
                </c:pt>
                <c:pt idx="6817">
                  <c:v>0.47815800000000003</c:v>
                </c:pt>
                <c:pt idx="6818">
                  <c:v>0.38791599999999998</c:v>
                </c:pt>
                <c:pt idx="6819">
                  <c:v>9.9653000000000005E-2</c:v>
                </c:pt>
                <c:pt idx="6820">
                  <c:v>0.88405900000000004</c:v>
                </c:pt>
                <c:pt idx="6821">
                  <c:v>0.55245699999999998</c:v>
                </c:pt>
                <c:pt idx="6822">
                  <c:v>9.2393000000000003E-2</c:v>
                </c:pt>
                <c:pt idx="6823">
                  <c:v>0.66452299999999997</c:v>
                </c:pt>
                <c:pt idx="6824">
                  <c:v>1.4248099999999999</c:v>
                </c:pt>
                <c:pt idx="6825">
                  <c:v>3.2675000000000003E-2</c:v>
                </c:pt>
                <c:pt idx="6826">
                  <c:v>1.4549700000000001</c:v>
                </c:pt>
                <c:pt idx="6827">
                  <c:v>0.61007699999999998</c:v>
                </c:pt>
                <c:pt idx="6828">
                  <c:v>-0.23478199999999999</c:v>
                </c:pt>
                <c:pt idx="6829">
                  <c:v>-0.18128900000000001</c:v>
                </c:pt>
                <c:pt idx="6830">
                  <c:v>1.24041</c:v>
                </c:pt>
                <c:pt idx="6831">
                  <c:v>8.0688999999999997E-2</c:v>
                </c:pt>
                <c:pt idx="6832">
                  <c:v>0.70707500000000001</c:v>
                </c:pt>
                <c:pt idx="6833">
                  <c:v>1.7003999999999999</c:v>
                </c:pt>
                <c:pt idx="6834">
                  <c:v>0.47893599999999997</c:v>
                </c:pt>
                <c:pt idx="6835">
                  <c:v>1.2961100000000001</c:v>
                </c:pt>
                <c:pt idx="6836">
                  <c:v>0.22559699999999999</c:v>
                </c:pt>
                <c:pt idx="6837">
                  <c:v>1.2871699999999999</c:v>
                </c:pt>
                <c:pt idx="6838">
                  <c:v>-0.16814200000000001</c:v>
                </c:pt>
                <c:pt idx="6839">
                  <c:v>0.18601699999999999</c:v>
                </c:pt>
                <c:pt idx="6840">
                  <c:v>1.2493799999999999</c:v>
                </c:pt>
                <c:pt idx="6841">
                  <c:v>1.22675</c:v>
                </c:pt>
                <c:pt idx="6842">
                  <c:v>0.388179</c:v>
                </c:pt>
                <c:pt idx="6843">
                  <c:v>1.2434700000000001</c:v>
                </c:pt>
                <c:pt idx="6844">
                  <c:v>1.6483399999999999</c:v>
                </c:pt>
                <c:pt idx="6845">
                  <c:v>1.43994</c:v>
                </c:pt>
                <c:pt idx="6846">
                  <c:v>1.46993</c:v>
                </c:pt>
                <c:pt idx="6847">
                  <c:v>1.02128</c:v>
                </c:pt>
                <c:pt idx="6848">
                  <c:v>1.0151399999999999</c:v>
                </c:pt>
                <c:pt idx="6849">
                  <c:v>1.04617</c:v>
                </c:pt>
                <c:pt idx="6850">
                  <c:v>0.89771500000000004</c:v>
                </c:pt>
                <c:pt idx="6851">
                  <c:v>-0.24127599999999999</c:v>
                </c:pt>
                <c:pt idx="6852">
                  <c:v>0.60424999999999995</c:v>
                </c:pt>
                <c:pt idx="6853">
                  <c:v>1.1326499999999999</c:v>
                </c:pt>
                <c:pt idx="6854">
                  <c:v>0.38945000000000002</c:v>
                </c:pt>
                <c:pt idx="6855">
                  <c:v>1.16516</c:v>
                </c:pt>
                <c:pt idx="6856">
                  <c:v>0.73511300000000002</c:v>
                </c:pt>
                <c:pt idx="6857">
                  <c:v>0.12335699999999999</c:v>
                </c:pt>
                <c:pt idx="6858">
                  <c:v>-0.16639899999999999</c:v>
                </c:pt>
                <c:pt idx="6859">
                  <c:v>0.83959700000000004</c:v>
                </c:pt>
                <c:pt idx="6860">
                  <c:v>5.2158000000000003E-2</c:v>
                </c:pt>
                <c:pt idx="6861">
                  <c:v>0.94376800000000005</c:v>
                </c:pt>
                <c:pt idx="6862">
                  <c:v>0.45685799999999999</c:v>
                </c:pt>
                <c:pt idx="6863">
                  <c:v>1.23366</c:v>
                </c:pt>
                <c:pt idx="6864">
                  <c:v>0.89941800000000005</c:v>
                </c:pt>
                <c:pt idx="6865">
                  <c:v>1.1541399999999999</c:v>
                </c:pt>
                <c:pt idx="6866">
                  <c:v>1.1367400000000001</c:v>
                </c:pt>
                <c:pt idx="6867">
                  <c:v>0.78578099999999995</c:v>
                </c:pt>
                <c:pt idx="6868">
                  <c:v>1.59249</c:v>
                </c:pt>
                <c:pt idx="6869">
                  <c:v>1.40387</c:v>
                </c:pt>
                <c:pt idx="6870">
                  <c:v>0.86435600000000001</c:v>
                </c:pt>
                <c:pt idx="6871">
                  <c:v>0.72869700000000004</c:v>
                </c:pt>
                <c:pt idx="6872">
                  <c:v>-0.75520600000000004</c:v>
                </c:pt>
                <c:pt idx="6873">
                  <c:v>-3.5248000000000002E-2</c:v>
                </c:pt>
                <c:pt idx="6874">
                  <c:v>0.87843700000000002</c:v>
                </c:pt>
                <c:pt idx="6875">
                  <c:v>-1.8736900000000001</c:v>
                </c:pt>
                <c:pt idx="6876">
                  <c:v>0.11484900000000001</c:v>
                </c:pt>
                <c:pt idx="6877">
                  <c:v>0.87714300000000001</c:v>
                </c:pt>
                <c:pt idx="6878">
                  <c:v>0.42534</c:v>
                </c:pt>
                <c:pt idx="6879">
                  <c:v>1.1891499999999999</c:v>
                </c:pt>
                <c:pt idx="6880">
                  <c:v>1.03186</c:v>
                </c:pt>
                <c:pt idx="6881">
                  <c:v>1.1010899999999999</c:v>
                </c:pt>
                <c:pt idx="6882">
                  <c:v>0.76680400000000004</c:v>
                </c:pt>
                <c:pt idx="6883">
                  <c:v>0.69581899999999997</c:v>
                </c:pt>
                <c:pt idx="6884">
                  <c:v>0.47394399999999998</c:v>
                </c:pt>
                <c:pt idx="6885">
                  <c:v>0.933446</c:v>
                </c:pt>
                <c:pt idx="6886">
                  <c:v>0.93488000000000004</c:v>
                </c:pt>
                <c:pt idx="6887">
                  <c:v>1.0112699999999999</c:v>
                </c:pt>
                <c:pt idx="6888">
                  <c:v>1.0258400000000001</c:v>
                </c:pt>
                <c:pt idx="6889">
                  <c:v>1.27071</c:v>
                </c:pt>
                <c:pt idx="6890">
                  <c:v>0.42801099999999997</c:v>
                </c:pt>
                <c:pt idx="6891">
                  <c:v>0.58182</c:v>
                </c:pt>
                <c:pt idx="6892">
                  <c:v>-1.72698</c:v>
                </c:pt>
                <c:pt idx="6893">
                  <c:v>9.5190999999999998E-2</c:v>
                </c:pt>
                <c:pt idx="6894">
                  <c:v>0.39062200000000002</c:v>
                </c:pt>
                <c:pt idx="6895">
                  <c:v>0.29251199999999999</c:v>
                </c:pt>
                <c:pt idx="6896">
                  <c:v>1.0908800000000001</c:v>
                </c:pt>
                <c:pt idx="6897">
                  <c:v>-5.2587000000000002E-2</c:v>
                </c:pt>
                <c:pt idx="6898">
                  <c:v>0.45995999999999998</c:v>
                </c:pt>
                <c:pt idx="6899">
                  <c:v>0.63199399999999994</c:v>
                </c:pt>
                <c:pt idx="6900">
                  <c:v>1.2164299999999999</c:v>
                </c:pt>
                <c:pt idx="6901">
                  <c:v>0.70408000000000004</c:v>
                </c:pt>
                <c:pt idx="6902">
                  <c:v>1.04667</c:v>
                </c:pt>
                <c:pt idx="6903">
                  <c:v>1.2094100000000001</c:v>
                </c:pt>
                <c:pt idx="6904">
                  <c:v>0.147922</c:v>
                </c:pt>
                <c:pt idx="6905">
                  <c:v>-0.27311099999999999</c:v>
                </c:pt>
                <c:pt idx="6906">
                  <c:v>-0.53646700000000003</c:v>
                </c:pt>
                <c:pt idx="6907">
                  <c:v>0.266598</c:v>
                </c:pt>
                <c:pt idx="6908">
                  <c:v>0.92185899999999998</c:v>
                </c:pt>
                <c:pt idx="6909">
                  <c:v>1.38496</c:v>
                </c:pt>
                <c:pt idx="6910">
                  <c:v>-0.62702800000000003</c:v>
                </c:pt>
                <c:pt idx="6911">
                  <c:v>0.347277</c:v>
                </c:pt>
                <c:pt idx="6912">
                  <c:v>0.46563900000000003</c:v>
                </c:pt>
                <c:pt idx="6913">
                  <c:v>1.04413</c:v>
                </c:pt>
                <c:pt idx="6914">
                  <c:v>6.0172999999999997E-2</c:v>
                </c:pt>
                <c:pt idx="6915">
                  <c:v>0.71387299999999998</c:v>
                </c:pt>
                <c:pt idx="6916">
                  <c:v>-0.32175399999999998</c:v>
                </c:pt>
                <c:pt idx="6917">
                  <c:v>1.17631</c:v>
                </c:pt>
                <c:pt idx="6918">
                  <c:v>1.3826400000000001</c:v>
                </c:pt>
                <c:pt idx="6919">
                  <c:v>-0.20321800000000001</c:v>
                </c:pt>
                <c:pt idx="6920">
                  <c:v>1.47929</c:v>
                </c:pt>
                <c:pt idx="6921">
                  <c:v>-0.167238</c:v>
                </c:pt>
                <c:pt idx="6922">
                  <c:v>1.40448</c:v>
                </c:pt>
                <c:pt idx="6923">
                  <c:v>-0.30701299999999998</c:v>
                </c:pt>
                <c:pt idx="6924">
                  <c:v>0.11527999999999999</c:v>
                </c:pt>
                <c:pt idx="6925">
                  <c:v>1.77491</c:v>
                </c:pt>
                <c:pt idx="6926">
                  <c:v>0.122959</c:v>
                </c:pt>
                <c:pt idx="6927">
                  <c:v>0.70625099999999996</c:v>
                </c:pt>
                <c:pt idx="6928">
                  <c:v>1.2156100000000001</c:v>
                </c:pt>
                <c:pt idx="6929">
                  <c:v>0.46829799999999999</c:v>
                </c:pt>
                <c:pt idx="6930">
                  <c:v>1.03145</c:v>
                </c:pt>
                <c:pt idx="6931">
                  <c:v>1.5086200000000001</c:v>
                </c:pt>
                <c:pt idx="6932">
                  <c:v>1.4731099999999999</c:v>
                </c:pt>
                <c:pt idx="6933">
                  <c:v>-0.107881</c:v>
                </c:pt>
                <c:pt idx="6934">
                  <c:v>0.58571799999999996</c:v>
                </c:pt>
                <c:pt idx="6935">
                  <c:v>-0.41026499999999999</c:v>
                </c:pt>
                <c:pt idx="6936">
                  <c:v>0.70459899999999998</c:v>
                </c:pt>
                <c:pt idx="6937">
                  <c:v>0.59928800000000004</c:v>
                </c:pt>
                <c:pt idx="6938">
                  <c:v>1.41048</c:v>
                </c:pt>
                <c:pt idx="6939">
                  <c:v>7.2903999999999997E-2</c:v>
                </c:pt>
                <c:pt idx="6940">
                  <c:v>0.39736100000000002</c:v>
                </c:pt>
                <c:pt idx="6941">
                  <c:v>1.5329900000000001</c:v>
                </c:pt>
                <c:pt idx="6942">
                  <c:v>0.95039399999999996</c:v>
                </c:pt>
                <c:pt idx="6943">
                  <c:v>2.3828299999999998</c:v>
                </c:pt>
                <c:pt idx="6944">
                  <c:v>1.42205</c:v>
                </c:pt>
                <c:pt idx="6945">
                  <c:v>-9.9638000000000004E-2</c:v>
                </c:pt>
                <c:pt idx="6946">
                  <c:v>1.32436</c:v>
                </c:pt>
                <c:pt idx="6947">
                  <c:v>-0.20919099999999999</c:v>
                </c:pt>
                <c:pt idx="6948">
                  <c:v>0.55650500000000003</c:v>
                </c:pt>
                <c:pt idx="6949">
                  <c:v>1.67994</c:v>
                </c:pt>
                <c:pt idx="6950">
                  <c:v>0.80572500000000002</c:v>
                </c:pt>
                <c:pt idx="6951">
                  <c:v>0.347661</c:v>
                </c:pt>
                <c:pt idx="6952">
                  <c:v>0.446685</c:v>
                </c:pt>
                <c:pt idx="6953">
                  <c:v>3.6719999999999999E-3</c:v>
                </c:pt>
                <c:pt idx="6954">
                  <c:v>0.28399999999999997</c:v>
                </c:pt>
                <c:pt idx="6955">
                  <c:v>1.6504799999999999</c:v>
                </c:pt>
                <c:pt idx="6956">
                  <c:v>0.938168</c:v>
                </c:pt>
                <c:pt idx="6957">
                  <c:v>-0.45331300000000002</c:v>
                </c:pt>
                <c:pt idx="6958">
                  <c:v>-0.80895300000000003</c:v>
                </c:pt>
                <c:pt idx="6959">
                  <c:v>0.146758</c:v>
                </c:pt>
                <c:pt idx="6960">
                  <c:v>6.8736000000000005E-2</c:v>
                </c:pt>
                <c:pt idx="6961">
                  <c:v>-0.53587899999999999</c:v>
                </c:pt>
                <c:pt idx="6962">
                  <c:v>1.1332800000000001</c:v>
                </c:pt>
                <c:pt idx="6963">
                  <c:v>-0.79162999999999994</c:v>
                </c:pt>
                <c:pt idx="6964">
                  <c:v>-0.190191</c:v>
                </c:pt>
                <c:pt idx="6965">
                  <c:v>1.3571500000000001</c:v>
                </c:pt>
                <c:pt idx="6966">
                  <c:v>-1.3579000000000001</c:v>
                </c:pt>
                <c:pt idx="6967">
                  <c:v>0.188693</c:v>
                </c:pt>
                <c:pt idx="6968">
                  <c:v>-0.98258999999999996</c:v>
                </c:pt>
                <c:pt idx="6969">
                  <c:v>-0.10337399999999999</c:v>
                </c:pt>
                <c:pt idx="6970">
                  <c:v>0.75502499999999995</c:v>
                </c:pt>
                <c:pt idx="6971">
                  <c:v>1.4058200000000001</c:v>
                </c:pt>
                <c:pt idx="6972">
                  <c:v>1.13168</c:v>
                </c:pt>
                <c:pt idx="6973">
                  <c:v>-0.48648200000000003</c:v>
                </c:pt>
                <c:pt idx="6974">
                  <c:v>1.3374699999999999</c:v>
                </c:pt>
                <c:pt idx="6975">
                  <c:v>-0.62390100000000004</c:v>
                </c:pt>
                <c:pt idx="6976">
                  <c:v>1.0105200000000001</c:v>
                </c:pt>
                <c:pt idx="6977">
                  <c:v>0.565496</c:v>
                </c:pt>
                <c:pt idx="6978">
                  <c:v>1.5777399999999999</c:v>
                </c:pt>
                <c:pt idx="6979">
                  <c:v>0.75954299999999997</c:v>
                </c:pt>
                <c:pt idx="6980">
                  <c:v>1.7746000000000001E-2</c:v>
                </c:pt>
                <c:pt idx="6981">
                  <c:v>-0.26882600000000001</c:v>
                </c:pt>
                <c:pt idx="6982">
                  <c:v>1.0105</c:v>
                </c:pt>
                <c:pt idx="6983">
                  <c:v>0.69585799999999998</c:v>
                </c:pt>
                <c:pt idx="6984">
                  <c:v>1.08748</c:v>
                </c:pt>
                <c:pt idx="6985">
                  <c:v>1.0127900000000001</c:v>
                </c:pt>
                <c:pt idx="6986">
                  <c:v>0.94305399999999995</c:v>
                </c:pt>
                <c:pt idx="6987">
                  <c:v>0.36314299999999999</c:v>
                </c:pt>
                <c:pt idx="6988">
                  <c:v>0.90597099999999997</c:v>
                </c:pt>
                <c:pt idx="6989">
                  <c:v>0.84686300000000003</c:v>
                </c:pt>
                <c:pt idx="6990">
                  <c:v>0.97696700000000003</c:v>
                </c:pt>
                <c:pt idx="6991">
                  <c:v>0.76535500000000001</c:v>
                </c:pt>
                <c:pt idx="6992">
                  <c:v>0.90439000000000003</c:v>
                </c:pt>
                <c:pt idx="6993">
                  <c:v>0.78777699999999995</c:v>
                </c:pt>
                <c:pt idx="6994">
                  <c:v>1.2579</c:v>
                </c:pt>
                <c:pt idx="6995">
                  <c:v>0.66689200000000004</c:v>
                </c:pt>
                <c:pt idx="6996">
                  <c:v>0.18690100000000001</c:v>
                </c:pt>
                <c:pt idx="6997">
                  <c:v>0.68946700000000005</c:v>
                </c:pt>
                <c:pt idx="6998">
                  <c:v>1.1881900000000001</c:v>
                </c:pt>
                <c:pt idx="6999">
                  <c:v>0.82665200000000005</c:v>
                </c:pt>
                <c:pt idx="7000">
                  <c:v>0.89110400000000001</c:v>
                </c:pt>
                <c:pt idx="7001">
                  <c:v>1.16551</c:v>
                </c:pt>
                <c:pt idx="7002">
                  <c:v>0.64175499999999996</c:v>
                </c:pt>
                <c:pt idx="7003">
                  <c:v>1.2381200000000001</c:v>
                </c:pt>
                <c:pt idx="7004">
                  <c:v>1.1938299999999999</c:v>
                </c:pt>
                <c:pt idx="7005">
                  <c:v>1.46025</c:v>
                </c:pt>
                <c:pt idx="7006">
                  <c:v>1.0314099999999999</c:v>
                </c:pt>
                <c:pt idx="7007">
                  <c:v>1.07656</c:v>
                </c:pt>
                <c:pt idx="7008">
                  <c:v>1.25404</c:v>
                </c:pt>
                <c:pt idx="7009">
                  <c:v>1.5429200000000001</c:v>
                </c:pt>
                <c:pt idx="7010">
                  <c:v>0.36237799999999998</c:v>
                </c:pt>
                <c:pt idx="7011">
                  <c:v>1.0041</c:v>
                </c:pt>
                <c:pt idx="7012">
                  <c:v>0.128603</c:v>
                </c:pt>
                <c:pt idx="7013">
                  <c:v>1.3606100000000001</c:v>
                </c:pt>
                <c:pt idx="7014">
                  <c:v>-0.23244999999999999</c:v>
                </c:pt>
                <c:pt idx="7015">
                  <c:v>0.817774</c:v>
                </c:pt>
                <c:pt idx="7016">
                  <c:v>1.11741</c:v>
                </c:pt>
                <c:pt idx="7017">
                  <c:v>-0.54821799999999998</c:v>
                </c:pt>
                <c:pt idx="7018">
                  <c:v>1.0882000000000001</c:v>
                </c:pt>
                <c:pt idx="7019">
                  <c:v>0.65400000000000003</c:v>
                </c:pt>
                <c:pt idx="7020">
                  <c:v>0.38332300000000002</c:v>
                </c:pt>
                <c:pt idx="7021">
                  <c:v>1.1447400000000001</c:v>
                </c:pt>
                <c:pt idx="7022">
                  <c:v>1.3237099999999999</c:v>
                </c:pt>
                <c:pt idx="7023">
                  <c:v>1.21254</c:v>
                </c:pt>
                <c:pt idx="7024">
                  <c:v>1.3184199999999999</c:v>
                </c:pt>
                <c:pt idx="7025">
                  <c:v>-0.13985</c:v>
                </c:pt>
                <c:pt idx="7026">
                  <c:v>1.29247</c:v>
                </c:pt>
                <c:pt idx="7027">
                  <c:v>1.1666399999999999</c:v>
                </c:pt>
                <c:pt idx="7028">
                  <c:v>1.1418299999999999</c:v>
                </c:pt>
                <c:pt idx="7029">
                  <c:v>0.22536600000000001</c:v>
                </c:pt>
                <c:pt idx="7030">
                  <c:v>-1.4113899999999999</c:v>
                </c:pt>
                <c:pt idx="7031">
                  <c:v>0.65279299999999996</c:v>
                </c:pt>
                <c:pt idx="7032">
                  <c:v>1.37209</c:v>
                </c:pt>
                <c:pt idx="7033">
                  <c:v>1.4451700000000001</c:v>
                </c:pt>
                <c:pt idx="7034">
                  <c:v>0.201459</c:v>
                </c:pt>
                <c:pt idx="7035">
                  <c:v>0.91864400000000002</c:v>
                </c:pt>
                <c:pt idx="7036">
                  <c:v>1.2253400000000001</c:v>
                </c:pt>
                <c:pt idx="7037">
                  <c:v>1.5678000000000001</c:v>
                </c:pt>
                <c:pt idx="7038">
                  <c:v>0.65429300000000001</c:v>
                </c:pt>
                <c:pt idx="7039">
                  <c:v>1.1591499999999999</c:v>
                </c:pt>
                <c:pt idx="7040">
                  <c:v>1.1990400000000001</c:v>
                </c:pt>
                <c:pt idx="7041">
                  <c:v>2.0256500000000002</c:v>
                </c:pt>
                <c:pt idx="7042">
                  <c:v>0.78245600000000004</c:v>
                </c:pt>
                <c:pt idx="7043">
                  <c:v>9.7473000000000004E-2</c:v>
                </c:pt>
                <c:pt idx="7044">
                  <c:v>1.59124</c:v>
                </c:pt>
                <c:pt idx="7045">
                  <c:v>1.0372600000000001</c:v>
                </c:pt>
                <c:pt idx="7046">
                  <c:v>1.5475699999999999</c:v>
                </c:pt>
                <c:pt idx="7047">
                  <c:v>1.01261</c:v>
                </c:pt>
                <c:pt idx="7048">
                  <c:v>8.6540000000000006E-2</c:v>
                </c:pt>
                <c:pt idx="7049">
                  <c:v>1.3747</c:v>
                </c:pt>
                <c:pt idx="7050">
                  <c:v>0.87856900000000004</c:v>
                </c:pt>
                <c:pt idx="7051">
                  <c:v>0.18176200000000001</c:v>
                </c:pt>
                <c:pt idx="7052">
                  <c:v>0.66840500000000003</c:v>
                </c:pt>
                <c:pt idx="7053">
                  <c:v>-0.71042799999999995</c:v>
                </c:pt>
                <c:pt idx="7054">
                  <c:v>0.19528699999999999</c:v>
                </c:pt>
                <c:pt idx="7055">
                  <c:v>1.0544199999999999</c:v>
                </c:pt>
                <c:pt idx="7056">
                  <c:v>1.1937</c:v>
                </c:pt>
                <c:pt idx="7057">
                  <c:v>-0.16256300000000001</c:v>
                </c:pt>
                <c:pt idx="7058">
                  <c:v>0.64480099999999996</c:v>
                </c:pt>
                <c:pt idx="7059">
                  <c:v>0.29968099999999998</c:v>
                </c:pt>
                <c:pt idx="7060">
                  <c:v>-0.67897399999999997</c:v>
                </c:pt>
                <c:pt idx="7061">
                  <c:v>2.0797099999999999</c:v>
                </c:pt>
                <c:pt idx="7062">
                  <c:v>0.76051899999999995</c:v>
                </c:pt>
                <c:pt idx="7063">
                  <c:v>1.2299899999999999</c:v>
                </c:pt>
                <c:pt idx="7064">
                  <c:v>1.13581</c:v>
                </c:pt>
                <c:pt idx="7065">
                  <c:v>1.4458299999999999</c:v>
                </c:pt>
                <c:pt idx="7066">
                  <c:v>0.77627599999999997</c:v>
                </c:pt>
                <c:pt idx="7067">
                  <c:v>-0.117941</c:v>
                </c:pt>
                <c:pt idx="7068">
                  <c:v>0.16050500000000001</c:v>
                </c:pt>
                <c:pt idx="7069">
                  <c:v>1.00766</c:v>
                </c:pt>
                <c:pt idx="7070">
                  <c:v>-0.20083799999999999</c:v>
                </c:pt>
                <c:pt idx="7071">
                  <c:v>0.52102000000000004</c:v>
                </c:pt>
                <c:pt idx="7072">
                  <c:v>0.264488</c:v>
                </c:pt>
                <c:pt idx="7073">
                  <c:v>0.17635999999999999</c:v>
                </c:pt>
                <c:pt idx="7074">
                  <c:v>0.13542899999999999</c:v>
                </c:pt>
                <c:pt idx="7075">
                  <c:v>1.4019900000000001</c:v>
                </c:pt>
                <c:pt idx="7076">
                  <c:v>-1.8075000000000001E-2</c:v>
                </c:pt>
                <c:pt idx="7077">
                  <c:v>0.71942200000000001</c:v>
                </c:pt>
                <c:pt idx="7078">
                  <c:v>0.65597300000000003</c:v>
                </c:pt>
                <c:pt idx="7079">
                  <c:v>-0.48332799999999998</c:v>
                </c:pt>
                <c:pt idx="7080">
                  <c:v>0.94106000000000001</c:v>
                </c:pt>
                <c:pt idx="7081">
                  <c:v>-0.79532599999999998</c:v>
                </c:pt>
                <c:pt idx="7082">
                  <c:v>0.259357</c:v>
                </c:pt>
                <c:pt idx="7083">
                  <c:v>0.76356400000000002</c:v>
                </c:pt>
                <c:pt idx="7084">
                  <c:v>0.50480400000000003</c:v>
                </c:pt>
                <c:pt idx="7085">
                  <c:v>0.56529099999999999</c:v>
                </c:pt>
                <c:pt idx="7086">
                  <c:v>0.15293499999999999</c:v>
                </c:pt>
                <c:pt idx="7087">
                  <c:v>-0.78570600000000002</c:v>
                </c:pt>
                <c:pt idx="7088">
                  <c:v>0.76113900000000001</c:v>
                </c:pt>
                <c:pt idx="7089">
                  <c:v>-1.06098</c:v>
                </c:pt>
                <c:pt idx="7090">
                  <c:v>0.97216100000000005</c:v>
                </c:pt>
                <c:pt idx="7091">
                  <c:v>-0.211363</c:v>
                </c:pt>
                <c:pt idx="7092">
                  <c:v>-0.84970500000000004</c:v>
                </c:pt>
                <c:pt idx="7093">
                  <c:v>1.1130500000000001</c:v>
                </c:pt>
                <c:pt idx="7094">
                  <c:v>-1.7675700000000001</c:v>
                </c:pt>
                <c:pt idx="7095">
                  <c:v>-1.2993600000000001</c:v>
                </c:pt>
                <c:pt idx="7096">
                  <c:v>-0.19511300000000001</c:v>
                </c:pt>
                <c:pt idx="7097">
                  <c:v>0.67430800000000002</c:v>
                </c:pt>
                <c:pt idx="7098">
                  <c:v>0.76563099999999995</c:v>
                </c:pt>
                <c:pt idx="7099">
                  <c:v>0.39411299999999999</c:v>
                </c:pt>
                <c:pt idx="7100">
                  <c:v>0.130221</c:v>
                </c:pt>
                <c:pt idx="7101">
                  <c:v>-1.14676</c:v>
                </c:pt>
                <c:pt idx="7102">
                  <c:v>-0.274283</c:v>
                </c:pt>
                <c:pt idx="7103">
                  <c:v>0.70028599999999996</c:v>
                </c:pt>
                <c:pt idx="7104">
                  <c:v>-0.112271</c:v>
                </c:pt>
                <c:pt idx="7105">
                  <c:v>0.62277300000000002</c:v>
                </c:pt>
                <c:pt idx="7106">
                  <c:v>-0.25880799999999998</c:v>
                </c:pt>
                <c:pt idx="7107">
                  <c:v>0.54771700000000001</c:v>
                </c:pt>
                <c:pt idx="7108">
                  <c:v>0.30539100000000002</c:v>
                </c:pt>
                <c:pt idx="7109">
                  <c:v>0.71112200000000003</c:v>
                </c:pt>
                <c:pt idx="7110">
                  <c:v>-0.91336899999999999</c:v>
                </c:pt>
                <c:pt idx="7111">
                  <c:v>-0.10252</c:v>
                </c:pt>
                <c:pt idx="7112">
                  <c:v>-0.70898300000000003</c:v>
                </c:pt>
                <c:pt idx="7113">
                  <c:v>-0.90140600000000004</c:v>
                </c:pt>
                <c:pt idx="7114">
                  <c:v>0.571071</c:v>
                </c:pt>
                <c:pt idx="7115">
                  <c:v>-0.55525500000000005</c:v>
                </c:pt>
                <c:pt idx="7116">
                  <c:v>2.5849E-2</c:v>
                </c:pt>
                <c:pt idx="7117">
                  <c:v>-0.69263200000000003</c:v>
                </c:pt>
                <c:pt idx="7118">
                  <c:v>-1.0432900000000001</c:v>
                </c:pt>
                <c:pt idx="7119">
                  <c:v>-0.89756599999999997</c:v>
                </c:pt>
                <c:pt idx="7120">
                  <c:v>0.76363099999999995</c:v>
                </c:pt>
                <c:pt idx="7121">
                  <c:v>0.11984499999999999</c:v>
                </c:pt>
                <c:pt idx="7122">
                  <c:v>0.42889100000000002</c:v>
                </c:pt>
                <c:pt idx="7123">
                  <c:v>-0.13777600000000001</c:v>
                </c:pt>
                <c:pt idx="7124">
                  <c:v>-0.50836000000000003</c:v>
                </c:pt>
                <c:pt idx="7125">
                  <c:v>-0.83945899999999996</c:v>
                </c:pt>
                <c:pt idx="7126">
                  <c:v>-0.32411000000000001</c:v>
                </c:pt>
                <c:pt idx="7127">
                  <c:v>-1.6342099999999999</c:v>
                </c:pt>
                <c:pt idx="7128">
                  <c:v>-0.74229299999999998</c:v>
                </c:pt>
                <c:pt idx="7129">
                  <c:v>-0.349304</c:v>
                </c:pt>
                <c:pt idx="7130">
                  <c:v>0.94972999999999996</c:v>
                </c:pt>
                <c:pt idx="7131">
                  <c:v>-7.3394000000000001E-2</c:v>
                </c:pt>
                <c:pt idx="7132">
                  <c:v>0.23658899999999999</c:v>
                </c:pt>
                <c:pt idx="7133">
                  <c:v>-0.387098</c:v>
                </c:pt>
                <c:pt idx="7134">
                  <c:v>9.0519000000000002E-2</c:v>
                </c:pt>
                <c:pt idx="7135">
                  <c:v>0.54941700000000004</c:v>
                </c:pt>
                <c:pt idx="7136">
                  <c:v>0.173398</c:v>
                </c:pt>
                <c:pt idx="7137">
                  <c:v>-0.96302900000000002</c:v>
                </c:pt>
                <c:pt idx="7138">
                  <c:v>-0.373108</c:v>
                </c:pt>
                <c:pt idx="7139">
                  <c:v>-0.33218999999999999</c:v>
                </c:pt>
                <c:pt idx="7140">
                  <c:v>0.63450300000000004</c:v>
                </c:pt>
                <c:pt idx="7141">
                  <c:v>0.30885000000000001</c:v>
                </c:pt>
                <c:pt idx="7142">
                  <c:v>-0.362649</c:v>
                </c:pt>
                <c:pt idx="7143">
                  <c:v>-0.21379999999999999</c:v>
                </c:pt>
                <c:pt idx="7144">
                  <c:v>1.5011699999999999</c:v>
                </c:pt>
                <c:pt idx="7145">
                  <c:v>-0.59726999999999997</c:v>
                </c:pt>
                <c:pt idx="7146">
                  <c:v>8.7010000000000004E-2</c:v>
                </c:pt>
                <c:pt idx="7147">
                  <c:v>0.182142</c:v>
                </c:pt>
                <c:pt idx="7148">
                  <c:v>0.72590100000000002</c:v>
                </c:pt>
                <c:pt idx="7149">
                  <c:v>-0.262706</c:v>
                </c:pt>
                <c:pt idx="7150">
                  <c:v>1.17283</c:v>
                </c:pt>
                <c:pt idx="7151">
                  <c:v>7.3274000000000006E-2</c:v>
                </c:pt>
                <c:pt idx="7152">
                  <c:v>-0.72021000000000002</c:v>
                </c:pt>
                <c:pt idx="7153">
                  <c:v>-0.32230500000000001</c:v>
                </c:pt>
                <c:pt idx="7154">
                  <c:v>-0.73957499999999998</c:v>
                </c:pt>
                <c:pt idx="7155">
                  <c:v>0.98343700000000001</c:v>
                </c:pt>
                <c:pt idx="7156">
                  <c:v>0.85525399999999996</c:v>
                </c:pt>
                <c:pt idx="7157">
                  <c:v>6.6090999999999997E-2</c:v>
                </c:pt>
                <c:pt idx="7158">
                  <c:v>1.0423100000000001</c:v>
                </c:pt>
                <c:pt idx="7159">
                  <c:v>1.27701</c:v>
                </c:pt>
                <c:pt idx="7160">
                  <c:v>1.29548</c:v>
                </c:pt>
                <c:pt idx="7161">
                  <c:v>0.26305899999999999</c:v>
                </c:pt>
                <c:pt idx="7162">
                  <c:v>0.94545000000000001</c:v>
                </c:pt>
                <c:pt idx="7163">
                  <c:v>1.1565099999999999</c:v>
                </c:pt>
                <c:pt idx="7164">
                  <c:v>1.0908</c:v>
                </c:pt>
                <c:pt idx="7165">
                  <c:v>0.27510499999999999</c:v>
                </c:pt>
                <c:pt idx="7166">
                  <c:v>0.27686699999999997</c:v>
                </c:pt>
                <c:pt idx="7167">
                  <c:v>-0.57995699999999994</c:v>
                </c:pt>
                <c:pt idx="7168">
                  <c:v>0.165158</c:v>
                </c:pt>
                <c:pt idx="7169">
                  <c:v>0.85446299999999997</c:v>
                </c:pt>
                <c:pt idx="7170">
                  <c:v>-1.68727</c:v>
                </c:pt>
                <c:pt idx="7171">
                  <c:v>-0.25334099999999998</c:v>
                </c:pt>
                <c:pt idx="7172">
                  <c:v>2.944E-3</c:v>
                </c:pt>
                <c:pt idx="7173">
                  <c:v>0.83030300000000001</c:v>
                </c:pt>
                <c:pt idx="7174">
                  <c:v>0.36668699999999999</c:v>
                </c:pt>
                <c:pt idx="7175">
                  <c:v>-1.09293</c:v>
                </c:pt>
                <c:pt idx="7176">
                  <c:v>1.3696600000000001</c:v>
                </c:pt>
                <c:pt idx="7177">
                  <c:v>-0.73673200000000005</c:v>
                </c:pt>
                <c:pt idx="7178">
                  <c:v>-0.18835499999999999</c:v>
                </c:pt>
                <c:pt idx="7179">
                  <c:v>-0.121507</c:v>
                </c:pt>
                <c:pt idx="7180">
                  <c:v>1.3427500000000001</c:v>
                </c:pt>
                <c:pt idx="7181">
                  <c:v>4.5135000000000002E-2</c:v>
                </c:pt>
                <c:pt idx="7182">
                  <c:v>-0.24778600000000001</c:v>
                </c:pt>
                <c:pt idx="7183">
                  <c:v>0.95835599999999999</c:v>
                </c:pt>
                <c:pt idx="7184">
                  <c:v>1.4677800000000001</c:v>
                </c:pt>
                <c:pt idx="7185">
                  <c:v>0.67549499999999996</c:v>
                </c:pt>
                <c:pt idx="7186">
                  <c:v>-6.8459999999999993E-2</c:v>
                </c:pt>
                <c:pt idx="7187">
                  <c:v>0.38736799999999999</c:v>
                </c:pt>
                <c:pt idx="7188">
                  <c:v>-0.22062899999999999</c:v>
                </c:pt>
                <c:pt idx="7189">
                  <c:v>1.0564100000000001</c:v>
                </c:pt>
                <c:pt idx="7190">
                  <c:v>-0.65551599999999999</c:v>
                </c:pt>
                <c:pt idx="7191">
                  <c:v>-0.170624</c:v>
                </c:pt>
                <c:pt idx="7192">
                  <c:v>0.101744</c:v>
                </c:pt>
                <c:pt idx="7193">
                  <c:v>1.1762999999999999</c:v>
                </c:pt>
                <c:pt idx="7194">
                  <c:v>-1.03009</c:v>
                </c:pt>
                <c:pt idx="7195">
                  <c:v>-0.65943700000000005</c:v>
                </c:pt>
                <c:pt idx="7196">
                  <c:v>8.0601000000000006E-2</c:v>
                </c:pt>
                <c:pt idx="7197">
                  <c:v>-1.6251800000000001</c:v>
                </c:pt>
                <c:pt idx="7198">
                  <c:v>-0.414663</c:v>
                </c:pt>
                <c:pt idx="7199">
                  <c:v>1.7104999999999999E-2</c:v>
                </c:pt>
                <c:pt idx="7200">
                  <c:v>-8.8835999999999998E-2</c:v>
                </c:pt>
                <c:pt idx="7201">
                  <c:v>-0.81437700000000002</c:v>
                </c:pt>
                <c:pt idx="7202">
                  <c:v>0.70064800000000005</c:v>
                </c:pt>
                <c:pt idx="7203">
                  <c:v>0.62395800000000001</c:v>
                </c:pt>
                <c:pt idx="7204">
                  <c:v>0.48227999999999999</c:v>
                </c:pt>
                <c:pt idx="7205">
                  <c:v>-0.61630399999999996</c:v>
                </c:pt>
                <c:pt idx="7206">
                  <c:v>-0.24059900000000001</c:v>
                </c:pt>
                <c:pt idx="7207">
                  <c:v>1.09596</c:v>
                </c:pt>
                <c:pt idx="7208">
                  <c:v>7.4144000000000002E-2</c:v>
                </c:pt>
                <c:pt idx="7209">
                  <c:v>-7.7029E-2</c:v>
                </c:pt>
                <c:pt idx="7210">
                  <c:v>0.79412700000000003</c:v>
                </c:pt>
                <c:pt idx="7211">
                  <c:v>0.124681</c:v>
                </c:pt>
                <c:pt idx="7212">
                  <c:v>-0.81721999999999995</c:v>
                </c:pt>
                <c:pt idx="7213">
                  <c:v>0.69808899999999996</c:v>
                </c:pt>
                <c:pt idx="7214">
                  <c:v>0.217337</c:v>
                </c:pt>
                <c:pt idx="7215">
                  <c:v>-1.1184000000000001</c:v>
                </c:pt>
                <c:pt idx="7216">
                  <c:v>0.50181299999999995</c:v>
                </c:pt>
                <c:pt idx="7217">
                  <c:v>0.306253</c:v>
                </c:pt>
                <c:pt idx="7218">
                  <c:v>0.458065</c:v>
                </c:pt>
                <c:pt idx="7219">
                  <c:v>-0.83368799999999998</c:v>
                </c:pt>
                <c:pt idx="7220">
                  <c:v>0.24780099999999999</c:v>
                </c:pt>
                <c:pt idx="7221">
                  <c:v>-1.70895</c:v>
                </c:pt>
                <c:pt idx="7222">
                  <c:v>-1.4198500000000001</c:v>
                </c:pt>
                <c:pt idx="7223">
                  <c:v>-1.00701</c:v>
                </c:pt>
                <c:pt idx="7224">
                  <c:v>4.0197999999999998E-2</c:v>
                </c:pt>
                <c:pt idx="7225">
                  <c:v>-7.1152000000000007E-2</c:v>
                </c:pt>
                <c:pt idx="7226">
                  <c:v>-1.14117</c:v>
                </c:pt>
                <c:pt idx="7227">
                  <c:v>-0.16989699999999999</c:v>
                </c:pt>
                <c:pt idx="7228">
                  <c:v>-0.44100099999999998</c:v>
                </c:pt>
                <c:pt idx="7229">
                  <c:v>-0.25365599999999999</c:v>
                </c:pt>
                <c:pt idx="7230">
                  <c:v>-7.7886999999999998E-2</c:v>
                </c:pt>
                <c:pt idx="7231">
                  <c:v>-0.76990700000000001</c:v>
                </c:pt>
                <c:pt idx="7232">
                  <c:v>-1.34955</c:v>
                </c:pt>
                <c:pt idx="7233">
                  <c:v>9.6581E-2</c:v>
                </c:pt>
                <c:pt idx="7234">
                  <c:v>-1.14527</c:v>
                </c:pt>
                <c:pt idx="7235">
                  <c:v>-0.27323399999999998</c:v>
                </c:pt>
                <c:pt idx="7236">
                  <c:v>1.14211</c:v>
                </c:pt>
                <c:pt idx="7237">
                  <c:v>-0.67561599999999999</c:v>
                </c:pt>
                <c:pt idx="7238">
                  <c:v>-1.8349899999999999</c:v>
                </c:pt>
                <c:pt idx="7239">
                  <c:v>-2.2025100000000002</c:v>
                </c:pt>
                <c:pt idx="7240">
                  <c:v>0.27387400000000001</c:v>
                </c:pt>
                <c:pt idx="7241">
                  <c:v>-0.67552599999999996</c:v>
                </c:pt>
                <c:pt idx="7242">
                  <c:v>-5.0983000000000001E-2</c:v>
                </c:pt>
                <c:pt idx="7243">
                  <c:v>1.0781799999999999</c:v>
                </c:pt>
                <c:pt idx="7244">
                  <c:v>0.24531900000000001</c:v>
                </c:pt>
                <c:pt idx="7245">
                  <c:v>-7.5129999999999997E-3</c:v>
                </c:pt>
                <c:pt idx="7246">
                  <c:v>-0.57826699999999998</c:v>
                </c:pt>
                <c:pt idx="7247">
                  <c:v>-0.48167700000000002</c:v>
                </c:pt>
                <c:pt idx="7248">
                  <c:v>0.41682999999999998</c:v>
                </c:pt>
                <c:pt idx="7249">
                  <c:v>1.54521</c:v>
                </c:pt>
                <c:pt idx="7250">
                  <c:v>-0.65678199999999998</c:v>
                </c:pt>
                <c:pt idx="7251">
                  <c:v>0.315216</c:v>
                </c:pt>
                <c:pt idx="7252">
                  <c:v>0.80929899999999999</c:v>
                </c:pt>
                <c:pt idx="7253">
                  <c:v>0.10403900000000001</c:v>
                </c:pt>
                <c:pt idx="7254">
                  <c:v>-0.84270100000000003</c:v>
                </c:pt>
                <c:pt idx="7255">
                  <c:v>-0.30285600000000001</c:v>
                </c:pt>
                <c:pt idx="7256">
                  <c:v>0.77239100000000005</c:v>
                </c:pt>
                <c:pt idx="7257">
                  <c:v>-1.07294</c:v>
                </c:pt>
                <c:pt idx="7258">
                  <c:v>0.31472499999999998</c:v>
                </c:pt>
                <c:pt idx="7259">
                  <c:v>1.8463499999999999</c:v>
                </c:pt>
                <c:pt idx="7260">
                  <c:v>1.5520400000000001</c:v>
                </c:pt>
                <c:pt idx="7261">
                  <c:v>1.2900700000000001</c:v>
                </c:pt>
                <c:pt idx="7262">
                  <c:v>0.95404599999999995</c:v>
                </c:pt>
                <c:pt idx="7263">
                  <c:v>0.56532899999999997</c:v>
                </c:pt>
                <c:pt idx="7264">
                  <c:v>1.1612800000000001</c:v>
                </c:pt>
                <c:pt idx="7265">
                  <c:v>1.7359899999999999</c:v>
                </c:pt>
                <c:pt idx="7266">
                  <c:v>1.25519</c:v>
                </c:pt>
                <c:pt idx="7267">
                  <c:v>1.5970200000000001</c:v>
                </c:pt>
                <c:pt idx="7268">
                  <c:v>1.75421</c:v>
                </c:pt>
                <c:pt idx="7269">
                  <c:v>1.03111</c:v>
                </c:pt>
                <c:pt idx="7270">
                  <c:v>1.03159</c:v>
                </c:pt>
                <c:pt idx="7271">
                  <c:v>1.5486800000000001</c:v>
                </c:pt>
                <c:pt idx="7272">
                  <c:v>1.6855899999999999</c:v>
                </c:pt>
                <c:pt idx="7273">
                  <c:v>0.94685600000000003</c:v>
                </c:pt>
                <c:pt idx="7274">
                  <c:v>1.55921</c:v>
                </c:pt>
                <c:pt idx="7275">
                  <c:v>-1.2943499999999999</c:v>
                </c:pt>
                <c:pt idx="7276">
                  <c:v>1.47414</c:v>
                </c:pt>
                <c:pt idx="7277">
                  <c:v>0.70655199999999996</c:v>
                </c:pt>
                <c:pt idx="7278">
                  <c:v>1.84534</c:v>
                </c:pt>
                <c:pt idx="7279">
                  <c:v>1.5720099999999999</c:v>
                </c:pt>
                <c:pt idx="7280">
                  <c:v>1.3978299999999999</c:v>
                </c:pt>
                <c:pt idx="7281">
                  <c:v>-0.44159100000000001</c:v>
                </c:pt>
                <c:pt idx="7282">
                  <c:v>1.71227</c:v>
                </c:pt>
                <c:pt idx="7283">
                  <c:v>1.21783</c:v>
                </c:pt>
                <c:pt idx="7284">
                  <c:v>1.1547400000000001</c:v>
                </c:pt>
                <c:pt idx="7285">
                  <c:v>0.88473000000000002</c:v>
                </c:pt>
                <c:pt idx="7286">
                  <c:v>1.9882599999999999</c:v>
                </c:pt>
                <c:pt idx="7287">
                  <c:v>0.34618599999999999</c:v>
                </c:pt>
                <c:pt idx="7288">
                  <c:v>0.86666100000000001</c:v>
                </c:pt>
                <c:pt idx="7289">
                  <c:v>-0.63078299999999998</c:v>
                </c:pt>
                <c:pt idx="7290">
                  <c:v>-0.37715300000000002</c:v>
                </c:pt>
                <c:pt idx="7291">
                  <c:v>1.57955</c:v>
                </c:pt>
                <c:pt idx="7292">
                  <c:v>0.83519699999999997</c:v>
                </c:pt>
                <c:pt idx="7293">
                  <c:v>1.24946</c:v>
                </c:pt>
                <c:pt idx="7294">
                  <c:v>1.6242099999999999</c:v>
                </c:pt>
                <c:pt idx="7295">
                  <c:v>-0.48704999999999998</c:v>
                </c:pt>
                <c:pt idx="7296">
                  <c:v>-0.62211899999999998</c:v>
                </c:pt>
                <c:pt idx="7297">
                  <c:v>1.1086100000000001</c:v>
                </c:pt>
                <c:pt idx="7298">
                  <c:v>0.25569799999999998</c:v>
                </c:pt>
                <c:pt idx="7299">
                  <c:v>0.87812900000000005</c:v>
                </c:pt>
                <c:pt idx="7300">
                  <c:v>1.9267099999999999</c:v>
                </c:pt>
                <c:pt idx="7301">
                  <c:v>0.43421100000000001</c:v>
                </c:pt>
                <c:pt idx="7302">
                  <c:v>1.37659</c:v>
                </c:pt>
                <c:pt idx="7303">
                  <c:v>0.854765</c:v>
                </c:pt>
                <c:pt idx="7304">
                  <c:v>7.4372999999999995E-2</c:v>
                </c:pt>
                <c:pt idx="7305">
                  <c:v>1.21818</c:v>
                </c:pt>
                <c:pt idx="7306">
                  <c:v>1.3322499999999999</c:v>
                </c:pt>
                <c:pt idx="7307">
                  <c:v>1.32965</c:v>
                </c:pt>
                <c:pt idx="7308">
                  <c:v>1.71621</c:v>
                </c:pt>
                <c:pt idx="7309">
                  <c:v>1.7203999999999999</c:v>
                </c:pt>
                <c:pt idx="7310">
                  <c:v>1.43506</c:v>
                </c:pt>
                <c:pt idx="7311">
                  <c:v>1.67944</c:v>
                </c:pt>
                <c:pt idx="7312">
                  <c:v>0.26632099999999997</c:v>
                </c:pt>
                <c:pt idx="7313">
                  <c:v>-0.28059499999999998</c:v>
                </c:pt>
                <c:pt idx="7314">
                  <c:v>1.1139399999999999</c:v>
                </c:pt>
                <c:pt idx="7315">
                  <c:v>0.81395399999999996</c:v>
                </c:pt>
                <c:pt idx="7316">
                  <c:v>1.78051</c:v>
                </c:pt>
                <c:pt idx="7317">
                  <c:v>2.1564299999999998</c:v>
                </c:pt>
                <c:pt idx="7318">
                  <c:v>1.1643300000000001</c:v>
                </c:pt>
                <c:pt idx="7319">
                  <c:v>0.99399999999999999</c:v>
                </c:pt>
                <c:pt idx="7320">
                  <c:v>1.0291699999999999</c:v>
                </c:pt>
                <c:pt idx="7321">
                  <c:v>1.28685</c:v>
                </c:pt>
                <c:pt idx="7322">
                  <c:v>1.54189</c:v>
                </c:pt>
                <c:pt idx="7323">
                  <c:v>1.7806299999999999</c:v>
                </c:pt>
                <c:pt idx="7324">
                  <c:v>0.59732799999999997</c:v>
                </c:pt>
                <c:pt idx="7325">
                  <c:v>1.5174399999999999</c:v>
                </c:pt>
                <c:pt idx="7326">
                  <c:v>1.1218399999999999</c:v>
                </c:pt>
                <c:pt idx="7327">
                  <c:v>1.55996</c:v>
                </c:pt>
                <c:pt idx="7328">
                  <c:v>1.23299</c:v>
                </c:pt>
                <c:pt idx="7329">
                  <c:v>1.9147700000000001</c:v>
                </c:pt>
                <c:pt idx="7330">
                  <c:v>1.7012799999999999</c:v>
                </c:pt>
                <c:pt idx="7331">
                  <c:v>0.37582399999999999</c:v>
                </c:pt>
                <c:pt idx="7332">
                  <c:v>1.33839</c:v>
                </c:pt>
                <c:pt idx="7333">
                  <c:v>1.40005</c:v>
                </c:pt>
                <c:pt idx="7334">
                  <c:v>0.518374</c:v>
                </c:pt>
                <c:pt idx="7335">
                  <c:v>0.88695900000000005</c:v>
                </c:pt>
                <c:pt idx="7336">
                  <c:v>1.012</c:v>
                </c:pt>
                <c:pt idx="7337">
                  <c:v>1.46896</c:v>
                </c:pt>
                <c:pt idx="7338">
                  <c:v>0.71395399999999998</c:v>
                </c:pt>
                <c:pt idx="7339">
                  <c:v>1.3258300000000001</c:v>
                </c:pt>
                <c:pt idx="7340">
                  <c:v>0.91023799999999999</c:v>
                </c:pt>
                <c:pt idx="7341">
                  <c:v>1.11547</c:v>
                </c:pt>
                <c:pt idx="7342">
                  <c:v>0.57472599999999996</c:v>
                </c:pt>
                <c:pt idx="7343">
                  <c:v>0.65101200000000004</c:v>
                </c:pt>
                <c:pt idx="7344">
                  <c:v>-0.20896300000000001</c:v>
                </c:pt>
                <c:pt idx="7345">
                  <c:v>0.69710700000000003</c:v>
                </c:pt>
                <c:pt idx="7346">
                  <c:v>0.16806099999999999</c:v>
                </c:pt>
                <c:pt idx="7347">
                  <c:v>0.30112699999999998</c:v>
                </c:pt>
                <c:pt idx="7348">
                  <c:v>0.60314900000000005</c:v>
                </c:pt>
                <c:pt idx="7349">
                  <c:v>0.84686700000000004</c:v>
                </c:pt>
                <c:pt idx="7350">
                  <c:v>1.3394900000000001</c:v>
                </c:pt>
                <c:pt idx="7351">
                  <c:v>1.17967</c:v>
                </c:pt>
                <c:pt idx="7352">
                  <c:v>1.47929</c:v>
                </c:pt>
                <c:pt idx="7353">
                  <c:v>0.95011100000000004</c:v>
                </c:pt>
                <c:pt idx="7354">
                  <c:v>1.14225</c:v>
                </c:pt>
                <c:pt idx="7355">
                  <c:v>0.80150399999999999</c:v>
                </c:pt>
                <c:pt idx="7356">
                  <c:v>0.55021500000000001</c:v>
                </c:pt>
                <c:pt idx="7357">
                  <c:v>1.18835</c:v>
                </c:pt>
                <c:pt idx="7358">
                  <c:v>0.29651100000000002</c:v>
                </c:pt>
                <c:pt idx="7359">
                  <c:v>-9.6270999999999995E-2</c:v>
                </c:pt>
                <c:pt idx="7360">
                  <c:v>0.97476700000000005</c:v>
                </c:pt>
                <c:pt idx="7361">
                  <c:v>-0.282053</c:v>
                </c:pt>
                <c:pt idx="7362">
                  <c:v>-4.6656999999999997E-2</c:v>
                </c:pt>
                <c:pt idx="7363">
                  <c:v>0.100383</c:v>
                </c:pt>
                <c:pt idx="7364">
                  <c:v>0.71633999999999998</c:v>
                </c:pt>
                <c:pt idx="7365">
                  <c:v>0.45923799999999998</c:v>
                </c:pt>
                <c:pt idx="7366">
                  <c:v>1.01475</c:v>
                </c:pt>
                <c:pt idx="7367">
                  <c:v>0.29421700000000001</c:v>
                </c:pt>
                <c:pt idx="7368">
                  <c:v>-0.68463799999999997</c:v>
                </c:pt>
                <c:pt idx="7369">
                  <c:v>2.9784000000000001E-2</c:v>
                </c:pt>
                <c:pt idx="7370">
                  <c:v>-6.0169E-2</c:v>
                </c:pt>
                <c:pt idx="7371">
                  <c:v>0.25515199999999999</c:v>
                </c:pt>
                <c:pt idx="7372">
                  <c:v>-1.38652</c:v>
                </c:pt>
                <c:pt idx="7373">
                  <c:v>-1.5713299999999999</c:v>
                </c:pt>
                <c:pt idx="7374">
                  <c:v>-0.29104600000000003</c:v>
                </c:pt>
                <c:pt idx="7375">
                  <c:v>0.38631599999999999</c:v>
                </c:pt>
                <c:pt idx="7376">
                  <c:v>0.65193100000000004</c:v>
                </c:pt>
                <c:pt idx="7377">
                  <c:v>1.3539099999999999</c:v>
                </c:pt>
                <c:pt idx="7378">
                  <c:v>0.45800600000000002</c:v>
                </c:pt>
                <c:pt idx="7379">
                  <c:v>0.44878000000000001</c:v>
                </c:pt>
                <c:pt idx="7380">
                  <c:v>0.91861300000000001</c:v>
                </c:pt>
                <c:pt idx="7381">
                  <c:v>-0.20883299999999999</c:v>
                </c:pt>
                <c:pt idx="7382">
                  <c:v>0.42658499999999999</c:v>
                </c:pt>
                <c:pt idx="7383">
                  <c:v>1.23935</c:v>
                </c:pt>
                <c:pt idx="7384">
                  <c:v>-0.140621</c:v>
                </c:pt>
                <c:pt idx="7385">
                  <c:v>-0.37946000000000002</c:v>
                </c:pt>
                <c:pt idx="7386">
                  <c:v>0.79866400000000004</c:v>
                </c:pt>
                <c:pt idx="7387">
                  <c:v>0.112192</c:v>
                </c:pt>
                <c:pt idx="7388">
                  <c:v>1.1218600000000001</c:v>
                </c:pt>
                <c:pt idx="7389">
                  <c:v>1.6452500000000001</c:v>
                </c:pt>
                <c:pt idx="7390">
                  <c:v>1.4968900000000001</c:v>
                </c:pt>
                <c:pt idx="7391">
                  <c:v>0.34970600000000002</c:v>
                </c:pt>
                <c:pt idx="7392">
                  <c:v>-0.180955</c:v>
                </c:pt>
                <c:pt idx="7393">
                  <c:v>-1.0137E-2</c:v>
                </c:pt>
                <c:pt idx="7394">
                  <c:v>0.92050500000000002</c:v>
                </c:pt>
                <c:pt idx="7395">
                  <c:v>1.57772</c:v>
                </c:pt>
                <c:pt idx="7396">
                  <c:v>0.92085899999999998</c:v>
                </c:pt>
                <c:pt idx="7397">
                  <c:v>-0.593055</c:v>
                </c:pt>
                <c:pt idx="7398">
                  <c:v>0.37937599999999999</c:v>
                </c:pt>
                <c:pt idx="7399">
                  <c:v>0.60413799999999995</c:v>
                </c:pt>
                <c:pt idx="7400">
                  <c:v>1.46576</c:v>
                </c:pt>
                <c:pt idx="7401">
                  <c:v>-0.279997</c:v>
                </c:pt>
                <c:pt idx="7402">
                  <c:v>-0.39883099999999999</c:v>
                </c:pt>
                <c:pt idx="7403">
                  <c:v>0.18684400000000001</c:v>
                </c:pt>
                <c:pt idx="7404">
                  <c:v>0.40465800000000002</c:v>
                </c:pt>
                <c:pt idx="7405">
                  <c:v>0.24507899999999999</c:v>
                </c:pt>
                <c:pt idx="7406">
                  <c:v>-0.56706299999999998</c:v>
                </c:pt>
                <c:pt idx="7407">
                  <c:v>-1.7974300000000001</c:v>
                </c:pt>
                <c:pt idx="7408">
                  <c:v>0.83437600000000001</c:v>
                </c:pt>
                <c:pt idx="7409">
                  <c:v>1.46635</c:v>
                </c:pt>
                <c:pt idx="7410">
                  <c:v>0.91701299999999997</c:v>
                </c:pt>
                <c:pt idx="7411">
                  <c:v>0.47993799999999998</c:v>
                </c:pt>
                <c:pt idx="7412">
                  <c:v>0.35955300000000001</c:v>
                </c:pt>
                <c:pt idx="7413">
                  <c:v>0.388243</c:v>
                </c:pt>
                <c:pt idx="7414">
                  <c:v>1.11938</c:v>
                </c:pt>
                <c:pt idx="7415">
                  <c:v>0.47374100000000002</c:v>
                </c:pt>
                <c:pt idx="7416">
                  <c:v>-0.43057400000000001</c:v>
                </c:pt>
                <c:pt idx="7417">
                  <c:v>1.42462</c:v>
                </c:pt>
                <c:pt idx="7418">
                  <c:v>-4.5178999999999997E-2</c:v>
                </c:pt>
                <c:pt idx="7419">
                  <c:v>0.252249</c:v>
                </c:pt>
                <c:pt idx="7420">
                  <c:v>9.1302999999999995E-2</c:v>
                </c:pt>
                <c:pt idx="7421">
                  <c:v>0.34379700000000002</c:v>
                </c:pt>
                <c:pt idx="7422">
                  <c:v>1.1361699999999999</c:v>
                </c:pt>
                <c:pt idx="7423">
                  <c:v>0.280416</c:v>
                </c:pt>
                <c:pt idx="7424">
                  <c:v>0.34490100000000001</c:v>
                </c:pt>
                <c:pt idx="7425">
                  <c:v>0.50851599999999997</c:v>
                </c:pt>
                <c:pt idx="7426">
                  <c:v>-2.2807000000000001E-2</c:v>
                </c:pt>
                <c:pt idx="7427">
                  <c:v>0.32708300000000001</c:v>
                </c:pt>
                <c:pt idx="7428">
                  <c:v>1.53023</c:v>
                </c:pt>
                <c:pt idx="7429">
                  <c:v>1.2929999999999999</c:v>
                </c:pt>
                <c:pt idx="7430">
                  <c:v>0.70045299999999999</c:v>
                </c:pt>
                <c:pt idx="7431">
                  <c:v>0.83687800000000001</c:v>
                </c:pt>
                <c:pt idx="7432">
                  <c:v>1.44693</c:v>
                </c:pt>
                <c:pt idx="7433">
                  <c:v>-0.21135999999999999</c:v>
                </c:pt>
                <c:pt idx="7434">
                  <c:v>-0.65280800000000005</c:v>
                </c:pt>
                <c:pt idx="7435">
                  <c:v>1.0704800000000001</c:v>
                </c:pt>
                <c:pt idx="7436">
                  <c:v>-0.23241500000000001</c:v>
                </c:pt>
                <c:pt idx="7437">
                  <c:v>-0.43749700000000002</c:v>
                </c:pt>
                <c:pt idx="7438">
                  <c:v>-0.92120299999999999</c:v>
                </c:pt>
                <c:pt idx="7439">
                  <c:v>1.3074399999999999</c:v>
                </c:pt>
                <c:pt idx="7440">
                  <c:v>1.71452</c:v>
                </c:pt>
                <c:pt idx="7441">
                  <c:v>0.26380599999999998</c:v>
                </c:pt>
                <c:pt idx="7442">
                  <c:v>1.2045300000000001</c:v>
                </c:pt>
                <c:pt idx="7443">
                  <c:v>-3.1015000000000001E-2</c:v>
                </c:pt>
                <c:pt idx="7444">
                  <c:v>-2.0902E-2</c:v>
                </c:pt>
                <c:pt idx="7445">
                  <c:v>1.7706900000000001</c:v>
                </c:pt>
                <c:pt idx="7446">
                  <c:v>1.32325</c:v>
                </c:pt>
                <c:pt idx="7447">
                  <c:v>-0.92160900000000001</c:v>
                </c:pt>
                <c:pt idx="7448">
                  <c:v>1.17838</c:v>
                </c:pt>
                <c:pt idx="7449">
                  <c:v>-2.4367E-2</c:v>
                </c:pt>
                <c:pt idx="7450">
                  <c:v>-4.3085999999999999E-2</c:v>
                </c:pt>
                <c:pt idx="7451">
                  <c:v>1.05985</c:v>
                </c:pt>
                <c:pt idx="7452">
                  <c:v>0.59878600000000004</c:v>
                </c:pt>
                <c:pt idx="7453">
                  <c:v>0.95804</c:v>
                </c:pt>
                <c:pt idx="7454">
                  <c:v>7.352E-3</c:v>
                </c:pt>
                <c:pt idx="7455">
                  <c:v>0.33144000000000001</c:v>
                </c:pt>
                <c:pt idx="7456">
                  <c:v>0.83267100000000005</c:v>
                </c:pt>
                <c:pt idx="7457">
                  <c:v>0.17338899999999999</c:v>
                </c:pt>
                <c:pt idx="7458">
                  <c:v>0.51394600000000001</c:v>
                </c:pt>
                <c:pt idx="7459">
                  <c:v>0.80964400000000003</c:v>
                </c:pt>
                <c:pt idx="7460">
                  <c:v>1.1048</c:v>
                </c:pt>
                <c:pt idx="7461">
                  <c:v>0.32814100000000002</c:v>
                </c:pt>
                <c:pt idx="7462">
                  <c:v>0.58955100000000005</c:v>
                </c:pt>
                <c:pt idx="7463">
                  <c:v>0.59448800000000002</c:v>
                </c:pt>
                <c:pt idx="7464">
                  <c:v>0.152306</c:v>
                </c:pt>
                <c:pt idx="7465">
                  <c:v>0.96501700000000001</c:v>
                </c:pt>
                <c:pt idx="7466">
                  <c:v>0.78935299999999997</c:v>
                </c:pt>
                <c:pt idx="7467">
                  <c:v>0.82630099999999995</c:v>
                </c:pt>
                <c:pt idx="7468">
                  <c:v>-0.20111999999999999</c:v>
                </c:pt>
                <c:pt idx="7469">
                  <c:v>1.0099</c:v>
                </c:pt>
                <c:pt idx="7470">
                  <c:v>-0.48707499999999998</c:v>
                </c:pt>
                <c:pt idx="7471">
                  <c:v>1.1003499999999999</c:v>
                </c:pt>
                <c:pt idx="7472">
                  <c:v>0.75666500000000003</c:v>
                </c:pt>
                <c:pt idx="7473">
                  <c:v>0.19294</c:v>
                </c:pt>
                <c:pt idx="7474">
                  <c:v>1.09629</c:v>
                </c:pt>
                <c:pt idx="7475">
                  <c:v>2.4098000000000001E-2</c:v>
                </c:pt>
                <c:pt idx="7476">
                  <c:v>-0.18854499999999999</c:v>
                </c:pt>
                <c:pt idx="7477">
                  <c:v>0.65855300000000006</c:v>
                </c:pt>
                <c:pt idx="7478">
                  <c:v>1.08613</c:v>
                </c:pt>
                <c:pt idx="7479">
                  <c:v>1.5016099999999999</c:v>
                </c:pt>
                <c:pt idx="7480">
                  <c:v>0.93054800000000004</c:v>
                </c:pt>
                <c:pt idx="7481">
                  <c:v>1.06124</c:v>
                </c:pt>
                <c:pt idx="7482">
                  <c:v>1.08752</c:v>
                </c:pt>
                <c:pt idx="7483">
                  <c:v>1.0681799999999999</c:v>
                </c:pt>
                <c:pt idx="7484">
                  <c:v>1.1515299999999999</c:v>
                </c:pt>
                <c:pt idx="7485">
                  <c:v>1.1112500000000001</c:v>
                </c:pt>
                <c:pt idx="7486">
                  <c:v>0.948098</c:v>
                </c:pt>
                <c:pt idx="7487">
                  <c:v>0.28275600000000001</c:v>
                </c:pt>
                <c:pt idx="7488">
                  <c:v>0.45858599999999999</c:v>
                </c:pt>
                <c:pt idx="7489">
                  <c:v>0.902501</c:v>
                </c:pt>
                <c:pt idx="7490">
                  <c:v>0.66637999999999997</c:v>
                </c:pt>
                <c:pt idx="7491">
                  <c:v>1.0541</c:v>
                </c:pt>
                <c:pt idx="7492">
                  <c:v>0.70928800000000003</c:v>
                </c:pt>
                <c:pt idx="7493">
                  <c:v>2.5472999999999999E-2</c:v>
                </c:pt>
                <c:pt idx="7494">
                  <c:v>2.5815999999999999E-2</c:v>
                </c:pt>
                <c:pt idx="7495">
                  <c:v>1.0861700000000001</c:v>
                </c:pt>
                <c:pt idx="7496">
                  <c:v>0.78969999999999996</c:v>
                </c:pt>
                <c:pt idx="7497">
                  <c:v>0.69294999999999995</c:v>
                </c:pt>
                <c:pt idx="7498">
                  <c:v>1.1860900000000001</c:v>
                </c:pt>
                <c:pt idx="7499">
                  <c:v>0.60058500000000004</c:v>
                </c:pt>
                <c:pt idx="7500">
                  <c:v>0.75258400000000003</c:v>
                </c:pt>
                <c:pt idx="7501">
                  <c:v>-1.2381599999999999</c:v>
                </c:pt>
                <c:pt idx="7502">
                  <c:v>0.84652099999999997</c:v>
                </c:pt>
                <c:pt idx="7503">
                  <c:v>1.2683</c:v>
                </c:pt>
                <c:pt idx="7504">
                  <c:v>0.35747499999999999</c:v>
                </c:pt>
                <c:pt idx="7505">
                  <c:v>0.855213</c:v>
                </c:pt>
                <c:pt idx="7506">
                  <c:v>0.224139</c:v>
                </c:pt>
                <c:pt idx="7507">
                  <c:v>1.2797700000000001</c:v>
                </c:pt>
                <c:pt idx="7508">
                  <c:v>0.42262100000000002</c:v>
                </c:pt>
                <c:pt idx="7509">
                  <c:v>-1.5124</c:v>
                </c:pt>
                <c:pt idx="7510">
                  <c:v>-1.50814</c:v>
                </c:pt>
                <c:pt idx="7511">
                  <c:v>-0.59622600000000003</c:v>
                </c:pt>
                <c:pt idx="7512">
                  <c:v>1.05907</c:v>
                </c:pt>
                <c:pt idx="7513">
                  <c:v>0.58353900000000003</c:v>
                </c:pt>
                <c:pt idx="7514">
                  <c:v>9.5309999999999995E-3</c:v>
                </c:pt>
                <c:pt idx="7515">
                  <c:v>-0.68188000000000004</c:v>
                </c:pt>
                <c:pt idx="7516">
                  <c:v>0.14480699999999999</c:v>
                </c:pt>
                <c:pt idx="7517">
                  <c:v>1.0491200000000001</c:v>
                </c:pt>
                <c:pt idx="7518">
                  <c:v>0.34628900000000001</c:v>
                </c:pt>
                <c:pt idx="7519">
                  <c:v>0.134938</c:v>
                </c:pt>
                <c:pt idx="7520">
                  <c:v>0.99666600000000005</c:v>
                </c:pt>
                <c:pt idx="7521">
                  <c:v>-0.51154900000000003</c:v>
                </c:pt>
                <c:pt idx="7522">
                  <c:v>0.435089</c:v>
                </c:pt>
                <c:pt idx="7523">
                  <c:v>-0.54257500000000003</c:v>
                </c:pt>
                <c:pt idx="7524">
                  <c:v>0.60083699999999995</c:v>
                </c:pt>
                <c:pt idx="7525">
                  <c:v>0.59686799999999995</c:v>
                </c:pt>
                <c:pt idx="7526">
                  <c:v>1.0508900000000001</c:v>
                </c:pt>
                <c:pt idx="7527">
                  <c:v>-1.15134</c:v>
                </c:pt>
                <c:pt idx="7528">
                  <c:v>0.19319700000000001</c:v>
                </c:pt>
                <c:pt idx="7529">
                  <c:v>0.72128499999999995</c:v>
                </c:pt>
                <c:pt idx="7530">
                  <c:v>0.50561299999999998</c:v>
                </c:pt>
                <c:pt idx="7531">
                  <c:v>0.368425</c:v>
                </c:pt>
                <c:pt idx="7532">
                  <c:v>-1.6976000000000002E-2</c:v>
                </c:pt>
                <c:pt idx="7533">
                  <c:v>-3.4937000000000003E-2</c:v>
                </c:pt>
                <c:pt idx="7534">
                  <c:v>0.91888300000000001</c:v>
                </c:pt>
                <c:pt idx="7535">
                  <c:v>0.187025</c:v>
                </c:pt>
                <c:pt idx="7536">
                  <c:v>-1.19468</c:v>
                </c:pt>
                <c:pt idx="7537">
                  <c:v>-0.99218899999999999</c:v>
                </c:pt>
                <c:pt idx="7538">
                  <c:v>0.66473599999999999</c:v>
                </c:pt>
                <c:pt idx="7539">
                  <c:v>-0.82649499999999998</c:v>
                </c:pt>
                <c:pt idx="7540">
                  <c:v>1.36818</c:v>
                </c:pt>
                <c:pt idx="7541">
                  <c:v>-0.41357300000000002</c:v>
                </c:pt>
                <c:pt idx="7542">
                  <c:v>-0.763351</c:v>
                </c:pt>
                <c:pt idx="7543">
                  <c:v>-8.2001000000000004E-2</c:v>
                </c:pt>
                <c:pt idx="7544">
                  <c:v>0.74969699999999995</c:v>
                </c:pt>
                <c:pt idx="7545">
                  <c:v>-0.94047700000000001</c:v>
                </c:pt>
                <c:pt idx="7546">
                  <c:v>0.16170499999999999</c:v>
                </c:pt>
                <c:pt idx="7547">
                  <c:v>-0.80185099999999998</c:v>
                </c:pt>
                <c:pt idx="7548">
                  <c:v>2.9411E-2</c:v>
                </c:pt>
                <c:pt idx="7549">
                  <c:v>0.34066099999999999</c:v>
                </c:pt>
                <c:pt idx="7550">
                  <c:v>-0.77509300000000003</c:v>
                </c:pt>
                <c:pt idx="7551">
                  <c:v>7.7875E-2</c:v>
                </c:pt>
                <c:pt idx="7552">
                  <c:v>0.57107699999999995</c:v>
                </c:pt>
                <c:pt idx="7553">
                  <c:v>-0.93799299999999997</c:v>
                </c:pt>
                <c:pt idx="7554">
                  <c:v>-0.127164</c:v>
                </c:pt>
                <c:pt idx="7555">
                  <c:v>0.44161099999999998</c:v>
                </c:pt>
                <c:pt idx="7556">
                  <c:v>-1.4816800000000001</c:v>
                </c:pt>
                <c:pt idx="7557">
                  <c:v>3.7408999999999998E-2</c:v>
                </c:pt>
                <c:pt idx="7558">
                  <c:v>-0.724078</c:v>
                </c:pt>
                <c:pt idx="7559">
                  <c:v>-0.17795</c:v>
                </c:pt>
                <c:pt idx="7560">
                  <c:v>-0.56322000000000005</c:v>
                </c:pt>
                <c:pt idx="7561">
                  <c:v>-0.92543799999999998</c:v>
                </c:pt>
                <c:pt idx="7562">
                  <c:v>0.88887099999999997</c:v>
                </c:pt>
                <c:pt idx="7563">
                  <c:v>0.63610199999999995</c:v>
                </c:pt>
                <c:pt idx="7564">
                  <c:v>-2.1015100000000002</c:v>
                </c:pt>
                <c:pt idx="7565">
                  <c:v>-0.250695</c:v>
                </c:pt>
                <c:pt idx="7566">
                  <c:v>-0.73534600000000006</c:v>
                </c:pt>
                <c:pt idx="7567">
                  <c:v>-1.0091600000000001</c:v>
                </c:pt>
                <c:pt idx="7568">
                  <c:v>1.49885</c:v>
                </c:pt>
                <c:pt idx="7569">
                  <c:v>-0.43974999999999997</c:v>
                </c:pt>
                <c:pt idx="7570">
                  <c:v>-1.2121</c:v>
                </c:pt>
                <c:pt idx="7571">
                  <c:v>-0.58681399999999995</c:v>
                </c:pt>
                <c:pt idx="7572">
                  <c:v>-0.41950700000000002</c:v>
                </c:pt>
                <c:pt idx="7573">
                  <c:v>0.32308199999999998</c:v>
                </c:pt>
                <c:pt idx="7574">
                  <c:v>0.85921599999999998</c:v>
                </c:pt>
                <c:pt idx="7575">
                  <c:v>-1.2496499999999999</c:v>
                </c:pt>
                <c:pt idx="7576">
                  <c:v>1.38687</c:v>
                </c:pt>
                <c:pt idx="7577">
                  <c:v>0.68519300000000005</c:v>
                </c:pt>
                <c:pt idx="7578">
                  <c:v>-7.2994000000000003E-2</c:v>
                </c:pt>
                <c:pt idx="7579">
                  <c:v>0.41144599999999998</c:v>
                </c:pt>
                <c:pt idx="7580">
                  <c:v>-0.19026499999999999</c:v>
                </c:pt>
                <c:pt idx="7581">
                  <c:v>0.88370300000000002</c:v>
                </c:pt>
                <c:pt idx="7582">
                  <c:v>-1.6662399999999999</c:v>
                </c:pt>
                <c:pt idx="7583">
                  <c:v>-0.79997499999999999</c:v>
                </c:pt>
                <c:pt idx="7584">
                  <c:v>-1.7784</c:v>
                </c:pt>
                <c:pt idx="7585">
                  <c:v>0.27969500000000003</c:v>
                </c:pt>
                <c:pt idx="7586">
                  <c:v>0.68618999999999997</c:v>
                </c:pt>
                <c:pt idx="7587">
                  <c:v>-2.0677400000000001</c:v>
                </c:pt>
                <c:pt idx="7588">
                  <c:v>1.2330000000000001</c:v>
                </c:pt>
                <c:pt idx="7589">
                  <c:v>0.74335499999999999</c:v>
                </c:pt>
                <c:pt idx="7590">
                  <c:v>0.35545900000000002</c:v>
                </c:pt>
                <c:pt idx="7591">
                  <c:v>0.34120499999999998</c:v>
                </c:pt>
                <c:pt idx="7592">
                  <c:v>0.88664699999999996</c:v>
                </c:pt>
                <c:pt idx="7593">
                  <c:v>0.451903</c:v>
                </c:pt>
                <c:pt idx="7594">
                  <c:v>1.9016200000000001</c:v>
                </c:pt>
                <c:pt idx="7595">
                  <c:v>0.45484400000000003</c:v>
                </c:pt>
                <c:pt idx="7596">
                  <c:v>0.89428099999999999</c:v>
                </c:pt>
                <c:pt idx="7597">
                  <c:v>1.52474</c:v>
                </c:pt>
                <c:pt idx="7598">
                  <c:v>1.2619100000000001</c:v>
                </c:pt>
                <c:pt idx="7599">
                  <c:v>-0.82863200000000004</c:v>
                </c:pt>
                <c:pt idx="7600">
                  <c:v>1.62442</c:v>
                </c:pt>
                <c:pt idx="7601">
                  <c:v>0.51087199999999999</c:v>
                </c:pt>
                <c:pt idx="7602">
                  <c:v>-0.93380600000000002</c:v>
                </c:pt>
                <c:pt idx="7603">
                  <c:v>1.06321</c:v>
                </c:pt>
                <c:pt idx="7604">
                  <c:v>1.21583</c:v>
                </c:pt>
                <c:pt idx="7605">
                  <c:v>0.101199</c:v>
                </c:pt>
                <c:pt idx="7606">
                  <c:v>1.4099600000000001</c:v>
                </c:pt>
                <c:pt idx="7607">
                  <c:v>0.23769799999999999</c:v>
                </c:pt>
                <c:pt idx="7608">
                  <c:v>-1.4283300000000001</c:v>
                </c:pt>
                <c:pt idx="7609">
                  <c:v>0.47151500000000002</c:v>
                </c:pt>
                <c:pt idx="7610">
                  <c:v>9.0518000000000001E-2</c:v>
                </c:pt>
                <c:pt idx="7611">
                  <c:v>1.0380400000000001</c:v>
                </c:pt>
                <c:pt idx="7612">
                  <c:v>0.36281200000000002</c:v>
                </c:pt>
                <c:pt idx="7613">
                  <c:v>0.97733899999999996</c:v>
                </c:pt>
                <c:pt idx="7614">
                  <c:v>-1.41933</c:v>
                </c:pt>
                <c:pt idx="7615">
                  <c:v>1.8436000000000001E-2</c:v>
                </c:pt>
                <c:pt idx="7616">
                  <c:v>0.83601800000000004</c:v>
                </c:pt>
                <c:pt idx="7617">
                  <c:v>0.52691399999999999</c:v>
                </c:pt>
                <c:pt idx="7618">
                  <c:v>1.1946699999999999</c:v>
                </c:pt>
                <c:pt idx="7619">
                  <c:v>1.24688</c:v>
                </c:pt>
                <c:pt idx="7620">
                  <c:v>1.4859</c:v>
                </c:pt>
                <c:pt idx="7621">
                  <c:v>1.05809</c:v>
                </c:pt>
                <c:pt idx="7622">
                  <c:v>-0.29861700000000002</c:v>
                </c:pt>
                <c:pt idx="7623">
                  <c:v>-7.5857999999999995E-2</c:v>
                </c:pt>
                <c:pt idx="7624">
                  <c:v>-0.49810900000000002</c:v>
                </c:pt>
                <c:pt idx="7625">
                  <c:v>1.2704899999999999</c:v>
                </c:pt>
                <c:pt idx="7626">
                  <c:v>0.791659</c:v>
                </c:pt>
                <c:pt idx="7627">
                  <c:v>-0.15140899999999999</c:v>
                </c:pt>
                <c:pt idx="7628">
                  <c:v>0.67577600000000004</c:v>
                </c:pt>
                <c:pt idx="7629">
                  <c:v>1.0543100000000001</c:v>
                </c:pt>
                <c:pt idx="7630">
                  <c:v>0.52190899999999996</c:v>
                </c:pt>
                <c:pt idx="7631">
                  <c:v>-0.56885699999999995</c:v>
                </c:pt>
                <c:pt idx="7632">
                  <c:v>-1.10622</c:v>
                </c:pt>
                <c:pt idx="7633">
                  <c:v>0.68191299999999999</c:v>
                </c:pt>
                <c:pt idx="7634">
                  <c:v>-0.117192</c:v>
                </c:pt>
                <c:pt idx="7635">
                  <c:v>1.1154599999999999</c:v>
                </c:pt>
                <c:pt idx="7636">
                  <c:v>0.45607500000000001</c:v>
                </c:pt>
                <c:pt idx="7637">
                  <c:v>9.5906000000000005E-2</c:v>
                </c:pt>
                <c:pt idx="7638">
                  <c:v>-1.14819</c:v>
                </c:pt>
                <c:pt idx="7639">
                  <c:v>6.3749999999999996E-3</c:v>
                </c:pt>
                <c:pt idx="7640">
                  <c:v>0.94681300000000002</c:v>
                </c:pt>
                <c:pt idx="7641">
                  <c:v>-0.152947</c:v>
                </c:pt>
                <c:pt idx="7642">
                  <c:v>0.68905700000000003</c:v>
                </c:pt>
                <c:pt idx="7643">
                  <c:v>-0.84207600000000005</c:v>
                </c:pt>
                <c:pt idx="7644">
                  <c:v>0.102307</c:v>
                </c:pt>
                <c:pt idx="7645">
                  <c:v>0.85187400000000002</c:v>
                </c:pt>
                <c:pt idx="7646">
                  <c:v>0.38346599999999997</c:v>
                </c:pt>
                <c:pt idx="7647">
                  <c:v>-0.71056900000000001</c:v>
                </c:pt>
                <c:pt idx="7648">
                  <c:v>1.0739300000000001</c:v>
                </c:pt>
                <c:pt idx="7649">
                  <c:v>-0.59814199999999995</c:v>
                </c:pt>
                <c:pt idx="7650">
                  <c:v>1.18984</c:v>
                </c:pt>
                <c:pt idx="7651">
                  <c:v>0.28232299999999999</c:v>
                </c:pt>
                <c:pt idx="7652">
                  <c:v>-0.17296400000000001</c:v>
                </c:pt>
                <c:pt idx="7653">
                  <c:v>-0.31095200000000001</c:v>
                </c:pt>
                <c:pt idx="7654">
                  <c:v>-0.46259699999999998</c:v>
                </c:pt>
                <c:pt idx="7655">
                  <c:v>0.29645700000000003</c:v>
                </c:pt>
                <c:pt idx="7656">
                  <c:v>3.6583999999999998E-2</c:v>
                </c:pt>
                <c:pt idx="7657">
                  <c:v>0.11472499999999999</c:v>
                </c:pt>
                <c:pt idx="7658">
                  <c:v>1.0321499999999999</c:v>
                </c:pt>
                <c:pt idx="7659">
                  <c:v>1.0447</c:v>
                </c:pt>
                <c:pt idx="7660">
                  <c:v>-0.89691299999999996</c:v>
                </c:pt>
                <c:pt idx="7661">
                  <c:v>-0.70593700000000004</c:v>
                </c:pt>
                <c:pt idx="7662">
                  <c:v>-1.29467</c:v>
                </c:pt>
                <c:pt idx="7663">
                  <c:v>-1.3997599999999999</c:v>
                </c:pt>
                <c:pt idx="7664">
                  <c:v>0.54032800000000003</c:v>
                </c:pt>
                <c:pt idx="7665">
                  <c:v>3.7226000000000002E-2</c:v>
                </c:pt>
                <c:pt idx="7666">
                  <c:v>-0.258766</c:v>
                </c:pt>
                <c:pt idx="7667">
                  <c:v>-1.1981200000000001</c:v>
                </c:pt>
                <c:pt idx="7668">
                  <c:v>-0.96893300000000004</c:v>
                </c:pt>
                <c:pt idx="7669">
                  <c:v>0.19409399999999999</c:v>
                </c:pt>
                <c:pt idx="7670">
                  <c:v>-0.289101</c:v>
                </c:pt>
                <c:pt idx="7671">
                  <c:v>0.24360100000000001</c:v>
                </c:pt>
                <c:pt idx="7672">
                  <c:v>0.25329600000000002</c:v>
                </c:pt>
                <c:pt idx="7673">
                  <c:v>-1.23614</c:v>
                </c:pt>
                <c:pt idx="7674">
                  <c:v>-0.190641</c:v>
                </c:pt>
                <c:pt idx="7675">
                  <c:v>0.86181700000000006</c:v>
                </c:pt>
                <c:pt idx="7676">
                  <c:v>0.77224700000000002</c:v>
                </c:pt>
                <c:pt idx="7677">
                  <c:v>0.842306</c:v>
                </c:pt>
                <c:pt idx="7678">
                  <c:v>-6.0511000000000002E-2</c:v>
                </c:pt>
                <c:pt idx="7679">
                  <c:v>-1.2385999999999999</c:v>
                </c:pt>
                <c:pt idx="7680">
                  <c:v>1.3332299999999999</c:v>
                </c:pt>
                <c:pt idx="7681">
                  <c:v>-1.4755499999999999</c:v>
                </c:pt>
                <c:pt idx="7682">
                  <c:v>-0.27148299999999997</c:v>
                </c:pt>
                <c:pt idx="7683">
                  <c:v>0.10668</c:v>
                </c:pt>
                <c:pt idx="7684">
                  <c:v>-0.52596399999999999</c:v>
                </c:pt>
                <c:pt idx="7685">
                  <c:v>-6.4770000000000001E-3</c:v>
                </c:pt>
                <c:pt idx="7686">
                  <c:v>-0.88329199999999997</c:v>
                </c:pt>
                <c:pt idx="7687">
                  <c:v>0.51563999999999999</c:v>
                </c:pt>
                <c:pt idx="7688">
                  <c:v>-0.571515</c:v>
                </c:pt>
                <c:pt idx="7689">
                  <c:v>1.0347900000000001</c:v>
                </c:pt>
                <c:pt idx="7690">
                  <c:v>-0.20935300000000001</c:v>
                </c:pt>
                <c:pt idx="7691">
                  <c:v>-1.7908500000000001</c:v>
                </c:pt>
                <c:pt idx="7692">
                  <c:v>-0.58498899999999998</c:v>
                </c:pt>
                <c:pt idx="7693">
                  <c:v>-0.96797</c:v>
                </c:pt>
                <c:pt idx="7694">
                  <c:v>0.402117</c:v>
                </c:pt>
                <c:pt idx="7695">
                  <c:v>-0.130325</c:v>
                </c:pt>
                <c:pt idx="7696">
                  <c:v>-2.4328400000000001</c:v>
                </c:pt>
                <c:pt idx="7697">
                  <c:v>-0.889069</c:v>
                </c:pt>
                <c:pt idx="7698">
                  <c:v>0.681755</c:v>
                </c:pt>
                <c:pt idx="7699">
                  <c:v>-0.96033500000000005</c:v>
                </c:pt>
                <c:pt idx="7700">
                  <c:v>0.16462599999999999</c:v>
                </c:pt>
                <c:pt idx="7701">
                  <c:v>-1.3627400000000001</c:v>
                </c:pt>
                <c:pt idx="7702">
                  <c:v>-0.91258099999999998</c:v>
                </c:pt>
                <c:pt idx="7703">
                  <c:v>0.64572799999999997</c:v>
                </c:pt>
                <c:pt idx="7704">
                  <c:v>-0.56811100000000003</c:v>
                </c:pt>
                <c:pt idx="7705">
                  <c:v>0.81737000000000004</c:v>
                </c:pt>
                <c:pt idx="7706">
                  <c:v>-1.29654</c:v>
                </c:pt>
                <c:pt idx="7707">
                  <c:v>4.5759000000000001E-2</c:v>
                </c:pt>
                <c:pt idx="7708">
                  <c:v>0.120184</c:v>
                </c:pt>
                <c:pt idx="7709">
                  <c:v>1.14493</c:v>
                </c:pt>
                <c:pt idx="7710">
                  <c:v>-1.5519000000000001</c:v>
                </c:pt>
                <c:pt idx="7711">
                  <c:v>-0.31057699999999999</c:v>
                </c:pt>
                <c:pt idx="7712">
                  <c:v>0.99262600000000001</c:v>
                </c:pt>
                <c:pt idx="7713">
                  <c:v>0.14615</c:v>
                </c:pt>
                <c:pt idx="7714">
                  <c:v>0.18612699999999999</c:v>
                </c:pt>
                <c:pt idx="7715">
                  <c:v>-1.0029999999999999</c:v>
                </c:pt>
                <c:pt idx="7716">
                  <c:v>0.64233099999999999</c:v>
                </c:pt>
                <c:pt idx="7717">
                  <c:v>0.33210000000000001</c:v>
                </c:pt>
                <c:pt idx="7718">
                  <c:v>1.2106699999999999</c:v>
                </c:pt>
                <c:pt idx="7719">
                  <c:v>0.41419099999999998</c:v>
                </c:pt>
                <c:pt idx="7720">
                  <c:v>0.82627200000000001</c:v>
                </c:pt>
                <c:pt idx="7721">
                  <c:v>0.48613400000000001</c:v>
                </c:pt>
                <c:pt idx="7722">
                  <c:v>0.64805599999999997</c:v>
                </c:pt>
                <c:pt idx="7723">
                  <c:v>0.62288200000000005</c:v>
                </c:pt>
                <c:pt idx="7724">
                  <c:v>0.240035</c:v>
                </c:pt>
                <c:pt idx="7725">
                  <c:v>-0.55896400000000002</c:v>
                </c:pt>
                <c:pt idx="7726">
                  <c:v>1.6485300000000001</c:v>
                </c:pt>
                <c:pt idx="7727">
                  <c:v>-4.5400000000000003E-2</c:v>
                </c:pt>
                <c:pt idx="7728">
                  <c:v>-0.99777499999999997</c:v>
                </c:pt>
                <c:pt idx="7729">
                  <c:v>-0.86666799999999999</c:v>
                </c:pt>
                <c:pt idx="7730">
                  <c:v>0.37228800000000001</c:v>
                </c:pt>
                <c:pt idx="7731">
                  <c:v>-2.2139099999999998</c:v>
                </c:pt>
                <c:pt idx="7732">
                  <c:v>-1.3974800000000001</c:v>
                </c:pt>
                <c:pt idx="7733">
                  <c:v>0.64909899999999998</c:v>
                </c:pt>
                <c:pt idx="7734">
                  <c:v>1.18892</c:v>
                </c:pt>
                <c:pt idx="7735">
                  <c:v>-0.36047699999999999</c:v>
                </c:pt>
                <c:pt idx="7736">
                  <c:v>-0.51184399999999997</c:v>
                </c:pt>
                <c:pt idx="7737">
                  <c:v>-0.61948300000000001</c:v>
                </c:pt>
                <c:pt idx="7738">
                  <c:v>0.61673299999999998</c:v>
                </c:pt>
                <c:pt idx="7739">
                  <c:v>5.7383999999999998E-2</c:v>
                </c:pt>
                <c:pt idx="7740">
                  <c:v>1.6599200000000001</c:v>
                </c:pt>
                <c:pt idx="7741">
                  <c:v>0.55341499999999999</c:v>
                </c:pt>
                <c:pt idx="7742">
                  <c:v>-1.50024</c:v>
                </c:pt>
                <c:pt idx="7743">
                  <c:v>0.167486</c:v>
                </c:pt>
                <c:pt idx="7744">
                  <c:v>-0.34204299999999999</c:v>
                </c:pt>
                <c:pt idx="7745">
                  <c:v>0.30590400000000001</c:v>
                </c:pt>
                <c:pt idx="7746">
                  <c:v>0.27563900000000002</c:v>
                </c:pt>
                <c:pt idx="7747">
                  <c:v>0.91873300000000002</c:v>
                </c:pt>
                <c:pt idx="7748">
                  <c:v>1.4751799999999999</c:v>
                </c:pt>
                <c:pt idx="7749">
                  <c:v>0.483325</c:v>
                </c:pt>
                <c:pt idx="7750">
                  <c:v>1.1891799999999999</c:v>
                </c:pt>
                <c:pt idx="7751">
                  <c:v>1.1597200000000001</c:v>
                </c:pt>
                <c:pt idx="7752">
                  <c:v>0.80758300000000005</c:v>
                </c:pt>
                <c:pt idx="7753">
                  <c:v>0.886432</c:v>
                </c:pt>
                <c:pt idx="7754">
                  <c:v>6.9198999999999997E-2</c:v>
                </c:pt>
                <c:pt idx="7755">
                  <c:v>1.7329300000000001</c:v>
                </c:pt>
                <c:pt idx="7756">
                  <c:v>0.24887000000000001</c:v>
                </c:pt>
                <c:pt idx="7757">
                  <c:v>1.0571900000000001</c:v>
                </c:pt>
                <c:pt idx="7758">
                  <c:v>0.67891500000000005</c:v>
                </c:pt>
                <c:pt idx="7759">
                  <c:v>0.69749000000000005</c:v>
                </c:pt>
                <c:pt idx="7760">
                  <c:v>1.24231</c:v>
                </c:pt>
                <c:pt idx="7761">
                  <c:v>1.24353</c:v>
                </c:pt>
                <c:pt idx="7762">
                  <c:v>1.1364399999999999</c:v>
                </c:pt>
                <c:pt idx="7763">
                  <c:v>1.3401799999999999</c:v>
                </c:pt>
                <c:pt idx="7764">
                  <c:v>1.5788</c:v>
                </c:pt>
                <c:pt idx="7765">
                  <c:v>2.3803000000000001E-2</c:v>
                </c:pt>
                <c:pt idx="7766">
                  <c:v>1.3871599999999999</c:v>
                </c:pt>
                <c:pt idx="7767">
                  <c:v>1.3859999999999999</c:v>
                </c:pt>
                <c:pt idx="7768">
                  <c:v>0.49806699999999998</c:v>
                </c:pt>
                <c:pt idx="7769">
                  <c:v>1.05619</c:v>
                </c:pt>
                <c:pt idx="7770">
                  <c:v>1.4202600000000001</c:v>
                </c:pt>
                <c:pt idx="7771">
                  <c:v>1.7015499999999999</c:v>
                </c:pt>
                <c:pt idx="7772">
                  <c:v>1.57894</c:v>
                </c:pt>
                <c:pt idx="7773">
                  <c:v>0.41944700000000001</c:v>
                </c:pt>
                <c:pt idx="7774">
                  <c:v>1.02447</c:v>
                </c:pt>
                <c:pt idx="7775">
                  <c:v>1.24762</c:v>
                </c:pt>
                <c:pt idx="7776">
                  <c:v>1.0638000000000001</c:v>
                </c:pt>
                <c:pt idx="7777">
                  <c:v>0.475744</c:v>
                </c:pt>
                <c:pt idx="7778">
                  <c:v>7.2346999999999995E-2</c:v>
                </c:pt>
                <c:pt idx="7779">
                  <c:v>0.787161</c:v>
                </c:pt>
                <c:pt idx="7780">
                  <c:v>1.3388899999999999</c:v>
                </c:pt>
                <c:pt idx="7781">
                  <c:v>1.1715800000000001</c:v>
                </c:pt>
                <c:pt idx="7782">
                  <c:v>0.220721</c:v>
                </c:pt>
                <c:pt idx="7783">
                  <c:v>1.22926</c:v>
                </c:pt>
                <c:pt idx="7784">
                  <c:v>-0.13175899999999999</c:v>
                </c:pt>
                <c:pt idx="7785">
                  <c:v>0.69332800000000006</c:v>
                </c:pt>
                <c:pt idx="7786">
                  <c:v>1.3138300000000001</c:v>
                </c:pt>
                <c:pt idx="7787">
                  <c:v>9.3133999999999995E-2</c:v>
                </c:pt>
                <c:pt idx="7788">
                  <c:v>1.2195199999999999</c:v>
                </c:pt>
                <c:pt idx="7789">
                  <c:v>8.0199000000000006E-2</c:v>
                </c:pt>
                <c:pt idx="7790">
                  <c:v>1.0384599999999999</c:v>
                </c:pt>
                <c:pt idx="7791">
                  <c:v>-7.0017999999999997E-2</c:v>
                </c:pt>
                <c:pt idx="7792">
                  <c:v>0.58128500000000005</c:v>
                </c:pt>
                <c:pt idx="7793">
                  <c:v>0.144203</c:v>
                </c:pt>
                <c:pt idx="7794">
                  <c:v>-0.118438</c:v>
                </c:pt>
                <c:pt idx="7795">
                  <c:v>0.66954000000000002</c:v>
                </c:pt>
                <c:pt idx="7796">
                  <c:v>-0.113941</c:v>
                </c:pt>
                <c:pt idx="7797">
                  <c:v>-1.1589E-2</c:v>
                </c:pt>
                <c:pt idx="7798">
                  <c:v>0.40637699999999999</c:v>
                </c:pt>
                <c:pt idx="7799">
                  <c:v>0.89400500000000005</c:v>
                </c:pt>
                <c:pt idx="7800">
                  <c:v>1.0271300000000001</c:v>
                </c:pt>
                <c:pt idx="7801">
                  <c:v>-0.30947999999999998</c:v>
                </c:pt>
                <c:pt idx="7802">
                  <c:v>1.0427500000000001</c:v>
                </c:pt>
                <c:pt idx="7803">
                  <c:v>1.0757099999999999</c:v>
                </c:pt>
                <c:pt idx="7804">
                  <c:v>0.80791500000000005</c:v>
                </c:pt>
                <c:pt idx="7805">
                  <c:v>0.88105900000000004</c:v>
                </c:pt>
                <c:pt idx="7806">
                  <c:v>0.75318700000000005</c:v>
                </c:pt>
                <c:pt idx="7807">
                  <c:v>1.0810299999999999</c:v>
                </c:pt>
                <c:pt idx="7808">
                  <c:v>1.4276599999999999</c:v>
                </c:pt>
                <c:pt idx="7809">
                  <c:v>-0.186281</c:v>
                </c:pt>
                <c:pt idx="7810">
                  <c:v>1.1300399999999999</c:v>
                </c:pt>
                <c:pt idx="7811">
                  <c:v>1.3396300000000001</c:v>
                </c:pt>
                <c:pt idx="7812">
                  <c:v>0.89429000000000003</c:v>
                </c:pt>
                <c:pt idx="7813">
                  <c:v>1.1703699999999999</c:v>
                </c:pt>
                <c:pt idx="7814">
                  <c:v>-2.4537E-2</c:v>
                </c:pt>
                <c:pt idx="7815">
                  <c:v>0.639181</c:v>
                </c:pt>
                <c:pt idx="7816">
                  <c:v>1.68255</c:v>
                </c:pt>
                <c:pt idx="7817">
                  <c:v>1.2357199999999999</c:v>
                </c:pt>
                <c:pt idx="7818">
                  <c:v>1.1387100000000001</c:v>
                </c:pt>
                <c:pt idx="7819">
                  <c:v>1.1464000000000001</c:v>
                </c:pt>
                <c:pt idx="7820">
                  <c:v>1.57816</c:v>
                </c:pt>
                <c:pt idx="7821">
                  <c:v>-4.6299999999999996E-3</c:v>
                </c:pt>
                <c:pt idx="7822">
                  <c:v>1.30891</c:v>
                </c:pt>
                <c:pt idx="7823">
                  <c:v>4.0259999999999997E-2</c:v>
                </c:pt>
                <c:pt idx="7824">
                  <c:v>-0.143871</c:v>
                </c:pt>
                <c:pt idx="7825">
                  <c:v>-0.81982999999999995</c:v>
                </c:pt>
                <c:pt idx="7826">
                  <c:v>5.5953999999999997E-2</c:v>
                </c:pt>
                <c:pt idx="7827">
                  <c:v>-0.36786400000000002</c:v>
                </c:pt>
                <c:pt idx="7828">
                  <c:v>0.225717</c:v>
                </c:pt>
                <c:pt idx="7829">
                  <c:v>1.18218</c:v>
                </c:pt>
                <c:pt idx="7830">
                  <c:v>0.62577300000000002</c:v>
                </c:pt>
                <c:pt idx="7831">
                  <c:v>1.1418999999999999</c:v>
                </c:pt>
                <c:pt idx="7832">
                  <c:v>0.219887</c:v>
                </c:pt>
                <c:pt idx="7833">
                  <c:v>0.58757999999999999</c:v>
                </c:pt>
                <c:pt idx="7834">
                  <c:v>0.65780000000000005</c:v>
                </c:pt>
                <c:pt idx="7835">
                  <c:v>1.06796</c:v>
                </c:pt>
                <c:pt idx="7836">
                  <c:v>0.95601599999999998</c:v>
                </c:pt>
                <c:pt idx="7837">
                  <c:v>0.75156400000000001</c:v>
                </c:pt>
                <c:pt idx="7838">
                  <c:v>0.67519099999999999</c:v>
                </c:pt>
                <c:pt idx="7839">
                  <c:v>1.04115</c:v>
                </c:pt>
                <c:pt idx="7840">
                  <c:v>1.15442</c:v>
                </c:pt>
                <c:pt idx="7841">
                  <c:v>0.85983299999999996</c:v>
                </c:pt>
                <c:pt idx="7842">
                  <c:v>1.24092</c:v>
                </c:pt>
                <c:pt idx="7843">
                  <c:v>-1.3048999999999999</c:v>
                </c:pt>
                <c:pt idx="7844">
                  <c:v>0.95168399999999997</c:v>
                </c:pt>
                <c:pt idx="7845">
                  <c:v>-2.3841999999999999E-2</c:v>
                </c:pt>
                <c:pt idx="7846">
                  <c:v>1.11677</c:v>
                </c:pt>
                <c:pt idx="7847">
                  <c:v>0.417296</c:v>
                </c:pt>
                <c:pt idx="7848">
                  <c:v>0.748004</c:v>
                </c:pt>
                <c:pt idx="7849">
                  <c:v>0.20042399999999999</c:v>
                </c:pt>
                <c:pt idx="7850">
                  <c:v>0.99521800000000005</c:v>
                </c:pt>
                <c:pt idx="7851">
                  <c:v>1.05751</c:v>
                </c:pt>
                <c:pt idx="7852">
                  <c:v>4.5755999999999998E-2</c:v>
                </c:pt>
                <c:pt idx="7853">
                  <c:v>0.18412100000000001</c:v>
                </c:pt>
                <c:pt idx="7854">
                  <c:v>1.20804</c:v>
                </c:pt>
                <c:pt idx="7855">
                  <c:v>1.1011</c:v>
                </c:pt>
                <c:pt idx="7856">
                  <c:v>0.19553100000000001</c:v>
                </c:pt>
                <c:pt idx="7857">
                  <c:v>0.88732699999999998</c:v>
                </c:pt>
                <c:pt idx="7858">
                  <c:v>0.31643100000000002</c:v>
                </c:pt>
                <c:pt idx="7859">
                  <c:v>-0.35907899999999998</c:v>
                </c:pt>
                <c:pt idx="7860">
                  <c:v>-1.3083899999999999</c:v>
                </c:pt>
                <c:pt idx="7861">
                  <c:v>0.74717299999999998</c:v>
                </c:pt>
                <c:pt idx="7862">
                  <c:v>0.40707700000000002</c:v>
                </c:pt>
                <c:pt idx="7863">
                  <c:v>-0.77820599999999995</c:v>
                </c:pt>
                <c:pt idx="7864">
                  <c:v>-0.92281500000000005</c:v>
                </c:pt>
                <c:pt idx="7865">
                  <c:v>0.15176999999999999</c:v>
                </c:pt>
                <c:pt idx="7866">
                  <c:v>0.106026</c:v>
                </c:pt>
                <c:pt idx="7867">
                  <c:v>5.6232999999999998E-2</c:v>
                </c:pt>
                <c:pt idx="7868">
                  <c:v>-0.73429199999999994</c:v>
                </c:pt>
                <c:pt idx="7869">
                  <c:v>-0.74393399999999998</c:v>
                </c:pt>
                <c:pt idx="7870">
                  <c:v>0.15826299999999999</c:v>
                </c:pt>
                <c:pt idx="7871">
                  <c:v>0.229411</c:v>
                </c:pt>
                <c:pt idx="7872">
                  <c:v>-0.23596700000000001</c:v>
                </c:pt>
                <c:pt idx="7873">
                  <c:v>-0.121366</c:v>
                </c:pt>
                <c:pt idx="7874">
                  <c:v>-0.20996899999999999</c:v>
                </c:pt>
                <c:pt idx="7875">
                  <c:v>-1.63419</c:v>
                </c:pt>
                <c:pt idx="7876">
                  <c:v>0.35143799999999997</c:v>
                </c:pt>
                <c:pt idx="7877">
                  <c:v>-1.32341</c:v>
                </c:pt>
                <c:pt idx="7878">
                  <c:v>-0.25745200000000001</c:v>
                </c:pt>
                <c:pt idx="7879">
                  <c:v>0.57035499999999995</c:v>
                </c:pt>
                <c:pt idx="7880">
                  <c:v>-0.36717</c:v>
                </c:pt>
                <c:pt idx="7881">
                  <c:v>0.59379800000000005</c:v>
                </c:pt>
                <c:pt idx="7882">
                  <c:v>0.11858299999999999</c:v>
                </c:pt>
                <c:pt idx="7883">
                  <c:v>0.99473</c:v>
                </c:pt>
                <c:pt idx="7884">
                  <c:v>1.08263</c:v>
                </c:pt>
                <c:pt idx="7885">
                  <c:v>-1.74122</c:v>
                </c:pt>
                <c:pt idx="7886">
                  <c:v>1.47617</c:v>
                </c:pt>
                <c:pt idx="7887">
                  <c:v>-0.30488799999999999</c:v>
                </c:pt>
                <c:pt idx="7888">
                  <c:v>5.6708000000000001E-2</c:v>
                </c:pt>
                <c:pt idx="7889">
                  <c:v>-0.481933</c:v>
                </c:pt>
                <c:pt idx="7890">
                  <c:v>0.18987200000000001</c:v>
                </c:pt>
                <c:pt idx="7891">
                  <c:v>0.70693099999999998</c:v>
                </c:pt>
                <c:pt idx="7892">
                  <c:v>1.04335</c:v>
                </c:pt>
                <c:pt idx="7893">
                  <c:v>1.2889600000000001</c:v>
                </c:pt>
                <c:pt idx="7894">
                  <c:v>-0.520513</c:v>
                </c:pt>
                <c:pt idx="7895">
                  <c:v>0.62865099999999996</c:v>
                </c:pt>
                <c:pt idx="7896">
                  <c:v>1.5073300000000001</c:v>
                </c:pt>
                <c:pt idx="7897">
                  <c:v>1.63185</c:v>
                </c:pt>
                <c:pt idx="7898">
                  <c:v>0.175427</c:v>
                </c:pt>
                <c:pt idx="7899">
                  <c:v>0.660057</c:v>
                </c:pt>
                <c:pt idx="7900">
                  <c:v>-1.6028100000000001</c:v>
                </c:pt>
                <c:pt idx="7901">
                  <c:v>0.148174</c:v>
                </c:pt>
                <c:pt idx="7902">
                  <c:v>-5.4786000000000001E-2</c:v>
                </c:pt>
                <c:pt idx="7903">
                  <c:v>1.13341</c:v>
                </c:pt>
                <c:pt idx="7904">
                  <c:v>0.91973899999999997</c:v>
                </c:pt>
                <c:pt idx="7905">
                  <c:v>0.35538199999999998</c:v>
                </c:pt>
                <c:pt idx="7906">
                  <c:v>1.4009400000000001</c:v>
                </c:pt>
                <c:pt idx="7907">
                  <c:v>-0.69136699999999995</c:v>
                </c:pt>
                <c:pt idx="7908">
                  <c:v>1.2637400000000001</c:v>
                </c:pt>
                <c:pt idx="7909">
                  <c:v>0.693882</c:v>
                </c:pt>
                <c:pt idx="7910">
                  <c:v>-0.21595700000000001</c:v>
                </c:pt>
                <c:pt idx="7911">
                  <c:v>1.0985999999999999E-2</c:v>
                </c:pt>
                <c:pt idx="7912">
                  <c:v>0.19234399999999999</c:v>
                </c:pt>
                <c:pt idx="7913">
                  <c:v>1.63487</c:v>
                </c:pt>
                <c:pt idx="7914">
                  <c:v>1.1298600000000001</c:v>
                </c:pt>
                <c:pt idx="7915">
                  <c:v>1.0462499999999999</c:v>
                </c:pt>
                <c:pt idx="7916">
                  <c:v>-0.81237400000000004</c:v>
                </c:pt>
                <c:pt idx="7917">
                  <c:v>-0.103046</c:v>
                </c:pt>
                <c:pt idx="7918">
                  <c:v>1.2982</c:v>
                </c:pt>
                <c:pt idx="7919">
                  <c:v>-0.74763500000000005</c:v>
                </c:pt>
                <c:pt idx="7920">
                  <c:v>-0.11496199999999999</c:v>
                </c:pt>
                <c:pt idx="7921">
                  <c:v>-0.988537</c:v>
                </c:pt>
                <c:pt idx="7922">
                  <c:v>0.83627799999999997</c:v>
                </c:pt>
                <c:pt idx="7923">
                  <c:v>1.1273899999999999</c:v>
                </c:pt>
                <c:pt idx="7924">
                  <c:v>0.76250300000000004</c:v>
                </c:pt>
                <c:pt idx="7925">
                  <c:v>1.5075700000000001</c:v>
                </c:pt>
                <c:pt idx="7926">
                  <c:v>1.3730599999999999</c:v>
                </c:pt>
                <c:pt idx="7927">
                  <c:v>1.4500900000000001</c:v>
                </c:pt>
                <c:pt idx="7928">
                  <c:v>0.13567899999999999</c:v>
                </c:pt>
                <c:pt idx="7929">
                  <c:v>1.3054399999999999</c:v>
                </c:pt>
                <c:pt idx="7930">
                  <c:v>1.25095</c:v>
                </c:pt>
                <c:pt idx="7931">
                  <c:v>1.24152</c:v>
                </c:pt>
                <c:pt idx="7932">
                  <c:v>0.67614700000000005</c:v>
                </c:pt>
                <c:pt idx="7933">
                  <c:v>0.240337</c:v>
                </c:pt>
                <c:pt idx="7934">
                  <c:v>0.90676999999999996</c:v>
                </c:pt>
                <c:pt idx="7935">
                  <c:v>1.4007000000000001</c:v>
                </c:pt>
                <c:pt idx="7936">
                  <c:v>0.56323299999999998</c:v>
                </c:pt>
                <c:pt idx="7937">
                  <c:v>1.21454</c:v>
                </c:pt>
                <c:pt idx="7938">
                  <c:v>-0.86718600000000001</c:v>
                </c:pt>
                <c:pt idx="7939">
                  <c:v>0.55226200000000003</c:v>
                </c:pt>
                <c:pt idx="7940">
                  <c:v>0.48033300000000001</c:v>
                </c:pt>
                <c:pt idx="7941">
                  <c:v>-0.348968</c:v>
                </c:pt>
                <c:pt idx="7942">
                  <c:v>0.330901</c:v>
                </c:pt>
                <c:pt idx="7943">
                  <c:v>1.48461</c:v>
                </c:pt>
                <c:pt idx="7944">
                  <c:v>0.85303399999999996</c:v>
                </c:pt>
                <c:pt idx="7945">
                  <c:v>0.95824500000000001</c:v>
                </c:pt>
                <c:pt idx="7946">
                  <c:v>0.65298</c:v>
                </c:pt>
                <c:pt idx="7947">
                  <c:v>1.42428</c:v>
                </c:pt>
                <c:pt idx="7948">
                  <c:v>0.86445700000000003</c:v>
                </c:pt>
                <c:pt idx="7949">
                  <c:v>0.244223</c:v>
                </c:pt>
                <c:pt idx="7950">
                  <c:v>-0.231739</c:v>
                </c:pt>
                <c:pt idx="7951">
                  <c:v>0.62852699999999995</c:v>
                </c:pt>
                <c:pt idx="7952">
                  <c:v>9.3331999999999998E-2</c:v>
                </c:pt>
                <c:pt idx="7953">
                  <c:v>1.24929</c:v>
                </c:pt>
                <c:pt idx="7954">
                  <c:v>0.44761200000000001</c:v>
                </c:pt>
                <c:pt idx="7955">
                  <c:v>1.0469599999999999</c:v>
                </c:pt>
                <c:pt idx="7956">
                  <c:v>0.33804699999999999</c:v>
                </c:pt>
                <c:pt idx="7957">
                  <c:v>-7.3547000000000001E-2</c:v>
                </c:pt>
                <c:pt idx="7958">
                  <c:v>0.25865899999999997</c:v>
                </c:pt>
                <c:pt idx="7959">
                  <c:v>0.94890600000000003</c:v>
                </c:pt>
                <c:pt idx="7960">
                  <c:v>0.64782700000000004</c:v>
                </c:pt>
                <c:pt idx="7961">
                  <c:v>3.2587999999999999E-2</c:v>
                </c:pt>
                <c:pt idx="7962">
                  <c:v>0.453822</c:v>
                </c:pt>
                <c:pt idx="7963">
                  <c:v>1.6615999999999999E-2</c:v>
                </c:pt>
                <c:pt idx="7964">
                  <c:v>-0.25394299999999997</c:v>
                </c:pt>
                <c:pt idx="7965">
                  <c:v>-0.17363200000000001</c:v>
                </c:pt>
                <c:pt idx="7966">
                  <c:v>-0.10957</c:v>
                </c:pt>
                <c:pt idx="7967">
                  <c:v>0.32680199999999998</c:v>
                </c:pt>
                <c:pt idx="7968">
                  <c:v>-0.21554999999999999</c:v>
                </c:pt>
                <c:pt idx="7969">
                  <c:v>-1.27413</c:v>
                </c:pt>
                <c:pt idx="7970">
                  <c:v>1.21522</c:v>
                </c:pt>
                <c:pt idx="7971">
                  <c:v>0.45244699999999999</c:v>
                </c:pt>
                <c:pt idx="7972">
                  <c:v>0.64302400000000004</c:v>
                </c:pt>
                <c:pt idx="7973">
                  <c:v>1.1915100000000001</c:v>
                </c:pt>
                <c:pt idx="7974">
                  <c:v>0.21480099999999999</c:v>
                </c:pt>
                <c:pt idx="7975">
                  <c:v>0.146346</c:v>
                </c:pt>
                <c:pt idx="7976">
                  <c:v>1.11598</c:v>
                </c:pt>
                <c:pt idx="7977">
                  <c:v>0.28532000000000002</c:v>
                </c:pt>
                <c:pt idx="7978">
                  <c:v>1.3559600000000001</c:v>
                </c:pt>
                <c:pt idx="7979">
                  <c:v>0.67245299999999997</c:v>
                </c:pt>
                <c:pt idx="7980">
                  <c:v>1.2328699999999999</c:v>
                </c:pt>
                <c:pt idx="7981">
                  <c:v>0.58365699999999998</c:v>
                </c:pt>
                <c:pt idx="7982">
                  <c:v>0.80501599999999995</c:v>
                </c:pt>
                <c:pt idx="7983">
                  <c:v>1.17136</c:v>
                </c:pt>
                <c:pt idx="7984">
                  <c:v>1.02759</c:v>
                </c:pt>
                <c:pt idx="7985">
                  <c:v>0.99738800000000005</c:v>
                </c:pt>
                <c:pt idx="7986">
                  <c:v>0.74549500000000002</c:v>
                </c:pt>
                <c:pt idx="7987">
                  <c:v>-0.111443</c:v>
                </c:pt>
                <c:pt idx="7988">
                  <c:v>1.0565800000000001</c:v>
                </c:pt>
                <c:pt idx="7989">
                  <c:v>-0.36156700000000003</c:v>
                </c:pt>
                <c:pt idx="7990">
                  <c:v>-6.6919999999999993E-2</c:v>
                </c:pt>
                <c:pt idx="7991">
                  <c:v>9.1316999999999995E-2</c:v>
                </c:pt>
                <c:pt idx="7992">
                  <c:v>0.72545400000000004</c:v>
                </c:pt>
                <c:pt idx="7993">
                  <c:v>-1.8863000000000001E-2</c:v>
                </c:pt>
                <c:pt idx="7994">
                  <c:v>-8.3913000000000001E-2</c:v>
                </c:pt>
                <c:pt idx="7995">
                  <c:v>0.96759700000000004</c:v>
                </c:pt>
                <c:pt idx="7996">
                  <c:v>0.73990500000000003</c:v>
                </c:pt>
                <c:pt idx="7997">
                  <c:v>1.1096200000000001</c:v>
                </c:pt>
                <c:pt idx="7998">
                  <c:v>0.92460600000000004</c:v>
                </c:pt>
                <c:pt idx="7999">
                  <c:v>0.14624899999999999</c:v>
                </c:pt>
                <c:pt idx="8000">
                  <c:v>-0.29896</c:v>
                </c:pt>
                <c:pt idx="8001">
                  <c:v>-0.13500599999999999</c:v>
                </c:pt>
                <c:pt idx="8002">
                  <c:v>0.38838600000000001</c:v>
                </c:pt>
                <c:pt idx="8003">
                  <c:v>0.219613</c:v>
                </c:pt>
                <c:pt idx="8004">
                  <c:v>-0.18135799999999999</c:v>
                </c:pt>
                <c:pt idx="8005">
                  <c:v>-0.240707</c:v>
                </c:pt>
                <c:pt idx="8006">
                  <c:v>0.33797300000000002</c:v>
                </c:pt>
                <c:pt idx="8007">
                  <c:v>0.59831400000000001</c:v>
                </c:pt>
                <c:pt idx="8008">
                  <c:v>-0.11251800000000001</c:v>
                </c:pt>
                <c:pt idx="8009">
                  <c:v>1.26152</c:v>
                </c:pt>
                <c:pt idx="8010">
                  <c:v>0.55146300000000004</c:v>
                </c:pt>
                <c:pt idx="8011">
                  <c:v>0.19592300000000001</c:v>
                </c:pt>
                <c:pt idx="8012">
                  <c:v>0.35986000000000001</c:v>
                </c:pt>
                <c:pt idx="8013">
                  <c:v>0.55091299999999999</c:v>
                </c:pt>
                <c:pt idx="8014">
                  <c:v>1.4289099999999999</c:v>
                </c:pt>
                <c:pt idx="8015">
                  <c:v>-0.23883499999999999</c:v>
                </c:pt>
                <c:pt idx="8016">
                  <c:v>0.81052100000000005</c:v>
                </c:pt>
                <c:pt idx="8017">
                  <c:v>1.17778</c:v>
                </c:pt>
                <c:pt idx="8018">
                  <c:v>0.65829300000000002</c:v>
                </c:pt>
                <c:pt idx="8019">
                  <c:v>0.80257599999999996</c:v>
                </c:pt>
                <c:pt idx="8020">
                  <c:v>-0.10047399999999999</c:v>
                </c:pt>
                <c:pt idx="8021">
                  <c:v>0.38123699999999999</c:v>
                </c:pt>
                <c:pt idx="8022">
                  <c:v>1.06904</c:v>
                </c:pt>
                <c:pt idx="8023">
                  <c:v>-0.426068</c:v>
                </c:pt>
                <c:pt idx="8024">
                  <c:v>0.46315099999999998</c:v>
                </c:pt>
                <c:pt idx="8025">
                  <c:v>-0.13681299999999999</c:v>
                </c:pt>
                <c:pt idx="8026">
                  <c:v>-0.44375700000000001</c:v>
                </c:pt>
                <c:pt idx="8027">
                  <c:v>1.3945399999999999</c:v>
                </c:pt>
                <c:pt idx="8028">
                  <c:v>-2.1621999999999999E-2</c:v>
                </c:pt>
                <c:pt idx="8029">
                  <c:v>0.54840199999999995</c:v>
                </c:pt>
                <c:pt idx="8030">
                  <c:v>-0.64308399999999999</c:v>
                </c:pt>
                <c:pt idx="8031">
                  <c:v>2.2072000000000001E-2</c:v>
                </c:pt>
                <c:pt idx="8032">
                  <c:v>0.58598799999999995</c:v>
                </c:pt>
                <c:pt idx="8033">
                  <c:v>0.90720299999999998</c:v>
                </c:pt>
                <c:pt idx="8034">
                  <c:v>-0.627772</c:v>
                </c:pt>
                <c:pt idx="8035">
                  <c:v>7.0208000000000007E-2</c:v>
                </c:pt>
                <c:pt idx="8036">
                  <c:v>0.40384300000000001</c:v>
                </c:pt>
                <c:pt idx="8037">
                  <c:v>0.89205100000000004</c:v>
                </c:pt>
                <c:pt idx="8038">
                  <c:v>0.25082199999999999</c:v>
                </c:pt>
                <c:pt idx="8039">
                  <c:v>0.60051900000000002</c:v>
                </c:pt>
                <c:pt idx="8040">
                  <c:v>0.86612299999999998</c:v>
                </c:pt>
                <c:pt idx="8041">
                  <c:v>-0.72912699999999997</c:v>
                </c:pt>
                <c:pt idx="8042">
                  <c:v>-0.226803</c:v>
                </c:pt>
                <c:pt idx="8043">
                  <c:v>0.71152800000000005</c:v>
                </c:pt>
                <c:pt idx="8044">
                  <c:v>0.89616700000000005</c:v>
                </c:pt>
                <c:pt idx="8045">
                  <c:v>0.68337000000000003</c:v>
                </c:pt>
                <c:pt idx="8046">
                  <c:v>-0.113404</c:v>
                </c:pt>
                <c:pt idx="8047">
                  <c:v>0.59115399999999996</c:v>
                </c:pt>
                <c:pt idx="8048">
                  <c:v>-6.8376999999999993E-2</c:v>
                </c:pt>
                <c:pt idx="8049">
                  <c:v>-0.29176099999999999</c:v>
                </c:pt>
                <c:pt idx="8050">
                  <c:v>-0.18670100000000001</c:v>
                </c:pt>
                <c:pt idx="8051">
                  <c:v>0.32941500000000001</c:v>
                </c:pt>
                <c:pt idx="8052">
                  <c:v>0.90332699999999999</c:v>
                </c:pt>
                <c:pt idx="8053">
                  <c:v>1.09595</c:v>
                </c:pt>
                <c:pt idx="8054">
                  <c:v>1.17655</c:v>
                </c:pt>
                <c:pt idx="8055">
                  <c:v>0.16671900000000001</c:v>
                </c:pt>
                <c:pt idx="8056">
                  <c:v>-0.46984799999999999</c:v>
                </c:pt>
                <c:pt idx="8057">
                  <c:v>-0.31472299999999997</c:v>
                </c:pt>
                <c:pt idx="8058">
                  <c:v>0.23241400000000001</c:v>
                </c:pt>
                <c:pt idx="8059">
                  <c:v>1.20391</c:v>
                </c:pt>
                <c:pt idx="8060">
                  <c:v>1.09215</c:v>
                </c:pt>
                <c:pt idx="8061">
                  <c:v>0.829538</c:v>
                </c:pt>
                <c:pt idx="8062">
                  <c:v>0.12529899999999999</c:v>
                </c:pt>
                <c:pt idx="8063">
                  <c:v>0.71542799999999995</c:v>
                </c:pt>
                <c:pt idx="8064">
                  <c:v>0.73846900000000004</c:v>
                </c:pt>
                <c:pt idx="8065">
                  <c:v>0.32884999999999998</c:v>
                </c:pt>
                <c:pt idx="8066">
                  <c:v>-1.2683500000000001</c:v>
                </c:pt>
                <c:pt idx="8067">
                  <c:v>-0.22695199999999999</c:v>
                </c:pt>
                <c:pt idx="8068">
                  <c:v>1.3335600000000001</c:v>
                </c:pt>
                <c:pt idx="8069">
                  <c:v>0.61496799999999996</c:v>
                </c:pt>
                <c:pt idx="8070">
                  <c:v>-0.37195499999999998</c:v>
                </c:pt>
                <c:pt idx="8071">
                  <c:v>0.22092800000000001</c:v>
                </c:pt>
                <c:pt idx="8072">
                  <c:v>1.2947500000000001</c:v>
                </c:pt>
                <c:pt idx="8073">
                  <c:v>0.54276599999999997</c:v>
                </c:pt>
                <c:pt idx="8074">
                  <c:v>1.0009300000000001</c:v>
                </c:pt>
                <c:pt idx="8075">
                  <c:v>1.2337800000000001</c:v>
                </c:pt>
                <c:pt idx="8076">
                  <c:v>-1.14238</c:v>
                </c:pt>
                <c:pt idx="8077">
                  <c:v>0.54550100000000001</c:v>
                </c:pt>
                <c:pt idx="8078">
                  <c:v>0.51193100000000002</c:v>
                </c:pt>
                <c:pt idx="8079">
                  <c:v>-0.36466399999999999</c:v>
                </c:pt>
                <c:pt idx="8080">
                  <c:v>-0.27396599999999999</c:v>
                </c:pt>
                <c:pt idx="8081">
                  <c:v>-0.64778500000000006</c:v>
                </c:pt>
                <c:pt idx="8082">
                  <c:v>-0.44971800000000001</c:v>
                </c:pt>
                <c:pt idx="8083">
                  <c:v>-1.42086</c:v>
                </c:pt>
                <c:pt idx="8084">
                  <c:v>-0.421039</c:v>
                </c:pt>
                <c:pt idx="8085">
                  <c:v>-0.66198999999999997</c:v>
                </c:pt>
                <c:pt idx="8086">
                  <c:v>-0.308504</c:v>
                </c:pt>
                <c:pt idx="8087">
                  <c:v>0.97219199999999995</c:v>
                </c:pt>
                <c:pt idx="8088">
                  <c:v>0.41233199999999998</c:v>
                </c:pt>
                <c:pt idx="8089">
                  <c:v>-1.21726</c:v>
                </c:pt>
                <c:pt idx="8090">
                  <c:v>-1.04236</c:v>
                </c:pt>
                <c:pt idx="8091">
                  <c:v>8.5288000000000003E-2</c:v>
                </c:pt>
                <c:pt idx="8092">
                  <c:v>-1.30063</c:v>
                </c:pt>
                <c:pt idx="8093">
                  <c:v>-1.16032</c:v>
                </c:pt>
                <c:pt idx="8094">
                  <c:v>0.423674</c:v>
                </c:pt>
                <c:pt idx="8095">
                  <c:v>-0.39907700000000002</c:v>
                </c:pt>
                <c:pt idx="8096">
                  <c:v>-0.54567500000000002</c:v>
                </c:pt>
                <c:pt idx="8097">
                  <c:v>0.36124200000000001</c:v>
                </c:pt>
                <c:pt idx="8098">
                  <c:v>-0.96542600000000001</c:v>
                </c:pt>
                <c:pt idx="8099">
                  <c:v>1.24701</c:v>
                </c:pt>
                <c:pt idx="8100">
                  <c:v>-0.69288400000000006</c:v>
                </c:pt>
                <c:pt idx="8101">
                  <c:v>0.37646400000000002</c:v>
                </c:pt>
                <c:pt idx="8102">
                  <c:v>0.763019</c:v>
                </c:pt>
                <c:pt idx="8103">
                  <c:v>-0.36976599999999998</c:v>
                </c:pt>
                <c:pt idx="8104">
                  <c:v>-0.26274900000000001</c:v>
                </c:pt>
                <c:pt idx="8105">
                  <c:v>-0.34508100000000003</c:v>
                </c:pt>
                <c:pt idx="8106">
                  <c:v>1.14253</c:v>
                </c:pt>
                <c:pt idx="8107">
                  <c:v>-1.09453</c:v>
                </c:pt>
                <c:pt idx="8108">
                  <c:v>1.6456200000000001</c:v>
                </c:pt>
                <c:pt idx="8109">
                  <c:v>-1.4602200000000001</c:v>
                </c:pt>
                <c:pt idx="8110">
                  <c:v>-0.32494800000000001</c:v>
                </c:pt>
                <c:pt idx="8111">
                  <c:v>0.48370200000000002</c:v>
                </c:pt>
                <c:pt idx="8112">
                  <c:v>0.42930000000000001</c:v>
                </c:pt>
                <c:pt idx="8113">
                  <c:v>-0.76555899999999999</c:v>
                </c:pt>
                <c:pt idx="8114">
                  <c:v>-0.72930799999999996</c:v>
                </c:pt>
                <c:pt idx="8115">
                  <c:v>0.81161399999999995</c:v>
                </c:pt>
                <c:pt idx="8116">
                  <c:v>-0.83246399999999998</c:v>
                </c:pt>
                <c:pt idx="8117">
                  <c:v>0.69709500000000002</c:v>
                </c:pt>
                <c:pt idx="8118">
                  <c:v>0.91323799999999999</c:v>
                </c:pt>
                <c:pt idx="8119">
                  <c:v>0.908802</c:v>
                </c:pt>
                <c:pt idx="8120">
                  <c:v>0.205458</c:v>
                </c:pt>
                <c:pt idx="8121">
                  <c:v>0.85476300000000005</c:v>
                </c:pt>
                <c:pt idx="8122">
                  <c:v>-0.279331</c:v>
                </c:pt>
                <c:pt idx="8123">
                  <c:v>-1.2870999999999999</c:v>
                </c:pt>
                <c:pt idx="8124">
                  <c:v>-0.63400900000000004</c:v>
                </c:pt>
                <c:pt idx="8125">
                  <c:v>-0.44983299999999998</c:v>
                </c:pt>
                <c:pt idx="8126">
                  <c:v>0.86111000000000004</c:v>
                </c:pt>
                <c:pt idx="8127">
                  <c:v>-0.49127999999999999</c:v>
                </c:pt>
                <c:pt idx="8128">
                  <c:v>-0.97363100000000002</c:v>
                </c:pt>
                <c:pt idx="8129">
                  <c:v>1.1631400000000001</c:v>
                </c:pt>
                <c:pt idx="8130">
                  <c:v>0.73955199999999999</c:v>
                </c:pt>
                <c:pt idx="8131">
                  <c:v>-1.22035</c:v>
                </c:pt>
                <c:pt idx="8132">
                  <c:v>-0.96346699999999996</c:v>
                </c:pt>
                <c:pt idx="8133">
                  <c:v>0.41786800000000002</c:v>
                </c:pt>
                <c:pt idx="8134">
                  <c:v>0.838669</c:v>
                </c:pt>
                <c:pt idx="8135">
                  <c:v>-0.72552700000000003</c:v>
                </c:pt>
                <c:pt idx="8136">
                  <c:v>0.157583</c:v>
                </c:pt>
                <c:pt idx="8137">
                  <c:v>1.35259</c:v>
                </c:pt>
                <c:pt idx="8138">
                  <c:v>0.43845499999999998</c:v>
                </c:pt>
                <c:pt idx="8139">
                  <c:v>5.1712000000000001E-2</c:v>
                </c:pt>
                <c:pt idx="8140">
                  <c:v>0.56309100000000001</c:v>
                </c:pt>
                <c:pt idx="8141">
                  <c:v>-1.2895000000000001</c:v>
                </c:pt>
                <c:pt idx="8142">
                  <c:v>1.38852</c:v>
                </c:pt>
                <c:pt idx="8143">
                  <c:v>0.66299799999999998</c:v>
                </c:pt>
                <c:pt idx="8144">
                  <c:v>0.16889999999999999</c:v>
                </c:pt>
                <c:pt idx="8145">
                  <c:v>-2.08955</c:v>
                </c:pt>
                <c:pt idx="8146">
                  <c:v>0.28360299999999999</c:v>
                </c:pt>
                <c:pt idx="8147">
                  <c:v>0.52101600000000003</c:v>
                </c:pt>
                <c:pt idx="8148">
                  <c:v>-0.87228899999999998</c:v>
                </c:pt>
                <c:pt idx="8149">
                  <c:v>-0.182618</c:v>
                </c:pt>
                <c:pt idx="8150">
                  <c:v>-1.1903E-2</c:v>
                </c:pt>
                <c:pt idx="8151">
                  <c:v>-1.81175</c:v>
                </c:pt>
                <c:pt idx="8152">
                  <c:v>0.121477</c:v>
                </c:pt>
                <c:pt idx="8153">
                  <c:v>0.33709</c:v>
                </c:pt>
                <c:pt idx="8154">
                  <c:v>0.77557900000000002</c:v>
                </c:pt>
                <c:pt idx="8155">
                  <c:v>0.68520499999999995</c:v>
                </c:pt>
                <c:pt idx="8156">
                  <c:v>0.76007800000000003</c:v>
                </c:pt>
                <c:pt idx="8157">
                  <c:v>-0.53967299999999996</c:v>
                </c:pt>
                <c:pt idx="8158">
                  <c:v>-0.76643899999999998</c:v>
                </c:pt>
                <c:pt idx="8159">
                  <c:v>0.105806</c:v>
                </c:pt>
                <c:pt idx="8160">
                  <c:v>0.69750800000000002</c:v>
                </c:pt>
                <c:pt idx="8161">
                  <c:v>-2.2154E-2</c:v>
                </c:pt>
                <c:pt idx="8162">
                  <c:v>-0.83241600000000004</c:v>
                </c:pt>
                <c:pt idx="8163">
                  <c:v>-0.76861000000000002</c:v>
                </c:pt>
                <c:pt idx="8164">
                  <c:v>0.31917800000000002</c:v>
                </c:pt>
                <c:pt idx="8165">
                  <c:v>-0.485346</c:v>
                </c:pt>
                <c:pt idx="8166">
                  <c:v>0.49415900000000001</c:v>
                </c:pt>
                <c:pt idx="8167">
                  <c:v>0.63905000000000001</c:v>
                </c:pt>
                <c:pt idx="8168">
                  <c:v>-1.27111</c:v>
                </c:pt>
                <c:pt idx="8169">
                  <c:v>1.16161</c:v>
                </c:pt>
                <c:pt idx="8170">
                  <c:v>1.22855</c:v>
                </c:pt>
                <c:pt idx="8171">
                  <c:v>-1.2100599999999999</c:v>
                </c:pt>
                <c:pt idx="8172">
                  <c:v>0.16287099999999999</c:v>
                </c:pt>
                <c:pt idx="8173">
                  <c:v>0.69124300000000005</c:v>
                </c:pt>
                <c:pt idx="8174">
                  <c:v>-0.46140900000000001</c:v>
                </c:pt>
                <c:pt idx="8175">
                  <c:v>2.7841000000000001E-2</c:v>
                </c:pt>
                <c:pt idx="8176">
                  <c:v>1.25346</c:v>
                </c:pt>
                <c:pt idx="8177">
                  <c:v>0.92937199999999998</c:v>
                </c:pt>
                <c:pt idx="8178">
                  <c:v>1.3814999999999999E-2</c:v>
                </c:pt>
                <c:pt idx="8179">
                  <c:v>0.356906</c:v>
                </c:pt>
                <c:pt idx="8180">
                  <c:v>0.94581000000000004</c:v>
                </c:pt>
                <c:pt idx="8181">
                  <c:v>0.47305599999999998</c:v>
                </c:pt>
                <c:pt idx="8182">
                  <c:v>0.71651100000000001</c:v>
                </c:pt>
                <c:pt idx="8183">
                  <c:v>0.95820499999999997</c:v>
                </c:pt>
                <c:pt idx="8184">
                  <c:v>0.123733</c:v>
                </c:pt>
                <c:pt idx="8185">
                  <c:v>-8.1309000000000006E-2</c:v>
                </c:pt>
                <c:pt idx="8186">
                  <c:v>0.77788900000000005</c:v>
                </c:pt>
                <c:pt idx="8187">
                  <c:v>-0.27322200000000002</c:v>
                </c:pt>
                <c:pt idx="8188">
                  <c:v>1.10886</c:v>
                </c:pt>
                <c:pt idx="8189">
                  <c:v>-1.0444199999999999</c:v>
                </c:pt>
                <c:pt idx="8190">
                  <c:v>8.0799999999999997E-2</c:v>
                </c:pt>
                <c:pt idx="8191">
                  <c:v>0.95546600000000004</c:v>
                </c:pt>
                <c:pt idx="8192">
                  <c:v>0.92264500000000005</c:v>
                </c:pt>
                <c:pt idx="8193">
                  <c:v>-0.59076799999999996</c:v>
                </c:pt>
                <c:pt idx="8194">
                  <c:v>-0.76029000000000002</c:v>
                </c:pt>
                <c:pt idx="8195">
                  <c:v>-0.74421099999999996</c:v>
                </c:pt>
                <c:pt idx="8196">
                  <c:v>0.17891000000000001</c:v>
                </c:pt>
                <c:pt idx="8197">
                  <c:v>0.65626499999999999</c:v>
                </c:pt>
                <c:pt idx="8198">
                  <c:v>0.85018300000000002</c:v>
                </c:pt>
                <c:pt idx="8199">
                  <c:v>1.4447300000000001</c:v>
                </c:pt>
                <c:pt idx="8200">
                  <c:v>1.1038300000000001</c:v>
                </c:pt>
                <c:pt idx="8201">
                  <c:v>-0.34200199999999997</c:v>
                </c:pt>
                <c:pt idx="8202">
                  <c:v>0.169734</c:v>
                </c:pt>
                <c:pt idx="8203">
                  <c:v>-7.9640000000000006E-3</c:v>
                </c:pt>
                <c:pt idx="8204">
                  <c:v>-0.34596100000000002</c:v>
                </c:pt>
                <c:pt idx="8205">
                  <c:v>-6.2420000000000003E-2</c:v>
                </c:pt>
                <c:pt idx="8206">
                  <c:v>-0.253967</c:v>
                </c:pt>
                <c:pt idx="8207">
                  <c:v>-0.215473</c:v>
                </c:pt>
                <c:pt idx="8208">
                  <c:v>1.5472900000000001</c:v>
                </c:pt>
                <c:pt idx="8209">
                  <c:v>-1.38422</c:v>
                </c:pt>
                <c:pt idx="8210">
                  <c:v>-0.29449700000000001</c:v>
                </c:pt>
                <c:pt idx="8211">
                  <c:v>-0.11677700000000001</c:v>
                </c:pt>
                <c:pt idx="8212">
                  <c:v>1.0053000000000001</c:v>
                </c:pt>
                <c:pt idx="8213">
                  <c:v>-1.28891</c:v>
                </c:pt>
                <c:pt idx="8214">
                  <c:v>-0.228071</c:v>
                </c:pt>
                <c:pt idx="8215">
                  <c:v>4.9631000000000002E-2</c:v>
                </c:pt>
                <c:pt idx="8216">
                  <c:v>1.50023</c:v>
                </c:pt>
                <c:pt idx="8217">
                  <c:v>-2.4789400000000001</c:v>
                </c:pt>
                <c:pt idx="8218">
                  <c:v>0.21091799999999999</c:v>
                </c:pt>
                <c:pt idx="8219">
                  <c:v>0.14040800000000001</c:v>
                </c:pt>
                <c:pt idx="8220">
                  <c:v>-0.62956800000000002</c:v>
                </c:pt>
                <c:pt idx="8221">
                  <c:v>0.78973499999999996</c:v>
                </c:pt>
                <c:pt idx="8222">
                  <c:v>-2.0375899999999998</c:v>
                </c:pt>
                <c:pt idx="8223">
                  <c:v>-0.73116499999999995</c:v>
                </c:pt>
                <c:pt idx="8224">
                  <c:v>0.69219900000000001</c:v>
                </c:pt>
                <c:pt idx="8225">
                  <c:v>-1.4209000000000001</c:v>
                </c:pt>
                <c:pt idx="8226">
                  <c:v>-0.82015000000000005</c:v>
                </c:pt>
                <c:pt idx="8227">
                  <c:v>0.89125200000000004</c:v>
                </c:pt>
                <c:pt idx="8228">
                  <c:v>0.57450400000000001</c:v>
                </c:pt>
                <c:pt idx="8229">
                  <c:v>1.14697</c:v>
                </c:pt>
                <c:pt idx="8230">
                  <c:v>-0.116559</c:v>
                </c:pt>
                <c:pt idx="8231">
                  <c:v>0.27276299999999998</c:v>
                </c:pt>
                <c:pt idx="8232">
                  <c:v>0.15495300000000001</c:v>
                </c:pt>
                <c:pt idx="8233">
                  <c:v>0.245502</c:v>
                </c:pt>
                <c:pt idx="8234">
                  <c:v>0.21324599999999999</c:v>
                </c:pt>
                <c:pt idx="8235">
                  <c:v>0.768181</c:v>
                </c:pt>
                <c:pt idx="8236">
                  <c:v>0.73896799999999996</c:v>
                </c:pt>
                <c:pt idx="8237">
                  <c:v>-2.6559999999999999E-3</c:v>
                </c:pt>
                <c:pt idx="8238">
                  <c:v>0.74748000000000003</c:v>
                </c:pt>
                <c:pt idx="8239">
                  <c:v>-0.214724</c:v>
                </c:pt>
                <c:pt idx="8240">
                  <c:v>0.69082600000000005</c:v>
                </c:pt>
                <c:pt idx="8241">
                  <c:v>0.25392999999999999</c:v>
                </c:pt>
                <c:pt idx="8242">
                  <c:v>0.83198700000000003</c:v>
                </c:pt>
                <c:pt idx="8243">
                  <c:v>0.93527700000000003</c:v>
                </c:pt>
                <c:pt idx="8244">
                  <c:v>0.58537899999999998</c:v>
                </c:pt>
                <c:pt idx="8245">
                  <c:v>1.5707199999999999</c:v>
                </c:pt>
                <c:pt idx="8246">
                  <c:v>1.2476499999999999</c:v>
                </c:pt>
                <c:pt idx="8247">
                  <c:v>0.82901499999999995</c:v>
                </c:pt>
                <c:pt idx="8248">
                  <c:v>0.116795</c:v>
                </c:pt>
                <c:pt idx="8249">
                  <c:v>1.4091499999999999</c:v>
                </c:pt>
                <c:pt idx="8250">
                  <c:v>0.90254299999999998</c:v>
                </c:pt>
                <c:pt idx="8251">
                  <c:v>0.62060400000000004</c:v>
                </c:pt>
                <c:pt idx="8252">
                  <c:v>0.55635500000000004</c:v>
                </c:pt>
                <c:pt idx="8253">
                  <c:v>0.771374</c:v>
                </c:pt>
                <c:pt idx="8254">
                  <c:v>0.63331499999999996</c:v>
                </c:pt>
                <c:pt idx="8255">
                  <c:v>-0.123361</c:v>
                </c:pt>
                <c:pt idx="8256">
                  <c:v>0.82231399999999999</c:v>
                </c:pt>
                <c:pt idx="8257">
                  <c:v>0.65737500000000004</c:v>
                </c:pt>
                <c:pt idx="8258">
                  <c:v>7.0582000000000006E-2</c:v>
                </c:pt>
                <c:pt idx="8259">
                  <c:v>-0.59951500000000002</c:v>
                </c:pt>
                <c:pt idx="8260">
                  <c:v>1.5000800000000001</c:v>
                </c:pt>
                <c:pt idx="8261">
                  <c:v>0.44129099999999999</c:v>
                </c:pt>
                <c:pt idx="8262">
                  <c:v>0.14154600000000001</c:v>
                </c:pt>
                <c:pt idx="8263">
                  <c:v>-0.16247700000000001</c:v>
                </c:pt>
                <c:pt idx="8264">
                  <c:v>1.1818200000000001</c:v>
                </c:pt>
                <c:pt idx="8265">
                  <c:v>-0.54985200000000001</c:v>
                </c:pt>
                <c:pt idx="8266">
                  <c:v>0.88116899999999998</c:v>
                </c:pt>
                <c:pt idx="8267">
                  <c:v>-0.211538</c:v>
                </c:pt>
                <c:pt idx="8268">
                  <c:v>1.0402800000000001</c:v>
                </c:pt>
                <c:pt idx="8269">
                  <c:v>1.8072999999999999</c:v>
                </c:pt>
                <c:pt idx="8270">
                  <c:v>0.59234799999999999</c:v>
                </c:pt>
                <c:pt idx="8271">
                  <c:v>2.0398399999999999</c:v>
                </c:pt>
                <c:pt idx="8272">
                  <c:v>2.2498000000000001E-2</c:v>
                </c:pt>
                <c:pt idx="8273">
                  <c:v>0.655532</c:v>
                </c:pt>
                <c:pt idx="8274">
                  <c:v>1.18129</c:v>
                </c:pt>
                <c:pt idx="8275">
                  <c:v>1.2478899999999999</c:v>
                </c:pt>
                <c:pt idx="8276">
                  <c:v>0.25997700000000001</c:v>
                </c:pt>
                <c:pt idx="8277">
                  <c:v>0.72792599999999996</c:v>
                </c:pt>
                <c:pt idx="8278">
                  <c:v>0.61689400000000005</c:v>
                </c:pt>
                <c:pt idx="8279">
                  <c:v>1.2725</c:v>
                </c:pt>
                <c:pt idx="8280">
                  <c:v>0.71519999999999995</c:v>
                </c:pt>
                <c:pt idx="8281">
                  <c:v>0.98340099999999997</c:v>
                </c:pt>
                <c:pt idx="8282">
                  <c:v>1.17334</c:v>
                </c:pt>
                <c:pt idx="8283">
                  <c:v>-2.4524000000000001E-2</c:v>
                </c:pt>
                <c:pt idx="8284">
                  <c:v>0.80990399999999996</c:v>
                </c:pt>
                <c:pt idx="8285">
                  <c:v>1.4391499999999999</c:v>
                </c:pt>
                <c:pt idx="8286">
                  <c:v>0.80578700000000003</c:v>
                </c:pt>
                <c:pt idx="8287">
                  <c:v>-0.33974399999999999</c:v>
                </c:pt>
                <c:pt idx="8288">
                  <c:v>9.7376000000000004E-2</c:v>
                </c:pt>
                <c:pt idx="8289">
                  <c:v>0.876722</c:v>
                </c:pt>
                <c:pt idx="8290">
                  <c:v>0.98222200000000004</c:v>
                </c:pt>
                <c:pt idx="8291">
                  <c:v>1.26759</c:v>
                </c:pt>
                <c:pt idx="8292">
                  <c:v>0.31180999999999998</c:v>
                </c:pt>
                <c:pt idx="8293">
                  <c:v>1.7065699999999999</c:v>
                </c:pt>
                <c:pt idx="8294">
                  <c:v>-6.8651000000000004E-2</c:v>
                </c:pt>
                <c:pt idx="8295">
                  <c:v>-0.36175800000000002</c:v>
                </c:pt>
                <c:pt idx="8296">
                  <c:v>5.4203000000000001E-2</c:v>
                </c:pt>
                <c:pt idx="8297">
                  <c:v>0.67999600000000004</c:v>
                </c:pt>
                <c:pt idx="8298">
                  <c:v>-0.21176900000000001</c:v>
                </c:pt>
                <c:pt idx="8299">
                  <c:v>0.59919699999999998</c:v>
                </c:pt>
                <c:pt idx="8300">
                  <c:v>1.2425999999999999</c:v>
                </c:pt>
                <c:pt idx="8301">
                  <c:v>1.0175799999999999</c:v>
                </c:pt>
                <c:pt idx="8302">
                  <c:v>1.4878</c:v>
                </c:pt>
                <c:pt idx="8303">
                  <c:v>0.68505300000000002</c:v>
                </c:pt>
                <c:pt idx="8304">
                  <c:v>0.83527700000000005</c:v>
                </c:pt>
                <c:pt idx="8305">
                  <c:v>0.90164</c:v>
                </c:pt>
                <c:pt idx="8306">
                  <c:v>-6.417E-3</c:v>
                </c:pt>
                <c:pt idx="8307">
                  <c:v>0.27561000000000002</c:v>
                </c:pt>
                <c:pt idx="8308">
                  <c:v>0.70981300000000003</c:v>
                </c:pt>
                <c:pt idx="8309">
                  <c:v>1.2261200000000001</c:v>
                </c:pt>
                <c:pt idx="8310">
                  <c:v>0.63671800000000001</c:v>
                </c:pt>
                <c:pt idx="8311">
                  <c:v>1.0611699999999999</c:v>
                </c:pt>
                <c:pt idx="8312">
                  <c:v>-0.53003999999999996</c:v>
                </c:pt>
                <c:pt idx="8313">
                  <c:v>6.7986000000000005E-2</c:v>
                </c:pt>
                <c:pt idx="8314">
                  <c:v>0.89243099999999997</c:v>
                </c:pt>
                <c:pt idx="8315">
                  <c:v>-0.56251099999999998</c:v>
                </c:pt>
                <c:pt idx="8316">
                  <c:v>0.89175700000000002</c:v>
                </c:pt>
                <c:pt idx="8317">
                  <c:v>0.96107699999999996</c:v>
                </c:pt>
                <c:pt idx="8318">
                  <c:v>-0.19166900000000001</c:v>
                </c:pt>
                <c:pt idx="8319">
                  <c:v>0.82101000000000002</c:v>
                </c:pt>
                <c:pt idx="8320">
                  <c:v>0.44125300000000001</c:v>
                </c:pt>
                <c:pt idx="8321">
                  <c:v>0.65917199999999998</c:v>
                </c:pt>
                <c:pt idx="8322">
                  <c:v>9.7332000000000002E-2</c:v>
                </c:pt>
                <c:pt idx="8323">
                  <c:v>1.6543099999999999</c:v>
                </c:pt>
                <c:pt idx="8324">
                  <c:v>0.70776300000000003</c:v>
                </c:pt>
                <c:pt idx="8325">
                  <c:v>0.78700999999999999</c:v>
                </c:pt>
                <c:pt idx="8326">
                  <c:v>0.99618300000000004</c:v>
                </c:pt>
                <c:pt idx="8327">
                  <c:v>1.5793900000000001</c:v>
                </c:pt>
                <c:pt idx="8328">
                  <c:v>1.19564</c:v>
                </c:pt>
                <c:pt idx="8329">
                  <c:v>0.92862299999999998</c:v>
                </c:pt>
                <c:pt idx="8330">
                  <c:v>1.29559</c:v>
                </c:pt>
                <c:pt idx="8331">
                  <c:v>0.78793400000000002</c:v>
                </c:pt>
                <c:pt idx="8332">
                  <c:v>0.79098100000000005</c:v>
                </c:pt>
                <c:pt idx="8333">
                  <c:v>0.55475799999999997</c:v>
                </c:pt>
                <c:pt idx="8334">
                  <c:v>0.61221000000000003</c:v>
                </c:pt>
                <c:pt idx="8335">
                  <c:v>1.19916</c:v>
                </c:pt>
                <c:pt idx="8336">
                  <c:v>0.78102800000000006</c:v>
                </c:pt>
                <c:pt idx="8337">
                  <c:v>0.56121299999999996</c:v>
                </c:pt>
                <c:pt idx="8338">
                  <c:v>0.83124699999999996</c:v>
                </c:pt>
                <c:pt idx="8339">
                  <c:v>1.56063</c:v>
                </c:pt>
                <c:pt idx="8340">
                  <c:v>0.70067999999999997</c:v>
                </c:pt>
                <c:pt idx="8341">
                  <c:v>0.59285200000000005</c:v>
                </c:pt>
                <c:pt idx="8342">
                  <c:v>1.0000199999999999</c:v>
                </c:pt>
                <c:pt idx="8343">
                  <c:v>1.11663</c:v>
                </c:pt>
                <c:pt idx="8344">
                  <c:v>1.2320599999999999</c:v>
                </c:pt>
                <c:pt idx="8345">
                  <c:v>0.23399900000000001</c:v>
                </c:pt>
                <c:pt idx="8346">
                  <c:v>-1.2866599999999999</c:v>
                </c:pt>
                <c:pt idx="8347">
                  <c:v>0.81286099999999994</c:v>
                </c:pt>
                <c:pt idx="8348">
                  <c:v>1.2403299999999999</c:v>
                </c:pt>
                <c:pt idx="8349">
                  <c:v>0.79506200000000005</c:v>
                </c:pt>
                <c:pt idx="8350">
                  <c:v>1.5028900000000001</c:v>
                </c:pt>
                <c:pt idx="8351">
                  <c:v>7.0154999999999995E-2</c:v>
                </c:pt>
                <c:pt idx="8352">
                  <c:v>0.31253700000000001</c:v>
                </c:pt>
                <c:pt idx="8353">
                  <c:v>-0.271507</c:v>
                </c:pt>
                <c:pt idx="8354">
                  <c:v>1.27485</c:v>
                </c:pt>
                <c:pt idx="8355">
                  <c:v>0.82288899999999998</c:v>
                </c:pt>
                <c:pt idx="8356">
                  <c:v>7.9559000000000005E-2</c:v>
                </c:pt>
                <c:pt idx="8357">
                  <c:v>-0.58747000000000005</c:v>
                </c:pt>
                <c:pt idx="8358">
                  <c:v>-1.0186599999999999</c:v>
                </c:pt>
                <c:pt idx="8359">
                  <c:v>-0.39089099999999999</c:v>
                </c:pt>
                <c:pt idx="8360">
                  <c:v>-0.30245</c:v>
                </c:pt>
                <c:pt idx="8361">
                  <c:v>1.0466299999999999</c:v>
                </c:pt>
                <c:pt idx="8362">
                  <c:v>-1.1149800000000001</c:v>
                </c:pt>
                <c:pt idx="8363">
                  <c:v>1.727E-3</c:v>
                </c:pt>
                <c:pt idx="8364">
                  <c:v>-0.475408</c:v>
                </c:pt>
                <c:pt idx="8365">
                  <c:v>-0.106144</c:v>
                </c:pt>
                <c:pt idx="8366">
                  <c:v>0.342219</c:v>
                </c:pt>
                <c:pt idx="8367">
                  <c:v>0.13286200000000001</c:v>
                </c:pt>
                <c:pt idx="8368">
                  <c:v>-1.4169</c:v>
                </c:pt>
                <c:pt idx="8369">
                  <c:v>-1.8189</c:v>
                </c:pt>
                <c:pt idx="8370">
                  <c:v>0.625726</c:v>
                </c:pt>
                <c:pt idx="8371">
                  <c:v>0.73990699999999998</c:v>
                </c:pt>
                <c:pt idx="8372">
                  <c:v>0.498276</c:v>
                </c:pt>
                <c:pt idx="8373">
                  <c:v>1.03806</c:v>
                </c:pt>
                <c:pt idx="8374">
                  <c:v>0.198098</c:v>
                </c:pt>
                <c:pt idx="8375">
                  <c:v>0.92636200000000002</c:v>
                </c:pt>
                <c:pt idx="8376">
                  <c:v>0.91658099999999998</c:v>
                </c:pt>
                <c:pt idx="8377">
                  <c:v>-0.216391</c:v>
                </c:pt>
                <c:pt idx="8378">
                  <c:v>0.76532599999999995</c:v>
                </c:pt>
                <c:pt idx="8379">
                  <c:v>-1.3160499999999999</c:v>
                </c:pt>
                <c:pt idx="8380">
                  <c:v>-0.99576299999999995</c:v>
                </c:pt>
                <c:pt idx="8381">
                  <c:v>0.55516600000000005</c:v>
                </c:pt>
                <c:pt idx="8382">
                  <c:v>1.0860399999999999</c:v>
                </c:pt>
                <c:pt idx="8383">
                  <c:v>1.3855599999999999</c:v>
                </c:pt>
                <c:pt idx="8384">
                  <c:v>1.61714</c:v>
                </c:pt>
                <c:pt idx="8385">
                  <c:v>-0.113677</c:v>
                </c:pt>
                <c:pt idx="8386">
                  <c:v>1.6993199999999999</c:v>
                </c:pt>
                <c:pt idx="8387">
                  <c:v>1.1418699999999999</c:v>
                </c:pt>
                <c:pt idx="8388">
                  <c:v>-0.65564599999999995</c:v>
                </c:pt>
                <c:pt idx="8389">
                  <c:v>1.0203599999999999</c:v>
                </c:pt>
                <c:pt idx="8390">
                  <c:v>3.6707999999999998E-2</c:v>
                </c:pt>
                <c:pt idx="8391">
                  <c:v>-0.52572300000000005</c:v>
                </c:pt>
                <c:pt idx="8392">
                  <c:v>-4.4600000000000004E-3</c:v>
                </c:pt>
                <c:pt idx="8393">
                  <c:v>1.6657200000000001</c:v>
                </c:pt>
                <c:pt idx="8394">
                  <c:v>0.59404999999999997</c:v>
                </c:pt>
                <c:pt idx="8395">
                  <c:v>1.0074799999999999</c:v>
                </c:pt>
                <c:pt idx="8396">
                  <c:v>1.0764199999999999</c:v>
                </c:pt>
                <c:pt idx="8397">
                  <c:v>1.0329299999999999</c:v>
                </c:pt>
                <c:pt idx="8398">
                  <c:v>0.181367</c:v>
                </c:pt>
                <c:pt idx="8399">
                  <c:v>0.33169199999999999</c:v>
                </c:pt>
                <c:pt idx="8400">
                  <c:v>0.33415899999999998</c:v>
                </c:pt>
                <c:pt idx="8401">
                  <c:v>3.6289999999999998E-3</c:v>
                </c:pt>
                <c:pt idx="8402">
                  <c:v>1.39072</c:v>
                </c:pt>
                <c:pt idx="8403">
                  <c:v>0.14755699999999999</c:v>
                </c:pt>
                <c:pt idx="8404">
                  <c:v>3.4994999999999998E-2</c:v>
                </c:pt>
                <c:pt idx="8405">
                  <c:v>-1.1432199999999999</c:v>
                </c:pt>
                <c:pt idx="8406">
                  <c:v>0.31597500000000001</c:v>
                </c:pt>
                <c:pt idx="8407">
                  <c:v>1.2430300000000001</c:v>
                </c:pt>
                <c:pt idx="8408">
                  <c:v>0.87485599999999997</c:v>
                </c:pt>
                <c:pt idx="8409">
                  <c:v>-0.78146899999999997</c:v>
                </c:pt>
                <c:pt idx="8410">
                  <c:v>0.71160800000000002</c:v>
                </c:pt>
                <c:pt idx="8411">
                  <c:v>1.3654500000000001</c:v>
                </c:pt>
                <c:pt idx="8412">
                  <c:v>0.70622300000000005</c:v>
                </c:pt>
                <c:pt idx="8413">
                  <c:v>0.89102400000000004</c:v>
                </c:pt>
                <c:pt idx="8414">
                  <c:v>0.19207199999999999</c:v>
                </c:pt>
                <c:pt idx="8415">
                  <c:v>1.3273699999999999</c:v>
                </c:pt>
                <c:pt idx="8416">
                  <c:v>0.28416799999999998</c:v>
                </c:pt>
                <c:pt idx="8417">
                  <c:v>1.0536099999999999</c:v>
                </c:pt>
                <c:pt idx="8418">
                  <c:v>0.114638</c:v>
                </c:pt>
                <c:pt idx="8419">
                  <c:v>1.1112899999999999</c:v>
                </c:pt>
                <c:pt idx="8420">
                  <c:v>4.6167E-2</c:v>
                </c:pt>
                <c:pt idx="8421">
                  <c:v>0.68808599999999998</c:v>
                </c:pt>
                <c:pt idx="8422">
                  <c:v>-1.58121</c:v>
                </c:pt>
                <c:pt idx="8423">
                  <c:v>1.0553600000000001</c:v>
                </c:pt>
                <c:pt idx="8424">
                  <c:v>0.96044499999999999</c:v>
                </c:pt>
                <c:pt idx="8425">
                  <c:v>-0.29953200000000002</c:v>
                </c:pt>
                <c:pt idx="8426">
                  <c:v>0.57593000000000005</c:v>
                </c:pt>
                <c:pt idx="8427">
                  <c:v>-8.1244999999999998E-2</c:v>
                </c:pt>
                <c:pt idx="8428">
                  <c:v>1.0631699999999999</c:v>
                </c:pt>
                <c:pt idx="8429">
                  <c:v>4.3104999999999997E-2</c:v>
                </c:pt>
                <c:pt idx="8430">
                  <c:v>0.17296400000000001</c:v>
                </c:pt>
                <c:pt idx="8431">
                  <c:v>0.131962</c:v>
                </c:pt>
                <c:pt idx="8432">
                  <c:v>0.49810199999999999</c:v>
                </c:pt>
                <c:pt idx="8433">
                  <c:v>1.1005</c:v>
                </c:pt>
                <c:pt idx="8434">
                  <c:v>0.37974000000000002</c:v>
                </c:pt>
                <c:pt idx="8435">
                  <c:v>0.66408100000000003</c:v>
                </c:pt>
                <c:pt idx="8436">
                  <c:v>-9.0853000000000003E-2</c:v>
                </c:pt>
                <c:pt idx="8437">
                  <c:v>1.2416400000000001</c:v>
                </c:pt>
                <c:pt idx="8438">
                  <c:v>0.236932</c:v>
                </c:pt>
                <c:pt idx="8439">
                  <c:v>0.74582800000000005</c:v>
                </c:pt>
                <c:pt idx="8440">
                  <c:v>0.53099600000000002</c:v>
                </c:pt>
                <c:pt idx="8441">
                  <c:v>-0.76645099999999999</c:v>
                </c:pt>
                <c:pt idx="8442">
                  <c:v>1.38045</c:v>
                </c:pt>
                <c:pt idx="8443">
                  <c:v>-0.61846699999999999</c:v>
                </c:pt>
                <c:pt idx="8444">
                  <c:v>0.57559099999999996</c:v>
                </c:pt>
                <c:pt idx="8445">
                  <c:v>0.55346300000000004</c:v>
                </c:pt>
                <c:pt idx="8446">
                  <c:v>-0.26022499999999998</c:v>
                </c:pt>
                <c:pt idx="8447">
                  <c:v>1.3249899999999999</c:v>
                </c:pt>
                <c:pt idx="8448">
                  <c:v>0.43019600000000002</c:v>
                </c:pt>
                <c:pt idx="8449">
                  <c:v>0.53407400000000005</c:v>
                </c:pt>
                <c:pt idx="8450">
                  <c:v>0.107465</c:v>
                </c:pt>
                <c:pt idx="8451">
                  <c:v>0.84201899999999996</c:v>
                </c:pt>
                <c:pt idx="8452">
                  <c:v>-0.55146799999999996</c:v>
                </c:pt>
                <c:pt idx="8453">
                  <c:v>0.42961700000000003</c:v>
                </c:pt>
                <c:pt idx="8454">
                  <c:v>0.87349900000000003</c:v>
                </c:pt>
                <c:pt idx="8455">
                  <c:v>0.71859300000000004</c:v>
                </c:pt>
                <c:pt idx="8456">
                  <c:v>0.627973</c:v>
                </c:pt>
                <c:pt idx="8457">
                  <c:v>0.96365199999999995</c:v>
                </c:pt>
                <c:pt idx="8458">
                  <c:v>0.79028200000000004</c:v>
                </c:pt>
                <c:pt idx="8459">
                  <c:v>1.4283699999999999</c:v>
                </c:pt>
                <c:pt idx="8460">
                  <c:v>0.40146999999999999</c:v>
                </c:pt>
                <c:pt idx="8461">
                  <c:v>1.24359</c:v>
                </c:pt>
                <c:pt idx="8462">
                  <c:v>1.20787</c:v>
                </c:pt>
                <c:pt idx="8463">
                  <c:v>0.15303900000000001</c:v>
                </c:pt>
                <c:pt idx="8464">
                  <c:v>1.17571</c:v>
                </c:pt>
                <c:pt idx="8465">
                  <c:v>0.57125400000000004</c:v>
                </c:pt>
                <c:pt idx="8466">
                  <c:v>0.60318499999999997</c:v>
                </c:pt>
                <c:pt idx="8467">
                  <c:v>0.18751300000000001</c:v>
                </c:pt>
                <c:pt idx="8468">
                  <c:v>0.80444300000000002</c:v>
                </c:pt>
                <c:pt idx="8469">
                  <c:v>-0.122251</c:v>
                </c:pt>
                <c:pt idx="8470">
                  <c:v>1.13602</c:v>
                </c:pt>
                <c:pt idx="8471">
                  <c:v>-0.250967</c:v>
                </c:pt>
                <c:pt idx="8472">
                  <c:v>1.0405899999999999</c:v>
                </c:pt>
                <c:pt idx="8473">
                  <c:v>1.55583</c:v>
                </c:pt>
                <c:pt idx="8474">
                  <c:v>0.61002900000000004</c:v>
                </c:pt>
                <c:pt idx="8475">
                  <c:v>0.14983099999999999</c:v>
                </c:pt>
                <c:pt idx="8476">
                  <c:v>0.97070999999999996</c:v>
                </c:pt>
                <c:pt idx="8477">
                  <c:v>0.99948300000000001</c:v>
                </c:pt>
                <c:pt idx="8478">
                  <c:v>-0.29863400000000001</c:v>
                </c:pt>
                <c:pt idx="8479">
                  <c:v>0.24520900000000001</c:v>
                </c:pt>
                <c:pt idx="8480">
                  <c:v>1.2890299999999999</c:v>
                </c:pt>
                <c:pt idx="8481">
                  <c:v>0.83568600000000004</c:v>
                </c:pt>
                <c:pt idx="8482">
                  <c:v>1.3075300000000001</c:v>
                </c:pt>
                <c:pt idx="8483">
                  <c:v>0.65739000000000003</c:v>
                </c:pt>
                <c:pt idx="8484">
                  <c:v>0.435726</c:v>
                </c:pt>
                <c:pt idx="8485">
                  <c:v>0.94450100000000003</c:v>
                </c:pt>
                <c:pt idx="8486">
                  <c:v>0.58857000000000004</c:v>
                </c:pt>
                <c:pt idx="8487">
                  <c:v>1.04969</c:v>
                </c:pt>
                <c:pt idx="8488">
                  <c:v>-0.15337999999999999</c:v>
                </c:pt>
                <c:pt idx="8489">
                  <c:v>0.62925299999999995</c:v>
                </c:pt>
                <c:pt idx="8490">
                  <c:v>1.4554400000000001</c:v>
                </c:pt>
                <c:pt idx="8491">
                  <c:v>-0.78937500000000005</c:v>
                </c:pt>
                <c:pt idx="8492">
                  <c:v>0.88968100000000006</c:v>
                </c:pt>
                <c:pt idx="8493">
                  <c:v>1.0997699999999999</c:v>
                </c:pt>
                <c:pt idx="8494">
                  <c:v>0.66495899999999997</c:v>
                </c:pt>
                <c:pt idx="8495">
                  <c:v>0.91320299999999999</c:v>
                </c:pt>
                <c:pt idx="8496">
                  <c:v>0.83541399999999999</c:v>
                </c:pt>
                <c:pt idx="8497">
                  <c:v>0.94968300000000005</c:v>
                </c:pt>
                <c:pt idx="8498">
                  <c:v>-0.13036</c:v>
                </c:pt>
                <c:pt idx="8499">
                  <c:v>0.98185500000000003</c:v>
                </c:pt>
                <c:pt idx="8500">
                  <c:v>0.50028399999999995</c:v>
                </c:pt>
                <c:pt idx="8501">
                  <c:v>-0.39226499999999997</c:v>
                </c:pt>
                <c:pt idx="8502">
                  <c:v>0.967221</c:v>
                </c:pt>
                <c:pt idx="8503">
                  <c:v>0.48867500000000003</c:v>
                </c:pt>
                <c:pt idx="8504">
                  <c:v>0.26900499999999999</c:v>
                </c:pt>
                <c:pt idx="8505">
                  <c:v>0.90527899999999994</c:v>
                </c:pt>
                <c:pt idx="8506">
                  <c:v>-0.35357100000000002</c:v>
                </c:pt>
                <c:pt idx="8507">
                  <c:v>-1.0955900000000001</c:v>
                </c:pt>
                <c:pt idx="8508">
                  <c:v>-0.621147</c:v>
                </c:pt>
                <c:pt idx="8509">
                  <c:v>-8.8230000000000003E-2</c:v>
                </c:pt>
                <c:pt idx="8510">
                  <c:v>0.83382199999999995</c:v>
                </c:pt>
                <c:pt idx="8511">
                  <c:v>-0.149118</c:v>
                </c:pt>
                <c:pt idx="8512">
                  <c:v>1.6111200000000001</c:v>
                </c:pt>
                <c:pt idx="8513">
                  <c:v>0.14935100000000001</c:v>
                </c:pt>
                <c:pt idx="8514">
                  <c:v>-4.2925999999999999E-2</c:v>
                </c:pt>
                <c:pt idx="8515">
                  <c:v>4.2654999999999998E-2</c:v>
                </c:pt>
                <c:pt idx="8516">
                  <c:v>1.06463</c:v>
                </c:pt>
                <c:pt idx="8517">
                  <c:v>0.76747299999999996</c:v>
                </c:pt>
                <c:pt idx="8518">
                  <c:v>0.93301199999999995</c:v>
                </c:pt>
                <c:pt idx="8519">
                  <c:v>0.60088399999999997</c:v>
                </c:pt>
                <c:pt idx="8520">
                  <c:v>0.480182</c:v>
                </c:pt>
                <c:pt idx="8521">
                  <c:v>-0.448353</c:v>
                </c:pt>
                <c:pt idx="8522">
                  <c:v>1.36405</c:v>
                </c:pt>
                <c:pt idx="8523">
                  <c:v>0.42970199999999997</c:v>
                </c:pt>
                <c:pt idx="8524">
                  <c:v>0.293485</c:v>
                </c:pt>
                <c:pt idx="8525">
                  <c:v>0.65331799999999995</c:v>
                </c:pt>
                <c:pt idx="8526">
                  <c:v>1.25396</c:v>
                </c:pt>
                <c:pt idx="8527">
                  <c:v>0.68651399999999996</c:v>
                </c:pt>
                <c:pt idx="8528">
                  <c:v>0.96282100000000004</c:v>
                </c:pt>
                <c:pt idx="8529">
                  <c:v>-0.27376800000000001</c:v>
                </c:pt>
                <c:pt idx="8530">
                  <c:v>1.5047299999999999</c:v>
                </c:pt>
                <c:pt idx="8531">
                  <c:v>1.3430299999999999</c:v>
                </c:pt>
                <c:pt idx="8532">
                  <c:v>0.806423</c:v>
                </c:pt>
                <c:pt idx="8533">
                  <c:v>1.20123</c:v>
                </c:pt>
                <c:pt idx="8534">
                  <c:v>0.70945100000000005</c:v>
                </c:pt>
                <c:pt idx="8535">
                  <c:v>0.94596999999999998</c:v>
                </c:pt>
                <c:pt idx="8536">
                  <c:v>1.14253</c:v>
                </c:pt>
                <c:pt idx="8537">
                  <c:v>0.49920500000000001</c:v>
                </c:pt>
                <c:pt idx="8538">
                  <c:v>1.3830100000000001</c:v>
                </c:pt>
                <c:pt idx="8539">
                  <c:v>0.93003400000000003</c:v>
                </c:pt>
                <c:pt idx="8540">
                  <c:v>0.97179599999999999</c:v>
                </c:pt>
                <c:pt idx="8541">
                  <c:v>0.69677599999999995</c:v>
                </c:pt>
                <c:pt idx="8542">
                  <c:v>1.3782399999999999</c:v>
                </c:pt>
                <c:pt idx="8543">
                  <c:v>0.85672599999999999</c:v>
                </c:pt>
                <c:pt idx="8544">
                  <c:v>0.97216400000000003</c:v>
                </c:pt>
                <c:pt idx="8545">
                  <c:v>1.1852100000000001</c:v>
                </c:pt>
                <c:pt idx="8546">
                  <c:v>-0.77039199999999997</c:v>
                </c:pt>
                <c:pt idx="8547">
                  <c:v>0.95469800000000005</c:v>
                </c:pt>
                <c:pt idx="8548">
                  <c:v>0.915933</c:v>
                </c:pt>
                <c:pt idx="8549">
                  <c:v>0.59761399999999998</c:v>
                </c:pt>
                <c:pt idx="8550">
                  <c:v>0.93242999999999998</c:v>
                </c:pt>
                <c:pt idx="8551">
                  <c:v>1.22749</c:v>
                </c:pt>
                <c:pt idx="8552">
                  <c:v>0.90483800000000003</c:v>
                </c:pt>
                <c:pt idx="8553">
                  <c:v>0.84495100000000001</c:v>
                </c:pt>
                <c:pt idx="8554">
                  <c:v>0.80647599999999997</c:v>
                </c:pt>
                <c:pt idx="8555">
                  <c:v>0.85363500000000003</c:v>
                </c:pt>
                <c:pt idx="8556">
                  <c:v>1.13429</c:v>
                </c:pt>
                <c:pt idx="8557">
                  <c:v>0.95274499999999995</c:v>
                </c:pt>
                <c:pt idx="8558">
                  <c:v>1.2153</c:v>
                </c:pt>
                <c:pt idx="8559">
                  <c:v>-2.4272999999999999E-2</c:v>
                </c:pt>
                <c:pt idx="8560">
                  <c:v>1.38872</c:v>
                </c:pt>
                <c:pt idx="8561">
                  <c:v>-2.2190099999999999</c:v>
                </c:pt>
                <c:pt idx="8562">
                  <c:v>0.29006300000000002</c:v>
                </c:pt>
                <c:pt idx="8563">
                  <c:v>1.09758</c:v>
                </c:pt>
                <c:pt idx="8564">
                  <c:v>1.08205</c:v>
                </c:pt>
                <c:pt idx="8565">
                  <c:v>1.35053</c:v>
                </c:pt>
                <c:pt idx="8566">
                  <c:v>0.81509699999999996</c:v>
                </c:pt>
                <c:pt idx="8567">
                  <c:v>-0.46711599999999998</c:v>
                </c:pt>
                <c:pt idx="8568">
                  <c:v>0.99155300000000002</c:v>
                </c:pt>
                <c:pt idx="8569">
                  <c:v>-0.58947700000000003</c:v>
                </c:pt>
                <c:pt idx="8570">
                  <c:v>1.67282</c:v>
                </c:pt>
                <c:pt idx="8571">
                  <c:v>0.81929799999999997</c:v>
                </c:pt>
                <c:pt idx="8572">
                  <c:v>0.17976200000000001</c:v>
                </c:pt>
                <c:pt idx="8573">
                  <c:v>1.15218</c:v>
                </c:pt>
                <c:pt idx="8574">
                  <c:v>0.195932</c:v>
                </c:pt>
                <c:pt idx="8575">
                  <c:v>0.97111899999999995</c:v>
                </c:pt>
                <c:pt idx="8576">
                  <c:v>0.72848599999999997</c:v>
                </c:pt>
                <c:pt idx="8577">
                  <c:v>-0.39629500000000001</c:v>
                </c:pt>
                <c:pt idx="8578">
                  <c:v>-1.0004200000000001</c:v>
                </c:pt>
                <c:pt idx="8579">
                  <c:v>-0.82689900000000005</c:v>
                </c:pt>
                <c:pt idx="8580">
                  <c:v>0.54099399999999997</c:v>
                </c:pt>
                <c:pt idx="8581">
                  <c:v>-1.24308</c:v>
                </c:pt>
                <c:pt idx="8582">
                  <c:v>0.45418999999999998</c:v>
                </c:pt>
                <c:pt idx="8583">
                  <c:v>1.2337800000000001</c:v>
                </c:pt>
                <c:pt idx="8584">
                  <c:v>-2.5607999999999999E-2</c:v>
                </c:pt>
                <c:pt idx="8585">
                  <c:v>1.4991399999999999</c:v>
                </c:pt>
                <c:pt idx="8586">
                  <c:v>0.49305700000000002</c:v>
                </c:pt>
                <c:pt idx="8587">
                  <c:v>-0.60606899999999997</c:v>
                </c:pt>
                <c:pt idx="8588">
                  <c:v>-0.32377800000000001</c:v>
                </c:pt>
                <c:pt idx="8589">
                  <c:v>-0.26726699999999998</c:v>
                </c:pt>
                <c:pt idx="8590">
                  <c:v>-1.1020799999999999</c:v>
                </c:pt>
                <c:pt idx="8591">
                  <c:v>-0.59852499999999997</c:v>
                </c:pt>
                <c:pt idx="8592">
                  <c:v>0.33131899999999997</c:v>
                </c:pt>
                <c:pt idx="8593">
                  <c:v>0.44337599999999999</c:v>
                </c:pt>
                <c:pt idx="8594">
                  <c:v>0.66431700000000005</c:v>
                </c:pt>
                <c:pt idx="8595">
                  <c:v>0.28878100000000001</c:v>
                </c:pt>
                <c:pt idx="8596">
                  <c:v>-0.805203</c:v>
                </c:pt>
                <c:pt idx="8597">
                  <c:v>1.3877999999999999</c:v>
                </c:pt>
                <c:pt idx="8598">
                  <c:v>-0.33268500000000001</c:v>
                </c:pt>
                <c:pt idx="8599">
                  <c:v>-0.15495800000000001</c:v>
                </c:pt>
                <c:pt idx="8600">
                  <c:v>3.9785000000000001E-2</c:v>
                </c:pt>
                <c:pt idx="8601">
                  <c:v>-0.694747</c:v>
                </c:pt>
                <c:pt idx="8602">
                  <c:v>0.38716600000000001</c:v>
                </c:pt>
                <c:pt idx="8603">
                  <c:v>-0.77259599999999995</c:v>
                </c:pt>
                <c:pt idx="8604">
                  <c:v>-1.2456400000000001</c:v>
                </c:pt>
                <c:pt idx="8605">
                  <c:v>0.66637199999999996</c:v>
                </c:pt>
                <c:pt idx="8606">
                  <c:v>-1.3698300000000001</c:v>
                </c:pt>
                <c:pt idx="8607">
                  <c:v>1.05105</c:v>
                </c:pt>
                <c:pt idx="8608">
                  <c:v>1.20201</c:v>
                </c:pt>
                <c:pt idx="8609">
                  <c:v>0.212871</c:v>
                </c:pt>
                <c:pt idx="8610">
                  <c:v>-1.1328400000000001</c:v>
                </c:pt>
                <c:pt idx="8611">
                  <c:v>-1.45106</c:v>
                </c:pt>
                <c:pt idx="8612">
                  <c:v>1.02417</c:v>
                </c:pt>
                <c:pt idx="8613">
                  <c:v>-0.96037600000000001</c:v>
                </c:pt>
                <c:pt idx="8614">
                  <c:v>0.81475699999999995</c:v>
                </c:pt>
                <c:pt idx="8615">
                  <c:v>1.25414</c:v>
                </c:pt>
                <c:pt idx="8616">
                  <c:v>-0.91062200000000004</c:v>
                </c:pt>
                <c:pt idx="8617">
                  <c:v>1.3661799999999999</c:v>
                </c:pt>
                <c:pt idx="8618">
                  <c:v>0.73852899999999999</c:v>
                </c:pt>
                <c:pt idx="8619">
                  <c:v>0.22774900000000001</c:v>
                </c:pt>
                <c:pt idx="8620">
                  <c:v>0.84507699999999997</c:v>
                </c:pt>
                <c:pt idx="8621">
                  <c:v>-0.78799200000000003</c:v>
                </c:pt>
                <c:pt idx="8622">
                  <c:v>-0.57465500000000003</c:v>
                </c:pt>
                <c:pt idx="8623">
                  <c:v>0.852823</c:v>
                </c:pt>
                <c:pt idx="8624">
                  <c:v>-0.495618</c:v>
                </c:pt>
                <c:pt idx="8625">
                  <c:v>1.2579100000000001</c:v>
                </c:pt>
                <c:pt idx="8626">
                  <c:v>0.916439</c:v>
                </c:pt>
                <c:pt idx="8627">
                  <c:v>-0.15776399999999999</c:v>
                </c:pt>
                <c:pt idx="8628">
                  <c:v>-0.70219200000000004</c:v>
                </c:pt>
                <c:pt idx="8629">
                  <c:v>-0.60970400000000002</c:v>
                </c:pt>
                <c:pt idx="8630">
                  <c:v>0.89847699999999997</c:v>
                </c:pt>
                <c:pt idx="8631">
                  <c:v>-0.68333500000000003</c:v>
                </c:pt>
                <c:pt idx="8632">
                  <c:v>0.68947499999999995</c:v>
                </c:pt>
                <c:pt idx="8633">
                  <c:v>0.45398500000000003</c:v>
                </c:pt>
                <c:pt idx="8634">
                  <c:v>0.80773099999999998</c:v>
                </c:pt>
                <c:pt idx="8635">
                  <c:v>-1.2687E-2</c:v>
                </c:pt>
                <c:pt idx="8636">
                  <c:v>-0.13880600000000001</c:v>
                </c:pt>
                <c:pt idx="8637">
                  <c:v>1.2735399999999999</c:v>
                </c:pt>
                <c:pt idx="8638">
                  <c:v>-0.260266</c:v>
                </c:pt>
                <c:pt idx="8639">
                  <c:v>1.3213299999999999</c:v>
                </c:pt>
                <c:pt idx="8640">
                  <c:v>0.38123400000000002</c:v>
                </c:pt>
                <c:pt idx="8641">
                  <c:v>-0.98543800000000004</c:v>
                </c:pt>
                <c:pt idx="8642">
                  <c:v>0.95201999999999998</c:v>
                </c:pt>
                <c:pt idx="8643">
                  <c:v>0.29195399999999999</c:v>
                </c:pt>
                <c:pt idx="8644">
                  <c:v>0.85743899999999995</c:v>
                </c:pt>
                <c:pt idx="8645">
                  <c:v>0.55522700000000003</c:v>
                </c:pt>
                <c:pt idx="8646">
                  <c:v>0.67911900000000003</c:v>
                </c:pt>
                <c:pt idx="8647">
                  <c:v>0.55254300000000001</c:v>
                </c:pt>
                <c:pt idx="8648">
                  <c:v>0.87940300000000005</c:v>
                </c:pt>
                <c:pt idx="8649">
                  <c:v>0.87297000000000002</c:v>
                </c:pt>
                <c:pt idx="8650">
                  <c:v>0.41618899999999998</c:v>
                </c:pt>
                <c:pt idx="8651">
                  <c:v>0.153255</c:v>
                </c:pt>
                <c:pt idx="8652">
                  <c:v>-2.1535500000000001</c:v>
                </c:pt>
                <c:pt idx="8653">
                  <c:v>-0.56147800000000003</c:v>
                </c:pt>
                <c:pt idx="8654">
                  <c:v>0.36192800000000003</c:v>
                </c:pt>
                <c:pt idx="8655">
                  <c:v>1.0357E-2</c:v>
                </c:pt>
                <c:pt idx="8656">
                  <c:v>-0.74259299999999995</c:v>
                </c:pt>
                <c:pt idx="8657">
                  <c:v>0.41695500000000002</c:v>
                </c:pt>
                <c:pt idx="8658">
                  <c:v>0.127049</c:v>
                </c:pt>
                <c:pt idx="8659">
                  <c:v>0.80642499999999995</c:v>
                </c:pt>
                <c:pt idx="8660">
                  <c:v>-0.25296999999999997</c:v>
                </c:pt>
                <c:pt idx="8661">
                  <c:v>1.0469599999999999</c:v>
                </c:pt>
                <c:pt idx="8662">
                  <c:v>-0.12781600000000001</c:v>
                </c:pt>
                <c:pt idx="8663">
                  <c:v>2.2884500000000001</c:v>
                </c:pt>
                <c:pt idx="8664">
                  <c:v>-0.79592300000000005</c:v>
                </c:pt>
                <c:pt idx="8665">
                  <c:v>-0.63197400000000004</c:v>
                </c:pt>
                <c:pt idx="8666">
                  <c:v>0.40292800000000001</c:v>
                </c:pt>
                <c:pt idx="8667">
                  <c:v>0.26677099999999998</c:v>
                </c:pt>
                <c:pt idx="8668">
                  <c:v>-6.2867999999999993E-2</c:v>
                </c:pt>
                <c:pt idx="8669">
                  <c:v>0.66115299999999999</c:v>
                </c:pt>
                <c:pt idx="8670">
                  <c:v>-0.223438</c:v>
                </c:pt>
                <c:pt idx="8671">
                  <c:v>-0.36705100000000002</c:v>
                </c:pt>
                <c:pt idx="8672">
                  <c:v>6.905E-2</c:v>
                </c:pt>
                <c:pt idx="8673">
                  <c:v>-0.46578599999999998</c:v>
                </c:pt>
                <c:pt idx="8674">
                  <c:v>0.95038999999999996</c:v>
                </c:pt>
                <c:pt idx="8675">
                  <c:v>-1.45577</c:v>
                </c:pt>
                <c:pt idx="8676">
                  <c:v>-0.14772399999999999</c:v>
                </c:pt>
                <c:pt idx="8677">
                  <c:v>0.42555700000000002</c:v>
                </c:pt>
                <c:pt idx="8678">
                  <c:v>0.84404599999999996</c:v>
                </c:pt>
                <c:pt idx="8679">
                  <c:v>1.77407</c:v>
                </c:pt>
                <c:pt idx="8680">
                  <c:v>0.66747400000000001</c:v>
                </c:pt>
                <c:pt idx="8681">
                  <c:v>-0.93992900000000001</c:v>
                </c:pt>
                <c:pt idx="8682">
                  <c:v>-0.56918999999999997</c:v>
                </c:pt>
                <c:pt idx="8683">
                  <c:v>0.66444099999999995</c:v>
                </c:pt>
                <c:pt idx="8684">
                  <c:v>-0.15260899999999999</c:v>
                </c:pt>
                <c:pt idx="8685">
                  <c:v>0.123377</c:v>
                </c:pt>
                <c:pt idx="8686">
                  <c:v>-0.182807</c:v>
                </c:pt>
                <c:pt idx="8687">
                  <c:v>-0.222994</c:v>
                </c:pt>
                <c:pt idx="8688">
                  <c:v>7.7273999999999995E-2</c:v>
                </c:pt>
                <c:pt idx="8689">
                  <c:v>-0.48823699999999998</c:v>
                </c:pt>
                <c:pt idx="8690">
                  <c:v>0.72834900000000002</c:v>
                </c:pt>
                <c:pt idx="8691">
                  <c:v>0.34816999999999998</c:v>
                </c:pt>
                <c:pt idx="8692">
                  <c:v>-0.56145100000000003</c:v>
                </c:pt>
                <c:pt idx="8693">
                  <c:v>1.53653</c:v>
                </c:pt>
                <c:pt idx="8694">
                  <c:v>0.60901099999999997</c:v>
                </c:pt>
                <c:pt idx="8695">
                  <c:v>0.42543300000000001</c:v>
                </c:pt>
                <c:pt idx="8696">
                  <c:v>-0.73413399999999995</c:v>
                </c:pt>
                <c:pt idx="8697">
                  <c:v>0.23685800000000001</c:v>
                </c:pt>
                <c:pt idx="8698">
                  <c:v>-0.34226899999999999</c:v>
                </c:pt>
                <c:pt idx="8699">
                  <c:v>-0.64938899999999999</c:v>
                </c:pt>
                <c:pt idx="8700">
                  <c:v>0.34984199999999999</c:v>
                </c:pt>
                <c:pt idx="8701">
                  <c:v>1.3334299999999999</c:v>
                </c:pt>
                <c:pt idx="8702">
                  <c:v>1.36267</c:v>
                </c:pt>
                <c:pt idx="8703">
                  <c:v>-4.9730000000000003E-2</c:v>
                </c:pt>
                <c:pt idx="8704">
                  <c:v>1.1982600000000001</c:v>
                </c:pt>
                <c:pt idx="8705">
                  <c:v>1.2816799999999999</c:v>
                </c:pt>
                <c:pt idx="8706">
                  <c:v>1.0662</c:v>
                </c:pt>
                <c:pt idx="8707">
                  <c:v>-1.0278099999999999</c:v>
                </c:pt>
                <c:pt idx="8708">
                  <c:v>0.91333900000000001</c:v>
                </c:pt>
                <c:pt idx="8709">
                  <c:v>-0.86850000000000005</c:v>
                </c:pt>
                <c:pt idx="8710">
                  <c:v>0.39154299999999997</c:v>
                </c:pt>
                <c:pt idx="8711">
                  <c:v>0.48689199999999999</c:v>
                </c:pt>
                <c:pt idx="8712">
                  <c:v>0.53359000000000001</c:v>
                </c:pt>
                <c:pt idx="8713">
                  <c:v>0.39159699999999997</c:v>
                </c:pt>
                <c:pt idx="8714">
                  <c:v>0.57115300000000002</c:v>
                </c:pt>
                <c:pt idx="8715">
                  <c:v>1.0692699999999999</c:v>
                </c:pt>
                <c:pt idx="8716">
                  <c:v>0.12634899999999999</c:v>
                </c:pt>
                <c:pt idx="8717">
                  <c:v>1.3516900000000001</c:v>
                </c:pt>
                <c:pt idx="8718">
                  <c:v>-0.70609699999999997</c:v>
                </c:pt>
                <c:pt idx="8719">
                  <c:v>0.28532800000000003</c:v>
                </c:pt>
                <c:pt idx="8720">
                  <c:v>1.0185500000000001</c:v>
                </c:pt>
                <c:pt idx="8721">
                  <c:v>1.12121</c:v>
                </c:pt>
                <c:pt idx="8722">
                  <c:v>-0.202458</c:v>
                </c:pt>
                <c:pt idx="8723">
                  <c:v>0.96866399999999997</c:v>
                </c:pt>
                <c:pt idx="8724">
                  <c:v>0.94999</c:v>
                </c:pt>
                <c:pt idx="8725">
                  <c:v>0.107752</c:v>
                </c:pt>
                <c:pt idx="8726">
                  <c:v>0.50687000000000004</c:v>
                </c:pt>
                <c:pt idx="8727">
                  <c:v>0.16145999999999999</c:v>
                </c:pt>
                <c:pt idx="8728">
                  <c:v>0.82332099999999997</c:v>
                </c:pt>
                <c:pt idx="8729">
                  <c:v>0.36727399999999999</c:v>
                </c:pt>
                <c:pt idx="8730">
                  <c:v>0.82241600000000004</c:v>
                </c:pt>
                <c:pt idx="8731">
                  <c:v>0.285692</c:v>
                </c:pt>
                <c:pt idx="8732">
                  <c:v>0.74739599999999995</c:v>
                </c:pt>
                <c:pt idx="8733">
                  <c:v>0.57694800000000002</c:v>
                </c:pt>
                <c:pt idx="8734">
                  <c:v>0.43521599999999999</c:v>
                </c:pt>
                <c:pt idx="8735">
                  <c:v>-5.2492999999999998E-2</c:v>
                </c:pt>
                <c:pt idx="8736">
                  <c:v>1.1101399999999999</c:v>
                </c:pt>
                <c:pt idx="8737">
                  <c:v>2.1836999999999999E-2</c:v>
                </c:pt>
                <c:pt idx="8738">
                  <c:v>-0.39607100000000001</c:v>
                </c:pt>
                <c:pt idx="8739">
                  <c:v>1.5067200000000001</c:v>
                </c:pt>
                <c:pt idx="8740">
                  <c:v>-0.35632599999999998</c:v>
                </c:pt>
                <c:pt idx="8741">
                  <c:v>1.2009399999999999</c:v>
                </c:pt>
                <c:pt idx="8742">
                  <c:v>1.2043699999999999</c:v>
                </c:pt>
                <c:pt idx="8743">
                  <c:v>1.11774</c:v>
                </c:pt>
                <c:pt idx="8744">
                  <c:v>1.04149</c:v>
                </c:pt>
                <c:pt idx="8745">
                  <c:v>0.76687899999999998</c:v>
                </c:pt>
                <c:pt idx="8746">
                  <c:v>0.151416</c:v>
                </c:pt>
                <c:pt idx="8747">
                  <c:v>1.36836</c:v>
                </c:pt>
                <c:pt idx="8748">
                  <c:v>-0.266787</c:v>
                </c:pt>
                <c:pt idx="8749">
                  <c:v>0.71670699999999998</c:v>
                </c:pt>
                <c:pt idx="8750">
                  <c:v>1.11511</c:v>
                </c:pt>
                <c:pt idx="8751">
                  <c:v>1.3429800000000001</c:v>
                </c:pt>
                <c:pt idx="8752">
                  <c:v>0.91225299999999998</c:v>
                </c:pt>
                <c:pt idx="8753">
                  <c:v>1.49916</c:v>
                </c:pt>
                <c:pt idx="8754">
                  <c:v>1.32422</c:v>
                </c:pt>
                <c:pt idx="8755">
                  <c:v>1.2090399999999999</c:v>
                </c:pt>
                <c:pt idx="8756">
                  <c:v>1.17577</c:v>
                </c:pt>
                <c:pt idx="8757">
                  <c:v>0.97015300000000004</c:v>
                </c:pt>
                <c:pt idx="8758">
                  <c:v>0.26346900000000001</c:v>
                </c:pt>
                <c:pt idx="8759">
                  <c:v>0.13539699999999999</c:v>
                </c:pt>
                <c:pt idx="8760">
                  <c:v>-0.155468</c:v>
                </c:pt>
                <c:pt idx="8761">
                  <c:v>1.2182999999999999</c:v>
                </c:pt>
                <c:pt idx="8762">
                  <c:v>-0.44608900000000001</c:v>
                </c:pt>
                <c:pt idx="8763">
                  <c:v>-0.41744300000000001</c:v>
                </c:pt>
                <c:pt idx="8764">
                  <c:v>0.97372899999999996</c:v>
                </c:pt>
                <c:pt idx="8765">
                  <c:v>1.24698</c:v>
                </c:pt>
                <c:pt idx="8766">
                  <c:v>0.98873900000000003</c:v>
                </c:pt>
                <c:pt idx="8767">
                  <c:v>0.75833799999999996</c:v>
                </c:pt>
                <c:pt idx="8768">
                  <c:v>7.3639999999999997E-2</c:v>
                </c:pt>
                <c:pt idx="8769">
                  <c:v>1.0446599999999999</c:v>
                </c:pt>
                <c:pt idx="8770">
                  <c:v>-0.129798</c:v>
                </c:pt>
                <c:pt idx="8771">
                  <c:v>0.85537099999999999</c:v>
                </c:pt>
                <c:pt idx="8772">
                  <c:v>1.23458</c:v>
                </c:pt>
                <c:pt idx="8773">
                  <c:v>-0.11779299999999999</c:v>
                </c:pt>
                <c:pt idx="8774">
                  <c:v>0.24512999999999999</c:v>
                </c:pt>
                <c:pt idx="8775">
                  <c:v>-0.188944</c:v>
                </c:pt>
                <c:pt idx="8776">
                  <c:v>2.5396999999999999E-2</c:v>
                </c:pt>
                <c:pt idx="8777">
                  <c:v>-1.1596</c:v>
                </c:pt>
                <c:pt idx="8778">
                  <c:v>1.28522</c:v>
                </c:pt>
                <c:pt idx="8779">
                  <c:v>0.231487</c:v>
                </c:pt>
                <c:pt idx="8780">
                  <c:v>0.56262400000000001</c:v>
                </c:pt>
                <c:pt idx="8781">
                  <c:v>-0.33683200000000002</c:v>
                </c:pt>
                <c:pt idx="8782">
                  <c:v>1.0840799999999999</c:v>
                </c:pt>
                <c:pt idx="8783">
                  <c:v>1.2725299999999999</c:v>
                </c:pt>
                <c:pt idx="8784">
                  <c:v>-0.347163</c:v>
                </c:pt>
                <c:pt idx="8785">
                  <c:v>-0.74199599999999999</c:v>
                </c:pt>
                <c:pt idx="8786">
                  <c:v>1.10907</c:v>
                </c:pt>
                <c:pt idx="8787">
                  <c:v>8.5398000000000002E-2</c:v>
                </c:pt>
                <c:pt idx="8788">
                  <c:v>1.00874</c:v>
                </c:pt>
                <c:pt idx="8789">
                  <c:v>8.5460999999999995E-2</c:v>
                </c:pt>
                <c:pt idx="8790">
                  <c:v>-0.56268799999999997</c:v>
                </c:pt>
                <c:pt idx="8791">
                  <c:v>-0.454154</c:v>
                </c:pt>
                <c:pt idx="8792">
                  <c:v>-0.11461200000000001</c:v>
                </c:pt>
                <c:pt idx="8793">
                  <c:v>-0.28478300000000001</c:v>
                </c:pt>
                <c:pt idx="8794">
                  <c:v>0.71661600000000003</c:v>
                </c:pt>
                <c:pt idx="8795">
                  <c:v>-0.30944899999999997</c:v>
                </c:pt>
                <c:pt idx="8796">
                  <c:v>0.74077599999999999</c:v>
                </c:pt>
                <c:pt idx="8797">
                  <c:v>0.40023999999999998</c:v>
                </c:pt>
                <c:pt idx="8798">
                  <c:v>0.47352699999999998</c:v>
                </c:pt>
                <c:pt idx="8799">
                  <c:v>-1.08911</c:v>
                </c:pt>
                <c:pt idx="8800">
                  <c:v>0.121462</c:v>
                </c:pt>
                <c:pt idx="8801">
                  <c:v>0.39602799999999999</c:v>
                </c:pt>
                <c:pt idx="8802">
                  <c:v>-0.370425</c:v>
                </c:pt>
                <c:pt idx="8803">
                  <c:v>6.1369E-2</c:v>
                </c:pt>
                <c:pt idx="8804">
                  <c:v>0.91560699999999995</c:v>
                </c:pt>
                <c:pt idx="8805">
                  <c:v>1.02948</c:v>
                </c:pt>
                <c:pt idx="8806">
                  <c:v>0.51256699999999999</c:v>
                </c:pt>
                <c:pt idx="8807">
                  <c:v>-0.27251300000000001</c:v>
                </c:pt>
                <c:pt idx="8808">
                  <c:v>0.83964700000000003</c:v>
                </c:pt>
                <c:pt idx="8809">
                  <c:v>-4.7552999999999998E-2</c:v>
                </c:pt>
                <c:pt idx="8810">
                  <c:v>0.54229700000000003</c:v>
                </c:pt>
                <c:pt idx="8811">
                  <c:v>-0.15183099999999999</c:v>
                </c:pt>
                <c:pt idx="8812">
                  <c:v>0.75447600000000004</c:v>
                </c:pt>
                <c:pt idx="8813">
                  <c:v>-0.55260900000000002</c:v>
                </c:pt>
                <c:pt idx="8814">
                  <c:v>0.93027099999999996</c:v>
                </c:pt>
                <c:pt idx="8815">
                  <c:v>-1.1272899999999999</c:v>
                </c:pt>
                <c:pt idx="8816">
                  <c:v>3.5389999999999998E-2</c:v>
                </c:pt>
                <c:pt idx="8817">
                  <c:v>-1.0706</c:v>
                </c:pt>
                <c:pt idx="8818">
                  <c:v>-0.32446799999999998</c:v>
                </c:pt>
                <c:pt idx="8819">
                  <c:v>4.1484E-2</c:v>
                </c:pt>
                <c:pt idx="8820">
                  <c:v>-0.72041999999999995</c:v>
                </c:pt>
                <c:pt idx="8821">
                  <c:v>0.464009</c:v>
                </c:pt>
                <c:pt idx="8822">
                  <c:v>-9.8158999999999996E-2</c:v>
                </c:pt>
                <c:pt idx="8823">
                  <c:v>3.7067999999999997E-2</c:v>
                </c:pt>
                <c:pt idx="8824">
                  <c:v>-0.19594600000000001</c:v>
                </c:pt>
                <c:pt idx="8825">
                  <c:v>6.3173000000000007E-2</c:v>
                </c:pt>
                <c:pt idx="8826">
                  <c:v>0.90355600000000003</c:v>
                </c:pt>
                <c:pt idx="8827">
                  <c:v>-1.5808899999999999</c:v>
                </c:pt>
                <c:pt idx="8828">
                  <c:v>0.65966800000000003</c:v>
                </c:pt>
                <c:pt idx="8829">
                  <c:v>-0.48524499999999998</c:v>
                </c:pt>
                <c:pt idx="8830">
                  <c:v>0.84482100000000004</c:v>
                </c:pt>
                <c:pt idx="8831">
                  <c:v>0.53524700000000003</c:v>
                </c:pt>
                <c:pt idx="8832">
                  <c:v>-1.15862</c:v>
                </c:pt>
                <c:pt idx="8833">
                  <c:v>0.65158700000000003</c:v>
                </c:pt>
                <c:pt idx="8834">
                  <c:v>-0.47658</c:v>
                </c:pt>
                <c:pt idx="8835">
                  <c:v>1.01492</c:v>
                </c:pt>
                <c:pt idx="8836">
                  <c:v>0.89551800000000004</c:v>
                </c:pt>
                <c:pt idx="8837">
                  <c:v>-0.83930000000000005</c:v>
                </c:pt>
                <c:pt idx="8838">
                  <c:v>1.00685</c:v>
                </c:pt>
                <c:pt idx="8839">
                  <c:v>-0.34464600000000001</c:v>
                </c:pt>
                <c:pt idx="8840">
                  <c:v>-0.20947199999999999</c:v>
                </c:pt>
                <c:pt idx="8841">
                  <c:v>0.98096799999999995</c:v>
                </c:pt>
                <c:pt idx="8842">
                  <c:v>0.12842300000000001</c:v>
                </c:pt>
                <c:pt idx="8843">
                  <c:v>1.1933</c:v>
                </c:pt>
                <c:pt idx="8844">
                  <c:v>1.1576200000000001</c:v>
                </c:pt>
                <c:pt idx="8845">
                  <c:v>-0.200187</c:v>
                </c:pt>
                <c:pt idx="8846">
                  <c:v>1.0122199999999999</c:v>
                </c:pt>
                <c:pt idx="8847">
                  <c:v>0.84671799999999997</c:v>
                </c:pt>
                <c:pt idx="8848">
                  <c:v>0.55638100000000001</c:v>
                </c:pt>
                <c:pt idx="8849">
                  <c:v>1.0926100000000001</c:v>
                </c:pt>
                <c:pt idx="8850">
                  <c:v>1.25997</c:v>
                </c:pt>
                <c:pt idx="8851">
                  <c:v>-0.31034600000000001</c:v>
                </c:pt>
                <c:pt idx="8852">
                  <c:v>-0.70195600000000002</c:v>
                </c:pt>
                <c:pt idx="8853">
                  <c:v>1.0885899999999999</c:v>
                </c:pt>
                <c:pt idx="8854">
                  <c:v>1.06775</c:v>
                </c:pt>
                <c:pt idx="8855">
                  <c:v>0.95949499999999999</c:v>
                </c:pt>
                <c:pt idx="8856">
                  <c:v>-1.1550100000000001</c:v>
                </c:pt>
                <c:pt idx="8857">
                  <c:v>1.17757</c:v>
                </c:pt>
                <c:pt idx="8858">
                  <c:v>0.86230799999999996</c:v>
                </c:pt>
                <c:pt idx="8859">
                  <c:v>0.90578700000000001</c:v>
                </c:pt>
                <c:pt idx="8860">
                  <c:v>0.75515699999999997</c:v>
                </c:pt>
                <c:pt idx="8861">
                  <c:v>0.57750900000000005</c:v>
                </c:pt>
                <c:pt idx="8862">
                  <c:v>0.83269099999999996</c:v>
                </c:pt>
                <c:pt idx="8863">
                  <c:v>-0.19003700000000001</c:v>
                </c:pt>
                <c:pt idx="8864">
                  <c:v>1.12243</c:v>
                </c:pt>
                <c:pt idx="8865">
                  <c:v>0.97761799999999999</c:v>
                </c:pt>
                <c:pt idx="8866">
                  <c:v>0.92702399999999996</c:v>
                </c:pt>
                <c:pt idx="8867">
                  <c:v>0.65071500000000004</c:v>
                </c:pt>
                <c:pt idx="8868">
                  <c:v>0.79910800000000004</c:v>
                </c:pt>
                <c:pt idx="8869">
                  <c:v>0.51258999999999999</c:v>
                </c:pt>
                <c:pt idx="8870">
                  <c:v>1.67448</c:v>
                </c:pt>
                <c:pt idx="8871">
                  <c:v>1.3216300000000001</c:v>
                </c:pt>
                <c:pt idx="8872">
                  <c:v>0.78092700000000004</c:v>
                </c:pt>
                <c:pt idx="8873">
                  <c:v>1.3067</c:v>
                </c:pt>
                <c:pt idx="8874">
                  <c:v>-0.663883</c:v>
                </c:pt>
                <c:pt idx="8875">
                  <c:v>1.11927</c:v>
                </c:pt>
                <c:pt idx="8876">
                  <c:v>1.3139400000000001</c:v>
                </c:pt>
                <c:pt idx="8877">
                  <c:v>0.38826300000000002</c:v>
                </c:pt>
                <c:pt idx="8878">
                  <c:v>0.93163700000000005</c:v>
                </c:pt>
                <c:pt idx="8879">
                  <c:v>1.1666099999999999</c:v>
                </c:pt>
                <c:pt idx="8880">
                  <c:v>1.3811500000000001</c:v>
                </c:pt>
                <c:pt idx="8881">
                  <c:v>1.5919700000000001</c:v>
                </c:pt>
                <c:pt idx="8882">
                  <c:v>1.4832799999999999</c:v>
                </c:pt>
                <c:pt idx="8883">
                  <c:v>1.3642399999999999</c:v>
                </c:pt>
                <c:pt idx="8884">
                  <c:v>0.98315300000000005</c:v>
                </c:pt>
                <c:pt idx="8885">
                  <c:v>1.89699</c:v>
                </c:pt>
                <c:pt idx="8886">
                  <c:v>0.52407499999999996</c:v>
                </c:pt>
                <c:pt idx="8887">
                  <c:v>0.98261799999999999</c:v>
                </c:pt>
                <c:pt idx="8888">
                  <c:v>0.82005300000000003</c:v>
                </c:pt>
                <c:pt idx="8889">
                  <c:v>0.233599</c:v>
                </c:pt>
                <c:pt idx="8890">
                  <c:v>1.10406</c:v>
                </c:pt>
                <c:pt idx="8891">
                  <c:v>1.5627800000000001</c:v>
                </c:pt>
                <c:pt idx="8892">
                  <c:v>0.42230400000000001</c:v>
                </c:pt>
                <c:pt idx="8893">
                  <c:v>1.8167199999999999</c:v>
                </c:pt>
                <c:pt idx="8894">
                  <c:v>1.4897400000000001</c:v>
                </c:pt>
                <c:pt idx="8895">
                  <c:v>-0.29823699999999997</c:v>
                </c:pt>
                <c:pt idx="8896">
                  <c:v>1.15002</c:v>
                </c:pt>
                <c:pt idx="8897">
                  <c:v>0.88965300000000003</c:v>
                </c:pt>
                <c:pt idx="8898">
                  <c:v>0.87794000000000005</c:v>
                </c:pt>
                <c:pt idx="8899">
                  <c:v>1.12531</c:v>
                </c:pt>
                <c:pt idx="8900">
                  <c:v>0.30952000000000002</c:v>
                </c:pt>
                <c:pt idx="8901">
                  <c:v>3.4883999999999998E-2</c:v>
                </c:pt>
                <c:pt idx="8902">
                  <c:v>1.4899800000000001</c:v>
                </c:pt>
                <c:pt idx="8903">
                  <c:v>0.446384</c:v>
                </c:pt>
                <c:pt idx="8904">
                  <c:v>0.13566</c:v>
                </c:pt>
                <c:pt idx="8905">
                  <c:v>1.30115</c:v>
                </c:pt>
                <c:pt idx="8906">
                  <c:v>1.1776899999999999</c:v>
                </c:pt>
                <c:pt idx="8907">
                  <c:v>2.1172200000000001</c:v>
                </c:pt>
                <c:pt idx="8908">
                  <c:v>1.2668200000000001</c:v>
                </c:pt>
                <c:pt idx="8909">
                  <c:v>2.4795999999999999E-2</c:v>
                </c:pt>
                <c:pt idx="8910">
                  <c:v>1.3587899999999999</c:v>
                </c:pt>
                <c:pt idx="8911">
                  <c:v>1.13472</c:v>
                </c:pt>
                <c:pt idx="8912">
                  <c:v>0.78659699999999999</c:v>
                </c:pt>
                <c:pt idx="8913">
                  <c:v>0.91771599999999998</c:v>
                </c:pt>
                <c:pt idx="8914">
                  <c:v>1.1935899999999999</c:v>
                </c:pt>
                <c:pt idx="8915">
                  <c:v>1.2991200000000001</c:v>
                </c:pt>
                <c:pt idx="8916">
                  <c:v>0.66106299999999996</c:v>
                </c:pt>
                <c:pt idx="8917">
                  <c:v>1.29389</c:v>
                </c:pt>
                <c:pt idx="8918">
                  <c:v>0.836754</c:v>
                </c:pt>
                <c:pt idx="8919">
                  <c:v>1.07091</c:v>
                </c:pt>
                <c:pt idx="8920">
                  <c:v>1.2634000000000001</c:v>
                </c:pt>
                <c:pt idx="8921">
                  <c:v>0.835179</c:v>
                </c:pt>
                <c:pt idx="8922">
                  <c:v>0.69978200000000002</c:v>
                </c:pt>
                <c:pt idx="8923">
                  <c:v>0.85085100000000002</c:v>
                </c:pt>
                <c:pt idx="8924">
                  <c:v>1.05548</c:v>
                </c:pt>
                <c:pt idx="8925">
                  <c:v>0.348771</c:v>
                </c:pt>
                <c:pt idx="8926">
                  <c:v>1.4237200000000001</c:v>
                </c:pt>
                <c:pt idx="8927">
                  <c:v>0.72070199999999995</c:v>
                </c:pt>
                <c:pt idx="8928">
                  <c:v>1.31856</c:v>
                </c:pt>
                <c:pt idx="8929">
                  <c:v>0.96751500000000001</c:v>
                </c:pt>
                <c:pt idx="8930">
                  <c:v>6.2500000000000001E-4</c:v>
                </c:pt>
                <c:pt idx="8931">
                  <c:v>1.5583400000000001</c:v>
                </c:pt>
                <c:pt idx="8932">
                  <c:v>1.1242300000000001</c:v>
                </c:pt>
                <c:pt idx="8933">
                  <c:v>0.35542800000000002</c:v>
                </c:pt>
                <c:pt idx="8934">
                  <c:v>0.83362199999999997</c:v>
                </c:pt>
                <c:pt idx="8935">
                  <c:v>0.54180499999999998</c:v>
                </c:pt>
                <c:pt idx="8936">
                  <c:v>1.15951</c:v>
                </c:pt>
                <c:pt idx="8937">
                  <c:v>8.8439000000000004E-2</c:v>
                </c:pt>
                <c:pt idx="8938">
                  <c:v>1.2153099999999999</c:v>
                </c:pt>
                <c:pt idx="8939">
                  <c:v>1.49579</c:v>
                </c:pt>
                <c:pt idx="8940">
                  <c:v>-0.198628</c:v>
                </c:pt>
                <c:pt idx="8941">
                  <c:v>0.20410700000000001</c:v>
                </c:pt>
                <c:pt idx="8942">
                  <c:v>0.95331699999999997</c:v>
                </c:pt>
                <c:pt idx="8943">
                  <c:v>1.1093299999999999</c:v>
                </c:pt>
                <c:pt idx="8944">
                  <c:v>0.63863300000000001</c:v>
                </c:pt>
                <c:pt idx="8945">
                  <c:v>0.37077700000000002</c:v>
                </c:pt>
                <c:pt idx="8946">
                  <c:v>0.95932600000000001</c:v>
                </c:pt>
                <c:pt idx="8947">
                  <c:v>1.32006</c:v>
                </c:pt>
                <c:pt idx="8948">
                  <c:v>-1.2346200000000001</c:v>
                </c:pt>
                <c:pt idx="8949">
                  <c:v>1.12863</c:v>
                </c:pt>
                <c:pt idx="8950">
                  <c:v>1.05548</c:v>
                </c:pt>
                <c:pt idx="8951">
                  <c:v>1.2983499999999999</c:v>
                </c:pt>
                <c:pt idx="8952">
                  <c:v>0.108164</c:v>
                </c:pt>
                <c:pt idx="8953">
                  <c:v>-0.63645300000000005</c:v>
                </c:pt>
                <c:pt idx="8954">
                  <c:v>4.2442000000000001E-2</c:v>
                </c:pt>
                <c:pt idx="8955">
                  <c:v>0.37069999999999997</c:v>
                </c:pt>
                <c:pt idx="8956">
                  <c:v>0.91289500000000001</c:v>
                </c:pt>
                <c:pt idx="8957">
                  <c:v>-1.1569799999999999</c:v>
                </c:pt>
                <c:pt idx="8958">
                  <c:v>1.1619600000000001</c:v>
                </c:pt>
                <c:pt idx="8959">
                  <c:v>-0.17718500000000001</c:v>
                </c:pt>
                <c:pt idx="8960">
                  <c:v>0.92359500000000005</c:v>
                </c:pt>
                <c:pt idx="8961">
                  <c:v>-0.277142</c:v>
                </c:pt>
                <c:pt idx="8962">
                  <c:v>-0.64202700000000001</c:v>
                </c:pt>
                <c:pt idx="8963">
                  <c:v>0.76441400000000004</c:v>
                </c:pt>
                <c:pt idx="8964">
                  <c:v>-1.53328</c:v>
                </c:pt>
                <c:pt idx="8965">
                  <c:v>0.19923199999999999</c:v>
                </c:pt>
                <c:pt idx="8966">
                  <c:v>6.1843000000000002E-2</c:v>
                </c:pt>
                <c:pt idx="8967">
                  <c:v>1.46706</c:v>
                </c:pt>
                <c:pt idx="8968">
                  <c:v>1.1891799999999999</c:v>
                </c:pt>
                <c:pt idx="8969">
                  <c:v>0.52371299999999998</c:v>
                </c:pt>
                <c:pt idx="8970">
                  <c:v>0.811589</c:v>
                </c:pt>
                <c:pt idx="8971">
                  <c:v>0.15140899999999999</c:v>
                </c:pt>
                <c:pt idx="8972">
                  <c:v>0.33510200000000001</c:v>
                </c:pt>
                <c:pt idx="8973">
                  <c:v>0.48835000000000001</c:v>
                </c:pt>
                <c:pt idx="8974">
                  <c:v>-1.09413</c:v>
                </c:pt>
                <c:pt idx="8975">
                  <c:v>-0.3745</c:v>
                </c:pt>
                <c:pt idx="8976">
                  <c:v>4.0788999999999999E-2</c:v>
                </c:pt>
                <c:pt idx="8977">
                  <c:v>-1.64652</c:v>
                </c:pt>
                <c:pt idx="8978">
                  <c:v>4.0471E-2</c:v>
                </c:pt>
                <c:pt idx="8979">
                  <c:v>0.21768299999999999</c:v>
                </c:pt>
                <c:pt idx="8980">
                  <c:v>0.26447100000000001</c:v>
                </c:pt>
                <c:pt idx="8981">
                  <c:v>0.59606000000000003</c:v>
                </c:pt>
                <c:pt idx="8982">
                  <c:v>0.77410999999999996</c:v>
                </c:pt>
                <c:pt idx="8983">
                  <c:v>-0.86404199999999998</c:v>
                </c:pt>
                <c:pt idx="8984">
                  <c:v>-1.70872</c:v>
                </c:pt>
                <c:pt idx="8985">
                  <c:v>-0.49445299999999998</c:v>
                </c:pt>
                <c:pt idx="8986">
                  <c:v>-0.99616899999999997</c:v>
                </c:pt>
                <c:pt idx="8987">
                  <c:v>-0.758691</c:v>
                </c:pt>
                <c:pt idx="8988">
                  <c:v>6.4496999999999999E-2</c:v>
                </c:pt>
                <c:pt idx="8989">
                  <c:v>0.78956099999999996</c:v>
                </c:pt>
                <c:pt idx="8990">
                  <c:v>-0.34732499999999999</c:v>
                </c:pt>
                <c:pt idx="8991">
                  <c:v>-0.121434</c:v>
                </c:pt>
                <c:pt idx="8992">
                  <c:v>0.86055000000000004</c:v>
                </c:pt>
                <c:pt idx="8993">
                  <c:v>-0.898339</c:v>
                </c:pt>
                <c:pt idx="8994">
                  <c:v>1.22668</c:v>
                </c:pt>
                <c:pt idx="8995">
                  <c:v>1.93841</c:v>
                </c:pt>
                <c:pt idx="8996">
                  <c:v>-0.57428000000000001</c:v>
                </c:pt>
                <c:pt idx="8997">
                  <c:v>0.46029500000000001</c:v>
                </c:pt>
                <c:pt idx="8998">
                  <c:v>0.20375199999999999</c:v>
                </c:pt>
                <c:pt idx="8999">
                  <c:v>0.67560299999999995</c:v>
                </c:pt>
                <c:pt idx="9000">
                  <c:v>0.60954200000000003</c:v>
                </c:pt>
                <c:pt idx="9001">
                  <c:v>-8.2894999999999996E-2</c:v>
                </c:pt>
                <c:pt idx="9002">
                  <c:v>-0.90620500000000004</c:v>
                </c:pt>
                <c:pt idx="9003">
                  <c:v>-0.676844</c:v>
                </c:pt>
                <c:pt idx="9004">
                  <c:v>1.7439E-2</c:v>
                </c:pt>
                <c:pt idx="9005">
                  <c:v>0.31528200000000001</c:v>
                </c:pt>
                <c:pt idx="9006">
                  <c:v>1.00017</c:v>
                </c:pt>
                <c:pt idx="9007">
                  <c:v>-0.22655800000000001</c:v>
                </c:pt>
                <c:pt idx="9008">
                  <c:v>-0.27176099999999997</c:v>
                </c:pt>
                <c:pt idx="9009">
                  <c:v>1.1257200000000001</c:v>
                </c:pt>
                <c:pt idx="9010">
                  <c:v>0.85278500000000002</c:v>
                </c:pt>
                <c:pt idx="9011">
                  <c:v>-8.8466000000000003E-2</c:v>
                </c:pt>
                <c:pt idx="9012">
                  <c:v>0.79778400000000005</c:v>
                </c:pt>
                <c:pt idx="9013">
                  <c:v>1.8532200000000001</c:v>
                </c:pt>
                <c:pt idx="9014">
                  <c:v>1.6862999999999999</c:v>
                </c:pt>
                <c:pt idx="9015">
                  <c:v>0.85206700000000002</c:v>
                </c:pt>
                <c:pt idx="9016">
                  <c:v>-0.26277499999999998</c:v>
                </c:pt>
                <c:pt idx="9017">
                  <c:v>0.53760200000000002</c:v>
                </c:pt>
                <c:pt idx="9018">
                  <c:v>1.18981</c:v>
                </c:pt>
                <c:pt idx="9019">
                  <c:v>0.47092499999999998</c:v>
                </c:pt>
                <c:pt idx="9020">
                  <c:v>0.78537100000000004</c:v>
                </c:pt>
                <c:pt idx="9021">
                  <c:v>-3.3161000000000003E-2</c:v>
                </c:pt>
                <c:pt idx="9022">
                  <c:v>1.52613</c:v>
                </c:pt>
                <c:pt idx="9023">
                  <c:v>0.73459700000000006</c:v>
                </c:pt>
                <c:pt idx="9024">
                  <c:v>0.62971500000000002</c:v>
                </c:pt>
                <c:pt idx="9025">
                  <c:v>0.629297</c:v>
                </c:pt>
                <c:pt idx="9026">
                  <c:v>1.68133</c:v>
                </c:pt>
                <c:pt idx="9027">
                  <c:v>-0.33824300000000002</c:v>
                </c:pt>
                <c:pt idx="9028">
                  <c:v>0.17452300000000001</c:v>
                </c:pt>
                <c:pt idx="9029">
                  <c:v>1.4909699999999999</c:v>
                </c:pt>
                <c:pt idx="9030">
                  <c:v>1.30342</c:v>
                </c:pt>
                <c:pt idx="9031">
                  <c:v>1.3573</c:v>
                </c:pt>
                <c:pt idx="9032">
                  <c:v>0.81999</c:v>
                </c:pt>
                <c:pt idx="9033">
                  <c:v>0.63956100000000005</c:v>
                </c:pt>
                <c:pt idx="9034">
                  <c:v>0.86946800000000002</c:v>
                </c:pt>
                <c:pt idx="9035">
                  <c:v>0.39072600000000002</c:v>
                </c:pt>
                <c:pt idx="9036">
                  <c:v>1.2379199999999999</c:v>
                </c:pt>
                <c:pt idx="9037">
                  <c:v>1.1043000000000001</c:v>
                </c:pt>
                <c:pt idx="9038">
                  <c:v>0.86822900000000003</c:v>
                </c:pt>
                <c:pt idx="9039">
                  <c:v>1.92099</c:v>
                </c:pt>
                <c:pt idx="9040">
                  <c:v>0.80906</c:v>
                </c:pt>
                <c:pt idx="9041">
                  <c:v>1.16096</c:v>
                </c:pt>
                <c:pt idx="9042">
                  <c:v>-0.68472699999999997</c:v>
                </c:pt>
                <c:pt idx="9043">
                  <c:v>1.21258</c:v>
                </c:pt>
                <c:pt idx="9044">
                  <c:v>0.86193399999999998</c:v>
                </c:pt>
                <c:pt idx="9045">
                  <c:v>0.92969199999999996</c:v>
                </c:pt>
                <c:pt idx="9046">
                  <c:v>1.41292</c:v>
                </c:pt>
                <c:pt idx="9047">
                  <c:v>0.47103299999999998</c:v>
                </c:pt>
                <c:pt idx="9048">
                  <c:v>0.44286199999999998</c:v>
                </c:pt>
                <c:pt idx="9049">
                  <c:v>1.0035499999999999</c:v>
                </c:pt>
                <c:pt idx="9050">
                  <c:v>1.00197</c:v>
                </c:pt>
                <c:pt idx="9051">
                  <c:v>1.0718099999999999</c:v>
                </c:pt>
                <c:pt idx="9052">
                  <c:v>0.21814500000000001</c:v>
                </c:pt>
                <c:pt idx="9053">
                  <c:v>1.2819</c:v>
                </c:pt>
                <c:pt idx="9054">
                  <c:v>7.8506000000000006E-2</c:v>
                </c:pt>
                <c:pt idx="9055">
                  <c:v>-0.740425</c:v>
                </c:pt>
                <c:pt idx="9056">
                  <c:v>1.7406600000000001</c:v>
                </c:pt>
                <c:pt idx="9057">
                  <c:v>1.0284199999999999</c:v>
                </c:pt>
                <c:pt idx="9058">
                  <c:v>-5.9043999999999999E-2</c:v>
                </c:pt>
                <c:pt idx="9059">
                  <c:v>-0.402424</c:v>
                </c:pt>
                <c:pt idx="9060">
                  <c:v>1.3505</c:v>
                </c:pt>
                <c:pt idx="9061">
                  <c:v>0.68719300000000005</c:v>
                </c:pt>
                <c:pt idx="9062">
                  <c:v>-0.61173599999999995</c:v>
                </c:pt>
                <c:pt idx="9063">
                  <c:v>0.67695300000000003</c:v>
                </c:pt>
                <c:pt idx="9064">
                  <c:v>-0.74458899999999995</c:v>
                </c:pt>
                <c:pt idx="9065">
                  <c:v>-0.60873100000000002</c:v>
                </c:pt>
                <c:pt idx="9066">
                  <c:v>0.70608400000000004</c:v>
                </c:pt>
                <c:pt idx="9067">
                  <c:v>0.15141299999999999</c:v>
                </c:pt>
                <c:pt idx="9068">
                  <c:v>1.2333799999999999</c:v>
                </c:pt>
                <c:pt idx="9069">
                  <c:v>-0.44719500000000001</c:v>
                </c:pt>
                <c:pt idx="9070">
                  <c:v>0.36607299999999998</c:v>
                </c:pt>
                <c:pt idx="9071">
                  <c:v>7.5988E-2</c:v>
                </c:pt>
                <c:pt idx="9072">
                  <c:v>-0.69538699999999998</c:v>
                </c:pt>
                <c:pt idx="9073">
                  <c:v>1.4129</c:v>
                </c:pt>
                <c:pt idx="9074">
                  <c:v>0.51565300000000003</c:v>
                </c:pt>
                <c:pt idx="9075">
                  <c:v>-0.86072700000000002</c:v>
                </c:pt>
                <c:pt idx="9076">
                  <c:v>1.9831000000000001E-2</c:v>
                </c:pt>
                <c:pt idx="9077">
                  <c:v>-0.12919</c:v>
                </c:pt>
                <c:pt idx="9078">
                  <c:v>0.86521099999999995</c:v>
                </c:pt>
                <c:pt idx="9079">
                  <c:v>-0.30314600000000003</c:v>
                </c:pt>
                <c:pt idx="9080">
                  <c:v>1.0896300000000001</c:v>
                </c:pt>
                <c:pt idx="9081">
                  <c:v>-0.89704799999999996</c:v>
                </c:pt>
                <c:pt idx="9082">
                  <c:v>-1.30521</c:v>
                </c:pt>
                <c:pt idx="9083">
                  <c:v>-0.86818300000000004</c:v>
                </c:pt>
                <c:pt idx="9084">
                  <c:v>0.56169100000000005</c:v>
                </c:pt>
                <c:pt idx="9085">
                  <c:v>-1.4750399999999999</c:v>
                </c:pt>
                <c:pt idx="9086">
                  <c:v>1.2005300000000001</c:v>
                </c:pt>
                <c:pt idx="9087">
                  <c:v>-0.40035799999999999</c:v>
                </c:pt>
                <c:pt idx="9088">
                  <c:v>1.1956800000000001</c:v>
                </c:pt>
                <c:pt idx="9089">
                  <c:v>-0.26678099999999999</c:v>
                </c:pt>
                <c:pt idx="9090">
                  <c:v>1.1528400000000001</c:v>
                </c:pt>
                <c:pt idx="9091">
                  <c:v>0.450629</c:v>
                </c:pt>
                <c:pt idx="9092">
                  <c:v>0.843329</c:v>
                </c:pt>
                <c:pt idx="9093">
                  <c:v>-0.98465100000000005</c:v>
                </c:pt>
                <c:pt idx="9094">
                  <c:v>-0.51104700000000003</c:v>
                </c:pt>
                <c:pt idx="9095">
                  <c:v>-8.0732999999999999E-2</c:v>
                </c:pt>
                <c:pt idx="9096">
                  <c:v>0.60970199999999997</c:v>
                </c:pt>
                <c:pt idx="9097">
                  <c:v>0.62342500000000001</c:v>
                </c:pt>
                <c:pt idx="9098">
                  <c:v>-1.13106</c:v>
                </c:pt>
                <c:pt idx="9099">
                  <c:v>-2.0889199999999999</c:v>
                </c:pt>
                <c:pt idx="9100">
                  <c:v>-0.43398900000000001</c:v>
                </c:pt>
                <c:pt idx="9101">
                  <c:v>1.2473700000000001</c:v>
                </c:pt>
                <c:pt idx="9102">
                  <c:v>0.34521000000000002</c:v>
                </c:pt>
                <c:pt idx="9103">
                  <c:v>1.2550399999999999</c:v>
                </c:pt>
                <c:pt idx="9104">
                  <c:v>0.94379199999999996</c:v>
                </c:pt>
                <c:pt idx="9105">
                  <c:v>-1.1991400000000001</c:v>
                </c:pt>
                <c:pt idx="9106">
                  <c:v>1.0492300000000001</c:v>
                </c:pt>
                <c:pt idx="9107">
                  <c:v>1.0547599999999999</c:v>
                </c:pt>
                <c:pt idx="9108">
                  <c:v>1.4579299999999999</c:v>
                </c:pt>
                <c:pt idx="9109">
                  <c:v>-0.22214</c:v>
                </c:pt>
                <c:pt idx="9110">
                  <c:v>-0.840194</c:v>
                </c:pt>
                <c:pt idx="9111">
                  <c:v>-0.228436</c:v>
                </c:pt>
                <c:pt idx="9112">
                  <c:v>1.3531E-2</c:v>
                </c:pt>
                <c:pt idx="9113">
                  <c:v>-0.34853899999999999</c:v>
                </c:pt>
                <c:pt idx="9114">
                  <c:v>-1.5226900000000001</c:v>
                </c:pt>
                <c:pt idx="9115">
                  <c:v>-1.2262299999999999</c:v>
                </c:pt>
                <c:pt idx="9116">
                  <c:v>-0.105893</c:v>
                </c:pt>
                <c:pt idx="9117">
                  <c:v>-0.23754</c:v>
                </c:pt>
                <c:pt idx="9118">
                  <c:v>0.434419</c:v>
                </c:pt>
                <c:pt idx="9119">
                  <c:v>8.9526999999999995E-2</c:v>
                </c:pt>
                <c:pt idx="9120">
                  <c:v>-0.94935899999999995</c:v>
                </c:pt>
                <c:pt idx="9121">
                  <c:v>0.35888999999999999</c:v>
                </c:pt>
                <c:pt idx="9122">
                  <c:v>0.86794800000000005</c:v>
                </c:pt>
                <c:pt idx="9123">
                  <c:v>1.02237</c:v>
                </c:pt>
                <c:pt idx="9124">
                  <c:v>0.484848</c:v>
                </c:pt>
                <c:pt idx="9125">
                  <c:v>1.0504100000000001</c:v>
                </c:pt>
                <c:pt idx="9126">
                  <c:v>0.28463699999999997</c:v>
                </c:pt>
                <c:pt idx="9127">
                  <c:v>-0.60922399999999999</c:v>
                </c:pt>
                <c:pt idx="9128">
                  <c:v>-0.49893799999999999</c:v>
                </c:pt>
                <c:pt idx="9129">
                  <c:v>-1.08728</c:v>
                </c:pt>
                <c:pt idx="9130">
                  <c:v>-0.19292899999999999</c:v>
                </c:pt>
                <c:pt idx="9131">
                  <c:v>0.47499999999999998</c:v>
                </c:pt>
                <c:pt idx="9132">
                  <c:v>1.43567</c:v>
                </c:pt>
                <c:pt idx="9133">
                  <c:v>-8.2100000000000001E-4</c:v>
                </c:pt>
                <c:pt idx="9134">
                  <c:v>9.8875000000000005E-2</c:v>
                </c:pt>
                <c:pt idx="9135">
                  <c:v>-0.15248300000000001</c:v>
                </c:pt>
                <c:pt idx="9136">
                  <c:v>0.63683299999999998</c:v>
                </c:pt>
                <c:pt idx="9137">
                  <c:v>0.52666599999999997</c:v>
                </c:pt>
                <c:pt idx="9138">
                  <c:v>-0.18339800000000001</c:v>
                </c:pt>
                <c:pt idx="9139">
                  <c:v>-1.10554</c:v>
                </c:pt>
                <c:pt idx="9140">
                  <c:v>0.54553399999999996</c:v>
                </c:pt>
                <c:pt idx="9141">
                  <c:v>0.79318999999999995</c:v>
                </c:pt>
                <c:pt idx="9142">
                  <c:v>-0.205396</c:v>
                </c:pt>
                <c:pt idx="9143">
                  <c:v>0.86682700000000001</c:v>
                </c:pt>
                <c:pt idx="9144">
                  <c:v>0.36554599999999998</c:v>
                </c:pt>
                <c:pt idx="9145">
                  <c:v>-0.71767999999999998</c:v>
                </c:pt>
                <c:pt idx="9146">
                  <c:v>0.37840800000000002</c:v>
                </c:pt>
                <c:pt idx="9147">
                  <c:v>-0.354045</c:v>
                </c:pt>
                <c:pt idx="9148">
                  <c:v>-0.51424800000000004</c:v>
                </c:pt>
                <c:pt idx="9149">
                  <c:v>-0.19216800000000001</c:v>
                </c:pt>
                <c:pt idx="9150">
                  <c:v>0.47402499999999997</c:v>
                </c:pt>
                <c:pt idx="9151">
                  <c:v>-0.53610400000000002</c:v>
                </c:pt>
                <c:pt idx="9152">
                  <c:v>-0.73116700000000001</c:v>
                </c:pt>
                <c:pt idx="9153">
                  <c:v>-0.55169199999999996</c:v>
                </c:pt>
                <c:pt idx="9154">
                  <c:v>-0.93727199999999999</c:v>
                </c:pt>
                <c:pt idx="9155">
                  <c:v>0.12576699999999999</c:v>
                </c:pt>
                <c:pt idx="9156">
                  <c:v>0.78693999999999997</c:v>
                </c:pt>
                <c:pt idx="9157">
                  <c:v>0.42442999999999997</c:v>
                </c:pt>
                <c:pt idx="9158">
                  <c:v>-0.93422300000000003</c:v>
                </c:pt>
                <c:pt idx="9159">
                  <c:v>-2.26403</c:v>
                </c:pt>
                <c:pt idx="9160">
                  <c:v>0.29265000000000002</c:v>
                </c:pt>
                <c:pt idx="9161">
                  <c:v>-1.2187600000000001</c:v>
                </c:pt>
                <c:pt idx="9162">
                  <c:v>-0.58705799999999997</c:v>
                </c:pt>
                <c:pt idx="9163">
                  <c:v>0.38885799999999998</c:v>
                </c:pt>
                <c:pt idx="9164">
                  <c:v>-9.2126E-2</c:v>
                </c:pt>
                <c:pt idx="9165">
                  <c:v>0.19889899999999999</c:v>
                </c:pt>
                <c:pt idx="9166">
                  <c:v>-0.94112600000000002</c:v>
                </c:pt>
                <c:pt idx="9167">
                  <c:v>-5.3617999999999999E-2</c:v>
                </c:pt>
                <c:pt idx="9168">
                  <c:v>0.58684800000000004</c:v>
                </c:pt>
                <c:pt idx="9169">
                  <c:v>0.52416099999999999</c:v>
                </c:pt>
                <c:pt idx="9170">
                  <c:v>-0.168208</c:v>
                </c:pt>
                <c:pt idx="9171">
                  <c:v>9.7277000000000002E-2</c:v>
                </c:pt>
                <c:pt idx="9172">
                  <c:v>0.41324899999999998</c:v>
                </c:pt>
                <c:pt idx="9173">
                  <c:v>-0.38300800000000002</c:v>
                </c:pt>
                <c:pt idx="9174">
                  <c:v>6.3629000000000005E-2</c:v>
                </c:pt>
                <c:pt idx="9175">
                  <c:v>0.30499799999999999</c:v>
                </c:pt>
                <c:pt idx="9176">
                  <c:v>0.54348600000000002</c:v>
                </c:pt>
                <c:pt idx="9177">
                  <c:v>-1.72126</c:v>
                </c:pt>
                <c:pt idx="9178">
                  <c:v>0.63904899999999998</c:v>
                </c:pt>
                <c:pt idx="9179">
                  <c:v>0.116671</c:v>
                </c:pt>
                <c:pt idx="9180">
                  <c:v>-1.51596</c:v>
                </c:pt>
                <c:pt idx="9181">
                  <c:v>1.1337200000000001</c:v>
                </c:pt>
                <c:pt idx="9182">
                  <c:v>1.8701300000000001</c:v>
                </c:pt>
                <c:pt idx="9183">
                  <c:v>-1.1198300000000001</c:v>
                </c:pt>
                <c:pt idx="9184">
                  <c:v>0.422707</c:v>
                </c:pt>
                <c:pt idx="9185">
                  <c:v>1.39825</c:v>
                </c:pt>
                <c:pt idx="9186">
                  <c:v>-0.30674400000000002</c:v>
                </c:pt>
                <c:pt idx="9187">
                  <c:v>5.6994999999999997E-2</c:v>
                </c:pt>
                <c:pt idx="9188">
                  <c:v>1.9238999999999999</c:v>
                </c:pt>
                <c:pt idx="9189">
                  <c:v>5.7373E-2</c:v>
                </c:pt>
                <c:pt idx="9190">
                  <c:v>1.0790999999999999</c:v>
                </c:pt>
                <c:pt idx="9191">
                  <c:v>1.11026</c:v>
                </c:pt>
                <c:pt idx="9192">
                  <c:v>8.5541000000000006E-2</c:v>
                </c:pt>
                <c:pt idx="9193">
                  <c:v>0.80674599999999996</c:v>
                </c:pt>
                <c:pt idx="9194">
                  <c:v>0.71095200000000003</c:v>
                </c:pt>
                <c:pt idx="9195">
                  <c:v>0.28446300000000002</c:v>
                </c:pt>
                <c:pt idx="9196">
                  <c:v>-0.517899</c:v>
                </c:pt>
                <c:pt idx="9197">
                  <c:v>0.379162</c:v>
                </c:pt>
                <c:pt idx="9198">
                  <c:v>1.0596300000000001</c:v>
                </c:pt>
                <c:pt idx="9199">
                  <c:v>0.58334900000000001</c:v>
                </c:pt>
                <c:pt idx="9200">
                  <c:v>1.35242</c:v>
                </c:pt>
                <c:pt idx="9201">
                  <c:v>0.95552599999999999</c:v>
                </c:pt>
                <c:pt idx="9202">
                  <c:v>1.0491200000000001</c:v>
                </c:pt>
                <c:pt idx="9203">
                  <c:v>-0.48831799999999997</c:v>
                </c:pt>
                <c:pt idx="9204">
                  <c:v>0.25355</c:v>
                </c:pt>
                <c:pt idx="9205">
                  <c:v>1.12243</c:v>
                </c:pt>
                <c:pt idx="9206">
                  <c:v>4.5416999999999999E-2</c:v>
                </c:pt>
                <c:pt idx="9207">
                  <c:v>0.73414900000000005</c:v>
                </c:pt>
                <c:pt idx="9208">
                  <c:v>0.28677900000000001</c:v>
                </c:pt>
                <c:pt idx="9209">
                  <c:v>0.60865800000000003</c:v>
                </c:pt>
                <c:pt idx="9210">
                  <c:v>0.78312099999999996</c:v>
                </c:pt>
                <c:pt idx="9211">
                  <c:v>1.30124</c:v>
                </c:pt>
                <c:pt idx="9212">
                  <c:v>0.837758</c:v>
                </c:pt>
                <c:pt idx="9213">
                  <c:v>-0.39059700000000003</c:v>
                </c:pt>
                <c:pt idx="9214">
                  <c:v>0.54284500000000002</c:v>
                </c:pt>
                <c:pt idx="9215">
                  <c:v>0.80331300000000005</c:v>
                </c:pt>
                <c:pt idx="9216">
                  <c:v>0.72050700000000001</c:v>
                </c:pt>
                <c:pt idx="9217">
                  <c:v>0.36324000000000001</c:v>
                </c:pt>
                <c:pt idx="9218">
                  <c:v>-0.14884800000000001</c:v>
                </c:pt>
                <c:pt idx="9219">
                  <c:v>1.4463900000000001</c:v>
                </c:pt>
                <c:pt idx="9220">
                  <c:v>-0.201901</c:v>
                </c:pt>
                <c:pt idx="9221">
                  <c:v>0.13302</c:v>
                </c:pt>
                <c:pt idx="9222">
                  <c:v>-0.243122</c:v>
                </c:pt>
                <c:pt idx="9223">
                  <c:v>0.58004</c:v>
                </c:pt>
                <c:pt idx="9224">
                  <c:v>-0.104854</c:v>
                </c:pt>
                <c:pt idx="9225">
                  <c:v>2.2449E-2</c:v>
                </c:pt>
                <c:pt idx="9226">
                  <c:v>-0.365838</c:v>
                </c:pt>
                <c:pt idx="9227">
                  <c:v>0.86008600000000002</c:v>
                </c:pt>
                <c:pt idx="9228">
                  <c:v>0.80420899999999995</c:v>
                </c:pt>
                <c:pt idx="9229">
                  <c:v>0.117769</c:v>
                </c:pt>
                <c:pt idx="9230">
                  <c:v>0.85165500000000005</c:v>
                </c:pt>
                <c:pt idx="9231">
                  <c:v>0.60616599999999998</c:v>
                </c:pt>
                <c:pt idx="9232">
                  <c:v>0.53734499999999996</c:v>
                </c:pt>
                <c:pt idx="9233">
                  <c:v>-0.75889899999999999</c:v>
                </c:pt>
                <c:pt idx="9234">
                  <c:v>0.99517299999999997</c:v>
                </c:pt>
                <c:pt idx="9235">
                  <c:v>1.0767899999999999</c:v>
                </c:pt>
                <c:pt idx="9236">
                  <c:v>0.97786899999999999</c:v>
                </c:pt>
                <c:pt idx="9237">
                  <c:v>-0.77350600000000003</c:v>
                </c:pt>
                <c:pt idx="9238">
                  <c:v>0.75570099999999996</c:v>
                </c:pt>
                <c:pt idx="9239">
                  <c:v>1.19713</c:v>
                </c:pt>
                <c:pt idx="9240">
                  <c:v>1.36039</c:v>
                </c:pt>
                <c:pt idx="9241">
                  <c:v>-0.11433699999999999</c:v>
                </c:pt>
                <c:pt idx="9242">
                  <c:v>0.88411399999999996</c:v>
                </c:pt>
                <c:pt idx="9243">
                  <c:v>0.84280600000000006</c:v>
                </c:pt>
                <c:pt idx="9244">
                  <c:v>-0.41210799999999997</c:v>
                </c:pt>
                <c:pt idx="9245">
                  <c:v>-7.8301999999999997E-2</c:v>
                </c:pt>
                <c:pt idx="9246">
                  <c:v>0.41864000000000001</c:v>
                </c:pt>
                <c:pt idx="9247">
                  <c:v>0.72416599999999998</c:v>
                </c:pt>
                <c:pt idx="9248">
                  <c:v>6.4859E-2</c:v>
                </c:pt>
                <c:pt idx="9249">
                  <c:v>1.0852900000000001</c:v>
                </c:pt>
                <c:pt idx="9250">
                  <c:v>-0.51174399999999998</c:v>
                </c:pt>
                <c:pt idx="9251">
                  <c:v>0.772424</c:v>
                </c:pt>
                <c:pt idx="9252">
                  <c:v>0.95387</c:v>
                </c:pt>
                <c:pt idx="9253">
                  <c:v>-0.82820400000000005</c:v>
                </c:pt>
                <c:pt idx="9254">
                  <c:v>-0.431369</c:v>
                </c:pt>
                <c:pt idx="9255">
                  <c:v>1.1226799999999999</c:v>
                </c:pt>
                <c:pt idx="9256">
                  <c:v>0.316722</c:v>
                </c:pt>
                <c:pt idx="9257">
                  <c:v>1.0172399999999999</c:v>
                </c:pt>
                <c:pt idx="9258">
                  <c:v>0.79994100000000001</c:v>
                </c:pt>
                <c:pt idx="9259">
                  <c:v>1.2066699999999999</c:v>
                </c:pt>
                <c:pt idx="9260">
                  <c:v>0.89885000000000004</c:v>
                </c:pt>
                <c:pt idx="9261">
                  <c:v>-0.20710500000000001</c:v>
                </c:pt>
                <c:pt idx="9262">
                  <c:v>-0.78164100000000003</c:v>
                </c:pt>
                <c:pt idx="9263">
                  <c:v>1.51973</c:v>
                </c:pt>
                <c:pt idx="9264">
                  <c:v>0.66683000000000003</c:v>
                </c:pt>
                <c:pt idx="9265">
                  <c:v>0.52612700000000001</c:v>
                </c:pt>
                <c:pt idx="9266">
                  <c:v>1.1913100000000001</c:v>
                </c:pt>
                <c:pt idx="9267">
                  <c:v>0.67366999999999999</c:v>
                </c:pt>
                <c:pt idx="9268">
                  <c:v>-0.20427899999999999</c:v>
                </c:pt>
                <c:pt idx="9269">
                  <c:v>0.554427</c:v>
                </c:pt>
                <c:pt idx="9270">
                  <c:v>0.16229299999999999</c:v>
                </c:pt>
                <c:pt idx="9271">
                  <c:v>0.48366700000000001</c:v>
                </c:pt>
                <c:pt idx="9272">
                  <c:v>0.59877999999999998</c:v>
                </c:pt>
                <c:pt idx="9273">
                  <c:v>0.64881900000000003</c:v>
                </c:pt>
                <c:pt idx="9274">
                  <c:v>1.51928</c:v>
                </c:pt>
                <c:pt idx="9275">
                  <c:v>1.0764100000000001</c:v>
                </c:pt>
                <c:pt idx="9276">
                  <c:v>0.88266800000000001</c:v>
                </c:pt>
                <c:pt idx="9277">
                  <c:v>0.76786399999999999</c:v>
                </c:pt>
                <c:pt idx="9278">
                  <c:v>0.167576</c:v>
                </c:pt>
                <c:pt idx="9279">
                  <c:v>-0.58809</c:v>
                </c:pt>
                <c:pt idx="9280">
                  <c:v>0.44476199999999999</c:v>
                </c:pt>
                <c:pt idx="9281">
                  <c:v>0.75321499999999997</c:v>
                </c:pt>
                <c:pt idx="9282">
                  <c:v>0.86548000000000003</c:v>
                </c:pt>
                <c:pt idx="9283">
                  <c:v>-0.51567499999999999</c:v>
                </c:pt>
                <c:pt idx="9284">
                  <c:v>1.4037299999999999</c:v>
                </c:pt>
                <c:pt idx="9285">
                  <c:v>1.2103600000000001</c:v>
                </c:pt>
                <c:pt idx="9286">
                  <c:v>0.120694</c:v>
                </c:pt>
                <c:pt idx="9287">
                  <c:v>1.35887</c:v>
                </c:pt>
                <c:pt idx="9288">
                  <c:v>5.5301999999999997E-2</c:v>
                </c:pt>
                <c:pt idx="9289">
                  <c:v>-0.60832399999999998</c:v>
                </c:pt>
                <c:pt idx="9290">
                  <c:v>0.49685000000000001</c:v>
                </c:pt>
                <c:pt idx="9291">
                  <c:v>0.53797099999999998</c:v>
                </c:pt>
                <c:pt idx="9292">
                  <c:v>1.1148</c:v>
                </c:pt>
                <c:pt idx="9293">
                  <c:v>0.28159000000000001</c:v>
                </c:pt>
                <c:pt idx="9294">
                  <c:v>0.45415100000000003</c:v>
                </c:pt>
                <c:pt idx="9295">
                  <c:v>0.37802799999999998</c:v>
                </c:pt>
                <c:pt idx="9296">
                  <c:v>1.32168</c:v>
                </c:pt>
                <c:pt idx="9297">
                  <c:v>0.585978</c:v>
                </c:pt>
                <c:pt idx="9298">
                  <c:v>0.70409900000000003</c:v>
                </c:pt>
                <c:pt idx="9299">
                  <c:v>1.50762</c:v>
                </c:pt>
                <c:pt idx="9300">
                  <c:v>1.13876</c:v>
                </c:pt>
                <c:pt idx="9301">
                  <c:v>1.1133</c:v>
                </c:pt>
                <c:pt idx="9302">
                  <c:v>0.678485</c:v>
                </c:pt>
                <c:pt idx="9303">
                  <c:v>1.33022</c:v>
                </c:pt>
                <c:pt idx="9304">
                  <c:v>1.4214199999999999</c:v>
                </c:pt>
                <c:pt idx="9305">
                  <c:v>1.00393</c:v>
                </c:pt>
                <c:pt idx="9306">
                  <c:v>1.11131</c:v>
                </c:pt>
                <c:pt idx="9307">
                  <c:v>1.1820299999999999</c:v>
                </c:pt>
                <c:pt idx="9308">
                  <c:v>0.26057799999999998</c:v>
                </c:pt>
                <c:pt idx="9309">
                  <c:v>0.84087299999999998</c:v>
                </c:pt>
                <c:pt idx="9310">
                  <c:v>-2.0618000000000001E-2</c:v>
                </c:pt>
                <c:pt idx="9311">
                  <c:v>0.860267</c:v>
                </c:pt>
                <c:pt idx="9312">
                  <c:v>1.1935500000000001</c:v>
                </c:pt>
                <c:pt idx="9313">
                  <c:v>0.23296900000000001</c:v>
                </c:pt>
                <c:pt idx="9314">
                  <c:v>0.83765000000000001</c:v>
                </c:pt>
                <c:pt idx="9315">
                  <c:v>0.91631899999999999</c:v>
                </c:pt>
                <c:pt idx="9316">
                  <c:v>-1.5502999999999999E-2</c:v>
                </c:pt>
                <c:pt idx="9317">
                  <c:v>3.6769000000000003E-2</c:v>
                </c:pt>
                <c:pt idx="9318">
                  <c:v>0.87821199999999999</c:v>
                </c:pt>
                <c:pt idx="9319">
                  <c:v>0.499143</c:v>
                </c:pt>
                <c:pt idx="9320">
                  <c:v>-0.17876600000000001</c:v>
                </c:pt>
                <c:pt idx="9321">
                  <c:v>0.13834399999999999</c:v>
                </c:pt>
                <c:pt idx="9322">
                  <c:v>0.77195999999999998</c:v>
                </c:pt>
                <c:pt idx="9323">
                  <c:v>-0.167744</c:v>
                </c:pt>
                <c:pt idx="9324">
                  <c:v>0.74199400000000004</c:v>
                </c:pt>
                <c:pt idx="9325">
                  <c:v>0.58442799999999995</c:v>
                </c:pt>
                <c:pt idx="9326">
                  <c:v>0.86104999999999998</c:v>
                </c:pt>
                <c:pt idx="9327">
                  <c:v>1.46143</c:v>
                </c:pt>
                <c:pt idx="9328">
                  <c:v>0.66763700000000004</c:v>
                </c:pt>
                <c:pt idx="9329">
                  <c:v>0.39133200000000001</c:v>
                </c:pt>
                <c:pt idx="9330">
                  <c:v>1.3279000000000001</c:v>
                </c:pt>
                <c:pt idx="9331">
                  <c:v>-0.13069800000000001</c:v>
                </c:pt>
                <c:pt idx="9332">
                  <c:v>0.23572799999999999</c:v>
                </c:pt>
                <c:pt idx="9333">
                  <c:v>-0.32612799999999997</c:v>
                </c:pt>
                <c:pt idx="9334">
                  <c:v>1.00881</c:v>
                </c:pt>
                <c:pt idx="9335">
                  <c:v>0.66504700000000005</c:v>
                </c:pt>
                <c:pt idx="9336">
                  <c:v>1.6599900000000001</c:v>
                </c:pt>
                <c:pt idx="9337">
                  <c:v>-0.158447</c:v>
                </c:pt>
                <c:pt idx="9338">
                  <c:v>0.27779900000000002</c:v>
                </c:pt>
                <c:pt idx="9339">
                  <c:v>4.045E-2</c:v>
                </c:pt>
                <c:pt idx="9340">
                  <c:v>-5.3837000000000003E-2</c:v>
                </c:pt>
                <c:pt idx="9341">
                  <c:v>0.57604200000000005</c:v>
                </c:pt>
                <c:pt idx="9342">
                  <c:v>1.09501</c:v>
                </c:pt>
                <c:pt idx="9343">
                  <c:v>0.377859</c:v>
                </c:pt>
                <c:pt idx="9344">
                  <c:v>0.50953599999999999</c:v>
                </c:pt>
                <c:pt idx="9345">
                  <c:v>1.3622000000000001</c:v>
                </c:pt>
                <c:pt idx="9346">
                  <c:v>0.48126000000000002</c:v>
                </c:pt>
                <c:pt idx="9347">
                  <c:v>0.99781799999999998</c:v>
                </c:pt>
                <c:pt idx="9348">
                  <c:v>1.0821000000000001</c:v>
                </c:pt>
                <c:pt idx="9349">
                  <c:v>0.62119800000000003</c:v>
                </c:pt>
                <c:pt idx="9350">
                  <c:v>0.25546000000000002</c:v>
                </c:pt>
                <c:pt idx="9351">
                  <c:v>0.86271600000000004</c:v>
                </c:pt>
                <c:pt idx="9352">
                  <c:v>1.15069</c:v>
                </c:pt>
                <c:pt idx="9353">
                  <c:v>0.52850900000000001</c:v>
                </c:pt>
                <c:pt idx="9354">
                  <c:v>1.27695</c:v>
                </c:pt>
                <c:pt idx="9355">
                  <c:v>0.99602999999999997</c:v>
                </c:pt>
                <c:pt idx="9356">
                  <c:v>1.24804</c:v>
                </c:pt>
                <c:pt idx="9357">
                  <c:v>-1.8526999999999998E-2</c:v>
                </c:pt>
                <c:pt idx="9358">
                  <c:v>0.45880900000000002</c:v>
                </c:pt>
                <c:pt idx="9359">
                  <c:v>0.73478100000000002</c:v>
                </c:pt>
                <c:pt idx="9360">
                  <c:v>9.4246999999999997E-2</c:v>
                </c:pt>
                <c:pt idx="9361">
                  <c:v>1.32883</c:v>
                </c:pt>
                <c:pt idx="9362">
                  <c:v>2.0330999999999998E-2</c:v>
                </c:pt>
                <c:pt idx="9363">
                  <c:v>-0.40614099999999997</c:v>
                </c:pt>
                <c:pt idx="9364">
                  <c:v>5.3540999999999998E-2</c:v>
                </c:pt>
                <c:pt idx="9365">
                  <c:v>0.63785700000000001</c:v>
                </c:pt>
                <c:pt idx="9366">
                  <c:v>0.78962900000000003</c:v>
                </c:pt>
                <c:pt idx="9367">
                  <c:v>0.30243199999999998</c:v>
                </c:pt>
                <c:pt idx="9368">
                  <c:v>0.32617099999999999</c:v>
                </c:pt>
                <c:pt idx="9369">
                  <c:v>0.154252</c:v>
                </c:pt>
                <c:pt idx="9370">
                  <c:v>1.0447200000000001</c:v>
                </c:pt>
                <c:pt idx="9371">
                  <c:v>2.4816000000000001E-2</c:v>
                </c:pt>
                <c:pt idx="9372">
                  <c:v>0.644478</c:v>
                </c:pt>
                <c:pt idx="9373">
                  <c:v>1.32656</c:v>
                </c:pt>
                <c:pt idx="9374">
                  <c:v>-0.10240100000000001</c:v>
                </c:pt>
                <c:pt idx="9375">
                  <c:v>0.197103</c:v>
                </c:pt>
                <c:pt idx="9376">
                  <c:v>0.480016</c:v>
                </c:pt>
                <c:pt idx="9377">
                  <c:v>0.71982299999999999</c:v>
                </c:pt>
                <c:pt idx="9378">
                  <c:v>1.0829800000000001</c:v>
                </c:pt>
                <c:pt idx="9379">
                  <c:v>0.30121199999999998</c:v>
                </c:pt>
                <c:pt idx="9380">
                  <c:v>1.22394</c:v>
                </c:pt>
                <c:pt idx="9381">
                  <c:v>1.3431599999999999</c:v>
                </c:pt>
                <c:pt idx="9382">
                  <c:v>0.90827899999999995</c:v>
                </c:pt>
                <c:pt idx="9383">
                  <c:v>1.47688</c:v>
                </c:pt>
                <c:pt idx="9384">
                  <c:v>-1.8959299999999999</c:v>
                </c:pt>
                <c:pt idx="9385">
                  <c:v>0.556473</c:v>
                </c:pt>
                <c:pt idx="9386">
                  <c:v>1.6180300000000001</c:v>
                </c:pt>
                <c:pt idx="9387">
                  <c:v>1.10782</c:v>
                </c:pt>
                <c:pt idx="9388">
                  <c:v>0.92351499999999997</c:v>
                </c:pt>
                <c:pt idx="9389">
                  <c:v>0.26368399999999997</c:v>
                </c:pt>
                <c:pt idx="9390">
                  <c:v>0.108851</c:v>
                </c:pt>
                <c:pt idx="9391">
                  <c:v>-0.953739</c:v>
                </c:pt>
                <c:pt idx="9392">
                  <c:v>1.05332</c:v>
                </c:pt>
                <c:pt idx="9393">
                  <c:v>0.33058999999999999</c:v>
                </c:pt>
                <c:pt idx="9394">
                  <c:v>-1.8929000000000001E-2</c:v>
                </c:pt>
                <c:pt idx="9395">
                  <c:v>1.1094299999999999</c:v>
                </c:pt>
                <c:pt idx="9396">
                  <c:v>-0.63247500000000001</c:v>
                </c:pt>
                <c:pt idx="9397">
                  <c:v>1.16794</c:v>
                </c:pt>
                <c:pt idx="9398">
                  <c:v>0.25250499999999998</c:v>
                </c:pt>
                <c:pt idx="9399">
                  <c:v>1.2537400000000001</c:v>
                </c:pt>
                <c:pt idx="9400">
                  <c:v>-0.54050100000000001</c:v>
                </c:pt>
                <c:pt idx="9401">
                  <c:v>0.34499000000000002</c:v>
                </c:pt>
                <c:pt idx="9402">
                  <c:v>8.9026999999999995E-2</c:v>
                </c:pt>
                <c:pt idx="9403">
                  <c:v>-1.0310999999999999</c:v>
                </c:pt>
                <c:pt idx="9404">
                  <c:v>0.39076</c:v>
                </c:pt>
                <c:pt idx="9405">
                  <c:v>1.42337</c:v>
                </c:pt>
                <c:pt idx="9406">
                  <c:v>0.82337400000000005</c:v>
                </c:pt>
                <c:pt idx="9407">
                  <c:v>0.29114200000000001</c:v>
                </c:pt>
                <c:pt idx="9408">
                  <c:v>0.35635800000000001</c:v>
                </c:pt>
                <c:pt idx="9409">
                  <c:v>0.95385299999999995</c:v>
                </c:pt>
                <c:pt idx="9410">
                  <c:v>1.0744</c:v>
                </c:pt>
                <c:pt idx="9411">
                  <c:v>1.2803500000000001</c:v>
                </c:pt>
                <c:pt idx="9412">
                  <c:v>-0.64818699999999996</c:v>
                </c:pt>
                <c:pt idx="9413">
                  <c:v>1.1326700000000001</c:v>
                </c:pt>
                <c:pt idx="9414">
                  <c:v>-0.29750100000000002</c:v>
                </c:pt>
                <c:pt idx="9415">
                  <c:v>-0.26219999999999999</c:v>
                </c:pt>
                <c:pt idx="9416">
                  <c:v>2.2823500000000001</c:v>
                </c:pt>
                <c:pt idx="9417">
                  <c:v>0.72820300000000004</c:v>
                </c:pt>
                <c:pt idx="9418">
                  <c:v>-0.27005299999999999</c:v>
                </c:pt>
                <c:pt idx="9419">
                  <c:v>0.60846299999999998</c:v>
                </c:pt>
                <c:pt idx="9420">
                  <c:v>0.464061</c:v>
                </c:pt>
                <c:pt idx="9421">
                  <c:v>-7.0882000000000001E-2</c:v>
                </c:pt>
                <c:pt idx="9422">
                  <c:v>-0.20034399999999999</c:v>
                </c:pt>
                <c:pt idx="9423">
                  <c:v>0.72150700000000001</c:v>
                </c:pt>
                <c:pt idx="9424">
                  <c:v>0.32428699999999999</c:v>
                </c:pt>
                <c:pt idx="9425">
                  <c:v>0.15553900000000001</c:v>
                </c:pt>
                <c:pt idx="9426">
                  <c:v>-2.3762999999999999E-2</c:v>
                </c:pt>
                <c:pt idx="9427">
                  <c:v>5.3709E-2</c:v>
                </c:pt>
                <c:pt idx="9428">
                  <c:v>-1.2746500000000001</c:v>
                </c:pt>
                <c:pt idx="9429">
                  <c:v>-0.97113499999999997</c:v>
                </c:pt>
                <c:pt idx="9430">
                  <c:v>-0.93419399999999997</c:v>
                </c:pt>
                <c:pt idx="9431">
                  <c:v>0.20860300000000001</c:v>
                </c:pt>
                <c:pt idx="9432">
                  <c:v>-0.175622</c:v>
                </c:pt>
                <c:pt idx="9433">
                  <c:v>1.8416699999999999</c:v>
                </c:pt>
                <c:pt idx="9434">
                  <c:v>0.16164700000000001</c:v>
                </c:pt>
                <c:pt idx="9435">
                  <c:v>0.87861699999999998</c:v>
                </c:pt>
                <c:pt idx="9436">
                  <c:v>0.45374500000000001</c:v>
                </c:pt>
                <c:pt idx="9437">
                  <c:v>0.94799</c:v>
                </c:pt>
                <c:pt idx="9438">
                  <c:v>1.11483</c:v>
                </c:pt>
                <c:pt idx="9439">
                  <c:v>0.98433999999999999</c:v>
                </c:pt>
                <c:pt idx="9440">
                  <c:v>1.1032999999999999</c:v>
                </c:pt>
                <c:pt idx="9441">
                  <c:v>0.81193099999999996</c:v>
                </c:pt>
                <c:pt idx="9442">
                  <c:v>0.606271</c:v>
                </c:pt>
                <c:pt idx="9443">
                  <c:v>1.4459299999999999</c:v>
                </c:pt>
                <c:pt idx="9444">
                  <c:v>1.0794699999999999</c:v>
                </c:pt>
                <c:pt idx="9445">
                  <c:v>-0.211837</c:v>
                </c:pt>
                <c:pt idx="9446">
                  <c:v>0.94322499999999998</c:v>
                </c:pt>
                <c:pt idx="9447">
                  <c:v>-0.67332199999999998</c:v>
                </c:pt>
                <c:pt idx="9448">
                  <c:v>0.51819899999999997</c:v>
                </c:pt>
                <c:pt idx="9449">
                  <c:v>0.70833999999999997</c:v>
                </c:pt>
                <c:pt idx="9450">
                  <c:v>-0.76266100000000003</c:v>
                </c:pt>
                <c:pt idx="9451">
                  <c:v>0.84138299999999999</c:v>
                </c:pt>
                <c:pt idx="9452">
                  <c:v>0.608039</c:v>
                </c:pt>
                <c:pt idx="9453">
                  <c:v>-1.58725</c:v>
                </c:pt>
                <c:pt idx="9454">
                  <c:v>2.1688399999999999</c:v>
                </c:pt>
                <c:pt idx="9455">
                  <c:v>0.57158399999999998</c:v>
                </c:pt>
                <c:pt idx="9456">
                  <c:v>0.576326</c:v>
                </c:pt>
                <c:pt idx="9457">
                  <c:v>0.86802699999999999</c:v>
                </c:pt>
                <c:pt idx="9458">
                  <c:v>1.2425600000000001</c:v>
                </c:pt>
                <c:pt idx="9459">
                  <c:v>1.1185499999999999</c:v>
                </c:pt>
                <c:pt idx="9460">
                  <c:v>1.0702799999999999</c:v>
                </c:pt>
                <c:pt idx="9461">
                  <c:v>0.90395400000000004</c:v>
                </c:pt>
                <c:pt idx="9462">
                  <c:v>1.1086400000000001</c:v>
                </c:pt>
                <c:pt idx="9463">
                  <c:v>0.71327499999999999</c:v>
                </c:pt>
                <c:pt idx="9464">
                  <c:v>0.89039400000000002</c:v>
                </c:pt>
                <c:pt idx="9465">
                  <c:v>0.40634700000000001</c:v>
                </c:pt>
                <c:pt idx="9466">
                  <c:v>0.90773999999999999</c:v>
                </c:pt>
                <c:pt idx="9467">
                  <c:v>1.1713100000000001</c:v>
                </c:pt>
                <c:pt idx="9468">
                  <c:v>0.88829800000000003</c:v>
                </c:pt>
                <c:pt idx="9469">
                  <c:v>0.55025599999999997</c:v>
                </c:pt>
                <c:pt idx="9470">
                  <c:v>0.64676400000000001</c:v>
                </c:pt>
                <c:pt idx="9471">
                  <c:v>1.04972</c:v>
                </c:pt>
                <c:pt idx="9472">
                  <c:v>1.0780700000000001</c:v>
                </c:pt>
                <c:pt idx="9473">
                  <c:v>0.74497500000000005</c:v>
                </c:pt>
                <c:pt idx="9474">
                  <c:v>-1.2826000000000001E-2</c:v>
                </c:pt>
                <c:pt idx="9475">
                  <c:v>1.0462199999999999</c:v>
                </c:pt>
                <c:pt idx="9476">
                  <c:v>1.16005</c:v>
                </c:pt>
                <c:pt idx="9477">
                  <c:v>1.2013400000000001</c:v>
                </c:pt>
                <c:pt idx="9478">
                  <c:v>0.71512600000000004</c:v>
                </c:pt>
                <c:pt idx="9479">
                  <c:v>1.9418299999999999</c:v>
                </c:pt>
                <c:pt idx="9480">
                  <c:v>0.57346399999999997</c:v>
                </c:pt>
                <c:pt idx="9481">
                  <c:v>0.30477399999999999</c:v>
                </c:pt>
                <c:pt idx="9482">
                  <c:v>1.4069700000000001</c:v>
                </c:pt>
                <c:pt idx="9483">
                  <c:v>-1.0644</c:v>
                </c:pt>
                <c:pt idx="9484">
                  <c:v>1.0396799999999999</c:v>
                </c:pt>
                <c:pt idx="9485">
                  <c:v>1.2938000000000001</c:v>
                </c:pt>
                <c:pt idx="9486">
                  <c:v>1.5552699999999999</c:v>
                </c:pt>
                <c:pt idx="9487">
                  <c:v>-1.5938999999999998E-2</c:v>
                </c:pt>
                <c:pt idx="9488">
                  <c:v>0.99680800000000003</c:v>
                </c:pt>
                <c:pt idx="9489">
                  <c:v>1.1308199999999999</c:v>
                </c:pt>
                <c:pt idx="9490">
                  <c:v>1.1396999999999999</c:v>
                </c:pt>
                <c:pt idx="9491">
                  <c:v>1.10368</c:v>
                </c:pt>
                <c:pt idx="9492">
                  <c:v>-0.186084</c:v>
                </c:pt>
                <c:pt idx="9493">
                  <c:v>0.53617499999999996</c:v>
                </c:pt>
                <c:pt idx="9494">
                  <c:v>1.44045</c:v>
                </c:pt>
                <c:pt idx="9495">
                  <c:v>0.114467</c:v>
                </c:pt>
                <c:pt idx="9496">
                  <c:v>1.5122</c:v>
                </c:pt>
                <c:pt idx="9497">
                  <c:v>-0.63903900000000002</c:v>
                </c:pt>
                <c:pt idx="9498">
                  <c:v>0.58066200000000001</c:v>
                </c:pt>
                <c:pt idx="9499">
                  <c:v>-0.974742</c:v>
                </c:pt>
                <c:pt idx="9500">
                  <c:v>-0.51447200000000004</c:v>
                </c:pt>
                <c:pt idx="9501">
                  <c:v>0.94557100000000005</c:v>
                </c:pt>
                <c:pt idx="9502">
                  <c:v>-2.2374999999999999E-2</c:v>
                </c:pt>
                <c:pt idx="9503">
                  <c:v>1.04569</c:v>
                </c:pt>
                <c:pt idx="9504">
                  <c:v>-0.87880199999999997</c:v>
                </c:pt>
                <c:pt idx="9505">
                  <c:v>1.7605500000000001</c:v>
                </c:pt>
                <c:pt idx="9506">
                  <c:v>1.01857</c:v>
                </c:pt>
                <c:pt idx="9507">
                  <c:v>-0.88217400000000001</c:v>
                </c:pt>
                <c:pt idx="9508">
                  <c:v>-0.48105999999999999</c:v>
                </c:pt>
                <c:pt idx="9509">
                  <c:v>1.5895999999999999</c:v>
                </c:pt>
                <c:pt idx="9510">
                  <c:v>-0.26523600000000003</c:v>
                </c:pt>
                <c:pt idx="9511">
                  <c:v>0.49009799999999998</c:v>
                </c:pt>
                <c:pt idx="9512">
                  <c:v>0.79920100000000005</c:v>
                </c:pt>
                <c:pt idx="9513">
                  <c:v>0.34803400000000001</c:v>
                </c:pt>
                <c:pt idx="9514">
                  <c:v>0.22314800000000001</c:v>
                </c:pt>
                <c:pt idx="9515">
                  <c:v>0.629162</c:v>
                </c:pt>
                <c:pt idx="9516">
                  <c:v>0.57688899999999999</c:v>
                </c:pt>
                <c:pt idx="9517">
                  <c:v>0.34449299999999999</c:v>
                </c:pt>
                <c:pt idx="9518">
                  <c:v>0.71864300000000003</c:v>
                </c:pt>
                <c:pt idx="9519">
                  <c:v>0.48968099999999998</c:v>
                </c:pt>
                <c:pt idx="9520">
                  <c:v>0.13481099999999999</c:v>
                </c:pt>
                <c:pt idx="9521">
                  <c:v>0.84020099999999998</c:v>
                </c:pt>
                <c:pt idx="9522">
                  <c:v>-1.0986899999999999</c:v>
                </c:pt>
                <c:pt idx="9523">
                  <c:v>1.1853499999999999</c:v>
                </c:pt>
                <c:pt idx="9524">
                  <c:v>1.25145</c:v>
                </c:pt>
                <c:pt idx="9525">
                  <c:v>0.40709600000000001</c:v>
                </c:pt>
                <c:pt idx="9526">
                  <c:v>0.54892300000000005</c:v>
                </c:pt>
                <c:pt idx="9527">
                  <c:v>-0.93142400000000003</c:v>
                </c:pt>
                <c:pt idx="9528">
                  <c:v>-0.75699300000000003</c:v>
                </c:pt>
                <c:pt idx="9529">
                  <c:v>-0.15517300000000001</c:v>
                </c:pt>
                <c:pt idx="9530">
                  <c:v>-0.15985099999999999</c:v>
                </c:pt>
                <c:pt idx="9531">
                  <c:v>-0.36161399999999999</c:v>
                </c:pt>
                <c:pt idx="9532">
                  <c:v>-0.87054500000000001</c:v>
                </c:pt>
                <c:pt idx="9533">
                  <c:v>-0.38042900000000002</c:v>
                </c:pt>
                <c:pt idx="9534">
                  <c:v>-0.96395299999999995</c:v>
                </c:pt>
                <c:pt idx="9535">
                  <c:v>-1.2014800000000001</c:v>
                </c:pt>
                <c:pt idx="9536">
                  <c:v>4.8176999999999998E-2</c:v>
                </c:pt>
                <c:pt idx="9537">
                  <c:v>-1.08229</c:v>
                </c:pt>
                <c:pt idx="9538">
                  <c:v>0.53254999999999997</c:v>
                </c:pt>
                <c:pt idx="9539">
                  <c:v>0.54117899999999997</c:v>
                </c:pt>
                <c:pt idx="9540">
                  <c:v>0.49280200000000002</c:v>
                </c:pt>
                <c:pt idx="9541">
                  <c:v>7.3915999999999996E-2</c:v>
                </c:pt>
                <c:pt idx="9542">
                  <c:v>-0.56676599999999999</c:v>
                </c:pt>
                <c:pt idx="9543">
                  <c:v>-0.88740699999999995</c:v>
                </c:pt>
                <c:pt idx="9544">
                  <c:v>0.75320399999999998</c:v>
                </c:pt>
                <c:pt idx="9545">
                  <c:v>1.0069E-2</c:v>
                </c:pt>
                <c:pt idx="9546">
                  <c:v>-0.52911900000000001</c:v>
                </c:pt>
                <c:pt idx="9547">
                  <c:v>-0.28708299999999998</c:v>
                </c:pt>
                <c:pt idx="9548">
                  <c:v>-1.0485599999999999</c:v>
                </c:pt>
                <c:pt idx="9549">
                  <c:v>-0.79928900000000003</c:v>
                </c:pt>
                <c:pt idx="9550">
                  <c:v>-0.59592400000000001</c:v>
                </c:pt>
                <c:pt idx="9551">
                  <c:v>-0.54113</c:v>
                </c:pt>
                <c:pt idx="9552">
                  <c:v>0.72885200000000006</c:v>
                </c:pt>
                <c:pt idx="9553">
                  <c:v>-0.58545100000000005</c:v>
                </c:pt>
                <c:pt idx="9554">
                  <c:v>0.37941599999999998</c:v>
                </c:pt>
                <c:pt idx="9555">
                  <c:v>-1.23736</c:v>
                </c:pt>
                <c:pt idx="9556">
                  <c:v>-0.37604599999999999</c:v>
                </c:pt>
                <c:pt idx="9557">
                  <c:v>0.56742000000000004</c:v>
                </c:pt>
                <c:pt idx="9558">
                  <c:v>1.10683</c:v>
                </c:pt>
                <c:pt idx="9559">
                  <c:v>0.88036599999999998</c:v>
                </c:pt>
                <c:pt idx="9560">
                  <c:v>6.8231E-2</c:v>
                </c:pt>
                <c:pt idx="9561">
                  <c:v>0.59528899999999996</c:v>
                </c:pt>
                <c:pt idx="9562">
                  <c:v>-0.46290100000000001</c:v>
                </c:pt>
                <c:pt idx="9563">
                  <c:v>0.86550499999999997</c:v>
                </c:pt>
                <c:pt idx="9564">
                  <c:v>0.57305899999999999</c:v>
                </c:pt>
                <c:pt idx="9565">
                  <c:v>-5.156E-3</c:v>
                </c:pt>
                <c:pt idx="9566">
                  <c:v>0.21648000000000001</c:v>
                </c:pt>
                <c:pt idx="9567">
                  <c:v>4.2047000000000001E-2</c:v>
                </c:pt>
                <c:pt idx="9568">
                  <c:v>0.992452</c:v>
                </c:pt>
                <c:pt idx="9569">
                  <c:v>1.14429</c:v>
                </c:pt>
                <c:pt idx="9570">
                  <c:v>0.59660500000000005</c:v>
                </c:pt>
                <c:pt idx="9571">
                  <c:v>-0.177034</c:v>
                </c:pt>
                <c:pt idx="9572">
                  <c:v>0.57061799999999996</c:v>
                </c:pt>
                <c:pt idx="9573">
                  <c:v>-0.400009</c:v>
                </c:pt>
                <c:pt idx="9574">
                  <c:v>9.6852999999999995E-2</c:v>
                </c:pt>
                <c:pt idx="9575">
                  <c:v>-0.34411199999999997</c:v>
                </c:pt>
                <c:pt idx="9576">
                  <c:v>0.46682899999999999</c:v>
                </c:pt>
                <c:pt idx="9577">
                  <c:v>1.0824199999999999</c:v>
                </c:pt>
                <c:pt idx="9578">
                  <c:v>0.83736500000000003</c:v>
                </c:pt>
                <c:pt idx="9579">
                  <c:v>-1.9241999999999999E-2</c:v>
                </c:pt>
                <c:pt idx="9580">
                  <c:v>-0.96380699999999997</c:v>
                </c:pt>
                <c:pt idx="9581">
                  <c:v>0.13092899999999999</c:v>
                </c:pt>
                <c:pt idx="9582">
                  <c:v>0.40280100000000002</c:v>
                </c:pt>
                <c:pt idx="9583">
                  <c:v>0.28391699999999997</c:v>
                </c:pt>
                <c:pt idx="9584">
                  <c:v>-0.46940399999999999</c:v>
                </c:pt>
                <c:pt idx="9585">
                  <c:v>0.127217</c:v>
                </c:pt>
                <c:pt idx="9586">
                  <c:v>-0.30734099999999998</c:v>
                </c:pt>
                <c:pt idx="9587">
                  <c:v>1.2021999999999999</c:v>
                </c:pt>
                <c:pt idx="9588">
                  <c:v>-0.889706</c:v>
                </c:pt>
                <c:pt idx="9589">
                  <c:v>-9.0448000000000001E-2</c:v>
                </c:pt>
                <c:pt idx="9590">
                  <c:v>0.176429</c:v>
                </c:pt>
                <c:pt idx="9591">
                  <c:v>0.81903899999999996</c:v>
                </c:pt>
                <c:pt idx="9592">
                  <c:v>-0.26385199999999998</c:v>
                </c:pt>
                <c:pt idx="9593">
                  <c:v>0.26879700000000001</c:v>
                </c:pt>
                <c:pt idx="9594">
                  <c:v>-1.5988899999999999</c:v>
                </c:pt>
                <c:pt idx="9595">
                  <c:v>-1.12975</c:v>
                </c:pt>
                <c:pt idx="9596">
                  <c:v>0.391183</c:v>
                </c:pt>
                <c:pt idx="9597">
                  <c:v>-0.46990799999999999</c:v>
                </c:pt>
                <c:pt idx="9598">
                  <c:v>-0.160361</c:v>
                </c:pt>
                <c:pt idx="9599">
                  <c:v>1.0551600000000001</c:v>
                </c:pt>
                <c:pt idx="9600">
                  <c:v>0.629687</c:v>
                </c:pt>
                <c:pt idx="9601">
                  <c:v>0.85127799999999998</c:v>
                </c:pt>
                <c:pt idx="9602">
                  <c:v>-0.2127</c:v>
                </c:pt>
                <c:pt idx="9603">
                  <c:v>-0.49514799999999998</c:v>
                </c:pt>
                <c:pt idx="9604">
                  <c:v>-0.35654999999999998</c:v>
                </c:pt>
                <c:pt idx="9605">
                  <c:v>1.5069000000000001E-2</c:v>
                </c:pt>
                <c:pt idx="9606">
                  <c:v>-0.32007000000000002</c:v>
                </c:pt>
                <c:pt idx="9607">
                  <c:v>0.82672100000000004</c:v>
                </c:pt>
                <c:pt idx="9608">
                  <c:v>0.48904700000000001</c:v>
                </c:pt>
                <c:pt idx="9609">
                  <c:v>-0.59705299999999994</c:v>
                </c:pt>
                <c:pt idx="9610">
                  <c:v>-0.69155100000000003</c:v>
                </c:pt>
                <c:pt idx="9611">
                  <c:v>-0.25281599999999999</c:v>
                </c:pt>
                <c:pt idx="9612">
                  <c:v>4.0995999999999998E-2</c:v>
                </c:pt>
                <c:pt idx="9613">
                  <c:v>0.37562699999999999</c:v>
                </c:pt>
                <c:pt idx="9614">
                  <c:v>-0.41054000000000002</c:v>
                </c:pt>
                <c:pt idx="9615">
                  <c:v>0.34727799999999998</c:v>
                </c:pt>
                <c:pt idx="9616">
                  <c:v>-1.1357999999999999</c:v>
                </c:pt>
                <c:pt idx="9617">
                  <c:v>0.36050399999999999</c:v>
                </c:pt>
                <c:pt idx="9618">
                  <c:v>-1.1756</c:v>
                </c:pt>
                <c:pt idx="9619">
                  <c:v>-3.3210000000000003E-2</c:v>
                </c:pt>
                <c:pt idx="9620">
                  <c:v>-0.28851100000000002</c:v>
                </c:pt>
                <c:pt idx="9621">
                  <c:v>0.77833600000000003</c:v>
                </c:pt>
                <c:pt idx="9622">
                  <c:v>0.16166700000000001</c:v>
                </c:pt>
                <c:pt idx="9623">
                  <c:v>-0.28783199999999998</c:v>
                </c:pt>
                <c:pt idx="9624">
                  <c:v>0.503745</c:v>
                </c:pt>
                <c:pt idx="9625">
                  <c:v>0.67875099999999999</c:v>
                </c:pt>
                <c:pt idx="9626">
                  <c:v>0.37908999999999998</c:v>
                </c:pt>
                <c:pt idx="9627">
                  <c:v>-1.3231900000000001</c:v>
                </c:pt>
                <c:pt idx="9628">
                  <c:v>0.59868399999999999</c:v>
                </c:pt>
                <c:pt idx="9629">
                  <c:v>-0.63100500000000004</c:v>
                </c:pt>
                <c:pt idx="9630">
                  <c:v>1.1332199999999999</c:v>
                </c:pt>
                <c:pt idx="9631">
                  <c:v>0.57297100000000001</c:v>
                </c:pt>
                <c:pt idx="9632">
                  <c:v>-1.6667000000000001E-2</c:v>
                </c:pt>
                <c:pt idx="9633">
                  <c:v>0.92086199999999996</c:v>
                </c:pt>
                <c:pt idx="9634">
                  <c:v>0.88731400000000005</c:v>
                </c:pt>
                <c:pt idx="9635">
                  <c:v>-1.04457</c:v>
                </c:pt>
                <c:pt idx="9636">
                  <c:v>0.81758699999999995</c:v>
                </c:pt>
                <c:pt idx="9637">
                  <c:v>0.328592</c:v>
                </c:pt>
                <c:pt idx="9638">
                  <c:v>0.79509399999999997</c:v>
                </c:pt>
                <c:pt idx="9639">
                  <c:v>4.8737000000000003E-2</c:v>
                </c:pt>
                <c:pt idx="9640">
                  <c:v>-1.23854</c:v>
                </c:pt>
                <c:pt idx="9641">
                  <c:v>1.2707299999999999</c:v>
                </c:pt>
                <c:pt idx="9642">
                  <c:v>1.24438</c:v>
                </c:pt>
                <c:pt idx="9643">
                  <c:v>0.55454999999999999</c:v>
                </c:pt>
                <c:pt idx="9644">
                  <c:v>1.3619300000000001</c:v>
                </c:pt>
                <c:pt idx="9645">
                  <c:v>1.09324</c:v>
                </c:pt>
                <c:pt idx="9646">
                  <c:v>1.4753799999999999</c:v>
                </c:pt>
                <c:pt idx="9647">
                  <c:v>0.19298599999999999</c:v>
                </c:pt>
                <c:pt idx="9648">
                  <c:v>0.89361699999999999</c:v>
                </c:pt>
                <c:pt idx="9649">
                  <c:v>1.4458800000000001</c:v>
                </c:pt>
                <c:pt idx="9650">
                  <c:v>1.2435700000000001</c:v>
                </c:pt>
                <c:pt idx="9651">
                  <c:v>1.2386200000000001</c:v>
                </c:pt>
                <c:pt idx="9652">
                  <c:v>0.80469100000000005</c:v>
                </c:pt>
                <c:pt idx="9653">
                  <c:v>-1.1642399999999999</c:v>
                </c:pt>
                <c:pt idx="9654">
                  <c:v>1.4673</c:v>
                </c:pt>
                <c:pt idx="9655">
                  <c:v>1.3043800000000001</c:v>
                </c:pt>
                <c:pt idx="9656">
                  <c:v>0.93328800000000001</c:v>
                </c:pt>
                <c:pt idx="9657">
                  <c:v>1.3329500000000001</c:v>
                </c:pt>
                <c:pt idx="9658">
                  <c:v>1.2584200000000001</c:v>
                </c:pt>
                <c:pt idx="9659">
                  <c:v>0.71692199999999995</c:v>
                </c:pt>
                <c:pt idx="9660">
                  <c:v>-1.3363799999999999</c:v>
                </c:pt>
                <c:pt idx="9661">
                  <c:v>-0.31414599999999998</c:v>
                </c:pt>
                <c:pt idx="9662">
                  <c:v>1.00101</c:v>
                </c:pt>
                <c:pt idx="9663">
                  <c:v>1.6513500000000001</c:v>
                </c:pt>
                <c:pt idx="9664">
                  <c:v>1.2769999999999999</c:v>
                </c:pt>
                <c:pt idx="9665">
                  <c:v>1.3164499999999999</c:v>
                </c:pt>
                <c:pt idx="9666">
                  <c:v>0.45655699999999999</c:v>
                </c:pt>
                <c:pt idx="9667">
                  <c:v>1.2484299999999999</c:v>
                </c:pt>
                <c:pt idx="9668">
                  <c:v>1.52712</c:v>
                </c:pt>
                <c:pt idx="9669">
                  <c:v>1.4122699999999999</c:v>
                </c:pt>
                <c:pt idx="9670">
                  <c:v>1.5307999999999999</c:v>
                </c:pt>
                <c:pt idx="9671">
                  <c:v>1.33348</c:v>
                </c:pt>
                <c:pt idx="9672">
                  <c:v>1.1029500000000001</c:v>
                </c:pt>
                <c:pt idx="9673">
                  <c:v>1.083</c:v>
                </c:pt>
                <c:pt idx="9674">
                  <c:v>1.4983900000000001</c:v>
                </c:pt>
                <c:pt idx="9675">
                  <c:v>1.0404100000000001</c:v>
                </c:pt>
                <c:pt idx="9676">
                  <c:v>1.01637</c:v>
                </c:pt>
                <c:pt idx="9677">
                  <c:v>0.731931</c:v>
                </c:pt>
                <c:pt idx="9678">
                  <c:v>0.94059499999999996</c:v>
                </c:pt>
                <c:pt idx="9679">
                  <c:v>-0.47892099999999999</c:v>
                </c:pt>
                <c:pt idx="9680">
                  <c:v>1.4673799999999999</c:v>
                </c:pt>
                <c:pt idx="9681">
                  <c:v>1.55281</c:v>
                </c:pt>
                <c:pt idx="9682">
                  <c:v>0.82897600000000005</c:v>
                </c:pt>
                <c:pt idx="9683">
                  <c:v>1.44479</c:v>
                </c:pt>
                <c:pt idx="9684">
                  <c:v>1.2435</c:v>
                </c:pt>
                <c:pt idx="9685">
                  <c:v>0.94583899999999999</c:v>
                </c:pt>
                <c:pt idx="9686">
                  <c:v>0.87375499999999995</c:v>
                </c:pt>
                <c:pt idx="9687">
                  <c:v>0.71356600000000003</c:v>
                </c:pt>
                <c:pt idx="9688">
                  <c:v>0.29871799999999998</c:v>
                </c:pt>
                <c:pt idx="9689">
                  <c:v>0.21702199999999999</c:v>
                </c:pt>
                <c:pt idx="9690">
                  <c:v>0.89436300000000002</c:v>
                </c:pt>
                <c:pt idx="9691">
                  <c:v>1.5397099999999999</c:v>
                </c:pt>
                <c:pt idx="9692">
                  <c:v>0.17652100000000001</c:v>
                </c:pt>
                <c:pt idx="9693">
                  <c:v>0.86180599999999996</c:v>
                </c:pt>
                <c:pt idx="9694">
                  <c:v>0.79537800000000003</c:v>
                </c:pt>
                <c:pt idx="9695">
                  <c:v>0.29588599999999998</c:v>
                </c:pt>
                <c:pt idx="9696">
                  <c:v>-0.10431699999999999</c:v>
                </c:pt>
                <c:pt idx="9697">
                  <c:v>0.81763600000000003</c:v>
                </c:pt>
                <c:pt idx="9698">
                  <c:v>0.97351600000000005</c:v>
                </c:pt>
                <c:pt idx="9699">
                  <c:v>0.64308100000000001</c:v>
                </c:pt>
                <c:pt idx="9700">
                  <c:v>1.0639799999999999</c:v>
                </c:pt>
                <c:pt idx="9701">
                  <c:v>0.20488300000000001</c:v>
                </c:pt>
                <c:pt idx="9702">
                  <c:v>1.5326</c:v>
                </c:pt>
                <c:pt idx="9703">
                  <c:v>0.90654500000000005</c:v>
                </c:pt>
                <c:pt idx="9704">
                  <c:v>1.0731299999999999</c:v>
                </c:pt>
                <c:pt idx="9705">
                  <c:v>1.10686</c:v>
                </c:pt>
                <c:pt idx="9706">
                  <c:v>1.01969</c:v>
                </c:pt>
                <c:pt idx="9707">
                  <c:v>0.74865599999999999</c:v>
                </c:pt>
                <c:pt idx="9708">
                  <c:v>0.68350200000000005</c:v>
                </c:pt>
                <c:pt idx="9709">
                  <c:v>0.99250700000000003</c:v>
                </c:pt>
                <c:pt idx="9710">
                  <c:v>0.57561499999999999</c:v>
                </c:pt>
                <c:pt idx="9711">
                  <c:v>1.0989800000000001</c:v>
                </c:pt>
                <c:pt idx="9712">
                  <c:v>0.89036400000000004</c:v>
                </c:pt>
                <c:pt idx="9713">
                  <c:v>0.15587899999999999</c:v>
                </c:pt>
                <c:pt idx="9714">
                  <c:v>-4.5362E-2</c:v>
                </c:pt>
                <c:pt idx="9715">
                  <c:v>0.32667200000000002</c:v>
                </c:pt>
                <c:pt idx="9716">
                  <c:v>0.74369600000000002</c:v>
                </c:pt>
                <c:pt idx="9717">
                  <c:v>0.68552400000000002</c:v>
                </c:pt>
                <c:pt idx="9718">
                  <c:v>0.769617</c:v>
                </c:pt>
                <c:pt idx="9719">
                  <c:v>1.24929</c:v>
                </c:pt>
                <c:pt idx="9720">
                  <c:v>0.43774299999999999</c:v>
                </c:pt>
                <c:pt idx="9721">
                  <c:v>-0.28604200000000002</c:v>
                </c:pt>
                <c:pt idx="9722">
                  <c:v>2.9369999999999999E-3</c:v>
                </c:pt>
                <c:pt idx="9723">
                  <c:v>0.75615699999999997</c:v>
                </c:pt>
                <c:pt idx="9724">
                  <c:v>0.14038999999999999</c:v>
                </c:pt>
                <c:pt idx="9725">
                  <c:v>0.45946999999999999</c:v>
                </c:pt>
                <c:pt idx="9726">
                  <c:v>0.42375800000000002</c:v>
                </c:pt>
                <c:pt idx="9727">
                  <c:v>0.37035800000000002</c:v>
                </c:pt>
                <c:pt idx="9728">
                  <c:v>0.81322399999999995</c:v>
                </c:pt>
                <c:pt idx="9729">
                  <c:v>0.68149300000000002</c:v>
                </c:pt>
                <c:pt idx="9730">
                  <c:v>0.264905</c:v>
                </c:pt>
                <c:pt idx="9731">
                  <c:v>0.52767200000000003</c:v>
                </c:pt>
                <c:pt idx="9732">
                  <c:v>0.48189199999999999</c:v>
                </c:pt>
                <c:pt idx="9733">
                  <c:v>0.468109</c:v>
                </c:pt>
                <c:pt idx="9734">
                  <c:v>0.78525999999999996</c:v>
                </c:pt>
                <c:pt idx="9735">
                  <c:v>0.73464099999999999</c:v>
                </c:pt>
                <c:pt idx="9736">
                  <c:v>0.93908800000000003</c:v>
                </c:pt>
                <c:pt idx="9737">
                  <c:v>0.774335</c:v>
                </c:pt>
                <c:pt idx="9738">
                  <c:v>0.73262300000000002</c:v>
                </c:pt>
                <c:pt idx="9739">
                  <c:v>2.28512</c:v>
                </c:pt>
                <c:pt idx="9740">
                  <c:v>-4.9647999999999998E-2</c:v>
                </c:pt>
                <c:pt idx="9741">
                  <c:v>0.48935800000000002</c:v>
                </c:pt>
                <c:pt idx="9742">
                  <c:v>0.60980900000000005</c:v>
                </c:pt>
                <c:pt idx="9743">
                  <c:v>1.7983100000000001</c:v>
                </c:pt>
                <c:pt idx="9744">
                  <c:v>1.3574900000000001</c:v>
                </c:pt>
                <c:pt idx="9745">
                  <c:v>-0.31302799999999997</c:v>
                </c:pt>
                <c:pt idx="9746">
                  <c:v>1.1930700000000001</c:v>
                </c:pt>
                <c:pt idx="9747">
                  <c:v>-0.41161399999999998</c:v>
                </c:pt>
                <c:pt idx="9748">
                  <c:v>0.87012900000000004</c:v>
                </c:pt>
                <c:pt idx="9749">
                  <c:v>0.65323799999999999</c:v>
                </c:pt>
                <c:pt idx="9750">
                  <c:v>1.3312999999999999</c:v>
                </c:pt>
                <c:pt idx="9751">
                  <c:v>0.48700199999999999</c:v>
                </c:pt>
                <c:pt idx="9752">
                  <c:v>1.24092</c:v>
                </c:pt>
                <c:pt idx="9753">
                  <c:v>1.02363</c:v>
                </c:pt>
                <c:pt idx="9754">
                  <c:v>1.20472</c:v>
                </c:pt>
                <c:pt idx="9755">
                  <c:v>1.24316</c:v>
                </c:pt>
                <c:pt idx="9756">
                  <c:v>0.90298599999999996</c:v>
                </c:pt>
                <c:pt idx="9757">
                  <c:v>0.30341000000000001</c:v>
                </c:pt>
                <c:pt idx="9758">
                  <c:v>0.22883100000000001</c:v>
                </c:pt>
                <c:pt idx="9759">
                  <c:v>0.99449900000000002</c:v>
                </c:pt>
                <c:pt idx="9760">
                  <c:v>0.76520699999999997</c:v>
                </c:pt>
                <c:pt idx="9761">
                  <c:v>0.81341300000000005</c:v>
                </c:pt>
                <c:pt idx="9762">
                  <c:v>-0.40459499999999998</c:v>
                </c:pt>
                <c:pt idx="9763">
                  <c:v>1.4830399999999999</c:v>
                </c:pt>
                <c:pt idx="9764">
                  <c:v>1.2376400000000001</c:v>
                </c:pt>
                <c:pt idx="9765">
                  <c:v>-6.5767000000000006E-2</c:v>
                </c:pt>
                <c:pt idx="9766">
                  <c:v>1.1986000000000001</c:v>
                </c:pt>
                <c:pt idx="9767">
                  <c:v>0.90651899999999996</c:v>
                </c:pt>
                <c:pt idx="9768">
                  <c:v>1.2927999999999999</c:v>
                </c:pt>
                <c:pt idx="9769">
                  <c:v>1.3000799999999999</c:v>
                </c:pt>
                <c:pt idx="9770">
                  <c:v>0.77577099999999999</c:v>
                </c:pt>
                <c:pt idx="9771">
                  <c:v>1.30897</c:v>
                </c:pt>
                <c:pt idx="9772">
                  <c:v>1.3725499999999999</c:v>
                </c:pt>
                <c:pt idx="9773">
                  <c:v>1.2659800000000001</c:v>
                </c:pt>
                <c:pt idx="9774">
                  <c:v>-0.36863600000000002</c:v>
                </c:pt>
                <c:pt idx="9775">
                  <c:v>-1.2877700000000001</c:v>
                </c:pt>
                <c:pt idx="9776">
                  <c:v>-1.0120800000000001</c:v>
                </c:pt>
                <c:pt idx="9777">
                  <c:v>0.27309899999999998</c:v>
                </c:pt>
                <c:pt idx="9778">
                  <c:v>0.44897199999999998</c:v>
                </c:pt>
                <c:pt idx="9779">
                  <c:v>1.4179000000000001E-2</c:v>
                </c:pt>
                <c:pt idx="9780">
                  <c:v>1.0389200000000001</c:v>
                </c:pt>
                <c:pt idx="9781">
                  <c:v>0.23305500000000001</c:v>
                </c:pt>
                <c:pt idx="9782">
                  <c:v>-1.04471</c:v>
                </c:pt>
                <c:pt idx="9783">
                  <c:v>-1.3661099999999999</c:v>
                </c:pt>
                <c:pt idx="9784">
                  <c:v>-1.8128999999999999E-2</c:v>
                </c:pt>
                <c:pt idx="9785">
                  <c:v>-0.52976900000000005</c:v>
                </c:pt>
                <c:pt idx="9786">
                  <c:v>0.76334999999999997</c:v>
                </c:pt>
                <c:pt idx="9787">
                  <c:v>-0.82834099999999999</c:v>
                </c:pt>
                <c:pt idx="9788">
                  <c:v>3.6475E-2</c:v>
                </c:pt>
                <c:pt idx="9789">
                  <c:v>0.26701399999999997</c:v>
                </c:pt>
                <c:pt idx="9790">
                  <c:v>9.8866999999999997E-2</c:v>
                </c:pt>
                <c:pt idx="9791">
                  <c:v>0.99087000000000003</c:v>
                </c:pt>
                <c:pt idx="9792">
                  <c:v>-0.19694600000000001</c:v>
                </c:pt>
                <c:pt idx="9793">
                  <c:v>1.4980199999999999</c:v>
                </c:pt>
                <c:pt idx="9794">
                  <c:v>1.4068099999999999</c:v>
                </c:pt>
                <c:pt idx="9795">
                  <c:v>0.94017200000000001</c:v>
                </c:pt>
                <c:pt idx="9796">
                  <c:v>0.60016400000000003</c:v>
                </c:pt>
                <c:pt idx="9797">
                  <c:v>8.4613999999999995E-2</c:v>
                </c:pt>
                <c:pt idx="9798">
                  <c:v>-2.5468000000000001E-2</c:v>
                </c:pt>
                <c:pt idx="9799">
                  <c:v>1.0261800000000001</c:v>
                </c:pt>
                <c:pt idx="9800">
                  <c:v>1.2541800000000001</c:v>
                </c:pt>
                <c:pt idx="9801">
                  <c:v>0.98320300000000005</c:v>
                </c:pt>
                <c:pt idx="9802">
                  <c:v>0.22059599999999999</c:v>
                </c:pt>
                <c:pt idx="9803">
                  <c:v>0.264569</c:v>
                </c:pt>
                <c:pt idx="9804">
                  <c:v>0.94773499999999999</c:v>
                </c:pt>
                <c:pt idx="9805">
                  <c:v>1.0413600000000001</c:v>
                </c:pt>
                <c:pt idx="9806">
                  <c:v>-0.38295499999999999</c:v>
                </c:pt>
                <c:pt idx="9807">
                  <c:v>0.26495099999999999</c:v>
                </c:pt>
                <c:pt idx="9808">
                  <c:v>-0.19368299999999999</c:v>
                </c:pt>
                <c:pt idx="9809">
                  <c:v>-1.7102900000000001</c:v>
                </c:pt>
                <c:pt idx="9810">
                  <c:v>1.2833300000000001</c:v>
                </c:pt>
                <c:pt idx="9811">
                  <c:v>-3.8469000000000003E-2</c:v>
                </c:pt>
                <c:pt idx="9812">
                  <c:v>-0.67037000000000002</c:v>
                </c:pt>
                <c:pt idx="9813">
                  <c:v>0.12867999999999999</c:v>
                </c:pt>
                <c:pt idx="9814">
                  <c:v>0.77592300000000003</c:v>
                </c:pt>
                <c:pt idx="9815">
                  <c:v>0.944998</c:v>
                </c:pt>
                <c:pt idx="9816">
                  <c:v>-0.38779400000000003</c:v>
                </c:pt>
                <c:pt idx="9817">
                  <c:v>0.39174599999999998</c:v>
                </c:pt>
                <c:pt idx="9818">
                  <c:v>0.64593199999999995</c:v>
                </c:pt>
                <c:pt idx="9819">
                  <c:v>0.18754599999999999</c:v>
                </c:pt>
                <c:pt idx="9820">
                  <c:v>0.10136299999999999</c:v>
                </c:pt>
                <c:pt idx="9821">
                  <c:v>0.40051100000000001</c:v>
                </c:pt>
                <c:pt idx="9822">
                  <c:v>1.14649</c:v>
                </c:pt>
                <c:pt idx="9823">
                  <c:v>-1.6089800000000001</c:v>
                </c:pt>
                <c:pt idx="9824">
                  <c:v>0.86802800000000002</c:v>
                </c:pt>
                <c:pt idx="9825">
                  <c:v>1.4456100000000001</c:v>
                </c:pt>
                <c:pt idx="9826">
                  <c:v>-2.5742999999999999E-2</c:v>
                </c:pt>
                <c:pt idx="9827">
                  <c:v>1.5567</c:v>
                </c:pt>
                <c:pt idx="9828">
                  <c:v>0.103876</c:v>
                </c:pt>
                <c:pt idx="9829">
                  <c:v>-1.12748</c:v>
                </c:pt>
                <c:pt idx="9830">
                  <c:v>1.2942499999999999</c:v>
                </c:pt>
                <c:pt idx="9831">
                  <c:v>1.16327</c:v>
                </c:pt>
                <c:pt idx="9832">
                  <c:v>1.1701299999999999</c:v>
                </c:pt>
                <c:pt idx="9833">
                  <c:v>1.3528800000000001</c:v>
                </c:pt>
                <c:pt idx="9834">
                  <c:v>8.7523000000000004E-2</c:v>
                </c:pt>
                <c:pt idx="9835">
                  <c:v>2.2769999999999999E-3</c:v>
                </c:pt>
                <c:pt idx="9836">
                  <c:v>0.67369500000000004</c:v>
                </c:pt>
                <c:pt idx="9837">
                  <c:v>-9.529E-2</c:v>
                </c:pt>
                <c:pt idx="9838">
                  <c:v>1.25648</c:v>
                </c:pt>
                <c:pt idx="9839">
                  <c:v>0.81101100000000004</c:v>
                </c:pt>
                <c:pt idx="9840">
                  <c:v>0.36929600000000001</c:v>
                </c:pt>
                <c:pt idx="9841">
                  <c:v>-0.884718</c:v>
                </c:pt>
                <c:pt idx="9842">
                  <c:v>8.8580000000000006E-2</c:v>
                </c:pt>
                <c:pt idx="9843">
                  <c:v>0.42104900000000001</c:v>
                </c:pt>
                <c:pt idx="9844">
                  <c:v>0.27653499999999998</c:v>
                </c:pt>
                <c:pt idx="9845">
                  <c:v>1.3469899999999999</c:v>
                </c:pt>
                <c:pt idx="9846">
                  <c:v>-0.35296899999999998</c:v>
                </c:pt>
                <c:pt idx="9847">
                  <c:v>1.7742000000000001E-2</c:v>
                </c:pt>
                <c:pt idx="9848">
                  <c:v>-1.6930000000000001E-3</c:v>
                </c:pt>
                <c:pt idx="9849">
                  <c:v>-0.66134899999999996</c:v>
                </c:pt>
                <c:pt idx="9850">
                  <c:v>1.64544</c:v>
                </c:pt>
                <c:pt idx="9851">
                  <c:v>-0.102935</c:v>
                </c:pt>
                <c:pt idx="9852">
                  <c:v>-0.132244</c:v>
                </c:pt>
                <c:pt idx="9853">
                  <c:v>0.92653799999999997</c:v>
                </c:pt>
                <c:pt idx="9854">
                  <c:v>0.201182</c:v>
                </c:pt>
                <c:pt idx="9855">
                  <c:v>0.64715299999999998</c:v>
                </c:pt>
                <c:pt idx="9856">
                  <c:v>0.70686499999999997</c:v>
                </c:pt>
                <c:pt idx="9857">
                  <c:v>1.4160699999999999</c:v>
                </c:pt>
                <c:pt idx="9858">
                  <c:v>0.112058</c:v>
                </c:pt>
                <c:pt idx="9859">
                  <c:v>0.85491600000000001</c:v>
                </c:pt>
                <c:pt idx="9860">
                  <c:v>1.69292</c:v>
                </c:pt>
                <c:pt idx="9861">
                  <c:v>1.37181</c:v>
                </c:pt>
                <c:pt idx="9862">
                  <c:v>1.0809800000000001</c:v>
                </c:pt>
                <c:pt idx="9863">
                  <c:v>0.76860200000000001</c:v>
                </c:pt>
                <c:pt idx="9864">
                  <c:v>0.76231700000000002</c:v>
                </c:pt>
                <c:pt idx="9865">
                  <c:v>1.0198199999999999</c:v>
                </c:pt>
                <c:pt idx="9866">
                  <c:v>1.7100000000000001E-4</c:v>
                </c:pt>
                <c:pt idx="9867">
                  <c:v>1.2902499999999999</c:v>
                </c:pt>
                <c:pt idx="9868">
                  <c:v>0.274337</c:v>
                </c:pt>
                <c:pt idx="9869">
                  <c:v>0.15034600000000001</c:v>
                </c:pt>
                <c:pt idx="9870">
                  <c:v>0.68035199999999996</c:v>
                </c:pt>
                <c:pt idx="9871">
                  <c:v>0.82942499999999997</c:v>
                </c:pt>
                <c:pt idx="9872">
                  <c:v>1.35422</c:v>
                </c:pt>
                <c:pt idx="9873">
                  <c:v>1.3202199999999999</c:v>
                </c:pt>
                <c:pt idx="9874">
                  <c:v>0.76722999999999997</c:v>
                </c:pt>
                <c:pt idx="9875">
                  <c:v>1.39615</c:v>
                </c:pt>
                <c:pt idx="9876">
                  <c:v>1.43632</c:v>
                </c:pt>
                <c:pt idx="9877">
                  <c:v>1.37357</c:v>
                </c:pt>
                <c:pt idx="9878">
                  <c:v>1.29386</c:v>
                </c:pt>
                <c:pt idx="9879">
                  <c:v>0.85443400000000003</c:v>
                </c:pt>
                <c:pt idx="9880">
                  <c:v>0.54254100000000005</c:v>
                </c:pt>
                <c:pt idx="9881">
                  <c:v>1.1032500000000001</c:v>
                </c:pt>
                <c:pt idx="9882">
                  <c:v>1.3803799999999999</c:v>
                </c:pt>
                <c:pt idx="9883">
                  <c:v>1.07307</c:v>
                </c:pt>
                <c:pt idx="9884">
                  <c:v>0.15304599999999999</c:v>
                </c:pt>
                <c:pt idx="9885">
                  <c:v>0.77664900000000003</c:v>
                </c:pt>
                <c:pt idx="9886">
                  <c:v>-0.238457</c:v>
                </c:pt>
                <c:pt idx="9887">
                  <c:v>0.38775599999999999</c:v>
                </c:pt>
                <c:pt idx="9888">
                  <c:v>-0.34617599999999998</c:v>
                </c:pt>
                <c:pt idx="9889">
                  <c:v>0.63870400000000005</c:v>
                </c:pt>
                <c:pt idx="9890">
                  <c:v>0.78470399999999996</c:v>
                </c:pt>
                <c:pt idx="9891">
                  <c:v>1.4988699999999999</c:v>
                </c:pt>
                <c:pt idx="9892">
                  <c:v>-0.835395</c:v>
                </c:pt>
                <c:pt idx="9893">
                  <c:v>0.73592500000000005</c:v>
                </c:pt>
                <c:pt idx="9894">
                  <c:v>-0.91658899999999999</c:v>
                </c:pt>
                <c:pt idx="9895">
                  <c:v>1.48976</c:v>
                </c:pt>
                <c:pt idx="9896">
                  <c:v>1.76955</c:v>
                </c:pt>
                <c:pt idx="9897">
                  <c:v>0.53886800000000001</c:v>
                </c:pt>
                <c:pt idx="9898">
                  <c:v>0.29372300000000001</c:v>
                </c:pt>
                <c:pt idx="9899">
                  <c:v>0.35910799999999998</c:v>
                </c:pt>
                <c:pt idx="9900">
                  <c:v>0.82235199999999997</c:v>
                </c:pt>
                <c:pt idx="9901">
                  <c:v>1.46715</c:v>
                </c:pt>
                <c:pt idx="9902">
                  <c:v>0.95791099999999996</c:v>
                </c:pt>
                <c:pt idx="9903">
                  <c:v>-0.16497500000000001</c:v>
                </c:pt>
                <c:pt idx="9904">
                  <c:v>5.8033000000000001E-2</c:v>
                </c:pt>
                <c:pt idx="9905">
                  <c:v>-7.7149999999999996E-2</c:v>
                </c:pt>
                <c:pt idx="9906">
                  <c:v>0.96976399999999996</c:v>
                </c:pt>
                <c:pt idx="9907">
                  <c:v>1.6140699999999999</c:v>
                </c:pt>
                <c:pt idx="9908">
                  <c:v>1.8952E-2</c:v>
                </c:pt>
                <c:pt idx="9909">
                  <c:v>-0.55029799999999995</c:v>
                </c:pt>
                <c:pt idx="9910">
                  <c:v>-4.6025999999999997E-2</c:v>
                </c:pt>
                <c:pt idx="9911">
                  <c:v>-0.469754</c:v>
                </c:pt>
                <c:pt idx="9912">
                  <c:v>-1.7276100000000001</c:v>
                </c:pt>
                <c:pt idx="9913">
                  <c:v>-0.20759900000000001</c:v>
                </c:pt>
                <c:pt idx="9914">
                  <c:v>0.18985399999999999</c:v>
                </c:pt>
                <c:pt idx="9915">
                  <c:v>-0.867232</c:v>
                </c:pt>
                <c:pt idx="9916">
                  <c:v>0.29150799999999999</c:v>
                </c:pt>
                <c:pt idx="9917">
                  <c:v>0.59972499999999995</c:v>
                </c:pt>
                <c:pt idx="9918">
                  <c:v>-0.32611400000000001</c:v>
                </c:pt>
                <c:pt idx="9919">
                  <c:v>0.29336299999999998</c:v>
                </c:pt>
                <c:pt idx="9920">
                  <c:v>1.9118E-2</c:v>
                </c:pt>
                <c:pt idx="9921">
                  <c:v>0.42514999999999997</c:v>
                </c:pt>
                <c:pt idx="9922">
                  <c:v>0.29294900000000001</c:v>
                </c:pt>
                <c:pt idx="9923">
                  <c:v>1.28447</c:v>
                </c:pt>
                <c:pt idx="9924">
                  <c:v>0.773254</c:v>
                </c:pt>
                <c:pt idx="9925">
                  <c:v>0.89940799999999999</c:v>
                </c:pt>
                <c:pt idx="9926">
                  <c:v>0.96074300000000001</c:v>
                </c:pt>
                <c:pt idx="9927">
                  <c:v>1.17001</c:v>
                </c:pt>
                <c:pt idx="9928">
                  <c:v>1.0700799999999999</c:v>
                </c:pt>
                <c:pt idx="9929">
                  <c:v>0.71482999999999997</c:v>
                </c:pt>
                <c:pt idx="9930">
                  <c:v>0.84954300000000005</c:v>
                </c:pt>
                <c:pt idx="9931">
                  <c:v>0.54589699999999997</c:v>
                </c:pt>
                <c:pt idx="9932">
                  <c:v>0.93153799999999998</c:v>
                </c:pt>
                <c:pt idx="9933">
                  <c:v>1.35616</c:v>
                </c:pt>
                <c:pt idx="9934">
                  <c:v>-0.77721799999999996</c:v>
                </c:pt>
                <c:pt idx="9935">
                  <c:v>0.92569299999999999</c:v>
                </c:pt>
                <c:pt idx="9936">
                  <c:v>1.1524700000000001</c:v>
                </c:pt>
                <c:pt idx="9937">
                  <c:v>1.1392500000000001</c:v>
                </c:pt>
                <c:pt idx="9938">
                  <c:v>0.10963100000000001</c:v>
                </c:pt>
                <c:pt idx="9939">
                  <c:v>1.4150700000000001</c:v>
                </c:pt>
                <c:pt idx="9940">
                  <c:v>0.98269399999999996</c:v>
                </c:pt>
                <c:pt idx="9941">
                  <c:v>0.31479499999999999</c:v>
                </c:pt>
                <c:pt idx="9942">
                  <c:v>1.0217099999999999</c:v>
                </c:pt>
                <c:pt idx="9943">
                  <c:v>0.87511300000000003</c:v>
                </c:pt>
                <c:pt idx="9944">
                  <c:v>0.85034399999999999</c:v>
                </c:pt>
                <c:pt idx="9945">
                  <c:v>1.2783199999999999</c:v>
                </c:pt>
                <c:pt idx="9946">
                  <c:v>1.4503900000000001</c:v>
                </c:pt>
                <c:pt idx="9947">
                  <c:v>1.2245999999999999</c:v>
                </c:pt>
                <c:pt idx="9948">
                  <c:v>0.99534500000000004</c:v>
                </c:pt>
                <c:pt idx="9949">
                  <c:v>0.83276499999999998</c:v>
                </c:pt>
                <c:pt idx="9950">
                  <c:v>0.98406899999999997</c:v>
                </c:pt>
                <c:pt idx="9951">
                  <c:v>1.17845</c:v>
                </c:pt>
                <c:pt idx="9952">
                  <c:v>0.89998299999999998</c:v>
                </c:pt>
                <c:pt idx="9953">
                  <c:v>1.1374</c:v>
                </c:pt>
                <c:pt idx="9954">
                  <c:v>0.723719</c:v>
                </c:pt>
                <c:pt idx="9955">
                  <c:v>1.49275</c:v>
                </c:pt>
                <c:pt idx="9956">
                  <c:v>1.0485100000000001</c:v>
                </c:pt>
                <c:pt idx="9957">
                  <c:v>0.85873900000000003</c:v>
                </c:pt>
                <c:pt idx="9958">
                  <c:v>0.56942499999999996</c:v>
                </c:pt>
                <c:pt idx="9959">
                  <c:v>1.2993699999999999</c:v>
                </c:pt>
                <c:pt idx="9960">
                  <c:v>1.12846</c:v>
                </c:pt>
                <c:pt idx="9961">
                  <c:v>0.78245699999999996</c:v>
                </c:pt>
                <c:pt idx="9962">
                  <c:v>1.55857</c:v>
                </c:pt>
                <c:pt idx="9963">
                  <c:v>0.66219700000000004</c:v>
                </c:pt>
                <c:pt idx="9964">
                  <c:v>1.0161100000000001</c:v>
                </c:pt>
                <c:pt idx="9965">
                  <c:v>1.3048900000000001</c:v>
                </c:pt>
                <c:pt idx="9966">
                  <c:v>0.837866</c:v>
                </c:pt>
                <c:pt idx="9967">
                  <c:v>-0.70235099999999995</c:v>
                </c:pt>
                <c:pt idx="9968">
                  <c:v>0.87314800000000004</c:v>
                </c:pt>
                <c:pt idx="9969">
                  <c:v>1.27251</c:v>
                </c:pt>
                <c:pt idx="9970">
                  <c:v>-1.4231400000000001</c:v>
                </c:pt>
                <c:pt idx="9971">
                  <c:v>0.49132999999999999</c:v>
                </c:pt>
                <c:pt idx="9972">
                  <c:v>-0.74121899999999996</c:v>
                </c:pt>
                <c:pt idx="9973">
                  <c:v>0.85542399999999996</c:v>
                </c:pt>
                <c:pt idx="9974">
                  <c:v>0.76454900000000003</c:v>
                </c:pt>
                <c:pt idx="9975">
                  <c:v>-1.1581399999999999</c:v>
                </c:pt>
                <c:pt idx="9976">
                  <c:v>0.68533599999999995</c:v>
                </c:pt>
                <c:pt idx="9977">
                  <c:v>-1.3274900000000001</c:v>
                </c:pt>
                <c:pt idx="9978">
                  <c:v>1.01308</c:v>
                </c:pt>
                <c:pt idx="9979">
                  <c:v>0.93815000000000004</c:v>
                </c:pt>
                <c:pt idx="9980">
                  <c:v>-0.77359199999999995</c:v>
                </c:pt>
                <c:pt idx="9981">
                  <c:v>0.73464399999999996</c:v>
                </c:pt>
                <c:pt idx="9982">
                  <c:v>-9.5445000000000002E-2</c:v>
                </c:pt>
                <c:pt idx="9983">
                  <c:v>-1.5866</c:v>
                </c:pt>
                <c:pt idx="9984">
                  <c:v>0.155975</c:v>
                </c:pt>
                <c:pt idx="9985">
                  <c:v>-0.50041500000000005</c:v>
                </c:pt>
                <c:pt idx="9986">
                  <c:v>-0.73421400000000003</c:v>
                </c:pt>
                <c:pt idx="9987">
                  <c:v>0.98897999999999997</c:v>
                </c:pt>
                <c:pt idx="9988">
                  <c:v>-0.14992900000000001</c:v>
                </c:pt>
                <c:pt idx="9989">
                  <c:v>-0.78471100000000005</c:v>
                </c:pt>
                <c:pt idx="9990">
                  <c:v>-1.3461000000000001</c:v>
                </c:pt>
                <c:pt idx="9991">
                  <c:v>0.64889399999999997</c:v>
                </c:pt>
                <c:pt idx="9992">
                  <c:v>0.46596900000000002</c:v>
                </c:pt>
                <c:pt idx="9993">
                  <c:v>-0.48475499999999999</c:v>
                </c:pt>
                <c:pt idx="9994">
                  <c:v>-0.67023299999999997</c:v>
                </c:pt>
                <c:pt idx="9995">
                  <c:v>-2.1579000000000001E-2</c:v>
                </c:pt>
                <c:pt idx="9996">
                  <c:v>-0.55962299999999998</c:v>
                </c:pt>
                <c:pt idx="9997">
                  <c:v>-0.154004</c:v>
                </c:pt>
                <c:pt idx="9998">
                  <c:v>0.37023899999999998</c:v>
                </c:pt>
                <c:pt idx="9999">
                  <c:v>-0.53507199999999999</c:v>
                </c:pt>
                <c:pt idx="10000">
                  <c:v>0.13907700000000001</c:v>
                </c:pt>
                <c:pt idx="10001">
                  <c:v>0.89619300000000002</c:v>
                </c:pt>
                <c:pt idx="10002">
                  <c:v>0.18922700000000001</c:v>
                </c:pt>
                <c:pt idx="10003">
                  <c:v>1.00149</c:v>
                </c:pt>
                <c:pt idx="10004">
                  <c:v>-0.77460899999999999</c:v>
                </c:pt>
                <c:pt idx="10005">
                  <c:v>-0.78382799999999997</c:v>
                </c:pt>
                <c:pt idx="10006">
                  <c:v>-1.2502899999999999</c:v>
                </c:pt>
                <c:pt idx="10007">
                  <c:v>0.26805099999999998</c:v>
                </c:pt>
                <c:pt idx="10008">
                  <c:v>-0.49164099999999999</c:v>
                </c:pt>
                <c:pt idx="10009">
                  <c:v>0.31146800000000002</c:v>
                </c:pt>
                <c:pt idx="10010">
                  <c:v>0.72522699999999996</c:v>
                </c:pt>
                <c:pt idx="10011">
                  <c:v>0.861869</c:v>
                </c:pt>
                <c:pt idx="10012">
                  <c:v>-0.61180100000000004</c:v>
                </c:pt>
                <c:pt idx="10013">
                  <c:v>-1.2194</c:v>
                </c:pt>
                <c:pt idx="10014">
                  <c:v>-0.228016</c:v>
                </c:pt>
                <c:pt idx="10015">
                  <c:v>0.75275999999999998</c:v>
                </c:pt>
                <c:pt idx="10016">
                  <c:v>1.33683</c:v>
                </c:pt>
                <c:pt idx="10017">
                  <c:v>0.13594200000000001</c:v>
                </c:pt>
                <c:pt idx="10018">
                  <c:v>0.28490500000000002</c:v>
                </c:pt>
                <c:pt idx="10019">
                  <c:v>1.11514</c:v>
                </c:pt>
                <c:pt idx="10020">
                  <c:v>0.190666</c:v>
                </c:pt>
                <c:pt idx="10021">
                  <c:v>-0.87523099999999998</c:v>
                </c:pt>
                <c:pt idx="10022">
                  <c:v>-1.0693999999999999</c:v>
                </c:pt>
                <c:pt idx="10023">
                  <c:v>0.32668999999999998</c:v>
                </c:pt>
                <c:pt idx="10024">
                  <c:v>-0.54757299999999998</c:v>
                </c:pt>
                <c:pt idx="10025">
                  <c:v>0.86702199999999996</c:v>
                </c:pt>
                <c:pt idx="10026">
                  <c:v>-2.0891799999999998</c:v>
                </c:pt>
                <c:pt idx="10027">
                  <c:v>0.30977700000000002</c:v>
                </c:pt>
                <c:pt idx="10028">
                  <c:v>-0.335511</c:v>
                </c:pt>
                <c:pt idx="10029">
                  <c:v>0.84155400000000002</c:v>
                </c:pt>
                <c:pt idx="10030">
                  <c:v>0.70338999999999996</c:v>
                </c:pt>
                <c:pt idx="10031">
                  <c:v>0.75842699999999996</c:v>
                </c:pt>
                <c:pt idx="10032">
                  <c:v>0.57925599999999999</c:v>
                </c:pt>
                <c:pt idx="10033">
                  <c:v>-1.0184500000000001</c:v>
                </c:pt>
                <c:pt idx="10034">
                  <c:v>-4.2065999999999999E-2</c:v>
                </c:pt>
                <c:pt idx="10035">
                  <c:v>0.95055800000000001</c:v>
                </c:pt>
                <c:pt idx="10036">
                  <c:v>0.171488</c:v>
                </c:pt>
                <c:pt idx="10037">
                  <c:v>-1.20434</c:v>
                </c:pt>
                <c:pt idx="10038">
                  <c:v>0.92885200000000001</c:v>
                </c:pt>
                <c:pt idx="10039">
                  <c:v>-0.90925400000000001</c:v>
                </c:pt>
                <c:pt idx="10040">
                  <c:v>0.65602899999999997</c:v>
                </c:pt>
                <c:pt idx="10041">
                  <c:v>0.63777499999999998</c:v>
                </c:pt>
                <c:pt idx="10042">
                  <c:v>0.33634700000000001</c:v>
                </c:pt>
                <c:pt idx="10043">
                  <c:v>-0.121798</c:v>
                </c:pt>
                <c:pt idx="10044">
                  <c:v>-1.4554400000000001</c:v>
                </c:pt>
                <c:pt idx="10045">
                  <c:v>0.578179</c:v>
                </c:pt>
                <c:pt idx="10046">
                  <c:v>-1.9221999999999999</c:v>
                </c:pt>
                <c:pt idx="10047">
                  <c:v>0.38889099999999999</c:v>
                </c:pt>
                <c:pt idx="10048">
                  <c:v>0.66839099999999996</c:v>
                </c:pt>
                <c:pt idx="10049">
                  <c:v>0.182505</c:v>
                </c:pt>
                <c:pt idx="10050">
                  <c:v>0.66386299999999998</c:v>
                </c:pt>
                <c:pt idx="10051">
                  <c:v>-0.54859000000000002</c:v>
                </c:pt>
                <c:pt idx="10052">
                  <c:v>0.36258400000000002</c:v>
                </c:pt>
                <c:pt idx="10053">
                  <c:v>0.28460800000000003</c:v>
                </c:pt>
                <c:pt idx="10054">
                  <c:v>-0.28127799999999997</c:v>
                </c:pt>
                <c:pt idx="10055">
                  <c:v>0.37009999999999998</c:v>
                </c:pt>
                <c:pt idx="10056">
                  <c:v>-0.24984799999999999</c:v>
                </c:pt>
                <c:pt idx="10057">
                  <c:v>-1.74272</c:v>
                </c:pt>
                <c:pt idx="10058">
                  <c:v>0.36030400000000001</c:v>
                </c:pt>
                <c:pt idx="10059">
                  <c:v>0.73901899999999998</c:v>
                </c:pt>
                <c:pt idx="10060">
                  <c:v>0.64849400000000001</c:v>
                </c:pt>
                <c:pt idx="10061">
                  <c:v>1.90429</c:v>
                </c:pt>
                <c:pt idx="10062">
                  <c:v>-1.0023000000000001E-2</c:v>
                </c:pt>
                <c:pt idx="10063">
                  <c:v>0.90533699999999995</c:v>
                </c:pt>
                <c:pt idx="10064">
                  <c:v>3.0180500000000001</c:v>
                </c:pt>
                <c:pt idx="10065">
                  <c:v>0.65134000000000003</c:v>
                </c:pt>
                <c:pt idx="10066">
                  <c:v>-0.67048200000000002</c:v>
                </c:pt>
                <c:pt idx="10067">
                  <c:v>-0.18984200000000001</c:v>
                </c:pt>
                <c:pt idx="10068">
                  <c:v>-0.25279699999999999</c:v>
                </c:pt>
                <c:pt idx="10069">
                  <c:v>-0.30397400000000002</c:v>
                </c:pt>
                <c:pt idx="10070">
                  <c:v>1.1303799999999999</c:v>
                </c:pt>
                <c:pt idx="10071">
                  <c:v>-0.20371800000000001</c:v>
                </c:pt>
                <c:pt idx="10072">
                  <c:v>1.38443</c:v>
                </c:pt>
                <c:pt idx="10073">
                  <c:v>-0.43341200000000002</c:v>
                </c:pt>
                <c:pt idx="10074">
                  <c:v>1.02155</c:v>
                </c:pt>
                <c:pt idx="10075">
                  <c:v>-1.10364</c:v>
                </c:pt>
                <c:pt idx="10076">
                  <c:v>1.5445899999999999</c:v>
                </c:pt>
                <c:pt idx="10077">
                  <c:v>-0.86210299999999995</c:v>
                </c:pt>
                <c:pt idx="10078">
                  <c:v>-0.36666199999999999</c:v>
                </c:pt>
                <c:pt idx="10079">
                  <c:v>0.88322199999999995</c:v>
                </c:pt>
                <c:pt idx="10080">
                  <c:v>0.83513000000000004</c:v>
                </c:pt>
                <c:pt idx="10081">
                  <c:v>-1.12226</c:v>
                </c:pt>
                <c:pt idx="10082">
                  <c:v>1.3550500000000001</c:v>
                </c:pt>
                <c:pt idx="10083">
                  <c:v>-7.5405E-2</c:v>
                </c:pt>
                <c:pt idx="10084">
                  <c:v>1.18736</c:v>
                </c:pt>
                <c:pt idx="10085">
                  <c:v>0.21850900000000001</c:v>
                </c:pt>
                <c:pt idx="10086">
                  <c:v>0.58274400000000004</c:v>
                </c:pt>
                <c:pt idx="10087">
                  <c:v>0.476516</c:v>
                </c:pt>
                <c:pt idx="10088">
                  <c:v>-1.37863</c:v>
                </c:pt>
                <c:pt idx="10089">
                  <c:v>7.7657000000000004E-2</c:v>
                </c:pt>
                <c:pt idx="10090">
                  <c:v>0.35235499999999997</c:v>
                </c:pt>
                <c:pt idx="10091">
                  <c:v>0.837148</c:v>
                </c:pt>
                <c:pt idx="10092">
                  <c:v>0.101072</c:v>
                </c:pt>
                <c:pt idx="10093">
                  <c:v>-3.7754999999999997E-2</c:v>
                </c:pt>
                <c:pt idx="10094">
                  <c:v>0.82348600000000005</c:v>
                </c:pt>
                <c:pt idx="10095">
                  <c:v>0.156108</c:v>
                </c:pt>
                <c:pt idx="10096">
                  <c:v>-0.21165999999999999</c:v>
                </c:pt>
                <c:pt idx="10097">
                  <c:v>0.50869900000000001</c:v>
                </c:pt>
                <c:pt idx="10098">
                  <c:v>0.20089099999999999</c:v>
                </c:pt>
                <c:pt idx="10099">
                  <c:v>0.16128500000000001</c:v>
                </c:pt>
                <c:pt idx="10100">
                  <c:v>0.66083199999999997</c:v>
                </c:pt>
                <c:pt idx="10101">
                  <c:v>0.62712599999999996</c:v>
                </c:pt>
                <c:pt idx="10102">
                  <c:v>1.0886400000000001</c:v>
                </c:pt>
                <c:pt idx="10103">
                  <c:v>-1.2581800000000001</c:v>
                </c:pt>
                <c:pt idx="10104">
                  <c:v>0.37325000000000003</c:v>
                </c:pt>
                <c:pt idx="10105">
                  <c:v>0.667597</c:v>
                </c:pt>
                <c:pt idx="10106">
                  <c:v>0.888015</c:v>
                </c:pt>
                <c:pt idx="10107">
                  <c:v>0.73326100000000005</c:v>
                </c:pt>
                <c:pt idx="10108">
                  <c:v>0.75369299999999995</c:v>
                </c:pt>
                <c:pt idx="10109">
                  <c:v>0.63979900000000001</c:v>
                </c:pt>
                <c:pt idx="10110">
                  <c:v>0.52334999999999998</c:v>
                </c:pt>
                <c:pt idx="10111">
                  <c:v>1.14168</c:v>
                </c:pt>
                <c:pt idx="10112">
                  <c:v>0.49057800000000001</c:v>
                </c:pt>
                <c:pt idx="10113">
                  <c:v>0.647007</c:v>
                </c:pt>
                <c:pt idx="10114">
                  <c:v>0.78559999999999997</c:v>
                </c:pt>
                <c:pt idx="10115">
                  <c:v>8.1792000000000004E-2</c:v>
                </c:pt>
                <c:pt idx="10116">
                  <c:v>0.325185</c:v>
                </c:pt>
                <c:pt idx="10117">
                  <c:v>0.51971100000000003</c:v>
                </c:pt>
                <c:pt idx="10118">
                  <c:v>0.63162499999999999</c:v>
                </c:pt>
                <c:pt idx="10119">
                  <c:v>0.576013</c:v>
                </c:pt>
                <c:pt idx="10120">
                  <c:v>0.69286499999999995</c:v>
                </c:pt>
                <c:pt idx="10121">
                  <c:v>-0.65520100000000003</c:v>
                </c:pt>
                <c:pt idx="10122">
                  <c:v>0.97309000000000001</c:v>
                </c:pt>
                <c:pt idx="10123">
                  <c:v>0.45336700000000002</c:v>
                </c:pt>
                <c:pt idx="10124">
                  <c:v>0.104772</c:v>
                </c:pt>
                <c:pt idx="10125">
                  <c:v>0.38352399999999998</c:v>
                </c:pt>
                <c:pt idx="10126">
                  <c:v>0.34730299999999997</c:v>
                </c:pt>
                <c:pt idx="10127">
                  <c:v>0.53778199999999998</c:v>
                </c:pt>
                <c:pt idx="10128">
                  <c:v>-1.1571400000000001</c:v>
                </c:pt>
                <c:pt idx="10129">
                  <c:v>0.50537500000000002</c:v>
                </c:pt>
                <c:pt idx="10130">
                  <c:v>1.5795699999999999</c:v>
                </c:pt>
                <c:pt idx="10131">
                  <c:v>0.49338900000000002</c:v>
                </c:pt>
                <c:pt idx="10132">
                  <c:v>0.73102500000000004</c:v>
                </c:pt>
                <c:pt idx="10133">
                  <c:v>0.94653799999999999</c:v>
                </c:pt>
                <c:pt idx="10134">
                  <c:v>1.7702500000000001</c:v>
                </c:pt>
                <c:pt idx="10135">
                  <c:v>1.1929700000000001</c:v>
                </c:pt>
                <c:pt idx="10136">
                  <c:v>1.28908</c:v>
                </c:pt>
                <c:pt idx="10137">
                  <c:v>1.2377</c:v>
                </c:pt>
                <c:pt idx="10138">
                  <c:v>-0.33785700000000002</c:v>
                </c:pt>
                <c:pt idx="10139">
                  <c:v>1.1842900000000001</c:v>
                </c:pt>
                <c:pt idx="10140">
                  <c:v>0.362315</c:v>
                </c:pt>
                <c:pt idx="10141">
                  <c:v>0.96999199999999997</c:v>
                </c:pt>
                <c:pt idx="10142">
                  <c:v>-1.0603100000000001</c:v>
                </c:pt>
                <c:pt idx="10143">
                  <c:v>1.41479</c:v>
                </c:pt>
                <c:pt idx="10144">
                  <c:v>0.640262</c:v>
                </c:pt>
                <c:pt idx="10145">
                  <c:v>1.1336999999999999</c:v>
                </c:pt>
                <c:pt idx="10146">
                  <c:v>1.1963900000000001</c:v>
                </c:pt>
                <c:pt idx="10147">
                  <c:v>-4.8717000000000003E-2</c:v>
                </c:pt>
                <c:pt idx="10148">
                  <c:v>-0.49308800000000003</c:v>
                </c:pt>
                <c:pt idx="10149">
                  <c:v>1.05928</c:v>
                </c:pt>
                <c:pt idx="10150">
                  <c:v>-0.37776500000000002</c:v>
                </c:pt>
                <c:pt idx="10151">
                  <c:v>0.28555799999999998</c:v>
                </c:pt>
                <c:pt idx="10152">
                  <c:v>1.52014</c:v>
                </c:pt>
                <c:pt idx="10153">
                  <c:v>0.25611600000000001</c:v>
                </c:pt>
                <c:pt idx="10154">
                  <c:v>0.95317600000000002</c:v>
                </c:pt>
                <c:pt idx="10155">
                  <c:v>-2.9420999999999999E-2</c:v>
                </c:pt>
                <c:pt idx="10156">
                  <c:v>1.46929</c:v>
                </c:pt>
                <c:pt idx="10157">
                  <c:v>1.3178799999999999</c:v>
                </c:pt>
                <c:pt idx="10158">
                  <c:v>1.69242</c:v>
                </c:pt>
                <c:pt idx="10159">
                  <c:v>-0.49553199999999997</c:v>
                </c:pt>
                <c:pt idx="10160">
                  <c:v>0.95739200000000002</c:v>
                </c:pt>
                <c:pt idx="10161">
                  <c:v>-0.79107000000000005</c:v>
                </c:pt>
                <c:pt idx="10162">
                  <c:v>0.20757700000000001</c:v>
                </c:pt>
                <c:pt idx="10163">
                  <c:v>0.75044299999999997</c:v>
                </c:pt>
                <c:pt idx="10164">
                  <c:v>-0.93817799999999996</c:v>
                </c:pt>
                <c:pt idx="10165">
                  <c:v>1.34541</c:v>
                </c:pt>
                <c:pt idx="10166">
                  <c:v>0.546122</c:v>
                </c:pt>
                <c:pt idx="10167">
                  <c:v>-5.3303999999999997E-2</c:v>
                </c:pt>
                <c:pt idx="10168">
                  <c:v>0.82011400000000001</c:v>
                </c:pt>
                <c:pt idx="10169">
                  <c:v>1.2729999999999999</c:v>
                </c:pt>
                <c:pt idx="10170">
                  <c:v>-0.68474599999999997</c:v>
                </c:pt>
                <c:pt idx="10171">
                  <c:v>0.69408400000000003</c:v>
                </c:pt>
                <c:pt idx="10172">
                  <c:v>0.84415399999999996</c:v>
                </c:pt>
                <c:pt idx="10173">
                  <c:v>1.2418499999999999</c:v>
                </c:pt>
                <c:pt idx="10174">
                  <c:v>0.89188500000000004</c:v>
                </c:pt>
                <c:pt idx="10175">
                  <c:v>-2.4864000000000001E-2</c:v>
                </c:pt>
                <c:pt idx="10176">
                  <c:v>1.0242100000000001</c:v>
                </c:pt>
                <c:pt idx="10177">
                  <c:v>0.61557700000000004</c:v>
                </c:pt>
                <c:pt idx="10178">
                  <c:v>1.4165700000000001</c:v>
                </c:pt>
                <c:pt idx="10179">
                  <c:v>4.3829E-2</c:v>
                </c:pt>
                <c:pt idx="10180">
                  <c:v>0.39162200000000003</c:v>
                </c:pt>
                <c:pt idx="10181">
                  <c:v>0.71377900000000005</c:v>
                </c:pt>
                <c:pt idx="10182">
                  <c:v>-0.476462</c:v>
                </c:pt>
                <c:pt idx="10183">
                  <c:v>1.5061599999999999</c:v>
                </c:pt>
                <c:pt idx="10184">
                  <c:v>0.48724600000000001</c:v>
                </c:pt>
                <c:pt idx="10185">
                  <c:v>1.3794900000000001</c:v>
                </c:pt>
                <c:pt idx="10186">
                  <c:v>-1.0222199999999999</c:v>
                </c:pt>
                <c:pt idx="10187">
                  <c:v>3.5935000000000002E-2</c:v>
                </c:pt>
                <c:pt idx="10188">
                  <c:v>0.79110400000000003</c:v>
                </c:pt>
                <c:pt idx="10189">
                  <c:v>-1.17195</c:v>
                </c:pt>
                <c:pt idx="10190">
                  <c:v>0.119911</c:v>
                </c:pt>
                <c:pt idx="10191">
                  <c:v>0.26981500000000003</c:v>
                </c:pt>
                <c:pt idx="10192">
                  <c:v>7.7646999999999994E-2</c:v>
                </c:pt>
                <c:pt idx="10193">
                  <c:v>-0.60603799999999997</c:v>
                </c:pt>
                <c:pt idx="10194">
                  <c:v>0.74080100000000004</c:v>
                </c:pt>
                <c:pt idx="10195">
                  <c:v>0.76478000000000002</c:v>
                </c:pt>
                <c:pt idx="10196">
                  <c:v>0.51690499999999995</c:v>
                </c:pt>
                <c:pt idx="10197">
                  <c:v>0.96314500000000003</c:v>
                </c:pt>
                <c:pt idx="10198">
                  <c:v>-0.479574</c:v>
                </c:pt>
                <c:pt idx="10199">
                  <c:v>1.6271500000000001</c:v>
                </c:pt>
                <c:pt idx="10200">
                  <c:v>1.2484200000000001</c:v>
                </c:pt>
                <c:pt idx="10201">
                  <c:v>-3.4512000000000001E-2</c:v>
                </c:pt>
                <c:pt idx="10202">
                  <c:v>1.13842</c:v>
                </c:pt>
                <c:pt idx="10203">
                  <c:v>0.90976000000000001</c:v>
                </c:pt>
                <c:pt idx="10204">
                  <c:v>-0.76163899999999995</c:v>
                </c:pt>
                <c:pt idx="10205">
                  <c:v>0.419047</c:v>
                </c:pt>
                <c:pt idx="10206">
                  <c:v>1.0225500000000001</c:v>
                </c:pt>
                <c:pt idx="10207">
                  <c:v>0.191828</c:v>
                </c:pt>
                <c:pt idx="10208">
                  <c:v>1.2881199999999999</c:v>
                </c:pt>
                <c:pt idx="10209">
                  <c:v>-0.72592800000000002</c:v>
                </c:pt>
                <c:pt idx="10210">
                  <c:v>9.3517000000000003E-2</c:v>
                </c:pt>
                <c:pt idx="10211">
                  <c:v>1.3376699999999999</c:v>
                </c:pt>
                <c:pt idx="10212">
                  <c:v>1.3543000000000001</c:v>
                </c:pt>
                <c:pt idx="10213">
                  <c:v>0.91323100000000001</c:v>
                </c:pt>
                <c:pt idx="10214">
                  <c:v>1.0698300000000001</c:v>
                </c:pt>
                <c:pt idx="10215">
                  <c:v>0.26997700000000002</c:v>
                </c:pt>
                <c:pt idx="10216">
                  <c:v>0.28280499999999997</c:v>
                </c:pt>
                <c:pt idx="10217">
                  <c:v>0.495784</c:v>
                </c:pt>
                <c:pt idx="10218">
                  <c:v>-0.81201900000000005</c:v>
                </c:pt>
                <c:pt idx="10219">
                  <c:v>-0.29667300000000002</c:v>
                </c:pt>
                <c:pt idx="10220">
                  <c:v>0.32917299999999999</c:v>
                </c:pt>
                <c:pt idx="10221">
                  <c:v>0.97148000000000001</c:v>
                </c:pt>
                <c:pt idx="10222">
                  <c:v>0.42841299999999999</c:v>
                </c:pt>
                <c:pt idx="10223">
                  <c:v>0.101477</c:v>
                </c:pt>
                <c:pt idx="10224">
                  <c:v>-0.75118399999999996</c:v>
                </c:pt>
                <c:pt idx="10225">
                  <c:v>1.0294399999999999</c:v>
                </c:pt>
                <c:pt idx="10226">
                  <c:v>1.32829</c:v>
                </c:pt>
                <c:pt idx="10227">
                  <c:v>0.26552399999999998</c:v>
                </c:pt>
                <c:pt idx="10228">
                  <c:v>1.5966999999999999E-2</c:v>
                </c:pt>
                <c:pt idx="10229">
                  <c:v>3.6235999999999997E-2</c:v>
                </c:pt>
                <c:pt idx="10230">
                  <c:v>0.453241</c:v>
                </c:pt>
                <c:pt idx="10231">
                  <c:v>0.37386000000000003</c:v>
                </c:pt>
                <c:pt idx="10232">
                  <c:v>1.4352199999999999</c:v>
                </c:pt>
                <c:pt idx="10233">
                  <c:v>-0.26963100000000001</c:v>
                </c:pt>
                <c:pt idx="10234">
                  <c:v>0.58140700000000001</c:v>
                </c:pt>
                <c:pt idx="10235">
                  <c:v>1.64574</c:v>
                </c:pt>
                <c:pt idx="10236">
                  <c:v>0.485954</c:v>
                </c:pt>
                <c:pt idx="10237">
                  <c:v>0.51318299999999994</c:v>
                </c:pt>
                <c:pt idx="10238">
                  <c:v>1.23281</c:v>
                </c:pt>
                <c:pt idx="10239">
                  <c:v>0.64229700000000001</c:v>
                </c:pt>
                <c:pt idx="10240">
                  <c:v>-0.98394199999999998</c:v>
                </c:pt>
                <c:pt idx="10241">
                  <c:v>0.37436399999999997</c:v>
                </c:pt>
                <c:pt idx="10242">
                  <c:v>-0.14049300000000001</c:v>
                </c:pt>
                <c:pt idx="10243">
                  <c:v>1.5907500000000001</c:v>
                </c:pt>
                <c:pt idx="10244">
                  <c:v>-0.87828799999999996</c:v>
                </c:pt>
                <c:pt idx="10245">
                  <c:v>2.2005499999999998</c:v>
                </c:pt>
                <c:pt idx="10246">
                  <c:v>0.97734200000000004</c:v>
                </c:pt>
                <c:pt idx="10247">
                  <c:v>0.52482899999999999</c:v>
                </c:pt>
                <c:pt idx="10248">
                  <c:v>1.5661</c:v>
                </c:pt>
                <c:pt idx="10249">
                  <c:v>0.27526200000000001</c:v>
                </c:pt>
                <c:pt idx="10250">
                  <c:v>0.12869</c:v>
                </c:pt>
                <c:pt idx="10251">
                  <c:v>0.66468000000000005</c:v>
                </c:pt>
                <c:pt idx="10252">
                  <c:v>0.76573000000000002</c:v>
                </c:pt>
                <c:pt idx="10253">
                  <c:v>1.40846</c:v>
                </c:pt>
                <c:pt idx="10254">
                  <c:v>1.2194700000000001</c:v>
                </c:pt>
                <c:pt idx="10255">
                  <c:v>0.28749799999999998</c:v>
                </c:pt>
                <c:pt idx="10256">
                  <c:v>0.86935200000000001</c:v>
                </c:pt>
                <c:pt idx="10257">
                  <c:v>-0.13209499999999999</c:v>
                </c:pt>
                <c:pt idx="10258">
                  <c:v>1.58995</c:v>
                </c:pt>
                <c:pt idx="10259">
                  <c:v>0.49398900000000001</c:v>
                </c:pt>
                <c:pt idx="10260">
                  <c:v>0.82413499999999995</c:v>
                </c:pt>
                <c:pt idx="10261">
                  <c:v>1.5155700000000001</c:v>
                </c:pt>
                <c:pt idx="10262">
                  <c:v>0.140041</c:v>
                </c:pt>
                <c:pt idx="10263">
                  <c:v>0.22977300000000001</c:v>
                </c:pt>
                <c:pt idx="10264">
                  <c:v>0.92203900000000005</c:v>
                </c:pt>
                <c:pt idx="10265">
                  <c:v>1.3557699999999999</c:v>
                </c:pt>
                <c:pt idx="10266">
                  <c:v>1.41032</c:v>
                </c:pt>
                <c:pt idx="10267">
                  <c:v>-6.2156000000000003E-2</c:v>
                </c:pt>
                <c:pt idx="10268">
                  <c:v>1.8587899999999999</c:v>
                </c:pt>
                <c:pt idx="10269">
                  <c:v>0.57424299999999995</c:v>
                </c:pt>
                <c:pt idx="10270">
                  <c:v>1.9748600000000001</c:v>
                </c:pt>
                <c:pt idx="10271">
                  <c:v>1.4127700000000001</c:v>
                </c:pt>
                <c:pt idx="10272">
                  <c:v>0.68921399999999999</c:v>
                </c:pt>
                <c:pt idx="10273">
                  <c:v>1.2566299999999999</c:v>
                </c:pt>
                <c:pt idx="10274">
                  <c:v>1.2781400000000001</c:v>
                </c:pt>
                <c:pt idx="10275">
                  <c:v>1.0761400000000001</c:v>
                </c:pt>
                <c:pt idx="10276">
                  <c:v>1.3916500000000001</c:v>
                </c:pt>
                <c:pt idx="10277">
                  <c:v>1.20242</c:v>
                </c:pt>
                <c:pt idx="10278">
                  <c:v>0.804064</c:v>
                </c:pt>
                <c:pt idx="10279">
                  <c:v>6.0558000000000001E-2</c:v>
                </c:pt>
                <c:pt idx="10280">
                  <c:v>0.629305</c:v>
                </c:pt>
                <c:pt idx="10281">
                  <c:v>1.1868300000000001</c:v>
                </c:pt>
                <c:pt idx="10282">
                  <c:v>1.2491699999999999</c:v>
                </c:pt>
                <c:pt idx="10283">
                  <c:v>1.0744199999999999</c:v>
                </c:pt>
                <c:pt idx="10284">
                  <c:v>1.07986</c:v>
                </c:pt>
                <c:pt idx="10285">
                  <c:v>1.2404200000000001</c:v>
                </c:pt>
                <c:pt idx="10286">
                  <c:v>0.46426000000000001</c:v>
                </c:pt>
                <c:pt idx="10287">
                  <c:v>1.3568899999999999</c:v>
                </c:pt>
                <c:pt idx="10288">
                  <c:v>-1.23088</c:v>
                </c:pt>
                <c:pt idx="10289">
                  <c:v>0.76650600000000002</c:v>
                </c:pt>
                <c:pt idx="10290">
                  <c:v>0.50825399999999998</c:v>
                </c:pt>
                <c:pt idx="10291">
                  <c:v>0.58785299999999996</c:v>
                </c:pt>
                <c:pt idx="10292">
                  <c:v>-0.80079800000000001</c:v>
                </c:pt>
                <c:pt idx="10293">
                  <c:v>0.40387099999999998</c:v>
                </c:pt>
                <c:pt idx="10294">
                  <c:v>-0.104758</c:v>
                </c:pt>
                <c:pt idx="10295">
                  <c:v>1.3449199999999999</c:v>
                </c:pt>
                <c:pt idx="10296">
                  <c:v>-0.94699599999999995</c:v>
                </c:pt>
                <c:pt idx="10297">
                  <c:v>-0.55992299999999995</c:v>
                </c:pt>
                <c:pt idx="10298">
                  <c:v>0.90609899999999999</c:v>
                </c:pt>
                <c:pt idx="10299">
                  <c:v>-0.92489200000000005</c:v>
                </c:pt>
                <c:pt idx="10300">
                  <c:v>2.0153000000000001E-2</c:v>
                </c:pt>
                <c:pt idx="10301">
                  <c:v>0.87421899999999997</c:v>
                </c:pt>
                <c:pt idx="10302">
                  <c:v>-0.65420100000000003</c:v>
                </c:pt>
                <c:pt idx="10303">
                  <c:v>-0.53562900000000002</c:v>
                </c:pt>
                <c:pt idx="10304">
                  <c:v>1.07698</c:v>
                </c:pt>
                <c:pt idx="10305">
                  <c:v>1.85341</c:v>
                </c:pt>
                <c:pt idx="10306">
                  <c:v>1.38388</c:v>
                </c:pt>
                <c:pt idx="10307">
                  <c:v>0.28783799999999998</c:v>
                </c:pt>
                <c:pt idx="10308">
                  <c:v>-0.80921500000000002</c:v>
                </c:pt>
                <c:pt idx="10309">
                  <c:v>-0.97166399999999997</c:v>
                </c:pt>
                <c:pt idx="10310">
                  <c:v>-0.67313199999999995</c:v>
                </c:pt>
                <c:pt idx="10311">
                  <c:v>1.1726000000000001</c:v>
                </c:pt>
                <c:pt idx="10312">
                  <c:v>1.97627</c:v>
                </c:pt>
                <c:pt idx="10313">
                  <c:v>0.57201000000000002</c:v>
                </c:pt>
                <c:pt idx="10314">
                  <c:v>1.63042</c:v>
                </c:pt>
                <c:pt idx="10315">
                  <c:v>-0.80998300000000001</c:v>
                </c:pt>
                <c:pt idx="10316">
                  <c:v>0.37683499999999998</c:v>
                </c:pt>
                <c:pt idx="10317">
                  <c:v>-4.7162000000000003E-2</c:v>
                </c:pt>
                <c:pt idx="10318">
                  <c:v>-1.41127</c:v>
                </c:pt>
                <c:pt idx="10319">
                  <c:v>0.54250100000000001</c:v>
                </c:pt>
                <c:pt idx="10320">
                  <c:v>-1.05783</c:v>
                </c:pt>
                <c:pt idx="10321">
                  <c:v>0.17082</c:v>
                </c:pt>
                <c:pt idx="10322">
                  <c:v>-0.124802</c:v>
                </c:pt>
                <c:pt idx="10323">
                  <c:v>-0.42294300000000001</c:v>
                </c:pt>
                <c:pt idx="10324">
                  <c:v>-0.91763499999999998</c:v>
                </c:pt>
                <c:pt idx="10325">
                  <c:v>-2.8797E-2</c:v>
                </c:pt>
                <c:pt idx="10326">
                  <c:v>0.43614999999999998</c:v>
                </c:pt>
                <c:pt idx="10327">
                  <c:v>-0.54051199999999999</c:v>
                </c:pt>
                <c:pt idx="10328">
                  <c:v>-0.35268500000000003</c:v>
                </c:pt>
                <c:pt idx="10329">
                  <c:v>1.3970100000000001</c:v>
                </c:pt>
                <c:pt idx="10330">
                  <c:v>-0.39435300000000001</c:v>
                </c:pt>
                <c:pt idx="10331">
                  <c:v>0.73838099999999995</c:v>
                </c:pt>
                <c:pt idx="10332">
                  <c:v>-0.40968100000000002</c:v>
                </c:pt>
                <c:pt idx="10333">
                  <c:v>-6.1811999999999999E-2</c:v>
                </c:pt>
                <c:pt idx="10334">
                  <c:v>1.24091</c:v>
                </c:pt>
                <c:pt idx="10335">
                  <c:v>0.32209900000000002</c:v>
                </c:pt>
                <c:pt idx="10336">
                  <c:v>-0.428315</c:v>
                </c:pt>
                <c:pt idx="10337">
                  <c:v>0.81107499999999999</c:v>
                </c:pt>
                <c:pt idx="10338">
                  <c:v>-0.14299400000000001</c:v>
                </c:pt>
                <c:pt idx="10339">
                  <c:v>0.90801600000000005</c:v>
                </c:pt>
                <c:pt idx="10340">
                  <c:v>0.80621200000000004</c:v>
                </c:pt>
                <c:pt idx="10341">
                  <c:v>0.625973</c:v>
                </c:pt>
                <c:pt idx="10342">
                  <c:v>0.935728</c:v>
                </c:pt>
                <c:pt idx="10343">
                  <c:v>-1.0471699999999999</c:v>
                </c:pt>
                <c:pt idx="10344">
                  <c:v>0.15007200000000001</c:v>
                </c:pt>
                <c:pt idx="10345">
                  <c:v>1.4055500000000001</c:v>
                </c:pt>
                <c:pt idx="10346">
                  <c:v>0.77444800000000003</c:v>
                </c:pt>
                <c:pt idx="10347">
                  <c:v>0.59864799999999996</c:v>
                </c:pt>
                <c:pt idx="10348">
                  <c:v>1.246</c:v>
                </c:pt>
                <c:pt idx="10349">
                  <c:v>0.61532500000000001</c:v>
                </c:pt>
                <c:pt idx="10350">
                  <c:v>-1.1240600000000001</c:v>
                </c:pt>
                <c:pt idx="10351">
                  <c:v>0.93887299999999996</c:v>
                </c:pt>
                <c:pt idx="10352">
                  <c:v>1.0739000000000001</c:v>
                </c:pt>
                <c:pt idx="10353">
                  <c:v>1.09907</c:v>
                </c:pt>
                <c:pt idx="10354">
                  <c:v>-0.84137099999999998</c:v>
                </c:pt>
                <c:pt idx="10355">
                  <c:v>0.74795999999999996</c:v>
                </c:pt>
                <c:pt idx="10356">
                  <c:v>1.56935</c:v>
                </c:pt>
                <c:pt idx="10357">
                  <c:v>0.88968499999999995</c:v>
                </c:pt>
                <c:pt idx="10358">
                  <c:v>-0.62360300000000002</c:v>
                </c:pt>
                <c:pt idx="10359">
                  <c:v>0.52740600000000004</c:v>
                </c:pt>
                <c:pt idx="10360">
                  <c:v>0.87900299999999998</c:v>
                </c:pt>
                <c:pt idx="10361">
                  <c:v>1.28888</c:v>
                </c:pt>
                <c:pt idx="10362">
                  <c:v>1.0911999999999999</c:v>
                </c:pt>
                <c:pt idx="10363">
                  <c:v>0.93183499999999997</c:v>
                </c:pt>
                <c:pt idx="10364">
                  <c:v>1.2253400000000001</c:v>
                </c:pt>
                <c:pt idx="10365">
                  <c:v>1.14777</c:v>
                </c:pt>
                <c:pt idx="10366">
                  <c:v>1.1953199999999999</c:v>
                </c:pt>
                <c:pt idx="10367">
                  <c:v>0.30383100000000002</c:v>
                </c:pt>
                <c:pt idx="10368">
                  <c:v>1.34151</c:v>
                </c:pt>
                <c:pt idx="10369">
                  <c:v>-0.50277300000000003</c:v>
                </c:pt>
                <c:pt idx="10370">
                  <c:v>1.02816</c:v>
                </c:pt>
                <c:pt idx="10371">
                  <c:v>3.1461999999999997E-2</c:v>
                </c:pt>
                <c:pt idx="10372">
                  <c:v>0.90808199999999994</c:v>
                </c:pt>
                <c:pt idx="10373">
                  <c:v>0.98849500000000001</c:v>
                </c:pt>
                <c:pt idx="10374">
                  <c:v>1.3074399999999999</c:v>
                </c:pt>
                <c:pt idx="10375">
                  <c:v>1.00736</c:v>
                </c:pt>
                <c:pt idx="10376">
                  <c:v>0.91809600000000002</c:v>
                </c:pt>
                <c:pt idx="10377">
                  <c:v>-1.22282</c:v>
                </c:pt>
                <c:pt idx="10378">
                  <c:v>-0.58065199999999995</c:v>
                </c:pt>
                <c:pt idx="10379">
                  <c:v>1.4742900000000001</c:v>
                </c:pt>
                <c:pt idx="10380">
                  <c:v>1.31671</c:v>
                </c:pt>
                <c:pt idx="10381">
                  <c:v>1.00729</c:v>
                </c:pt>
                <c:pt idx="10382">
                  <c:v>1.12846</c:v>
                </c:pt>
                <c:pt idx="10383">
                  <c:v>1.4595400000000001</c:v>
                </c:pt>
                <c:pt idx="10384">
                  <c:v>9.2254000000000003E-2</c:v>
                </c:pt>
                <c:pt idx="10385">
                  <c:v>3.3745999999999998E-2</c:v>
                </c:pt>
                <c:pt idx="10386">
                  <c:v>-7.6169000000000001E-2</c:v>
                </c:pt>
                <c:pt idx="10387">
                  <c:v>0.87037399999999998</c:v>
                </c:pt>
                <c:pt idx="10388">
                  <c:v>-1.33921</c:v>
                </c:pt>
                <c:pt idx="10389">
                  <c:v>1.32229</c:v>
                </c:pt>
                <c:pt idx="10390">
                  <c:v>-0.44617499999999999</c:v>
                </c:pt>
                <c:pt idx="10391">
                  <c:v>0.41448800000000002</c:v>
                </c:pt>
                <c:pt idx="10392">
                  <c:v>1.0542400000000001</c:v>
                </c:pt>
                <c:pt idx="10393">
                  <c:v>1.11164</c:v>
                </c:pt>
                <c:pt idx="10394">
                  <c:v>-1.14994</c:v>
                </c:pt>
                <c:pt idx="10395">
                  <c:v>1.08247</c:v>
                </c:pt>
                <c:pt idx="10396">
                  <c:v>0.23993700000000001</c:v>
                </c:pt>
                <c:pt idx="10397">
                  <c:v>-0.83897999999999995</c:v>
                </c:pt>
                <c:pt idx="10398">
                  <c:v>1.29871</c:v>
                </c:pt>
                <c:pt idx="10399">
                  <c:v>0.84833499999999995</c:v>
                </c:pt>
                <c:pt idx="10400">
                  <c:v>-0.63125900000000001</c:v>
                </c:pt>
                <c:pt idx="10401">
                  <c:v>0.10166699999999999</c:v>
                </c:pt>
                <c:pt idx="10402">
                  <c:v>1.09259</c:v>
                </c:pt>
                <c:pt idx="10403">
                  <c:v>-0.992726</c:v>
                </c:pt>
                <c:pt idx="10404">
                  <c:v>1.1135900000000001</c:v>
                </c:pt>
                <c:pt idx="10405">
                  <c:v>-2.8376399999999999</c:v>
                </c:pt>
                <c:pt idx="10406">
                  <c:v>-0.31801400000000002</c:v>
                </c:pt>
                <c:pt idx="10407">
                  <c:v>0.771644</c:v>
                </c:pt>
                <c:pt idx="10408">
                  <c:v>1.1680999999999999</c:v>
                </c:pt>
                <c:pt idx="10409">
                  <c:v>0.50233700000000003</c:v>
                </c:pt>
                <c:pt idx="10410">
                  <c:v>0.68955299999999997</c:v>
                </c:pt>
                <c:pt idx="10411">
                  <c:v>0.42395300000000002</c:v>
                </c:pt>
                <c:pt idx="10412">
                  <c:v>0.86202999999999996</c:v>
                </c:pt>
                <c:pt idx="10413">
                  <c:v>0.83255800000000002</c:v>
                </c:pt>
                <c:pt idx="10414">
                  <c:v>0.29213600000000001</c:v>
                </c:pt>
                <c:pt idx="10415">
                  <c:v>1.2301299999999999</c:v>
                </c:pt>
                <c:pt idx="10416">
                  <c:v>-0.60162400000000005</c:v>
                </c:pt>
                <c:pt idx="10417">
                  <c:v>1.1390100000000001</c:v>
                </c:pt>
                <c:pt idx="10418">
                  <c:v>-0.73832299999999995</c:v>
                </c:pt>
                <c:pt idx="10419">
                  <c:v>-0.15590999999999999</c:v>
                </c:pt>
                <c:pt idx="10420">
                  <c:v>-0.63145099999999998</c:v>
                </c:pt>
                <c:pt idx="10421">
                  <c:v>-0.143453</c:v>
                </c:pt>
                <c:pt idx="10422">
                  <c:v>0.79377299999999995</c:v>
                </c:pt>
                <c:pt idx="10423">
                  <c:v>0.60023300000000002</c:v>
                </c:pt>
                <c:pt idx="10424">
                  <c:v>0.45525500000000002</c:v>
                </c:pt>
                <c:pt idx="10425">
                  <c:v>-0.70084599999999997</c:v>
                </c:pt>
                <c:pt idx="10426">
                  <c:v>0.50751199999999996</c:v>
                </c:pt>
                <c:pt idx="10427">
                  <c:v>0.15268200000000001</c:v>
                </c:pt>
                <c:pt idx="10428">
                  <c:v>0.40732000000000002</c:v>
                </c:pt>
                <c:pt idx="10429">
                  <c:v>0.54687699999999995</c:v>
                </c:pt>
                <c:pt idx="10430">
                  <c:v>-1.2436199999999999</c:v>
                </c:pt>
                <c:pt idx="10431">
                  <c:v>-0.31282100000000002</c:v>
                </c:pt>
                <c:pt idx="10432">
                  <c:v>-1.3048200000000001</c:v>
                </c:pt>
                <c:pt idx="10433">
                  <c:v>-0.62892800000000004</c:v>
                </c:pt>
                <c:pt idx="10434">
                  <c:v>-0.12657299999999999</c:v>
                </c:pt>
                <c:pt idx="10435">
                  <c:v>1.1594500000000001</c:v>
                </c:pt>
                <c:pt idx="10436">
                  <c:v>-0.19240299999999999</c:v>
                </c:pt>
                <c:pt idx="10437">
                  <c:v>-0.40860400000000002</c:v>
                </c:pt>
                <c:pt idx="10438">
                  <c:v>-1.61554</c:v>
                </c:pt>
                <c:pt idx="10439">
                  <c:v>-0.50488100000000002</c:v>
                </c:pt>
                <c:pt idx="10440">
                  <c:v>-1.05826</c:v>
                </c:pt>
                <c:pt idx="10441">
                  <c:v>1.22847</c:v>
                </c:pt>
                <c:pt idx="10442">
                  <c:v>0.215368</c:v>
                </c:pt>
                <c:pt idx="10443">
                  <c:v>0.12695899999999999</c:v>
                </c:pt>
                <c:pt idx="10444">
                  <c:v>0.47526499999999999</c:v>
                </c:pt>
                <c:pt idx="10445">
                  <c:v>0.87035799999999997</c:v>
                </c:pt>
                <c:pt idx="10446">
                  <c:v>1.7367600000000001</c:v>
                </c:pt>
                <c:pt idx="10447">
                  <c:v>0.94758699999999996</c:v>
                </c:pt>
                <c:pt idx="10448">
                  <c:v>0.73520300000000005</c:v>
                </c:pt>
                <c:pt idx="10449">
                  <c:v>0.79496599999999995</c:v>
                </c:pt>
                <c:pt idx="10450">
                  <c:v>0.80103999999999997</c:v>
                </c:pt>
                <c:pt idx="10451">
                  <c:v>0.23284299999999999</c:v>
                </c:pt>
                <c:pt idx="10452">
                  <c:v>1.5390299999999999</c:v>
                </c:pt>
                <c:pt idx="10453">
                  <c:v>-0.40414800000000001</c:v>
                </c:pt>
                <c:pt idx="10454">
                  <c:v>1.2188699999999999</c:v>
                </c:pt>
                <c:pt idx="10455">
                  <c:v>0.51792899999999997</c:v>
                </c:pt>
                <c:pt idx="10456">
                  <c:v>0.144728</c:v>
                </c:pt>
                <c:pt idx="10457">
                  <c:v>0.32658100000000001</c:v>
                </c:pt>
                <c:pt idx="10458">
                  <c:v>-0.13538900000000001</c:v>
                </c:pt>
                <c:pt idx="10459">
                  <c:v>-3.9917000000000001E-2</c:v>
                </c:pt>
                <c:pt idx="10460">
                  <c:v>1.2683500000000001</c:v>
                </c:pt>
                <c:pt idx="10461">
                  <c:v>1.13601</c:v>
                </c:pt>
                <c:pt idx="10462">
                  <c:v>-2.8698000000000001E-2</c:v>
                </c:pt>
                <c:pt idx="10463">
                  <c:v>-0.66297399999999995</c:v>
                </c:pt>
                <c:pt idx="10464">
                  <c:v>0.19423699999999999</c:v>
                </c:pt>
                <c:pt idx="10465">
                  <c:v>8.7730000000000002E-2</c:v>
                </c:pt>
                <c:pt idx="10466">
                  <c:v>1.18353</c:v>
                </c:pt>
                <c:pt idx="10467">
                  <c:v>0.18427199999999999</c:v>
                </c:pt>
                <c:pt idx="10468">
                  <c:v>-0.73860700000000001</c:v>
                </c:pt>
                <c:pt idx="10469">
                  <c:v>0.80986100000000005</c:v>
                </c:pt>
                <c:pt idx="10470">
                  <c:v>0.24148500000000001</c:v>
                </c:pt>
                <c:pt idx="10471">
                  <c:v>-0.51577399999999995</c:v>
                </c:pt>
                <c:pt idx="10472">
                  <c:v>1.06731</c:v>
                </c:pt>
                <c:pt idx="10473">
                  <c:v>-0.22246299999999999</c:v>
                </c:pt>
                <c:pt idx="10474">
                  <c:v>0.115012</c:v>
                </c:pt>
                <c:pt idx="10475">
                  <c:v>1.06907</c:v>
                </c:pt>
                <c:pt idx="10476">
                  <c:v>-0.91614300000000004</c:v>
                </c:pt>
                <c:pt idx="10477">
                  <c:v>-0.424315</c:v>
                </c:pt>
                <c:pt idx="10478">
                  <c:v>0.910327</c:v>
                </c:pt>
                <c:pt idx="10479">
                  <c:v>0.336696</c:v>
                </c:pt>
                <c:pt idx="10480">
                  <c:v>-0.56990700000000005</c:v>
                </c:pt>
                <c:pt idx="10481">
                  <c:v>9.7306000000000004E-2</c:v>
                </c:pt>
                <c:pt idx="10482">
                  <c:v>0.26381399999999999</c:v>
                </c:pt>
                <c:pt idx="10483">
                  <c:v>1.0884100000000001</c:v>
                </c:pt>
                <c:pt idx="10484">
                  <c:v>0.49958000000000002</c:v>
                </c:pt>
                <c:pt idx="10485">
                  <c:v>0.71694100000000005</c:v>
                </c:pt>
                <c:pt idx="10486">
                  <c:v>0.23823</c:v>
                </c:pt>
                <c:pt idx="10487">
                  <c:v>0.85100699999999996</c:v>
                </c:pt>
                <c:pt idx="10488">
                  <c:v>0.62039800000000001</c:v>
                </c:pt>
                <c:pt idx="10489">
                  <c:v>0.33098899999999998</c:v>
                </c:pt>
                <c:pt idx="10490">
                  <c:v>1.9256599999999999</c:v>
                </c:pt>
                <c:pt idx="10491">
                  <c:v>1.10402</c:v>
                </c:pt>
                <c:pt idx="10492">
                  <c:v>1.37917</c:v>
                </c:pt>
                <c:pt idx="10493">
                  <c:v>1.1193</c:v>
                </c:pt>
                <c:pt idx="10494">
                  <c:v>1.2624899999999999</c:v>
                </c:pt>
                <c:pt idx="10495">
                  <c:v>0.431311</c:v>
                </c:pt>
                <c:pt idx="10496">
                  <c:v>1.26518</c:v>
                </c:pt>
                <c:pt idx="10497">
                  <c:v>1.3223400000000001</c:v>
                </c:pt>
                <c:pt idx="10498">
                  <c:v>1.3453200000000001</c:v>
                </c:pt>
                <c:pt idx="10499">
                  <c:v>1.2946</c:v>
                </c:pt>
                <c:pt idx="10500">
                  <c:v>1.25586</c:v>
                </c:pt>
                <c:pt idx="10501">
                  <c:v>1.13018</c:v>
                </c:pt>
                <c:pt idx="10502">
                  <c:v>1.1604099999999999</c:v>
                </c:pt>
                <c:pt idx="10503">
                  <c:v>0.89988400000000002</c:v>
                </c:pt>
                <c:pt idx="10504">
                  <c:v>1.2244699999999999</c:v>
                </c:pt>
                <c:pt idx="10505">
                  <c:v>0.93828</c:v>
                </c:pt>
                <c:pt idx="10506">
                  <c:v>1.1394</c:v>
                </c:pt>
                <c:pt idx="10507">
                  <c:v>1.7641500000000001</c:v>
                </c:pt>
                <c:pt idx="10508">
                  <c:v>1.36114</c:v>
                </c:pt>
                <c:pt idx="10509">
                  <c:v>0.59688099999999999</c:v>
                </c:pt>
                <c:pt idx="10510">
                  <c:v>1.26563</c:v>
                </c:pt>
                <c:pt idx="10511">
                  <c:v>0.28088000000000002</c:v>
                </c:pt>
                <c:pt idx="10512">
                  <c:v>1.2242599999999999</c:v>
                </c:pt>
                <c:pt idx="10513">
                  <c:v>1.3423400000000001</c:v>
                </c:pt>
                <c:pt idx="10514">
                  <c:v>1.41232</c:v>
                </c:pt>
                <c:pt idx="10515">
                  <c:v>1.6019399999999999</c:v>
                </c:pt>
                <c:pt idx="10516">
                  <c:v>1.2546900000000001</c:v>
                </c:pt>
                <c:pt idx="10517">
                  <c:v>1.38473</c:v>
                </c:pt>
                <c:pt idx="10518">
                  <c:v>0.839638</c:v>
                </c:pt>
                <c:pt idx="10519">
                  <c:v>1.4934099999999999</c:v>
                </c:pt>
                <c:pt idx="10520">
                  <c:v>1.1456900000000001</c:v>
                </c:pt>
                <c:pt idx="10521">
                  <c:v>1.28501</c:v>
                </c:pt>
                <c:pt idx="10522">
                  <c:v>1.1407</c:v>
                </c:pt>
                <c:pt idx="10523">
                  <c:v>1.17004</c:v>
                </c:pt>
                <c:pt idx="10524">
                  <c:v>0.34148600000000001</c:v>
                </c:pt>
                <c:pt idx="10525">
                  <c:v>-0.181199</c:v>
                </c:pt>
                <c:pt idx="10526">
                  <c:v>-0.37096699999999999</c:v>
                </c:pt>
                <c:pt idx="10527">
                  <c:v>0.106188</c:v>
                </c:pt>
                <c:pt idx="10528">
                  <c:v>1.5017499999999999</c:v>
                </c:pt>
                <c:pt idx="10529">
                  <c:v>1.46852</c:v>
                </c:pt>
                <c:pt idx="10530">
                  <c:v>-0.80173799999999995</c:v>
                </c:pt>
                <c:pt idx="10531">
                  <c:v>1.06751</c:v>
                </c:pt>
                <c:pt idx="10532">
                  <c:v>1.11391</c:v>
                </c:pt>
                <c:pt idx="10533">
                  <c:v>0.28441499999999997</c:v>
                </c:pt>
                <c:pt idx="10534">
                  <c:v>1.0480799999999999</c:v>
                </c:pt>
                <c:pt idx="10535">
                  <c:v>1.0412600000000001</c:v>
                </c:pt>
                <c:pt idx="10536">
                  <c:v>0.17680100000000001</c:v>
                </c:pt>
                <c:pt idx="10537">
                  <c:v>0.59470900000000004</c:v>
                </c:pt>
                <c:pt idx="10538">
                  <c:v>0.82591499999999995</c:v>
                </c:pt>
                <c:pt idx="10539">
                  <c:v>-0.41434100000000001</c:v>
                </c:pt>
                <c:pt idx="10540">
                  <c:v>0.75638000000000005</c:v>
                </c:pt>
                <c:pt idx="10541">
                  <c:v>0.44014799999999998</c:v>
                </c:pt>
                <c:pt idx="10542">
                  <c:v>-0.57977299999999998</c:v>
                </c:pt>
                <c:pt idx="10543">
                  <c:v>1.0831900000000001</c:v>
                </c:pt>
                <c:pt idx="10544">
                  <c:v>0.22356699999999999</c:v>
                </c:pt>
                <c:pt idx="10545">
                  <c:v>0.71146799999999999</c:v>
                </c:pt>
                <c:pt idx="10546">
                  <c:v>1.07399</c:v>
                </c:pt>
                <c:pt idx="10547">
                  <c:v>0.91604300000000005</c:v>
                </c:pt>
                <c:pt idx="10548">
                  <c:v>2.8826000000000001E-2</c:v>
                </c:pt>
                <c:pt idx="10549">
                  <c:v>-0.58030800000000005</c:v>
                </c:pt>
                <c:pt idx="10550">
                  <c:v>-0.306064</c:v>
                </c:pt>
                <c:pt idx="10551">
                  <c:v>2.5744E-2</c:v>
                </c:pt>
                <c:pt idx="10552">
                  <c:v>0.47880200000000001</c:v>
                </c:pt>
                <c:pt idx="10553">
                  <c:v>1.2946599999999999</c:v>
                </c:pt>
                <c:pt idx="10554">
                  <c:v>0.909748</c:v>
                </c:pt>
                <c:pt idx="10555">
                  <c:v>-1.1044700000000001</c:v>
                </c:pt>
                <c:pt idx="10556">
                  <c:v>0.571743</c:v>
                </c:pt>
                <c:pt idx="10557">
                  <c:v>-1.0406899999999999</c:v>
                </c:pt>
                <c:pt idx="10558">
                  <c:v>1.3397399999999999</c:v>
                </c:pt>
                <c:pt idx="10559">
                  <c:v>0.84508700000000003</c:v>
                </c:pt>
                <c:pt idx="10560">
                  <c:v>1.2214100000000001</c:v>
                </c:pt>
                <c:pt idx="10561">
                  <c:v>1.3475900000000001</c:v>
                </c:pt>
                <c:pt idx="10562">
                  <c:v>-6.5160999999999997E-2</c:v>
                </c:pt>
                <c:pt idx="10563">
                  <c:v>-2.5536099999999999</c:v>
                </c:pt>
                <c:pt idx="10564">
                  <c:v>0.38026300000000002</c:v>
                </c:pt>
                <c:pt idx="10565">
                  <c:v>1.4328399999999999</c:v>
                </c:pt>
                <c:pt idx="10566">
                  <c:v>0.64886299999999997</c:v>
                </c:pt>
                <c:pt idx="10567">
                  <c:v>8.8969999999999994E-2</c:v>
                </c:pt>
                <c:pt idx="10568">
                  <c:v>1.5457099999999999</c:v>
                </c:pt>
                <c:pt idx="10569">
                  <c:v>0.76497499999999996</c:v>
                </c:pt>
                <c:pt idx="10570">
                  <c:v>-1.2590399999999999</c:v>
                </c:pt>
                <c:pt idx="10571">
                  <c:v>1.7645900000000001</c:v>
                </c:pt>
                <c:pt idx="10572">
                  <c:v>0.50032200000000004</c:v>
                </c:pt>
                <c:pt idx="10573">
                  <c:v>-0.25466800000000001</c:v>
                </c:pt>
                <c:pt idx="10574">
                  <c:v>1.5041899999999999</c:v>
                </c:pt>
                <c:pt idx="10575">
                  <c:v>1.3498000000000001</c:v>
                </c:pt>
                <c:pt idx="10576">
                  <c:v>0.43847900000000001</c:v>
                </c:pt>
                <c:pt idx="10577">
                  <c:v>0.965893</c:v>
                </c:pt>
                <c:pt idx="10578">
                  <c:v>0.46627400000000002</c:v>
                </c:pt>
                <c:pt idx="10579">
                  <c:v>1.0098100000000001</c:v>
                </c:pt>
                <c:pt idx="10580">
                  <c:v>0.71098600000000001</c:v>
                </c:pt>
                <c:pt idx="10581">
                  <c:v>0.16519800000000001</c:v>
                </c:pt>
                <c:pt idx="10582">
                  <c:v>1.52854</c:v>
                </c:pt>
                <c:pt idx="10583">
                  <c:v>0.25972699999999999</c:v>
                </c:pt>
                <c:pt idx="10584">
                  <c:v>0.74604800000000004</c:v>
                </c:pt>
                <c:pt idx="10585">
                  <c:v>0.43052200000000002</c:v>
                </c:pt>
                <c:pt idx="10586">
                  <c:v>-0.69848299999999997</c:v>
                </c:pt>
                <c:pt idx="10587">
                  <c:v>0.52420999999999995</c:v>
                </c:pt>
                <c:pt idx="10588">
                  <c:v>0.47667100000000001</c:v>
                </c:pt>
                <c:pt idx="10589">
                  <c:v>0.635884</c:v>
                </c:pt>
                <c:pt idx="10590">
                  <c:v>0.35201700000000002</c:v>
                </c:pt>
                <c:pt idx="10591">
                  <c:v>1.0145</c:v>
                </c:pt>
                <c:pt idx="10592">
                  <c:v>0.487678</c:v>
                </c:pt>
                <c:pt idx="10593">
                  <c:v>0.87148499999999995</c:v>
                </c:pt>
                <c:pt idx="10594">
                  <c:v>0.68314299999999994</c:v>
                </c:pt>
                <c:pt idx="10595">
                  <c:v>0.31314799999999998</c:v>
                </c:pt>
                <c:pt idx="10596">
                  <c:v>0.49209799999999998</c:v>
                </c:pt>
                <c:pt idx="10597">
                  <c:v>1.14707</c:v>
                </c:pt>
                <c:pt idx="10598">
                  <c:v>1.09128</c:v>
                </c:pt>
                <c:pt idx="10599">
                  <c:v>0.59386300000000003</c:v>
                </c:pt>
                <c:pt idx="10600">
                  <c:v>1.8086</c:v>
                </c:pt>
                <c:pt idx="10601">
                  <c:v>0.83265999999999996</c:v>
                </c:pt>
                <c:pt idx="10602">
                  <c:v>1.0298499999999999</c:v>
                </c:pt>
                <c:pt idx="10603">
                  <c:v>1.2322200000000001</c:v>
                </c:pt>
                <c:pt idx="10604">
                  <c:v>0.32163799999999998</c:v>
                </c:pt>
                <c:pt idx="10605">
                  <c:v>0.68796800000000002</c:v>
                </c:pt>
                <c:pt idx="10606">
                  <c:v>1.3902099999999999</c:v>
                </c:pt>
                <c:pt idx="10607">
                  <c:v>0.69968900000000001</c:v>
                </c:pt>
                <c:pt idx="10608">
                  <c:v>0.42371700000000001</c:v>
                </c:pt>
                <c:pt idx="10609">
                  <c:v>1.4297500000000001</c:v>
                </c:pt>
                <c:pt idx="10610">
                  <c:v>0.60297800000000001</c:v>
                </c:pt>
                <c:pt idx="10611">
                  <c:v>1.3183800000000001</c:v>
                </c:pt>
                <c:pt idx="10612">
                  <c:v>0.42454199999999997</c:v>
                </c:pt>
                <c:pt idx="10613">
                  <c:v>0.52534899999999995</c:v>
                </c:pt>
                <c:pt idx="10614">
                  <c:v>0.36989899999999998</c:v>
                </c:pt>
                <c:pt idx="10615">
                  <c:v>0.38923000000000002</c:v>
                </c:pt>
                <c:pt idx="10616">
                  <c:v>0.99587400000000004</c:v>
                </c:pt>
                <c:pt idx="10617">
                  <c:v>1.0805400000000001</c:v>
                </c:pt>
                <c:pt idx="10618">
                  <c:v>0.64952100000000002</c:v>
                </c:pt>
                <c:pt idx="10619">
                  <c:v>0.90087300000000003</c:v>
                </c:pt>
                <c:pt idx="10620">
                  <c:v>1.1820600000000001</c:v>
                </c:pt>
                <c:pt idx="10621">
                  <c:v>0.633463</c:v>
                </c:pt>
                <c:pt idx="10622">
                  <c:v>0.39526699999999998</c:v>
                </c:pt>
                <c:pt idx="10623">
                  <c:v>0.69199600000000006</c:v>
                </c:pt>
                <c:pt idx="10624">
                  <c:v>0.56774400000000003</c:v>
                </c:pt>
                <c:pt idx="10625">
                  <c:v>1.9600900000000001</c:v>
                </c:pt>
                <c:pt idx="10626">
                  <c:v>1.5152300000000001</c:v>
                </c:pt>
                <c:pt idx="10627">
                  <c:v>0.30254399999999998</c:v>
                </c:pt>
                <c:pt idx="10628">
                  <c:v>0.473524</c:v>
                </c:pt>
                <c:pt idx="10629">
                  <c:v>1.12645</c:v>
                </c:pt>
                <c:pt idx="10630">
                  <c:v>0.666431</c:v>
                </c:pt>
                <c:pt idx="10631">
                  <c:v>1.2456199999999999</c:v>
                </c:pt>
                <c:pt idx="10632">
                  <c:v>1.0043899999999999</c:v>
                </c:pt>
                <c:pt idx="10633">
                  <c:v>1.2464299999999999</c:v>
                </c:pt>
                <c:pt idx="10634">
                  <c:v>1.38995</c:v>
                </c:pt>
                <c:pt idx="10635">
                  <c:v>1.25464</c:v>
                </c:pt>
                <c:pt idx="10636">
                  <c:v>0.99674300000000005</c:v>
                </c:pt>
                <c:pt idx="10637">
                  <c:v>0.94852199999999998</c:v>
                </c:pt>
                <c:pt idx="10638">
                  <c:v>1.7619499999999999</c:v>
                </c:pt>
                <c:pt idx="10639">
                  <c:v>1.6196999999999999</c:v>
                </c:pt>
                <c:pt idx="10640">
                  <c:v>0.821326</c:v>
                </c:pt>
                <c:pt idx="10641">
                  <c:v>0.92694200000000004</c:v>
                </c:pt>
                <c:pt idx="10642">
                  <c:v>1.2656700000000001</c:v>
                </c:pt>
                <c:pt idx="10643">
                  <c:v>1.2630999999999999</c:v>
                </c:pt>
                <c:pt idx="10644">
                  <c:v>1.48967</c:v>
                </c:pt>
                <c:pt idx="10645">
                  <c:v>0.62456999999999996</c:v>
                </c:pt>
                <c:pt idx="10646">
                  <c:v>1.01772</c:v>
                </c:pt>
                <c:pt idx="10647">
                  <c:v>1.6231899999999999</c:v>
                </c:pt>
                <c:pt idx="10648">
                  <c:v>0.68814900000000001</c:v>
                </c:pt>
                <c:pt idx="10649">
                  <c:v>0.108305</c:v>
                </c:pt>
                <c:pt idx="10650">
                  <c:v>0.13495799999999999</c:v>
                </c:pt>
                <c:pt idx="10651">
                  <c:v>0.63656900000000005</c:v>
                </c:pt>
                <c:pt idx="10652">
                  <c:v>1.6419999999999999</c:v>
                </c:pt>
                <c:pt idx="10653">
                  <c:v>2.4197E-2</c:v>
                </c:pt>
                <c:pt idx="10654">
                  <c:v>0.13705800000000001</c:v>
                </c:pt>
                <c:pt idx="10655">
                  <c:v>0.84197599999999995</c:v>
                </c:pt>
                <c:pt idx="10656">
                  <c:v>0.50207400000000002</c:v>
                </c:pt>
                <c:pt idx="10657">
                  <c:v>-1.93506</c:v>
                </c:pt>
                <c:pt idx="10658">
                  <c:v>0.43652299999999999</c:v>
                </c:pt>
                <c:pt idx="10659">
                  <c:v>-1.3485400000000001</c:v>
                </c:pt>
                <c:pt idx="10660">
                  <c:v>0.31052400000000002</c:v>
                </c:pt>
                <c:pt idx="10661">
                  <c:v>0.60499999999999998</c:v>
                </c:pt>
                <c:pt idx="10662">
                  <c:v>0.73854299999999995</c:v>
                </c:pt>
                <c:pt idx="10663">
                  <c:v>1.7424299999999999</c:v>
                </c:pt>
                <c:pt idx="10664">
                  <c:v>9.6944000000000002E-2</c:v>
                </c:pt>
                <c:pt idx="10665">
                  <c:v>0.64693900000000004</c:v>
                </c:pt>
                <c:pt idx="10666">
                  <c:v>0.14891599999999999</c:v>
                </c:pt>
                <c:pt idx="10667">
                  <c:v>1.14438</c:v>
                </c:pt>
                <c:pt idx="10668">
                  <c:v>1.39605</c:v>
                </c:pt>
                <c:pt idx="10669">
                  <c:v>1.5880300000000001</c:v>
                </c:pt>
                <c:pt idx="10670">
                  <c:v>1.0295700000000001</c:v>
                </c:pt>
                <c:pt idx="10671">
                  <c:v>-0.32364300000000001</c:v>
                </c:pt>
                <c:pt idx="10672">
                  <c:v>0.92295400000000005</c:v>
                </c:pt>
                <c:pt idx="10673">
                  <c:v>0.47919499999999998</c:v>
                </c:pt>
                <c:pt idx="10674">
                  <c:v>0.59402100000000002</c:v>
                </c:pt>
                <c:pt idx="10675">
                  <c:v>1.2917400000000001</c:v>
                </c:pt>
                <c:pt idx="10676">
                  <c:v>0.192412</c:v>
                </c:pt>
                <c:pt idx="10677">
                  <c:v>0.135297</c:v>
                </c:pt>
                <c:pt idx="10678">
                  <c:v>-0.14471500000000001</c:v>
                </c:pt>
                <c:pt idx="10679">
                  <c:v>-0.622811</c:v>
                </c:pt>
                <c:pt idx="10680">
                  <c:v>5.1846999999999997E-2</c:v>
                </c:pt>
                <c:pt idx="10681">
                  <c:v>0.52726600000000001</c:v>
                </c:pt>
                <c:pt idx="10682">
                  <c:v>1.5229299999999999</c:v>
                </c:pt>
                <c:pt idx="10683">
                  <c:v>0.63097899999999996</c:v>
                </c:pt>
                <c:pt idx="10684">
                  <c:v>0.79688499999999995</c:v>
                </c:pt>
                <c:pt idx="10685">
                  <c:v>0.74601799999999996</c:v>
                </c:pt>
                <c:pt idx="10686">
                  <c:v>0.97617600000000004</c:v>
                </c:pt>
                <c:pt idx="10687">
                  <c:v>1.0774999999999999</c:v>
                </c:pt>
                <c:pt idx="10688">
                  <c:v>0.63570899999999997</c:v>
                </c:pt>
                <c:pt idx="10689">
                  <c:v>0.76605400000000001</c:v>
                </c:pt>
                <c:pt idx="10690">
                  <c:v>0.79236600000000001</c:v>
                </c:pt>
                <c:pt idx="10691">
                  <c:v>0.86178500000000002</c:v>
                </c:pt>
                <c:pt idx="10692">
                  <c:v>1.01007</c:v>
                </c:pt>
                <c:pt idx="10693">
                  <c:v>0.86147300000000004</c:v>
                </c:pt>
                <c:pt idx="10694">
                  <c:v>1.2833000000000001</c:v>
                </c:pt>
                <c:pt idx="10695">
                  <c:v>0.40699000000000002</c:v>
                </c:pt>
                <c:pt idx="10696">
                  <c:v>1.0235300000000001</c:v>
                </c:pt>
                <c:pt idx="10697">
                  <c:v>1.2950999999999999</c:v>
                </c:pt>
                <c:pt idx="10698">
                  <c:v>1.1861999999999999</c:v>
                </c:pt>
                <c:pt idx="10699">
                  <c:v>1.0147299999999999</c:v>
                </c:pt>
                <c:pt idx="10700">
                  <c:v>0.91839899999999997</c:v>
                </c:pt>
                <c:pt idx="10701">
                  <c:v>1.0715300000000001</c:v>
                </c:pt>
                <c:pt idx="10702">
                  <c:v>0.71340800000000004</c:v>
                </c:pt>
                <c:pt idx="10703">
                  <c:v>1.0057799999999999</c:v>
                </c:pt>
                <c:pt idx="10704">
                  <c:v>1.1857</c:v>
                </c:pt>
                <c:pt idx="10705">
                  <c:v>1.0418099999999999</c:v>
                </c:pt>
                <c:pt idx="10706">
                  <c:v>0.95972299999999999</c:v>
                </c:pt>
                <c:pt idx="10707">
                  <c:v>0.61954100000000001</c:v>
                </c:pt>
                <c:pt idx="10708">
                  <c:v>-0.73730600000000002</c:v>
                </c:pt>
                <c:pt idx="10709">
                  <c:v>1.0895600000000001</c:v>
                </c:pt>
                <c:pt idx="10710">
                  <c:v>-0.70245899999999994</c:v>
                </c:pt>
                <c:pt idx="10711">
                  <c:v>0.87604000000000004</c:v>
                </c:pt>
                <c:pt idx="10712">
                  <c:v>1.18733</c:v>
                </c:pt>
                <c:pt idx="10713">
                  <c:v>2.7087E-2</c:v>
                </c:pt>
                <c:pt idx="10714">
                  <c:v>0.67405000000000004</c:v>
                </c:pt>
                <c:pt idx="10715">
                  <c:v>0.50234599999999996</c:v>
                </c:pt>
                <c:pt idx="10716">
                  <c:v>1.02122</c:v>
                </c:pt>
                <c:pt idx="10717">
                  <c:v>-0.87793699999999997</c:v>
                </c:pt>
                <c:pt idx="10718">
                  <c:v>-0.54577100000000001</c:v>
                </c:pt>
                <c:pt idx="10719">
                  <c:v>-1.7160000000000001E-3</c:v>
                </c:pt>
                <c:pt idx="10720">
                  <c:v>-0.56876099999999996</c:v>
                </c:pt>
                <c:pt idx="10721">
                  <c:v>0.84923499999999996</c:v>
                </c:pt>
                <c:pt idx="10722">
                  <c:v>-0.48624800000000001</c:v>
                </c:pt>
                <c:pt idx="10723">
                  <c:v>0.29849500000000001</c:v>
                </c:pt>
                <c:pt idx="10724">
                  <c:v>0.18882199999999999</c:v>
                </c:pt>
                <c:pt idx="10725">
                  <c:v>-0.18016399999999999</c:v>
                </c:pt>
                <c:pt idx="10726">
                  <c:v>1.3498600000000001</c:v>
                </c:pt>
                <c:pt idx="10727">
                  <c:v>1.3395000000000001E-2</c:v>
                </c:pt>
                <c:pt idx="10728">
                  <c:v>1.0319400000000001</c:v>
                </c:pt>
                <c:pt idx="10729">
                  <c:v>1.13852</c:v>
                </c:pt>
                <c:pt idx="10730">
                  <c:v>-1.0420700000000001</c:v>
                </c:pt>
                <c:pt idx="10731">
                  <c:v>1.21132</c:v>
                </c:pt>
                <c:pt idx="10732">
                  <c:v>-0.60787899999999995</c:v>
                </c:pt>
                <c:pt idx="10733">
                  <c:v>-1.2481899999999999</c:v>
                </c:pt>
                <c:pt idx="10734">
                  <c:v>3.2988999999999997E-2</c:v>
                </c:pt>
                <c:pt idx="10735">
                  <c:v>1.30406</c:v>
                </c:pt>
                <c:pt idx="10736">
                  <c:v>1.2065399999999999</c:v>
                </c:pt>
                <c:pt idx="10737">
                  <c:v>1.11981</c:v>
                </c:pt>
                <c:pt idx="10738">
                  <c:v>1.98308</c:v>
                </c:pt>
                <c:pt idx="10739">
                  <c:v>1.4566300000000001</c:v>
                </c:pt>
                <c:pt idx="10740">
                  <c:v>0.579036</c:v>
                </c:pt>
                <c:pt idx="10741">
                  <c:v>1.57104</c:v>
                </c:pt>
                <c:pt idx="10742">
                  <c:v>-4.6389E-2</c:v>
                </c:pt>
                <c:pt idx="10743">
                  <c:v>-0.94332099999999997</c:v>
                </c:pt>
                <c:pt idx="10744">
                  <c:v>1.91588</c:v>
                </c:pt>
                <c:pt idx="10745">
                  <c:v>0.34104600000000002</c:v>
                </c:pt>
                <c:pt idx="10746">
                  <c:v>1.05596</c:v>
                </c:pt>
                <c:pt idx="10747">
                  <c:v>-0.66408</c:v>
                </c:pt>
                <c:pt idx="10748">
                  <c:v>-0.88172300000000003</c:v>
                </c:pt>
                <c:pt idx="10749">
                  <c:v>1.3644000000000001</c:v>
                </c:pt>
                <c:pt idx="10750">
                  <c:v>1.21732</c:v>
                </c:pt>
                <c:pt idx="10751">
                  <c:v>1.6585700000000001</c:v>
                </c:pt>
                <c:pt idx="10752">
                  <c:v>-0.209146</c:v>
                </c:pt>
                <c:pt idx="10753">
                  <c:v>1.8243199999999999</c:v>
                </c:pt>
                <c:pt idx="10754">
                  <c:v>1.3954</c:v>
                </c:pt>
                <c:pt idx="10755">
                  <c:v>1.1370400000000001</c:v>
                </c:pt>
                <c:pt idx="10756">
                  <c:v>1.5489599999999999</c:v>
                </c:pt>
                <c:pt idx="10757">
                  <c:v>-0.53468899999999997</c:v>
                </c:pt>
                <c:pt idx="10758">
                  <c:v>0.57283499999999998</c:v>
                </c:pt>
                <c:pt idx="10759">
                  <c:v>1.4120699999999999</c:v>
                </c:pt>
                <c:pt idx="10760">
                  <c:v>0.279839</c:v>
                </c:pt>
                <c:pt idx="10761">
                  <c:v>-0.363562</c:v>
                </c:pt>
                <c:pt idx="10762">
                  <c:v>-0.98549399999999998</c:v>
                </c:pt>
                <c:pt idx="10763">
                  <c:v>1.1812499999999999</c:v>
                </c:pt>
                <c:pt idx="10764">
                  <c:v>-0.15229400000000001</c:v>
                </c:pt>
                <c:pt idx="10765">
                  <c:v>1.0735300000000001</c:v>
                </c:pt>
                <c:pt idx="10766">
                  <c:v>0.53178199999999998</c:v>
                </c:pt>
                <c:pt idx="10767">
                  <c:v>0.78333699999999995</c:v>
                </c:pt>
                <c:pt idx="10768">
                  <c:v>-1.5748999999999999E-2</c:v>
                </c:pt>
                <c:pt idx="10769">
                  <c:v>-8.0581E-2</c:v>
                </c:pt>
                <c:pt idx="10770">
                  <c:v>-0.79181999999999997</c:v>
                </c:pt>
                <c:pt idx="10771">
                  <c:v>-8.8028999999999996E-2</c:v>
                </c:pt>
                <c:pt idx="10772">
                  <c:v>0.16275400000000001</c:v>
                </c:pt>
                <c:pt idx="10773">
                  <c:v>-0.16866300000000001</c:v>
                </c:pt>
                <c:pt idx="10774">
                  <c:v>-0.10946599999999999</c:v>
                </c:pt>
                <c:pt idx="10775">
                  <c:v>0.32955499999999999</c:v>
                </c:pt>
                <c:pt idx="10776">
                  <c:v>1.0022E-2</c:v>
                </c:pt>
                <c:pt idx="10777">
                  <c:v>0.51982499999999998</c:v>
                </c:pt>
                <c:pt idx="10778">
                  <c:v>1.43302</c:v>
                </c:pt>
                <c:pt idx="10779">
                  <c:v>-0.99645600000000001</c:v>
                </c:pt>
                <c:pt idx="10780">
                  <c:v>0.12310699999999999</c:v>
                </c:pt>
                <c:pt idx="10781">
                  <c:v>1.3459399999999999</c:v>
                </c:pt>
                <c:pt idx="10782">
                  <c:v>0.48076999999999998</c:v>
                </c:pt>
                <c:pt idx="10783">
                  <c:v>-0.39043499999999998</c:v>
                </c:pt>
                <c:pt idx="10784">
                  <c:v>0.4677</c:v>
                </c:pt>
                <c:pt idx="10785">
                  <c:v>0.56506299999999998</c:v>
                </c:pt>
                <c:pt idx="10786">
                  <c:v>3.8485999999999999E-2</c:v>
                </c:pt>
                <c:pt idx="10787">
                  <c:v>0.67542899999999995</c:v>
                </c:pt>
                <c:pt idx="10788">
                  <c:v>0.72786399999999996</c:v>
                </c:pt>
                <c:pt idx="10789">
                  <c:v>-0.202046</c:v>
                </c:pt>
                <c:pt idx="10790">
                  <c:v>0.70853100000000002</c:v>
                </c:pt>
                <c:pt idx="10791">
                  <c:v>-0.63285899999999995</c:v>
                </c:pt>
                <c:pt idx="10792">
                  <c:v>0.27566299999999999</c:v>
                </c:pt>
                <c:pt idx="10793">
                  <c:v>0.64081399999999999</c:v>
                </c:pt>
                <c:pt idx="10794">
                  <c:v>0.49032799999999999</c:v>
                </c:pt>
                <c:pt idx="10795">
                  <c:v>0.24741299999999999</c:v>
                </c:pt>
                <c:pt idx="10796">
                  <c:v>0.32038</c:v>
                </c:pt>
                <c:pt idx="10797">
                  <c:v>0.62595199999999995</c:v>
                </c:pt>
                <c:pt idx="10798">
                  <c:v>9.7098000000000004E-2</c:v>
                </c:pt>
                <c:pt idx="10799">
                  <c:v>-0.297821</c:v>
                </c:pt>
                <c:pt idx="10800">
                  <c:v>0.65643499999999999</c:v>
                </c:pt>
                <c:pt idx="10801">
                  <c:v>-1.1273899999999999</c:v>
                </c:pt>
                <c:pt idx="10802">
                  <c:v>0.45841100000000001</c:v>
                </c:pt>
                <c:pt idx="10803">
                  <c:v>0.70398499999999997</c:v>
                </c:pt>
                <c:pt idx="10804">
                  <c:v>0.48909599999999998</c:v>
                </c:pt>
                <c:pt idx="10805">
                  <c:v>0.50570499999999996</c:v>
                </c:pt>
                <c:pt idx="10806">
                  <c:v>0.58506199999999997</c:v>
                </c:pt>
                <c:pt idx="10807">
                  <c:v>0.51164900000000002</c:v>
                </c:pt>
                <c:pt idx="10808">
                  <c:v>0.60377700000000001</c:v>
                </c:pt>
                <c:pt idx="10809">
                  <c:v>0.55266899999999997</c:v>
                </c:pt>
                <c:pt idx="10810">
                  <c:v>0.99151800000000001</c:v>
                </c:pt>
                <c:pt idx="10811">
                  <c:v>0.47994900000000001</c:v>
                </c:pt>
                <c:pt idx="10812">
                  <c:v>1.13493</c:v>
                </c:pt>
                <c:pt idx="10813">
                  <c:v>9.7267000000000006E-2</c:v>
                </c:pt>
                <c:pt idx="10814">
                  <c:v>1.095</c:v>
                </c:pt>
                <c:pt idx="10815">
                  <c:v>0.48715399999999998</c:v>
                </c:pt>
                <c:pt idx="10816">
                  <c:v>0.97950899999999996</c:v>
                </c:pt>
                <c:pt idx="10817">
                  <c:v>1.43327</c:v>
                </c:pt>
                <c:pt idx="10818">
                  <c:v>6.7866999999999997E-2</c:v>
                </c:pt>
                <c:pt idx="10819">
                  <c:v>2.7425999999999999E-2</c:v>
                </c:pt>
                <c:pt idx="10820">
                  <c:v>-5.9228000000000003E-2</c:v>
                </c:pt>
                <c:pt idx="10821">
                  <c:v>0.13111600000000001</c:v>
                </c:pt>
                <c:pt idx="10822">
                  <c:v>0.24568100000000001</c:v>
                </c:pt>
                <c:pt idx="10823">
                  <c:v>0.131962</c:v>
                </c:pt>
                <c:pt idx="10824">
                  <c:v>0.20297699999999999</c:v>
                </c:pt>
                <c:pt idx="10825">
                  <c:v>0.29148499999999999</c:v>
                </c:pt>
                <c:pt idx="10826">
                  <c:v>0.46083400000000002</c:v>
                </c:pt>
                <c:pt idx="10827">
                  <c:v>-0.50185000000000002</c:v>
                </c:pt>
                <c:pt idx="10828">
                  <c:v>0.19615199999999999</c:v>
                </c:pt>
                <c:pt idx="10829">
                  <c:v>0.46724199999999999</c:v>
                </c:pt>
                <c:pt idx="10830">
                  <c:v>0.242564</c:v>
                </c:pt>
                <c:pt idx="10831">
                  <c:v>0.29949700000000001</c:v>
                </c:pt>
                <c:pt idx="10832">
                  <c:v>1.7822999999999999E-2</c:v>
                </c:pt>
                <c:pt idx="10833">
                  <c:v>0.33332000000000001</c:v>
                </c:pt>
                <c:pt idx="10834">
                  <c:v>0.58399599999999996</c:v>
                </c:pt>
                <c:pt idx="10835">
                  <c:v>-0.36960199999999999</c:v>
                </c:pt>
                <c:pt idx="10836">
                  <c:v>0.50605100000000003</c:v>
                </c:pt>
                <c:pt idx="10837">
                  <c:v>-2.8802999999999999E-2</c:v>
                </c:pt>
                <c:pt idx="10838">
                  <c:v>0.88839800000000002</c:v>
                </c:pt>
                <c:pt idx="10839">
                  <c:v>0.77388599999999996</c:v>
                </c:pt>
                <c:pt idx="10840">
                  <c:v>-6.8947999999999995E-2</c:v>
                </c:pt>
                <c:pt idx="10841">
                  <c:v>0.63614599999999999</c:v>
                </c:pt>
                <c:pt idx="10842">
                  <c:v>0.184313</c:v>
                </c:pt>
                <c:pt idx="10843">
                  <c:v>0.95122099999999998</c:v>
                </c:pt>
                <c:pt idx="10844">
                  <c:v>0.464422</c:v>
                </c:pt>
                <c:pt idx="10845">
                  <c:v>-1.33352</c:v>
                </c:pt>
                <c:pt idx="10846">
                  <c:v>0.28867300000000001</c:v>
                </c:pt>
                <c:pt idx="10847">
                  <c:v>0.218669</c:v>
                </c:pt>
                <c:pt idx="10848">
                  <c:v>0.82513999999999998</c:v>
                </c:pt>
                <c:pt idx="10849">
                  <c:v>0.13090399999999999</c:v>
                </c:pt>
                <c:pt idx="10850">
                  <c:v>0.35300100000000001</c:v>
                </c:pt>
                <c:pt idx="10851">
                  <c:v>1.08629</c:v>
                </c:pt>
                <c:pt idx="10852">
                  <c:v>0.50156000000000001</c:v>
                </c:pt>
                <c:pt idx="10853">
                  <c:v>0.22940099999999999</c:v>
                </c:pt>
                <c:pt idx="10854">
                  <c:v>0.41913</c:v>
                </c:pt>
                <c:pt idx="10855">
                  <c:v>-0.102087</c:v>
                </c:pt>
                <c:pt idx="10856">
                  <c:v>0.251832</c:v>
                </c:pt>
                <c:pt idx="10857">
                  <c:v>-0.213867</c:v>
                </c:pt>
                <c:pt idx="10858">
                  <c:v>-1.0614399999999999</c:v>
                </c:pt>
                <c:pt idx="10859">
                  <c:v>1.02335</c:v>
                </c:pt>
                <c:pt idx="10860">
                  <c:v>1.0279400000000001</c:v>
                </c:pt>
                <c:pt idx="10861">
                  <c:v>0.50104400000000004</c:v>
                </c:pt>
                <c:pt idx="10862">
                  <c:v>0.119116</c:v>
                </c:pt>
                <c:pt idx="10863">
                  <c:v>0.106352</c:v>
                </c:pt>
                <c:pt idx="10864">
                  <c:v>0.239505</c:v>
                </c:pt>
                <c:pt idx="10865">
                  <c:v>0.33799200000000001</c:v>
                </c:pt>
                <c:pt idx="10866">
                  <c:v>8.4434999999999996E-2</c:v>
                </c:pt>
                <c:pt idx="10867">
                  <c:v>0.32876300000000003</c:v>
                </c:pt>
                <c:pt idx="10868">
                  <c:v>0.213921</c:v>
                </c:pt>
                <c:pt idx="10869">
                  <c:v>1.1705399999999999</c:v>
                </c:pt>
                <c:pt idx="10870">
                  <c:v>1.2330000000000001</c:v>
                </c:pt>
                <c:pt idx="10871">
                  <c:v>1.06793</c:v>
                </c:pt>
                <c:pt idx="10872">
                  <c:v>1.0932200000000001</c:v>
                </c:pt>
                <c:pt idx="10873">
                  <c:v>0.78132900000000005</c:v>
                </c:pt>
                <c:pt idx="10874">
                  <c:v>0.87317599999999995</c:v>
                </c:pt>
                <c:pt idx="10875">
                  <c:v>0.62651800000000002</c:v>
                </c:pt>
                <c:pt idx="10876">
                  <c:v>1.12582</c:v>
                </c:pt>
                <c:pt idx="10877">
                  <c:v>0.96317200000000003</c:v>
                </c:pt>
                <c:pt idx="10878">
                  <c:v>0.77480599999999999</c:v>
                </c:pt>
                <c:pt idx="10879">
                  <c:v>0.48320400000000002</c:v>
                </c:pt>
                <c:pt idx="10880">
                  <c:v>0.77263999999999999</c:v>
                </c:pt>
                <c:pt idx="10881">
                  <c:v>1.05768</c:v>
                </c:pt>
                <c:pt idx="10882">
                  <c:v>0.77117500000000005</c:v>
                </c:pt>
                <c:pt idx="10883">
                  <c:v>1.3405100000000001</c:v>
                </c:pt>
                <c:pt idx="10884">
                  <c:v>1.89002</c:v>
                </c:pt>
                <c:pt idx="10885">
                  <c:v>1.0256400000000001</c:v>
                </c:pt>
                <c:pt idx="10886">
                  <c:v>1.31992</c:v>
                </c:pt>
                <c:pt idx="10887">
                  <c:v>0.40862999999999999</c:v>
                </c:pt>
                <c:pt idx="10888">
                  <c:v>-9.7070000000000004E-3</c:v>
                </c:pt>
                <c:pt idx="10889">
                  <c:v>1.3127500000000001</c:v>
                </c:pt>
                <c:pt idx="10890">
                  <c:v>1.22584</c:v>
                </c:pt>
                <c:pt idx="10891">
                  <c:v>0.900617</c:v>
                </c:pt>
                <c:pt idx="10892">
                  <c:v>0.911578</c:v>
                </c:pt>
                <c:pt idx="10893">
                  <c:v>0.20699799999999999</c:v>
                </c:pt>
                <c:pt idx="10894">
                  <c:v>1.3971800000000001</c:v>
                </c:pt>
                <c:pt idx="10895">
                  <c:v>0.890015</c:v>
                </c:pt>
                <c:pt idx="10896">
                  <c:v>1.15526</c:v>
                </c:pt>
                <c:pt idx="10897">
                  <c:v>0.23077500000000001</c:v>
                </c:pt>
                <c:pt idx="10898">
                  <c:v>0.36468099999999998</c:v>
                </c:pt>
                <c:pt idx="10899">
                  <c:v>0.33816200000000002</c:v>
                </c:pt>
                <c:pt idx="10900">
                  <c:v>-0.132406</c:v>
                </c:pt>
                <c:pt idx="10901">
                  <c:v>1.2548999999999999</c:v>
                </c:pt>
                <c:pt idx="10902">
                  <c:v>1.00431</c:v>
                </c:pt>
                <c:pt idx="10903">
                  <c:v>1.32138</c:v>
                </c:pt>
                <c:pt idx="10904">
                  <c:v>0.40892000000000001</c:v>
                </c:pt>
                <c:pt idx="10905">
                  <c:v>0.20693900000000001</c:v>
                </c:pt>
                <c:pt idx="10906">
                  <c:v>1.00668</c:v>
                </c:pt>
                <c:pt idx="10907">
                  <c:v>0.54295199999999999</c:v>
                </c:pt>
                <c:pt idx="10908">
                  <c:v>1.0745199999999999</c:v>
                </c:pt>
                <c:pt idx="10909">
                  <c:v>1.48586</c:v>
                </c:pt>
                <c:pt idx="10910">
                  <c:v>0.84645300000000001</c:v>
                </c:pt>
                <c:pt idx="10911">
                  <c:v>1.2159500000000001</c:v>
                </c:pt>
                <c:pt idx="10912">
                  <c:v>2.0732699999999999</c:v>
                </c:pt>
                <c:pt idx="10913">
                  <c:v>1.25034</c:v>
                </c:pt>
                <c:pt idx="10914">
                  <c:v>1.1232</c:v>
                </c:pt>
                <c:pt idx="10915">
                  <c:v>2.2436500000000001</c:v>
                </c:pt>
                <c:pt idx="10916">
                  <c:v>1.67303</c:v>
                </c:pt>
                <c:pt idx="10917">
                  <c:v>1.02515</c:v>
                </c:pt>
                <c:pt idx="10918">
                  <c:v>0.60616099999999995</c:v>
                </c:pt>
                <c:pt idx="10919">
                  <c:v>1.5806899999999999</c:v>
                </c:pt>
                <c:pt idx="10920">
                  <c:v>1.58412</c:v>
                </c:pt>
                <c:pt idx="10921">
                  <c:v>0.94402900000000001</c:v>
                </c:pt>
                <c:pt idx="10922">
                  <c:v>1.1600900000000001</c:v>
                </c:pt>
                <c:pt idx="10923">
                  <c:v>0.60528700000000002</c:v>
                </c:pt>
                <c:pt idx="10924">
                  <c:v>1.65594</c:v>
                </c:pt>
                <c:pt idx="10925">
                  <c:v>0.139269</c:v>
                </c:pt>
                <c:pt idx="10926">
                  <c:v>0.77003299999999997</c:v>
                </c:pt>
                <c:pt idx="10927">
                  <c:v>-0.10871400000000001</c:v>
                </c:pt>
                <c:pt idx="10928">
                  <c:v>-0.121643</c:v>
                </c:pt>
                <c:pt idx="10929">
                  <c:v>1.67726</c:v>
                </c:pt>
                <c:pt idx="10930">
                  <c:v>1.1917599999999999</c:v>
                </c:pt>
                <c:pt idx="10931">
                  <c:v>0.68024600000000002</c:v>
                </c:pt>
                <c:pt idx="10932">
                  <c:v>1.10046</c:v>
                </c:pt>
                <c:pt idx="10933">
                  <c:v>-0.94050900000000004</c:v>
                </c:pt>
                <c:pt idx="10934">
                  <c:v>1.38351</c:v>
                </c:pt>
                <c:pt idx="10935">
                  <c:v>0.96583699999999995</c:v>
                </c:pt>
                <c:pt idx="10936">
                  <c:v>0.47808499999999998</c:v>
                </c:pt>
                <c:pt idx="10937">
                  <c:v>1.21607</c:v>
                </c:pt>
                <c:pt idx="10938">
                  <c:v>-1.07979</c:v>
                </c:pt>
                <c:pt idx="10939">
                  <c:v>0.83820499999999998</c:v>
                </c:pt>
                <c:pt idx="10940">
                  <c:v>-0.65349599999999997</c:v>
                </c:pt>
                <c:pt idx="10941">
                  <c:v>1.0102599999999999</c:v>
                </c:pt>
                <c:pt idx="10942">
                  <c:v>-0.35936699999999999</c:v>
                </c:pt>
                <c:pt idx="10943">
                  <c:v>0.35583799999999999</c:v>
                </c:pt>
                <c:pt idx="10944">
                  <c:v>0.22736500000000001</c:v>
                </c:pt>
                <c:pt idx="10945">
                  <c:v>1.25648</c:v>
                </c:pt>
                <c:pt idx="10946">
                  <c:v>1.4260699999999999</c:v>
                </c:pt>
                <c:pt idx="10947">
                  <c:v>0.68571800000000005</c:v>
                </c:pt>
                <c:pt idx="10948">
                  <c:v>0.69238999999999995</c:v>
                </c:pt>
                <c:pt idx="10949">
                  <c:v>0.63397400000000004</c:v>
                </c:pt>
                <c:pt idx="10950">
                  <c:v>0.82524500000000001</c:v>
                </c:pt>
                <c:pt idx="10951">
                  <c:v>-0.80893000000000004</c:v>
                </c:pt>
                <c:pt idx="10952">
                  <c:v>0.62112100000000003</c:v>
                </c:pt>
                <c:pt idx="10953">
                  <c:v>0.198597</c:v>
                </c:pt>
                <c:pt idx="10954">
                  <c:v>0.548817</c:v>
                </c:pt>
                <c:pt idx="10955">
                  <c:v>1.8773500000000001</c:v>
                </c:pt>
                <c:pt idx="10956">
                  <c:v>0.578009</c:v>
                </c:pt>
                <c:pt idx="10957">
                  <c:v>1.8301499999999999</c:v>
                </c:pt>
                <c:pt idx="10958">
                  <c:v>0.83667999999999998</c:v>
                </c:pt>
                <c:pt idx="10959">
                  <c:v>0.94199900000000003</c:v>
                </c:pt>
                <c:pt idx="10960">
                  <c:v>1.37063</c:v>
                </c:pt>
                <c:pt idx="10961">
                  <c:v>1.54857</c:v>
                </c:pt>
                <c:pt idx="10962">
                  <c:v>0.33154899999999998</c:v>
                </c:pt>
                <c:pt idx="10963">
                  <c:v>1.24396</c:v>
                </c:pt>
                <c:pt idx="10964">
                  <c:v>0.66307899999999997</c:v>
                </c:pt>
                <c:pt idx="10965">
                  <c:v>1.1178900000000001</c:v>
                </c:pt>
                <c:pt idx="10966">
                  <c:v>1.28016</c:v>
                </c:pt>
                <c:pt idx="10967">
                  <c:v>0.86030300000000004</c:v>
                </c:pt>
                <c:pt idx="10968">
                  <c:v>1.6331</c:v>
                </c:pt>
                <c:pt idx="10969">
                  <c:v>0.77202899999999997</c:v>
                </c:pt>
                <c:pt idx="10970">
                  <c:v>1.61429</c:v>
                </c:pt>
                <c:pt idx="10971">
                  <c:v>0.558419</c:v>
                </c:pt>
                <c:pt idx="10972">
                  <c:v>0.35570200000000002</c:v>
                </c:pt>
                <c:pt idx="10973">
                  <c:v>0.73152200000000001</c:v>
                </c:pt>
                <c:pt idx="10974">
                  <c:v>1.70543</c:v>
                </c:pt>
                <c:pt idx="10975">
                  <c:v>0.62004800000000004</c:v>
                </c:pt>
                <c:pt idx="10976">
                  <c:v>0.70360199999999995</c:v>
                </c:pt>
                <c:pt idx="10977">
                  <c:v>0.412551</c:v>
                </c:pt>
                <c:pt idx="10978">
                  <c:v>-0.143812</c:v>
                </c:pt>
                <c:pt idx="10979">
                  <c:v>-0.192055</c:v>
                </c:pt>
                <c:pt idx="10980">
                  <c:v>0.28870200000000001</c:v>
                </c:pt>
                <c:pt idx="10981">
                  <c:v>0.47823199999999999</c:v>
                </c:pt>
                <c:pt idx="10982">
                  <c:v>0.96783799999999998</c:v>
                </c:pt>
                <c:pt idx="10983">
                  <c:v>0.66605899999999996</c:v>
                </c:pt>
                <c:pt idx="10984">
                  <c:v>0.55094299999999996</c:v>
                </c:pt>
                <c:pt idx="10985">
                  <c:v>0.44794499999999998</c:v>
                </c:pt>
                <c:pt idx="10986">
                  <c:v>1.3721399999999999</c:v>
                </c:pt>
                <c:pt idx="10987">
                  <c:v>1.4710399999999999</c:v>
                </c:pt>
                <c:pt idx="10988">
                  <c:v>0.92840900000000004</c:v>
                </c:pt>
                <c:pt idx="10989">
                  <c:v>-0.61682199999999998</c:v>
                </c:pt>
                <c:pt idx="10990">
                  <c:v>1.47977</c:v>
                </c:pt>
                <c:pt idx="10991">
                  <c:v>0.42117300000000002</c:v>
                </c:pt>
                <c:pt idx="10992">
                  <c:v>0.28414600000000001</c:v>
                </c:pt>
                <c:pt idx="10993">
                  <c:v>0.64941800000000005</c:v>
                </c:pt>
                <c:pt idx="10994">
                  <c:v>0.37851499999999999</c:v>
                </c:pt>
                <c:pt idx="10995">
                  <c:v>1.3601099999999999</c:v>
                </c:pt>
                <c:pt idx="10996">
                  <c:v>0.411491</c:v>
                </c:pt>
                <c:pt idx="10997">
                  <c:v>0.78753799999999996</c:v>
                </c:pt>
                <c:pt idx="10998">
                  <c:v>0.44923000000000002</c:v>
                </c:pt>
                <c:pt idx="10999">
                  <c:v>0.42427900000000002</c:v>
                </c:pt>
                <c:pt idx="11000">
                  <c:v>0.213397</c:v>
                </c:pt>
                <c:pt idx="11001">
                  <c:v>0.62848499999999996</c:v>
                </c:pt>
                <c:pt idx="11002">
                  <c:v>0.91655500000000001</c:v>
                </c:pt>
                <c:pt idx="11003">
                  <c:v>1.08341</c:v>
                </c:pt>
                <c:pt idx="11004">
                  <c:v>0.78205899999999995</c:v>
                </c:pt>
                <c:pt idx="11005">
                  <c:v>1.15052</c:v>
                </c:pt>
                <c:pt idx="11006">
                  <c:v>0.45630999999999999</c:v>
                </c:pt>
                <c:pt idx="11007">
                  <c:v>0.937917</c:v>
                </c:pt>
                <c:pt idx="11008">
                  <c:v>-0.35830099999999998</c:v>
                </c:pt>
                <c:pt idx="11009">
                  <c:v>0.59219200000000005</c:v>
                </c:pt>
                <c:pt idx="11010">
                  <c:v>0.57733599999999996</c:v>
                </c:pt>
                <c:pt idx="11011">
                  <c:v>3.5187000000000003E-2</c:v>
                </c:pt>
                <c:pt idx="11012">
                  <c:v>0.51058700000000001</c:v>
                </c:pt>
                <c:pt idx="11013">
                  <c:v>1.77485</c:v>
                </c:pt>
                <c:pt idx="11014">
                  <c:v>0.44922499999999999</c:v>
                </c:pt>
                <c:pt idx="11015">
                  <c:v>1.5211600000000001</c:v>
                </c:pt>
                <c:pt idx="11016">
                  <c:v>0.54054599999999997</c:v>
                </c:pt>
                <c:pt idx="11017">
                  <c:v>1.6272200000000001</c:v>
                </c:pt>
                <c:pt idx="11018">
                  <c:v>0.400532</c:v>
                </c:pt>
                <c:pt idx="11019">
                  <c:v>0.16660700000000001</c:v>
                </c:pt>
                <c:pt idx="11020">
                  <c:v>0.54434199999999999</c:v>
                </c:pt>
                <c:pt idx="11021">
                  <c:v>0.85400200000000004</c:v>
                </c:pt>
                <c:pt idx="11022">
                  <c:v>0.98390699999999998</c:v>
                </c:pt>
                <c:pt idx="11023">
                  <c:v>1.1949099999999999</c:v>
                </c:pt>
                <c:pt idx="11024">
                  <c:v>1.9401900000000001</c:v>
                </c:pt>
                <c:pt idx="11025">
                  <c:v>1.6020399999999999</c:v>
                </c:pt>
                <c:pt idx="11026">
                  <c:v>1.149</c:v>
                </c:pt>
                <c:pt idx="11027">
                  <c:v>0.74632100000000001</c:v>
                </c:pt>
                <c:pt idx="11028">
                  <c:v>3.6651999999999997E-2</c:v>
                </c:pt>
                <c:pt idx="11029">
                  <c:v>0.53988800000000003</c:v>
                </c:pt>
                <c:pt idx="11030">
                  <c:v>1.2271799999999999</c:v>
                </c:pt>
                <c:pt idx="11031">
                  <c:v>0.55180899999999999</c:v>
                </c:pt>
                <c:pt idx="11032">
                  <c:v>1.1701699999999999</c:v>
                </c:pt>
                <c:pt idx="11033">
                  <c:v>1.1367700000000001</c:v>
                </c:pt>
                <c:pt idx="11034">
                  <c:v>1.4078999999999999</c:v>
                </c:pt>
                <c:pt idx="11035">
                  <c:v>0.79520599999999997</c:v>
                </c:pt>
                <c:pt idx="11036">
                  <c:v>0.93310499999999996</c:v>
                </c:pt>
                <c:pt idx="11037">
                  <c:v>-0.26273400000000002</c:v>
                </c:pt>
                <c:pt idx="11038">
                  <c:v>1.5225500000000001</c:v>
                </c:pt>
                <c:pt idx="11039">
                  <c:v>1.389</c:v>
                </c:pt>
                <c:pt idx="11040">
                  <c:v>0.764733</c:v>
                </c:pt>
                <c:pt idx="11041">
                  <c:v>0.69873799999999997</c:v>
                </c:pt>
                <c:pt idx="11042">
                  <c:v>1.7382599999999999</c:v>
                </c:pt>
                <c:pt idx="11043">
                  <c:v>0.82259499999999997</c:v>
                </c:pt>
                <c:pt idx="11044">
                  <c:v>1.1922200000000001</c:v>
                </c:pt>
                <c:pt idx="11045">
                  <c:v>1.43669</c:v>
                </c:pt>
                <c:pt idx="11046">
                  <c:v>0.89596299999999995</c:v>
                </c:pt>
                <c:pt idx="11047">
                  <c:v>0.51641999999999999</c:v>
                </c:pt>
                <c:pt idx="11048">
                  <c:v>7.1302000000000004E-2</c:v>
                </c:pt>
                <c:pt idx="11049">
                  <c:v>1.7926200000000001</c:v>
                </c:pt>
                <c:pt idx="11050">
                  <c:v>0.77082399999999995</c:v>
                </c:pt>
                <c:pt idx="11051">
                  <c:v>1.7837400000000001</c:v>
                </c:pt>
                <c:pt idx="11052">
                  <c:v>1.11554</c:v>
                </c:pt>
                <c:pt idx="11053">
                  <c:v>0.80669800000000003</c:v>
                </c:pt>
                <c:pt idx="11054">
                  <c:v>0.64387300000000003</c:v>
                </c:pt>
                <c:pt idx="11055">
                  <c:v>-0.102386</c:v>
                </c:pt>
                <c:pt idx="11056">
                  <c:v>0.884328</c:v>
                </c:pt>
                <c:pt idx="11057">
                  <c:v>1.4177200000000001</c:v>
                </c:pt>
                <c:pt idx="11058">
                  <c:v>-0.387542</c:v>
                </c:pt>
                <c:pt idx="11059">
                  <c:v>-1.6809000000000001E-2</c:v>
                </c:pt>
                <c:pt idx="11060">
                  <c:v>0.49083100000000002</c:v>
                </c:pt>
                <c:pt idx="11061">
                  <c:v>-0.11754299999999999</c:v>
                </c:pt>
                <c:pt idx="11062">
                  <c:v>1.2157</c:v>
                </c:pt>
                <c:pt idx="11063">
                  <c:v>0.856742</c:v>
                </c:pt>
                <c:pt idx="11064">
                  <c:v>0.480846</c:v>
                </c:pt>
                <c:pt idx="11065">
                  <c:v>0.89580599999999999</c:v>
                </c:pt>
                <c:pt idx="11066">
                  <c:v>0.79299699999999995</c:v>
                </c:pt>
                <c:pt idx="11067">
                  <c:v>1.0422100000000001</c:v>
                </c:pt>
                <c:pt idx="11068">
                  <c:v>1.24437</c:v>
                </c:pt>
                <c:pt idx="11069">
                  <c:v>1.28905</c:v>
                </c:pt>
                <c:pt idx="11070">
                  <c:v>0.92585499999999998</c:v>
                </c:pt>
                <c:pt idx="11071">
                  <c:v>-1.23</c:v>
                </c:pt>
                <c:pt idx="11072">
                  <c:v>1.6956899999999999</c:v>
                </c:pt>
                <c:pt idx="11073">
                  <c:v>0.78712899999999997</c:v>
                </c:pt>
                <c:pt idx="11074">
                  <c:v>1.06629</c:v>
                </c:pt>
                <c:pt idx="11075">
                  <c:v>0.68725999999999998</c:v>
                </c:pt>
                <c:pt idx="11076">
                  <c:v>1.1821699999999999</c:v>
                </c:pt>
                <c:pt idx="11077">
                  <c:v>0.79631399999999997</c:v>
                </c:pt>
                <c:pt idx="11078">
                  <c:v>1.18791</c:v>
                </c:pt>
                <c:pt idx="11079">
                  <c:v>0.83394400000000002</c:v>
                </c:pt>
                <c:pt idx="11080">
                  <c:v>0.96578299999999995</c:v>
                </c:pt>
                <c:pt idx="11081">
                  <c:v>0.97983500000000001</c:v>
                </c:pt>
                <c:pt idx="11082">
                  <c:v>0.39272499999999999</c:v>
                </c:pt>
                <c:pt idx="11083">
                  <c:v>0.97447399999999995</c:v>
                </c:pt>
                <c:pt idx="11084">
                  <c:v>1.2555499999999999</c:v>
                </c:pt>
                <c:pt idx="11085">
                  <c:v>0.28011900000000001</c:v>
                </c:pt>
                <c:pt idx="11086">
                  <c:v>1.0384500000000001</c:v>
                </c:pt>
                <c:pt idx="11087">
                  <c:v>0.77229400000000004</c:v>
                </c:pt>
                <c:pt idx="11088">
                  <c:v>1.60809</c:v>
                </c:pt>
                <c:pt idx="11089">
                  <c:v>1.0803</c:v>
                </c:pt>
                <c:pt idx="11090">
                  <c:v>0.79873400000000006</c:v>
                </c:pt>
                <c:pt idx="11091">
                  <c:v>1.0244</c:v>
                </c:pt>
                <c:pt idx="11092">
                  <c:v>0.53960600000000003</c:v>
                </c:pt>
                <c:pt idx="11093">
                  <c:v>0.71773200000000004</c:v>
                </c:pt>
                <c:pt idx="11094">
                  <c:v>0.72501599999999999</c:v>
                </c:pt>
                <c:pt idx="11095">
                  <c:v>1.0728500000000001</c:v>
                </c:pt>
                <c:pt idx="11096">
                  <c:v>0.75779099999999999</c:v>
                </c:pt>
                <c:pt idx="11097">
                  <c:v>0.689276</c:v>
                </c:pt>
                <c:pt idx="11098">
                  <c:v>1.2656400000000001</c:v>
                </c:pt>
                <c:pt idx="11099">
                  <c:v>0.81833599999999995</c:v>
                </c:pt>
                <c:pt idx="11100">
                  <c:v>0.82373600000000002</c:v>
                </c:pt>
                <c:pt idx="11101">
                  <c:v>0.95083799999999996</c:v>
                </c:pt>
                <c:pt idx="11102">
                  <c:v>0.65615800000000002</c:v>
                </c:pt>
                <c:pt idx="11103">
                  <c:v>1.34988</c:v>
                </c:pt>
                <c:pt idx="11104">
                  <c:v>0.654443</c:v>
                </c:pt>
                <c:pt idx="11105">
                  <c:v>0.94245800000000002</c:v>
                </c:pt>
                <c:pt idx="11106">
                  <c:v>0.82608499999999996</c:v>
                </c:pt>
                <c:pt idx="11107">
                  <c:v>0.67117800000000005</c:v>
                </c:pt>
                <c:pt idx="11108">
                  <c:v>1.19184</c:v>
                </c:pt>
                <c:pt idx="11109">
                  <c:v>-8.2512000000000002E-2</c:v>
                </c:pt>
                <c:pt idx="11110">
                  <c:v>0.87442200000000003</c:v>
                </c:pt>
                <c:pt idx="11111">
                  <c:v>-3.2224000000000003E-2</c:v>
                </c:pt>
                <c:pt idx="11112">
                  <c:v>0.62876500000000002</c:v>
                </c:pt>
                <c:pt idx="11113">
                  <c:v>2.1372499999999999</c:v>
                </c:pt>
                <c:pt idx="11114">
                  <c:v>1.84579</c:v>
                </c:pt>
                <c:pt idx="11115">
                  <c:v>-1.0592999999999999</c:v>
                </c:pt>
                <c:pt idx="11116">
                  <c:v>-0.465586</c:v>
                </c:pt>
                <c:pt idx="11117">
                  <c:v>-0.90031700000000003</c:v>
                </c:pt>
                <c:pt idx="11118">
                  <c:v>0.89457399999999998</c:v>
                </c:pt>
                <c:pt idx="11119">
                  <c:v>0.60108499999999998</c:v>
                </c:pt>
                <c:pt idx="11120">
                  <c:v>-0.73522600000000005</c:v>
                </c:pt>
                <c:pt idx="11121">
                  <c:v>1.44404</c:v>
                </c:pt>
                <c:pt idx="11122">
                  <c:v>0.24601200000000001</c:v>
                </c:pt>
                <c:pt idx="11123">
                  <c:v>2.6017600000000001</c:v>
                </c:pt>
                <c:pt idx="11124">
                  <c:v>1.07857</c:v>
                </c:pt>
                <c:pt idx="11125">
                  <c:v>-0.74096499999999998</c:v>
                </c:pt>
                <c:pt idx="11126">
                  <c:v>0.45777299999999999</c:v>
                </c:pt>
                <c:pt idx="11127">
                  <c:v>-0.38458700000000001</c:v>
                </c:pt>
                <c:pt idx="11128">
                  <c:v>0.37736799999999998</c:v>
                </c:pt>
                <c:pt idx="11129">
                  <c:v>1.60419</c:v>
                </c:pt>
                <c:pt idx="11130">
                  <c:v>1.1735899999999999</c:v>
                </c:pt>
                <c:pt idx="11131">
                  <c:v>1.33927</c:v>
                </c:pt>
                <c:pt idx="11132">
                  <c:v>1.6875500000000001</c:v>
                </c:pt>
                <c:pt idx="11133">
                  <c:v>1.40923</c:v>
                </c:pt>
                <c:pt idx="11134">
                  <c:v>-0.242537</c:v>
                </c:pt>
                <c:pt idx="11135">
                  <c:v>1.51583</c:v>
                </c:pt>
                <c:pt idx="11136">
                  <c:v>-1.2200899999999999</c:v>
                </c:pt>
                <c:pt idx="11137">
                  <c:v>1.52077</c:v>
                </c:pt>
                <c:pt idx="11138">
                  <c:v>-1.0381800000000001</c:v>
                </c:pt>
                <c:pt idx="11139">
                  <c:v>1.04941</c:v>
                </c:pt>
                <c:pt idx="11140">
                  <c:v>1.9421900000000001</c:v>
                </c:pt>
                <c:pt idx="11141">
                  <c:v>-0.121557</c:v>
                </c:pt>
                <c:pt idx="11142">
                  <c:v>-0.27379999999999999</c:v>
                </c:pt>
                <c:pt idx="11143">
                  <c:v>1.4581599999999999</c:v>
                </c:pt>
                <c:pt idx="11144">
                  <c:v>0.10842400000000001</c:v>
                </c:pt>
                <c:pt idx="11145">
                  <c:v>0.76215999999999995</c:v>
                </c:pt>
                <c:pt idx="11146">
                  <c:v>-1.53956</c:v>
                </c:pt>
                <c:pt idx="11147">
                  <c:v>-1.5557799999999999</c:v>
                </c:pt>
                <c:pt idx="11148">
                  <c:v>-0.47223999999999999</c:v>
                </c:pt>
                <c:pt idx="11149">
                  <c:v>-0.61958899999999995</c:v>
                </c:pt>
                <c:pt idx="11150">
                  <c:v>-0.38467099999999999</c:v>
                </c:pt>
                <c:pt idx="11151">
                  <c:v>-1.34009</c:v>
                </c:pt>
                <c:pt idx="11152">
                  <c:v>-1.4533100000000001</c:v>
                </c:pt>
                <c:pt idx="11153">
                  <c:v>1.31002</c:v>
                </c:pt>
                <c:pt idx="11154">
                  <c:v>-0.18654200000000001</c:v>
                </c:pt>
                <c:pt idx="11155">
                  <c:v>-0.144568</c:v>
                </c:pt>
                <c:pt idx="11156">
                  <c:v>-0.76848499999999997</c:v>
                </c:pt>
                <c:pt idx="11157">
                  <c:v>1.4936</c:v>
                </c:pt>
                <c:pt idx="11158">
                  <c:v>1.4936</c:v>
                </c:pt>
                <c:pt idx="11159">
                  <c:v>0.95220000000000005</c:v>
                </c:pt>
                <c:pt idx="11160">
                  <c:v>-0.94742199999999999</c:v>
                </c:pt>
                <c:pt idx="11161">
                  <c:v>0.83466399999999996</c:v>
                </c:pt>
                <c:pt idx="11162">
                  <c:v>0.10575900000000001</c:v>
                </c:pt>
                <c:pt idx="11163">
                  <c:v>0.28769099999999997</c:v>
                </c:pt>
                <c:pt idx="11164">
                  <c:v>1.66797</c:v>
                </c:pt>
                <c:pt idx="11165">
                  <c:v>0.49631399999999998</c:v>
                </c:pt>
                <c:pt idx="11166">
                  <c:v>1.0156099999999999</c:v>
                </c:pt>
                <c:pt idx="11167">
                  <c:v>1.2588999999999999</c:v>
                </c:pt>
                <c:pt idx="11168">
                  <c:v>1.4311799999999999</c:v>
                </c:pt>
                <c:pt idx="11169">
                  <c:v>-2.5662000000000001E-2</c:v>
                </c:pt>
                <c:pt idx="11170">
                  <c:v>1.06149</c:v>
                </c:pt>
                <c:pt idx="11171">
                  <c:v>-1.05881</c:v>
                </c:pt>
                <c:pt idx="11172">
                  <c:v>0.77564699999999998</c:v>
                </c:pt>
                <c:pt idx="11173">
                  <c:v>0.72570599999999996</c:v>
                </c:pt>
                <c:pt idx="11174">
                  <c:v>2.8573999999999999E-2</c:v>
                </c:pt>
                <c:pt idx="11175">
                  <c:v>0.39563199999999998</c:v>
                </c:pt>
                <c:pt idx="11176">
                  <c:v>-0.165856</c:v>
                </c:pt>
                <c:pt idx="11177">
                  <c:v>1.1099699999999999</c:v>
                </c:pt>
                <c:pt idx="11178">
                  <c:v>0.123457</c:v>
                </c:pt>
                <c:pt idx="11179">
                  <c:v>2.5846000000000001E-2</c:v>
                </c:pt>
                <c:pt idx="11180">
                  <c:v>0.96921800000000002</c:v>
                </c:pt>
                <c:pt idx="11181">
                  <c:v>1.36317</c:v>
                </c:pt>
                <c:pt idx="11182">
                  <c:v>0.87360499999999996</c:v>
                </c:pt>
                <c:pt idx="11183">
                  <c:v>1.25492</c:v>
                </c:pt>
                <c:pt idx="11184">
                  <c:v>0.167763</c:v>
                </c:pt>
                <c:pt idx="11185">
                  <c:v>1.0190600000000001</c:v>
                </c:pt>
                <c:pt idx="11186">
                  <c:v>-0.74898900000000002</c:v>
                </c:pt>
                <c:pt idx="11187">
                  <c:v>0.38445600000000002</c:v>
                </c:pt>
                <c:pt idx="11188">
                  <c:v>0.87069300000000005</c:v>
                </c:pt>
                <c:pt idx="11189">
                  <c:v>0.89519000000000004</c:v>
                </c:pt>
                <c:pt idx="11190">
                  <c:v>1.0041899999999999</c:v>
                </c:pt>
                <c:pt idx="11191">
                  <c:v>0.73919999999999997</c:v>
                </c:pt>
                <c:pt idx="11192">
                  <c:v>0.95396400000000003</c:v>
                </c:pt>
                <c:pt idx="11193">
                  <c:v>-1.72594</c:v>
                </c:pt>
                <c:pt idx="11194">
                  <c:v>-0.414742</c:v>
                </c:pt>
                <c:pt idx="11195">
                  <c:v>1.69421</c:v>
                </c:pt>
                <c:pt idx="11196">
                  <c:v>-7.3376999999999998E-2</c:v>
                </c:pt>
                <c:pt idx="11197">
                  <c:v>-0.88115299999999996</c:v>
                </c:pt>
                <c:pt idx="11198">
                  <c:v>1.11094</c:v>
                </c:pt>
                <c:pt idx="11199">
                  <c:v>0.31748300000000002</c:v>
                </c:pt>
                <c:pt idx="11200">
                  <c:v>-1.0202500000000001</c:v>
                </c:pt>
                <c:pt idx="11201">
                  <c:v>0.252027</c:v>
                </c:pt>
                <c:pt idx="11202">
                  <c:v>1.4256</c:v>
                </c:pt>
                <c:pt idx="11203">
                  <c:v>1.3479300000000001</c:v>
                </c:pt>
                <c:pt idx="11204">
                  <c:v>1.9780899999999999</c:v>
                </c:pt>
                <c:pt idx="11205">
                  <c:v>-1.1355200000000001</c:v>
                </c:pt>
                <c:pt idx="11206">
                  <c:v>1.5065500000000001</c:v>
                </c:pt>
                <c:pt idx="11207">
                  <c:v>1.4188499999999999</c:v>
                </c:pt>
                <c:pt idx="11208">
                  <c:v>5.6536000000000003E-2</c:v>
                </c:pt>
                <c:pt idx="11209">
                  <c:v>1.8222100000000001</c:v>
                </c:pt>
                <c:pt idx="11210">
                  <c:v>0.56568600000000002</c:v>
                </c:pt>
                <c:pt idx="11211">
                  <c:v>0.27408100000000002</c:v>
                </c:pt>
                <c:pt idx="11212">
                  <c:v>0.16536100000000001</c:v>
                </c:pt>
                <c:pt idx="11213">
                  <c:v>0.33547500000000002</c:v>
                </c:pt>
                <c:pt idx="11214">
                  <c:v>0.59382900000000005</c:v>
                </c:pt>
                <c:pt idx="11215">
                  <c:v>0.56450100000000003</c:v>
                </c:pt>
                <c:pt idx="11216">
                  <c:v>-0.11475200000000001</c:v>
                </c:pt>
                <c:pt idx="11217">
                  <c:v>1.21539</c:v>
                </c:pt>
                <c:pt idx="11218">
                  <c:v>0.183141</c:v>
                </c:pt>
                <c:pt idx="11219">
                  <c:v>0.56762699999999999</c:v>
                </c:pt>
                <c:pt idx="11220">
                  <c:v>0.42267199999999999</c:v>
                </c:pt>
                <c:pt idx="11221">
                  <c:v>0.590507</c:v>
                </c:pt>
                <c:pt idx="11222">
                  <c:v>0.67497399999999996</c:v>
                </c:pt>
                <c:pt idx="11223">
                  <c:v>0.62682899999999997</c:v>
                </c:pt>
                <c:pt idx="11224">
                  <c:v>0.20544000000000001</c:v>
                </c:pt>
                <c:pt idx="11225">
                  <c:v>0.69955199999999995</c:v>
                </c:pt>
                <c:pt idx="11226">
                  <c:v>-0.798875</c:v>
                </c:pt>
                <c:pt idx="11227">
                  <c:v>-0.79904900000000001</c:v>
                </c:pt>
                <c:pt idx="11228">
                  <c:v>0.34882200000000002</c:v>
                </c:pt>
                <c:pt idx="11229">
                  <c:v>0.28231200000000001</c:v>
                </c:pt>
                <c:pt idx="11230">
                  <c:v>0.74629800000000002</c:v>
                </c:pt>
                <c:pt idx="11231">
                  <c:v>0.36247099999999999</c:v>
                </c:pt>
                <c:pt idx="11232">
                  <c:v>1.43899</c:v>
                </c:pt>
                <c:pt idx="11233">
                  <c:v>-0.63778199999999996</c:v>
                </c:pt>
                <c:pt idx="11234">
                  <c:v>-0.122775</c:v>
                </c:pt>
                <c:pt idx="11235">
                  <c:v>0.71891700000000003</c:v>
                </c:pt>
                <c:pt idx="11236">
                  <c:v>1.3062100000000001</c:v>
                </c:pt>
                <c:pt idx="11237">
                  <c:v>0.82042099999999996</c:v>
                </c:pt>
                <c:pt idx="11238">
                  <c:v>0.31260100000000002</c:v>
                </c:pt>
                <c:pt idx="11239">
                  <c:v>0.13744799999999999</c:v>
                </c:pt>
                <c:pt idx="11240">
                  <c:v>1.06443</c:v>
                </c:pt>
                <c:pt idx="11241">
                  <c:v>-0.26353300000000002</c:v>
                </c:pt>
                <c:pt idx="11242">
                  <c:v>-3.2989999999999998E-2</c:v>
                </c:pt>
                <c:pt idx="11243">
                  <c:v>1.18832</c:v>
                </c:pt>
                <c:pt idx="11244">
                  <c:v>0.99430200000000002</c:v>
                </c:pt>
                <c:pt idx="11245">
                  <c:v>0.121514</c:v>
                </c:pt>
                <c:pt idx="11246">
                  <c:v>-0.27479399999999998</c:v>
                </c:pt>
                <c:pt idx="11247">
                  <c:v>-0.73394199999999998</c:v>
                </c:pt>
                <c:pt idx="11248">
                  <c:v>-0.68335100000000004</c:v>
                </c:pt>
                <c:pt idx="11249">
                  <c:v>0.28321800000000003</c:v>
                </c:pt>
                <c:pt idx="11250">
                  <c:v>0.76130799999999998</c:v>
                </c:pt>
                <c:pt idx="11251">
                  <c:v>1.07165</c:v>
                </c:pt>
                <c:pt idx="11252">
                  <c:v>0.67456700000000003</c:v>
                </c:pt>
                <c:pt idx="11253">
                  <c:v>-0.19864299999999999</c:v>
                </c:pt>
                <c:pt idx="11254">
                  <c:v>1.09057</c:v>
                </c:pt>
                <c:pt idx="11255">
                  <c:v>0.922767</c:v>
                </c:pt>
                <c:pt idx="11256">
                  <c:v>-0.219032</c:v>
                </c:pt>
                <c:pt idx="11257">
                  <c:v>0.714503</c:v>
                </c:pt>
                <c:pt idx="11258">
                  <c:v>-0.90633699999999995</c:v>
                </c:pt>
                <c:pt idx="11259">
                  <c:v>-1.20871</c:v>
                </c:pt>
                <c:pt idx="11260">
                  <c:v>0.891123</c:v>
                </c:pt>
                <c:pt idx="11261">
                  <c:v>0.90610000000000002</c:v>
                </c:pt>
                <c:pt idx="11262">
                  <c:v>0.41730200000000001</c:v>
                </c:pt>
                <c:pt idx="11263">
                  <c:v>2.6180000000000001E-3</c:v>
                </c:pt>
                <c:pt idx="11264">
                  <c:v>7.0374000000000006E-2</c:v>
                </c:pt>
                <c:pt idx="11265">
                  <c:v>1.0516000000000001</c:v>
                </c:pt>
                <c:pt idx="11266">
                  <c:v>-0.476852</c:v>
                </c:pt>
                <c:pt idx="11267">
                  <c:v>-0.19655600000000001</c:v>
                </c:pt>
                <c:pt idx="11268">
                  <c:v>0.46901399999999999</c:v>
                </c:pt>
                <c:pt idx="11269">
                  <c:v>0.66794200000000004</c:v>
                </c:pt>
                <c:pt idx="11270">
                  <c:v>-1.50386</c:v>
                </c:pt>
                <c:pt idx="11271">
                  <c:v>0.79362100000000002</c:v>
                </c:pt>
                <c:pt idx="11272">
                  <c:v>0.96083399999999997</c:v>
                </c:pt>
                <c:pt idx="11273">
                  <c:v>0.93447599999999997</c:v>
                </c:pt>
                <c:pt idx="11274">
                  <c:v>0.99961100000000003</c:v>
                </c:pt>
                <c:pt idx="11275">
                  <c:v>1.2394099999999999</c:v>
                </c:pt>
                <c:pt idx="11276">
                  <c:v>1.2184699999999999</c:v>
                </c:pt>
                <c:pt idx="11277">
                  <c:v>-0.74687800000000004</c:v>
                </c:pt>
                <c:pt idx="11278">
                  <c:v>1.51301</c:v>
                </c:pt>
                <c:pt idx="11279">
                  <c:v>-0.456903</c:v>
                </c:pt>
                <c:pt idx="11280">
                  <c:v>1.1337200000000001</c:v>
                </c:pt>
                <c:pt idx="11281">
                  <c:v>-0.50064600000000004</c:v>
                </c:pt>
                <c:pt idx="11282">
                  <c:v>1.0421199999999999</c:v>
                </c:pt>
                <c:pt idx="11283">
                  <c:v>0.28545900000000002</c:v>
                </c:pt>
                <c:pt idx="11284">
                  <c:v>0.56939799999999996</c:v>
                </c:pt>
                <c:pt idx="11285">
                  <c:v>1.33247</c:v>
                </c:pt>
                <c:pt idx="11286">
                  <c:v>0.25023099999999998</c:v>
                </c:pt>
                <c:pt idx="11287">
                  <c:v>0.205369</c:v>
                </c:pt>
                <c:pt idx="11288">
                  <c:v>1.3905700000000001</c:v>
                </c:pt>
                <c:pt idx="11289">
                  <c:v>1.71889</c:v>
                </c:pt>
                <c:pt idx="11290">
                  <c:v>1.09372</c:v>
                </c:pt>
                <c:pt idx="11291">
                  <c:v>1.2807999999999999</c:v>
                </c:pt>
                <c:pt idx="11292">
                  <c:v>0.89362399999999997</c:v>
                </c:pt>
                <c:pt idx="11293">
                  <c:v>-0.76194899999999999</c:v>
                </c:pt>
                <c:pt idx="11294">
                  <c:v>1.27071</c:v>
                </c:pt>
                <c:pt idx="11295">
                  <c:v>1.21468</c:v>
                </c:pt>
                <c:pt idx="11296">
                  <c:v>1.6500600000000001</c:v>
                </c:pt>
                <c:pt idx="11297">
                  <c:v>-0.26364599999999999</c:v>
                </c:pt>
                <c:pt idx="11298">
                  <c:v>0.92816299999999996</c:v>
                </c:pt>
                <c:pt idx="11299">
                  <c:v>1.13575</c:v>
                </c:pt>
                <c:pt idx="11300">
                  <c:v>-0.33553100000000002</c:v>
                </c:pt>
                <c:pt idx="11301">
                  <c:v>1.21774</c:v>
                </c:pt>
                <c:pt idx="11302">
                  <c:v>1.26894</c:v>
                </c:pt>
                <c:pt idx="11303">
                  <c:v>1.0654300000000001</c:v>
                </c:pt>
                <c:pt idx="11304">
                  <c:v>1.5789299999999999</c:v>
                </c:pt>
                <c:pt idx="11305">
                  <c:v>1.1370400000000001</c:v>
                </c:pt>
                <c:pt idx="11306">
                  <c:v>0.81436600000000003</c:v>
                </c:pt>
                <c:pt idx="11307">
                  <c:v>1.0816399999999999</c:v>
                </c:pt>
                <c:pt idx="11308">
                  <c:v>0.32092100000000001</c:v>
                </c:pt>
                <c:pt idx="11309">
                  <c:v>1.2081599999999999</c:v>
                </c:pt>
                <c:pt idx="11310">
                  <c:v>1.25912</c:v>
                </c:pt>
                <c:pt idx="11311">
                  <c:v>1.44577</c:v>
                </c:pt>
                <c:pt idx="11312">
                  <c:v>1.08538</c:v>
                </c:pt>
                <c:pt idx="11313">
                  <c:v>1.59311</c:v>
                </c:pt>
                <c:pt idx="11314">
                  <c:v>1.48803</c:v>
                </c:pt>
                <c:pt idx="11315">
                  <c:v>1.0264899999999999</c:v>
                </c:pt>
                <c:pt idx="11316">
                  <c:v>1.16676</c:v>
                </c:pt>
                <c:pt idx="11317">
                  <c:v>1.7917000000000001</c:v>
                </c:pt>
                <c:pt idx="11318">
                  <c:v>1.3102199999999999</c:v>
                </c:pt>
                <c:pt idx="11319">
                  <c:v>1.2772699999999999</c:v>
                </c:pt>
                <c:pt idx="11320">
                  <c:v>1.10686</c:v>
                </c:pt>
                <c:pt idx="11321">
                  <c:v>0.87225900000000001</c:v>
                </c:pt>
                <c:pt idx="11322">
                  <c:v>0.97570999999999997</c:v>
                </c:pt>
                <c:pt idx="11323">
                  <c:v>1.4630700000000001</c:v>
                </c:pt>
                <c:pt idx="11324">
                  <c:v>1.26925</c:v>
                </c:pt>
                <c:pt idx="11325">
                  <c:v>0.99780199999999997</c:v>
                </c:pt>
                <c:pt idx="11326">
                  <c:v>1.1495500000000001</c:v>
                </c:pt>
                <c:pt idx="11327">
                  <c:v>1.3569800000000001</c:v>
                </c:pt>
                <c:pt idx="11328">
                  <c:v>1.6007199999999999</c:v>
                </c:pt>
                <c:pt idx="11329">
                  <c:v>1.16252</c:v>
                </c:pt>
                <c:pt idx="11330">
                  <c:v>1.5857399999999999</c:v>
                </c:pt>
                <c:pt idx="11331">
                  <c:v>1.1047400000000001</c:v>
                </c:pt>
                <c:pt idx="11332">
                  <c:v>0.73426199999999997</c:v>
                </c:pt>
                <c:pt idx="11333">
                  <c:v>0.74800699999999998</c:v>
                </c:pt>
                <c:pt idx="11334">
                  <c:v>2.2377199999999999</c:v>
                </c:pt>
                <c:pt idx="11335">
                  <c:v>3.7276999999999998E-2</c:v>
                </c:pt>
                <c:pt idx="11336">
                  <c:v>1.1493</c:v>
                </c:pt>
                <c:pt idx="11337">
                  <c:v>1.0918600000000001</c:v>
                </c:pt>
                <c:pt idx="11338">
                  <c:v>2.0883099999999999</c:v>
                </c:pt>
                <c:pt idx="11339">
                  <c:v>9.9324999999999997E-2</c:v>
                </c:pt>
                <c:pt idx="11340">
                  <c:v>0.55540299999999998</c:v>
                </c:pt>
                <c:pt idx="11341">
                  <c:v>1.10063</c:v>
                </c:pt>
                <c:pt idx="11342">
                  <c:v>1.1702900000000001</c:v>
                </c:pt>
                <c:pt idx="11343">
                  <c:v>1.2239800000000001</c:v>
                </c:pt>
                <c:pt idx="11344">
                  <c:v>1.6750400000000001</c:v>
                </c:pt>
                <c:pt idx="11345">
                  <c:v>1.6489799999999999</c:v>
                </c:pt>
                <c:pt idx="11346">
                  <c:v>1.3216699999999999</c:v>
                </c:pt>
                <c:pt idx="11347">
                  <c:v>1.38886</c:v>
                </c:pt>
                <c:pt idx="11348">
                  <c:v>1.48119</c:v>
                </c:pt>
                <c:pt idx="11349">
                  <c:v>-0.193247</c:v>
                </c:pt>
                <c:pt idx="11350">
                  <c:v>0.88793800000000001</c:v>
                </c:pt>
                <c:pt idx="11351">
                  <c:v>0.44906699999999999</c:v>
                </c:pt>
                <c:pt idx="11352">
                  <c:v>1.2589999999999999</c:v>
                </c:pt>
                <c:pt idx="11353">
                  <c:v>1.4472499999999999</c:v>
                </c:pt>
                <c:pt idx="11354">
                  <c:v>0.70332499999999998</c:v>
                </c:pt>
                <c:pt idx="11355">
                  <c:v>0.46057999999999999</c:v>
                </c:pt>
                <c:pt idx="11356">
                  <c:v>0.29996400000000001</c:v>
                </c:pt>
                <c:pt idx="11357">
                  <c:v>1.718</c:v>
                </c:pt>
                <c:pt idx="11358">
                  <c:v>7.1300000000000001E-3</c:v>
                </c:pt>
                <c:pt idx="11359">
                  <c:v>0.50296600000000002</c:v>
                </c:pt>
                <c:pt idx="11360">
                  <c:v>1.45187</c:v>
                </c:pt>
                <c:pt idx="11361">
                  <c:v>0.48154799999999998</c:v>
                </c:pt>
                <c:pt idx="11362">
                  <c:v>1.0349600000000001</c:v>
                </c:pt>
                <c:pt idx="11363">
                  <c:v>0.449291</c:v>
                </c:pt>
                <c:pt idx="11364">
                  <c:v>0.72764799999999996</c:v>
                </c:pt>
                <c:pt idx="11365">
                  <c:v>0.64268999999999998</c:v>
                </c:pt>
                <c:pt idx="11366">
                  <c:v>1.4682599999999999</c:v>
                </c:pt>
                <c:pt idx="11367">
                  <c:v>1.2565299999999999</c:v>
                </c:pt>
                <c:pt idx="11368">
                  <c:v>0.73869700000000005</c:v>
                </c:pt>
                <c:pt idx="11369">
                  <c:v>1.8328599999999999</c:v>
                </c:pt>
                <c:pt idx="11370">
                  <c:v>0.47395900000000002</c:v>
                </c:pt>
                <c:pt idx="11371">
                  <c:v>0.76524999999999999</c:v>
                </c:pt>
                <c:pt idx="11372">
                  <c:v>0.41002300000000003</c:v>
                </c:pt>
                <c:pt idx="11373">
                  <c:v>1.24654</c:v>
                </c:pt>
                <c:pt idx="11374">
                  <c:v>0.91217300000000001</c:v>
                </c:pt>
                <c:pt idx="11375">
                  <c:v>0.47180100000000003</c:v>
                </c:pt>
                <c:pt idx="11376">
                  <c:v>0.50834500000000005</c:v>
                </c:pt>
                <c:pt idx="11377">
                  <c:v>1.5944199999999999</c:v>
                </c:pt>
                <c:pt idx="11378">
                  <c:v>0.52097300000000002</c:v>
                </c:pt>
                <c:pt idx="11379">
                  <c:v>1.0945499999999999</c:v>
                </c:pt>
                <c:pt idx="11380">
                  <c:v>1.60409</c:v>
                </c:pt>
                <c:pt idx="11381">
                  <c:v>1.36886</c:v>
                </c:pt>
                <c:pt idx="11382">
                  <c:v>0.77601200000000004</c:v>
                </c:pt>
                <c:pt idx="11383">
                  <c:v>1.1247499999999999</c:v>
                </c:pt>
                <c:pt idx="11384">
                  <c:v>1.55199</c:v>
                </c:pt>
                <c:pt idx="11385">
                  <c:v>0.98365199999999997</c:v>
                </c:pt>
                <c:pt idx="11386">
                  <c:v>1.4807699999999999</c:v>
                </c:pt>
                <c:pt idx="11387">
                  <c:v>1.3074699999999999</c:v>
                </c:pt>
                <c:pt idx="11388">
                  <c:v>-0.21057600000000001</c:v>
                </c:pt>
                <c:pt idx="11389">
                  <c:v>0.18634300000000001</c:v>
                </c:pt>
                <c:pt idx="11390">
                  <c:v>0.21971499999999999</c:v>
                </c:pt>
                <c:pt idx="11391">
                  <c:v>0.57945999999999998</c:v>
                </c:pt>
                <c:pt idx="11392">
                  <c:v>0.378778</c:v>
                </c:pt>
                <c:pt idx="11393">
                  <c:v>0.56764499999999996</c:v>
                </c:pt>
                <c:pt idx="11394">
                  <c:v>1.4753099999999999</c:v>
                </c:pt>
                <c:pt idx="11395">
                  <c:v>1.2858799999999999</c:v>
                </c:pt>
                <c:pt idx="11396">
                  <c:v>1.0081100000000001</c:v>
                </c:pt>
                <c:pt idx="11397">
                  <c:v>0.838225</c:v>
                </c:pt>
                <c:pt idx="11398">
                  <c:v>1.3662300000000001</c:v>
                </c:pt>
                <c:pt idx="11399">
                  <c:v>0.91978300000000002</c:v>
                </c:pt>
                <c:pt idx="11400">
                  <c:v>1.42517</c:v>
                </c:pt>
                <c:pt idx="11401">
                  <c:v>1.56366</c:v>
                </c:pt>
                <c:pt idx="11402">
                  <c:v>0.63085599999999997</c:v>
                </c:pt>
                <c:pt idx="11403">
                  <c:v>0.3382</c:v>
                </c:pt>
                <c:pt idx="11404">
                  <c:v>1.6775</c:v>
                </c:pt>
                <c:pt idx="11405">
                  <c:v>1.06307</c:v>
                </c:pt>
                <c:pt idx="11406">
                  <c:v>0.45152700000000001</c:v>
                </c:pt>
                <c:pt idx="11407">
                  <c:v>1.0590900000000001</c:v>
                </c:pt>
                <c:pt idx="11408">
                  <c:v>1.4513</c:v>
                </c:pt>
                <c:pt idx="11409">
                  <c:v>0.970167</c:v>
                </c:pt>
                <c:pt idx="11410">
                  <c:v>0.63164299999999995</c:v>
                </c:pt>
                <c:pt idx="11411">
                  <c:v>0.55761899999999998</c:v>
                </c:pt>
                <c:pt idx="11412">
                  <c:v>1.40097</c:v>
                </c:pt>
                <c:pt idx="11413">
                  <c:v>1.2835799999999999</c:v>
                </c:pt>
                <c:pt idx="11414">
                  <c:v>0.489902</c:v>
                </c:pt>
                <c:pt idx="11415">
                  <c:v>0.70796300000000001</c:v>
                </c:pt>
                <c:pt idx="11416">
                  <c:v>5.267E-3</c:v>
                </c:pt>
                <c:pt idx="11417">
                  <c:v>-5.3103999999999998E-2</c:v>
                </c:pt>
                <c:pt idx="11418">
                  <c:v>1.0345299999999999</c:v>
                </c:pt>
                <c:pt idx="11419">
                  <c:v>1.1204799999999999</c:v>
                </c:pt>
                <c:pt idx="11420">
                  <c:v>1.0825400000000001</c:v>
                </c:pt>
                <c:pt idx="11421">
                  <c:v>1.81711</c:v>
                </c:pt>
                <c:pt idx="11422">
                  <c:v>0.51684799999999997</c:v>
                </c:pt>
                <c:pt idx="11423">
                  <c:v>0.491755</c:v>
                </c:pt>
                <c:pt idx="11424">
                  <c:v>1.03328</c:v>
                </c:pt>
                <c:pt idx="11425">
                  <c:v>1.02593</c:v>
                </c:pt>
                <c:pt idx="11426">
                  <c:v>0.288331</c:v>
                </c:pt>
                <c:pt idx="11427">
                  <c:v>1.27597</c:v>
                </c:pt>
                <c:pt idx="11428">
                  <c:v>1.18042</c:v>
                </c:pt>
                <c:pt idx="11429">
                  <c:v>1.0439700000000001</c:v>
                </c:pt>
                <c:pt idx="11430">
                  <c:v>1.3643000000000001</c:v>
                </c:pt>
                <c:pt idx="11431">
                  <c:v>0.78284200000000004</c:v>
                </c:pt>
                <c:pt idx="11432">
                  <c:v>0.43945899999999999</c:v>
                </c:pt>
                <c:pt idx="11433">
                  <c:v>-0.38606299999999999</c:v>
                </c:pt>
                <c:pt idx="11434">
                  <c:v>1.24566</c:v>
                </c:pt>
                <c:pt idx="11435">
                  <c:v>0.48530099999999998</c:v>
                </c:pt>
                <c:pt idx="11436">
                  <c:v>-0.172592</c:v>
                </c:pt>
                <c:pt idx="11437">
                  <c:v>-0.31511299999999998</c:v>
                </c:pt>
                <c:pt idx="11438">
                  <c:v>1.1212599999999999</c:v>
                </c:pt>
                <c:pt idx="11439">
                  <c:v>0.36264099999999999</c:v>
                </c:pt>
                <c:pt idx="11440">
                  <c:v>0.84614500000000004</c:v>
                </c:pt>
                <c:pt idx="11441">
                  <c:v>0.525667</c:v>
                </c:pt>
                <c:pt idx="11442">
                  <c:v>0.27079900000000001</c:v>
                </c:pt>
                <c:pt idx="11443">
                  <c:v>1.38845</c:v>
                </c:pt>
                <c:pt idx="11444">
                  <c:v>1.1571899999999999</c:v>
                </c:pt>
                <c:pt idx="11445">
                  <c:v>0.48046</c:v>
                </c:pt>
                <c:pt idx="11446">
                  <c:v>1.45886</c:v>
                </c:pt>
                <c:pt idx="11447">
                  <c:v>0.63180800000000004</c:v>
                </c:pt>
                <c:pt idx="11448">
                  <c:v>1.4448799999999999</c:v>
                </c:pt>
                <c:pt idx="11449">
                  <c:v>1.2851399999999999</c:v>
                </c:pt>
                <c:pt idx="11450">
                  <c:v>1.1998</c:v>
                </c:pt>
                <c:pt idx="11451">
                  <c:v>0.55183400000000005</c:v>
                </c:pt>
                <c:pt idx="11452">
                  <c:v>-4.1259999999999998E-2</c:v>
                </c:pt>
                <c:pt idx="11453">
                  <c:v>0.45934900000000001</c:v>
                </c:pt>
                <c:pt idx="11454">
                  <c:v>0.94081300000000001</c:v>
                </c:pt>
                <c:pt idx="11455">
                  <c:v>-0.78008200000000005</c:v>
                </c:pt>
                <c:pt idx="11456">
                  <c:v>1.4389799999999999</c:v>
                </c:pt>
                <c:pt idx="11457">
                  <c:v>0.38730799999999999</c:v>
                </c:pt>
                <c:pt idx="11458">
                  <c:v>-0.121256</c:v>
                </c:pt>
                <c:pt idx="11459">
                  <c:v>-0.45987499999999998</c:v>
                </c:pt>
                <c:pt idx="11460">
                  <c:v>1.48166</c:v>
                </c:pt>
                <c:pt idx="11461">
                  <c:v>1.20177</c:v>
                </c:pt>
                <c:pt idx="11462">
                  <c:v>0.37964500000000001</c:v>
                </c:pt>
                <c:pt idx="11463">
                  <c:v>0.184889</c:v>
                </c:pt>
                <c:pt idx="11464">
                  <c:v>1.1747300000000001</c:v>
                </c:pt>
                <c:pt idx="11465">
                  <c:v>1.3935500000000001</c:v>
                </c:pt>
                <c:pt idx="11466">
                  <c:v>-0.20041999999999999</c:v>
                </c:pt>
                <c:pt idx="11467">
                  <c:v>0.91841799999999996</c:v>
                </c:pt>
                <c:pt idx="11468">
                  <c:v>0.70370200000000005</c:v>
                </c:pt>
                <c:pt idx="11469">
                  <c:v>-1.0965499999999999</c:v>
                </c:pt>
                <c:pt idx="11470">
                  <c:v>0.84016100000000005</c:v>
                </c:pt>
                <c:pt idx="11471">
                  <c:v>-0.93327700000000002</c:v>
                </c:pt>
                <c:pt idx="11472">
                  <c:v>1.1885699999999999</c:v>
                </c:pt>
                <c:pt idx="11473">
                  <c:v>1.00593</c:v>
                </c:pt>
                <c:pt idx="11474">
                  <c:v>1.36127</c:v>
                </c:pt>
                <c:pt idx="11475">
                  <c:v>0.57163399999999998</c:v>
                </c:pt>
                <c:pt idx="11476">
                  <c:v>0.98093300000000005</c:v>
                </c:pt>
                <c:pt idx="11477">
                  <c:v>-1.2703800000000001</c:v>
                </c:pt>
                <c:pt idx="11478">
                  <c:v>0.61721499999999996</c:v>
                </c:pt>
                <c:pt idx="11479">
                  <c:v>1.6871799999999999</c:v>
                </c:pt>
                <c:pt idx="11480">
                  <c:v>1.2448600000000001</c:v>
                </c:pt>
                <c:pt idx="11481">
                  <c:v>0.37404199999999999</c:v>
                </c:pt>
                <c:pt idx="11482">
                  <c:v>1.1980599999999999</c:v>
                </c:pt>
                <c:pt idx="11483">
                  <c:v>0.20979800000000001</c:v>
                </c:pt>
                <c:pt idx="11484">
                  <c:v>-1.683E-3</c:v>
                </c:pt>
                <c:pt idx="11485">
                  <c:v>1.10189</c:v>
                </c:pt>
                <c:pt idx="11486">
                  <c:v>1.9963999999999999E-2</c:v>
                </c:pt>
                <c:pt idx="11487">
                  <c:v>0.23471800000000001</c:v>
                </c:pt>
                <c:pt idx="11488">
                  <c:v>0.63598399999999999</c:v>
                </c:pt>
                <c:pt idx="11489">
                  <c:v>1.3966700000000001</c:v>
                </c:pt>
                <c:pt idx="11490">
                  <c:v>0.35732799999999998</c:v>
                </c:pt>
                <c:pt idx="11491">
                  <c:v>1.0261499999999999</c:v>
                </c:pt>
                <c:pt idx="11492">
                  <c:v>1.25898</c:v>
                </c:pt>
                <c:pt idx="11493">
                  <c:v>1.91493</c:v>
                </c:pt>
                <c:pt idx="11494">
                  <c:v>3.7422999999999998E-2</c:v>
                </c:pt>
                <c:pt idx="11495">
                  <c:v>1.69354</c:v>
                </c:pt>
                <c:pt idx="11496">
                  <c:v>-0.23207700000000001</c:v>
                </c:pt>
                <c:pt idx="11497">
                  <c:v>1.3127200000000001</c:v>
                </c:pt>
                <c:pt idx="11498">
                  <c:v>1.46055</c:v>
                </c:pt>
                <c:pt idx="11499">
                  <c:v>1.39757</c:v>
                </c:pt>
                <c:pt idx="11500">
                  <c:v>1.6960500000000001</c:v>
                </c:pt>
                <c:pt idx="11501">
                  <c:v>-0.38165399999999999</c:v>
                </c:pt>
                <c:pt idx="11502">
                  <c:v>0.13830899999999999</c:v>
                </c:pt>
                <c:pt idx="11503">
                  <c:v>0.81417700000000004</c:v>
                </c:pt>
                <c:pt idx="11504">
                  <c:v>1.2038199999999999</c:v>
                </c:pt>
                <c:pt idx="11505">
                  <c:v>0.25353399999999998</c:v>
                </c:pt>
                <c:pt idx="11506">
                  <c:v>0.55625100000000005</c:v>
                </c:pt>
                <c:pt idx="11507">
                  <c:v>1.2512099999999999</c:v>
                </c:pt>
                <c:pt idx="11508">
                  <c:v>0.37412000000000001</c:v>
                </c:pt>
                <c:pt idx="11509">
                  <c:v>0.54612400000000005</c:v>
                </c:pt>
                <c:pt idx="11510">
                  <c:v>-6.9298999999999999E-2</c:v>
                </c:pt>
                <c:pt idx="11511">
                  <c:v>1.3789899999999999</c:v>
                </c:pt>
                <c:pt idx="11512">
                  <c:v>1.8821699999999999</c:v>
                </c:pt>
                <c:pt idx="11513">
                  <c:v>-0.96374400000000005</c:v>
                </c:pt>
                <c:pt idx="11514">
                  <c:v>0.57053600000000004</c:v>
                </c:pt>
                <c:pt idx="11515">
                  <c:v>2.6172900000000001</c:v>
                </c:pt>
                <c:pt idx="11516">
                  <c:v>1.70855</c:v>
                </c:pt>
                <c:pt idx="11517">
                  <c:v>-1.21193</c:v>
                </c:pt>
                <c:pt idx="11518">
                  <c:v>-0.41184999999999999</c:v>
                </c:pt>
                <c:pt idx="11519">
                  <c:v>-0.57622200000000001</c:v>
                </c:pt>
                <c:pt idx="11520">
                  <c:v>0.82197500000000001</c:v>
                </c:pt>
                <c:pt idx="11521">
                  <c:v>0.52182499999999998</c:v>
                </c:pt>
                <c:pt idx="11522">
                  <c:v>0.37459300000000001</c:v>
                </c:pt>
                <c:pt idx="11523">
                  <c:v>-0.315023</c:v>
                </c:pt>
                <c:pt idx="11524">
                  <c:v>0.74290999999999996</c:v>
                </c:pt>
                <c:pt idx="11525">
                  <c:v>0.58169499999999996</c:v>
                </c:pt>
                <c:pt idx="11526">
                  <c:v>0.91207899999999997</c:v>
                </c:pt>
                <c:pt idx="11527">
                  <c:v>0.60397999999999996</c:v>
                </c:pt>
                <c:pt idx="11528">
                  <c:v>0.41300700000000001</c:v>
                </c:pt>
                <c:pt idx="11529">
                  <c:v>1.1525700000000001</c:v>
                </c:pt>
                <c:pt idx="11530">
                  <c:v>7.6629999999999997E-3</c:v>
                </c:pt>
                <c:pt idx="11531">
                  <c:v>0.229098</c:v>
                </c:pt>
                <c:pt idx="11532">
                  <c:v>1.2860199999999999</c:v>
                </c:pt>
                <c:pt idx="11533">
                  <c:v>1.00467</c:v>
                </c:pt>
                <c:pt idx="11534">
                  <c:v>0.35393000000000002</c:v>
                </c:pt>
                <c:pt idx="11535">
                  <c:v>0.243231</c:v>
                </c:pt>
                <c:pt idx="11536">
                  <c:v>0.90245200000000003</c:v>
                </c:pt>
                <c:pt idx="11537">
                  <c:v>0.45328800000000002</c:v>
                </c:pt>
                <c:pt idx="11538">
                  <c:v>0.89924000000000004</c:v>
                </c:pt>
                <c:pt idx="11539">
                  <c:v>-0.61353599999999997</c:v>
                </c:pt>
                <c:pt idx="11540">
                  <c:v>1.2996799999999999</c:v>
                </c:pt>
                <c:pt idx="11541">
                  <c:v>1.0763799999999999</c:v>
                </c:pt>
                <c:pt idx="11542">
                  <c:v>1.0737099999999999</c:v>
                </c:pt>
                <c:pt idx="11543">
                  <c:v>1.0201199999999999</c:v>
                </c:pt>
                <c:pt idx="11544">
                  <c:v>-0.65171000000000001</c:v>
                </c:pt>
                <c:pt idx="11545">
                  <c:v>1.1578200000000001</c:v>
                </c:pt>
                <c:pt idx="11546">
                  <c:v>0.19595799999999999</c:v>
                </c:pt>
                <c:pt idx="11547">
                  <c:v>-0.81470200000000004</c:v>
                </c:pt>
                <c:pt idx="11548">
                  <c:v>0.18918199999999999</c:v>
                </c:pt>
                <c:pt idx="11549">
                  <c:v>0.27980899999999997</c:v>
                </c:pt>
                <c:pt idx="11550">
                  <c:v>0.78014099999999997</c:v>
                </c:pt>
                <c:pt idx="11551">
                  <c:v>1.1366700000000001</c:v>
                </c:pt>
                <c:pt idx="11552">
                  <c:v>0.29330200000000001</c:v>
                </c:pt>
                <c:pt idx="11553">
                  <c:v>0.52676999999999996</c:v>
                </c:pt>
                <c:pt idx="11554">
                  <c:v>1.20214</c:v>
                </c:pt>
                <c:pt idx="11555">
                  <c:v>1.6557599999999999</c:v>
                </c:pt>
                <c:pt idx="11556">
                  <c:v>1.1863600000000001</c:v>
                </c:pt>
                <c:pt idx="11557">
                  <c:v>1.3227</c:v>
                </c:pt>
                <c:pt idx="11558">
                  <c:v>-0.13792599999999999</c:v>
                </c:pt>
                <c:pt idx="11559">
                  <c:v>1.4297200000000001</c:v>
                </c:pt>
                <c:pt idx="11560">
                  <c:v>0.70092500000000002</c:v>
                </c:pt>
                <c:pt idx="11561">
                  <c:v>-0.87347600000000003</c:v>
                </c:pt>
                <c:pt idx="11562">
                  <c:v>0.706874</c:v>
                </c:pt>
                <c:pt idx="11563">
                  <c:v>-0.292103</c:v>
                </c:pt>
                <c:pt idx="11564">
                  <c:v>0.95546200000000003</c:v>
                </c:pt>
                <c:pt idx="11565">
                  <c:v>-1.78224</c:v>
                </c:pt>
                <c:pt idx="11566">
                  <c:v>-0.85309599999999997</c:v>
                </c:pt>
                <c:pt idx="11567">
                  <c:v>1.1789400000000001</c:v>
                </c:pt>
                <c:pt idx="11568">
                  <c:v>0.148364</c:v>
                </c:pt>
                <c:pt idx="11569">
                  <c:v>0.66378300000000001</c:v>
                </c:pt>
                <c:pt idx="11570">
                  <c:v>1.76396</c:v>
                </c:pt>
                <c:pt idx="11571">
                  <c:v>1.29121</c:v>
                </c:pt>
                <c:pt idx="11572">
                  <c:v>-1.1914800000000001</c:v>
                </c:pt>
                <c:pt idx="11573">
                  <c:v>1.7773399999999999</c:v>
                </c:pt>
                <c:pt idx="11574">
                  <c:v>1.27525</c:v>
                </c:pt>
                <c:pt idx="11575">
                  <c:v>1.5923700000000001</c:v>
                </c:pt>
                <c:pt idx="11576">
                  <c:v>-0.24262400000000001</c:v>
                </c:pt>
                <c:pt idx="11577">
                  <c:v>-1.2576099999999999</c:v>
                </c:pt>
                <c:pt idx="11578">
                  <c:v>0.72667999999999999</c:v>
                </c:pt>
                <c:pt idx="11579">
                  <c:v>0.40638200000000002</c:v>
                </c:pt>
                <c:pt idx="11580">
                  <c:v>1.14184</c:v>
                </c:pt>
                <c:pt idx="11581">
                  <c:v>4.6330999999999997E-2</c:v>
                </c:pt>
                <c:pt idx="11582">
                  <c:v>1.4356899999999999</c:v>
                </c:pt>
                <c:pt idx="11583">
                  <c:v>-0.73282499999999995</c:v>
                </c:pt>
                <c:pt idx="11584">
                  <c:v>1.7701</c:v>
                </c:pt>
                <c:pt idx="11585">
                  <c:v>1.78667</c:v>
                </c:pt>
                <c:pt idx="11586">
                  <c:v>0.48243799999999998</c:v>
                </c:pt>
                <c:pt idx="11587">
                  <c:v>1.3942600000000001</c:v>
                </c:pt>
                <c:pt idx="11588">
                  <c:v>0.64258400000000004</c:v>
                </c:pt>
                <c:pt idx="11589">
                  <c:v>-0.374774</c:v>
                </c:pt>
                <c:pt idx="11590">
                  <c:v>0.23102200000000001</c:v>
                </c:pt>
                <c:pt idx="11591">
                  <c:v>-0.163332</c:v>
                </c:pt>
                <c:pt idx="11592">
                  <c:v>1.3775299999999999</c:v>
                </c:pt>
                <c:pt idx="11593">
                  <c:v>0.39055800000000002</c:v>
                </c:pt>
                <c:pt idx="11594">
                  <c:v>-0.77887200000000001</c:v>
                </c:pt>
                <c:pt idx="11595">
                  <c:v>-0.44234600000000002</c:v>
                </c:pt>
                <c:pt idx="11596">
                  <c:v>-0.24437800000000001</c:v>
                </c:pt>
                <c:pt idx="11597">
                  <c:v>-0.51043099999999997</c:v>
                </c:pt>
                <c:pt idx="11598">
                  <c:v>0.937303</c:v>
                </c:pt>
                <c:pt idx="11599">
                  <c:v>1.14181</c:v>
                </c:pt>
                <c:pt idx="11600">
                  <c:v>0.95414200000000005</c:v>
                </c:pt>
                <c:pt idx="11601">
                  <c:v>1.3021799999999999</c:v>
                </c:pt>
                <c:pt idx="11602">
                  <c:v>0.53730800000000001</c:v>
                </c:pt>
                <c:pt idx="11603">
                  <c:v>-0.143509</c:v>
                </c:pt>
                <c:pt idx="11604">
                  <c:v>0.93488300000000002</c:v>
                </c:pt>
                <c:pt idx="11605">
                  <c:v>1.1274200000000001</c:v>
                </c:pt>
                <c:pt idx="11606">
                  <c:v>0.817303</c:v>
                </c:pt>
                <c:pt idx="11607">
                  <c:v>-0.64149</c:v>
                </c:pt>
                <c:pt idx="11608">
                  <c:v>0.87542600000000004</c:v>
                </c:pt>
                <c:pt idx="11609">
                  <c:v>0.81627700000000003</c:v>
                </c:pt>
                <c:pt idx="11610">
                  <c:v>1.0520700000000001</c:v>
                </c:pt>
                <c:pt idx="11611">
                  <c:v>0.98020499999999999</c:v>
                </c:pt>
                <c:pt idx="11612">
                  <c:v>0.84136299999999997</c:v>
                </c:pt>
                <c:pt idx="11613">
                  <c:v>1.0174799999999999</c:v>
                </c:pt>
                <c:pt idx="11614">
                  <c:v>-0.93558399999999997</c:v>
                </c:pt>
                <c:pt idx="11615">
                  <c:v>1.2055800000000001</c:v>
                </c:pt>
                <c:pt idx="11616">
                  <c:v>0.87886299999999995</c:v>
                </c:pt>
                <c:pt idx="11617">
                  <c:v>1.0760099999999999</c:v>
                </c:pt>
                <c:pt idx="11618">
                  <c:v>0.38958999999999999</c:v>
                </c:pt>
                <c:pt idx="11619">
                  <c:v>1.1865000000000001E-2</c:v>
                </c:pt>
                <c:pt idx="11620">
                  <c:v>1.89673</c:v>
                </c:pt>
                <c:pt idx="11621">
                  <c:v>1.2148300000000001</c:v>
                </c:pt>
                <c:pt idx="11622">
                  <c:v>0.186445</c:v>
                </c:pt>
                <c:pt idx="11623">
                  <c:v>0.64313699999999996</c:v>
                </c:pt>
                <c:pt idx="11624">
                  <c:v>9.0758000000000005E-2</c:v>
                </c:pt>
                <c:pt idx="11625">
                  <c:v>0.93199299999999996</c:v>
                </c:pt>
                <c:pt idx="11626">
                  <c:v>0.88224999999999998</c:v>
                </c:pt>
                <c:pt idx="11627">
                  <c:v>0.89193500000000003</c:v>
                </c:pt>
                <c:pt idx="11628">
                  <c:v>1.53373</c:v>
                </c:pt>
                <c:pt idx="11629">
                  <c:v>-0.18165600000000001</c:v>
                </c:pt>
                <c:pt idx="11630">
                  <c:v>0.63436199999999998</c:v>
                </c:pt>
                <c:pt idx="11631">
                  <c:v>1.3737900000000001</c:v>
                </c:pt>
                <c:pt idx="11632">
                  <c:v>-9.0509000000000006E-2</c:v>
                </c:pt>
                <c:pt idx="11633">
                  <c:v>2.0379800000000001</c:v>
                </c:pt>
                <c:pt idx="11634">
                  <c:v>0.31301200000000001</c:v>
                </c:pt>
                <c:pt idx="11635">
                  <c:v>-0.47100599999999998</c:v>
                </c:pt>
                <c:pt idx="11636">
                  <c:v>0.44978200000000002</c:v>
                </c:pt>
                <c:pt idx="11637">
                  <c:v>-0.498803</c:v>
                </c:pt>
                <c:pt idx="11638">
                  <c:v>0.82182900000000003</c:v>
                </c:pt>
                <c:pt idx="11639">
                  <c:v>-1.3847100000000001</c:v>
                </c:pt>
                <c:pt idx="11640">
                  <c:v>-1.0222599999999999</c:v>
                </c:pt>
                <c:pt idx="11641">
                  <c:v>0.82077100000000003</c:v>
                </c:pt>
                <c:pt idx="11642">
                  <c:v>-0.71237499999999998</c:v>
                </c:pt>
                <c:pt idx="11643">
                  <c:v>-0.25030799999999997</c:v>
                </c:pt>
                <c:pt idx="11644">
                  <c:v>0.21013699999999999</c:v>
                </c:pt>
                <c:pt idx="11645">
                  <c:v>-0.18676599999999999</c:v>
                </c:pt>
                <c:pt idx="11646">
                  <c:v>-1.1950499999999999</c:v>
                </c:pt>
                <c:pt idx="11647">
                  <c:v>1.0837399999999999</c:v>
                </c:pt>
                <c:pt idx="11648">
                  <c:v>-0.53444999999999998</c:v>
                </c:pt>
                <c:pt idx="11649">
                  <c:v>-0.85181600000000002</c:v>
                </c:pt>
                <c:pt idx="11650">
                  <c:v>-3.6762000000000003E-2</c:v>
                </c:pt>
                <c:pt idx="11651">
                  <c:v>1.00824</c:v>
                </c:pt>
                <c:pt idx="11652">
                  <c:v>1.0768899999999999</c:v>
                </c:pt>
                <c:pt idx="11653">
                  <c:v>0.45410099999999998</c:v>
                </c:pt>
                <c:pt idx="11654">
                  <c:v>0.88946400000000003</c:v>
                </c:pt>
                <c:pt idx="11655">
                  <c:v>-1.3698900000000001</c:v>
                </c:pt>
                <c:pt idx="11656">
                  <c:v>-0.53349500000000005</c:v>
                </c:pt>
                <c:pt idx="11657">
                  <c:v>0.21924399999999999</c:v>
                </c:pt>
                <c:pt idx="11658">
                  <c:v>-0.65047699999999997</c:v>
                </c:pt>
                <c:pt idx="11659">
                  <c:v>-0.70095399999999997</c:v>
                </c:pt>
                <c:pt idx="11660">
                  <c:v>0.312226</c:v>
                </c:pt>
                <c:pt idx="11661">
                  <c:v>-3.0590000000000001E-3</c:v>
                </c:pt>
                <c:pt idx="11662">
                  <c:v>6.1147E-2</c:v>
                </c:pt>
                <c:pt idx="11663">
                  <c:v>0.70581799999999995</c:v>
                </c:pt>
                <c:pt idx="11664">
                  <c:v>1.43885</c:v>
                </c:pt>
                <c:pt idx="11665">
                  <c:v>1.00728</c:v>
                </c:pt>
                <c:pt idx="11666">
                  <c:v>0.41771799999999998</c:v>
                </c:pt>
                <c:pt idx="11667">
                  <c:v>-0.173818</c:v>
                </c:pt>
                <c:pt idx="11668">
                  <c:v>0.25517800000000002</c:v>
                </c:pt>
                <c:pt idx="11669">
                  <c:v>0.62188299999999996</c:v>
                </c:pt>
                <c:pt idx="11670">
                  <c:v>1.1681600000000001</c:v>
                </c:pt>
                <c:pt idx="11671">
                  <c:v>0.60568</c:v>
                </c:pt>
                <c:pt idx="11672">
                  <c:v>0.52762699999999996</c:v>
                </c:pt>
                <c:pt idx="11673">
                  <c:v>0.28314899999999998</c:v>
                </c:pt>
                <c:pt idx="11674">
                  <c:v>1.81863</c:v>
                </c:pt>
                <c:pt idx="11675">
                  <c:v>0.78862699999999997</c:v>
                </c:pt>
                <c:pt idx="11676">
                  <c:v>0.301568</c:v>
                </c:pt>
                <c:pt idx="11677">
                  <c:v>2.0135100000000001</c:v>
                </c:pt>
                <c:pt idx="11678">
                  <c:v>0.78324899999999997</c:v>
                </c:pt>
                <c:pt idx="11679">
                  <c:v>0.80637300000000001</c:v>
                </c:pt>
                <c:pt idx="11680">
                  <c:v>0.40210800000000002</c:v>
                </c:pt>
                <c:pt idx="11681">
                  <c:v>0.98373200000000005</c:v>
                </c:pt>
                <c:pt idx="11682">
                  <c:v>0.865008</c:v>
                </c:pt>
                <c:pt idx="11683">
                  <c:v>-0.17056299999999999</c:v>
                </c:pt>
                <c:pt idx="11684">
                  <c:v>0.48907699999999998</c:v>
                </c:pt>
                <c:pt idx="11685">
                  <c:v>0.63842100000000002</c:v>
                </c:pt>
                <c:pt idx="11686">
                  <c:v>0.84672899999999995</c:v>
                </c:pt>
                <c:pt idx="11687">
                  <c:v>1.33165</c:v>
                </c:pt>
                <c:pt idx="11688">
                  <c:v>0.93759899999999996</c:v>
                </c:pt>
                <c:pt idx="11689">
                  <c:v>0.75986799999999999</c:v>
                </c:pt>
                <c:pt idx="11690">
                  <c:v>1.4173</c:v>
                </c:pt>
                <c:pt idx="11691">
                  <c:v>1.69546</c:v>
                </c:pt>
                <c:pt idx="11692">
                  <c:v>1.16734</c:v>
                </c:pt>
                <c:pt idx="11693">
                  <c:v>1.0995699999999999</c:v>
                </c:pt>
                <c:pt idx="11694">
                  <c:v>1.3887799999999999</c:v>
                </c:pt>
                <c:pt idx="11695">
                  <c:v>0.41356599999999999</c:v>
                </c:pt>
                <c:pt idx="11696">
                  <c:v>1.7465999999999999</c:v>
                </c:pt>
                <c:pt idx="11697">
                  <c:v>0.70869899999999997</c:v>
                </c:pt>
                <c:pt idx="11698">
                  <c:v>1.66185</c:v>
                </c:pt>
                <c:pt idx="11699">
                  <c:v>-0.55437099999999995</c:v>
                </c:pt>
                <c:pt idx="11700">
                  <c:v>0.43237900000000001</c:v>
                </c:pt>
                <c:pt idx="11701">
                  <c:v>0.135266</c:v>
                </c:pt>
                <c:pt idx="11702">
                  <c:v>1.13354</c:v>
                </c:pt>
                <c:pt idx="11703">
                  <c:v>0.55195700000000003</c:v>
                </c:pt>
                <c:pt idx="11704">
                  <c:v>1.0340400000000001</c:v>
                </c:pt>
                <c:pt idx="11705">
                  <c:v>1.25932</c:v>
                </c:pt>
                <c:pt idx="11706">
                  <c:v>1.8746499999999999</c:v>
                </c:pt>
                <c:pt idx="11707">
                  <c:v>0.354597</c:v>
                </c:pt>
                <c:pt idx="11708">
                  <c:v>1.4472799999999999</c:v>
                </c:pt>
                <c:pt idx="11709">
                  <c:v>1.2425600000000001</c:v>
                </c:pt>
                <c:pt idx="11710">
                  <c:v>0.47673700000000002</c:v>
                </c:pt>
                <c:pt idx="11711">
                  <c:v>0.85989700000000002</c:v>
                </c:pt>
                <c:pt idx="11712">
                  <c:v>2.2039900000000001</c:v>
                </c:pt>
                <c:pt idx="11713">
                  <c:v>1.89524</c:v>
                </c:pt>
                <c:pt idx="11714">
                  <c:v>1.64398</c:v>
                </c:pt>
                <c:pt idx="11715">
                  <c:v>0.66831700000000005</c:v>
                </c:pt>
                <c:pt idx="11716">
                  <c:v>1.41307</c:v>
                </c:pt>
                <c:pt idx="11717">
                  <c:v>1.0362499999999999</c:v>
                </c:pt>
                <c:pt idx="11718">
                  <c:v>1.3220000000000001</c:v>
                </c:pt>
                <c:pt idx="11719">
                  <c:v>7.4649999999999994E-2</c:v>
                </c:pt>
                <c:pt idx="11720">
                  <c:v>1.09419</c:v>
                </c:pt>
                <c:pt idx="11721">
                  <c:v>-1.2494700000000001</c:v>
                </c:pt>
                <c:pt idx="11722">
                  <c:v>1.63235</c:v>
                </c:pt>
                <c:pt idx="11723">
                  <c:v>1.1535500000000001</c:v>
                </c:pt>
                <c:pt idx="11724">
                  <c:v>-1.80339</c:v>
                </c:pt>
                <c:pt idx="11725">
                  <c:v>0.56574800000000003</c:v>
                </c:pt>
                <c:pt idx="11726">
                  <c:v>1.1361000000000001</c:v>
                </c:pt>
                <c:pt idx="11727">
                  <c:v>-1.2442999999999999E-2</c:v>
                </c:pt>
                <c:pt idx="11728">
                  <c:v>0.75247600000000003</c:v>
                </c:pt>
                <c:pt idx="11729">
                  <c:v>1.7032</c:v>
                </c:pt>
                <c:pt idx="11730">
                  <c:v>1.80115</c:v>
                </c:pt>
                <c:pt idx="11731">
                  <c:v>-6.7167000000000004E-2</c:v>
                </c:pt>
                <c:pt idx="11732">
                  <c:v>-0.47863099999999997</c:v>
                </c:pt>
                <c:pt idx="11733">
                  <c:v>1.6717200000000001</c:v>
                </c:pt>
                <c:pt idx="11734">
                  <c:v>1.0814999999999999</c:v>
                </c:pt>
                <c:pt idx="11735">
                  <c:v>1.5350200000000001</c:v>
                </c:pt>
                <c:pt idx="11736">
                  <c:v>-0.52206699999999995</c:v>
                </c:pt>
                <c:pt idx="11737">
                  <c:v>1.60246</c:v>
                </c:pt>
                <c:pt idx="11738">
                  <c:v>1.2585500000000001</c:v>
                </c:pt>
                <c:pt idx="11739">
                  <c:v>1.72763</c:v>
                </c:pt>
                <c:pt idx="11740">
                  <c:v>1.5330600000000001</c:v>
                </c:pt>
                <c:pt idx="11741">
                  <c:v>1.2195400000000001</c:v>
                </c:pt>
                <c:pt idx="11742">
                  <c:v>1.20743</c:v>
                </c:pt>
                <c:pt idx="11743">
                  <c:v>0.78933900000000001</c:v>
                </c:pt>
                <c:pt idx="11744">
                  <c:v>1.6232800000000001</c:v>
                </c:pt>
                <c:pt idx="11745">
                  <c:v>1.48028</c:v>
                </c:pt>
                <c:pt idx="11746">
                  <c:v>0.92290099999999997</c:v>
                </c:pt>
                <c:pt idx="11747">
                  <c:v>0.28703099999999998</c:v>
                </c:pt>
                <c:pt idx="11748">
                  <c:v>1.5087999999999999</c:v>
                </c:pt>
                <c:pt idx="11749">
                  <c:v>1.5630500000000001</c:v>
                </c:pt>
                <c:pt idx="11750">
                  <c:v>0.76646199999999998</c:v>
                </c:pt>
                <c:pt idx="11751">
                  <c:v>0.67659800000000003</c:v>
                </c:pt>
                <c:pt idx="11752">
                  <c:v>1.56586</c:v>
                </c:pt>
                <c:pt idx="11753">
                  <c:v>0.74185100000000004</c:v>
                </c:pt>
                <c:pt idx="11754">
                  <c:v>0.51256900000000005</c:v>
                </c:pt>
                <c:pt idx="11755">
                  <c:v>0.89924000000000004</c:v>
                </c:pt>
                <c:pt idx="11756">
                  <c:v>1.69282</c:v>
                </c:pt>
                <c:pt idx="11757">
                  <c:v>1.7043999999999999</c:v>
                </c:pt>
                <c:pt idx="11758">
                  <c:v>1.4652400000000001</c:v>
                </c:pt>
                <c:pt idx="11759">
                  <c:v>1.6234</c:v>
                </c:pt>
                <c:pt idx="11760">
                  <c:v>1.5830500000000001</c:v>
                </c:pt>
                <c:pt idx="11761">
                  <c:v>1.57924</c:v>
                </c:pt>
                <c:pt idx="11762">
                  <c:v>0.78873700000000002</c:v>
                </c:pt>
                <c:pt idx="11763">
                  <c:v>0.51954199999999995</c:v>
                </c:pt>
                <c:pt idx="11764">
                  <c:v>1.4122399999999999</c:v>
                </c:pt>
                <c:pt idx="11765">
                  <c:v>1.60259</c:v>
                </c:pt>
                <c:pt idx="11766">
                  <c:v>1.3258399999999999</c:v>
                </c:pt>
                <c:pt idx="11767">
                  <c:v>-1.12418</c:v>
                </c:pt>
                <c:pt idx="11768">
                  <c:v>0.122296</c:v>
                </c:pt>
                <c:pt idx="11769">
                  <c:v>1.7429300000000001</c:v>
                </c:pt>
                <c:pt idx="11770">
                  <c:v>1.4874400000000001</c:v>
                </c:pt>
                <c:pt idx="11771">
                  <c:v>0.51985199999999998</c:v>
                </c:pt>
                <c:pt idx="11772">
                  <c:v>1.3338000000000001</c:v>
                </c:pt>
                <c:pt idx="11773">
                  <c:v>1.5169600000000001</c:v>
                </c:pt>
                <c:pt idx="11774">
                  <c:v>0.52988800000000003</c:v>
                </c:pt>
                <c:pt idx="11775">
                  <c:v>1.1544000000000001</c:v>
                </c:pt>
                <c:pt idx="11776">
                  <c:v>1.36853</c:v>
                </c:pt>
                <c:pt idx="11777">
                  <c:v>0.57644899999999999</c:v>
                </c:pt>
                <c:pt idx="11778">
                  <c:v>0.53268800000000005</c:v>
                </c:pt>
                <c:pt idx="11779">
                  <c:v>0.35879299999999997</c:v>
                </c:pt>
                <c:pt idx="11780">
                  <c:v>1.39954</c:v>
                </c:pt>
                <c:pt idx="11781">
                  <c:v>1.4402299999999999</c:v>
                </c:pt>
                <c:pt idx="11782">
                  <c:v>0.68239300000000003</c:v>
                </c:pt>
                <c:pt idx="11783">
                  <c:v>1.2111799999999999</c:v>
                </c:pt>
                <c:pt idx="11784">
                  <c:v>1.24899</c:v>
                </c:pt>
                <c:pt idx="11785">
                  <c:v>0.49621700000000002</c:v>
                </c:pt>
                <c:pt idx="11786">
                  <c:v>0.186552</c:v>
                </c:pt>
                <c:pt idx="11787">
                  <c:v>0.42272799999999999</c:v>
                </c:pt>
                <c:pt idx="11788">
                  <c:v>0.43147400000000002</c:v>
                </c:pt>
                <c:pt idx="11789">
                  <c:v>1.7958499999999999</c:v>
                </c:pt>
                <c:pt idx="11790">
                  <c:v>0.76417900000000005</c:v>
                </c:pt>
                <c:pt idx="11791">
                  <c:v>0.74621099999999996</c:v>
                </c:pt>
                <c:pt idx="11792">
                  <c:v>0.44866600000000001</c:v>
                </c:pt>
                <c:pt idx="11793">
                  <c:v>2.2631999999999999</c:v>
                </c:pt>
                <c:pt idx="11794">
                  <c:v>1.7865</c:v>
                </c:pt>
                <c:pt idx="11795">
                  <c:v>0.87694700000000003</c:v>
                </c:pt>
                <c:pt idx="11796">
                  <c:v>1.4777</c:v>
                </c:pt>
                <c:pt idx="11797">
                  <c:v>0.82294199999999995</c:v>
                </c:pt>
                <c:pt idx="11798">
                  <c:v>1.4549399999999999</c:v>
                </c:pt>
                <c:pt idx="11799">
                  <c:v>1.6559900000000001</c:v>
                </c:pt>
                <c:pt idx="11800">
                  <c:v>0.17573</c:v>
                </c:pt>
                <c:pt idx="11801">
                  <c:v>0.46416600000000002</c:v>
                </c:pt>
                <c:pt idx="11802">
                  <c:v>1.24657</c:v>
                </c:pt>
                <c:pt idx="11803">
                  <c:v>1.2307699999999999</c:v>
                </c:pt>
                <c:pt idx="11804">
                  <c:v>1.49217</c:v>
                </c:pt>
                <c:pt idx="11805">
                  <c:v>0.22353300000000001</c:v>
                </c:pt>
                <c:pt idx="11806">
                  <c:v>1.2839</c:v>
                </c:pt>
                <c:pt idx="11807">
                  <c:v>0.79599200000000003</c:v>
                </c:pt>
                <c:pt idx="11808">
                  <c:v>1.2371099999999999</c:v>
                </c:pt>
                <c:pt idx="11809">
                  <c:v>1.4788300000000001</c:v>
                </c:pt>
                <c:pt idx="11810">
                  <c:v>0.49534800000000001</c:v>
                </c:pt>
                <c:pt idx="11811">
                  <c:v>1.26356</c:v>
                </c:pt>
                <c:pt idx="11812">
                  <c:v>1.38791</c:v>
                </c:pt>
                <c:pt idx="11813">
                  <c:v>0.55996299999999999</c:v>
                </c:pt>
                <c:pt idx="11814">
                  <c:v>0.168186</c:v>
                </c:pt>
                <c:pt idx="11815">
                  <c:v>1.30663</c:v>
                </c:pt>
                <c:pt idx="11816">
                  <c:v>1.5647200000000001</c:v>
                </c:pt>
                <c:pt idx="11817">
                  <c:v>1.45852</c:v>
                </c:pt>
                <c:pt idx="11818">
                  <c:v>1.12704</c:v>
                </c:pt>
                <c:pt idx="11819">
                  <c:v>0.76913799999999999</c:v>
                </c:pt>
                <c:pt idx="11820">
                  <c:v>1.3332200000000001</c:v>
                </c:pt>
                <c:pt idx="11821">
                  <c:v>0.73114500000000004</c:v>
                </c:pt>
                <c:pt idx="11822">
                  <c:v>1.0539799999999999</c:v>
                </c:pt>
                <c:pt idx="11823">
                  <c:v>1.5031699999999999</c:v>
                </c:pt>
                <c:pt idx="11824">
                  <c:v>1.53247</c:v>
                </c:pt>
                <c:pt idx="11825">
                  <c:v>1.8629899999999999</c:v>
                </c:pt>
                <c:pt idx="11826">
                  <c:v>1.2569300000000001</c:v>
                </c:pt>
                <c:pt idx="11827">
                  <c:v>1.3946700000000001</c:v>
                </c:pt>
                <c:pt idx="11828">
                  <c:v>0.64132299999999998</c:v>
                </c:pt>
                <c:pt idx="11829">
                  <c:v>-0.122077</c:v>
                </c:pt>
                <c:pt idx="11830">
                  <c:v>0.59295500000000001</c:v>
                </c:pt>
                <c:pt idx="11831">
                  <c:v>1.4338200000000001</c:v>
                </c:pt>
                <c:pt idx="11832">
                  <c:v>1.34053</c:v>
                </c:pt>
                <c:pt idx="11833">
                  <c:v>0.365178</c:v>
                </c:pt>
                <c:pt idx="11834">
                  <c:v>1.09215</c:v>
                </c:pt>
                <c:pt idx="11835">
                  <c:v>1.1886099999999999</c:v>
                </c:pt>
                <c:pt idx="11836">
                  <c:v>1.11608</c:v>
                </c:pt>
                <c:pt idx="11837">
                  <c:v>-1.8246</c:v>
                </c:pt>
                <c:pt idx="11838">
                  <c:v>0.73385100000000003</c:v>
                </c:pt>
                <c:pt idx="11839">
                  <c:v>1.02982</c:v>
                </c:pt>
                <c:pt idx="11840">
                  <c:v>1.1792</c:v>
                </c:pt>
                <c:pt idx="11841">
                  <c:v>0.91052699999999998</c:v>
                </c:pt>
                <c:pt idx="11842">
                  <c:v>-0.48977999999999999</c:v>
                </c:pt>
                <c:pt idx="11843">
                  <c:v>4.6559999999999997E-2</c:v>
                </c:pt>
                <c:pt idx="11844">
                  <c:v>-1.65602</c:v>
                </c:pt>
                <c:pt idx="11845">
                  <c:v>1.37225</c:v>
                </c:pt>
                <c:pt idx="11846">
                  <c:v>1.0369699999999999</c:v>
                </c:pt>
                <c:pt idx="11847">
                  <c:v>0.74931700000000001</c:v>
                </c:pt>
                <c:pt idx="11848">
                  <c:v>1.2778</c:v>
                </c:pt>
                <c:pt idx="11849">
                  <c:v>1.3954299999999999</c:v>
                </c:pt>
                <c:pt idx="11850">
                  <c:v>0.79464500000000005</c:v>
                </c:pt>
                <c:pt idx="11851">
                  <c:v>0.92779900000000004</c:v>
                </c:pt>
                <c:pt idx="11852">
                  <c:v>1.6530899999999999</c:v>
                </c:pt>
                <c:pt idx="11853">
                  <c:v>0.98732399999999998</c:v>
                </c:pt>
                <c:pt idx="11854">
                  <c:v>0.99318499999999998</c:v>
                </c:pt>
                <c:pt idx="11855">
                  <c:v>1.00963</c:v>
                </c:pt>
                <c:pt idx="11856">
                  <c:v>1.2182599999999999</c:v>
                </c:pt>
                <c:pt idx="11857">
                  <c:v>0.814577</c:v>
                </c:pt>
                <c:pt idx="11858">
                  <c:v>9.9102999999999997E-2</c:v>
                </c:pt>
                <c:pt idx="11859">
                  <c:v>1.1067100000000001</c:v>
                </c:pt>
                <c:pt idx="11860">
                  <c:v>1.1491499999999999</c:v>
                </c:pt>
                <c:pt idx="11861">
                  <c:v>1.06437</c:v>
                </c:pt>
                <c:pt idx="11862">
                  <c:v>0.89568000000000003</c:v>
                </c:pt>
                <c:pt idx="11863">
                  <c:v>1.1170599999999999</c:v>
                </c:pt>
                <c:pt idx="11864">
                  <c:v>0.92911200000000005</c:v>
                </c:pt>
                <c:pt idx="11865">
                  <c:v>1.50709</c:v>
                </c:pt>
                <c:pt idx="11866">
                  <c:v>1.03081</c:v>
                </c:pt>
                <c:pt idx="11867">
                  <c:v>1.06718</c:v>
                </c:pt>
                <c:pt idx="11868">
                  <c:v>0.98696200000000001</c:v>
                </c:pt>
                <c:pt idx="11869">
                  <c:v>1.16801</c:v>
                </c:pt>
                <c:pt idx="11870">
                  <c:v>-0.50811700000000004</c:v>
                </c:pt>
                <c:pt idx="11871">
                  <c:v>0.611267</c:v>
                </c:pt>
                <c:pt idx="11872">
                  <c:v>0.83041900000000002</c:v>
                </c:pt>
                <c:pt idx="11873">
                  <c:v>1.21431</c:v>
                </c:pt>
                <c:pt idx="11874">
                  <c:v>0.121812</c:v>
                </c:pt>
                <c:pt idx="11875">
                  <c:v>-0.40658100000000003</c:v>
                </c:pt>
                <c:pt idx="11876">
                  <c:v>1.1912499999999999</c:v>
                </c:pt>
                <c:pt idx="11877">
                  <c:v>-1.6767000000000001</c:v>
                </c:pt>
                <c:pt idx="11878">
                  <c:v>-0.27259499999999998</c:v>
                </c:pt>
                <c:pt idx="11879">
                  <c:v>1.74336</c:v>
                </c:pt>
                <c:pt idx="11880">
                  <c:v>1.02214</c:v>
                </c:pt>
                <c:pt idx="11881">
                  <c:v>0.20963499999999999</c:v>
                </c:pt>
                <c:pt idx="11882">
                  <c:v>-0.42624099999999998</c:v>
                </c:pt>
                <c:pt idx="11883">
                  <c:v>-1.4415800000000001</c:v>
                </c:pt>
                <c:pt idx="11884">
                  <c:v>0.791574</c:v>
                </c:pt>
                <c:pt idx="11885">
                  <c:v>0.82721199999999995</c:v>
                </c:pt>
                <c:pt idx="11886">
                  <c:v>-0.93852100000000005</c:v>
                </c:pt>
                <c:pt idx="11887">
                  <c:v>0.67474299999999998</c:v>
                </c:pt>
                <c:pt idx="11888">
                  <c:v>0.65052600000000005</c:v>
                </c:pt>
                <c:pt idx="11889">
                  <c:v>-1.2474000000000001</c:v>
                </c:pt>
                <c:pt idx="11890">
                  <c:v>1.5687899999999999</c:v>
                </c:pt>
                <c:pt idx="11891">
                  <c:v>-2.0353699999999999</c:v>
                </c:pt>
                <c:pt idx="11892">
                  <c:v>0.51949100000000004</c:v>
                </c:pt>
                <c:pt idx="11893">
                  <c:v>1.0618099999999999</c:v>
                </c:pt>
                <c:pt idx="11894">
                  <c:v>7.1475999999999998E-2</c:v>
                </c:pt>
                <c:pt idx="11895">
                  <c:v>0.82643800000000001</c:v>
                </c:pt>
                <c:pt idx="11896">
                  <c:v>1.0813299999999999</c:v>
                </c:pt>
                <c:pt idx="11897">
                  <c:v>0.146259</c:v>
                </c:pt>
                <c:pt idx="11898">
                  <c:v>-0.24634300000000001</c:v>
                </c:pt>
                <c:pt idx="11899">
                  <c:v>0.33372000000000002</c:v>
                </c:pt>
                <c:pt idx="11900">
                  <c:v>0.135798</c:v>
                </c:pt>
                <c:pt idx="11901">
                  <c:v>-0.70829699999999995</c:v>
                </c:pt>
                <c:pt idx="11902">
                  <c:v>-0.92716100000000001</c:v>
                </c:pt>
                <c:pt idx="11903">
                  <c:v>0.84281099999999998</c:v>
                </c:pt>
                <c:pt idx="11904">
                  <c:v>0.49279099999999998</c:v>
                </c:pt>
                <c:pt idx="11905">
                  <c:v>1.31745</c:v>
                </c:pt>
                <c:pt idx="11906">
                  <c:v>1.85117</c:v>
                </c:pt>
                <c:pt idx="11907">
                  <c:v>1.0248600000000001</c:v>
                </c:pt>
                <c:pt idx="11908">
                  <c:v>1.6538999999999999</c:v>
                </c:pt>
                <c:pt idx="11909">
                  <c:v>0.70689900000000006</c:v>
                </c:pt>
                <c:pt idx="11910">
                  <c:v>1.2347699999999999</c:v>
                </c:pt>
                <c:pt idx="11911">
                  <c:v>-0.286356</c:v>
                </c:pt>
                <c:pt idx="11912">
                  <c:v>0.376884</c:v>
                </c:pt>
                <c:pt idx="11913">
                  <c:v>-0.75744999999999996</c:v>
                </c:pt>
                <c:pt idx="11914">
                  <c:v>-8.4239999999999995E-2</c:v>
                </c:pt>
                <c:pt idx="11915">
                  <c:v>-1.29444</c:v>
                </c:pt>
                <c:pt idx="11916">
                  <c:v>-0.40722999999999998</c:v>
                </c:pt>
                <c:pt idx="11917">
                  <c:v>-1.64775</c:v>
                </c:pt>
                <c:pt idx="11918">
                  <c:v>0.54187099999999999</c:v>
                </c:pt>
                <c:pt idx="11919">
                  <c:v>1.4048499999999999</c:v>
                </c:pt>
                <c:pt idx="11920">
                  <c:v>0.95999400000000001</c:v>
                </c:pt>
                <c:pt idx="11921">
                  <c:v>0.28330100000000003</c:v>
                </c:pt>
                <c:pt idx="11922">
                  <c:v>1.79386</c:v>
                </c:pt>
                <c:pt idx="11923">
                  <c:v>1.5048699999999999</c:v>
                </c:pt>
                <c:pt idx="11924">
                  <c:v>1.0359</c:v>
                </c:pt>
                <c:pt idx="11925">
                  <c:v>1.4764200000000001</c:v>
                </c:pt>
                <c:pt idx="11926">
                  <c:v>0.22001299999999999</c:v>
                </c:pt>
                <c:pt idx="11927">
                  <c:v>1.3716900000000001</c:v>
                </c:pt>
                <c:pt idx="11928">
                  <c:v>1.4984900000000001</c:v>
                </c:pt>
                <c:pt idx="11929">
                  <c:v>0.24340999999999999</c:v>
                </c:pt>
                <c:pt idx="11930">
                  <c:v>0.355292</c:v>
                </c:pt>
                <c:pt idx="11931">
                  <c:v>-0.87946000000000002</c:v>
                </c:pt>
                <c:pt idx="11932">
                  <c:v>0.63713500000000001</c:v>
                </c:pt>
                <c:pt idx="11933">
                  <c:v>-0.60464700000000005</c:v>
                </c:pt>
                <c:pt idx="11934">
                  <c:v>0.46250599999999997</c:v>
                </c:pt>
                <c:pt idx="11935">
                  <c:v>1.28003</c:v>
                </c:pt>
                <c:pt idx="11936">
                  <c:v>-0.77441899999999997</c:v>
                </c:pt>
                <c:pt idx="11937">
                  <c:v>0.52521899999999999</c:v>
                </c:pt>
                <c:pt idx="11938">
                  <c:v>0.68453900000000001</c:v>
                </c:pt>
                <c:pt idx="11939">
                  <c:v>0.509405</c:v>
                </c:pt>
                <c:pt idx="11940">
                  <c:v>0.70246399999999998</c:v>
                </c:pt>
                <c:pt idx="11941">
                  <c:v>-1.1730799999999999</c:v>
                </c:pt>
                <c:pt idx="11942">
                  <c:v>-1.7445600000000001</c:v>
                </c:pt>
                <c:pt idx="11943">
                  <c:v>0.57908000000000004</c:v>
                </c:pt>
                <c:pt idx="11944">
                  <c:v>-0.82883300000000004</c:v>
                </c:pt>
                <c:pt idx="11945">
                  <c:v>0.49856600000000001</c:v>
                </c:pt>
                <c:pt idx="11946">
                  <c:v>-0.29035</c:v>
                </c:pt>
                <c:pt idx="11947">
                  <c:v>0.38833899999999999</c:v>
                </c:pt>
                <c:pt idx="11948">
                  <c:v>-0.48592299999999999</c:v>
                </c:pt>
                <c:pt idx="11949">
                  <c:v>-1.01244</c:v>
                </c:pt>
                <c:pt idx="11950">
                  <c:v>0.59945000000000004</c:v>
                </c:pt>
                <c:pt idx="11951">
                  <c:v>0.927396</c:v>
                </c:pt>
                <c:pt idx="11952">
                  <c:v>0.66550600000000004</c:v>
                </c:pt>
                <c:pt idx="11953">
                  <c:v>0.67961899999999997</c:v>
                </c:pt>
                <c:pt idx="11954">
                  <c:v>0.46688499999999999</c:v>
                </c:pt>
                <c:pt idx="11955">
                  <c:v>0.26538899999999999</c:v>
                </c:pt>
                <c:pt idx="11956">
                  <c:v>0.54342100000000004</c:v>
                </c:pt>
                <c:pt idx="11957">
                  <c:v>1.2090799999999999</c:v>
                </c:pt>
                <c:pt idx="11958">
                  <c:v>1.27888</c:v>
                </c:pt>
                <c:pt idx="11959">
                  <c:v>0.335646</c:v>
                </c:pt>
                <c:pt idx="11960">
                  <c:v>0.95971899999999999</c:v>
                </c:pt>
                <c:pt idx="11961">
                  <c:v>1.80707</c:v>
                </c:pt>
                <c:pt idx="11962">
                  <c:v>0.73355099999999995</c:v>
                </c:pt>
                <c:pt idx="11963">
                  <c:v>1.50437</c:v>
                </c:pt>
                <c:pt idx="11964">
                  <c:v>0.44016499999999997</c:v>
                </c:pt>
                <c:pt idx="11965">
                  <c:v>0.73347300000000004</c:v>
                </c:pt>
                <c:pt idx="11966">
                  <c:v>-0.97873600000000005</c:v>
                </c:pt>
                <c:pt idx="11967">
                  <c:v>0.28676099999999999</c:v>
                </c:pt>
                <c:pt idx="11968">
                  <c:v>1.04247</c:v>
                </c:pt>
                <c:pt idx="11969">
                  <c:v>0.64970099999999997</c:v>
                </c:pt>
                <c:pt idx="11970">
                  <c:v>0.68124399999999996</c:v>
                </c:pt>
                <c:pt idx="11971">
                  <c:v>1.71749</c:v>
                </c:pt>
                <c:pt idx="11972">
                  <c:v>0.456673</c:v>
                </c:pt>
                <c:pt idx="11973">
                  <c:v>0.63746899999999995</c:v>
                </c:pt>
                <c:pt idx="11974">
                  <c:v>0.31382399999999999</c:v>
                </c:pt>
                <c:pt idx="11975">
                  <c:v>1.7751699999999999</c:v>
                </c:pt>
                <c:pt idx="11976">
                  <c:v>1.45997</c:v>
                </c:pt>
                <c:pt idx="11977">
                  <c:v>0.64983299999999999</c:v>
                </c:pt>
                <c:pt idx="11978">
                  <c:v>0.87240899999999999</c:v>
                </c:pt>
                <c:pt idx="11979">
                  <c:v>1.62201</c:v>
                </c:pt>
                <c:pt idx="11980">
                  <c:v>0.75100199999999995</c:v>
                </c:pt>
                <c:pt idx="11981">
                  <c:v>0.88847500000000001</c:v>
                </c:pt>
                <c:pt idx="11982">
                  <c:v>0.40246100000000001</c:v>
                </c:pt>
                <c:pt idx="11983">
                  <c:v>-0.73935600000000001</c:v>
                </c:pt>
                <c:pt idx="11984">
                  <c:v>0.81052500000000005</c:v>
                </c:pt>
                <c:pt idx="11985">
                  <c:v>1.00983</c:v>
                </c:pt>
                <c:pt idx="11986">
                  <c:v>0.58764899999999998</c:v>
                </c:pt>
                <c:pt idx="11987">
                  <c:v>1.4357500000000001</c:v>
                </c:pt>
                <c:pt idx="11988">
                  <c:v>0.62255400000000005</c:v>
                </c:pt>
                <c:pt idx="11989">
                  <c:v>1.8248200000000001</c:v>
                </c:pt>
                <c:pt idx="11990">
                  <c:v>0.65951700000000002</c:v>
                </c:pt>
                <c:pt idx="11991">
                  <c:v>1.6910099999999999</c:v>
                </c:pt>
                <c:pt idx="11992">
                  <c:v>1.6800999999999999</c:v>
                </c:pt>
                <c:pt idx="11993">
                  <c:v>-0.26545600000000003</c:v>
                </c:pt>
                <c:pt idx="11994">
                  <c:v>-0.113057</c:v>
                </c:pt>
                <c:pt idx="11995">
                  <c:v>-0.16470099999999999</c:v>
                </c:pt>
                <c:pt idx="11996">
                  <c:v>-0.18117800000000001</c:v>
                </c:pt>
                <c:pt idx="11997">
                  <c:v>1.00857</c:v>
                </c:pt>
                <c:pt idx="11998">
                  <c:v>1.61087</c:v>
                </c:pt>
                <c:pt idx="11999">
                  <c:v>-1.3190000000000001E-3</c:v>
                </c:pt>
                <c:pt idx="12000">
                  <c:v>1.62653</c:v>
                </c:pt>
                <c:pt idx="12001">
                  <c:v>1.78494</c:v>
                </c:pt>
                <c:pt idx="12002">
                  <c:v>-0.36963800000000002</c:v>
                </c:pt>
                <c:pt idx="12003">
                  <c:v>-0.178478</c:v>
                </c:pt>
                <c:pt idx="12004">
                  <c:v>1.4344300000000001</c:v>
                </c:pt>
                <c:pt idx="12005">
                  <c:v>0.32145800000000002</c:v>
                </c:pt>
                <c:pt idx="12006">
                  <c:v>0.43919999999999998</c:v>
                </c:pt>
                <c:pt idx="12007">
                  <c:v>-0.53544700000000001</c:v>
                </c:pt>
                <c:pt idx="12008">
                  <c:v>0.29571399999999998</c:v>
                </c:pt>
                <c:pt idx="12009">
                  <c:v>1.2467600000000001</c:v>
                </c:pt>
                <c:pt idx="12010">
                  <c:v>0.10148699999999999</c:v>
                </c:pt>
                <c:pt idx="12011">
                  <c:v>1.01362</c:v>
                </c:pt>
                <c:pt idx="12012">
                  <c:v>0.24840999999999999</c:v>
                </c:pt>
                <c:pt idx="12013">
                  <c:v>1.2366600000000001</c:v>
                </c:pt>
                <c:pt idx="12014">
                  <c:v>2.3191999999999999</c:v>
                </c:pt>
                <c:pt idx="12015">
                  <c:v>1.4655499999999999</c:v>
                </c:pt>
                <c:pt idx="12016">
                  <c:v>1.1283300000000001</c:v>
                </c:pt>
                <c:pt idx="12017">
                  <c:v>1.3028200000000001</c:v>
                </c:pt>
                <c:pt idx="12018">
                  <c:v>1.9174500000000001</c:v>
                </c:pt>
                <c:pt idx="12019">
                  <c:v>1.69557</c:v>
                </c:pt>
                <c:pt idx="12020">
                  <c:v>1.72458</c:v>
                </c:pt>
                <c:pt idx="12021">
                  <c:v>1.44713</c:v>
                </c:pt>
                <c:pt idx="12022">
                  <c:v>0.397206</c:v>
                </c:pt>
                <c:pt idx="12023">
                  <c:v>0.91219799999999995</c:v>
                </c:pt>
                <c:pt idx="12024">
                  <c:v>0.19125700000000001</c:v>
                </c:pt>
                <c:pt idx="12025">
                  <c:v>1.6946000000000001</c:v>
                </c:pt>
                <c:pt idx="12026">
                  <c:v>1.0753299999999999</c:v>
                </c:pt>
                <c:pt idx="12027">
                  <c:v>0.949295</c:v>
                </c:pt>
                <c:pt idx="12028">
                  <c:v>1.10409</c:v>
                </c:pt>
                <c:pt idx="12029">
                  <c:v>5.7193000000000001E-2</c:v>
                </c:pt>
                <c:pt idx="12030">
                  <c:v>1.70139</c:v>
                </c:pt>
                <c:pt idx="12031">
                  <c:v>1.1529400000000001</c:v>
                </c:pt>
                <c:pt idx="12032">
                  <c:v>2.1428699999999998</c:v>
                </c:pt>
                <c:pt idx="12033">
                  <c:v>1.3044800000000001</c:v>
                </c:pt>
                <c:pt idx="12034">
                  <c:v>1.5528500000000001</c:v>
                </c:pt>
                <c:pt idx="12035">
                  <c:v>0.46714800000000001</c:v>
                </c:pt>
                <c:pt idx="12036">
                  <c:v>1.70238</c:v>
                </c:pt>
                <c:pt idx="12037">
                  <c:v>1.4015200000000001</c:v>
                </c:pt>
                <c:pt idx="12038">
                  <c:v>1.3870400000000001</c:v>
                </c:pt>
                <c:pt idx="12039">
                  <c:v>1.22241</c:v>
                </c:pt>
                <c:pt idx="12040">
                  <c:v>1.37469</c:v>
                </c:pt>
                <c:pt idx="12041">
                  <c:v>1.3415900000000001</c:v>
                </c:pt>
                <c:pt idx="12042">
                  <c:v>1.1771199999999999</c:v>
                </c:pt>
                <c:pt idx="12043">
                  <c:v>0.52917899999999995</c:v>
                </c:pt>
                <c:pt idx="12044">
                  <c:v>0.80387299999999995</c:v>
                </c:pt>
                <c:pt idx="12045">
                  <c:v>1.28139</c:v>
                </c:pt>
                <c:pt idx="12046">
                  <c:v>1.85188</c:v>
                </c:pt>
                <c:pt idx="12047">
                  <c:v>1.30481</c:v>
                </c:pt>
                <c:pt idx="12048">
                  <c:v>1.5405800000000001</c:v>
                </c:pt>
                <c:pt idx="12049">
                  <c:v>0.519204</c:v>
                </c:pt>
                <c:pt idx="12050">
                  <c:v>0.67515400000000003</c:v>
                </c:pt>
                <c:pt idx="12051">
                  <c:v>1.3066500000000001</c:v>
                </c:pt>
                <c:pt idx="12052">
                  <c:v>1.57012</c:v>
                </c:pt>
                <c:pt idx="12053">
                  <c:v>1.4129499999999999</c:v>
                </c:pt>
                <c:pt idx="12054">
                  <c:v>1.69922</c:v>
                </c:pt>
                <c:pt idx="12055">
                  <c:v>1.4986600000000001</c:v>
                </c:pt>
                <c:pt idx="12056">
                  <c:v>0.74642200000000003</c:v>
                </c:pt>
                <c:pt idx="12057">
                  <c:v>1.49617</c:v>
                </c:pt>
                <c:pt idx="12058">
                  <c:v>1.3216399999999999</c:v>
                </c:pt>
                <c:pt idx="12059">
                  <c:v>1.5442800000000001</c:v>
                </c:pt>
                <c:pt idx="12060">
                  <c:v>2.1227100000000001</c:v>
                </c:pt>
                <c:pt idx="12061">
                  <c:v>0.67248799999999997</c:v>
                </c:pt>
                <c:pt idx="12062">
                  <c:v>0.60260100000000005</c:v>
                </c:pt>
                <c:pt idx="12063">
                  <c:v>0.60596399999999995</c:v>
                </c:pt>
                <c:pt idx="12064">
                  <c:v>1.1146499999999999</c:v>
                </c:pt>
                <c:pt idx="12065">
                  <c:v>1.3891199999999999</c:v>
                </c:pt>
                <c:pt idx="12066">
                  <c:v>0.837619</c:v>
                </c:pt>
                <c:pt idx="12067">
                  <c:v>0.90387899999999999</c:v>
                </c:pt>
                <c:pt idx="12068">
                  <c:v>1.89452</c:v>
                </c:pt>
                <c:pt idx="12069">
                  <c:v>1.12852</c:v>
                </c:pt>
                <c:pt idx="12070">
                  <c:v>0.49218400000000001</c:v>
                </c:pt>
                <c:pt idx="12071">
                  <c:v>1.1218900000000001</c:v>
                </c:pt>
                <c:pt idx="12072">
                  <c:v>1.5587200000000001</c:v>
                </c:pt>
                <c:pt idx="12073">
                  <c:v>0.939419</c:v>
                </c:pt>
                <c:pt idx="12074">
                  <c:v>1.3819900000000001</c:v>
                </c:pt>
                <c:pt idx="12075">
                  <c:v>1.0787599999999999</c:v>
                </c:pt>
                <c:pt idx="12076">
                  <c:v>1.2270700000000001</c:v>
                </c:pt>
                <c:pt idx="12077">
                  <c:v>1.8304100000000001</c:v>
                </c:pt>
                <c:pt idx="12078">
                  <c:v>1.50865</c:v>
                </c:pt>
                <c:pt idx="12079">
                  <c:v>1.5079199999999999</c:v>
                </c:pt>
                <c:pt idx="12080">
                  <c:v>1.4816100000000001</c:v>
                </c:pt>
                <c:pt idx="12081">
                  <c:v>2.03573</c:v>
                </c:pt>
                <c:pt idx="12082">
                  <c:v>1.7197199999999999</c:v>
                </c:pt>
                <c:pt idx="12083">
                  <c:v>1.3690199999999999</c:v>
                </c:pt>
                <c:pt idx="12084">
                  <c:v>1.20309</c:v>
                </c:pt>
                <c:pt idx="12085">
                  <c:v>1.63025</c:v>
                </c:pt>
                <c:pt idx="12086">
                  <c:v>1.7288300000000001</c:v>
                </c:pt>
                <c:pt idx="12087">
                  <c:v>1.4159600000000001</c:v>
                </c:pt>
                <c:pt idx="12088">
                  <c:v>1.31511</c:v>
                </c:pt>
                <c:pt idx="12089">
                  <c:v>1.2561</c:v>
                </c:pt>
                <c:pt idx="12090">
                  <c:v>1.19512</c:v>
                </c:pt>
                <c:pt idx="12091">
                  <c:v>1.4333899999999999</c:v>
                </c:pt>
                <c:pt idx="12092">
                  <c:v>1.09826</c:v>
                </c:pt>
                <c:pt idx="12093">
                  <c:v>1.17472</c:v>
                </c:pt>
                <c:pt idx="12094">
                  <c:v>1.7630600000000001</c:v>
                </c:pt>
                <c:pt idx="12095">
                  <c:v>1.1871499999999999</c:v>
                </c:pt>
                <c:pt idx="12096">
                  <c:v>0.82593700000000003</c:v>
                </c:pt>
                <c:pt idx="12097">
                  <c:v>1.00892</c:v>
                </c:pt>
                <c:pt idx="12098">
                  <c:v>1.5007699999999999</c:v>
                </c:pt>
                <c:pt idx="12099">
                  <c:v>1.20309</c:v>
                </c:pt>
                <c:pt idx="12100">
                  <c:v>1.12198</c:v>
                </c:pt>
                <c:pt idx="12101">
                  <c:v>1.04505</c:v>
                </c:pt>
                <c:pt idx="12102">
                  <c:v>1.32186</c:v>
                </c:pt>
                <c:pt idx="12103">
                  <c:v>1.6250500000000001</c:v>
                </c:pt>
                <c:pt idx="12104">
                  <c:v>1.2955099999999999</c:v>
                </c:pt>
                <c:pt idx="12105">
                  <c:v>0.89712899999999995</c:v>
                </c:pt>
                <c:pt idx="12106">
                  <c:v>-5.9664000000000002E-2</c:v>
                </c:pt>
                <c:pt idx="12107">
                  <c:v>1.2322500000000001</c:v>
                </c:pt>
                <c:pt idx="12108">
                  <c:v>1.7396</c:v>
                </c:pt>
                <c:pt idx="12109">
                  <c:v>1.1414200000000001</c:v>
                </c:pt>
                <c:pt idx="12110">
                  <c:v>1.5096000000000001</c:v>
                </c:pt>
                <c:pt idx="12111">
                  <c:v>1.17309</c:v>
                </c:pt>
                <c:pt idx="12112">
                  <c:v>1.17398</c:v>
                </c:pt>
                <c:pt idx="12113">
                  <c:v>0.94621299999999997</c:v>
                </c:pt>
                <c:pt idx="12114">
                  <c:v>1.2464</c:v>
                </c:pt>
                <c:pt idx="12115">
                  <c:v>1.25112</c:v>
                </c:pt>
                <c:pt idx="12116">
                  <c:v>1.34649</c:v>
                </c:pt>
                <c:pt idx="12117">
                  <c:v>0.97974799999999995</c:v>
                </c:pt>
                <c:pt idx="12118">
                  <c:v>0.79001299999999997</c:v>
                </c:pt>
                <c:pt idx="12119">
                  <c:v>0.13069500000000001</c:v>
                </c:pt>
                <c:pt idx="12120">
                  <c:v>1.3284499999999999</c:v>
                </c:pt>
                <c:pt idx="12121">
                  <c:v>0.42613099999999998</c:v>
                </c:pt>
                <c:pt idx="12122">
                  <c:v>1.52199</c:v>
                </c:pt>
                <c:pt idx="12123">
                  <c:v>1.26061</c:v>
                </c:pt>
                <c:pt idx="12124">
                  <c:v>1.13673</c:v>
                </c:pt>
                <c:pt idx="12125">
                  <c:v>1.43401</c:v>
                </c:pt>
                <c:pt idx="12126">
                  <c:v>0.35675800000000002</c:v>
                </c:pt>
                <c:pt idx="12127">
                  <c:v>1.0733600000000001</c:v>
                </c:pt>
                <c:pt idx="12128">
                  <c:v>0.24949399999999999</c:v>
                </c:pt>
                <c:pt idx="12129">
                  <c:v>1.1918500000000001</c:v>
                </c:pt>
                <c:pt idx="12130">
                  <c:v>1.00383</c:v>
                </c:pt>
                <c:pt idx="12131">
                  <c:v>0.67913100000000004</c:v>
                </c:pt>
                <c:pt idx="12132">
                  <c:v>1.75264</c:v>
                </c:pt>
                <c:pt idx="12133">
                  <c:v>1.58222</c:v>
                </c:pt>
                <c:pt idx="12134">
                  <c:v>1.0607899999999999</c:v>
                </c:pt>
                <c:pt idx="12135">
                  <c:v>0.99614000000000003</c:v>
                </c:pt>
                <c:pt idx="12136">
                  <c:v>1.1613800000000001</c:v>
                </c:pt>
                <c:pt idx="12137">
                  <c:v>1.4371</c:v>
                </c:pt>
                <c:pt idx="12138">
                  <c:v>0.97205399999999997</c:v>
                </c:pt>
                <c:pt idx="12139">
                  <c:v>1.36816</c:v>
                </c:pt>
                <c:pt idx="12140">
                  <c:v>1.0067600000000001</c:v>
                </c:pt>
                <c:pt idx="12141">
                  <c:v>1.46482</c:v>
                </c:pt>
                <c:pt idx="12142">
                  <c:v>0.70958299999999996</c:v>
                </c:pt>
                <c:pt idx="12143">
                  <c:v>1.2748999999999999</c:v>
                </c:pt>
                <c:pt idx="12144">
                  <c:v>1.49573</c:v>
                </c:pt>
                <c:pt idx="12145">
                  <c:v>1.4939199999999999</c:v>
                </c:pt>
                <c:pt idx="12146">
                  <c:v>1.6281099999999999</c:v>
                </c:pt>
                <c:pt idx="12147">
                  <c:v>1.45601</c:v>
                </c:pt>
                <c:pt idx="12148">
                  <c:v>1.14256</c:v>
                </c:pt>
                <c:pt idx="12149">
                  <c:v>1.52017</c:v>
                </c:pt>
                <c:pt idx="12150">
                  <c:v>7.2870000000000004E-2</c:v>
                </c:pt>
                <c:pt idx="12151">
                  <c:v>1.0721499999999999</c:v>
                </c:pt>
                <c:pt idx="12152">
                  <c:v>1.7401199999999999</c:v>
                </c:pt>
                <c:pt idx="12153">
                  <c:v>1.3951199999999999</c:v>
                </c:pt>
                <c:pt idx="12154">
                  <c:v>1.79094</c:v>
                </c:pt>
                <c:pt idx="12155">
                  <c:v>1.26898</c:v>
                </c:pt>
                <c:pt idx="12156">
                  <c:v>1.3060499999999999</c:v>
                </c:pt>
                <c:pt idx="12157">
                  <c:v>0.13661499999999999</c:v>
                </c:pt>
                <c:pt idx="12158">
                  <c:v>0.94824799999999998</c:v>
                </c:pt>
                <c:pt idx="12159">
                  <c:v>0.25426900000000002</c:v>
                </c:pt>
                <c:pt idx="12160">
                  <c:v>1.08761</c:v>
                </c:pt>
                <c:pt idx="12161">
                  <c:v>-0.41111199999999998</c:v>
                </c:pt>
                <c:pt idx="12162">
                  <c:v>1.13531</c:v>
                </c:pt>
                <c:pt idx="12163">
                  <c:v>2.4312</c:v>
                </c:pt>
                <c:pt idx="12164">
                  <c:v>1.0527500000000001</c:v>
                </c:pt>
                <c:pt idx="12165">
                  <c:v>-1.20861</c:v>
                </c:pt>
                <c:pt idx="12166">
                  <c:v>-4.0750000000000001E-2</c:v>
                </c:pt>
                <c:pt idx="12167">
                  <c:v>1.1740200000000001</c:v>
                </c:pt>
                <c:pt idx="12168">
                  <c:v>1.1047100000000001</c:v>
                </c:pt>
                <c:pt idx="12169">
                  <c:v>0.56306100000000003</c:v>
                </c:pt>
                <c:pt idx="12170">
                  <c:v>0.76302400000000004</c:v>
                </c:pt>
                <c:pt idx="12171">
                  <c:v>0.91769299999999998</c:v>
                </c:pt>
                <c:pt idx="12172">
                  <c:v>1.3137799999999999</c:v>
                </c:pt>
                <c:pt idx="12173">
                  <c:v>1.4463200000000001</c:v>
                </c:pt>
                <c:pt idx="12174">
                  <c:v>1.73682</c:v>
                </c:pt>
                <c:pt idx="12175">
                  <c:v>1.4798800000000001</c:v>
                </c:pt>
                <c:pt idx="12176">
                  <c:v>0.75438899999999998</c:v>
                </c:pt>
                <c:pt idx="12177">
                  <c:v>1.3835500000000001</c:v>
                </c:pt>
                <c:pt idx="12178">
                  <c:v>0.93209200000000003</c:v>
                </c:pt>
                <c:pt idx="12179">
                  <c:v>0.90082700000000004</c:v>
                </c:pt>
                <c:pt idx="12180">
                  <c:v>1.15147</c:v>
                </c:pt>
                <c:pt idx="12181">
                  <c:v>0.99307299999999998</c:v>
                </c:pt>
                <c:pt idx="12182">
                  <c:v>1.1151800000000001</c:v>
                </c:pt>
                <c:pt idx="12183">
                  <c:v>0.80120999999999998</c:v>
                </c:pt>
                <c:pt idx="12184">
                  <c:v>0.63688299999999998</c:v>
                </c:pt>
                <c:pt idx="12185">
                  <c:v>1.3057000000000001</c:v>
                </c:pt>
                <c:pt idx="12186">
                  <c:v>3.0893E-2</c:v>
                </c:pt>
                <c:pt idx="12187">
                  <c:v>0.29502899999999999</c:v>
                </c:pt>
                <c:pt idx="12188">
                  <c:v>1.21814</c:v>
                </c:pt>
                <c:pt idx="12189">
                  <c:v>1.2530300000000001</c:v>
                </c:pt>
                <c:pt idx="12190">
                  <c:v>0.31124200000000002</c:v>
                </c:pt>
                <c:pt idx="12191">
                  <c:v>0.691828</c:v>
                </c:pt>
                <c:pt idx="12192">
                  <c:v>1.4235199999999999</c:v>
                </c:pt>
                <c:pt idx="12193">
                  <c:v>0.96448299999999998</c:v>
                </c:pt>
                <c:pt idx="12194">
                  <c:v>1.15171</c:v>
                </c:pt>
                <c:pt idx="12195">
                  <c:v>0.89699700000000004</c:v>
                </c:pt>
                <c:pt idx="12196">
                  <c:v>1.34398</c:v>
                </c:pt>
                <c:pt idx="12197">
                  <c:v>-4.9616E-2</c:v>
                </c:pt>
                <c:pt idx="12198">
                  <c:v>1.3057300000000001</c:v>
                </c:pt>
                <c:pt idx="12199">
                  <c:v>1.3433900000000001</c:v>
                </c:pt>
                <c:pt idx="12200">
                  <c:v>0.69704299999999997</c:v>
                </c:pt>
                <c:pt idx="12201">
                  <c:v>1.1663699999999999</c:v>
                </c:pt>
                <c:pt idx="12202">
                  <c:v>0.86328400000000005</c:v>
                </c:pt>
                <c:pt idx="12203">
                  <c:v>1.06596</c:v>
                </c:pt>
                <c:pt idx="12204">
                  <c:v>-0.36574600000000002</c:v>
                </c:pt>
                <c:pt idx="12205">
                  <c:v>0.49794500000000003</c:v>
                </c:pt>
                <c:pt idx="12206">
                  <c:v>0.152116</c:v>
                </c:pt>
                <c:pt idx="12207">
                  <c:v>1.1364399999999999</c:v>
                </c:pt>
                <c:pt idx="12208">
                  <c:v>1.6943600000000001</c:v>
                </c:pt>
                <c:pt idx="12209">
                  <c:v>-1.2227300000000001</c:v>
                </c:pt>
                <c:pt idx="12210">
                  <c:v>-1.00657</c:v>
                </c:pt>
                <c:pt idx="12211">
                  <c:v>1.6162700000000001</c:v>
                </c:pt>
                <c:pt idx="12212">
                  <c:v>-0.39165699999999998</c:v>
                </c:pt>
                <c:pt idx="12213">
                  <c:v>-0.386127</c:v>
                </c:pt>
                <c:pt idx="12214">
                  <c:v>-0.52794099999999999</c:v>
                </c:pt>
                <c:pt idx="12215">
                  <c:v>1.077</c:v>
                </c:pt>
                <c:pt idx="12216">
                  <c:v>1.3874899999999999</c:v>
                </c:pt>
                <c:pt idx="12217">
                  <c:v>0.21496599999999999</c:v>
                </c:pt>
                <c:pt idx="12218">
                  <c:v>-0.843418</c:v>
                </c:pt>
                <c:pt idx="12219">
                  <c:v>0.81514399999999998</c:v>
                </c:pt>
                <c:pt idx="12220">
                  <c:v>1.3221000000000001</c:v>
                </c:pt>
                <c:pt idx="12221">
                  <c:v>0.18110000000000001</c:v>
                </c:pt>
                <c:pt idx="12222">
                  <c:v>1.40289</c:v>
                </c:pt>
                <c:pt idx="12223">
                  <c:v>-0.360203</c:v>
                </c:pt>
                <c:pt idx="12224">
                  <c:v>1.45397</c:v>
                </c:pt>
                <c:pt idx="12225">
                  <c:v>1.60873</c:v>
                </c:pt>
                <c:pt idx="12226">
                  <c:v>1.3200700000000001</c:v>
                </c:pt>
                <c:pt idx="12227">
                  <c:v>0.62601200000000001</c:v>
                </c:pt>
                <c:pt idx="12228">
                  <c:v>1.3596699999999999</c:v>
                </c:pt>
                <c:pt idx="12229">
                  <c:v>0.75438700000000003</c:v>
                </c:pt>
                <c:pt idx="12230">
                  <c:v>-0.216226</c:v>
                </c:pt>
                <c:pt idx="12231">
                  <c:v>-8.4825999999999999E-2</c:v>
                </c:pt>
                <c:pt idx="12232">
                  <c:v>0.63336300000000001</c:v>
                </c:pt>
                <c:pt idx="12233">
                  <c:v>-0.49156699999999998</c:v>
                </c:pt>
                <c:pt idx="12234">
                  <c:v>1.1474899999999999</c:v>
                </c:pt>
                <c:pt idx="12235">
                  <c:v>0.31950699999999999</c:v>
                </c:pt>
                <c:pt idx="12236">
                  <c:v>1.0545100000000001</c:v>
                </c:pt>
                <c:pt idx="12237">
                  <c:v>0.1958</c:v>
                </c:pt>
                <c:pt idx="12238">
                  <c:v>1.2335400000000001</c:v>
                </c:pt>
                <c:pt idx="12239">
                  <c:v>-0.66835599999999995</c:v>
                </c:pt>
                <c:pt idx="12240">
                  <c:v>0.31801299999999999</c:v>
                </c:pt>
                <c:pt idx="12241">
                  <c:v>-0.73452399999999995</c:v>
                </c:pt>
                <c:pt idx="12242">
                  <c:v>1.3493200000000001</c:v>
                </c:pt>
                <c:pt idx="12243">
                  <c:v>0.637069</c:v>
                </c:pt>
                <c:pt idx="12244">
                  <c:v>1.10022</c:v>
                </c:pt>
                <c:pt idx="12245">
                  <c:v>0.78149000000000002</c:v>
                </c:pt>
                <c:pt idx="12246">
                  <c:v>-1.14741</c:v>
                </c:pt>
                <c:pt idx="12247">
                  <c:v>-0.13996800000000001</c:v>
                </c:pt>
                <c:pt idx="12248">
                  <c:v>0.226747</c:v>
                </c:pt>
                <c:pt idx="12249">
                  <c:v>-0.15740799999999999</c:v>
                </c:pt>
                <c:pt idx="12250">
                  <c:v>0.95155400000000001</c:v>
                </c:pt>
                <c:pt idx="12251">
                  <c:v>-0.36909999999999998</c:v>
                </c:pt>
                <c:pt idx="12252">
                  <c:v>-0.28609899999999999</c:v>
                </c:pt>
                <c:pt idx="12253">
                  <c:v>1.6089800000000001</c:v>
                </c:pt>
                <c:pt idx="12254">
                  <c:v>1.27474</c:v>
                </c:pt>
                <c:pt idx="12255">
                  <c:v>0.24606800000000001</c:v>
                </c:pt>
                <c:pt idx="12256">
                  <c:v>-0.268482</c:v>
                </c:pt>
                <c:pt idx="12257">
                  <c:v>1.65659</c:v>
                </c:pt>
                <c:pt idx="12258">
                  <c:v>1.44757</c:v>
                </c:pt>
                <c:pt idx="12259">
                  <c:v>1.40093</c:v>
                </c:pt>
                <c:pt idx="12260">
                  <c:v>0.76633200000000001</c:v>
                </c:pt>
                <c:pt idx="12261">
                  <c:v>2.28457</c:v>
                </c:pt>
                <c:pt idx="12262">
                  <c:v>0.99760300000000002</c:v>
                </c:pt>
                <c:pt idx="12263">
                  <c:v>0.60630700000000004</c:v>
                </c:pt>
                <c:pt idx="12264">
                  <c:v>1.1054299999999999</c:v>
                </c:pt>
                <c:pt idx="12265">
                  <c:v>1.43503</c:v>
                </c:pt>
                <c:pt idx="12266">
                  <c:v>1.71296</c:v>
                </c:pt>
                <c:pt idx="12267">
                  <c:v>0.269125</c:v>
                </c:pt>
                <c:pt idx="12268">
                  <c:v>0.7</c:v>
                </c:pt>
                <c:pt idx="12269">
                  <c:v>-0.83556900000000001</c:v>
                </c:pt>
                <c:pt idx="12270">
                  <c:v>0.75240899999999999</c:v>
                </c:pt>
                <c:pt idx="12271">
                  <c:v>-0.173597</c:v>
                </c:pt>
                <c:pt idx="12272">
                  <c:v>0.76890599999999998</c:v>
                </c:pt>
                <c:pt idx="12273">
                  <c:v>0.49266399999999999</c:v>
                </c:pt>
                <c:pt idx="12274">
                  <c:v>1.70757</c:v>
                </c:pt>
                <c:pt idx="12275">
                  <c:v>1.33633</c:v>
                </c:pt>
                <c:pt idx="12276">
                  <c:v>-9.9450000000000007E-3</c:v>
                </c:pt>
                <c:pt idx="12277">
                  <c:v>0.956843</c:v>
                </c:pt>
                <c:pt idx="12278">
                  <c:v>1.28457</c:v>
                </c:pt>
                <c:pt idx="12279">
                  <c:v>1.1081399999999999</c:v>
                </c:pt>
                <c:pt idx="12280">
                  <c:v>0.61689700000000003</c:v>
                </c:pt>
                <c:pt idx="12281">
                  <c:v>0.41755300000000001</c:v>
                </c:pt>
                <c:pt idx="12282">
                  <c:v>1.31402</c:v>
                </c:pt>
                <c:pt idx="12283">
                  <c:v>0.26930599999999999</c:v>
                </c:pt>
                <c:pt idx="12284">
                  <c:v>0.442216</c:v>
                </c:pt>
                <c:pt idx="12285">
                  <c:v>0.85509800000000002</c:v>
                </c:pt>
                <c:pt idx="12286">
                  <c:v>1.91082</c:v>
                </c:pt>
                <c:pt idx="12287">
                  <c:v>1.16398</c:v>
                </c:pt>
                <c:pt idx="12288">
                  <c:v>1.66964</c:v>
                </c:pt>
                <c:pt idx="12289">
                  <c:v>0.212977</c:v>
                </c:pt>
                <c:pt idx="12290">
                  <c:v>1.17648</c:v>
                </c:pt>
                <c:pt idx="12291">
                  <c:v>0.94676400000000005</c:v>
                </c:pt>
                <c:pt idx="12292">
                  <c:v>0.63963300000000001</c:v>
                </c:pt>
                <c:pt idx="12293">
                  <c:v>0.61829500000000004</c:v>
                </c:pt>
                <c:pt idx="12294">
                  <c:v>0.45633400000000002</c:v>
                </c:pt>
                <c:pt idx="12295">
                  <c:v>1.5355099999999999</c:v>
                </c:pt>
                <c:pt idx="12296">
                  <c:v>2.2285200000000001</c:v>
                </c:pt>
                <c:pt idx="12297">
                  <c:v>1.14201</c:v>
                </c:pt>
                <c:pt idx="12298">
                  <c:v>0.82709999999999995</c:v>
                </c:pt>
                <c:pt idx="12299">
                  <c:v>1.62554</c:v>
                </c:pt>
                <c:pt idx="12300">
                  <c:v>-0.318027</c:v>
                </c:pt>
                <c:pt idx="12301">
                  <c:v>1.36697</c:v>
                </c:pt>
                <c:pt idx="12302">
                  <c:v>0.33325399999999999</c:v>
                </c:pt>
                <c:pt idx="12303">
                  <c:v>1.78746</c:v>
                </c:pt>
                <c:pt idx="12304">
                  <c:v>1.56775</c:v>
                </c:pt>
                <c:pt idx="12305">
                  <c:v>0.95260100000000003</c:v>
                </c:pt>
                <c:pt idx="12306">
                  <c:v>1.65049</c:v>
                </c:pt>
                <c:pt idx="12307">
                  <c:v>1.50682</c:v>
                </c:pt>
                <c:pt idx="12308">
                  <c:v>1.1198399999999999</c:v>
                </c:pt>
                <c:pt idx="12309">
                  <c:v>1.3078000000000001</c:v>
                </c:pt>
                <c:pt idx="12310">
                  <c:v>1.1359699999999999</c:v>
                </c:pt>
                <c:pt idx="12311">
                  <c:v>1.1448700000000001</c:v>
                </c:pt>
                <c:pt idx="12312">
                  <c:v>1.57386</c:v>
                </c:pt>
                <c:pt idx="12313">
                  <c:v>1.5709</c:v>
                </c:pt>
                <c:pt idx="12314">
                  <c:v>1.1940599999999999</c:v>
                </c:pt>
                <c:pt idx="12315">
                  <c:v>1.2114799999999999</c:v>
                </c:pt>
                <c:pt idx="12316">
                  <c:v>1.17858</c:v>
                </c:pt>
                <c:pt idx="12317">
                  <c:v>0.70180600000000004</c:v>
                </c:pt>
                <c:pt idx="12318">
                  <c:v>1.6628000000000001</c:v>
                </c:pt>
                <c:pt idx="12319">
                  <c:v>0.190306</c:v>
                </c:pt>
                <c:pt idx="12320">
                  <c:v>1.9819800000000001</c:v>
                </c:pt>
                <c:pt idx="12321">
                  <c:v>2.0435300000000001</c:v>
                </c:pt>
                <c:pt idx="12322">
                  <c:v>1.7743800000000001</c:v>
                </c:pt>
                <c:pt idx="12323">
                  <c:v>2.1777199999999999</c:v>
                </c:pt>
                <c:pt idx="12324">
                  <c:v>0.641208</c:v>
                </c:pt>
                <c:pt idx="12325">
                  <c:v>1.60989</c:v>
                </c:pt>
                <c:pt idx="12326">
                  <c:v>1.4688300000000001</c:v>
                </c:pt>
                <c:pt idx="12327">
                  <c:v>1.80498</c:v>
                </c:pt>
                <c:pt idx="12328">
                  <c:v>1.6151500000000001</c:v>
                </c:pt>
                <c:pt idx="12329">
                  <c:v>1.55406</c:v>
                </c:pt>
                <c:pt idx="12330">
                  <c:v>0.50346400000000002</c:v>
                </c:pt>
                <c:pt idx="12331">
                  <c:v>1.6433500000000001</c:v>
                </c:pt>
                <c:pt idx="12332">
                  <c:v>0.63632599999999995</c:v>
                </c:pt>
                <c:pt idx="12333">
                  <c:v>0.92073700000000003</c:v>
                </c:pt>
                <c:pt idx="12334">
                  <c:v>1.7541500000000001</c:v>
                </c:pt>
                <c:pt idx="12335">
                  <c:v>0.68731100000000001</c:v>
                </c:pt>
                <c:pt idx="12336">
                  <c:v>1.99207</c:v>
                </c:pt>
                <c:pt idx="12337">
                  <c:v>0.85184899999999997</c:v>
                </c:pt>
                <c:pt idx="12338">
                  <c:v>2.0719099999999999</c:v>
                </c:pt>
                <c:pt idx="12339">
                  <c:v>1.4674799999999999</c:v>
                </c:pt>
                <c:pt idx="12340">
                  <c:v>1.6704000000000001</c:v>
                </c:pt>
                <c:pt idx="12341">
                  <c:v>1.4941</c:v>
                </c:pt>
                <c:pt idx="12342">
                  <c:v>1.3962300000000001</c:v>
                </c:pt>
                <c:pt idx="12343">
                  <c:v>1.6640299999999999</c:v>
                </c:pt>
                <c:pt idx="12344">
                  <c:v>2.0685899999999999</c:v>
                </c:pt>
                <c:pt idx="12345">
                  <c:v>1.3492900000000001</c:v>
                </c:pt>
                <c:pt idx="12346">
                  <c:v>1.5048299999999999</c:v>
                </c:pt>
                <c:pt idx="12347">
                  <c:v>1.4035899999999999</c:v>
                </c:pt>
                <c:pt idx="12348">
                  <c:v>1.4597899999999999</c:v>
                </c:pt>
                <c:pt idx="12349">
                  <c:v>1.9795</c:v>
                </c:pt>
                <c:pt idx="12350">
                  <c:v>1.6161300000000001</c:v>
                </c:pt>
                <c:pt idx="12351">
                  <c:v>1.1239600000000001</c:v>
                </c:pt>
                <c:pt idx="12352">
                  <c:v>1.5072000000000001</c:v>
                </c:pt>
                <c:pt idx="12353">
                  <c:v>0.57053500000000001</c:v>
                </c:pt>
                <c:pt idx="12354">
                  <c:v>0.73080199999999995</c:v>
                </c:pt>
                <c:pt idx="12355">
                  <c:v>2.4124300000000001</c:v>
                </c:pt>
                <c:pt idx="12356">
                  <c:v>1.4168000000000001</c:v>
                </c:pt>
                <c:pt idx="12357">
                  <c:v>1.2038899999999999</c:v>
                </c:pt>
                <c:pt idx="12358">
                  <c:v>1.24325</c:v>
                </c:pt>
                <c:pt idx="12359">
                  <c:v>1.24698</c:v>
                </c:pt>
                <c:pt idx="12360">
                  <c:v>1.6167199999999999</c:v>
                </c:pt>
                <c:pt idx="12361">
                  <c:v>1.4146399999999999</c:v>
                </c:pt>
                <c:pt idx="12362">
                  <c:v>0.93338299999999996</c:v>
                </c:pt>
                <c:pt idx="12363">
                  <c:v>1.61574</c:v>
                </c:pt>
                <c:pt idx="12364">
                  <c:v>1.3105500000000001</c:v>
                </c:pt>
                <c:pt idx="12365">
                  <c:v>0.70503000000000005</c:v>
                </c:pt>
                <c:pt idx="12366">
                  <c:v>1.63652</c:v>
                </c:pt>
                <c:pt idx="12367">
                  <c:v>1.0701499999999999</c:v>
                </c:pt>
                <c:pt idx="12368">
                  <c:v>0.922794</c:v>
                </c:pt>
                <c:pt idx="12369">
                  <c:v>0.70229399999999997</c:v>
                </c:pt>
                <c:pt idx="12370">
                  <c:v>1.1228100000000001</c:v>
                </c:pt>
                <c:pt idx="12371">
                  <c:v>-7.2024000000000005E-2</c:v>
                </c:pt>
                <c:pt idx="12372">
                  <c:v>1.6212299999999999</c:v>
                </c:pt>
                <c:pt idx="12373">
                  <c:v>1.6012599999999999</c:v>
                </c:pt>
                <c:pt idx="12374">
                  <c:v>0.94266499999999998</c:v>
                </c:pt>
                <c:pt idx="12375">
                  <c:v>1.0511999999999999</c:v>
                </c:pt>
                <c:pt idx="12376">
                  <c:v>1.0015700000000001</c:v>
                </c:pt>
                <c:pt idx="12377">
                  <c:v>0.63697499999999996</c:v>
                </c:pt>
                <c:pt idx="12378">
                  <c:v>0.85830499999999998</c:v>
                </c:pt>
                <c:pt idx="12379">
                  <c:v>0.86841599999999997</c:v>
                </c:pt>
                <c:pt idx="12380">
                  <c:v>0.90601699999999996</c:v>
                </c:pt>
                <c:pt idx="12381">
                  <c:v>1.38167</c:v>
                </c:pt>
                <c:pt idx="12382">
                  <c:v>1.53129</c:v>
                </c:pt>
                <c:pt idx="12383">
                  <c:v>0.62506499999999998</c:v>
                </c:pt>
                <c:pt idx="12384">
                  <c:v>0.738228</c:v>
                </c:pt>
                <c:pt idx="12385">
                  <c:v>0.64715699999999998</c:v>
                </c:pt>
                <c:pt idx="12386">
                  <c:v>0.98612599999999995</c:v>
                </c:pt>
                <c:pt idx="12387">
                  <c:v>0.85939100000000002</c:v>
                </c:pt>
                <c:pt idx="12388">
                  <c:v>1.18235</c:v>
                </c:pt>
                <c:pt idx="12389">
                  <c:v>-0.85194499999999995</c:v>
                </c:pt>
                <c:pt idx="12390">
                  <c:v>0.78725599999999996</c:v>
                </c:pt>
                <c:pt idx="12391">
                  <c:v>0.749691</c:v>
                </c:pt>
                <c:pt idx="12392">
                  <c:v>1.0462100000000001</c:v>
                </c:pt>
                <c:pt idx="12393">
                  <c:v>0.89607099999999995</c:v>
                </c:pt>
                <c:pt idx="12394">
                  <c:v>0.95940300000000001</c:v>
                </c:pt>
                <c:pt idx="12395">
                  <c:v>0.83618599999999998</c:v>
                </c:pt>
                <c:pt idx="12396">
                  <c:v>1.1190199999999999</c:v>
                </c:pt>
                <c:pt idx="12397">
                  <c:v>-0.88817199999999996</c:v>
                </c:pt>
                <c:pt idx="12398">
                  <c:v>0.98845400000000005</c:v>
                </c:pt>
                <c:pt idx="12399">
                  <c:v>0.78193400000000002</c:v>
                </c:pt>
                <c:pt idx="12400">
                  <c:v>1.69367</c:v>
                </c:pt>
                <c:pt idx="12401">
                  <c:v>1.2736700000000001</c:v>
                </c:pt>
                <c:pt idx="12402">
                  <c:v>1.3712599999999999</c:v>
                </c:pt>
                <c:pt idx="12403">
                  <c:v>1.2906899999999999</c:v>
                </c:pt>
                <c:pt idx="12404">
                  <c:v>0.706152</c:v>
                </c:pt>
                <c:pt idx="12405">
                  <c:v>0.96437600000000001</c:v>
                </c:pt>
                <c:pt idx="12406">
                  <c:v>1.4695100000000001</c:v>
                </c:pt>
                <c:pt idx="12407">
                  <c:v>1.3982699999999999</c:v>
                </c:pt>
                <c:pt idx="12408">
                  <c:v>1.3698600000000001</c:v>
                </c:pt>
                <c:pt idx="12409">
                  <c:v>8.2833000000000004E-2</c:v>
                </c:pt>
                <c:pt idx="12410">
                  <c:v>1.47235</c:v>
                </c:pt>
                <c:pt idx="12411">
                  <c:v>1.0146999999999999</c:v>
                </c:pt>
                <c:pt idx="12412">
                  <c:v>-0.161944</c:v>
                </c:pt>
                <c:pt idx="12413">
                  <c:v>-0.41095399999999999</c:v>
                </c:pt>
                <c:pt idx="12414">
                  <c:v>1.04844</c:v>
                </c:pt>
                <c:pt idx="12415">
                  <c:v>-0.27801300000000001</c:v>
                </c:pt>
                <c:pt idx="12416">
                  <c:v>-0.93494999999999995</c:v>
                </c:pt>
                <c:pt idx="12417">
                  <c:v>0.70781499999999997</c:v>
                </c:pt>
                <c:pt idx="12418">
                  <c:v>1.56124</c:v>
                </c:pt>
                <c:pt idx="12419">
                  <c:v>1.2877700000000001</c:v>
                </c:pt>
                <c:pt idx="12420">
                  <c:v>1.0384899999999999</c:v>
                </c:pt>
                <c:pt idx="12421">
                  <c:v>1.2938799999999999</c:v>
                </c:pt>
                <c:pt idx="12422">
                  <c:v>1.0935699999999999</c:v>
                </c:pt>
                <c:pt idx="12423">
                  <c:v>1.2076100000000001</c:v>
                </c:pt>
                <c:pt idx="12424">
                  <c:v>-0.37447999999999998</c:v>
                </c:pt>
                <c:pt idx="12425">
                  <c:v>1.00437</c:v>
                </c:pt>
                <c:pt idx="12426">
                  <c:v>1.23444</c:v>
                </c:pt>
                <c:pt idx="12427">
                  <c:v>1.3385899999999999</c:v>
                </c:pt>
                <c:pt idx="12428">
                  <c:v>1.1665700000000001</c:v>
                </c:pt>
                <c:pt idx="12429">
                  <c:v>3.3210999999999997E-2</c:v>
                </c:pt>
                <c:pt idx="12430">
                  <c:v>1.4941500000000001</c:v>
                </c:pt>
                <c:pt idx="12431">
                  <c:v>1.36534</c:v>
                </c:pt>
                <c:pt idx="12432">
                  <c:v>1.00759</c:v>
                </c:pt>
                <c:pt idx="12433">
                  <c:v>1.63547</c:v>
                </c:pt>
                <c:pt idx="12434">
                  <c:v>-0.95617399999999997</c:v>
                </c:pt>
                <c:pt idx="12435">
                  <c:v>-0.47864000000000001</c:v>
                </c:pt>
                <c:pt idx="12436">
                  <c:v>-2.1732000000000001E-2</c:v>
                </c:pt>
                <c:pt idx="12437">
                  <c:v>-1.48064</c:v>
                </c:pt>
                <c:pt idx="12438">
                  <c:v>0.373975</c:v>
                </c:pt>
                <c:pt idx="12439">
                  <c:v>1.5946199999999999</c:v>
                </c:pt>
                <c:pt idx="12440">
                  <c:v>-1.0747100000000001</c:v>
                </c:pt>
                <c:pt idx="12441">
                  <c:v>-0.49604799999999999</c:v>
                </c:pt>
                <c:pt idx="12442">
                  <c:v>1.0552900000000001</c:v>
                </c:pt>
                <c:pt idx="12443">
                  <c:v>0.68647499999999995</c:v>
                </c:pt>
                <c:pt idx="12444">
                  <c:v>0.11540499999999999</c:v>
                </c:pt>
                <c:pt idx="12445">
                  <c:v>-6.9179000000000004E-2</c:v>
                </c:pt>
                <c:pt idx="12446">
                  <c:v>0.995807</c:v>
                </c:pt>
                <c:pt idx="12447">
                  <c:v>0.15992899999999999</c:v>
                </c:pt>
                <c:pt idx="12448">
                  <c:v>0.32170599999999999</c:v>
                </c:pt>
                <c:pt idx="12449">
                  <c:v>1.1300600000000001</c:v>
                </c:pt>
                <c:pt idx="12450">
                  <c:v>0.28469699999999998</c:v>
                </c:pt>
                <c:pt idx="12451">
                  <c:v>1.4259299999999999</c:v>
                </c:pt>
                <c:pt idx="12452">
                  <c:v>1.2437800000000001</c:v>
                </c:pt>
                <c:pt idx="12453">
                  <c:v>0.19977800000000001</c:v>
                </c:pt>
                <c:pt idx="12454">
                  <c:v>0.89607899999999996</c:v>
                </c:pt>
                <c:pt idx="12455">
                  <c:v>-9.2832999999999999E-2</c:v>
                </c:pt>
                <c:pt idx="12456">
                  <c:v>0.76572499999999999</c:v>
                </c:pt>
                <c:pt idx="12457">
                  <c:v>-1.2609399999999999</c:v>
                </c:pt>
                <c:pt idx="12458">
                  <c:v>0.37084299999999998</c:v>
                </c:pt>
                <c:pt idx="12459">
                  <c:v>0.52767699999999995</c:v>
                </c:pt>
                <c:pt idx="12460">
                  <c:v>1.47644</c:v>
                </c:pt>
                <c:pt idx="12461">
                  <c:v>0.95274400000000004</c:v>
                </c:pt>
                <c:pt idx="12462">
                  <c:v>0.53825199999999995</c:v>
                </c:pt>
                <c:pt idx="12463">
                  <c:v>-0.98391799999999996</c:v>
                </c:pt>
                <c:pt idx="12464">
                  <c:v>0.164356</c:v>
                </c:pt>
                <c:pt idx="12465">
                  <c:v>-1.74041</c:v>
                </c:pt>
                <c:pt idx="12466">
                  <c:v>1.24397</c:v>
                </c:pt>
                <c:pt idx="12467">
                  <c:v>-1.4277200000000001</c:v>
                </c:pt>
                <c:pt idx="12468">
                  <c:v>1.7422599999999999</c:v>
                </c:pt>
                <c:pt idx="12469">
                  <c:v>0.16395899999999999</c:v>
                </c:pt>
                <c:pt idx="12470">
                  <c:v>0.27796799999999999</c:v>
                </c:pt>
                <c:pt idx="12471">
                  <c:v>0.47124899999999997</c:v>
                </c:pt>
                <c:pt idx="12472">
                  <c:v>0.20449300000000001</c:v>
                </c:pt>
                <c:pt idx="12473">
                  <c:v>-0.77430500000000002</c:v>
                </c:pt>
                <c:pt idx="12474">
                  <c:v>-0.206455</c:v>
                </c:pt>
                <c:pt idx="12475">
                  <c:v>-1.3702700000000001</c:v>
                </c:pt>
                <c:pt idx="12476">
                  <c:v>0.50908900000000001</c:v>
                </c:pt>
                <c:pt idx="12477">
                  <c:v>-0.89594700000000005</c:v>
                </c:pt>
                <c:pt idx="12478">
                  <c:v>-0.25172699999999998</c:v>
                </c:pt>
                <c:pt idx="12479">
                  <c:v>1.3462499999999999</c:v>
                </c:pt>
                <c:pt idx="12480">
                  <c:v>-1.4591000000000001</c:v>
                </c:pt>
                <c:pt idx="12481">
                  <c:v>-0.72104000000000001</c:v>
                </c:pt>
                <c:pt idx="12482">
                  <c:v>-0.99782300000000002</c:v>
                </c:pt>
                <c:pt idx="12483">
                  <c:v>1.7314700000000001</c:v>
                </c:pt>
                <c:pt idx="12484">
                  <c:v>-0.69252000000000002</c:v>
                </c:pt>
                <c:pt idx="12485">
                  <c:v>0.48176000000000002</c:v>
                </c:pt>
                <c:pt idx="12486">
                  <c:v>1.6477299999999999</c:v>
                </c:pt>
                <c:pt idx="12487">
                  <c:v>0.37935200000000002</c:v>
                </c:pt>
                <c:pt idx="12488">
                  <c:v>0.91665399999999997</c:v>
                </c:pt>
                <c:pt idx="12489">
                  <c:v>-0.32031900000000002</c:v>
                </c:pt>
                <c:pt idx="12490">
                  <c:v>1.5280199999999999</c:v>
                </c:pt>
                <c:pt idx="12491">
                  <c:v>1.70173</c:v>
                </c:pt>
                <c:pt idx="12492">
                  <c:v>1.3336300000000001</c:v>
                </c:pt>
                <c:pt idx="12493">
                  <c:v>1.15174</c:v>
                </c:pt>
                <c:pt idx="12494">
                  <c:v>0.51454999999999995</c:v>
                </c:pt>
                <c:pt idx="12495">
                  <c:v>0.84638500000000005</c:v>
                </c:pt>
                <c:pt idx="12496">
                  <c:v>0.23222300000000001</c:v>
                </c:pt>
                <c:pt idx="12497">
                  <c:v>1.0932999999999999</c:v>
                </c:pt>
                <c:pt idx="12498">
                  <c:v>0.55213800000000002</c:v>
                </c:pt>
                <c:pt idx="12499">
                  <c:v>0.18266399999999999</c:v>
                </c:pt>
                <c:pt idx="12500">
                  <c:v>0.83491700000000002</c:v>
                </c:pt>
                <c:pt idx="12501">
                  <c:v>1.5885899999999999</c:v>
                </c:pt>
                <c:pt idx="12502">
                  <c:v>0.97089499999999995</c:v>
                </c:pt>
                <c:pt idx="12503">
                  <c:v>0.63839599999999996</c:v>
                </c:pt>
                <c:pt idx="12504">
                  <c:v>0.37140000000000001</c:v>
                </c:pt>
                <c:pt idx="12505">
                  <c:v>0.56366700000000003</c:v>
                </c:pt>
                <c:pt idx="12506">
                  <c:v>1.35605</c:v>
                </c:pt>
                <c:pt idx="12507">
                  <c:v>1.53633</c:v>
                </c:pt>
                <c:pt idx="12508">
                  <c:v>1.58707</c:v>
                </c:pt>
                <c:pt idx="12509">
                  <c:v>1.8431999999999999</c:v>
                </c:pt>
                <c:pt idx="12510">
                  <c:v>0.76150399999999996</c:v>
                </c:pt>
                <c:pt idx="12511">
                  <c:v>1.9495800000000001</c:v>
                </c:pt>
                <c:pt idx="12512">
                  <c:v>1.8609899999999999</c:v>
                </c:pt>
                <c:pt idx="12513">
                  <c:v>1.6605799999999999</c:v>
                </c:pt>
                <c:pt idx="12514">
                  <c:v>1.37226</c:v>
                </c:pt>
                <c:pt idx="12515">
                  <c:v>0.84520300000000004</c:v>
                </c:pt>
                <c:pt idx="12516">
                  <c:v>1.59683</c:v>
                </c:pt>
                <c:pt idx="12517">
                  <c:v>1.3768</c:v>
                </c:pt>
                <c:pt idx="12518">
                  <c:v>1.2327600000000001</c:v>
                </c:pt>
                <c:pt idx="12519">
                  <c:v>0.96143999999999996</c:v>
                </c:pt>
                <c:pt idx="12520">
                  <c:v>1.57704</c:v>
                </c:pt>
                <c:pt idx="12521">
                  <c:v>1.55901</c:v>
                </c:pt>
                <c:pt idx="12522">
                  <c:v>1.57717</c:v>
                </c:pt>
                <c:pt idx="12523">
                  <c:v>1.5113399999999999</c:v>
                </c:pt>
                <c:pt idx="12524">
                  <c:v>1.8120499999999999</c:v>
                </c:pt>
                <c:pt idx="12525">
                  <c:v>1.583</c:v>
                </c:pt>
                <c:pt idx="12526">
                  <c:v>1.41659</c:v>
                </c:pt>
                <c:pt idx="12527">
                  <c:v>1.2265200000000001</c:v>
                </c:pt>
                <c:pt idx="12528">
                  <c:v>1.9271</c:v>
                </c:pt>
                <c:pt idx="12529">
                  <c:v>1.5498700000000001</c:v>
                </c:pt>
                <c:pt idx="12530">
                  <c:v>1.4748600000000001</c:v>
                </c:pt>
                <c:pt idx="12531">
                  <c:v>1.6801900000000001</c:v>
                </c:pt>
                <c:pt idx="12532">
                  <c:v>1.5902700000000001</c:v>
                </c:pt>
                <c:pt idx="12533">
                  <c:v>1.6123400000000001</c:v>
                </c:pt>
                <c:pt idx="12534">
                  <c:v>1.3663799999999999</c:v>
                </c:pt>
                <c:pt idx="12535">
                  <c:v>1.55507</c:v>
                </c:pt>
                <c:pt idx="12536">
                  <c:v>1.6668700000000001</c:v>
                </c:pt>
                <c:pt idx="12537">
                  <c:v>0.90185300000000002</c:v>
                </c:pt>
                <c:pt idx="12538">
                  <c:v>0.87120600000000004</c:v>
                </c:pt>
                <c:pt idx="12539">
                  <c:v>1.91682</c:v>
                </c:pt>
                <c:pt idx="12540">
                  <c:v>1.7491000000000001</c:v>
                </c:pt>
                <c:pt idx="12541">
                  <c:v>0.67325100000000004</c:v>
                </c:pt>
                <c:pt idx="12542">
                  <c:v>1.05298</c:v>
                </c:pt>
                <c:pt idx="12543">
                  <c:v>1.8297399999999999</c:v>
                </c:pt>
                <c:pt idx="12544">
                  <c:v>1.67364</c:v>
                </c:pt>
                <c:pt idx="12545">
                  <c:v>0.53123100000000001</c:v>
                </c:pt>
                <c:pt idx="12546">
                  <c:v>1.62341</c:v>
                </c:pt>
                <c:pt idx="12547">
                  <c:v>1.5360499999999999</c:v>
                </c:pt>
                <c:pt idx="12548">
                  <c:v>1.07131</c:v>
                </c:pt>
                <c:pt idx="12549">
                  <c:v>1.58049</c:v>
                </c:pt>
                <c:pt idx="12550">
                  <c:v>-0.82749300000000003</c:v>
                </c:pt>
                <c:pt idx="12551">
                  <c:v>1.84276</c:v>
                </c:pt>
                <c:pt idx="12552">
                  <c:v>1.16214</c:v>
                </c:pt>
                <c:pt idx="12553">
                  <c:v>1.7324600000000001</c:v>
                </c:pt>
                <c:pt idx="12554">
                  <c:v>1.29338</c:v>
                </c:pt>
                <c:pt idx="12555">
                  <c:v>1.4774</c:v>
                </c:pt>
                <c:pt idx="12556">
                  <c:v>1.2618400000000001</c:v>
                </c:pt>
                <c:pt idx="12557">
                  <c:v>1.35473</c:v>
                </c:pt>
                <c:pt idx="12558">
                  <c:v>2.0110000000000001</c:v>
                </c:pt>
                <c:pt idx="12559">
                  <c:v>1.1621999999999999</c:v>
                </c:pt>
                <c:pt idx="12560">
                  <c:v>1.26552</c:v>
                </c:pt>
                <c:pt idx="12561">
                  <c:v>1.6851799999999999</c:v>
                </c:pt>
                <c:pt idx="12562">
                  <c:v>1.60425</c:v>
                </c:pt>
                <c:pt idx="12563">
                  <c:v>1.0606899999999999</c:v>
                </c:pt>
                <c:pt idx="12564">
                  <c:v>1.22349</c:v>
                </c:pt>
                <c:pt idx="12565">
                  <c:v>2.0580400000000001</c:v>
                </c:pt>
                <c:pt idx="12566">
                  <c:v>2.3104499999999999</c:v>
                </c:pt>
                <c:pt idx="12567">
                  <c:v>0.83112200000000003</c:v>
                </c:pt>
                <c:pt idx="12568">
                  <c:v>1.474</c:v>
                </c:pt>
                <c:pt idx="12569">
                  <c:v>-1.7420000000000001E-2</c:v>
                </c:pt>
                <c:pt idx="12570">
                  <c:v>2.2356500000000001</c:v>
                </c:pt>
                <c:pt idx="12571">
                  <c:v>0.98302400000000001</c:v>
                </c:pt>
                <c:pt idx="12572">
                  <c:v>1.2578199999999999</c:v>
                </c:pt>
                <c:pt idx="12573">
                  <c:v>0.93860299999999997</c:v>
                </c:pt>
                <c:pt idx="12574">
                  <c:v>2.3919700000000002</c:v>
                </c:pt>
                <c:pt idx="12575">
                  <c:v>1.7466200000000001</c:v>
                </c:pt>
                <c:pt idx="12576">
                  <c:v>2.0170300000000001</c:v>
                </c:pt>
                <c:pt idx="12577">
                  <c:v>1.1790700000000001</c:v>
                </c:pt>
                <c:pt idx="12578">
                  <c:v>0.55821799999999999</c:v>
                </c:pt>
                <c:pt idx="12579">
                  <c:v>0.96312699999999996</c:v>
                </c:pt>
                <c:pt idx="12580">
                  <c:v>0.83966600000000002</c:v>
                </c:pt>
                <c:pt idx="12581">
                  <c:v>1.21512</c:v>
                </c:pt>
                <c:pt idx="12582">
                  <c:v>1.5480700000000001</c:v>
                </c:pt>
                <c:pt idx="12583">
                  <c:v>1.91188</c:v>
                </c:pt>
                <c:pt idx="12584">
                  <c:v>1.74352</c:v>
                </c:pt>
                <c:pt idx="12585">
                  <c:v>1.7878700000000001</c:v>
                </c:pt>
                <c:pt idx="12586">
                  <c:v>0.82562100000000005</c:v>
                </c:pt>
                <c:pt idx="12587">
                  <c:v>1.77993</c:v>
                </c:pt>
                <c:pt idx="12588">
                  <c:v>0.82156499999999999</c:v>
                </c:pt>
                <c:pt idx="12589">
                  <c:v>1.8934800000000001</c:v>
                </c:pt>
                <c:pt idx="12590">
                  <c:v>0.25524599999999997</c:v>
                </c:pt>
                <c:pt idx="12591">
                  <c:v>1.7910699999999999</c:v>
                </c:pt>
                <c:pt idx="12592">
                  <c:v>2.3486500000000001</c:v>
                </c:pt>
                <c:pt idx="12593">
                  <c:v>1.1866099999999999</c:v>
                </c:pt>
                <c:pt idx="12594">
                  <c:v>1.82633</c:v>
                </c:pt>
                <c:pt idx="12595">
                  <c:v>1.32785</c:v>
                </c:pt>
                <c:pt idx="12596">
                  <c:v>1.89846</c:v>
                </c:pt>
                <c:pt idx="12597">
                  <c:v>1.5845499999999999</c:v>
                </c:pt>
                <c:pt idx="12598">
                  <c:v>1.7600899999999999</c:v>
                </c:pt>
                <c:pt idx="12599">
                  <c:v>1.8814</c:v>
                </c:pt>
                <c:pt idx="12600">
                  <c:v>1.36663</c:v>
                </c:pt>
                <c:pt idx="12601">
                  <c:v>1.2276800000000001</c:v>
                </c:pt>
                <c:pt idx="12602">
                  <c:v>1.38818</c:v>
                </c:pt>
                <c:pt idx="12603">
                  <c:v>1.28782</c:v>
                </c:pt>
                <c:pt idx="12604">
                  <c:v>2.0419700000000001</c:v>
                </c:pt>
                <c:pt idx="12605">
                  <c:v>1.4486000000000001</c:v>
                </c:pt>
                <c:pt idx="12606">
                  <c:v>1.03833</c:v>
                </c:pt>
                <c:pt idx="12607">
                  <c:v>2.0412499999999998</c:v>
                </c:pt>
                <c:pt idx="12608">
                  <c:v>0.71290799999999999</c:v>
                </c:pt>
                <c:pt idx="12609">
                  <c:v>1.4379500000000001</c:v>
                </c:pt>
                <c:pt idx="12610">
                  <c:v>1.86527</c:v>
                </c:pt>
                <c:pt idx="12611">
                  <c:v>1.8520099999999999</c:v>
                </c:pt>
                <c:pt idx="12612">
                  <c:v>2.3839199999999998</c:v>
                </c:pt>
                <c:pt idx="12613">
                  <c:v>1.6035699999999999</c:v>
                </c:pt>
                <c:pt idx="12614">
                  <c:v>2.1361599999999998</c:v>
                </c:pt>
                <c:pt idx="12615">
                  <c:v>1.24298</c:v>
                </c:pt>
                <c:pt idx="12616">
                  <c:v>1.7524500000000001</c:v>
                </c:pt>
                <c:pt idx="12617">
                  <c:v>1.57874</c:v>
                </c:pt>
                <c:pt idx="12618">
                  <c:v>1.1666099999999999</c:v>
                </c:pt>
                <c:pt idx="12619">
                  <c:v>2.12337</c:v>
                </c:pt>
                <c:pt idx="12620">
                  <c:v>1.56192</c:v>
                </c:pt>
                <c:pt idx="12621">
                  <c:v>1.2835099999999999</c:v>
                </c:pt>
                <c:pt idx="12622">
                  <c:v>1.2028700000000001</c:v>
                </c:pt>
                <c:pt idx="12623">
                  <c:v>1.5109399999999999</c:v>
                </c:pt>
                <c:pt idx="12624">
                  <c:v>1.0529599999999999</c:v>
                </c:pt>
                <c:pt idx="12625">
                  <c:v>0.63089200000000001</c:v>
                </c:pt>
                <c:pt idx="12626">
                  <c:v>1.3909199999999999</c:v>
                </c:pt>
                <c:pt idx="12627">
                  <c:v>0.85229999999999995</c:v>
                </c:pt>
                <c:pt idx="12628">
                  <c:v>0.74906200000000001</c:v>
                </c:pt>
                <c:pt idx="12629">
                  <c:v>1.4465600000000001</c:v>
                </c:pt>
                <c:pt idx="12630">
                  <c:v>1.02017</c:v>
                </c:pt>
                <c:pt idx="12631">
                  <c:v>1.2568699999999999</c:v>
                </c:pt>
                <c:pt idx="12632">
                  <c:v>1.6770799999999999</c:v>
                </c:pt>
                <c:pt idx="12633">
                  <c:v>1.12391</c:v>
                </c:pt>
                <c:pt idx="12634">
                  <c:v>1.0197400000000001</c:v>
                </c:pt>
                <c:pt idx="12635">
                  <c:v>1.08342</c:v>
                </c:pt>
                <c:pt idx="12636">
                  <c:v>1.25519</c:v>
                </c:pt>
                <c:pt idx="12637">
                  <c:v>0.41462900000000003</c:v>
                </c:pt>
                <c:pt idx="12638">
                  <c:v>1.0995900000000001</c:v>
                </c:pt>
                <c:pt idx="12639">
                  <c:v>1.21086</c:v>
                </c:pt>
                <c:pt idx="12640">
                  <c:v>0.77520699999999998</c:v>
                </c:pt>
                <c:pt idx="12641">
                  <c:v>1.16178</c:v>
                </c:pt>
                <c:pt idx="12642">
                  <c:v>1.76711</c:v>
                </c:pt>
                <c:pt idx="12643">
                  <c:v>1.6186199999999999</c:v>
                </c:pt>
                <c:pt idx="12644">
                  <c:v>1.7111799999999999</c:v>
                </c:pt>
                <c:pt idx="12645">
                  <c:v>0.78491100000000003</c:v>
                </c:pt>
                <c:pt idx="12646">
                  <c:v>0.935307</c:v>
                </c:pt>
                <c:pt idx="12647">
                  <c:v>-0.79255100000000001</c:v>
                </c:pt>
                <c:pt idx="12648">
                  <c:v>0.93157699999999999</c:v>
                </c:pt>
                <c:pt idx="12649">
                  <c:v>1.2947299999999999</c:v>
                </c:pt>
                <c:pt idx="12650">
                  <c:v>0.95964499999999997</c:v>
                </c:pt>
                <c:pt idx="12651">
                  <c:v>1.10565</c:v>
                </c:pt>
                <c:pt idx="12652">
                  <c:v>1.09049</c:v>
                </c:pt>
                <c:pt idx="12653">
                  <c:v>0.78907400000000005</c:v>
                </c:pt>
                <c:pt idx="12654">
                  <c:v>0.857734</c:v>
                </c:pt>
                <c:pt idx="12655">
                  <c:v>1.0029300000000001</c:v>
                </c:pt>
                <c:pt idx="12656">
                  <c:v>1.0183</c:v>
                </c:pt>
                <c:pt idx="12657">
                  <c:v>1.0535300000000001</c:v>
                </c:pt>
                <c:pt idx="12658">
                  <c:v>0.78949599999999998</c:v>
                </c:pt>
                <c:pt idx="12659">
                  <c:v>0.91667299999999996</c:v>
                </c:pt>
                <c:pt idx="12660">
                  <c:v>0.83000200000000002</c:v>
                </c:pt>
                <c:pt idx="12661">
                  <c:v>1.44251</c:v>
                </c:pt>
                <c:pt idx="12662">
                  <c:v>1.6541399999999999</c:v>
                </c:pt>
                <c:pt idx="12663">
                  <c:v>2.72871</c:v>
                </c:pt>
                <c:pt idx="12664">
                  <c:v>1.38087</c:v>
                </c:pt>
                <c:pt idx="12665">
                  <c:v>1.19092</c:v>
                </c:pt>
                <c:pt idx="12666">
                  <c:v>-1.0160199999999999</c:v>
                </c:pt>
                <c:pt idx="12667">
                  <c:v>0.891351</c:v>
                </c:pt>
                <c:pt idx="12668">
                  <c:v>1.6828099999999999</c:v>
                </c:pt>
                <c:pt idx="12669">
                  <c:v>1.2925500000000001</c:v>
                </c:pt>
                <c:pt idx="12670">
                  <c:v>1.3163800000000001</c:v>
                </c:pt>
                <c:pt idx="12671">
                  <c:v>0.18426699999999999</c:v>
                </c:pt>
                <c:pt idx="12672">
                  <c:v>-1.2480599999999999</c:v>
                </c:pt>
                <c:pt idx="12673">
                  <c:v>1.42903</c:v>
                </c:pt>
                <c:pt idx="12674">
                  <c:v>1.58683</c:v>
                </c:pt>
                <c:pt idx="12675">
                  <c:v>0.772976</c:v>
                </c:pt>
                <c:pt idx="12676">
                  <c:v>1.3928199999999999</c:v>
                </c:pt>
                <c:pt idx="12677">
                  <c:v>-0.290659</c:v>
                </c:pt>
                <c:pt idx="12678">
                  <c:v>1.34212</c:v>
                </c:pt>
                <c:pt idx="12679">
                  <c:v>1.1765399999999999</c:v>
                </c:pt>
                <c:pt idx="12680">
                  <c:v>1.3167899999999999</c:v>
                </c:pt>
                <c:pt idx="12681">
                  <c:v>-0.89683199999999996</c:v>
                </c:pt>
                <c:pt idx="12682">
                  <c:v>-0.45225700000000002</c:v>
                </c:pt>
                <c:pt idx="12683">
                  <c:v>6.8430000000000001E-3</c:v>
                </c:pt>
                <c:pt idx="12684">
                  <c:v>-1.64516</c:v>
                </c:pt>
                <c:pt idx="12685">
                  <c:v>1.7566600000000001</c:v>
                </c:pt>
                <c:pt idx="12686">
                  <c:v>0.72476399999999996</c:v>
                </c:pt>
                <c:pt idx="12687">
                  <c:v>0.51784799999999997</c:v>
                </c:pt>
                <c:pt idx="12688">
                  <c:v>0.23488200000000001</c:v>
                </c:pt>
                <c:pt idx="12689">
                  <c:v>0.49260399999999999</c:v>
                </c:pt>
                <c:pt idx="12690">
                  <c:v>-1.4438599999999999</c:v>
                </c:pt>
                <c:pt idx="12691">
                  <c:v>-0.570967</c:v>
                </c:pt>
                <c:pt idx="12692">
                  <c:v>0.561913</c:v>
                </c:pt>
                <c:pt idx="12693">
                  <c:v>0.256218</c:v>
                </c:pt>
                <c:pt idx="12694">
                  <c:v>-0.489782</c:v>
                </c:pt>
                <c:pt idx="12695">
                  <c:v>0.97460599999999997</c:v>
                </c:pt>
                <c:pt idx="12696">
                  <c:v>7.3986999999999997E-2</c:v>
                </c:pt>
                <c:pt idx="12697">
                  <c:v>0.148502</c:v>
                </c:pt>
                <c:pt idx="12698">
                  <c:v>0.30088300000000001</c:v>
                </c:pt>
                <c:pt idx="12699">
                  <c:v>-0.29287600000000003</c:v>
                </c:pt>
                <c:pt idx="12700">
                  <c:v>0.39727000000000001</c:v>
                </c:pt>
                <c:pt idx="12701">
                  <c:v>-0.18145900000000001</c:v>
                </c:pt>
                <c:pt idx="12702">
                  <c:v>0.20713899999999999</c:v>
                </c:pt>
                <c:pt idx="12703">
                  <c:v>0.186693</c:v>
                </c:pt>
                <c:pt idx="12704">
                  <c:v>0.23319000000000001</c:v>
                </c:pt>
                <c:pt idx="12705">
                  <c:v>0.85116899999999995</c:v>
                </c:pt>
                <c:pt idx="12706">
                  <c:v>0.29507299999999997</c:v>
                </c:pt>
                <c:pt idx="12707">
                  <c:v>-6.8627999999999995E-2</c:v>
                </c:pt>
                <c:pt idx="12708">
                  <c:v>7.5328000000000006E-2</c:v>
                </c:pt>
                <c:pt idx="12709">
                  <c:v>1.2791699999999999</c:v>
                </c:pt>
                <c:pt idx="12710">
                  <c:v>-0.72018000000000004</c:v>
                </c:pt>
                <c:pt idx="12711">
                  <c:v>-0.22692000000000001</c:v>
                </c:pt>
                <c:pt idx="12712">
                  <c:v>-0.33283800000000002</c:v>
                </c:pt>
                <c:pt idx="12713">
                  <c:v>-0.27280900000000002</c:v>
                </c:pt>
                <c:pt idx="12714">
                  <c:v>-1.3672800000000001</c:v>
                </c:pt>
                <c:pt idx="12715">
                  <c:v>8.9593999999999993E-2</c:v>
                </c:pt>
                <c:pt idx="12716">
                  <c:v>-0.17896400000000001</c:v>
                </c:pt>
                <c:pt idx="12717">
                  <c:v>0.384073</c:v>
                </c:pt>
                <c:pt idx="12718">
                  <c:v>0.69925199999999998</c:v>
                </c:pt>
                <c:pt idx="12719">
                  <c:v>1.1726700000000001</c:v>
                </c:pt>
                <c:pt idx="12720">
                  <c:v>-3.5942000000000002E-2</c:v>
                </c:pt>
                <c:pt idx="12721">
                  <c:v>0.90152100000000002</c:v>
                </c:pt>
                <c:pt idx="12722">
                  <c:v>0.67177399999999998</c:v>
                </c:pt>
                <c:pt idx="12723">
                  <c:v>0.76871699999999998</c:v>
                </c:pt>
                <c:pt idx="12724">
                  <c:v>-4.8155000000000003E-2</c:v>
                </c:pt>
                <c:pt idx="12725">
                  <c:v>-0.521953</c:v>
                </c:pt>
                <c:pt idx="12726">
                  <c:v>1.5851900000000001</c:v>
                </c:pt>
                <c:pt idx="12727">
                  <c:v>0.70142300000000002</c:v>
                </c:pt>
                <c:pt idx="12728">
                  <c:v>-0.14888299999999999</c:v>
                </c:pt>
                <c:pt idx="12729">
                  <c:v>0.35270099999999999</c:v>
                </c:pt>
                <c:pt idx="12730">
                  <c:v>0.92356000000000005</c:v>
                </c:pt>
                <c:pt idx="12731">
                  <c:v>1.2664800000000001</c:v>
                </c:pt>
                <c:pt idx="12732">
                  <c:v>-1.2294099999999999</c:v>
                </c:pt>
                <c:pt idx="12733">
                  <c:v>0.89554500000000004</c:v>
                </c:pt>
                <c:pt idx="12734">
                  <c:v>0.48681000000000002</c:v>
                </c:pt>
                <c:pt idx="12735">
                  <c:v>-0.91279200000000005</c:v>
                </c:pt>
                <c:pt idx="12736">
                  <c:v>0.13044700000000001</c:v>
                </c:pt>
                <c:pt idx="12737">
                  <c:v>-1.0836600000000001</c:v>
                </c:pt>
                <c:pt idx="12738">
                  <c:v>0.86747200000000002</c:v>
                </c:pt>
                <c:pt idx="12739">
                  <c:v>0.27488099999999999</c:v>
                </c:pt>
                <c:pt idx="12740">
                  <c:v>-0.72591700000000003</c:v>
                </c:pt>
                <c:pt idx="12741">
                  <c:v>-4.3119999999999999E-2</c:v>
                </c:pt>
                <c:pt idx="12742">
                  <c:v>1.01729</c:v>
                </c:pt>
                <c:pt idx="12743">
                  <c:v>-0.179452</c:v>
                </c:pt>
                <c:pt idx="12744">
                  <c:v>-0.57710899999999998</c:v>
                </c:pt>
                <c:pt idx="12745">
                  <c:v>0.60639100000000001</c:v>
                </c:pt>
                <c:pt idx="12746">
                  <c:v>-1.26328</c:v>
                </c:pt>
                <c:pt idx="12747">
                  <c:v>-0.61844200000000005</c:v>
                </c:pt>
                <c:pt idx="12748">
                  <c:v>-0.85446599999999995</c:v>
                </c:pt>
                <c:pt idx="12749">
                  <c:v>-1.2417</c:v>
                </c:pt>
                <c:pt idx="12750">
                  <c:v>1.0452699999999999</c:v>
                </c:pt>
                <c:pt idx="12751">
                  <c:v>-0.68979699999999999</c:v>
                </c:pt>
                <c:pt idx="12752">
                  <c:v>-0.74112100000000003</c:v>
                </c:pt>
                <c:pt idx="12753">
                  <c:v>-0.29095599999999999</c:v>
                </c:pt>
                <c:pt idx="12754">
                  <c:v>-0.78845399999999999</c:v>
                </c:pt>
                <c:pt idx="12755">
                  <c:v>0.189328</c:v>
                </c:pt>
                <c:pt idx="12756">
                  <c:v>-0.78640200000000005</c:v>
                </c:pt>
                <c:pt idx="12757">
                  <c:v>-1.44045</c:v>
                </c:pt>
                <c:pt idx="12758">
                  <c:v>-0.86918600000000001</c:v>
                </c:pt>
                <c:pt idx="12759">
                  <c:v>0.71057499999999996</c:v>
                </c:pt>
                <c:pt idx="12760">
                  <c:v>1.0500799999999999</c:v>
                </c:pt>
                <c:pt idx="12761">
                  <c:v>1.10747</c:v>
                </c:pt>
                <c:pt idx="12762">
                  <c:v>-1.1064799999999999</c:v>
                </c:pt>
                <c:pt idx="12763">
                  <c:v>1.2095499999999999</c:v>
                </c:pt>
                <c:pt idx="12764">
                  <c:v>1.8399799999999999</c:v>
                </c:pt>
                <c:pt idx="12765">
                  <c:v>-0.751108</c:v>
                </c:pt>
                <c:pt idx="12766">
                  <c:v>1.05661</c:v>
                </c:pt>
                <c:pt idx="12767">
                  <c:v>1.2982499999999999</c:v>
                </c:pt>
                <c:pt idx="12768">
                  <c:v>0.98029999999999995</c:v>
                </c:pt>
                <c:pt idx="12769">
                  <c:v>1.4518800000000001</c:v>
                </c:pt>
                <c:pt idx="12770">
                  <c:v>1.30748</c:v>
                </c:pt>
                <c:pt idx="12771">
                  <c:v>1.2526999999999999</c:v>
                </c:pt>
                <c:pt idx="12772">
                  <c:v>1.1084099999999999</c:v>
                </c:pt>
                <c:pt idx="12773">
                  <c:v>1.0463199999999999</c:v>
                </c:pt>
                <c:pt idx="12774">
                  <c:v>0.94600399999999996</c:v>
                </c:pt>
                <c:pt idx="12775">
                  <c:v>1.34111</c:v>
                </c:pt>
                <c:pt idx="12776">
                  <c:v>1.1927099999999999</c:v>
                </c:pt>
                <c:pt idx="12777">
                  <c:v>1.4049100000000001</c:v>
                </c:pt>
                <c:pt idx="12778">
                  <c:v>-1.0027200000000001</c:v>
                </c:pt>
                <c:pt idx="12779">
                  <c:v>1.34744</c:v>
                </c:pt>
                <c:pt idx="12780">
                  <c:v>1.4455800000000001</c:v>
                </c:pt>
                <c:pt idx="12781">
                  <c:v>-0.47833799999999999</c:v>
                </c:pt>
                <c:pt idx="12782">
                  <c:v>1.18668</c:v>
                </c:pt>
                <c:pt idx="12783">
                  <c:v>1.8730899999999999</c:v>
                </c:pt>
                <c:pt idx="12784">
                  <c:v>0.96550800000000003</c:v>
                </c:pt>
                <c:pt idx="12785">
                  <c:v>2.2024400000000002</c:v>
                </c:pt>
                <c:pt idx="12786">
                  <c:v>0.81714699999999996</c:v>
                </c:pt>
                <c:pt idx="12787">
                  <c:v>-1.1750499999999999</c:v>
                </c:pt>
                <c:pt idx="12788">
                  <c:v>1.2115499999999999</c:v>
                </c:pt>
                <c:pt idx="12789">
                  <c:v>2.2904499999999999</c:v>
                </c:pt>
                <c:pt idx="12790">
                  <c:v>2.0763400000000001</c:v>
                </c:pt>
                <c:pt idx="12791">
                  <c:v>1.43665</c:v>
                </c:pt>
                <c:pt idx="12792">
                  <c:v>-0.33646799999999999</c:v>
                </c:pt>
                <c:pt idx="12793">
                  <c:v>2.0032000000000001</c:v>
                </c:pt>
                <c:pt idx="12794">
                  <c:v>-0.60896700000000004</c:v>
                </c:pt>
                <c:pt idx="12795">
                  <c:v>1.85991</c:v>
                </c:pt>
                <c:pt idx="12796">
                  <c:v>1.6045199999999999</c:v>
                </c:pt>
                <c:pt idx="12797">
                  <c:v>1.98499</c:v>
                </c:pt>
                <c:pt idx="12798">
                  <c:v>-0.51101099999999999</c:v>
                </c:pt>
                <c:pt idx="12799">
                  <c:v>1.54562</c:v>
                </c:pt>
                <c:pt idx="12800">
                  <c:v>1.19425</c:v>
                </c:pt>
                <c:pt idx="12801">
                  <c:v>0.76314800000000005</c:v>
                </c:pt>
                <c:pt idx="12802">
                  <c:v>2.4088099999999999</c:v>
                </c:pt>
                <c:pt idx="12803">
                  <c:v>1.4487099999999999</c:v>
                </c:pt>
                <c:pt idx="12804">
                  <c:v>2.11944</c:v>
                </c:pt>
                <c:pt idx="12805">
                  <c:v>1.40689</c:v>
                </c:pt>
                <c:pt idx="12806">
                  <c:v>2.07423</c:v>
                </c:pt>
                <c:pt idx="12807">
                  <c:v>1.5057700000000001</c:v>
                </c:pt>
                <c:pt idx="12808">
                  <c:v>1.5980799999999999</c:v>
                </c:pt>
                <c:pt idx="12809">
                  <c:v>1.6782300000000001</c:v>
                </c:pt>
                <c:pt idx="12810">
                  <c:v>1.4442900000000001</c:v>
                </c:pt>
                <c:pt idx="12811">
                  <c:v>-1.32694</c:v>
                </c:pt>
                <c:pt idx="12812">
                  <c:v>1.77858</c:v>
                </c:pt>
                <c:pt idx="12813">
                  <c:v>2.08121</c:v>
                </c:pt>
                <c:pt idx="12814">
                  <c:v>1.5187200000000001</c:v>
                </c:pt>
                <c:pt idx="12815">
                  <c:v>1.6146</c:v>
                </c:pt>
                <c:pt idx="12816">
                  <c:v>1.65421</c:v>
                </c:pt>
                <c:pt idx="12817">
                  <c:v>2.0586899999999999</c:v>
                </c:pt>
                <c:pt idx="12818">
                  <c:v>1.70459</c:v>
                </c:pt>
                <c:pt idx="12819">
                  <c:v>1.98062</c:v>
                </c:pt>
                <c:pt idx="12820">
                  <c:v>1.5322499999999999</c:v>
                </c:pt>
                <c:pt idx="12821">
                  <c:v>1.13219</c:v>
                </c:pt>
                <c:pt idx="12822">
                  <c:v>1.51492</c:v>
                </c:pt>
                <c:pt idx="12823">
                  <c:v>1.5270600000000001</c:v>
                </c:pt>
                <c:pt idx="12824">
                  <c:v>1.31202</c:v>
                </c:pt>
                <c:pt idx="12825">
                  <c:v>1.6279399999999999</c:v>
                </c:pt>
                <c:pt idx="12826">
                  <c:v>2.2034099999999999</c:v>
                </c:pt>
                <c:pt idx="12827">
                  <c:v>1.5232699999999999</c:v>
                </c:pt>
                <c:pt idx="12828">
                  <c:v>1.73546</c:v>
                </c:pt>
                <c:pt idx="12829">
                  <c:v>-1.2164900000000001</c:v>
                </c:pt>
                <c:pt idx="12830">
                  <c:v>1.83761</c:v>
                </c:pt>
                <c:pt idx="12831">
                  <c:v>1.5312300000000001</c:v>
                </c:pt>
                <c:pt idx="12832">
                  <c:v>1.8767</c:v>
                </c:pt>
                <c:pt idx="12833">
                  <c:v>0.97096499999999997</c:v>
                </c:pt>
                <c:pt idx="12834">
                  <c:v>2.0005299999999999</c:v>
                </c:pt>
                <c:pt idx="12835">
                  <c:v>1.9718599999999999</c:v>
                </c:pt>
                <c:pt idx="12836">
                  <c:v>1.55949</c:v>
                </c:pt>
                <c:pt idx="12837">
                  <c:v>1.7444999999999999</c:v>
                </c:pt>
                <c:pt idx="12838">
                  <c:v>1.5186299999999999</c:v>
                </c:pt>
                <c:pt idx="12839">
                  <c:v>2.1058500000000002</c:v>
                </c:pt>
                <c:pt idx="12840">
                  <c:v>1.21885</c:v>
                </c:pt>
                <c:pt idx="12841">
                  <c:v>1.8968799999999999</c:v>
                </c:pt>
                <c:pt idx="12842">
                  <c:v>1.5765400000000001</c:v>
                </c:pt>
                <c:pt idx="12843">
                  <c:v>2.13788</c:v>
                </c:pt>
                <c:pt idx="12844">
                  <c:v>1.73953</c:v>
                </c:pt>
                <c:pt idx="12845">
                  <c:v>0.99559299999999995</c:v>
                </c:pt>
                <c:pt idx="12846">
                  <c:v>1.8675999999999999</c:v>
                </c:pt>
                <c:pt idx="12847">
                  <c:v>1.2443</c:v>
                </c:pt>
                <c:pt idx="12848">
                  <c:v>0.80604500000000001</c:v>
                </c:pt>
                <c:pt idx="12849">
                  <c:v>1.8397600000000001</c:v>
                </c:pt>
                <c:pt idx="12850">
                  <c:v>1.50291</c:v>
                </c:pt>
                <c:pt idx="12851">
                  <c:v>1.96363</c:v>
                </c:pt>
                <c:pt idx="12852">
                  <c:v>1.71339</c:v>
                </c:pt>
                <c:pt idx="12853">
                  <c:v>1.50299</c:v>
                </c:pt>
                <c:pt idx="12854">
                  <c:v>1.90703</c:v>
                </c:pt>
                <c:pt idx="12855">
                  <c:v>1.415</c:v>
                </c:pt>
                <c:pt idx="12856">
                  <c:v>1.7657499999999999</c:v>
                </c:pt>
                <c:pt idx="12857">
                  <c:v>1.92289</c:v>
                </c:pt>
                <c:pt idx="12858">
                  <c:v>1.6257299999999999</c:v>
                </c:pt>
                <c:pt idx="12859">
                  <c:v>1.73695</c:v>
                </c:pt>
                <c:pt idx="12860">
                  <c:v>1.8579699999999999</c:v>
                </c:pt>
                <c:pt idx="12861">
                  <c:v>1.66917</c:v>
                </c:pt>
                <c:pt idx="12862">
                  <c:v>1.94319</c:v>
                </c:pt>
                <c:pt idx="12863">
                  <c:v>1.2941499999999999</c:v>
                </c:pt>
                <c:pt idx="12864">
                  <c:v>1.3473999999999999</c:v>
                </c:pt>
                <c:pt idx="12865">
                  <c:v>1.22001</c:v>
                </c:pt>
                <c:pt idx="12866">
                  <c:v>-0.68084500000000003</c:v>
                </c:pt>
                <c:pt idx="12867">
                  <c:v>1.80741</c:v>
                </c:pt>
                <c:pt idx="12868">
                  <c:v>0.53339300000000001</c:v>
                </c:pt>
                <c:pt idx="12869">
                  <c:v>1.89296</c:v>
                </c:pt>
                <c:pt idx="12870">
                  <c:v>1.65831</c:v>
                </c:pt>
                <c:pt idx="12871">
                  <c:v>0.53577699999999995</c:v>
                </c:pt>
                <c:pt idx="12872">
                  <c:v>1.6394200000000001</c:v>
                </c:pt>
                <c:pt idx="12873">
                  <c:v>1.3690500000000001</c:v>
                </c:pt>
                <c:pt idx="12874">
                  <c:v>0.61997100000000005</c:v>
                </c:pt>
                <c:pt idx="12875">
                  <c:v>0.57350400000000001</c:v>
                </c:pt>
                <c:pt idx="12876">
                  <c:v>1.6034999999999999</c:v>
                </c:pt>
                <c:pt idx="12877">
                  <c:v>0.60728899999999997</c:v>
                </c:pt>
                <c:pt idx="12878">
                  <c:v>0.88171900000000003</c:v>
                </c:pt>
                <c:pt idx="12879">
                  <c:v>1.1692199999999999</c:v>
                </c:pt>
                <c:pt idx="12880">
                  <c:v>1.17092</c:v>
                </c:pt>
                <c:pt idx="12881">
                  <c:v>1.52816</c:v>
                </c:pt>
                <c:pt idx="12882">
                  <c:v>1.9010100000000001</c:v>
                </c:pt>
                <c:pt idx="12883">
                  <c:v>1.5158</c:v>
                </c:pt>
                <c:pt idx="12884">
                  <c:v>1.33602</c:v>
                </c:pt>
                <c:pt idx="12885">
                  <c:v>0.96622200000000003</c:v>
                </c:pt>
                <c:pt idx="12886">
                  <c:v>0.75772700000000004</c:v>
                </c:pt>
                <c:pt idx="12887">
                  <c:v>0.85547399999999996</c:v>
                </c:pt>
                <c:pt idx="12888">
                  <c:v>1.64333</c:v>
                </c:pt>
                <c:pt idx="12889">
                  <c:v>1.3753500000000001</c:v>
                </c:pt>
                <c:pt idx="12890">
                  <c:v>1.2998099999999999</c:v>
                </c:pt>
                <c:pt idx="12891">
                  <c:v>1.31044</c:v>
                </c:pt>
                <c:pt idx="12892">
                  <c:v>1.1463000000000001</c:v>
                </c:pt>
                <c:pt idx="12893">
                  <c:v>1.08338</c:v>
                </c:pt>
                <c:pt idx="12894">
                  <c:v>1.0883</c:v>
                </c:pt>
                <c:pt idx="12895">
                  <c:v>0.47870299999999999</c:v>
                </c:pt>
                <c:pt idx="12896">
                  <c:v>0.56519299999999995</c:v>
                </c:pt>
                <c:pt idx="12897">
                  <c:v>1.4812000000000001</c:v>
                </c:pt>
                <c:pt idx="12898">
                  <c:v>1.5369200000000001</c:v>
                </c:pt>
                <c:pt idx="12899">
                  <c:v>0.42895499999999998</c:v>
                </c:pt>
                <c:pt idx="12900">
                  <c:v>1.1596299999999999</c:v>
                </c:pt>
                <c:pt idx="12901">
                  <c:v>0.61022299999999996</c:v>
                </c:pt>
                <c:pt idx="12902">
                  <c:v>1.27461</c:v>
                </c:pt>
                <c:pt idx="12903">
                  <c:v>0.52107099999999995</c:v>
                </c:pt>
                <c:pt idx="12904">
                  <c:v>2.5556100000000002</c:v>
                </c:pt>
                <c:pt idx="12905">
                  <c:v>2.8313000000000001</c:v>
                </c:pt>
                <c:pt idx="12906">
                  <c:v>2.0012799999999999</c:v>
                </c:pt>
                <c:pt idx="12907">
                  <c:v>-0.109887</c:v>
                </c:pt>
                <c:pt idx="12908">
                  <c:v>1.2060900000000001</c:v>
                </c:pt>
                <c:pt idx="12909">
                  <c:v>2.1709200000000002</c:v>
                </c:pt>
                <c:pt idx="12910">
                  <c:v>1.1258999999999999</c:v>
                </c:pt>
                <c:pt idx="12911">
                  <c:v>0.993672</c:v>
                </c:pt>
                <c:pt idx="12912">
                  <c:v>-0.445409</c:v>
                </c:pt>
                <c:pt idx="12913">
                  <c:v>1.3673200000000001</c:v>
                </c:pt>
                <c:pt idx="12914">
                  <c:v>-1.11778</c:v>
                </c:pt>
                <c:pt idx="12915">
                  <c:v>1.6333</c:v>
                </c:pt>
                <c:pt idx="12916">
                  <c:v>1.7390699999999999</c:v>
                </c:pt>
                <c:pt idx="12917">
                  <c:v>1.5001599999999999</c:v>
                </c:pt>
                <c:pt idx="12918">
                  <c:v>0.23777599999999999</c:v>
                </c:pt>
                <c:pt idx="12919">
                  <c:v>1.18069</c:v>
                </c:pt>
                <c:pt idx="12920">
                  <c:v>0.48182599999999998</c:v>
                </c:pt>
                <c:pt idx="12921">
                  <c:v>1.31599</c:v>
                </c:pt>
                <c:pt idx="12922">
                  <c:v>1.3676999999999999</c:v>
                </c:pt>
                <c:pt idx="12923">
                  <c:v>2.0402200000000001</c:v>
                </c:pt>
                <c:pt idx="12924">
                  <c:v>1.74186</c:v>
                </c:pt>
                <c:pt idx="12925">
                  <c:v>1.43404</c:v>
                </c:pt>
                <c:pt idx="12926">
                  <c:v>2.6582599999999998</c:v>
                </c:pt>
                <c:pt idx="12927">
                  <c:v>1.24213</c:v>
                </c:pt>
                <c:pt idx="12928">
                  <c:v>0.51539199999999996</c:v>
                </c:pt>
                <c:pt idx="12929">
                  <c:v>1.1875500000000001</c:v>
                </c:pt>
                <c:pt idx="12930">
                  <c:v>0.45262599999999997</c:v>
                </c:pt>
                <c:pt idx="12931">
                  <c:v>1.0508500000000001</c:v>
                </c:pt>
                <c:pt idx="12932">
                  <c:v>-0.71384099999999995</c:v>
                </c:pt>
                <c:pt idx="12933">
                  <c:v>0.37843399999999999</c:v>
                </c:pt>
                <c:pt idx="12934">
                  <c:v>0.44021700000000002</c:v>
                </c:pt>
                <c:pt idx="12935">
                  <c:v>1.0446899999999999</c:v>
                </c:pt>
                <c:pt idx="12936">
                  <c:v>0.43971700000000002</c:v>
                </c:pt>
                <c:pt idx="12937">
                  <c:v>-0.48261599999999999</c:v>
                </c:pt>
                <c:pt idx="12938">
                  <c:v>-0.45729399999999998</c:v>
                </c:pt>
                <c:pt idx="12939">
                  <c:v>-0.26430300000000001</c:v>
                </c:pt>
                <c:pt idx="12940">
                  <c:v>0.1389</c:v>
                </c:pt>
                <c:pt idx="12941">
                  <c:v>-9.3275999999999998E-2</c:v>
                </c:pt>
                <c:pt idx="12942">
                  <c:v>-0.13508500000000001</c:v>
                </c:pt>
                <c:pt idx="12943">
                  <c:v>-1.10503</c:v>
                </c:pt>
                <c:pt idx="12944">
                  <c:v>-0.67490399999999995</c:v>
                </c:pt>
                <c:pt idx="12945">
                  <c:v>-2.6388000000000002E-2</c:v>
                </c:pt>
                <c:pt idx="12946">
                  <c:v>0.473107</c:v>
                </c:pt>
                <c:pt idx="12947">
                  <c:v>0.25351299999999999</c:v>
                </c:pt>
                <c:pt idx="12948">
                  <c:v>0.89516600000000002</c:v>
                </c:pt>
                <c:pt idx="12949">
                  <c:v>-0.44284400000000002</c:v>
                </c:pt>
                <c:pt idx="12950">
                  <c:v>-4.5307E-2</c:v>
                </c:pt>
                <c:pt idx="12951">
                  <c:v>-0.52670399999999995</c:v>
                </c:pt>
                <c:pt idx="12952">
                  <c:v>0.22081100000000001</c:v>
                </c:pt>
                <c:pt idx="12953">
                  <c:v>1.7287E-2</c:v>
                </c:pt>
                <c:pt idx="12954">
                  <c:v>-0.25811699999999999</c:v>
                </c:pt>
                <c:pt idx="12955">
                  <c:v>-1.02267</c:v>
                </c:pt>
                <c:pt idx="12956">
                  <c:v>-0.63728399999999996</c:v>
                </c:pt>
                <c:pt idx="12957">
                  <c:v>-0.34889100000000001</c:v>
                </c:pt>
                <c:pt idx="12958">
                  <c:v>-1.36313</c:v>
                </c:pt>
                <c:pt idx="12959">
                  <c:v>-0.74013099999999998</c:v>
                </c:pt>
                <c:pt idx="12960">
                  <c:v>0.66425000000000001</c:v>
                </c:pt>
                <c:pt idx="12961">
                  <c:v>0.22625999999999999</c:v>
                </c:pt>
                <c:pt idx="12962">
                  <c:v>6.012E-2</c:v>
                </c:pt>
                <c:pt idx="12963">
                  <c:v>-0.47046300000000002</c:v>
                </c:pt>
                <c:pt idx="12964">
                  <c:v>-0.94854799999999995</c:v>
                </c:pt>
                <c:pt idx="12965">
                  <c:v>0.36696800000000002</c:v>
                </c:pt>
                <c:pt idx="12966">
                  <c:v>-1.0619000000000001</c:v>
                </c:pt>
                <c:pt idx="12967">
                  <c:v>-1.381</c:v>
                </c:pt>
                <c:pt idx="12968">
                  <c:v>-1.4153</c:v>
                </c:pt>
                <c:pt idx="12969">
                  <c:v>0.56776099999999996</c:v>
                </c:pt>
                <c:pt idx="12970">
                  <c:v>-0.17571100000000001</c:v>
                </c:pt>
                <c:pt idx="12971">
                  <c:v>-0.52489600000000003</c:v>
                </c:pt>
                <c:pt idx="12972">
                  <c:v>-1.75827</c:v>
                </c:pt>
                <c:pt idx="12973">
                  <c:v>-0.91443700000000006</c:v>
                </c:pt>
                <c:pt idx="12974">
                  <c:v>-1.0630500000000001</c:v>
                </c:pt>
                <c:pt idx="12975">
                  <c:v>0.30376399999999998</c:v>
                </c:pt>
                <c:pt idx="12976">
                  <c:v>-0.28835100000000002</c:v>
                </c:pt>
                <c:pt idx="12977">
                  <c:v>0.19709599999999999</c:v>
                </c:pt>
                <c:pt idx="12978">
                  <c:v>-1.1735100000000001</c:v>
                </c:pt>
                <c:pt idx="12979">
                  <c:v>-1.2265299999999999</c:v>
                </c:pt>
                <c:pt idx="12980">
                  <c:v>-0.586897</c:v>
                </c:pt>
                <c:pt idx="12981">
                  <c:v>-1.1257900000000001</c:v>
                </c:pt>
                <c:pt idx="12982">
                  <c:v>-0.91189200000000004</c:v>
                </c:pt>
                <c:pt idx="12983">
                  <c:v>0.52699600000000002</c:v>
                </c:pt>
                <c:pt idx="12984">
                  <c:v>1.29498</c:v>
                </c:pt>
                <c:pt idx="12985">
                  <c:v>0.91392600000000002</c:v>
                </c:pt>
                <c:pt idx="12986">
                  <c:v>-1.3984700000000001</c:v>
                </c:pt>
                <c:pt idx="12987">
                  <c:v>1.32744</c:v>
                </c:pt>
                <c:pt idx="12988">
                  <c:v>-1.1242000000000001</c:v>
                </c:pt>
                <c:pt idx="12989">
                  <c:v>1.35032</c:v>
                </c:pt>
                <c:pt idx="12990">
                  <c:v>1.6660600000000001</c:v>
                </c:pt>
                <c:pt idx="12991">
                  <c:v>1.16615</c:v>
                </c:pt>
                <c:pt idx="12992">
                  <c:v>1.5377799999999999</c:v>
                </c:pt>
                <c:pt idx="12993">
                  <c:v>2.53843</c:v>
                </c:pt>
                <c:pt idx="12994">
                  <c:v>-0.497529</c:v>
                </c:pt>
                <c:pt idx="12995">
                  <c:v>1.4301299999999999</c:v>
                </c:pt>
                <c:pt idx="12996">
                  <c:v>1.71495</c:v>
                </c:pt>
                <c:pt idx="12997">
                  <c:v>1.63934</c:v>
                </c:pt>
                <c:pt idx="12998">
                  <c:v>-0.242535</c:v>
                </c:pt>
                <c:pt idx="12999">
                  <c:v>1.6569</c:v>
                </c:pt>
                <c:pt idx="13000">
                  <c:v>1.3261700000000001</c:v>
                </c:pt>
                <c:pt idx="13001">
                  <c:v>1.65917</c:v>
                </c:pt>
                <c:pt idx="13002">
                  <c:v>-0.24210200000000001</c:v>
                </c:pt>
                <c:pt idx="13003">
                  <c:v>1.6095600000000001</c:v>
                </c:pt>
                <c:pt idx="13004">
                  <c:v>-1.08277</c:v>
                </c:pt>
                <c:pt idx="13005">
                  <c:v>1.73122</c:v>
                </c:pt>
                <c:pt idx="13006">
                  <c:v>1.79948</c:v>
                </c:pt>
                <c:pt idx="13007">
                  <c:v>1.5460400000000001</c:v>
                </c:pt>
                <c:pt idx="13008">
                  <c:v>1.89506</c:v>
                </c:pt>
                <c:pt idx="13009">
                  <c:v>1.3957299999999999</c:v>
                </c:pt>
                <c:pt idx="13010">
                  <c:v>0.62221099999999996</c:v>
                </c:pt>
                <c:pt idx="13011">
                  <c:v>0.78871899999999995</c:v>
                </c:pt>
                <c:pt idx="13012">
                  <c:v>1.1903699999999999</c:v>
                </c:pt>
                <c:pt idx="13013">
                  <c:v>1.1599999999999999</c:v>
                </c:pt>
                <c:pt idx="13014">
                  <c:v>0.74267700000000003</c:v>
                </c:pt>
                <c:pt idx="13015">
                  <c:v>0.72026199999999996</c:v>
                </c:pt>
                <c:pt idx="13016">
                  <c:v>1.14042</c:v>
                </c:pt>
                <c:pt idx="13017">
                  <c:v>1.6084499999999999</c:v>
                </c:pt>
                <c:pt idx="13018">
                  <c:v>1.7954300000000001</c:v>
                </c:pt>
                <c:pt idx="13019">
                  <c:v>0.46157999999999999</c:v>
                </c:pt>
                <c:pt idx="13020">
                  <c:v>2.0855999999999999</c:v>
                </c:pt>
                <c:pt idx="13021">
                  <c:v>1.38636</c:v>
                </c:pt>
                <c:pt idx="13022">
                  <c:v>1.10388</c:v>
                </c:pt>
                <c:pt idx="13023">
                  <c:v>1.24064</c:v>
                </c:pt>
                <c:pt idx="13024">
                  <c:v>1.28349</c:v>
                </c:pt>
                <c:pt idx="13025">
                  <c:v>1.33666</c:v>
                </c:pt>
                <c:pt idx="13026">
                  <c:v>1.4190400000000001</c:v>
                </c:pt>
                <c:pt idx="13027">
                  <c:v>1.6847000000000001</c:v>
                </c:pt>
                <c:pt idx="13028">
                  <c:v>1.4343900000000001</c:v>
                </c:pt>
                <c:pt idx="13029">
                  <c:v>0.32773799999999997</c:v>
                </c:pt>
                <c:pt idx="13030">
                  <c:v>-0.52241000000000004</c:v>
                </c:pt>
                <c:pt idx="13031">
                  <c:v>1.10775</c:v>
                </c:pt>
                <c:pt idx="13032">
                  <c:v>0.94142300000000001</c:v>
                </c:pt>
                <c:pt idx="13033">
                  <c:v>1.40703</c:v>
                </c:pt>
                <c:pt idx="13034">
                  <c:v>1.3294999999999999</c:v>
                </c:pt>
                <c:pt idx="13035">
                  <c:v>0.85064300000000004</c:v>
                </c:pt>
                <c:pt idx="13036">
                  <c:v>1.0642400000000001</c:v>
                </c:pt>
                <c:pt idx="13037">
                  <c:v>0.19745799999999999</c:v>
                </c:pt>
                <c:pt idx="13038">
                  <c:v>-0.60131199999999996</c:v>
                </c:pt>
                <c:pt idx="13039">
                  <c:v>1.01956</c:v>
                </c:pt>
                <c:pt idx="13040">
                  <c:v>0.78537800000000002</c:v>
                </c:pt>
                <c:pt idx="13041">
                  <c:v>-0.544794</c:v>
                </c:pt>
                <c:pt idx="13042">
                  <c:v>1.2770300000000001</c:v>
                </c:pt>
                <c:pt idx="13043">
                  <c:v>1.5832900000000001</c:v>
                </c:pt>
                <c:pt idx="13044">
                  <c:v>1.1839</c:v>
                </c:pt>
                <c:pt idx="13045">
                  <c:v>1.5199400000000001</c:v>
                </c:pt>
                <c:pt idx="13046">
                  <c:v>0.98240700000000003</c:v>
                </c:pt>
                <c:pt idx="13047">
                  <c:v>0.120822</c:v>
                </c:pt>
                <c:pt idx="13048">
                  <c:v>0.17683099999999999</c:v>
                </c:pt>
                <c:pt idx="13049">
                  <c:v>1.5676000000000001</c:v>
                </c:pt>
                <c:pt idx="13050">
                  <c:v>1.87358</c:v>
                </c:pt>
                <c:pt idx="13051">
                  <c:v>1.0715399999999999</c:v>
                </c:pt>
                <c:pt idx="13052">
                  <c:v>0.80567299999999997</c:v>
                </c:pt>
                <c:pt idx="13053">
                  <c:v>2.1421600000000001</c:v>
                </c:pt>
                <c:pt idx="13054">
                  <c:v>1.36378</c:v>
                </c:pt>
                <c:pt idx="13055">
                  <c:v>0.91515899999999994</c:v>
                </c:pt>
                <c:pt idx="13056">
                  <c:v>1.1357999999999999</c:v>
                </c:pt>
                <c:pt idx="13057">
                  <c:v>0.62929100000000004</c:v>
                </c:pt>
                <c:pt idx="13058">
                  <c:v>0.22728000000000001</c:v>
                </c:pt>
                <c:pt idx="13059">
                  <c:v>0.94902500000000001</c:v>
                </c:pt>
                <c:pt idx="13060">
                  <c:v>0.87911099999999998</c:v>
                </c:pt>
                <c:pt idx="13061">
                  <c:v>1.2891600000000001</c:v>
                </c:pt>
                <c:pt idx="13062">
                  <c:v>0.79122300000000001</c:v>
                </c:pt>
                <c:pt idx="13063">
                  <c:v>0.95699699999999999</c:v>
                </c:pt>
                <c:pt idx="13064">
                  <c:v>0.58565900000000004</c:v>
                </c:pt>
                <c:pt idx="13065">
                  <c:v>0.53778800000000004</c:v>
                </c:pt>
                <c:pt idx="13066">
                  <c:v>0.90416200000000002</c:v>
                </c:pt>
                <c:pt idx="13067">
                  <c:v>1.16144</c:v>
                </c:pt>
                <c:pt idx="13068">
                  <c:v>-0.49793700000000002</c:v>
                </c:pt>
                <c:pt idx="13069">
                  <c:v>-0.44600000000000001</c:v>
                </c:pt>
                <c:pt idx="13070">
                  <c:v>1.35101</c:v>
                </c:pt>
                <c:pt idx="13071">
                  <c:v>1.49021</c:v>
                </c:pt>
                <c:pt idx="13072">
                  <c:v>0.81534799999999996</c:v>
                </c:pt>
                <c:pt idx="13073">
                  <c:v>1.6111899999999999</c:v>
                </c:pt>
                <c:pt idx="13074">
                  <c:v>-0.187609</c:v>
                </c:pt>
                <c:pt idx="13075">
                  <c:v>0.73643400000000003</c:v>
                </c:pt>
                <c:pt idx="13076">
                  <c:v>-0.19985800000000001</c:v>
                </c:pt>
                <c:pt idx="13077">
                  <c:v>-1.6366400000000001</c:v>
                </c:pt>
                <c:pt idx="13078">
                  <c:v>-0.76378400000000002</c:v>
                </c:pt>
                <c:pt idx="13079">
                  <c:v>-1.7656000000000002E-2</c:v>
                </c:pt>
                <c:pt idx="13080">
                  <c:v>0.44048900000000002</c:v>
                </c:pt>
                <c:pt idx="13081">
                  <c:v>-1.72854</c:v>
                </c:pt>
                <c:pt idx="13082">
                  <c:v>-0.567859</c:v>
                </c:pt>
                <c:pt idx="13083">
                  <c:v>-0.103115</c:v>
                </c:pt>
                <c:pt idx="13084">
                  <c:v>-0.59087699999999999</c:v>
                </c:pt>
                <c:pt idx="13085">
                  <c:v>0.42468299999999998</c:v>
                </c:pt>
                <c:pt idx="13086">
                  <c:v>1.46288</c:v>
                </c:pt>
                <c:pt idx="13087">
                  <c:v>-0.96252300000000002</c:v>
                </c:pt>
                <c:pt idx="13088">
                  <c:v>0.32707199999999997</c:v>
                </c:pt>
                <c:pt idx="13089">
                  <c:v>-0.15209600000000001</c:v>
                </c:pt>
                <c:pt idx="13090">
                  <c:v>-1.2491699999999999</c:v>
                </c:pt>
                <c:pt idx="13091">
                  <c:v>-0.65542500000000004</c:v>
                </c:pt>
                <c:pt idx="13092">
                  <c:v>0.84040000000000004</c:v>
                </c:pt>
                <c:pt idx="13093">
                  <c:v>-0.99776500000000001</c:v>
                </c:pt>
                <c:pt idx="13094">
                  <c:v>-0.48775800000000002</c:v>
                </c:pt>
                <c:pt idx="13095">
                  <c:v>-0.29517399999999999</c:v>
                </c:pt>
                <c:pt idx="13096">
                  <c:v>8.1110000000000002E-3</c:v>
                </c:pt>
                <c:pt idx="13097">
                  <c:v>0.51889300000000005</c:v>
                </c:pt>
                <c:pt idx="13098">
                  <c:v>-0.98533199999999999</c:v>
                </c:pt>
                <c:pt idx="13099">
                  <c:v>-0.344445</c:v>
                </c:pt>
                <c:pt idx="13100">
                  <c:v>-1.2295</c:v>
                </c:pt>
                <c:pt idx="13101">
                  <c:v>-0.90411900000000001</c:v>
                </c:pt>
                <c:pt idx="13102">
                  <c:v>0.94062900000000005</c:v>
                </c:pt>
                <c:pt idx="13103">
                  <c:v>1.10185</c:v>
                </c:pt>
                <c:pt idx="13104">
                  <c:v>0.21192800000000001</c:v>
                </c:pt>
                <c:pt idx="13105">
                  <c:v>-0.99646800000000002</c:v>
                </c:pt>
                <c:pt idx="13106">
                  <c:v>0.44915699999999997</c:v>
                </c:pt>
                <c:pt idx="13107">
                  <c:v>-1.2912300000000001</c:v>
                </c:pt>
                <c:pt idx="13108">
                  <c:v>-0.66307499999999997</c:v>
                </c:pt>
                <c:pt idx="13109">
                  <c:v>-0.64633099999999999</c:v>
                </c:pt>
                <c:pt idx="13110">
                  <c:v>0.59290200000000004</c:v>
                </c:pt>
                <c:pt idx="13111">
                  <c:v>0.35698000000000002</c:v>
                </c:pt>
                <c:pt idx="13112">
                  <c:v>-1.9738800000000001</c:v>
                </c:pt>
                <c:pt idx="13113">
                  <c:v>0.32425300000000001</c:v>
                </c:pt>
                <c:pt idx="13114">
                  <c:v>-0.58256799999999997</c:v>
                </c:pt>
                <c:pt idx="13115">
                  <c:v>-1.4234100000000001</c:v>
                </c:pt>
                <c:pt idx="13116">
                  <c:v>-1.1984699999999999</c:v>
                </c:pt>
                <c:pt idx="13117">
                  <c:v>-1.0098199999999999</c:v>
                </c:pt>
                <c:pt idx="13118">
                  <c:v>-0.28571000000000002</c:v>
                </c:pt>
                <c:pt idx="13119">
                  <c:v>-1.38842</c:v>
                </c:pt>
                <c:pt idx="13120">
                  <c:v>-1.4114899999999999</c:v>
                </c:pt>
                <c:pt idx="13121">
                  <c:v>-0.91176599999999997</c:v>
                </c:pt>
                <c:pt idx="13122">
                  <c:v>-0.90798100000000004</c:v>
                </c:pt>
                <c:pt idx="13123">
                  <c:v>-1.2733699999999999</c:v>
                </c:pt>
                <c:pt idx="13124">
                  <c:v>-0.79214799999999996</c:v>
                </c:pt>
                <c:pt idx="13125">
                  <c:v>-1.4932700000000001</c:v>
                </c:pt>
                <c:pt idx="13126">
                  <c:v>-0.57646699999999995</c:v>
                </c:pt>
                <c:pt idx="13127">
                  <c:v>-0.57059300000000002</c:v>
                </c:pt>
                <c:pt idx="13128">
                  <c:v>-0.59611199999999998</c:v>
                </c:pt>
                <c:pt idx="13129">
                  <c:v>-0.37203399999999998</c:v>
                </c:pt>
                <c:pt idx="13130">
                  <c:v>-0.69763799999999998</c:v>
                </c:pt>
                <c:pt idx="13131">
                  <c:v>-0.74504000000000004</c:v>
                </c:pt>
                <c:pt idx="13132">
                  <c:v>-0.96528499999999995</c:v>
                </c:pt>
                <c:pt idx="13133">
                  <c:v>-1.3740600000000001</c:v>
                </c:pt>
                <c:pt idx="13134">
                  <c:v>-0.81580799999999998</c:v>
                </c:pt>
                <c:pt idx="13135">
                  <c:v>-1.94493</c:v>
                </c:pt>
                <c:pt idx="13136">
                  <c:v>1.3285899999999999</c:v>
                </c:pt>
                <c:pt idx="13137">
                  <c:v>-0.112956</c:v>
                </c:pt>
                <c:pt idx="13138">
                  <c:v>0.65202199999999999</c:v>
                </c:pt>
                <c:pt idx="13139">
                  <c:v>-2.2534700000000001</c:v>
                </c:pt>
                <c:pt idx="13140">
                  <c:v>0.20479600000000001</c:v>
                </c:pt>
                <c:pt idx="13141">
                  <c:v>-2.1552500000000001</c:v>
                </c:pt>
                <c:pt idx="13142">
                  <c:v>1.4093100000000001</c:v>
                </c:pt>
                <c:pt idx="13143">
                  <c:v>-0.34929399999999999</c:v>
                </c:pt>
                <c:pt idx="13144">
                  <c:v>-1.92885</c:v>
                </c:pt>
                <c:pt idx="13145">
                  <c:v>-1.0503199999999999</c:v>
                </c:pt>
                <c:pt idx="13146">
                  <c:v>-0.928898</c:v>
                </c:pt>
                <c:pt idx="13147">
                  <c:v>0.60658699999999999</c:v>
                </c:pt>
                <c:pt idx="13148">
                  <c:v>1.4089499999999999</c:v>
                </c:pt>
                <c:pt idx="13149">
                  <c:v>1.1848099999999999</c:v>
                </c:pt>
                <c:pt idx="13150">
                  <c:v>1.3832500000000001</c:v>
                </c:pt>
                <c:pt idx="13151">
                  <c:v>0.51141000000000003</c:v>
                </c:pt>
                <c:pt idx="13152">
                  <c:v>0.10849200000000001</c:v>
                </c:pt>
                <c:pt idx="13153">
                  <c:v>1.3758300000000001</c:v>
                </c:pt>
                <c:pt idx="13154">
                  <c:v>0.51445399999999997</c:v>
                </c:pt>
                <c:pt idx="13155">
                  <c:v>1.0930800000000001</c:v>
                </c:pt>
                <c:pt idx="13156">
                  <c:v>-0.116313</c:v>
                </c:pt>
                <c:pt idx="13157">
                  <c:v>1.6230599999999999</c:v>
                </c:pt>
                <c:pt idx="13158">
                  <c:v>-0.71503499999999998</c:v>
                </c:pt>
                <c:pt idx="13159">
                  <c:v>0.81613999999999998</c:v>
                </c:pt>
                <c:pt idx="13160">
                  <c:v>1.52702</c:v>
                </c:pt>
                <c:pt idx="13161">
                  <c:v>1.0280199999999999</c:v>
                </c:pt>
                <c:pt idx="13162">
                  <c:v>0.42236899999999999</c:v>
                </c:pt>
                <c:pt idx="13163">
                  <c:v>0.69647199999999998</c:v>
                </c:pt>
                <c:pt idx="13164">
                  <c:v>1.47546</c:v>
                </c:pt>
                <c:pt idx="13165">
                  <c:v>1.81416</c:v>
                </c:pt>
                <c:pt idx="13166">
                  <c:v>1.53485</c:v>
                </c:pt>
                <c:pt idx="13167">
                  <c:v>1.9016299999999999</c:v>
                </c:pt>
                <c:pt idx="13168">
                  <c:v>1.55124</c:v>
                </c:pt>
                <c:pt idx="13169">
                  <c:v>1.8020400000000001</c:v>
                </c:pt>
                <c:pt idx="13170">
                  <c:v>1.5333000000000001</c:v>
                </c:pt>
                <c:pt idx="13171">
                  <c:v>1.85117</c:v>
                </c:pt>
                <c:pt idx="13172">
                  <c:v>6.2991000000000005E-2</c:v>
                </c:pt>
                <c:pt idx="13173">
                  <c:v>0.99692700000000001</c:v>
                </c:pt>
                <c:pt idx="13174">
                  <c:v>1.2215499999999999</c:v>
                </c:pt>
                <c:pt idx="13175">
                  <c:v>0.37597399999999997</c:v>
                </c:pt>
                <c:pt idx="13176">
                  <c:v>0.58895600000000004</c:v>
                </c:pt>
                <c:pt idx="13177">
                  <c:v>0.66779900000000003</c:v>
                </c:pt>
                <c:pt idx="13178">
                  <c:v>0.70533599999999996</c:v>
                </c:pt>
                <c:pt idx="13179">
                  <c:v>1.0510999999999999</c:v>
                </c:pt>
                <c:pt idx="13180">
                  <c:v>1.4505699999999999</c:v>
                </c:pt>
                <c:pt idx="13181">
                  <c:v>0.80790399999999996</c:v>
                </c:pt>
                <c:pt idx="13182">
                  <c:v>1.5158499999999999</c:v>
                </c:pt>
                <c:pt idx="13183">
                  <c:v>1.45855</c:v>
                </c:pt>
                <c:pt idx="13184">
                  <c:v>0.45840199999999998</c:v>
                </c:pt>
                <c:pt idx="13185">
                  <c:v>1.3079799999999999</c:v>
                </c:pt>
                <c:pt idx="13186">
                  <c:v>0.74953099999999995</c:v>
                </c:pt>
                <c:pt idx="13187">
                  <c:v>0.98493200000000003</c:v>
                </c:pt>
                <c:pt idx="13188">
                  <c:v>1.63646</c:v>
                </c:pt>
                <c:pt idx="13189">
                  <c:v>0.93813400000000002</c:v>
                </c:pt>
                <c:pt idx="13190">
                  <c:v>1.1996800000000001</c:v>
                </c:pt>
                <c:pt idx="13191">
                  <c:v>1.92543</c:v>
                </c:pt>
                <c:pt idx="13192">
                  <c:v>1.75898</c:v>
                </c:pt>
                <c:pt idx="13193">
                  <c:v>1.36697</c:v>
                </c:pt>
                <c:pt idx="13194">
                  <c:v>1.3801399999999999</c:v>
                </c:pt>
                <c:pt idx="13195">
                  <c:v>1.35398</c:v>
                </c:pt>
                <c:pt idx="13196">
                  <c:v>1.43906</c:v>
                </c:pt>
                <c:pt idx="13197">
                  <c:v>0.57565900000000003</c:v>
                </c:pt>
                <c:pt idx="13198">
                  <c:v>0.64337599999999995</c:v>
                </c:pt>
                <c:pt idx="13199">
                  <c:v>0.500027</c:v>
                </c:pt>
                <c:pt idx="13200">
                  <c:v>1.71523</c:v>
                </c:pt>
                <c:pt idx="13201">
                  <c:v>1.51457</c:v>
                </c:pt>
                <c:pt idx="13202">
                  <c:v>1.37826</c:v>
                </c:pt>
                <c:pt idx="13203">
                  <c:v>0.58752099999999996</c:v>
                </c:pt>
                <c:pt idx="13204">
                  <c:v>0.29891499999999999</c:v>
                </c:pt>
                <c:pt idx="13205">
                  <c:v>0.20352600000000001</c:v>
                </c:pt>
                <c:pt idx="13206">
                  <c:v>0.49992799999999998</c:v>
                </c:pt>
                <c:pt idx="13207">
                  <c:v>0.37107899999999999</c:v>
                </c:pt>
                <c:pt idx="13208">
                  <c:v>1.3087800000000001</c:v>
                </c:pt>
                <c:pt idx="13209">
                  <c:v>0.85160999999999998</c:v>
                </c:pt>
                <c:pt idx="13210">
                  <c:v>-0.80230500000000005</c:v>
                </c:pt>
                <c:pt idx="13211">
                  <c:v>1.0239100000000001</c:v>
                </c:pt>
                <c:pt idx="13212">
                  <c:v>0.52018699999999995</c:v>
                </c:pt>
                <c:pt idx="13213">
                  <c:v>-0.56744600000000001</c:v>
                </c:pt>
                <c:pt idx="13214">
                  <c:v>0.46687899999999999</c:v>
                </c:pt>
                <c:pt idx="13215">
                  <c:v>1.25464</c:v>
                </c:pt>
                <c:pt idx="13216">
                  <c:v>1.62009</c:v>
                </c:pt>
                <c:pt idx="13217">
                  <c:v>0.53536899999999998</c:v>
                </c:pt>
                <c:pt idx="13218">
                  <c:v>1.3286800000000001</c:v>
                </c:pt>
                <c:pt idx="13219">
                  <c:v>0.83448500000000003</c:v>
                </c:pt>
                <c:pt idx="13220">
                  <c:v>0.23380100000000001</c:v>
                </c:pt>
                <c:pt idx="13221">
                  <c:v>1.9095899999999999</c:v>
                </c:pt>
                <c:pt idx="13222">
                  <c:v>1.0148200000000001</c:v>
                </c:pt>
                <c:pt idx="13223">
                  <c:v>-2.0123600000000001</c:v>
                </c:pt>
                <c:pt idx="13224">
                  <c:v>0.87926499999999996</c:v>
                </c:pt>
                <c:pt idx="13225">
                  <c:v>1.44177</c:v>
                </c:pt>
                <c:pt idx="13226">
                  <c:v>0.26267000000000001</c:v>
                </c:pt>
                <c:pt idx="13227">
                  <c:v>-0.66024400000000005</c:v>
                </c:pt>
                <c:pt idx="13228">
                  <c:v>0.63851400000000003</c:v>
                </c:pt>
                <c:pt idx="13229">
                  <c:v>1.5204200000000001</c:v>
                </c:pt>
                <c:pt idx="13230">
                  <c:v>0.124302</c:v>
                </c:pt>
                <c:pt idx="13231">
                  <c:v>-0.44590299999999999</c:v>
                </c:pt>
                <c:pt idx="13232">
                  <c:v>0.507552</c:v>
                </c:pt>
                <c:pt idx="13233">
                  <c:v>-0.27098100000000003</c:v>
                </c:pt>
                <c:pt idx="13234">
                  <c:v>6.8298999999999999E-2</c:v>
                </c:pt>
                <c:pt idx="13235">
                  <c:v>-0.308444</c:v>
                </c:pt>
                <c:pt idx="13236">
                  <c:v>-6.5590999999999997E-2</c:v>
                </c:pt>
                <c:pt idx="13237">
                  <c:v>1.38761</c:v>
                </c:pt>
                <c:pt idx="13238">
                  <c:v>0.65217700000000001</c:v>
                </c:pt>
                <c:pt idx="13239">
                  <c:v>0.78485899999999997</c:v>
                </c:pt>
                <c:pt idx="13240">
                  <c:v>-0.55230999999999997</c:v>
                </c:pt>
                <c:pt idx="13241">
                  <c:v>-0.19722000000000001</c:v>
                </c:pt>
                <c:pt idx="13242">
                  <c:v>-1.2009799999999999</c:v>
                </c:pt>
                <c:pt idx="13243">
                  <c:v>-0.775945</c:v>
                </c:pt>
                <c:pt idx="13244">
                  <c:v>-0.97814800000000002</c:v>
                </c:pt>
                <c:pt idx="13245">
                  <c:v>-0.92017700000000002</c:v>
                </c:pt>
                <c:pt idx="13246">
                  <c:v>-0.69963799999999998</c:v>
                </c:pt>
                <c:pt idx="13247">
                  <c:v>-0.86806899999999998</c:v>
                </c:pt>
                <c:pt idx="13248">
                  <c:v>-0.84606599999999998</c:v>
                </c:pt>
                <c:pt idx="13249">
                  <c:v>-0.54623100000000002</c:v>
                </c:pt>
                <c:pt idx="13250">
                  <c:v>-1.23291</c:v>
                </c:pt>
                <c:pt idx="13251">
                  <c:v>-1.2605900000000001</c:v>
                </c:pt>
                <c:pt idx="13252">
                  <c:v>-2.0871000000000001E-2</c:v>
                </c:pt>
                <c:pt idx="13253">
                  <c:v>-0.42421300000000001</c:v>
                </c:pt>
                <c:pt idx="13254">
                  <c:v>-0.86787000000000003</c:v>
                </c:pt>
                <c:pt idx="13255">
                  <c:v>-0.45866000000000001</c:v>
                </c:pt>
                <c:pt idx="13256">
                  <c:v>-1.1901900000000001</c:v>
                </c:pt>
                <c:pt idx="13257">
                  <c:v>-0.240845</c:v>
                </c:pt>
                <c:pt idx="13258">
                  <c:v>-1.2242999999999999</c:v>
                </c:pt>
                <c:pt idx="13259">
                  <c:v>-0.59876600000000002</c:v>
                </c:pt>
                <c:pt idx="13260">
                  <c:v>-1.3502099999999999</c:v>
                </c:pt>
                <c:pt idx="13261">
                  <c:v>-1.4499299999999999</c:v>
                </c:pt>
                <c:pt idx="13262">
                  <c:v>-0.129471</c:v>
                </c:pt>
                <c:pt idx="13263">
                  <c:v>-0.97788200000000003</c:v>
                </c:pt>
                <c:pt idx="13264">
                  <c:v>-0.58320300000000003</c:v>
                </c:pt>
                <c:pt idx="13265">
                  <c:v>-0.97475299999999998</c:v>
                </c:pt>
                <c:pt idx="13266">
                  <c:v>-1.11408</c:v>
                </c:pt>
                <c:pt idx="13267">
                  <c:v>-0.71474300000000002</c:v>
                </c:pt>
                <c:pt idx="13268">
                  <c:v>0.90692300000000003</c:v>
                </c:pt>
                <c:pt idx="13269">
                  <c:v>-1.1239699999999999</c:v>
                </c:pt>
                <c:pt idx="13270">
                  <c:v>1.3153600000000001</c:v>
                </c:pt>
                <c:pt idx="13271">
                  <c:v>0.32269399999999998</c:v>
                </c:pt>
                <c:pt idx="13272">
                  <c:v>-1.2878799999999999</c:v>
                </c:pt>
                <c:pt idx="13273">
                  <c:v>-0.85492599999999996</c:v>
                </c:pt>
                <c:pt idx="13274">
                  <c:v>-1.2526999999999999</c:v>
                </c:pt>
                <c:pt idx="13275">
                  <c:v>1.4153500000000001</c:v>
                </c:pt>
                <c:pt idx="13276">
                  <c:v>-0.60780900000000004</c:v>
                </c:pt>
                <c:pt idx="13277">
                  <c:v>0.38591799999999998</c:v>
                </c:pt>
                <c:pt idx="13278">
                  <c:v>-0.20605599999999999</c:v>
                </c:pt>
                <c:pt idx="13279">
                  <c:v>0.49859799999999999</c:v>
                </c:pt>
                <c:pt idx="13280">
                  <c:v>0.54838500000000001</c:v>
                </c:pt>
                <c:pt idx="13281">
                  <c:v>-1.4621599999999999</c:v>
                </c:pt>
                <c:pt idx="13282">
                  <c:v>-0.83724299999999996</c:v>
                </c:pt>
                <c:pt idx="13283">
                  <c:v>-0.715727</c:v>
                </c:pt>
                <c:pt idx="13284">
                  <c:v>-0.82462100000000005</c:v>
                </c:pt>
                <c:pt idx="13285">
                  <c:v>0.61992700000000001</c:v>
                </c:pt>
                <c:pt idx="13286">
                  <c:v>-1.4446099999999999</c:v>
                </c:pt>
                <c:pt idx="13287">
                  <c:v>-1.7236100000000001</c:v>
                </c:pt>
                <c:pt idx="13288">
                  <c:v>-0.79777299999999995</c:v>
                </c:pt>
                <c:pt idx="13289">
                  <c:v>-0.91508999999999996</c:v>
                </c:pt>
                <c:pt idx="13290">
                  <c:v>0.11473899999999999</c:v>
                </c:pt>
                <c:pt idx="13291">
                  <c:v>-2.1749999999999999E-2</c:v>
                </c:pt>
                <c:pt idx="13292">
                  <c:v>-1.6313800000000001</c:v>
                </c:pt>
                <c:pt idx="13293">
                  <c:v>-1.3249299999999999</c:v>
                </c:pt>
                <c:pt idx="13294">
                  <c:v>-0.64612099999999995</c:v>
                </c:pt>
                <c:pt idx="13295">
                  <c:v>-0.80441799999999997</c:v>
                </c:pt>
                <c:pt idx="13296">
                  <c:v>0.14375199999999999</c:v>
                </c:pt>
                <c:pt idx="13297">
                  <c:v>-0.49634</c:v>
                </c:pt>
                <c:pt idx="13298">
                  <c:v>9.8949999999999996E-2</c:v>
                </c:pt>
                <c:pt idx="13299">
                  <c:v>0.49124899999999999</c:v>
                </c:pt>
                <c:pt idx="13300">
                  <c:v>-0.11429300000000001</c:v>
                </c:pt>
                <c:pt idx="13301">
                  <c:v>0.59521000000000002</c:v>
                </c:pt>
                <c:pt idx="13302">
                  <c:v>-0.98038400000000003</c:v>
                </c:pt>
                <c:pt idx="13303">
                  <c:v>-0.48211500000000002</c:v>
                </c:pt>
                <c:pt idx="13304">
                  <c:v>-1.10873</c:v>
                </c:pt>
                <c:pt idx="13305">
                  <c:v>0.68890200000000001</c:v>
                </c:pt>
                <c:pt idx="13306">
                  <c:v>-0.92178800000000005</c:v>
                </c:pt>
                <c:pt idx="13307">
                  <c:v>-1.1567799999999999</c:v>
                </c:pt>
                <c:pt idx="13308">
                  <c:v>-1.00214</c:v>
                </c:pt>
                <c:pt idx="13309">
                  <c:v>-0.62528700000000004</c:v>
                </c:pt>
                <c:pt idx="13310">
                  <c:v>-0.80645800000000001</c:v>
                </c:pt>
                <c:pt idx="13311">
                  <c:v>1.4361999999999999</c:v>
                </c:pt>
                <c:pt idx="13312">
                  <c:v>1.44289</c:v>
                </c:pt>
                <c:pt idx="13313">
                  <c:v>1.63534</c:v>
                </c:pt>
                <c:pt idx="13314">
                  <c:v>0.220302</c:v>
                </c:pt>
                <c:pt idx="13315">
                  <c:v>3.8517999999999997E-2</c:v>
                </c:pt>
                <c:pt idx="13316">
                  <c:v>-1.00657</c:v>
                </c:pt>
                <c:pt idx="13317">
                  <c:v>0.139817</c:v>
                </c:pt>
                <c:pt idx="13318">
                  <c:v>0.48993100000000001</c:v>
                </c:pt>
                <c:pt idx="13319">
                  <c:v>0.58239799999999997</c:v>
                </c:pt>
                <c:pt idx="13320">
                  <c:v>1.22936</c:v>
                </c:pt>
                <c:pt idx="13321">
                  <c:v>0.47008499999999998</c:v>
                </c:pt>
                <c:pt idx="13322">
                  <c:v>0.14899699999999999</c:v>
                </c:pt>
                <c:pt idx="13323">
                  <c:v>1.3140099999999999</c:v>
                </c:pt>
                <c:pt idx="13324">
                  <c:v>1.5924700000000001</c:v>
                </c:pt>
                <c:pt idx="13325">
                  <c:v>0.34259200000000001</c:v>
                </c:pt>
                <c:pt idx="13326">
                  <c:v>-0.453233</c:v>
                </c:pt>
                <c:pt idx="13327">
                  <c:v>1.22662</c:v>
                </c:pt>
                <c:pt idx="13328">
                  <c:v>1.80681</c:v>
                </c:pt>
                <c:pt idx="13329">
                  <c:v>0.93344700000000003</c:v>
                </c:pt>
                <c:pt idx="13330">
                  <c:v>0.88802999999999999</c:v>
                </c:pt>
                <c:pt idx="13331">
                  <c:v>1.5320199999999999</c:v>
                </c:pt>
                <c:pt idx="13332">
                  <c:v>0.55299200000000004</c:v>
                </c:pt>
                <c:pt idx="13333">
                  <c:v>-1.0688899999999999</c:v>
                </c:pt>
                <c:pt idx="13334">
                  <c:v>1.96245</c:v>
                </c:pt>
                <c:pt idx="13335">
                  <c:v>0.62697599999999998</c:v>
                </c:pt>
                <c:pt idx="13336">
                  <c:v>0.98090200000000005</c:v>
                </c:pt>
                <c:pt idx="13337">
                  <c:v>1.6377600000000001</c:v>
                </c:pt>
                <c:pt idx="13338">
                  <c:v>0.79016600000000004</c:v>
                </c:pt>
                <c:pt idx="13339">
                  <c:v>1.6193900000000001</c:v>
                </c:pt>
                <c:pt idx="13340">
                  <c:v>0.77663499999999996</c:v>
                </c:pt>
                <c:pt idx="13341">
                  <c:v>0.314139</c:v>
                </c:pt>
                <c:pt idx="13342">
                  <c:v>0.64617100000000005</c:v>
                </c:pt>
                <c:pt idx="13343">
                  <c:v>1.5200499999999999</c:v>
                </c:pt>
                <c:pt idx="13344">
                  <c:v>0.82435899999999995</c:v>
                </c:pt>
                <c:pt idx="13345">
                  <c:v>0.90139899999999995</c:v>
                </c:pt>
                <c:pt idx="13346">
                  <c:v>2.0791599999999999</c:v>
                </c:pt>
                <c:pt idx="13347">
                  <c:v>0.61202299999999998</c:v>
                </c:pt>
                <c:pt idx="13348">
                  <c:v>0.56364300000000001</c:v>
                </c:pt>
                <c:pt idx="13349">
                  <c:v>1.24855</c:v>
                </c:pt>
                <c:pt idx="13350">
                  <c:v>0.28859800000000002</c:v>
                </c:pt>
                <c:pt idx="13351">
                  <c:v>2.02467</c:v>
                </c:pt>
                <c:pt idx="13352">
                  <c:v>1.1891400000000001</c:v>
                </c:pt>
                <c:pt idx="13353">
                  <c:v>1.70831</c:v>
                </c:pt>
                <c:pt idx="13354">
                  <c:v>0.95478300000000005</c:v>
                </c:pt>
                <c:pt idx="13355">
                  <c:v>0.43962400000000001</c:v>
                </c:pt>
                <c:pt idx="13356">
                  <c:v>2.0909300000000002</c:v>
                </c:pt>
                <c:pt idx="13357">
                  <c:v>0.84404400000000002</c:v>
                </c:pt>
                <c:pt idx="13358">
                  <c:v>1.0947800000000001</c:v>
                </c:pt>
                <c:pt idx="13359">
                  <c:v>0.40250200000000003</c:v>
                </c:pt>
                <c:pt idx="13360">
                  <c:v>1.2016500000000001</c:v>
                </c:pt>
                <c:pt idx="13361">
                  <c:v>-1.1316299999999999</c:v>
                </c:pt>
                <c:pt idx="13362">
                  <c:v>1.6713899999999999</c:v>
                </c:pt>
                <c:pt idx="13363">
                  <c:v>0.64327100000000004</c:v>
                </c:pt>
                <c:pt idx="13364">
                  <c:v>0.60045800000000005</c:v>
                </c:pt>
                <c:pt idx="13365">
                  <c:v>1.00274</c:v>
                </c:pt>
                <c:pt idx="13366">
                  <c:v>1.10772</c:v>
                </c:pt>
                <c:pt idx="13367">
                  <c:v>1.03312</c:v>
                </c:pt>
                <c:pt idx="13368">
                  <c:v>2.4330599999999998</c:v>
                </c:pt>
                <c:pt idx="13369">
                  <c:v>-0.42283500000000002</c:v>
                </c:pt>
                <c:pt idx="13370">
                  <c:v>-1.28424</c:v>
                </c:pt>
                <c:pt idx="13371">
                  <c:v>0.106581</c:v>
                </c:pt>
                <c:pt idx="13372">
                  <c:v>0.96908499999999997</c:v>
                </c:pt>
                <c:pt idx="13373">
                  <c:v>0.13311700000000001</c:v>
                </c:pt>
                <c:pt idx="13374">
                  <c:v>-0.338507</c:v>
                </c:pt>
                <c:pt idx="13375">
                  <c:v>-0.248223</c:v>
                </c:pt>
                <c:pt idx="13376">
                  <c:v>-0.31733</c:v>
                </c:pt>
                <c:pt idx="13377">
                  <c:v>-0.79387799999999997</c:v>
                </c:pt>
                <c:pt idx="13378">
                  <c:v>0.63983299999999999</c:v>
                </c:pt>
                <c:pt idx="13379">
                  <c:v>-1.80436</c:v>
                </c:pt>
                <c:pt idx="13380">
                  <c:v>-0.647401</c:v>
                </c:pt>
                <c:pt idx="13381">
                  <c:v>0.13614399999999999</c:v>
                </c:pt>
                <c:pt idx="13382">
                  <c:v>0.158308</c:v>
                </c:pt>
                <c:pt idx="13383">
                  <c:v>6.4850000000000003E-3</c:v>
                </c:pt>
                <c:pt idx="13384">
                  <c:v>-0.17904400000000001</c:v>
                </c:pt>
                <c:pt idx="13385">
                  <c:v>-0.95461700000000005</c:v>
                </c:pt>
                <c:pt idx="13386">
                  <c:v>-7.8910000000000004E-3</c:v>
                </c:pt>
                <c:pt idx="13387">
                  <c:v>-0.62958199999999997</c:v>
                </c:pt>
                <c:pt idx="13388">
                  <c:v>-0.49715199999999998</c:v>
                </c:pt>
                <c:pt idx="13389">
                  <c:v>-0.25006</c:v>
                </c:pt>
                <c:pt idx="13390">
                  <c:v>-0.61194499999999996</c:v>
                </c:pt>
                <c:pt idx="13391">
                  <c:v>-0.30207200000000001</c:v>
                </c:pt>
                <c:pt idx="13392">
                  <c:v>-0.73699400000000004</c:v>
                </c:pt>
                <c:pt idx="13393">
                  <c:v>-0.121242</c:v>
                </c:pt>
                <c:pt idx="13394">
                  <c:v>-1.2538899999999999</c:v>
                </c:pt>
                <c:pt idx="13395">
                  <c:v>-0.692604</c:v>
                </c:pt>
                <c:pt idx="13396">
                  <c:v>-0.82447300000000001</c:v>
                </c:pt>
                <c:pt idx="13397">
                  <c:v>-0.106486</c:v>
                </c:pt>
                <c:pt idx="13398">
                  <c:v>-0.67545200000000005</c:v>
                </c:pt>
                <c:pt idx="13399">
                  <c:v>-2.0939299999999998</c:v>
                </c:pt>
                <c:pt idx="13400">
                  <c:v>0.17551600000000001</c:v>
                </c:pt>
                <c:pt idx="13401">
                  <c:v>-1.12266</c:v>
                </c:pt>
                <c:pt idx="13402">
                  <c:v>-1.1515</c:v>
                </c:pt>
                <c:pt idx="13403">
                  <c:v>-1.1548</c:v>
                </c:pt>
                <c:pt idx="13404">
                  <c:v>-0.89938200000000001</c:v>
                </c:pt>
                <c:pt idx="13405">
                  <c:v>-0.52342299999999997</c:v>
                </c:pt>
                <c:pt idx="13406">
                  <c:v>-1.09415</c:v>
                </c:pt>
                <c:pt idx="13407">
                  <c:v>-0.90277600000000002</c:v>
                </c:pt>
                <c:pt idx="13408">
                  <c:v>-1.14679</c:v>
                </c:pt>
                <c:pt idx="13409">
                  <c:v>-0.43718400000000002</c:v>
                </c:pt>
                <c:pt idx="13410">
                  <c:v>-0.81541600000000003</c:v>
                </c:pt>
                <c:pt idx="13411">
                  <c:v>-0.36620799999999998</c:v>
                </c:pt>
                <c:pt idx="13412">
                  <c:v>0.33541500000000002</c:v>
                </c:pt>
                <c:pt idx="13413">
                  <c:v>-0.76733600000000002</c:v>
                </c:pt>
                <c:pt idx="13414">
                  <c:v>-0.78576400000000002</c:v>
                </c:pt>
                <c:pt idx="13415">
                  <c:v>-0.89348000000000005</c:v>
                </c:pt>
                <c:pt idx="13416">
                  <c:v>-0.35900100000000001</c:v>
                </c:pt>
                <c:pt idx="13417">
                  <c:v>-0.77441099999999996</c:v>
                </c:pt>
                <c:pt idx="13418">
                  <c:v>-0.49358600000000002</c:v>
                </c:pt>
                <c:pt idx="13419">
                  <c:v>-1.16035</c:v>
                </c:pt>
                <c:pt idx="13420">
                  <c:v>-0.29168899999999998</c:v>
                </c:pt>
                <c:pt idx="13421">
                  <c:v>0.44290000000000002</c:v>
                </c:pt>
                <c:pt idx="13422">
                  <c:v>-2.3697400000000002</c:v>
                </c:pt>
                <c:pt idx="13423">
                  <c:v>-0.97592599999999996</c:v>
                </c:pt>
                <c:pt idx="13424">
                  <c:v>1.12483</c:v>
                </c:pt>
                <c:pt idx="13425">
                  <c:v>-1.4371999999999999E-2</c:v>
                </c:pt>
                <c:pt idx="13426">
                  <c:v>-0.19481999999999999</c:v>
                </c:pt>
                <c:pt idx="13427">
                  <c:v>1.74821</c:v>
                </c:pt>
                <c:pt idx="13428">
                  <c:v>1.21454</c:v>
                </c:pt>
                <c:pt idx="13429">
                  <c:v>-0.55662199999999995</c:v>
                </c:pt>
                <c:pt idx="13430">
                  <c:v>-0.27332899999999999</c:v>
                </c:pt>
                <c:pt idx="13431">
                  <c:v>-0.284248</c:v>
                </c:pt>
                <c:pt idx="13432">
                  <c:v>-0.37473499999999998</c:v>
                </c:pt>
                <c:pt idx="13433">
                  <c:v>-0.43440800000000002</c:v>
                </c:pt>
                <c:pt idx="13434">
                  <c:v>-0.210063</c:v>
                </c:pt>
                <c:pt idx="13435">
                  <c:v>-1.14476</c:v>
                </c:pt>
                <c:pt idx="13436">
                  <c:v>0.17952399999999999</c:v>
                </c:pt>
                <c:pt idx="13437">
                  <c:v>0.107972</c:v>
                </c:pt>
                <c:pt idx="13438">
                  <c:v>-1.38239</c:v>
                </c:pt>
                <c:pt idx="13439">
                  <c:v>-0.47346199999999999</c:v>
                </c:pt>
                <c:pt idx="13440">
                  <c:v>0.45891700000000002</c:v>
                </c:pt>
                <c:pt idx="13441">
                  <c:v>-0.52063800000000005</c:v>
                </c:pt>
                <c:pt idx="13442">
                  <c:v>-0.94743100000000002</c:v>
                </c:pt>
                <c:pt idx="13443">
                  <c:v>-0.23402000000000001</c:v>
                </c:pt>
                <c:pt idx="13444">
                  <c:v>-0.156779</c:v>
                </c:pt>
                <c:pt idx="13445">
                  <c:v>-0.58118000000000003</c:v>
                </c:pt>
                <c:pt idx="13446">
                  <c:v>4.0418999999999997E-2</c:v>
                </c:pt>
                <c:pt idx="13447">
                  <c:v>1.24854</c:v>
                </c:pt>
                <c:pt idx="13448">
                  <c:v>0.165544</c:v>
                </c:pt>
                <c:pt idx="13449">
                  <c:v>-0.183672</c:v>
                </c:pt>
                <c:pt idx="13450">
                  <c:v>0.25664300000000001</c:v>
                </c:pt>
                <c:pt idx="13451">
                  <c:v>0.77662699999999996</c:v>
                </c:pt>
                <c:pt idx="13452">
                  <c:v>0.68665600000000004</c:v>
                </c:pt>
                <c:pt idx="13453">
                  <c:v>1.0641</c:v>
                </c:pt>
                <c:pt idx="13454">
                  <c:v>0.65548200000000001</c:v>
                </c:pt>
                <c:pt idx="13455">
                  <c:v>1.1257200000000001</c:v>
                </c:pt>
                <c:pt idx="13456">
                  <c:v>1.19496</c:v>
                </c:pt>
                <c:pt idx="13457">
                  <c:v>1.1891</c:v>
                </c:pt>
                <c:pt idx="13458">
                  <c:v>0.91309600000000002</c:v>
                </c:pt>
                <c:pt idx="13459">
                  <c:v>1.98061</c:v>
                </c:pt>
                <c:pt idx="13460">
                  <c:v>0.63759999999999994</c:v>
                </c:pt>
                <c:pt idx="13461">
                  <c:v>1.07694</c:v>
                </c:pt>
                <c:pt idx="13462">
                  <c:v>1.36792</c:v>
                </c:pt>
                <c:pt idx="13463">
                  <c:v>0.88086500000000001</c:v>
                </c:pt>
                <c:pt idx="13464">
                  <c:v>1.0510999999999999</c:v>
                </c:pt>
                <c:pt idx="13465">
                  <c:v>1.59378</c:v>
                </c:pt>
                <c:pt idx="13466">
                  <c:v>0.467586</c:v>
                </c:pt>
                <c:pt idx="13467">
                  <c:v>-3.4292000000000003E-2</c:v>
                </c:pt>
                <c:pt idx="13468">
                  <c:v>1.00929</c:v>
                </c:pt>
                <c:pt idx="13469">
                  <c:v>1.25545</c:v>
                </c:pt>
                <c:pt idx="13470">
                  <c:v>1.04369</c:v>
                </c:pt>
                <c:pt idx="13471">
                  <c:v>0.44975500000000002</c:v>
                </c:pt>
                <c:pt idx="13472">
                  <c:v>0.85573299999999997</c:v>
                </c:pt>
                <c:pt idx="13473">
                  <c:v>0.98546500000000004</c:v>
                </c:pt>
                <c:pt idx="13474">
                  <c:v>1.4227399999999999</c:v>
                </c:pt>
                <c:pt idx="13475">
                  <c:v>0.66714600000000002</c:v>
                </c:pt>
                <c:pt idx="13476">
                  <c:v>1.54433</c:v>
                </c:pt>
                <c:pt idx="13477">
                  <c:v>0.78960300000000005</c:v>
                </c:pt>
                <c:pt idx="13478">
                  <c:v>0.80294500000000002</c:v>
                </c:pt>
                <c:pt idx="13479">
                  <c:v>3.8027999999999999E-2</c:v>
                </c:pt>
                <c:pt idx="13480">
                  <c:v>1.4656499999999999</c:v>
                </c:pt>
                <c:pt idx="13481">
                  <c:v>1.66</c:v>
                </c:pt>
                <c:pt idx="13482">
                  <c:v>-0.69853299999999996</c:v>
                </c:pt>
                <c:pt idx="13483">
                  <c:v>1.4188499999999999</c:v>
                </c:pt>
                <c:pt idx="13484">
                  <c:v>1.4931000000000001</c:v>
                </c:pt>
                <c:pt idx="13485">
                  <c:v>0.24748999999999999</c:v>
                </c:pt>
                <c:pt idx="13486">
                  <c:v>0.81690700000000005</c:v>
                </c:pt>
                <c:pt idx="13487">
                  <c:v>1.35619</c:v>
                </c:pt>
                <c:pt idx="13488">
                  <c:v>0.91841600000000001</c:v>
                </c:pt>
                <c:pt idx="13489">
                  <c:v>0.87840600000000002</c:v>
                </c:pt>
                <c:pt idx="13490">
                  <c:v>1.78122</c:v>
                </c:pt>
                <c:pt idx="13491">
                  <c:v>-1.3605</c:v>
                </c:pt>
                <c:pt idx="13492">
                  <c:v>-1.56673</c:v>
                </c:pt>
                <c:pt idx="13493">
                  <c:v>-9.8640000000000005E-2</c:v>
                </c:pt>
                <c:pt idx="13494">
                  <c:v>-0.374496</c:v>
                </c:pt>
                <c:pt idx="13495">
                  <c:v>-1.3953100000000001</c:v>
                </c:pt>
                <c:pt idx="13496">
                  <c:v>-0.90458899999999998</c:v>
                </c:pt>
                <c:pt idx="13497">
                  <c:v>-1.0286200000000001</c:v>
                </c:pt>
                <c:pt idx="13498">
                  <c:v>-1.0831</c:v>
                </c:pt>
                <c:pt idx="13499">
                  <c:v>-0.54887799999999998</c:v>
                </c:pt>
                <c:pt idx="13500">
                  <c:v>-0.28919400000000001</c:v>
                </c:pt>
                <c:pt idx="13501">
                  <c:v>-1.3117399999999999</c:v>
                </c:pt>
                <c:pt idx="13502">
                  <c:v>-1.19252</c:v>
                </c:pt>
                <c:pt idx="13503">
                  <c:v>-1.2942499999999999</c:v>
                </c:pt>
                <c:pt idx="13504">
                  <c:v>-1.3098099999999999</c:v>
                </c:pt>
                <c:pt idx="13505">
                  <c:v>-0.49460799999999999</c:v>
                </c:pt>
                <c:pt idx="13506">
                  <c:v>-0.75098600000000004</c:v>
                </c:pt>
                <c:pt idx="13507">
                  <c:v>-1.81247</c:v>
                </c:pt>
                <c:pt idx="13508">
                  <c:v>-1.69042</c:v>
                </c:pt>
                <c:pt idx="13509">
                  <c:v>-0.62778400000000001</c:v>
                </c:pt>
                <c:pt idx="13510">
                  <c:v>-0.29829600000000001</c:v>
                </c:pt>
                <c:pt idx="13511">
                  <c:v>-1.3022499999999999</c:v>
                </c:pt>
                <c:pt idx="13512">
                  <c:v>-1.3331900000000001</c:v>
                </c:pt>
                <c:pt idx="13513">
                  <c:v>-1.7202299999999999</c:v>
                </c:pt>
                <c:pt idx="13514">
                  <c:v>-0.70331200000000005</c:v>
                </c:pt>
                <c:pt idx="13515">
                  <c:v>-1.5255799999999999</c:v>
                </c:pt>
                <c:pt idx="13516">
                  <c:v>-1.6776</c:v>
                </c:pt>
                <c:pt idx="13517">
                  <c:v>-2.2869299999999999</c:v>
                </c:pt>
                <c:pt idx="13518">
                  <c:v>-1.9186300000000001</c:v>
                </c:pt>
                <c:pt idx="13519">
                  <c:v>-0.22128900000000001</c:v>
                </c:pt>
                <c:pt idx="13520">
                  <c:v>-0.26168999999999998</c:v>
                </c:pt>
                <c:pt idx="13521">
                  <c:v>-0.97019599999999995</c:v>
                </c:pt>
                <c:pt idx="13522">
                  <c:v>-1.393</c:v>
                </c:pt>
                <c:pt idx="13523">
                  <c:v>-1.5645</c:v>
                </c:pt>
                <c:pt idx="13524">
                  <c:v>-0.73459300000000005</c:v>
                </c:pt>
                <c:pt idx="13525">
                  <c:v>-0.43579600000000002</c:v>
                </c:pt>
                <c:pt idx="13526">
                  <c:v>-0.81902799999999998</c:v>
                </c:pt>
                <c:pt idx="13527">
                  <c:v>-1.6633899999999999</c:v>
                </c:pt>
                <c:pt idx="13528">
                  <c:v>-0.73236299999999999</c:v>
                </c:pt>
                <c:pt idx="13529">
                  <c:v>-0.21315700000000001</c:v>
                </c:pt>
                <c:pt idx="13530">
                  <c:v>-0.77627100000000004</c:v>
                </c:pt>
                <c:pt idx="13531">
                  <c:v>-0.36766799999999999</c:v>
                </c:pt>
                <c:pt idx="13532">
                  <c:v>-1.67736</c:v>
                </c:pt>
                <c:pt idx="13533">
                  <c:v>-0.15909100000000001</c:v>
                </c:pt>
                <c:pt idx="13534">
                  <c:v>-0.44388899999999998</c:v>
                </c:pt>
                <c:pt idx="13535">
                  <c:v>-6.6820000000000004E-2</c:v>
                </c:pt>
                <c:pt idx="13536">
                  <c:v>-0.85125099999999998</c:v>
                </c:pt>
                <c:pt idx="13537">
                  <c:v>-1.06809</c:v>
                </c:pt>
                <c:pt idx="13538">
                  <c:v>-0.25593199999999999</c:v>
                </c:pt>
                <c:pt idx="13539">
                  <c:v>-0.84366799999999997</c:v>
                </c:pt>
                <c:pt idx="13540">
                  <c:v>6.0449000000000003E-2</c:v>
                </c:pt>
                <c:pt idx="13541">
                  <c:v>-0.77437299999999998</c:v>
                </c:pt>
                <c:pt idx="13542">
                  <c:v>2.1243999999999999E-2</c:v>
                </c:pt>
                <c:pt idx="13543">
                  <c:v>-0.34546199999999999</c:v>
                </c:pt>
                <c:pt idx="13544">
                  <c:v>-0.16093299999999999</c:v>
                </c:pt>
                <c:pt idx="13545">
                  <c:v>-6.6211000000000006E-2</c:v>
                </c:pt>
                <c:pt idx="13546">
                  <c:v>-0.107267</c:v>
                </c:pt>
                <c:pt idx="13547">
                  <c:v>0.59206999999999999</c:v>
                </c:pt>
                <c:pt idx="13548">
                  <c:v>0.243669</c:v>
                </c:pt>
                <c:pt idx="13549">
                  <c:v>-8.9469000000000007E-2</c:v>
                </c:pt>
                <c:pt idx="13550">
                  <c:v>-0.40064499999999997</c:v>
                </c:pt>
                <c:pt idx="13551">
                  <c:v>0.59584300000000001</c:v>
                </c:pt>
                <c:pt idx="13552">
                  <c:v>0.17368700000000001</c:v>
                </c:pt>
                <c:pt idx="13553">
                  <c:v>-1.1008500000000001</c:v>
                </c:pt>
                <c:pt idx="13554">
                  <c:v>-0.57769499999999996</c:v>
                </c:pt>
                <c:pt idx="13555">
                  <c:v>-0.95694999999999997</c:v>
                </c:pt>
                <c:pt idx="13556">
                  <c:v>-0.82936900000000002</c:v>
                </c:pt>
                <c:pt idx="13557">
                  <c:v>1.1634199999999999</c:v>
                </c:pt>
                <c:pt idx="13558">
                  <c:v>0.40619499999999997</c:v>
                </c:pt>
                <c:pt idx="13559">
                  <c:v>-0.41720200000000002</c:v>
                </c:pt>
                <c:pt idx="13560">
                  <c:v>-0.99321700000000002</c:v>
                </c:pt>
                <c:pt idx="13561">
                  <c:v>0.63195000000000001</c:v>
                </c:pt>
                <c:pt idx="13562">
                  <c:v>-3.4001999999999998E-2</c:v>
                </c:pt>
                <c:pt idx="13563">
                  <c:v>7.1009000000000003E-2</c:v>
                </c:pt>
                <c:pt idx="13564">
                  <c:v>-0.233103</c:v>
                </c:pt>
                <c:pt idx="13565">
                  <c:v>1.0886800000000001</c:v>
                </c:pt>
                <c:pt idx="13566">
                  <c:v>-0.70405499999999999</c:v>
                </c:pt>
                <c:pt idx="13567">
                  <c:v>0.49894300000000003</c:v>
                </c:pt>
                <c:pt idx="13568">
                  <c:v>-0.110066</c:v>
                </c:pt>
                <c:pt idx="13569">
                  <c:v>3.5237999999999998E-2</c:v>
                </c:pt>
                <c:pt idx="13570">
                  <c:v>0.695743</c:v>
                </c:pt>
                <c:pt idx="13571">
                  <c:v>0.34002900000000003</c:v>
                </c:pt>
                <c:pt idx="13572">
                  <c:v>-0.86382199999999998</c:v>
                </c:pt>
                <c:pt idx="13573">
                  <c:v>-1.55674</c:v>
                </c:pt>
                <c:pt idx="13574">
                  <c:v>9.554E-2</c:v>
                </c:pt>
                <c:pt idx="13575">
                  <c:v>0.40343699999999999</c:v>
                </c:pt>
                <c:pt idx="13576">
                  <c:v>0.51381100000000002</c:v>
                </c:pt>
                <c:pt idx="13577">
                  <c:v>0.55083099999999996</c:v>
                </c:pt>
                <c:pt idx="13578">
                  <c:v>1.26688</c:v>
                </c:pt>
                <c:pt idx="13579">
                  <c:v>0.41899999999999998</c:v>
                </c:pt>
                <c:pt idx="13580">
                  <c:v>0.37165300000000001</c:v>
                </c:pt>
                <c:pt idx="13581">
                  <c:v>0.71222399999999997</c:v>
                </c:pt>
                <c:pt idx="13582">
                  <c:v>0.135079</c:v>
                </c:pt>
                <c:pt idx="13583">
                  <c:v>0.79678899999999997</c:v>
                </c:pt>
                <c:pt idx="13584">
                  <c:v>1.09657</c:v>
                </c:pt>
                <c:pt idx="13585">
                  <c:v>0.48264699999999999</c:v>
                </c:pt>
                <c:pt idx="13586">
                  <c:v>0.60056500000000002</c:v>
                </c:pt>
                <c:pt idx="13587">
                  <c:v>0.35006500000000002</c:v>
                </c:pt>
                <c:pt idx="13588">
                  <c:v>1.0311600000000001</c:v>
                </c:pt>
                <c:pt idx="13589">
                  <c:v>1.5841700000000001</c:v>
                </c:pt>
                <c:pt idx="13590">
                  <c:v>1.1949399999999999</c:v>
                </c:pt>
                <c:pt idx="13591">
                  <c:v>0.987568</c:v>
                </c:pt>
                <c:pt idx="13592">
                  <c:v>1.32518</c:v>
                </c:pt>
                <c:pt idx="13593">
                  <c:v>1.1803600000000001</c:v>
                </c:pt>
                <c:pt idx="13594">
                  <c:v>1.30298</c:v>
                </c:pt>
                <c:pt idx="13595">
                  <c:v>-1.43238</c:v>
                </c:pt>
                <c:pt idx="13596">
                  <c:v>1.2667200000000001</c:v>
                </c:pt>
                <c:pt idx="13597">
                  <c:v>1.2667200000000001</c:v>
                </c:pt>
                <c:pt idx="13598">
                  <c:v>-1.3302700000000001</c:v>
                </c:pt>
                <c:pt idx="13599">
                  <c:v>-0.92091599999999996</c:v>
                </c:pt>
                <c:pt idx="13600">
                  <c:v>-1.9921800000000001</c:v>
                </c:pt>
                <c:pt idx="13601">
                  <c:v>-0.90460600000000002</c:v>
                </c:pt>
                <c:pt idx="13602">
                  <c:v>-0.55740999999999996</c:v>
                </c:pt>
                <c:pt idx="13603">
                  <c:v>-0.78540699999999997</c:v>
                </c:pt>
                <c:pt idx="13604">
                  <c:v>-1.2057500000000001</c:v>
                </c:pt>
                <c:pt idx="13605">
                  <c:v>-1.9927600000000001</c:v>
                </c:pt>
                <c:pt idx="13606">
                  <c:v>-0.63291200000000003</c:v>
                </c:pt>
                <c:pt idx="13607">
                  <c:v>-0.105556</c:v>
                </c:pt>
                <c:pt idx="13608">
                  <c:v>-2.3446899999999999</c:v>
                </c:pt>
                <c:pt idx="13609">
                  <c:v>-1.0951200000000001</c:v>
                </c:pt>
                <c:pt idx="13610">
                  <c:v>-0.89275599999999999</c:v>
                </c:pt>
                <c:pt idx="13611">
                  <c:v>-1.3487899999999999</c:v>
                </c:pt>
                <c:pt idx="13612">
                  <c:v>-0.40998699999999999</c:v>
                </c:pt>
                <c:pt idx="13613">
                  <c:v>-1.37347</c:v>
                </c:pt>
                <c:pt idx="13614">
                  <c:v>-1.3888100000000001</c:v>
                </c:pt>
                <c:pt idx="13615">
                  <c:v>-1.40188</c:v>
                </c:pt>
                <c:pt idx="13616">
                  <c:v>-1.2109399999999999</c:v>
                </c:pt>
                <c:pt idx="13617">
                  <c:v>-1.2719400000000001</c:v>
                </c:pt>
                <c:pt idx="13618">
                  <c:v>-1.2135100000000001</c:v>
                </c:pt>
                <c:pt idx="13619">
                  <c:v>-1.48004</c:v>
                </c:pt>
                <c:pt idx="13620">
                  <c:v>-1.0783700000000001</c:v>
                </c:pt>
                <c:pt idx="13621">
                  <c:v>-1.4403600000000001</c:v>
                </c:pt>
                <c:pt idx="13622">
                  <c:v>-0.37537999999999999</c:v>
                </c:pt>
                <c:pt idx="13623">
                  <c:v>-0.47884700000000002</c:v>
                </c:pt>
                <c:pt idx="13624">
                  <c:v>-0.64907400000000004</c:v>
                </c:pt>
                <c:pt idx="13625">
                  <c:v>-1.75824</c:v>
                </c:pt>
                <c:pt idx="13626">
                  <c:v>-0.50363199999999997</c:v>
                </c:pt>
                <c:pt idx="13627">
                  <c:v>-0.38280799999999998</c:v>
                </c:pt>
                <c:pt idx="13628">
                  <c:v>4.6644999999999999E-2</c:v>
                </c:pt>
                <c:pt idx="13629">
                  <c:v>-1.14144</c:v>
                </c:pt>
                <c:pt idx="13630">
                  <c:v>-1.0936699999999999</c:v>
                </c:pt>
                <c:pt idx="13631">
                  <c:v>0.88754100000000002</c:v>
                </c:pt>
                <c:pt idx="13632">
                  <c:v>0.25435200000000002</c:v>
                </c:pt>
                <c:pt idx="13633">
                  <c:v>-1.68347</c:v>
                </c:pt>
                <c:pt idx="13634">
                  <c:v>1.1464099999999999</c:v>
                </c:pt>
                <c:pt idx="13635">
                  <c:v>0.38096799999999997</c:v>
                </c:pt>
                <c:pt idx="13636">
                  <c:v>0.20433000000000001</c:v>
                </c:pt>
                <c:pt idx="13637">
                  <c:v>-0.66858200000000001</c:v>
                </c:pt>
                <c:pt idx="13638">
                  <c:v>5.9236999999999998E-2</c:v>
                </c:pt>
                <c:pt idx="13639">
                  <c:v>0.75988299999999998</c:v>
                </c:pt>
                <c:pt idx="13640">
                  <c:v>-0.44133299999999998</c:v>
                </c:pt>
                <c:pt idx="13641">
                  <c:v>-0.242535</c:v>
                </c:pt>
                <c:pt idx="13642">
                  <c:v>-0.97752600000000001</c:v>
                </c:pt>
                <c:pt idx="13643">
                  <c:v>-1.36249</c:v>
                </c:pt>
                <c:pt idx="13644">
                  <c:v>-0.68883799999999995</c:v>
                </c:pt>
                <c:pt idx="13645">
                  <c:v>-8.2711000000000007E-2</c:v>
                </c:pt>
                <c:pt idx="13646">
                  <c:v>-1.42428</c:v>
                </c:pt>
                <c:pt idx="13647">
                  <c:v>-1.2928599999999999</c:v>
                </c:pt>
                <c:pt idx="13648">
                  <c:v>-9.3699999999999999E-3</c:v>
                </c:pt>
                <c:pt idx="13649">
                  <c:v>-0.49615700000000001</c:v>
                </c:pt>
                <c:pt idx="13650">
                  <c:v>0.65225500000000003</c:v>
                </c:pt>
                <c:pt idx="13651">
                  <c:v>0.70570600000000006</c:v>
                </c:pt>
                <c:pt idx="13652">
                  <c:v>1.6101799999999999</c:v>
                </c:pt>
                <c:pt idx="13653">
                  <c:v>0.13141600000000001</c:v>
                </c:pt>
                <c:pt idx="13654">
                  <c:v>0.167185</c:v>
                </c:pt>
                <c:pt idx="13655">
                  <c:v>-0.40810800000000003</c:v>
                </c:pt>
                <c:pt idx="13656">
                  <c:v>1.1446799999999999</c:v>
                </c:pt>
                <c:pt idx="13657">
                  <c:v>-1.2467200000000001</c:v>
                </c:pt>
                <c:pt idx="13658">
                  <c:v>0.72134900000000002</c:v>
                </c:pt>
                <c:pt idx="13659">
                  <c:v>0.80380600000000002</c:v>
                </c:pt>
                <c:pt idx="13660">
                  <c:v>-0.85930799999999996</c:v>
                </c:pt>
                <c:pt idx="13661">
                  <c:v>0.494589</c:v>
                </c:pt>
                <c:pt idx="13662">
                  <c:v>1.8360700000000001</c:v>
                </c:pt>
                <c:pt idx="13663">
                  <c:v>0.96237200000000001</c:v>
                </c:pt>
                <c:pt idx="13664">
                  <c:v>0.99448099999999995</c:v>
                </c:pt>
                <c:pt idx="13665">
                  <c:v>-0.20836399999999999</c:v>
                </c:pt>
                <c:pt idx="13666">
                  <c:v>3.6741000000000003E-2</c:v>
                </c:pt>
                <c:pt idx="13667">
                  <c:v>1.7661500000000001</c:v>
                </c:pt>
                <c:pt idx="13668">
                  <c:v>0.56051600000000001</c:v>
                </c:pt>
                <c:pt idx="13669">
                  <c:v>1.3098399999999999</c:v>
                </c:pt>
                <c:pt idx="13670">
                  <c:v>-0.21931800000000001</c:v>
                </c:pt>
                <c:pt idx="13671">
                  <c:v>0.14458299999999999</c:v>
                </c:pt>
                <c:pt idx="13672">
                  <c:v>0.2888</c:v>
                </c:pt>
                <c:pt idx="13673">
                  <c:v>-0.58887400000000001</c:v>
                </c:pt>
                <c:pt idx="13674">
                  <c:v>0.18410099999999999</c:v>
                </c:pt>
                <c:pt idx="13675">
                  <c:v>0.69589100000000004</c:v>
                </c:pt>
                <c:pt idx="13676">
                  <c:v>0.16959199999999999</c:v>
                </c:pt>
                <c:pt idx="13677">
                  <c:v>0.29897600000000002</c:v>
                </c:pt>
                <c:pt idx="13678">
                  <c:v>1.62283</c:v>
                </c:pt>
                <c:pt idx="13679">
                  <c:v>1.11626</c:v>
                </c:pt>
                <c:pt idx="13680">
                  <c:v>0.71794500000000006</c:v>
                </c:pt>
                <c:pt idx="13681">
                  <c:v>0.87150799999999995</c:v>
                </c:pt>
                <c:pt idx="13682">
                  <c:v>1.2129000000000001</c:v>
                </c:pt>
                <c:pt idx="13683">
                  <c:v>0.51537599999999995</c:v>
                </c:pt>
                <c:pt idx="13684">
                  <c:v>-0.77136499999999997</c:v>
                </c:pt>
                <c:pt idx="13685">
                  <c:v>-1.7654399999999999</c:v>
                </c:pt>
                <c:pt idx="13686">
                  <c:v>-0.81243100000000001</c:v>
                </c:pt>
                <c:pt idx="13687">
                  <c:v>-0.93512200000000001</c:v>
                </c:pt>
                <c:pt idx="13688">
                  <c:v>-0.416854</c:v>
                </c:pt>
                <c:pt idx="13689">
                  <c:v>-1.56518</c:v>
                </c:pt>
                <c:pt idx="13690">
                  <c:v>-0.33842299999999997</c:v>
                </c:pt>
                <c:pt idx="13691">
                  <c:v>-1.92971</c:v>
                </c:pt>
                <c:pt idx="13692">
                  <c:v>-1.16689</c:v>
                </c:pt>
                <c:pt idx="13693">
                  <c:v>-0.43238700000000002</c:v>
                </c:pt>
                <c:pt idx="13694">
                  <c:v>-0.80622199999999999</c:v>
                </c:pt>
                <c:pt idx="13695">
                  <c:v>-1.2816099999999999</c:v>
                </c:pt>
                <c:pt idx="13696">
                  <c:v>-1.3925399999999999</c:v>
                </c:pt>
                <c:pt idx="13697">
                  <c:v>-2.0049299999999999</c:v>
                </c:pt>
                <c:pt idx="13698">
                  <c:v>-1.4469399999999999</c:v>
                </c:pt>
                <c:pt idx="13699">
                  <c:v>-0.23990300000000001</c:v>
                </c:pt>
                <c:pt idx="13700">
                  <c:v>-1.04942</c:v>
                </c:pt>
                <c:pt idx="13701">
                  <c:v>-0.37370100000000001</c:v>
                </c:pt>
                <c:pt idx="13702">
                  <c:v>-1.1626399999999999</c:v>
                </c:pt>
                <c:pt idx="13703">
                  <c:v>-0.287213</c:v>
                </c:pt>
                <c:pt idx="13704">
                  <c:v>-0.33662799999999998</c:v>
                </c:pt>
                <c:pt idx="13705">
                  <c:v>-0.65531899999999998</c:v>
                </c:pt>
                <c:pt idx="13706">
                  <c:v>-0.46207100000000001</c:v>
                </c:pt>
                <c:pt idx="13707">
                  <c:v>4.5525999999999997E-2</c:v>
                </c:pt>
                <c:pt idx="13708">
                  <c:v>-1.0724800000000001</c:v>
                </c:pt>
                <c:pt idx="13709">
                  <c:v>-1.7331799999999999</c:v>
                </c:pt>
                <c:pt idx="13710">
                  <c:v>-0.52002199999999998</c:v>
                </c:pt>
                <c:pt idx="13711">
                  <c:v>-1.3874200000000001</c:v>
                </c:pt>
                <c:pt idx="13712">
                  <c:v>-0.36134699999999997</c:v>
                </c:pt>
                <c:pt idx="13713">
                  <c:v>0.50739100000000004</c:v>
                </c:pt>
                <c:pt idx="13714">
                  <c:v>-0.46714</c:v>
                </c:pt>
                <c:pt idx="13715">
                  <c:v>-0.99188299999999996</c:v>
                </c:pt>
                <c:pt idx="13716">
                  <c:v>0.33464700000000003</c:v>
                </c:pt>
                <c:pt idx="13717">
                  <c:v>-0.59035000000000004</c:v>
                </c:pt>
                <c:pt idx="13718">
                  <c:v>-1.4232800000000001</c:v>
                </c:pt>
                <c:pt idx="13719">
                  <c:v>-1.4198500000000001</c:v>
                </c:pt>
                <c:pt idx="13720">
                  <c:v>0.80284900000000003</c:v>
                </c:pt>
                <c:pt idx="13721">
                  <c:v>0.23638799999999999</c:v>
                </c:pt>
                <c:pt idx="13722">
                  <c:v>-0.24210200000000001</c:v>
                </c:pt>
                <c:pt idx="13723">
                  <c:v>-0.24210200000000001</c:v>
                </c:pt>
                <c:pt idx="13724">
                  <c:v>0.50039199999999995</c:v>
                </c:pt>
                <c:pt idx="13725">
                  <c:v>-0.77654100000000004</c:v>
                </c:pt>
                <c:pt idx="13726">
                  <c:v>0.71967499999999995</c:v>
                </c:pt>
                <c:pt idx="13727">
                  <c:v>-1.45007</c:v>
                </c:pt>
                <c:pt idx="13728">
                  <c:v>-0.242536</c:v>
                </c:pt>
                <c:pt idx="13729">
                  <c:v>0.64719800000000005</c:v>
                </c:pt>
                <c:pt idx="13730">
                  <c:v>0.90715400000000002</c:v>
                </c:pt>
                <c:pt idx="13731">
                  <c:v>-2.7232699999999999</c:v>
                </c:pt>
                <c:pt idx="13732">
                  <c:v>-0.30989800000000001</c:v>
                </c:pt>
                <c:pt idx="13733">
                  <c:v>0.62185400000000002</c:v>
                </c:pt>
                <c:pt idx="13734">
                  <c:v>0.14890400000000001</c:v>
                </c:pt>
                <c:pt idx="13735">
                  <c:v>0.99690999999999996</c:v>
                </c:pt>
                <c:pt idx="13736">
                  <c:v>1.40991</c:v>
                </c:pt>
                <c:pt idx="13737">
                  <c:v>1.3563799999999999</c:v>
                </c:pt>
                <c:pt idx="13738">
                  <c:v>0.54828699999999997</c:v>
                </c:pt>
                <c:pt idx="13739">
                  <c:v>1.03084</c:v>
                </c:pt>
                <c:pt idx="13740">
                  <c:v>0.17485300000000001</c:v>
                </c:pt>
                <c:pt idx="13741">
                  <c:v>0.972576</c:v>
                </c:pt>
                <c:pt idx="13742">
                  <c:v>0.76597899999999997</c:v>
                </c:pt>
                <c:pt idx="13743">
                  <c:v>0.219111</c:v>
                </c:pt>
                <c:pt idx="13744">
                  <c:v>-0.14290900000000001</c:v>
                </c:pt>
                <c:pt idx="13745">
                  <c:v>0.38166</c:v>
                </c:pt>
                <c:pt idx="13746">
                  <c:v>1.02871</c:v>
                </c:pt>
                <c:pt idx="13747">
                  <c:v>0.40019399999999999</c:v>
                </c:pt>
                <c:pt idx="13748">
                  <c:v>-1.54765</c:v>
                </c:pt>
                <c:pt idx="13749">
                  <c:v>0.71825899999999998</c:v>
                </c:pt>
                <c:pt idx="13750">
                  <c:v>-0.24484400000000001</c:v>
                </c:pt>
                <c:pt idx="13751">
                  <c:v>0.976993</c:v>
                </c:pt>
                <c:pt idx="13752">
                  <c:v>0.96598399999999995</c:v>
                </c:pt>
                <c:pt idx="13753">
                  <c:v>1.84135</c:v>
                </c:pt>
                <c:pt idx="13754">
                  <c:v>3.6006000000000003E-2</c:v>
                </c:pt>
                <c:pt idx="13755">
                  <c:v>-0.526756</c:v>
                </c:pt>
                <c:pt idx="13756">
                  <c:v>-1.3822399999999999</c:v>
                </c:pt>
                <c:pt idx="13757">
                  <c:v>-2.3458600000000001</c:v>
                </c:pt>
                <c:pt idx="13758">
                  <c:v>-0.81813499999999995</c:v>
                </c:pt>
                <c:pt idx="13759">
                  <c:v>-1.97316</c:v>
                </c:pt>
                <c:pt idx="13760">
                  <c:v>0.51928200000000002</c:v>
                </c:pt>
                <c:pt idx="13761">
                  <c:v>-0.169598</c:v>
                </c:pt>
                <c:pt idx="13762">
                  <c:v>-4.8447999999999998E-2</c:v>
                </c:pt>
                <c:pt idx="13763">
                  <c:v>-2.1441400000000002</c:v>
                </c:pt>
                <c:pt idx="13764">
                  <c:v>-1.0170600000000001</c:v>
                </c:pt>
                <c:pt idx="13765">
                  <c:v>-0.98696300000000003</c:v>
                </c:pt>
                <c:pt idx="13766">
                  <c:v>-1.8308500000000001</c:v>
                </c:pt>
                <c:pt idx="13767">
                  <c:v>-1.3807400000000001</c:v>
                </c:pt>
                <c:pt idx="13768">
                  <c:v>-0.995757</c:v>
                </c:pt>
                <c:pt idx="13769">
                  <c:v>-1.8125100000000001</c:v>
                </c:pt>
                <c:pt idx="13770">
                  <c:v>-0.93548200000000004</c:v>
                </c:pt>
                <c:pt idx="13771">
                  <c:v>0.44422699999999998</c:v>
                </c:pt>
                <c:pt idx="13772">
                  <c:v>0.116839</c:v>
                </c:pt>
                <c:pt idx="13773">
                  <c:v>-0.40806300000000001</c:v>
                </c:pt>
                <c:pt idx="13774">
                  <c:v>-0.443602</c:v>
                </c:pt>
                <c:pt idx="13775">
                  <c:v>-0.144509</c:v>
                </c:pt>
                <c:pt idx="13776">
                  <c:v>-0.63089200000000001</c:v>
                </c:pt>
                <c:pt idx="13777">
                  <c:v>0.65444999999999998</c:v>
                </c:pt>
                <c:pt idx="13778">
                  <c:v>-0.285273</c:v>
                </c:pt>
                <c:pt idx="13779">
                  <c:v>-1.3515200000000001</c:v>
                </c:pt>
                <c:pt idx="13780">
                  <c:v>0.153197</c:v>
                </c:pt>
                <c:pt idx="13781">
                  <c:v>0.36907699999999999</c:v>
                </c:pt>
                <c:pt idx="13782">
                  <c:v>1.3870100000000001</c:v>
                </c:pt>
                <c:pt idx="13783">
                  <c:v>-0.50010200000000005</c:v>
                </c:pt>
                <c:pt idx="13784">
                  <c:v>1.7303200000000001</c:v>
                </c:pt>
                <c:pt idx="13785">
                  <c:v>1.2744</c:v>
                </c:pt>
                <c:pt idx="13786">
                  <c:v>0.51194300000000004</c:v>
                </c:pt>
                <c:pt idx="13787">
                  <c:v>0.40269500000000003</c:v>
                </c:pt>
                <c:pt idx="13788">
                  <c:v>1.1217900000000001</c:v>
                </c:pt>
                <c:pt idx="13789">
                  <c:v>1.4435899999999999</c:v>
                </c:pt>
                <c:pt idx="13790">
                  <c:v>8.3949999999999997E-3</c:v>
                </c:pt>
                <c:pt idx="13791">
                  <c:v>0.77307099999999995</c:v>
                </c:pt>
                <c:pt idx="13792">
                  <c:v>1.7623599999999999</c:v>
                </c:pt>
                <c:pt idx="13793">
                  <c:v>-0.209393</c:v>
                </c:pt>
                <c:pt idx="13794">
                  <c:v>-1.7068E-2</c:v>
                </c:pt>
                <c:pt idx="13795">
                  <c:v>-0.41057500000000002</c:v>
                </c:pt>
                <c:pt idx="13796">
                  <c:v>1.6503699999999999</c:v>
                </c:pt>
                <c:pt idx="13797">
                  <c:v>0.532219</c:v>
                </c:pt>
                <c:pt idx="13798">
                  <c:v>1.0123599999999999</c:v>
                </c:pt>
                <c:pt idx="13799">
                  <c:v>-0.456617</c:v>
                </c:pt>
                <c:pt idx="13800">
                  <c:v>-0.77892399999999995</c:v>
                </c:pt>
                <c:pt idx="13801">
                  <c:v>0.83381000000000005</c:v>
                </c:pt>
                <c:pt idx="13802">
                  <c:v>1.55768</c:v>
                </c:pt>
                <c:pt idx="13803">
                  <c:v>0.90285400000000005</c:v>
                </c:pt>
                <c:pt idx="13804">
                  <c:v>-4.7088999999999999E-2</c:v>
                </c:pt>
                <c:pt idx="13805">
                  <c:v>1.8962399999999999</c:v>
                </c:pt>
                <c:pt idx="13806">
                  <c:v>1.35094</c:v>
                </c:pt>
                <c:pt idx="13807">
                  <c:v>0.21734600000000001</c:v>
                </c:pt>
                <c:pt idx="13808">
                  <c:v>1.6853800000000001</c:v>
                </c:pt>
                <c:pt idx="13809">
                  <c:v>2.3264800000000001</c:v>
                </c:pt>
                <c:pt idx="13810">
                  <c:v>1.9521999999999999</c:v>
                </c:pt>
                <c:pt idx="13811">
                  <c:v>0.69844300000000004</c:v>
                </c:pt>
                <c:pt idx="13812">
                  <c:v>1.4493199999999999</c:v>
                </c:pt>
                <c:pt idx="13813">
                  <c:v>-0.128548</c:v>
                </c:pt>
                <c:pt idx="13814">
                  <c:v>-1.3157700000000001</c:v>
                </c:pt>
                <c:pt idx="13815">
                  <c:v>1.39263</c:v>
                </c:pt>
                <c:pt idx="13816">
                  <c:v>1.21336</c:v>
                </c:pt>
                <c:pt idx="13817">
                  <c:v>0.227214</c:v>
                </c:pt>
                <c:pt idx="13818">
                  <c:v>0.526868</c:v>
                </c:pt>
                <c:pt idx="13819">
                  <c:v>-3.12669</c:v>
                </c:pt>
                <c:pt idx="13820">
                  <c:v>-1.1011599999999999</c:v>
                </c:pt>
                <c:pt idx="13821">
                  <c:v>-2.1251000000000002</c:v>
                </c:pt>
                <c:pt idx="13822">
                  <c:v>-0.44284099999999998</c:v>
                </c:pt>
                <c:pt idx="13823">
                  <c:v>-0.36724600000000002</c:v>
                </c:pt>
                <c:pt idx="13824">
                  <c:v>0.33575500000000003</c:v>
                </c:pt>
                <c:pt idx="13825">
                  <c:v>2.4809000000000001E-2</c:v>
                </c:pt>
                <c:pt idx="13826">
                  <c:v>-0.14951</c:v>
                </c:pt>
                <c:pt idx="13827">
                  <c:v>0.14197399999999999</c:v>
                </c:pt>
                <c:pt idx="13828">
                  <c:v>8.3793000000000006E-2</c:v>
                </c:pt>
                <c:pt idx="13829">
                  <c:v>0.53467500000000001</c:v>
                </c:pt>
                <c:pt idx="13830">
                  <c:v>0.35217999999999999</c:v>
                </c:pt>
                <c:pt idx="13831">
                  <c:v>-0.32832</c:v>
                </c:pt>
                <c:pt idx="13832">
                  <c:v>-0.143286</c:v>
                </c:pt>
                <c:pt idx="13833">
                  <c:v>0.138819</c:v>
                </c:pt>
                <c:pt idx="13834">
                  <c:v>0.63875700000000002</c:v>
                </c:pt>
                <c:pt idx="13835">
                  <c:v>1.00424</c:v>
                </c:pt>
                <c:pt idx="13836">
                  <c:v>0.942778</c:v>
                </c:pt>
                <c:pt idx="13837">
                  <c:v>0.23291400000000001</c:v>
                </c:pt>
                <c:pt idx="13838">
                  <c:v>0.236735</c:v>
                </c:pt>
                <c:pt idx="13839">
                  <c:v>1.3072600000000001</c:v>
                </c:pt>
                <c:pt idx="13840">
                  <c:v>-0.435251</c:v>
                </c:pt>
                <c:pt idx="13841">
                  <c:v>0.54321200000000003</c:v>
                </c:pt>
                <c:pt idx="13842">
                  <c:v>1.6382300000000001</c:v>
                </c:pt>
                <c:pt idx="13843">
                  <c:v>-0.88442200000000004</c:v>
                </c:pt>
                <c:pt idx="13844">
                  <c:v>0.69479800000000003</c:v>
                </c:pt>
                <c:pt idx="13845">
                  <c:v>1.7411300000000001</c:v>
                </c:pt>
                <c:pt idx="13846">
                  <c:v>-0.11151899999999999</c:v>
                </c:pt>
                <c:pt idx="13847">
                  <c:v>0.99234699999999998</c:v>
                </c:pt>
                <c:pt idx="13848">
                  <c:v>1.7875300000000001</c:v>
                </c:pt>
                <c:pt idx="13849">
                  <c:v>2.03687</c:v>
                </c:pt>
                <c:pt idx="13850">
                  <c:v>1.33962</c:v>
                </c:pt>
                <c:pt idx="13851">
                  <c:v>0.85963800000000001</c:v>
                </c:pt>
                <c:pt idx="13852">
                  <c:v>2.2818000000000001E-2</c:v>
                </c:pt>
                <c:pt idx="13853">
                  <c:v>0.56798999999999999</c:v>
                </c:pt>
                <c:pt idx="13854">
                  <c:v>0.66766899999999996</c:v>
                </c:pt>
                <c:pt idx="13855">
                  <c:v>1.62795</c:v>
                </c:pt>
                <c:pt idx="13856">
                  <c:v>-0.46045199999999997</c:v>
                </c:pt>
                <c:pt idx="13857">
                  <c:v>1.6757299999999999</c:v>
                </c:pt>
                <c:pt idx="13858">
                  <c:v>0.97551600000000005</c:v>
                </c:pt>
                <c:pt idx="13859">
                  <c:v>1.2903899999999999</c:v>
                </c:pt>
                <c:pt idx="13860">
                  <c:v>1.13781</c:v>
                </c:pt>
                <c:pt idx="13861">
                  <c:v>-0.66634199999999999</c:v>
                </c:pt>
                <c:pt idx="13862">
                  <c:v>1.4482600000000001</c:v>
                </c:pt>
                <c:pt idx="13863">
                  <c:v>-0.96317399999999997</c:v>
                </c:pt>
                <c:pt idx="13864">
                  <c:v>-1.0976699999999999</c:v>
                </c:pt>
                <c:pt idx="13865">
                  <c:v>1.06586</c:v>
                </c:pt>
                <c:pt idx="13866">
                  <c:v>0.86633400000000005</c:v>
                </c:pt>
                <c:pt idx="13867">
                  <c:v>0.70428900000000005</c:v>
                </c:pt>
                <c:pt idx="13868">
                  <c:v>0.25162499999999999</c:v>
                </c:pt>
                <c:pt idx="13869">
                  <c:v>2.07884</c:v>
                </c:pt>
                <c:pt idx="13870">
                  <c:v>3.1740000000000002E-3</c:v>
                </c:pt>
                <c:pt idx="13871">
                  <c:v>0.65966199999999997</c:v>
                </c:pt>
                <c:pt idx="13872">
                  <c:v>1.0110600000000001</c:v>
                </c:pt>
                <c:pt idx="13873">
                  <c:v>0.33243299999999998</c:v>
                </c:pt>
                <c:pt idx="13874">
                  <c:v>1.5795999999999999</c:v>
                </c:pt>
                <c:pt idx="13875">
                  <c:v>3.4071699999999998</c:v>
                </c:pt>
                <c:pt idx="13876">
                  <c:v>1.07446</c:v>
                </c:pt>
                <c:pt idx="13877">
                  <c:v>0.13320699999999999</c:v>
                </c:pt>
                <c:pt idx="13878">
                  <c:v>0.99473699999999998</c:v>
                </c:pt>
                <c:pt idx="13879">
                  <c:v>0.62837200000000004</c:v>
                </c:pt>
                <c:pt idx="13880">
                  <c:v>0.11014699999999999</c:v>
                </c:pt>
                <c:pt idx="13881">
                  <c:v>0.59260299999999999</c:v>
                </c:pt>
                <c:pt idx="13882">
                  <c:v>1.8497600000000001</c:v>
                </c:pt>
                <c:pt idx="13883">
                  <c:v>1.93876</c:v>
                </c:pt>
                <c:pt idx="13884">
                  <c:v>0.48557600000000001</c:v>
                </c:pt>
                <c:pt idx="13885">
                  <c:v>0.990147</c:v>
                </c:pt>
                <c:pt idx="13886">
                  <c:v>1.4530000000000001</c:v>
                </c:pt>
                <c:pt idx="13887">
                  <c:v>-0.84465999999999997</c:v>
                </c:pt>
                <c:pt idx="13888">
                  <c:v>1.29725</c:v>
                </c:pt>
                <c:pt idx="13889">
                  <c:v>0.65881599999999996</c:v>
                </c:pt>
                <c:pt idx="13890">
                  <c:v>0.66225199999999995</c:v>
                </c:pt>
                <c:pt idx="13891">
                  <c:v>-6.6739000000000007E-2</c:v>
                </c:pt>
                <c:pt idx="13892">
                  <c:v>1.1368400000000001</c:v>
                </c:pt>
                <c:pt idx="13893">
                  <c:v>0.88871299999999998</c:v>
                </c:pt>
                <c:pt idx="13894">
                  <c:v>0.86061500000000002</c:v>
                </c:pt>
                <c:pt idx="13895">
                  <c:v>-0.57351099999999999</c:v>
                </c:pt>
                <c:pt idx="13896">
                  <c:v>0.91960500000000001</c:v>
                </c:pt>
                <c:pt idx="13897">
                  <c:v>0.67680499999999999</c:v>
                </c:pt>
                <c:pt idx="13898">
                  <c:v>-1.04366</c:v>
                </c:pt>
                <c:pt idx="13899">
                  <c:v>-0.81821900000000003</c:v>
                </c:pt>
                <c:pt idx="13900">
                  <c:v>-0.54892399999999997</c:v>
                </c:pt>
                <c:pt idx="13901">
                  <c:v>1.12984</c:v>
                </c:pt>
              </c:numCache>
            </c:numRef>
          </c:xVal>
          <c:yVal>
            <c:numRef>
              <c:f>junjul05!$D$2:$D$13903</c:f>
              <c:numCache>
                <c:formatCode>General</c:formatCode>
                <c:ptCount val="13902"/>
                <c:pt idx="0">
                  <c:v>0.50294000000000005</c:v>
                </c:pt>
                <c:pt idx="1">
                  <c:v>0.92016500000000001</c:v>
                </c:pt>
                <c:pt idx="2">
                  <c:v>-1.0294000000000001</c:v>
                </c:pt>
                <c:pt idx="3">
                  <c:v>-0.41731600000000002</c:v>
                </c:pt>
                <c:pt idx="4">
                  <c:v>0.50548999999999999</c:v>
                </c:pt>
                <c:pt idx="5">
                  <c:v>-0.115484</c:v>
                </c:pt>
                <c:pt idx="6">
                  <c:v>0.31267600000000001</c:v>
                </c:pt>
                <c:pt idx="7">
                  <c:v>-0.26996599999999998</c:v>
                </c:pt>
                <c:pt idx="8">
                  <c:v>-0.26996599999999998</c:v>
                </c:pt>
                <c:pt idx="9">
                  <c:v>-0.109623</c:v>
                </c:pt>
                <c:pt idx="10">
                  <c:v>0.499776</c:v>
                </c:pt>
                <c:pt idx="11">
                  <c:v>1.6997999999999999E-2</c:v>
                </c:pt>
                <c:pt idx="12">
                  <c:v>0.74321999999999999</c:v>
                </c:pt>
                <c:pt idx="13">
                  <c:v>0.46962100000000001</c:v>
                </c:pt>
                <c:pt idx="14">
                  <c:v>0.37584499999999998</c:v>
                </c:pt>
                <c:pt idx="15">
                  <c:v>0.92360699999999996</c:v>
                </c:pt>
                <c:pt idx="16">
                  <c:v>1.0946100000000001</c:v>
                </c:pt>
                <c:pt idx="17">
                  <c:v>0.46962100000000001</c:v>
                </c:pt>
                <c:pt idx="18">
                  <c:v>1.0695399999999999</c:v>
                </c:pt>
                <c:pt idx="19">
                  <c:v>-0.94590200000000002</c:v>
                </c:pt>
                <c:pt idx="20">
                  <c:v>-0.94590200000000002</c:v>
                </c:pt>
                <c:pt idx="21">
                  <c:v>0.31387900000000002</c:v>
                </c:pt>
                <c:pt idx="22">
                  <c:v>0.80147000000000002</c:v>
                </c:pt>
                <c:pt idx="23">
                  <c:v>1.0695399999999999</c:v>
                </c:pt>
                <c:pt idx="24">
                  <c:v>1.7803599999999999</c:v>
                </c:pt>
                <c:pt idx="25">
                  <c:v>1.3347100000000001</c:v>
                </c:pt>
                <c:pt idx="26">
                  <c:v>1.1794000000000001E-2</c:v>
                </c:pt>
                <c:pt idx="27">
                  <c:v>1.48451</c:v>
                </c:pt>
                <c:pt idx="28">
                  <c:v>0.64620299999999997</c:v>
                </c:pt>
                <c:pt idx="29">
                  <c:v>1.2528699999999999</c:v>
                </c:pt>
                <c:pt idx="30">
                  <c:v>0.811415</c:v>
                </c:pt>
                <c:pt idx="31">
                  <c:v>-0.46747300000000003</c:v>
                </c:pt>
                <c:pt idx="32">
                  <c:v>1.00675</c:v>
                </c:pt>
                <c:pt idx="33">
                  <c:v>0.27998699999999999</c:v>
                </c:pt>
                <c:pt idx="34">
                  <c:v>1.2063999999999999</c:v>
                </c:pt>
                <c:pt idx="35">
                  <c:v>1.37937</c:v>
                </c:pt>
                <c:pt idx="36">
                  <c:v>1.4585300000000001</c:v>
                </c:pt>
                <c:pt idx="37">
                  <c:v>1.5462899999999999</c:v>
                </c:pt>
                <c:pt idx="38">
                  <c:v>1.33392</c:v>
                </c:pt>
                <c:pt idx="39">
                  <c:v>0.21323</c:v>
                </c:pt>
                <c:pt idx="40">
                  <c:v>0.811415</c:v>
                </c:pt>
                <c:pt idx="41">
                  <c:v>1.1794000000000001E-2</c:v>
                </c:pt>
                <c:pt idx="42">
                  <c:v>1.33392</c:v>
                </c:pt>
                <c:pt idx="43">
                  <c:v>1.4140699999999999</c:v>
                </c:pt>
                <c:pt idx="44">
                  <c:v>0.17413699999999999</c:v>
                </c:pt>
                <c:pt idx="45">
                  <c:v>1.4140699999999999</c:v>
                </c:pt>
                <c:pt idx="46">
                  <c:v>0.92546399999999995</c:v>
                </c:pt>
                <c:pt idx="47">
                  <c:v>0.477827</c:v>
                </c:pt>
                <c:pt idx="48">
                  <c:v>0.49531399999999998</c:v>
                </c:pt>
                <c:pt idx="49">
                  <c:v>0.61394700000000002</c:v>
                </c:pt>
                <c:pt idx="50">
                  <c:v>0.814056</c:v>
                </c:pt>
                <c:pt idx="51">
                  <c:v>-0.55691000000000002</c:v>
                </c:pt>
                <c:pt idx="52">
                  <c:v>0.57201800000000003</c:v>
                </c:pt>
                <c:pt idx="53">
                  <c:v>0.612321</c:v>
                </c:pt>
                <c:pt idx="54">
                  <c:v>0.82650500000000005</c:v>
                </c:pt>
                <c:pt idx="55">
                  <c:v>0.89499300000000004</c:v>
                </c:pt>
                <c:pt idx="56">
                  <c:v>-0.51600000000000001</c:v>
                </c:pt>
                <c:pt idx="57">
                  <c:v>1.2930699999999999</c:v>
                </c:pt>
                <c:pt idx="58">
                  <c:v>0.477827</c:v>
                </c:pt>
                <c:pt idx="59">
                  <c:v>0.49531399999999998</c:v>
                </c:pt>
                <c:pt idx="60">
                  <c:v>-1.3860399999999999</c:v>
                </c:pt>
                <c:pt idx="61">
                  <c:v>-0.91493599999999997</c:v>
                </c:pt>
                <c:pt idx="62">
                  <c:v>0.57201800000000003</c:v>
                </c:pt>
                <c:pt idx="63">
                  <c:v>0.83984999999999999</c:v>
                </c:pt>
                <c:pt idx="64">
                  <c:v>-0.107901</c:v>
                </c:pt>
                <c:pt idx="65">
                  <c:v>-0.77068300000000001</c:v>
                </c:pt>
                <c:pt idx="66">
                  <c:v>-0.77068300000000001</c:v>
                </c:pt>
                <c:pt idx="67">
                  <c:v>0.33676099999999998</c:v>
                </c:pt>
                <c:pt idx="68">
                  <c:v>0.15137</c:v>
                </c:pt>
                <c:pt idx="69">
                  <c:v>-0.51600000000000001</c:v>
                </c:pt>
                <c:pt idx="70">
                  <c:v>1.3782099999999999</c:v>
                </c:pt>
                <c:pt idx="71">
                  <c:v>8.0354999999999996E-2</c:v>
                </c:pt>
                <c:pt idx="72">
                  <c:v>0.793493</c:v>
                </c:pt>
                <c:pt idx="73">
                  <c:v>-0.77068300000000001</c:v>
                </c:pt>
                <c:pt idx="74">
                  <c:v>8.9649000000000006E-2</c:v>
                </c:pt>
                <c:pt idx="75">
                  <c:v>-0.51600000000000001</c:v>
                </c:pt>
                <c:pt idx="76">
                  <c:v>0.35858000000000001</c:v>
                </c:pt>
                <c:pt idx="77">
                  <c:v>1.22847</c:v>
                </c:pt>
                <c:pt idx="78">
                  <c:v>0.55684400000000001</c:v>
                </c:pt>
                <c:pt idx="79">
                  <c:v>0.55684400000000001</c:v>
                </c:pt>
                <c:pt idx="80">
                  <c:v>0.821658</c:v>
                </c:pt>
                <c:pt idx="81">
                  <c:v>1.3203499999999999</c:v>
                </c:pt>
                <c:pt idx="82">
                  <c:v>1.0120400000000001</c:v>
                </c:pt>
                <c:pt idx="83">
                  <c:v>0.56896000000000002</c:v>
                </c:pt>
                <c:pt idx="84">
                  <c:v>5.2964999999999998E-2</c:v>
                </c:pt>
                <c:pt idx="85">
                  <c:v>1.0120400000000001</c:v>
                </c:pt>
                <c:pt idx="86">
                  <c:v>0.37917000000000001</c:v>
                </c:pt>
                <c:pt idx="87">
                  <c:v>5.2964999999999998E-2</c:v>
                </c:pt>
                <c:pt idx="88">
                  <c:v>0.37917000000000001</c:v>
                </c:pt>
                <c:pt idx="89">
                  <c:v>0.56896000000000002</c:v>
                </c:pt>
                <c:pt idx="90">
                  <c:v>0.67633399999999999</c:v>
                </c:pt>
                <c:pt idx="91">
                  <c:v>-0.228043</c:v>
                </c:pt>
                <c:pt idx="92">
                  <c:v>0.468887</c:v>
                </c:pt>
                <c:pt idx="93">
                  <c:v>0.407746</c:v>
                </c:pt>
                <c:pt idx="94">
                  <c:v>-0.26937800000000001</c:v>
                </c:pt>
                <c:pt idx="95">
                  <c:v>0.468887</c:v>
                </c:pt>
                <c:pt idx="96">
                  <c:v>0.468887</c:v>
                </c:pt>
                <c:pt idx="97">
                  <c:v>-0.115484</c:v>
                </c:pt>
                <c:pt idx="98">
                  <c:v>-0.25590600000000002</c:v>
                </c:pt>
                <c:pt idx="99">
                  <c:v>1.84527</c:v>
                </c:pt>
                <c:pt idx="100">
                  <c:v>0.84311899999999995</c:v>
                </c:pt>
                <c:pt idx="101">
                  <c:v>0.33430199999999999</c:v>
                </c:pt>
                <c:pt idx="102">
                  <c:v>1.0715699999999999</c:v>
                </c:pt>
                <c:pt idx="103">
                  <c:v>0.79584999999999995</c:v>
                </c:pt>
                <c:pt idx="104">
                  <c:v>1.31508</c:v>
                </c:pt>
                <c:pt idx="105">
                  <c:v>0.86749799999999999</c:v>
                </c:pt>
                <c:pt idx="106">
                  <c:v>0.69698499999999997</c:v>
                </c:pt>
                <c:pt idx="107">
                  <c:v>2.1151800000000001</c:v>
                </c:pt>
                <c:pt idx="108">
                  <c:v>1.3351</c:v>
                </c:pt>
                <c:pt idx="109">
                  <c:v>-0.98996300000000004</c:v>
                </c:pt>
                <c:pt idx="110">
                  <c:v>0.84311899999999995</c:v>
                </c:pt>
                <c:pt idx="111">
                  <c:v>1.12154</c:v>
                </c:pt>
                <c:pt idx="112">
                  <c:v>1.0715699999999999</c:v>
                </c:pt>
                <c:pt idx="113">
                  <c:v>1.84527</c:v>
                </c:pt>
                <c:pt idx="114">
                  <c:v>0.456262</c:v>
                </c:pt>
                <c:pt idx="115">
                  <c:v>0.99741800000000003</c:v>
                </c:pt>
                <c:pt idx="116">
                  <c:v>0.91124499999999997</c:v>
                </c:pt>
                <c:pt idx="117">
                  <c:v>0.499776</c:v>
                </c:pt>
                <c:pt idx="118">
                  <c:v>-0.98996300000000004</c:v>
                </c:pt>
                <c:pt idx="119">
                  <c:v>0.73906400000000005</c:v>
                </c:pt>
                <c:pt idx="120">
                  <c:v>0.79584999999999995</c:v>
                </c:pt>
                <c:pt idx="121">
                  <c:v>-1.31473</c:v>
                </c:pt>
                <c:pt idx="122">
                  <c:v>-0.56840900000000005</c:v>
                </c:pt>
                <c:pt idx="123">
                  <c:v>-2.14446</c:v>
                </c:pt>
                <c:pt idx="124">
                  <c:v>-0.24284600000000001</c:v>
                </c:pt>
                <c:pt idx="125">
                  <c:v>-0.98533300000000001</c:v>
                </c:pt>
                <c:pt idx="126">
                  <c:v>0.67390499999999998</c:v>
                </c:pt>
                <c:pt idx="127">
                  <c:v>-0.54942299999999999</c:v>
                </c:pt>
                <c:pt idx="128">
                  <c:v>-0.46952700000000003</c:v>
                </c:pt>
                <c:pt idx="129">
                  <c:v>-1.31473</c:v>
                </c:pt>
                <c:pt idx="130">
                  <c:v>0.26439600000000002</c:v>
                </c:pt>
                <c:pt idx="131">
                  <c:v>-0.46952700000000003</c:v>
                </c:pt>
                <c:pt idx="132">
                  <c:v>-0.68302399999999996</c:v>
                </c:pt>
                <c:pt idx="133">
                  <c:v>-0.68302399999999996</c:v>
                </c:pt>
                <c:pt idx="134">
                  <c:v>-1.38618</c:v>
                </c:pt>
                <c:pt idx="135">
                  <c:v>-0.24284600000000001</c:v>
                </c:pt>
                <c:pt idx="136">
                  <c:v>-0.160139</c:v>
                </c:pt>
                <c:pt idx="137">
                  <c:v>-0.46441300000000002</c:v>
                </c:pt>
                <c:pt idx="138">
                  <c:v>-0.99736000000000002</c:v>
                </c:pt>
                <c:pt idx="139">
                  <c:v>-1.69594</c:v>
                </c:pt>
                <c:pt idx="140">
                  <c:v>-1.75542</c:v>
                </c:pt>
                <c:pt idx="141">
                  <c:v>-1.1360699999999999</c:v>
                </c:pt>
                <c:pt idx="142">
                  <c:v>-1.83328</c:v>
                </c:pt>
                <c:pt idx="143">
                  <c:v>-1.1124499999999999</c:v>
                </c:pt>
                <c:pt idx="144">
                  <c:v>-1.1124499999999999</c:v>
                </c:pt>
                <c:pt idx="145">
                  <c:v>-1.1568099999999999</c:v>
                </c:pt>
                <c:pt idx="146">
                  <c:v>-0.18523800000000001</c:v>
                </c:pt>
                <c:pt idx="147">
                  <c:v>-0.70912500000000001</c:v>
                </c:pt>
                <c:pt idx="148">
                  <c:v>-1.32335</c:v>
                </c:pt>
                <c:pt idx="149">
                  <c:v>-1.2332099999999999</c:v>
                </c:pt>
                <c:pt idx="150">
                  <c:v>-1.5964100000000001</c:v>
                </c:pt>
                <c:pt idx="151">
                  <c:v>-9.6646999999999997E-2</c:v>
                </c:pt>
                <c:pt idx="152">
                  <c:v>0.44394899999999998</c:v>
                </c:pt>
                <c:pt idx="153">
                  <c:v>-1.1360699999999999</c:v>
                </c:pt>
                <c:pt idx="154">
                  <c:v>-1.3565100000000001</c:v>
                </c:pt>
                <c:pt idx="155">
                  <c:v>-1.05409</c:v>
                </c:pt>
                <c:pt idx="156">
                  <c:v>-1.3565100000000001</c:v>
                </c:pt>
                <c:pt idx="157">
                  <c:v>-1.72454</c:v>
                </c:pt>
                <c:pt idx="158">
                  <c:v>-1.1124499999999999</c:v>
                </c:pt>
                <c:pt idx="159">
                  <c:v>-1.32908</c:v>
                </c:pt>
                <c:pt idx="160">
                  <c:v>-1.1414</c:v>
                </c:pt>
                <c:pt idx="161">
                  <c:v>-0.66820599999999997</c:v>
                </c:pt>
                <c:pt idx="162">
                  <c:v>-1.1227199999999999</c:v>
                </c:pt>
                <c:pt idx="163">
                  <c:v>-1.3866099999999999</c:v>
                </c:pt>
                <c:pt idx="164">
                  <c:v>-1.1573500000000001</c:v>
                </c:pt>
                <c:pt idx="165">
                  <c:v>-0.65012300000000001</c:v>
                </c:pt>
                <c:pt idx="166">
                  <c:v>-0.83712600000000004</c:v>
                </c:pt>
                <c:pt idx="167">
                  <c:v>-1.32908</c:v>
                </c:pt>
                <c:pt idx="168">
                  <c:v>-1.26519</c:v>
                </c:pt>
                <c:pt idx="169">
                  <c:v>0.31669900000000001</c:v>
                </c:pt>
                <c:pt idx="170">
                  <c:v>0.56718299999999999</c:v>
                </c:pt>
                <c:pt idx="171">
                  <c:v>-1.3866099999999999</c:v>
                </c:pt>
                <c:pt idx="172">
                  <c:v>0.60228800000000005</c:v>
                </c:pt>
                <c:pt idx="173">
                  <c:v>-1.99566</c:v>
                </c:pt>
                <c:pt idx="174">
                  <c:v>-1.39266</c:v>
                </c:pt>
                <c:pt idx="175">
                  <c:v>-1.5524100000000001</c:v>
                </c:pt>
                <c:pt idx="176">
                  <c:v>-1.99566</c:v>
                </c:pt>
                <c:pt idx="177">
                  <c:v>-1.3604799999999999</c:v>
                </c:pt>
                <c:pt idx="178">
                  <c:v>-1.09938</c:v>
                </c:pt>
                <c:pt idx="179">
                  <c:v>0.56718299999999999</c:v>
                </c:pt>
                <c:pt idx="180">
                  <c:v>-0.62525900000000001</c:v>
                </c:pt>
                <c:pt idx="181">
                  <c:v>-0.13255400000000001</c:v>
                </c:pt>
                <c:pt idx="182">
                  <c:v>-0.254575</c:v>
                </c:pt>
                <c:pt idx="183">
                  <c:v>0.25468099999999999</c:v>
                </c:pt>
                <c:pt idx="184">
                  <c:v>0.13169800000000001</c:v>
                </c:pt>
                <c:pt idx="185">
                  <c:v>-0.849912</c:v>
                </c:pt>
                <c:pt idx="186">
                  <c:v>-0.13255400000000001</c:v>
                </c:pt>
                <c:pt idx="187">
                  <c:v>0.39012799999999997</c:v>
                </c:pt>
                <c:pt idx="188">
                  <c:v>-0.29649300000000001</c:v>
                </c:pt>
                <c:pt idx="189">
                  <c:v>0.39012799999999997</c:v>
                </c:pt>
                <c:pt idx="190">
                  <c:v>-0.13096099999999999</c:v>
                </c:pt>
                <c:pt idx="191">
                  <c:v>-0.13255400000000001</c:v>
                </c:pt>
                <c:pt idx="192">
                  <c:v>-1.32277</c:v>
                </c:pt>
                <c:pt idx="193">
                  <c:v>-0.45067400000000002</c:v>
                </c:pt>
                <c:pt idx="194">
                  <c:v>-0.23485900000000001</c:v>
                </c:pt>
                <c:pt idx="195">
                  <c:v>-0.79099699999999995</c:v>
                </c:pt>
                <c:pt idx="196">
                  <c:v>-1.5294700000000001</c:v>
                </c:pt>
                <c:pt idx="197">
                  <c:v>-1.02102</c:v>
                </c:pt>
                <c:pt idx="198">
                  <c:v>-1.4054800000000001</c:v>
                </c:pt>
                <c:pt idx="199">
                  <c:v>-1.5200499999999999</c:v>
                </c:pt>
                <c:pt idx="200">
                  <c:v>-1.4054800000000001</c:v>
                </c:pt>
                <c:pt idx="201">
                  <c:v>-1.6459699999999999</c:v>
                </c:pt>
                <c:pt idx="202">
                  <c:v>-0.45067400000000002</c:v>
                </c:pt>
                <c:pt idx="203">
                  <c:v>-1.6035299999999999</c:v>
                </c:pt>
                <c:pt idx="204">
                  <c:v>-1.94374</c:v>
                </c:pt>
                <c:pt idx="205">
                  <c:v>-0.82844899999999999</c:v>
                </c:pt>
                <c:pt idx="206">
                  <c:v>-0.45067400000000002</c:v>
                </c:pt>
                <c:pt idx="207">
                  <c:v>-1.2694099999999999</c:v>
                </c:pt>
                <c:pt idx="208">
                  <c:v>-1.36154</c:v>
                </c:pt>
                <c:pt idx="209">
                  <c:v>-1.4054800000000001</c:v>
                </c:pt>
                <c:pt idx="210">
                  <c:v>-0.383716</c:v>
                </c:pt>
                <c:pt idx="211">
                  <c:v>-0.79248499999999999</c:v>
                </c:pt>
                <c:pt idx="212">
                  <c:v>-0.507795</c:v>
                </c:pt>
                <c:pt idx="213">
                  <c:v>-1.2981199999999999</c:v>
                </c:pt>
                <c:pt idx="214">
                  <c:v>-1.0577300000000001</c:v>
                </c:pt>
                <c:pt idx="215">
                  <c:v>-1.0542199999999999</c:v>
                </c:pt>
                <c:pt idx="216">
                  <c:v>4.8599999999999997E-2</c:v>
                </c:pt>
                <c:pt idx="217">
                  <c:v>-0.91212000000000004</c:v>
                </c:pt>
                <c:pt idx="218">
                  <c:v>-1.0640000000000001</c:v>
                </c:pt>
                <c:pt idx="219">
                  <c:v>-0.51322800000000002</c:v>
                </c:pt>
                <c:pt idx="220">
                  <c:v>-1.5408599999999999</c:v>
                </c:pt>
                <c:pt idx="221">
                  <c:v>-0.51322800000000002</c:v>
                </c:pt>
                <c:pt idx="222">
                  <c:v>0.326017</c:v>
                </c:pt>
                <c:pt idx="223">
                  <c:v>-0.23391999999999999</c:v>
                </c:pt>
                <c:pt idx="224">
                  <c:v>0.47602</c:v>
                </c:pt>
                <c:pt idx="225">
                  <c:v>0.47602</c:v>
                </c:pt>
                <c:pt idx="226">
                  <c:v>-0.59243599999999996</c:v>
                </c:pt>
                <c:pt idx="227">
                  <c:v>8.8353000000000001E-2</c:v>
                </c:pt>
                <c:pt idx="228">
                  <c:v>2.9666999999999999E-2</c:v>
                </c:pt>
                <c:pt idx="229">
                  <c:v>-0.70650000000000002</c:v>
                </c:pt>
                <c:pt idx="230">
                  <c:v>-1.5801799999999999</c:v>
                </c:pt>
                <c:pt idx="231">
                  <c:v>-0.44098799999999999</c:v>
                </c:pt>
                <c:pt idx="232">
                  <c:v>-0.75586100000000001</c:v>
                </c:pt>
                <c:pt idx="233">
                  <c:v>-0.40831899999999999</c:v>
                </c:pt>
                <c:pt idx="234">
                  <c:v>-0.72394700000000001</c:v>
                </c:pt>
                <c:pt idx="235">
                  <c:v>-4.5901999999999998E-2</c:v>
                </c:pt>
                <c:pt idx="236">
                  <c:v>-1.75726</c:v>
                </c:pt>
                <c:pt idx="237">
                  <c:v>0.34902</c:v>
                </c:pt>
                <c:pt idx="238">
                  <c:v>-6.0810999999999997E-2</c:v>
                </c:pt>
                <c:pt idx="239">
                  <c:v>0.96784800000000004</c:v>
                </c:pt>
                <c:pt idx="240">
                  <c:v>-1.0330299999999999</c:v>
                </c:pt>
                <c:pt idx="241">
                  <c:v>-0.25583800000000001</c:v>
                </c:pt>
                <c:pt idx="242">
                  <c:v>-0.37830799999999998</c:v>
                </c:pt>
                <c:pt idx="243">
                  <c:v>4.2279999999999998E-2</c:v>
                </c:pt>
                <c:pt idx="244">
                  <c:v>0.56050800000000001</c:v>
                </c:pt>
                <c:pt idx="245">
                  <c:v>-0.297373</c:v>
                </c:pt>
                <c:pt idx="246">
                  <c:v>0.38781599999999999</c:v>
                </c:pt>
                <c:pt idx="247">
                  <c:v>-0.18713099999999999</c:v>
                </c:pt>
                <c:pt idx="248">
                  <c:v>0.174625</c:v>
                </c:pt>
                <c:pt idx="249">
                  <c:v>0.151723</c:v>
                </c:pt>
                <c:pt idx="250">
                  <c:v>-1.13228</c:v>
                </c:pt>
                <c:pt idx="251">
                  <c:v>0.269729</c:v>
                </c:pt>
                <c:pt idx="252">
                  <c:v>0.61694300000000002</c:v>
                </c:pt>
                <c:pt idx="253">
                  <c:v>-0.37830799999999998</c:v>
                </c:pt>
                <c:pt idx="254">
                  <c:v>-6.0810999999999997E-2</c:v>
                </c:pt>
                <c:pt idx="255">
                  <c:v>0.42424000000000001</c:v>
                </c:pt>
                <c:pt idx="256">
                  <c:v>0.93426299999999995</c:v>
                </c:pt>
                <c:pt idx="257">
                  <c:v>-0.14346500000000001</c:v>
                </c:pt>
                <c:pt idx="258">
                  <c:v>0.19652800000000001</c:v>
                </c:pt>
                <c:pt idx="259">
                  <c:v>0.151723</c:v>
                </c:pt>
                <c:pt idx="260">
                  <c:v>-0.74472899999999997</c:v>
                </c:pt>
                <c:pt idx="261">
                  <c:v>-1.0330299999999999</c:v>
                </c:pt>
                <c:pt idx="262">
                  <c:v>0.96784800000000004</c:v>
                </c:pt>
                <c:pt idx="263">
                  <c:v>-1.0194000000000001</c:v>
                </c:pt>
                <c:pt idx="264">
                  <c:v>-0.20880000000000001</c:v>
                </c:pt>
                <c:pt idx="265">
                  <c:v>0.986402</c:v>
                </c:pt>
                <c:pt idx="266">
                  <c:v>0.59136500000000003</c:v>
                </c:pt>
                <c:pt idx="267">
                  <c:v>2.7681000000000001E-2</c:v>
                </c:pt>
                <c:pt idx="268">
                  <c:v>-0.257158</c:v>
                </c:pt>
                <c:pt idx="269">
                  <c:v>2.0990000000000002E-2</c:v>
                </c:pt>
                <c:pt idx="270">
                  <c:v>5.7521999999999997E-2</c:v>
                </c:pt>
                <c:pt idx="271">
                  <c:v>-0.45668900000000001</c:v>
                </c:pt>
                <c:pt idx="272">
                  <c:v>-0.430313</c:v>
                </c:pt>
                <c:pt idx="273">
                  <c:v>0.82363900000000001</c:v>
                </c:pt>
                <c:pt idx="274">
                  <c:v>0.76329400000000003</c:v>
                </c:pt>
                <c:pt idx="275">
                  <c:v>-0.62604499999999996</c:v>
                </c:pt>
                <c:pt idx="276">
                  <c:v>-0.16411200000000001</c:v>
                </c:pt>
                <c:pt idx="277">
                  <c:v>-0.248747</c:v>
                </c:pt>
                <c:pt idx="278">
                  <c:v>-1.48688</c:v>
                </c:pt>
                <c:pt idx="279">
                  <c:v>0.87049900000000002</c:v>
                </c:pt>
                <c:pt idx="280">
                  <c:v>0.76329400000000003</c:v>
                </c:pt>
                <c:pt idx="281">
                  <c:v>0.87049900000000002</c:v>
                </c:pt>
                <c:pt idx="282">
                  <c:v>1.1122099999999999</c:v>
                </c:pt>
                <c:pt idx="283">
                  <c:v>0.19451299999999999</c:v>
                </c:pt>
                <c:pt idx="284">
                  <c:v>0.53608100000000003</c:v>
                </c:pt>
                <c:pt idx="285">
                  <c:v>0.65812099999999996</c:v>
                </c:pt>
                <c:pt idx="286">
                  <c:v>0.87872700000000004</c:v>
                </c:pt>
                <c:pt idx="287">
                  <c:v>0.117072</c:v>
                </c:pt>
                <c:pt idx="288">
                  <c:v>-0.203823</c:v>
                </c:pt>
                <c:pt idx="289">
                  <c:v>0.986402</c:v>
                </c:pt>
                <c:pt idx="290">
                  <c:v>-1.0749</c:v>
                </c:pt>
                <c:pt idx="291">
                  <c:v>-0.15492700000000001</c:v>
                </c:pt>
                <c:pt idx="292">
                  <c:v>-2.03125</c:v>
                </c:pt>
                <c:pt idx="293">
                  <c:v>0.434446</c:v>
                </c:pt>
                <c:pt idx="294">
                  <c:v>-0.31869599999999998</c:v>
                </c:pt>
                <c:pt idx="295">
                  <c:v>-0.87819400000000003</c:v>
                </c:pt>
                <c:pt idx="296">
                  <c:v>-1.77277</c:v>
                </c:pt>
                <c:pt idx="297">
                  <c:v>-0.88898500000000003</c:v>
                </c:pt>
                <c:pt idx="298">
                  <c:v>-0.45303399999999999</c:v>
                </c:pt>
                <c:pt idx="299">
                  <c:v>-1.79301</c:v>
                </c:pt>
                <c:pt idx="300">
                  <c:v>-0.57135800000000003</c:v>
                </c:pt>
                <c:pt idx="301">
                  <c:v>0.71744300000000005</c:v>
                </c:pt>
                <c:pt idx="302">
                  <c:v>-0.662968</c:v>
                </c:pt>
                <c:pt idx="303">
                  <c:v>-0.61352499999999999</c:v>
                </c:pt>
                <c:pt idx="304">
                  <c:v>0.42089900000000002</c:v>
                </c:pt>
                <c:pt idx="305">
                  <c:v>0.66207800000000006</c:v>
                </c:pt>
                <c:pt idx="306">
                  <c:v>1.1139600000000001</c:v>
                </c:pt>
                <c:pt idx="307">
                  <c:v>0.13330600000000001</c:v>
                </c:pt>
                <c:pt idx="308">
                  <c:v>-1.0749</c:v>
                </c:pt>
                <c:pt idx="309">
                  <c:v>-0.67521600000000004</c:v>
                </c:pt>
                <c:pt idx="310">
                  <c:v>-0.67234099999999997</c:v>
                </c:pt>
                <c:pt idx="311">
                  <c:v>0.852688</c:v>
                </c:pt>
                <c:pt idx="312">
                  <c:v>-1.59466</c:v>
                </c:pt>
                <c:pt idx="313">
                  <c:v>0.12590599999999999</c:v>
                </c:pt>
                <c:pt idx="314">
                  <c:v>-0.662968</c:v>
                </c:pt>
                <c:pt idx="315">
                  <c:v>-0.58541200000000004</c:v>
                </c:pt>
                <c:pt idx="316">
                  <c:v>1.4641999999999999</c:v>
                </c:pt>
                <c:pt idx="317">
                  <c:v>-0.76732900000000004</c:v>
                </c:pt>
                <c:pt idx="318">
                  <c:v>0.75588200000000005</c:v>
                </c:pt>
                <c:pt idx="319">
                  <c:v>-0.94979800000000003</c:v>
                </c:pt>
                <c:pt idx="320">
                  <c:v>-0.19300200000000001</c:v>
                </c:pt>
                <c:pt idx="321">
                  <c:v>-0.94979800000000003</c:v>
                </c:pt>
                <c:pt idx="322">
                  <c:v>-0.77954299999999999</c:v>
                </c:pt>
                <c:pt idx="323">
                  <c:v>1.4459599999999999</c:v>
                </c:pt>
                <c:pt idx="324">
                  <c:v>0.20195299999999999</c:v>
                </c:pt>
                <c:pt idx="325">
                  <c:v>-9.6531000000000006E-2</c:v>
                </c:pt>
                <c:pt idx="326">
                  <c:v>0.20195299999999999</c:v>
                </c:pt>
                <c:pt idx="327">
                  <c:v>-0.41538599999999998</c:v>
                </c:pt>
                <c:pt idx="328">
                  <c:v>-1.4038600000000001</c:v>
                </c:pt>
                <c:pt idx="329">
                  <c:v>0.93643699999999996</c:v>
                </c:pt>
                <c:pt idx="330">
                  <c:v>1.7982499999999999</c:v>
                </c:pt>
                <c:pt idx="331">
                  <c:v>0.83282100000000003</c:v>
                </c:pt>
                <c:pt idx="332">
                  <c:v>-0.61615600000000004</c:v>
                </c:pt>
                <c:pt idx="333">
                  <c:v>-1.5898600000000001</c:v>
                </c:pt>
                <c:pt idx="334">
                  <c:v>-0.29493999999999998</c:v>
                </c:pt>
                <c:pt idx="335">
                  <c:v>0.54336099999999998</c:v>
                </c:pt>
                <c:pt idx="336">
                  <c:v>-0.310253</c:v>
                </c:pt>
                <c:pt idx="337">
                  <c:v>-0.61615600000000004</c:v>
                </c:pt>
                <c:pt idx="338">
                  <c:v>-1.03729</c:v>
                </c:pt>
                <c:pt idx="339">
                  <c:v>-1.1401300000000001</c:v>
                </c:pt>
                <c:pt idx="340">
                  <c:v>-1.1021799999999999</c:v>
                </c:pt>
                <c:pt idx="341">
                  <c:v>0.35345599999999999</c:v>
                </c:pt>
                <c:pt idx="342">
                  <c:v>0.375635</c:v>
                </c:pt>
                <c:pt idx="343">
                  <c:v>0.77077300000000004</c:v>
                </c:pt>
                <c:pt idx="344">
                  <c:v>0.26483499999999999</c:v>
                </c:pt>
                <c:pt idx="345">
                  <c:v>-0.13466900000000001</c:v>
                </c:pt>
                <c:pt idx="346">
                  <c:v>-9.6531000000000006E-2</c:v>
                </c:pt>
                <c:pt idx="347">
                  <c:v>-8.8955999999999993E-2</c:v>
                </c:pt>
                <c:pt idx="348">
                  <c:v>-0.15116199999999999</c:v>
                </c:pt>
                <c:pt idx="349">
                  <c:v>-1.3426800000000001</c:v>
                </c:pt>
                <c:pt idx="350">
                  <c:v>-0.501</c:v>
                </c:pt>
                <c:pt idx="351">
                  <c:v>1.22794</c:v>
                </c:pt>
                <c:pt idx="352">
                  <c:v>0.57201800000000003</c:v>
                </c:pt>
                <c:pt idx="353">
                  <c:v>0.26483499999999999</c:v>
                </c:pt>
                <c:pt idx="354">
                  <c:v>-1.1021799999999999</c:v>
                </c:pt>
                <c:pt idx="355">
                  <c:v>-0.55845400000000001</c:v>
                </c:pt>
                <c:pt idx="356">
                  <c:v>0.381799</c:v>
                </c:pt>
                <c:pt idx="357">
                  <c:v>0.57201800000000003</c:v>
                </c:pt>
                <c:pt idx="358">
                  <c:v>-1.11805</c:v>
                </c:pt>
                <c:pt idx="359">
                  <c:v>-1.1401300000000001</c:v>
                </c:pt>
                <c:pt idx="360">
                  <c:v>2.8799999999999999E-2</c:v>
                </c:pt>
                <c:pt idx="361">
                  <c:v>-0.96566099999999999</c:v>
                </c:pt>
                <c:pt idx="362">
                  <c:v>-0.61615600000000004</c:v>
                </c:pt>
                <c:pt idx="363">
                  <c:v>1.22794</c:v>
                </c:pt>
                <c:pt idx="364">
                  <c:v>-0.62390900000000005</c:v>
                </c:pt>
                <c:pt idx="365">
                  <c:v>-0.62420299999999995</c:v>
                </c:pt>
                <c:pt idx="366">
                  <c:v>-0.34266799999999997</c:v>
                </c:pt>
                <c:pt idx="367">
                  <c:v>0.42683900000000002</c:v>
                </c:pt>
                <c:pt idx="368">
                  <c:v>-0.34266799999999997</c:v>
                </c:pt>
                <c:pt idx="369">
                  <c:v>0.35858000000000001</c:v>
                </c:pt>
                <c:pt idx="370">
                  <c:v>-1.4589399999999999</c:v>
                </c:pt>
                <c:pt idx="371">
                  <c:v>-0.58582299999999998</c:v>
                </c:pt>
                <c:pt idx="372">
                  <c:v>-1.8366E-2</c:v>
                </c:pt>
                <c:pt idx="373">
                  <c:v>-0.61063100000000003</c:v>
                </c:pt>
                <c:pt idx="374">
                  <c:v>-0.40608499999999997</c:v>
                </c:pt>
                <c:pt idx="375">
                  <c:v>-1.16476</c:v>
                </c:pt>
                <c:pt idx="376">
                  <c:v>1.5560499999999999</c:v>
                </c:pt>
                <c:pt idx="377">
                  <c:v>-0.27585500000000002</c:v>
                </c:pt>
                <c:pt idx="378">
                  <c:v>-0.55622400000000005</c:v>
                </c:pt>
                <c:pt idx="379">
                  <c:v>0.40420899999999998</c:v>
                </c:pt>
                <c:pt idx="380">
                  <c:v>0.34501700000000002</c:v>
                </c:pt>
                <c:pt idx="381">
                  <c:v>0.97698399999999996</c:v>
                </c:pt>
                <c:pt idx="382">
                  <c:v>1.45028</c:v>
                </c:pt>
                <c:pt idx="383">
                  <c:v>-0.66579600000000005</c:v>
                </c:pt>
                <c:pt idx="384">
                  <c:v>-0.25050600000000001</c:v>
                </c:pt>
                <c:pt idx="385">
                  <c:v>-0.509633</c:v>
                </c:pt>
                <c:pt idx="386">
                  <c:v>0.73077999999999999</c:v>
                </c:pt>
                <c:pt idx="387">
                  <c:v>0.50234500000000004</c:v>
                </c:pt>
                <c:pt idx="388">
                  <c:v>0.35535299999999997</c:v>
                </c:pt>
                <c:pt idx="389">
                  <c:v>0.35535299999999997</c:v>
                </c:pt>
                <c:pt idx="390">
                  <c:v>0.40420899999999998</c:v>
                </c:pt>
                <c:pt idx="391">
                  <c:v>-3.8430000000000001E-3</c:v>
                </c:pt>
                <c:pt idx="392">
                  <c:v>-0.29078999999999999</c:v>
                </c:pt>
                <c:pt idx="393">
                  <c:v>0.34501700000000002</c:v>
                </c:pt>
                <c:pt idx="394">
                  <c:v>-0.25315100000000001</c:v>
                </c:pt>
                <c:pt idx="395">
                  <c:v>0.40420899999999998</c:v>
                </c:pt>
                <c:pt idx="396">
                  <c:v>0.66239700000000001</c:v>
                </c:pt>
                <c:pt idx="397">
                  <c:v>0.55502200000000002</c:v>
                </c:pt>
                <c:pt idx="398">
                  <c:v>-1.2785899999999999</c:v>
                </c:pt>
                <c:pt idx="399">
                  <c:v>0.73077999999999999</c:v>
                </c:pt>
                <c:pt idx="400">
                  <c:v>0.50234500000000004</c:v>
                </c:pt>
                <c:pt idx="401">
                  <c:v>1.2625</c:v>
                </c:pt>
                <c:pt idx="402">
                  <c:v>-0.24590400000000001</c:v>
                </c:pt>
                <c:pt idx="403">
                  <c:v>-0.20297499999999999</c:v>
                </c:pt>
                <c:pt idx="404">
                  <c:v>-0.54576100000000005</c:v>
                </c:pt>
                <c:pt idx="405">
                  <c:v>-0.360342</c:v>
                </c:pt>
                <c:pt idx="406">
                  <c:v>2.7525999999999998E-2</c:v>
                </c:pt>
                <c:pt idx="407">
                  <c:v>-0.22712199999999999</c:v>
                </c:pt>
                <c:pt idx="408">
                  <c:v>0.122986</c:v>
                </c:pt>
                <c:pt idx="409">
                  <c:v>8.6879999999999995E-3</c:v>
                </c:pt>
                <c:pt idx="410">
                  <c:v>8.6879999999999995E-3</c:v>
                </c:pt>
                <c:pt idx="411">
                  <c:v>-0.60046699999999997</c:v>
                </c:pt>
                <c:pt idx="412">
                  <c:v>2.12175</c:v>
                </c:pt>
                <c:pt idx="413">
                  <c:v>0.81575900000000001</c:v>
                </c:pt>
                <c:pt idx="414">
                  <c:v>0.108958</c:v>
                </c:pt>
                <c:pt idx="415">
                  <c:v>0.15217</c:v>
                </c:pt>
                <c:pt idx="416">
                  <c:v>1.26488</c:v>
                </c:pt>
                <c:pt idx="417">
                  <c:v>1.15893</c:v>
                </c:pt>
                <c:pt idx="418">
                  <c:v>2.12175</c:v>
                </c:pt>
                <c:pt idx="419">
                  <c:v>-0.98821499999999995</c:v>
                </c:pt>
                <c:pt idx="420">
                  <c:v>0.38111499999999998</c:v>
                </c:pt>
                <c:pt idx="421">
                  <c:v>0.90507400000000005</c:v>
                </c:pt>
                <c:pt idx="422">
                  <c:v>-0.56496000000000002</c:v>
                </c:pt>
                <c:pt idx="423">
                  <c:v>-0.75263599999999997</c:v>
                </c:pt>
                <c:pt idx="424">
                  <c:v>1.65126</c:v>
                </c:pt>
                <c:pt idx="425">
                  <c:v>1.77813</c:v>
                </c:pt>
                <c:pt idx="426">
                  <c:v>0.81651700000000005</c:v>
                </c:pt>
                <c:pt idx="427">
                  <c:v>0.91166199999999997</c:v>
                </c:pt>
                <c:pt idx="428">
                  <c:v>1.3187</c:v>
                </c:pt>
                <c:pt idx="429">
                  <c:v>1.84924</c:v>
                </c:pt>
                <c:pt idx="430">
                  <c:v>1.1101799999999999</c:v>
                </c:pt>
                <c:pt idx="431">
                  <c:v>1.77813</c:v>
                </c:pt>
                <c:pt idx="432">
                  <c:v>-0.37711800000000001</c:v>
                </c:pt>
                <c:pt idx="433">
                  <c:v>-0.69466399999999995</c:v>
                </c:pt>
                <c:pt idx="434">
                  <c:v>0.19852400000000001</c:v>
                </c:pt>
                <c:pt idx="435">
                  <c:v>1.65126</c:v>
                </c:pt>
                <c:pt idx="436">
                  <c:v>0.90507400000000005</c:v>
                </c:pt>
                <c:pt idx="437">
                  <c:v>0.57669999999999999</c:v>
                </c:pt>
                <c:pt idx="438">
                  <c:v>1.84924</c:v>
                </c:pt>
                <c:pt idx="439">
                  <c:v>1.45499</c:v>
                </c:pt>
                <c:pt idx="440">
                  <c:v>-1.05776</c:v>
                </c:pt>
                <c:pt idx="441">
                  <c:v>1.7026300000000001</c:v>
                </c:pt>
                <c:pt idx="442">
                  <c:v>1.2520199999999999</c:v>
                </c:pt>
                <c:pt idx="443">
                  <c:v>1.45499</c:v>
                </c:pt>
                <c:pt idx="444">
                  <c:v>0.48520000000000002</c:v>
                </c:pt>
                <c:pt idx="445">
                  <c:v>-0.67037100000000005</c:v>
                </c:pt>
                <c:pt idx="446">
                  <c:v>6.8597000000000005E-2</c:v>
                </c:pt>
                <c:pt idx="447">
                  <c:v>-0.31507299999999999</c:v>
                </c:pt>
                <c:pt idx="448">
                  <c:v>-1.01901</c:v>
                </c:pt>
                <c:pt idx="449">
                  <c:v>0.59646600000000005</c:v>
                </c:pt>
                <c:pt idx="450">
                  <c:v>1.0397799999999999</c:v>
                </c:pt>
                <c:pt idx="451">
                  <c:v>-0.42778899999999997</c:v>
                </c:pt>
                <c:pt idx="452">
                  <c:v>-1.21852</c:v>
                </c:pt>
                <c:pt idx="453">
                  <c:v>-0.33696900000000002</c:v>
                </c:pt>
                <c:pt idx="454">
                  <c:v>-0.82543999999999995</c:v>
                </c:pt>
                <c:pt idx="455">
                  <c:v>-0.71417200000000003</c:v>
                </c:pt>
                <c:pt idx="456">
                  <c:v>-1.62999</c:v>
                </c:pt>
                <c:pt idx="457">
                  <c:v>0.14180499999999999</c:v>
                </c:pt>
                <c:pt idx="458">
                  <c:v>-0.73864300000000005</c:v>
                </c:pt>
                <c:pt idx="459">
                  <c:v>-1.2609300000000001</c:v>
                </c:pt>
                <c:pt idx="460">
                  <c:v>-0.145319</c:v>
                </c:pt>
                <c:pt idx="461">
                  <c:v>-0.86075800000000002</c:v>
                </c:pt>
                <c:pt idx="462">
                  <c:v>0.99823799999999996</c:v>
                </c:pt>
                <c:pt idx="463">
                  <c:v>-0.64959500000000003</c:v>
                </c:pt>
                <c:pt idx="464">
                  <c:v>0.638123</c:v>
                </c:pt>
                <c:pt idx="465">
                  <c:v>1.8252000000000001E-2</c:v>
                </c:pt>
                <c:pt idx="466">
                  <c:v>-0.93515400000000004</c:v>
                </c:pt>
                <c:pt idx="467">
                  <c:v>0.19852400000000001</c:v>
                </c:pt>
                <c:pt idx="468">
                  <c:v>-0.78135299999999996</c:v>
                </c:pt>
                <c:pt idx="469">
                  <c:v>-0.67037100000000005</c:v>
                </c:pt>
                <c:pt idx="470">
                  <c:v>5.9959999999999999E-2</c:v>
                </c:pt>
                <c:pt idx="471">
                  <c:v>-0.67997300000000005</c:v>
                </c:pt>
                <c:pt idx="472">
                  <c:v>5.9959999999999999E-2</c:v>
                </c:pt>
                <c:pt idx="473">
                  <c:v>-0.62831000000000004</c:v>
                </c:pt>
                <c:pt idx="474">
                  <c:v>-0.57123800000000002</c:v>
                </c:pt>
                <c:pt idx="475">
                  <c:v>-0.77878899999999995</c:v>
                </c:pt>
                <c:pt idx="476">
                  <c:v>-0.84531699999999999</c:v>
                </c:pt>
                <c:pt idx="477">
                  <c:v>-0.92027700000000001</c:v>
                </c:pt>
                <c:pt idx="478">
                  <c:v>-1.03278</c:v>
                </c:pt>
                <c:pt idx="479">
                  <c:v>-0.946878</c:v>
                </c:pt>
                <c:pt idx="480">
                  <c:v>-0.65373499999999996</c:v>
                </c:pt>
                <c:pt idx="481">
                  <c:v>-0.90532299999999999</c:v>
                </c:pt>
                <c:pt idx="482">
                  <c:v>-0.83204999999999996</c:v>
                </c:pt>
                <c:pt idx="483">
                  <c:v>-0.65373499999999996</c:v>
                </c:pt>
                <c:pt idx="484">
                  <c:v>-0.66401600000000005</c:v>
                </c:pt>
                <c:pt idx="485">
                  <c:v>-0.71554099999999998</c:v>
                </c:pt>
                <c:pt idx="486">
                  <c:v>-0.64414400000000005</c:v>
                </c:pt>
                <c:pt idx="487">
                  <c:v>-0.92560500000000001</c:v>
                </c:pt>
                <c:pt idx="488">
                  <c:v>-1.03278</c:v>
                </c:pt>
                <c:pt idx="489">
                  <c:v>-0.84531699999999999</c:v>
                </c:pt>
                <c:pt idx="490">
                  <c:v>-0.77332400000000001</c:v>
                </c:pt>
                <c:pt idx="491">
                  <c:v>-0.87868299999999999</c:v>
                </c:pt>
                <c:pt idx="492">
                  <c:v>-0.66611200000000004</c:v>
                </c:pt>
                <c:pt idx="493">
                  <c:v>9.5573000000000005E-2</c:v>
                </c:pt>
                <c:pt idx="494">
                  <c:v>-0.72611899999999996</c:v>
                </c:pt>
                <c:pt idx="495">
                  <c:v>-0.30277700000000002</c:v>
                </c:pt>
                <c:pt idx="496">
                  <c:v>-0.64367099999999999</c:v>
                </c:pt>
                <c:pt idx="497">
                  <c:v>-0.58482400000000001</c:v>
                </c:pt>
                <c:pt idx="498">
                  <c:v>0.40210299999999999</c:v>
                </c:pt>
                <c:pt idx="499">
                  <c:v>-0.72611899999999996</c:v>
                </c:pt>
                <c:pt idx="500">
                  <c:v>-0.40140999999999999</c:v>
                </c:pt>
                <c:pt idx="501">
                  <c:v>-0.83814999999999995</c:v>
                </c:pt>
                <c:pt idx="502">
                  <c:v>5.6583000000000001E-2</c:v>
                </c:pt>
                <c:pt idx="503">
                  <c:v>-0.298981</c:v>
                </c:pt>
                <c:pt idx="504">
                  <c:v>-0.25859799999999999</c:v>
                </c:pt>
                <c:pt idx="505">
                  <c:v>-0.81445000000000001</c:v>
                </c:pt>
                <c:pt idx="506">
                  <c:v>4.1415E-2</c:v>
                </c:pt>
                <c:pt idx="507">
                  <c:v>0.10295899999999999</c:v>
                </c:pt>
                <c:pt idx="508">
                  <c:v>-0.207287</c:v>
                </c:pt>
                <c:pt idx="509">
                  <c:v>1.2097999999999999E-2</c:v>
                </c:pt>
                <c:pt idx="510">
                  <c:v>0.40210299999999999</c:v>
                </c:pt>
                <c:pt idx="511">
                  <c:v>-0.60748199999999997</c:v>
                </c:pt>
                <c:pt idx="512">
                  <c:v>-0.71307600000000004</c:v>
                </c:pt>
                <c:pt idx="513">
                  <c:v>-1.32995</c:v>
                </c:pt>
                <c:pt idx="514">
                  <c:v>-0.92560500000000001</c:v>
                </c:pt>
                <c:pt idx="515">
                  <c:v>4.6504999999999998E-2</c:v>
                </c:pt>
                <c:pt idx="516">
                  <c:v>0.478798</c:v>
                </c:pt>
                <c:pt idx="517">
                  <c:v>-0.81406299999999998</c:v>
                </c:pt>
                <c:pt idx="518">
                  <c:v>-0.66401600000000005</c:v>
                </c:pt>
                <c:pt idx="519">
                  <c:v>-0.77625500000000003</c:v>
                </c:pt>
                <c:pt idx="520">
                  <c:v>-8.7191000000000005E-2</c:v>
                </c:pt>
                <c:pt idx="521">
                  <c:v>-0.71307600000000004</c:v>
                </c:pt>
                <c:pt idx="522">
                  <c:v>-1.04942</c:v>
                </c:pt>
                <c:pt idx="523">
                  <c:v>-0.153833</c:v>
                </c:pt>
                <c:pt idx="524">
                  <c:v>0.500162</c:v>
                </c:pt>
                <c:pt idx="525">
                  <c:v>-0.77625500000000003</c:v>
                </c:pt>
                <c:pt idx="526">
                  <c:v>-0.18564700000000001</c:v>
                </c:pt>
                <c:pt idx="527">
                  <c:v>0.10295899999999999</c:v>
                </c:pt>
                <c:pt idx="528">
                  <c:v>0.13077800000000001</c:v>
                </c:pt>
                <c:pt idx="529">
                  <c:v>-0.32479000000000002</c:v>
                </c:pt>
                <c:pt idx="530">
                  <c:v>-0.32479000000000002</c:v>
                </c:pt>
                <c:pt idx="531">
                  <c:v>-0.57460599999999995</c:v>
                </c:pt>
                <c:pt idx="532">
                  <c:v>7.1936E-2</c:v>
                </c:pt>
                <c:pt idx="533">
                  <c:v>-0.66446099999999997</c:v>
                </c:pt>
                <c:pt idx="534">
                  <c:v>-0.458866</c:v>
                </c:pt>
                <c:pt idx="535">
                  <c:v>-1.2706900000000001</c:v>
                </c:pt>
                <c:pt idx="536">
                  <c:v>-0.380384</c:v>
                </c:pt>
                <c:pt idx="537">
                  <c:v>9.4295000000000004E-2</c:v>
                </c:pt>
                <c:pt idx="538">
                  <c:v>0.20974799999999999</c:v>
                </c:pt>
                <c:pt idx="539">
                  <c:v>-0.380384</c:v>
                </c:pt>
                <c:pt idx="540">
                  <c:v>-0.57468300000000005</c:v>
                </c:pt>
                <c:pt idx="541">
                  <c:v>-0.48968299999999998</c:v>
                </c:pt>
                <c:pt idx="542">
                  <c:v>-0.212366</c:v>
                </c:pt>
                <c:pt idx="543">
                  <c:v>-0.887378</c:v>
                </c:pt>
                <c:pt idx="544">
                  <c:v>9.4295000000000004E-2</c:v>
                </c:pt>
                <c:pt idx="545">
                  <c:v>-0.68958799999999998</c:v>
                </c:pt>
                <c:pt idx="546">
                  <c:v>-1.48275</c:v>
                </c:pt>
                <c:pt idx="547">
                  <c:v>2.8673000000000001E-2</c:v>
                </c:pt>
                <c:pt idx="548">
                  <c:v>-0.48968299999999998</c:v>
                </c:pt>
                <c:pt idx="549">
                  <c:v>0.36388500000000001</c:v>
                </c:pt>
                <c:pt idx="550">
                  <c:v>-1.25986</c:v>
                </c:pt>
                <c:pt idx="551">
                  <c:v>-1.48275</c:v>
                </c:pt>
                <c:pt idx="552">
                  <c:v>-1.43337</c:v>
                </c:pt>
                <c:pt idx="553">
                  <c:v>-1.2719</c:v>
                </c:pt>
                <c:pt idx="554">
                  <c:v>0.61758400000000002</c:v>
                </c:pt>
                <c:pt idx="555">
                  <c:v>-1.30555</c:v>
                </c:pt>
                <c:pt idx="556">
                  <c:v>-1.1575599999999999</c:v>
                </c:pt>
                <c:pt idx="557">
                  <c:v>-1.7259199999999999</c:v>
                </c:pt>
                <c:pt idx="558">
                  <c:v>-1.1120000000000001</c:v>
                </c:pt>
                <c:pt idx="559">
                  <c:v>-1.0854999999999999</c:v>
                </c:pt>
                <c:pt idx="560">
                  <c:v>-0.66840699999999997</c:v>
                </c:pt>
                <c:pt idx="561">
                  <c:v>-2.7078999999999999E-2</c:v>
                </c:pt>
                <c:pt idx="562">
                  <c:v>-1.2719</c:v>
                </c:pt>
                <c:pt idx="563">
                  <c:v>-1.30555</c:v>
                </c:pt>
                <c:pt idx="564">
                  <c:v>-1.43337</c:v>
                </c:pt>
                <c:pt idx="565">
                  <c:v>-1.2719</c:v>
                </c:pt>
                <c:pt idx="566">
                  <c:v>-0.66284600000000005</c:v>
                </c:pt>
                <c:pt idx="567">
                  <c:v>-0.50894700000000004</c:v>
                </c:pt>
                <c:pt idx="568">
                  <c:v>-0.87258500000000006</c:v>
                </c:pt>
                <c:pt idx="569">
                  <c:v>-1.6867399999999999</c:v>
                </c:pt>
                <c:pt idx="570">
                  <c:v>-0.68980900000000001</c:v>
                </c:pt>
                <c:pt idx="571">
                  <c:v>-1.1206199999999999</c:v>
                </c:pt>
                <c:pt idx="572">
                  <c:v>-1.05339</c:v>
                </c:pt>
                <c:pt idx="573">
                  <c:v>-0.87258500000000006</c:v>
                </c:pt>
                <c:pt idx="574">
                  <c:v>-1.3813500000000001</c:v>
                </c:pt>
                <c:pt idx="575">
                  <c:v>-2.7078999999999999E-2</c:v>
                </c:pt>
                <c:pt idx="576">
                  <c:v>-0.16997599999999999</c:v>
                </c:pt>
                <c:pt idx="577">
                  <c:v>0.50440700000000005</c:v>
                </c:pt>
                <c:pt idx="578">
                  <c:v>-2.8399000000000001E-2</c:v>
                </c:pt>
                <c:pt idx="579">
                  <c:v>-0.27055400000000002</c:v>
                </c:pt>
                <c:pt idx="580">
                  <c:v>-0.70650199999999996</c:v>
                </c:pt>
                <c:pt idx="581">
                  <c:v>-0.51888999999999996</c:v>
                </c:pt>
                <c:pt idx="582">
                  <c:v>-0.70650199999999996</c:v>
                </c:pt>
                <c:pt idx="583">
                  <c:v>-0.48902099999999998</c:v>
                </c:pt>
                <c:pt idx="584">
                  <c:v>-0.659717</c:v>
                </c:pt>
                <c:pt idx="585">
                  <c:v>-4.4311000000000003E-2</c:v>
                </c:pt>
                <c:pt idx="586">
                  <c:v>-2.8399000000000001E-2</c:v>
                </c:pt>
                <c:pt idx="587">
                  <c:v>-0.147451</c:v>
                </c:pt>
                <c:pt idx="588">
                  <c:v>0.44986999999999999</c:v>
                </c:pt>
                <c:pt idx="589">
                  <c:v>-1.0162100000000001</c:v>
                </c:pt>
                <c:pt idx="590">
                  <c:v>0.23181299999999999</c:v>
                </c:pt>
                <c:pt idx="591">
                  <c:v>-1.1875599999999999</c:v>
                </c:pt>
                <c:pt idx="592">
                  <c:v>-9.4680000000000007E-3</c:v>
                </c:pt>
                <c:pt idx="593">
                  <c:v>-0.46828999999999998</c:v>
                </c:pt>
                <c:pt idx="594">
                  <c:v>-0.40551900000000002</c:v>
                </c:pt>
                <c:pt idx="595">
                  <c:v>-5.9000999999999998E-2</c:v>
                </c:pt>
                <c:pt idx="596">
                  <c:v>-0.27055400000000002</c:v>
                </c:pt>
                <c:pt idx="597">
                  <c:v>0.11801300000000001</c:v>
                </c:pt>
                <c:pt idx="598">
                  <c:v>0.35794700000000002</c:v>
                </c:pt>
                <c:pt idx="599">
                  <c:v>-0.30319400000000002</c:v>
                </c:pt>
                <c:pt idx="600">
                  <c:v>-0.43890499999999999</c:v>
                </c:pt>
                <c:pt idx="601">
                  <c:v>5.1542999999999999E-2</c:v>
                </c:pt>
                <c:pt idx="602">
                  <c:v>-0.46828999999999998</c:v>
                </c:pt>
                <c:pt idx="603">
                  <c:v>-1.01705</c:v>
                </c:pt>
                <c:pt idx="604">
                  <c:v>-0.337478</c:v>
                </c:pt>
                <c:pt idx="605">
                  <c:v>-0.81830499999999995</c:v>
                </c:pt>
                <c:pt idx="606">
                  <c:v>-0.16997599999999999</c:v>
                </c:pt>
                <c:pt idx="607">
                  <c:v>0.30015199999999997</c:v>
                </c:pt>
                <c:pt idx="608">
                  <c:v>-1.29735</c:v>
                </c:pt>
                <c:pt idx="609">
                  <c:v>-1.0376000000000001</c:v>
                </c:pt>
                <c:pt idx="610">
                  <c:v>-0.729572</c:v>
                </c:pt>
                <c:pt idx="611">
                  <c:v>1.7666999999999999E-2</c:v>
                </c:pt>
                <c:pt idx="612">
                  <c:v>5.6659000000000001E-2</c:v>
                </c:pt>
                <c:pt idx="613">
                  <c:v>-0.82862400000000003</c:v>
                </c:pt>
                <c:pt idx="614">
                  <c:v>-6.1067999999999997E-2</c:v>
                </c:pt>
                <c:pt idx="615">
                  <c:v>-0.729572</c:v>
                </c:pt>
                <c:pt idx="616">
                  <c:v>-0.97285600000000005</c:v>
                </c:pt>
                <c:pt idx="617">
                  <c:v>-0.79261800000000004</c:v>
                </c:pt>
                <c:pt idx="618">
                  <c:v>-0.18171100000000001</c:v>
                </c:pt>
                <c:pt idx="619">
                  <c:v>-0.83512799999999998</c:v>
                </c:pt>
                <c:pt idx="620">
                  <c:v>-0.31706400000000001</c:v>
                </c:pt>
                <c:pt idx="621">
                  <c:v>-0.88946700000000001</c:v>
                </c:pt>
                <c:pt idx="622">
                  <c:v>-0.91536499999999998</c:v>
                </c:pt>
                <c:pt idx="623">
                  <c:v>-0.33056400000000002</c:v>
                </c:pt>
                <c:pt idx="624">
                  <c:v>-1.0587</c:v>
                </c:pt>
                <c:pt idx="625">
                  <c:v>-0.35658200000000001</c:v>
                </c:pt>
                <c:pt idx="626">
                  <c:v>-0.16894600000000001</c:v>
                </c:pt>
                <c:pt idx="627">
                  <c:v>-0.50464100000000001</c:v>
                </c:pt>
                <c:pt idx="628">
                  <c:v>-0.136381</c:v>
                </c:pt>
                <c:pt idx="629">
                  <c:v>-0.50067700000000004</c:v>
                </c:pt>
                <c:pt idx="630">
                  <c:v>-1.6691000000000001E-2</c:v>
                </c:pt>
                <c:pt idx="631">
                  <c:v>7.4151999999999996E-2</c:v>
                </c:pt>
                <c:pt idx="632">
                  <c:v>-0.11966300000000001</c:v>
                </c:pt>
                <c:pt idx="633">
                  <c:v>-8.8982000000000006E-2</c:v>
                </c:pt>
                <c:pt idx="634">
                  <c:v>-1.01668</c:v>
                </c:pt>
                <c:pt idx="635">
                  <c:v>-7.1692000000000006E-2</c:v>
                </c:pt>
                <c:pt idx="636">
                  <c:v>0.19136300000000001</c:v>
                </c:pt>
                <c:pt idx="637">
                  <c:v>-0.41556900000000002</c:v>
                </c:pt>
                <c:pt idx="638">
                  <c:v>0.162527</c:v>
                </c:pt>
                <c:pt idx="639">
                  <c:v>-0.16869700000000001</c:v>
                </c:pt>
                <c:pt idx="640">
                  <c:v>-1.20645</c:v>
                </c:pt>
                <c:pt idx="641">
                  <c:v>-1.2485299999999999</c:v>
                </c:pt>
                <c:pt idx="642">
                  <c:v>-0.25895600000000002</c:v>
                </c:pt>
                <c:pt idx="643">
                  <c:v>-1.1754800000000001</c:v>
                </c:pt>
                <c:pt idx="644">
                  <c:v>-0.77816600000000002</c:v>
                </c:pt>
                <c:pt idx="645">
                  <c:v>-0.36369200000000002</c:v>
                </c:pt>
                <c:pt idx="646">
                  <c:v>-1.2887599999999999</c:v>
                </c:pt>
                <c:pt idx="647">
                  <c:v>-0.65902499999999997</c:v>
                </c:pt>
                <c:pt idx="648">
                  <c:v>-0.61036900000000005</c:v>
                </c:pt>
                <c:pt idx="649">
                  <c:v>-0.40411399999999997</c:v>
                </c:pt>
                <c:pt idx="650">
                  <c:v>0.65659000000000001</c:v>
                </c:pt>
                <c:pt idx="651">
                  <c:v>-0.25895600000000002</c:v>
                </c:pt>
                <c:pt idx="652">
                  <c:v>-0.19483400000000001</c:v>
                </c:pt>
                <c:pt idx="653">
                  <c:v>7.8718999999999997E-2</c:v>
                </c:pt>
                <c:pt idx="654">
                  <c:v>-0.36688100000000001</c:v>
                </c:pt>
                <c:pt idx="655">
                  <c:v>-0.61012</c:v>
                </c:pt>
                <c:pt idx="656">
                  <c:v>0.162527</c:v>
                </c:pt>
                <c:pt idx="657">
                  <c:v>0.309556</c:v>
                </c:pt>
                <c:pt idx="658">
                  <c:v>-0.25895600000000002</c:v>
                </c:pt>
                <c:pt idx="659">
                  <c:v>-0.41556900000000002</c:v>
                </c:pt>
                <c:pt idx="660">
                  <c:v>0.37554300000000002</c:v>
                </c:pt>
                <c:pt idx="661">
                  <c:v>-1.4084099999999999</c:v>
                </c:pt>
                <c:pt idx="662">
                  <c:v>0.162527</c:v>
                </c:pt>
                <c:pt idx="663">
                  <c:v>0.65659000000000001</c:v>
                </c:pt>
                <c:pt idx="664">
                  <c:v>-0.32902799999999999</c:v>
                </c:pt>
                <c:pt idx="665">
                  <c:v>-2.0618999999999998E-2</c:v>
                </c:pt>
                <c:pt idx="666">
                  <c:v>0.14107800000000001</c:v>
                </c:pt>
                <c:pt idx="667">
                  <c:v>-0.53312999999999999</c:v>
                </c:pt>
                <c:pt idx="668">
                  <c:v>-1.3962000000000001</c:v>
                </c:pt>
                <c:pt idx="669">
                  <c:v>0.76445099999999999</c:v>
                </c:pt>
                <c:pt idx="670">
                  <c:v>-0.81373499999999999</c:v>
                </c:pt>
                <c:pt idx="671">
                  <c:v>-0.72843400000000003</c:v>
                </c:pt>
                <c:pt idx="672">
                  <c:v>0.95789599999999997</c:v>
                </c:pt>
                <c:pt idx="673">
                  <c:v>0.52267200000000003</c:v>
                </c:pt>
                <c:pt idx="674">
                  <c:v>0.28651100000000002</c:v>
                </c:pt>
                <c:pt idx="675">
                  <c:v>0.30602699999999999</c:v>
                </c:pt>
                <c:pt idx="676">
                  <c:v>0.548844</c:v>
                </c:pt>
                <c:pt idx="677">
                  <c:v>-1.07944</c:v>
                </c:pt>
                <c:pt idx="678">
                  <c:v>0.32627899999999999</c:v>
                </c:pt>
                <c:pt idx="679">
                  <c:v>0.37554300000000002</c:v>
                </c:pt>
                <c:pt idx="680">
                  <c:v>0.38506499999999999</c:v>
                </c:pt>
                <c:pt idx="681">
                  <c:v>-0.20274800000000001</c:v>
                </c:pt>
                <c:pt idx="682">
                  <c:v>-0.153086</c:v>
                </c:pt>
                <c:pt idx="683">
                  <c:v>-0.58264199999999999</c:v>
                </c:pt>
                <c:pt idx="684">
                  <c:v>-9.3990000000000004E-2</c:v>
                </c:pt>
                <c:pt idx="685">
                  <c:v>0.548844</c:v>
                </c:pt>
                <c:pt idx="686">
                  <c:v>-1.3962000000000001</c:v>
                </c:pt>
                <c:pt idx="687">
                  <c:v>-0.20743</c:v>
                </c:pt>
                <c:pt idx="688">
                  <c:v>0.35643200000000003</c:v>
                </c:pt>
                <c:pt idx="689">
                  <c:v>-1.42693</c:v>
                </c:pt>
                <c:pt idx="690">
                  <c:v>-0.87297999999999998</c:v>
                </c:pt>
                <c:pt idx="691">
                  <c:v>0.114209</c:v>
                </c:pt>
                <c:pt idx="692">
                  <c:v>0.59238599999999997</c:v>
                </c:pt>
                <c:pt idx="693">
                  <c:v>-1.08291</c:v>
                </c:pt>
                <c:pt idx="694">
                  <c:v>-1.6680900000000001</c:v>
                </c:pt>
                <c:pt idx="695">
                  <c:v>0.112236</c:v>
                </c:pt>
                <c:pt idx="696">
                  <c:v>0.63680300000000001</c:v>
                </c:pt>
                <c:pt idx="697">
                  <c:v>0.511764</c:v>
                </c:pt>
                <c:pt idx="698">
                  <c:v>0.73220700000000005</c:v>
                </c:pt>
                <c:pt idx="699">
                  <c:v>0.68030000000000002</c:v>
                </c:pt>
                <c:pt idx="700">
                  <c:v>0.52905999999999997</c:v>
                </c:pt>
                <c:pt idx="701">
                  <c:v>-0.873803</c:v>
                </c:pt>
                <c:pt idx="702">
                  <c:v>0.52905999999999997</c:v>
                </c:pt>
                <c:pt idx="703">
                  <c:v>7.1851999999999999E-2</c:v>
                </c:pt>
                <c:pt idx="704">
                  <c:v>0.18218699999999999</c:v>
                </c:pt>
                <c:pt idx="705">
                  <c:v>-0.20852000000000001</c:v>
                </c:pt>
                <c:pt idx="706">
                  <c:v>0.277673</c:v>
                </c:pt>
                <c:pt idx="707">
                  <c:v>0.87299899999999997</c:v>
                </c:pt>
                <c:pt idx="708">
                  <c:v>-1.08087</c:v>
                </c:pt>
                <c:pt idx="709">
                  <c:v>0.40298299999999998</c:v>
                </c:pt>
                <c:pt idx="710">
                  <c:v>-1.08291</c:v>
                </c:pt>
                <c:pt idx="711">
                  <c:v>0.43667299999999998</c:v>
                </c:pt>
                <c:pt idx="712">
                  <c:v>0.58555299999999999</c:v>
                </c:pt>
                <c:pt idx="713">
                  <c:v>-0.72368600000000005</c:v>
                </c:pt>
                <c:pt idx="714">
                  <c:v>-0.873803</c:v>
                </c:pt>
                <c:pt idx="715">
                  <c:v>-1.2879700000000001</c:v>
                </c:pt>
                <c:pt idx="716">
                  <c:v>-0.27634700000000001</c:v>
                </c:pt>
                <c:pt idx="717">
                  <c:v>-1.42093</c:v>
                </c:pt>
                <c:pt idx="718">
                  <c:v>-1.2436</c:v>
                </c:pt>
                <c:pt idx="719">
                  <c:v>0.57882999999999996</c:v>
                </c:pt>
                <c:pt idx="720">
                  <c:v>-0.41860799999999998</c:v>
                </c:pt>
                <c:pt idx="721">
                  <c:v>-1.81002</c:v>
                </c:pt>
                <c:pt idx="722">
                  <c:v>-0.55648399999999998</c:v>
                </c:pt>
                <c:pt idx="723">
                  <c:v>-1.2879700000000001</c:v>
                </c:pt>
                <c:pt idx="724">
                  <c:v>-1.1125700000000001</c:v>
                </c:pt>
                <c:pt idx="725">
                  <c:v>-0.97806300000000002</c:v>
                </c:pt>
                <c:pt idx="726">
                  <c:v>-1.32284</c:v>
                </c:pt>
                <c:pt idx="727">
                  <c:v>-1.30009</c:v>
                </c:pt>
                <c:pt idx="728">
                  <c:v>0.43469200000000002</c:v>
                </c:pt>
                <c:pt idx="729">
                  <c:v>-0.55648399999999998</c:v>
                </c:pt>
                <c:pt idx="730">
                  <c:v>-1.42093</c:v>
                </c:pt>
                <c:pt idx="731">
                  <c:v>-0.93067699999999998</c:v>
                </c:pt>
                <c:pt idx="732">
                  <c:v>0.67329399999999995</c:v>
                </c:pt>
                <c:pt idx="733">
                  <c:v>-1.42093</c:v>
                </c:pt>
                <c:pt idx="734">
                  <c:v>-1.32284</c:v>
                </c:pt>
                <c:pt idx="735">
                  <c:v>-1.2436</c:v>
                </c:pt>
                <c:pt idx="736">
                  <c:v>-0.49687199999999998</c:v>
                </c:pt>
                <c:pt idx="737">
                  <c:v>0.18992200000000001</c:v>
                </c:pt>
                <c:pt idx="738">
                  <c:v>-1.2879700000000001</c:v>
                </c:pt>
                <c:pt idx="739">
                  <c:v>-0.15445500000000001</c:v>
                </c:pt>
                <c:pt idx="740">
                  <c:v>-1.16465</c:v>
                </c:pt>
                <c:pt idx="741">
                  <c:v>-1.2879700000000001</c:v>
                </c:pt>
                <c:pt idx="742">
                  <c:v>-1.84388</c:v>
                </c:pt>
                <c:pt idx="743">
                  <c:v>-0.42671799999999999</c:v>
                </c:pt>
                <c:pt idx="744">
                  <c:v>0.37660199999999999</c:v>
                </c:pt>
                <c:pt idx="745">
                  <c:v>-1.24335</c:v>
                </c:pt>
                <c:pt idx="746">
                  <c:v>-1.0159899999999999</c:v>
                </c:pt>
                <c:pt idx="747">
                  <c:v>-0.68166099999999996</c:v>
                </c:pt>
                <c:pt idx="748">
                  <c:v>-0.76915699999999998</c:v>
                </c:pt>
                <c:pt idx="749">
                  <c:v>-0.76028200000000001</c:v>
                </c:pt>
                <c:pt idx="750">
                  <c:v>-1.24335</c:v>
                </c:pt>
                <c:pt idx="751">
                  <c:v>-1.6878500000000001</c:v>
                </c:pt>
                <c:pt idx="752">
                  <c:v>-1.6555899999999999</c:v>
                </c:pt>
                <c:pt idx="753">
                  <c:v>-2.6818399999999998</c:v>
                </c:pt>
                <c:pt idx="754">
                  <c:v>-1.1375299999999999</c:v>
                </c:pt>
                <c:pt idx="755">
                  <c:v>-1.1375299999999999</c:v>
                </c:pt>
                <c:pt idx="756">
                  <c:v>-1.63994</c:v>
                </c:pt>
                <c:pt idx="757">
                  <c:v>-1.0386500000000001</c:v>
                </c:pt>
                <c:pt idx="758">
                  <c:v>-0.66145799999999999</c:v>
                </c:pt>
                <c:pt idx="759">
                  <c:v>-1.01942</c:v>
                </c:pt>
                <c:pt idx="760">
                  <c:v>-1.1375299999999999</c:v>
                </c:pt>
                <c:pt idx="761">
                  <c:v>-1.13201</c:v>
                </c:pt>
                <c:pt idx="762">
                  <c:v>-1.2521199999999999</c:v>
                </c:pt>
                <c:pt idx="763">
                  <c:v>0.94989900000000005</c:v>
                </c:pt>
                <c:pt idx="764">
                  <c:v>-0.41303400000000001</c:v>
                </c:pt>
                <c:pt idx="765">
                  <c:v>-0.14455399999999999</c:v>
                </c:pt>
                <c:pt idx="766">
                  <c:v>-1.5087900000000001</c:v>
                </c:pt>
                <c:pt idx="767">
                  <c:v>0.94989900000000005</c:v>
                </c:pt>
                <c:pt idx="768">
                  <c:v>0.23241899999999999</c:v>
                </c:pt>
                <c:pt idx="769">
                  <c:v>0.44140200000000002</c:v>
                </c:pt>
                <c:pt idx="770">
                  <c:v>-1.84388</c:v>
                </c:pt>
                <c:pt idx="771">
                  <c:v>-1.02894</c:v>
                </c:pt>
                <c:pt idx="772">
                  <c:v>-1.01942</c:v>
                </c:pt>
                <c:pt idx="773">
                  <c:v>-1.1375299999999999</c:v>
                </c:pt>
                <c:pt idx="774">
                  <c:v>-0.56867199999999996</c:v>
                </c:pt>
                <c:pt idx="775">
                  <c:v>0.20666699999999999</c:v>
                </c:pt>
                <c:pt idx="776">
                  <c:v>0.22012499999999999</c:v>
                </c:pt>
                <c:pt idx="777">
                  <c:v>0.49246499999999999</c:v>
                </c:pt>
                <c:pt idx="778">
                  <c:v>-1.11839</c:v>
                </c:pt>
                <c:pt idx="779">
                  <c:v>1.1086400000000001</c:v>
                </c:pt>
                <c:pt idx="780">
                  <c:v>0.29223500000000002</c:v>
                </c:pt>
                <c:pt idx="781">
                  <c:v>0.22012499999999999</c:v>
                </c:pt>
                <c:pt idx="782">
                  <c:v>-0.53713500000000003</c:v>
                </c:pt>
                <c:pt idx="783">
                  <c:v>8.3705000000000002E-2</c:v>
                </c:pt>
                <c:pt idx="784">
                  <c:v>0.64000100000000004</c:v>
                </c:pt>
                <c:pt idx="785">
                  <c:v>0.75847600000000004</c:v>
                </c:pt>
                <c:pt idx="786">
                  <c:v>0.11654</c:v>
                </c:pt>
                <c:pt idx="787">
                  <c:v>0.11654</c:v>
                </c:pt>
                <c:pt idx="788">
                  <c:v>-1.0831999999999999</c:v>
                </c:pt>
                <c:pt idx="789">
                  <c:v>-0.16599700000000001</c:v>
                </c:pt>
                <c:pt idx="790">
                  <c:v>-1.9294</c:v>
                </c:pt>
                <c:pt idx="791">
                  <c:v>0.27379700000000001</c:v>
                </c:pt>
                <c:pt idx="792">
                  <c:v>-1.15072</c:v>
                </c:pt>
                <c:pt idx="793">
                  <c:v>-0.37212800000000001</c:v>
                </c:pt>
                <c:pt idx="794">
                  <c:v>0.29223500000000002</c:v>
                </c:pt>
                <c:pt idx="795">
                  <c:v>0.77682700000000005</c:v>
                </c:pt>
                <c:pt idx="796">
                  <c:v>0.601572</c:v>
                </c:pt>
                <c:pt idx="797">
                  <c:v>-0.22316800000000001</c:v>
                </c:pt>
                <c:pt idx="798">
                  <c:v>-1.0831999999999999</c:v>
                </c:pt>
                <c:pt idx="799">
                  <c:v>-0.70911599999999997</c:v>
                </c:pt>
                <c:pt idx="800">
                  <c:v>-1.56379</c:v>
                </c:pt>
                <c:pt idx="801">
                  <c:v>-1.92333</c:v>
                </c:pt>
                <c:pt idx="802">
                  <c:v>-1.25966</c:v>
                </c:pt>
                <c:pt idx="803">
                  <c:v>0.91228799999999999</c:v>
                </c:pt>
                <c:pt idx="804">
                  <c:v>1.33195</c:v>
                </c:pt>
                <c:pt idx="805">
                  <c:v>0.11654</c:v>
                </c:pt>
                <c:pt idx="806">
                  <c:v>-1.15855</c:v>
                </c:pt>
                <c:pt idx="807">
                  <c:v>-1.15072</c:v>
                </c:pt>
                <c:pt idx="808">
                  <c:v>-1.2418</c:v>
                </c:pt>
                <c:pt idx="809">
                  <c:v>-1.0831999999999999</c:v>
                </c:pt>
                <c:pt idx="810">
                  <c:v>-0.32950800000000002</c:v>
                </c:pt>
                <c:pt idx="811">
                  <c:v>1.1086400000000001</c:v>
                </c:pt>
                <c:pt idx="812">
                  <c:v>-0.42236400000000002</c:v>
                </c:pt>
                <c:pt idx="813">
                  <c:v>-1.0831999999999999</c:v>
                </c:pt>
                <c:pt idx="814">
                  <c:v>0.22378400000000001</c:v>
                </c:pt>
                <c:pt idx="815">
                  <c:v>1.1756</c:v>
                </c:pt>
                <c:pt idx="816">
                  <c:v>-0.46359499999999998</c:v>
                </c:pt>
                <c:pt idx="817">
                  <c:v>-0.23979300000000001</c:v>
                </c:pt>
                <c:pt idx="818">
                  <c:v>-0.42236400000000002</c:v>
                </c:pt>
                <c:pt idx="819">
                  <c:v>0.50006799999999996</c:v>
                </c:pt>
                <c:pt idx="820">
                  <c:v>-0.16820599999999999</c:v>
                </c:pt>
                <c:pt idx="821">
                  <c:v>-1.1213000000000001E-2</c:v>
                </c:pt>
                <c:pt idx="822">
                  <c:v>0.35001700000000002</c:v>
                </c:pt>
                <c:pt idx="823">
                  <c:v>0.47019499999999997</c:v>
                </c:pt>
                <c:pt idx="824">
                  <c:v>-1.1213000000000001E-2</c:v>
                </c:pt>
                <c:pt idx="825">
                  <c:v>0.194323</c:v>
                </c:pt>
                <c:pt idx="826">
                  <c:v>0.48234199999999999</c:v>
                </c:pt>
                <c:pt idx="827">
                  <c:v>-0.23929600000000001</c:v>
                </c:pt>
                <c:pt idx="828">
                  <c:v>9.5204999999999998E-2</c:v>
                </c:pt>
                <c:pt idx="829">
                  <c:v>0.87682300000000002</c:v>
                </c:pt>
                <c:pt idx="830">
                  <c:v>-0.28323599999999999</c:v>
                </c:pt>
                <c:pt idx="831">
                  <c:v>0.35001700000000002</c:v>
                </c:pt>
                <c:pt idx="832">
                  <c:v>-0.14362800000000001</c:v>
                </c:pt>
                <c:pt idx="833">
                  <c:v>-0.22656499999999999</c:v>
                </c:pt>
                <c:pt idx="834">
                  <c:v>1.7609E-2</c:v>
                </c:pt>
                <c:pt idx="835">
                  <c:v>0.50006799999999996</c:v>
                </c:pt>
                <c:pt idx="836">
                  <c:v>-0.26554499999999998</c:v>
                </c:pt>
                <c:pt idx="837">
                  <c:v>0.47019499999999997</c:v>
                </c:pt>
                <c:pt idx="838">
                  <c:v>4.4436000000000003E-2</c:v>
                </c:pt>
                <c:pt idx="839">
                  <c:v>0.20294799999999999</c:v>
                </c:pt>
                <c:pt idx="840">
                  <c:v>-0.191413</c:v>
                </c:pt>
                <c:pt idx="841">
                  <c:v>0.35749300000000001</c:v>
                </c:pt>
                <c:pt idx="842">
                  <c:v>-0.23929600000000001</c:v>
                </c:pt>
                <c:pt idx="843">
                  <c:v>-0.32266</c:v>
                </c:pt>
                <c:pt idx="844">
                  <c:v>-1.1771</c:v>
                </c:pt>
                <c:pt idx="845">
                  <c:v>0.140401</c:v>
                </c:pt>
                <c:pt idx="846">
                  <c:v>0.472827</c:v>
                </c:pt>
                <c:pt idx="847">
                  <c:v>-1.0215099999999999</c:v>
                </c:pt>
                <c:pt idx="848">
                  <c:v>9.5E-4</c:v>
                </c:pt>
                <c:pt idx="849">
                  <c:v>0.140401</c:v>
                </c:pt>
                <c:pt idx="850">
                  <c:v>0.65600899999999995</c:v>
                </c:pt>
                <c:pt idx="851">
                  <c:v>0.65600899999999995</c:v>
                </c:pt>
                <c:pt idx="852">
                  <c:v>-0.35322599999999998</c:v>
                </c:pt>
                <c:pt idx="853">
                  <c:v>-0.25829800000000003</c:v>
                </c:pt>
                <c:pt idx="854">
                  <c:v>-0.170879</c:v>
                </c:pt>
                <c:pt idx="855">
                  <c:v>-0.46737800000000002</c:v>
                </c:pt>
                <c:pt idx="856">
                  <c:v>0.16404099999999999</c:v>
                </c:pt>
                <c:pt idx="857">
                  <c:v>-0.23711499999999999</c:v>
                </c:pt>
                <c:pt idx="858">
                  <c:v>1.0387200000000001</c:v>
                </c:pt>
                <c:pt idx="859">
                  <c:v>0.232931</c:v>
                </c:pt>
                <c:pt idx="860">
                  <c:v>-0.36532100000000001</c:v>
                </c:pt>
                <c:pt idx="861">
                  <c:v>-0.35322599999999998</c:v>
                </c:pt>
                <c:pt idx="862">
                  <c:v>-0.89774699999999996</c:v>
                </c:pt>
                <c:pt idx="863">
                  <c:v>-0.28591</c:v>
                </c:pt>
                <c:pt idx="864">
                  <c:v>0.66150100000000001</c:v>
                </c:pt>
                <c:pt idx="865">
                  <c:v>-0.23711499999999999</c:v>
                </c:pt>
                <c:pt idx="866">
                  <c:v>0.110972</c:v>
                </c:pt>
                <c:pt idx="867">
                  <c:v>0.618367</c:v>
                </c:pt>
                <c:pt idx="868">
                  <c:v>-0.23711499999999999</c:v>
                </c:pt>
                <c:pt idx="869">
                  <c:v>0.158913</c:v>
                </c:pt>
                <c:pt idx="870">
                  <c:v>-0.35322599999999998</c:v>
                </c:pt>
                <c:pt idx="871">
                  <c:v>-0.60625099999999998</c:v>
                </c:pt>
                <c:pt idx="872">
                  <c:v>2.7314000000000001E-2</c:v>
                </c:pt>
                <c:pt idx="873">
                  <c:v>4.3520999999999997E-2</c:v>
                </c:pt>
                <c:pt idx="874">
                  <c:v>1.0387200000000001</c:v>
                </c:pt>
                <c:pt idx="875">
                  <c:v>3.9759000000000003E-2</c:v>
                </c:pt>
                <c:pt idx="876">
                  <c:v>5.1762000000000002E-2</c:v>
                </c:pt>
                <c:pt idx="877">
                  <c:v>-0.49383700000000003</c:v>
                </c:pt>
                <c:pt idx="878">
                  <c:v>-1.8429000000000001E-2</c:v>
                </c:pt>
                <c:pt idx="879">
                  <c:v>-0.71030000000000004</c:v>
                </c:pt>
                <c:pt idx="880">
                  <c:v>-1.8429000000000001E-2</c:v>
                </c:pt>
                <c:pt idx="881">
                  <c:v>-0.44724599999999998</c:v>
                </c:pt>
                <c:pt idx="882">
                  <c:v>0.56162900000000004</c:v>
                </c:pt>
                <c:pt idx="883">
                  <c:v>-0.68107099999999998</c:v>
                </c:pt>
                <c:pt idx="884">
                  <c:v>-0.44724599999999998</c:v>
                </c:pt>
                <c:pt idx="885">
                  <c:v>-0.40561000000000003</c:v>
                </c:pt>
                <c:pt idx="886">
                  <c:v>-0.71575900000000003</c:v>
                </c:pt>
                <c:pt idx="887">
                  <c:v>-0.69488099999999997</c:v>
                </c:pt>
                <c:pt idx="888">
                  <c:v>-0.49383700000000003</c:v>
                </c:pt>
                <c:pt idx="889">
                  <c:v>-0.67663300000000004</c:v>
                </c:pt>
                <c:pt idx="890">
                  <c:v>-0.71030000000000004</c:v>
                </c:pt>
                <c:pt idx="891">
                  <c:v>-0.93943500000000002</c:v>
                </c:pt>
                <c:pt idx="892">
                  <c:v>-0.320803</c:v>
                </c:pt>
                <c:pt idx="893">
                  <c:v>-0.19114300000000001</c:v>
                </c:pt>
                <c:pt idx="894">
                  <c:v>-0.37415599999999999</c:v>
                </c:pt>
                <c:pt idx="895">
                  <c:v>-0.59763999999999995</c:v>
                </c:pt>
                <c:pt idx="896">
                  <c:v>-0.44724599999999998</c:v>
                </c:pt>
                <c:pt idx="897">
                  <c:v>1.7774999999999999E-2</c:v>
                </c:pt>
                <c:pt idx="898">
                  <c:v>-0.38465100000000002</c:v>
                </c:pt>
                <c:pt idx="899">
                  <c:v>-0.16778199999999999</c:v>
                </c:pt>
                <c:pt idx="900">
                  <c:v>-0.30650300000000003</c:v>
                </c:pt>
                <c:pt idx="901">
                  <c:v>-0.99459399999999998</c:v>
                </c:pt>
                <c:pt idx="902">
                  <c:v>3.9759000000000003E-2</c:v>
                </c:pt>
                <c:pt idx="903">
                  <c:v>1.7774999999999999E-2</c:v>
                </c:pt>
                <c:pt idx="904">
                  <c:v>-0.69488099999999997</c:v>
                </c:pt>
                <c:pt idx="905">
                  <c:v>-0.74938400000000005</c:v>
                </c:pt>
                <c:pt idx="906">
                  <c:v>-0.290551</c:v>
                </c:pt>
                <c:pt idx="907">
                  <c:v>-0.44724599999999998</c:v>
                </c:pt>
                <c:pt idx="908">
                  <c:v>-0.16778199999999999</c:v>
                </c:pt>
                <c:pt idx="909">
                  <c:v>-0.67043399999999997</c:v>
                </c:pt>
                <c:pt idx="910">
                  <c:v>-0.86046900000000004</c:v>
                </c:pt>
                <c:pt idx="911">
                  <c:v>-0.63302199999999997</c:v>
                </c:pt>
                <c:pt idx="912">
                  <c:v>-0.59763999999999995</c:v>
                </c:pt>
                <c:pt idx="913">
                  <c:v>-1.0038E-2</c:v>
                </c:pt>
                <c:pt idx="914">
                  <c:v>-0.49383700000000003</c:v>
                </c:pt>
                <c:pt idx="915">
                  <c:v>-0.88271900000000003</c:v>
                </c:pt>
                <c:pt idx="916">
                  <c:v>-0.41383300000000001</c:v>
                </c:pt>
                <c:pt idx="917">
                  <c:v>-0.12475</c:v>
                </c:pt>
                <c:pt idx="918">
                  <c:v>-1.03149</c:v>
                </c:pt>
                <c:pt idx="919">
                  <c:v>-0.495423</c:v>
                </c:pt>
                <c:pt idx="920">
                  <c:v>-0.90123399999999998</c:v>
                </c:pt>
                <c:pt idx="921">
                  <c:v>-0.495423</c:v>
                </c:pt>
                <c:pt idx="922">
                  <c:v>-0.74938400000000005</c:v>
                </c:pt>
                <c:pt idx="923">
                  <c:v>-1.20221</c:v>
                </c:pt>
                <c:pt idx="924">
                  <c:v>-0.49442399999999997</c:v>
                </c:pt>
                <c:pt idx="925">
                  <c:v>-0.39863199999999999</c:v>
                </c:pt>
                <c:pt idx="926">
                  <c:v>-0.711588</c:v>
                </c:pt>
                <c:pt idx="927">
                  <c:v>-0.54172699999999996</c:v>
                </c:pt>
                <c:pt idx="928">
                  <c:v>-0.81341699999999995</c:v>
                </c:pt>
                <c:pt idx="929">
                  <c:v>-0.74788900000000003</c:v>
                </c:pt>
                <c:pt idx="930">
                  <c:v>-1.20221</c:v>
                </c:pt>
                <c:pt idx="931">
                  <c:v>-0.562863</c:v>
                </c:pt>
                <c:pt idx="932">
                  <c:v>-0.91064699999999998</c:v>
                </c:pt>
                <c:pt idx="933">
                  <c:v>-1.12761</c:v>
                </c:pt>
                <c:pt idx="934">
                  <c:v>-1.0811200000000001</c:v>
                </c:pt>
                <c:pt idx="935">
                  <c:v>-0.51878100000000005</c:v>
                </c:pt>
                <c:pt idx="936">
                  <c:v>-0.762799</c:v>
                </c:pt>
                <c:pt idx="937">
                  <c:v>-0.762799</c:v>
                </c:pt>
                <c:pt idx="938">
                  <c:v>-0.249558</c:v>
                </c:pt>
                <c:pt idx="939">
                  <c:v>-0.49674699999999999</c:v>
                </c:pt>
                <c:pt idx="940">
                  <c:v>-0.96170599999999995</c:v>
                </c:pt>
                <c:pt idx="941">
                  <c:v>-0.73873100000000003</c:v>
                </c:pt>
                <c:pt idx="942">
                  <c:v>-0.76429199999999997</c:v>
                </c:pt>
                <c:pt idx="943">
                  <c:v>-1.12761</c:v>
                </c:pt>
                <c:pt idx="944">
                  <c:v>-0.36867100000000003</c:v>
                </c:pt>
                <c:pt idx="945">
                  <c:v>-0.73873100000000003</c:v>
                </c:pt>
                <c:pt idx="946">
                  <c:v>-0.91064699999999998</c:v>
                </c:pt>
                <c:pt idx="947">
                  <c:v>-0.76700299999999999</c:v>
                </c:pt>
                <c:pt idx="948">
                  <c:v>-1.3762799999999999</c:v>
                </c:pt>
                <c:pt idx="949">
                  <c:v>-1.3762799999999999</c:v>
                </c:pt>
                <c:pt idx="950">
                  <c:v>-0.73634200000000005</c:v>
                </c:pt>
                <c:pt idx="951">
                  <c:v>-3.4549000000000003E-2</c:v>
                </c:pt>
                <c:pt idx="952">
                  <c:v>-3.4549000000000003E-2</c:v>
                </c:pt>
                <c:pt idx="953">
                  <c:v>-3.4549000000000003E-2</c:v>
                </c:pt>
                <c:pt idx="954">
                  <c:v>-0.12256400000000001</c:v>
                </c:pt>
                <c:pt idx="955">
                  <c:v>-0.12256400000000001</c:v>
                </c:pt>
                <c:pt idx="956">
                  <c:v>0.19256100000000001</c:v>
                </c:pt>
                <c:pt idx="957">
                  <c:v>-0.54544499999999996</c:v>
                </c:pt>
                <c:pt idx="958">
                  <c:v>6.2238000000000002E-2</c:v>
                </c:pt>
                <c:pt idx="959">
                  <c:v>0.28770699999999999</c:v>
                </c:pt>
                <c:pt idx="960">
                  <c:v>-0.77281599999999995</c:v>
                </c:pt>
                <c:pt idx="961">
                  <c:v>-0.75670800000000005</c:v>
                </c:pt>
                <c:pt idx="962">
                  <c:v>0.159113</c:v>
                </c:pt>
                <c:pt idx="963">
                  <c:v>0.240145</c:v>
                </c:pt>
                <c:pt idx="964">
                  <c:v>9.622E-2</c:v>
                </c:pt>
                <c:pt idx="965">
                  <c:v>1.1027E-2</c:v>
                </c:pt>
                <c:pt idx="966">
                  <c:v>-0.16449800000000001</c:v>
                </c:pt>
                <c:pt idx="967">
                  <c:v>0.240145</c:v>
                </c:pt>
                <c:pt idx="968">
                  <c:v>-0.85449900000000001</c:v>
                </c:pt>
                <c:pt idx="969">
                  <c:v>1.1027E-2</c:v>
                </c:pt>
                <c:pt idx="970">
                  <c:v>-0.39512900000000001</c:v>
                </c:pt>
                <c:pt idx="971">
                  <c:v>-0.64882799999999996</c:v>
                </c:pt>
                <c:pt idx="972">
                  <c:v>2.3171000000000001E-2</c:v>
                </c:pt>
                <c:pt idx="973">
                  <c:v>-0.38484499999999999</c:v>
                </c:pt>
                <c:pt idx="974">
                  <c:v>-0.96467000000000003</c:v>
                </c:pt>
                <c:pt idx="975">
                  <c:v>-0.65171400000000002</c:v>
                </c:pt>
                <c:pt idx="976">
                  <c:v>-0.73937799999999998</c:v>
                </c:pt>
                <c:pt idx="977">
                  <c:v>-0.71479700000000002</c:v>
                </c:pt>
                <c:pt idx="978">
                  <c:v>-2.7836E-2</c:v>
                </c:pt>
                <c:pt idx="979">
                  <c:v>-0.50589499999999998</c:v>
                </c:pt>
                <c:pt idx="980">
                  <c:v>-0.97379499999999997</c:v>
                </c:pt>
                <c:pt idx="981">
                  <c:v>-1.0252699999999999</c:v>
                </c:pt>
                <c:pt idx="982">
                  <c:v>-0.76991500000000002</c:v>
                </c:pt>
                <c:pt idx="983">
                  <c:v>-2.0832E-2</c:v>
                </c:pt>
                <c:pt idx="984">
                  <c:v>-1.0252699999999999</c:v>
                </c:pt>
                <c:pt idx="985">
                  <c:v>-0.49750499999999998</c:v>
                </c:pt>
                <c:pt idx="986">
                  <c:v>-0.34771000000000002</c:v>
                </c:pt>
                <c:pt idx="987">
                  <c:v>-0.73937799999999998</c:v>
                </c:pt>
                <c:pt idx="988">
                  <c:v>-0.78580799999999995</c:v>
                </c:pt>
                <c:pt idx="989">
                  <c:v>-0.411246</c:v>
                </c:pt>
                <c:pt idx="990">
                  <c:v>-0.347298</c:v>
                </c:pt>
                <c:pt idx="991">
                  <c:v>-0.65171400000000002</c:v>
                </c:pt>
                <c:pt idx="992">
                  <c:v>-0.35513800000000001</c:v>
                </c:pt>
                <c:pt idx="993">
                  <c:v>-0.68363300000000005</c:v>
                </c:pt>
                <c:pt idx="994">
                  <c:v>-0.347298</c:v>
                </c:pt>
                <c:pt idx="995">
                  <c:v>-0.53030200000000005</c:v>
                </c:pt>
                <c:pt idx="996">
                  <c:v>-0.13745599999999999</c:v>
                </c:pt>
                <c:pt idx="997">
                  <c:v>-0.347298</c:v>
                </c:pt>
                <c:pt idx="998">
                  <c:v>-0.78580799999999995</c:v>
                </c:pt>
                <c:pt idx="999">
                  <c:v>-0.75402599999999997</c:v>
                </c:pt>
                <c:pt idx="1000">
                  <c:v>0.28770699999999999</c:v>
                </c:pt>
                <c:pt idx="1001">
                  <c:v>-0.28158100000000003</c:v>
                </c:pt>
                <c:pt idx="1002">
                  <c:v>-1.0854999999999999</c:v>
                </c:pt>
                <c:pt idx="1003">
                  <c:v>-0.61779899999999999</c:v>
                </c:pt>
                <c:pt idx="1004">
                  <c:v>-0.411246</c:v>
                </c:pt>
                <c:pt idx="1005">
                  <c:v>-0.43528</c:v>
                </c:pt>
                <c:pt idx="1006">
                  <c:v>-0.67157100000000003</c:v>
                </c:pt>
                <c:pt idx="1007">
                  <c:v>0.110487</c:v>
                </c:pt>
                <c:pt idx="1008">
                  <c:v>-0.87511300000000003</c:v>
                </c:pt>
                <c:pt idx="1009">
                  <c:v>-0.99951999999999996</c:v>
                </c:pt>
                <c:pt idx="1010">
                  <c:v>-0.99951999999999996</c:v>
                </c:pt>
                <c:pt idx="1011">
                  <c:v>-0.93499200000000005</c:v>
                </c:pt>
                <c:pt idx="1012">
                  <c:v>-0.76549100000000003</c:v>
                </c:pt>
                <c:pt idx="1013">
                  <c:v>-0.73917200000000005</c:v>
                </c:pt>
                <c:pt idx="1014">
                  <c:v>-0.71364099999999997</c:v>
                </c:pt>
                <c:pt idx="1015">
                  <c:v>0.110487</c:v>
                </c:pt>
                <c:pt idx="1016">
                  <c:v>-0.31632399999999999</c:v>
                </c:pt>
                <c:pt idx="1017">
                  <c:v>-0.87511300000000003</c:v>
                </c:pt>
                <c:pt idx="1018">
                  <c:v>-0.71364099999999997</c:v>
                </c:pt>
                <c:pt idx="1019">
                  <c:v>-0.63435200000000003</c:v>
                </c:pt>
                <c:pt idx="1020">
                  <c:v>-0.13150300000000001</c:v>
                </c:pt>
                <c:pt idx="1021">
                  <c:v>-1.1622300000000001</c:v>
                </c:pt>
                <c:pt idx="1022">
                  <c:v>-0.76775499999999997</c:v>
                </c:pt>
                <c:pt idx="1023">
                  <c:v>-0.79264599999999996</c:v>
                </c:pt>
                <c:pt idx="1024">
                  <c:v>-1.1622300000000001</c:v>
                </c:pt>
                <c:pt idx="1025">
                  <c:v>-0.55377399999999999</c:v>
                </c:pt>
                <c:pt idx="1026">
                  <c:v>-0.92910700000000002</c:v>
                </c:pt>
                <c:pt idx="1027">
                  <c:v>-0.48286699999999999</c:v>
                </c:pt>
                <c:pt idx="1028">
                  <c:v>0.10188700000000001</c:v>
                </c:pt>
                <c:pt idx="1029">
                  <c:v>-0.83114299999999997</c:v>
                </c:pt>
                <c:pt idx="1030">
                  <c:v>-0.63435200000000003</c:v>
                </c:pt>
                <c:pt idx="1031">
                  <c:v>0.20024</c:v>
                </c:pt>
                <c:pt idx="1032">
                  <c:v>-1.2925899999999999</c:v>
                </c:pt>
                <c:pt idx="1033">
                  <c:v>0.103744</c:v>
                </c:pt>
                <c:pt idx="1034">
                  <c:v>-1.26318</c:v>
                </c:pt>
                <c:pt idx="1035">
                  <c:v>-0.39345200000000002</c:v>
                </c:pt>
                <c:pt idx="1036">
                  <c:v>-0.99205900000000002</c:v>
                </c:pt>
                <c:pt idx="1037">
                  <c:v>-0.15567800000000001</c:v>
                </c:pt>
                <c:pt idx="1038">
                  <c:v>5.6659000000000001E-2</c:v>
                </c:pt>
                <c:pt idx="1039">
                  <c:v>7.1728E-2</c:v>
                </c:pt>
                <c:pt idx="1040">
                  <c:v>-0.89782099999999998</c:v>
                </c:pt>
                <c:pt idx="1041">
                  <c:v>-0.54136799999999996</c:v>
                </c:pt>
                <c:pt idx="1042">
                  <c:v>-0.91681400000000002</c:v>
                </c:pt>
                <c:pt idx="1043">
                  <c:v>-1.07609</c:v>
                </c:pt>
                <c:pt idx="1044">
                  <c:v>-1.09127</c:v>
                </c:pt>
                <c:pt idx="1045">
                  <c:v>-1.0530299999999999</c:v>
                </c:pt>
                <c:pt idx="1046">
                  <c:v>-0.270202</c:v>
                </c:pt>
                <c:pt idx="1047">
                  <c:v>-0.63321499999999997</c:v>
                </c:pt>
                <c:pt idx="1048">
                  <c:v>-0.88397899999999996</c:v>
                </c:pt>
                <c:pt idx="1049">
                  <c:v>-0.72840199999999999</c:v>
                </c:pt>
                <c:pt idx="1050">
                  <c:v>-0.195246</c:v>
                </c:pt>
                <c:pt idx="1051">
                  <c:v>-0.35658200000000001</c:v>
                </c:pt>
                <c:pt idx="1052">
                  <c:v>-0.532026</c:v>
                </c:pt>
                <c:pt idx="1053">
                  <c:v>-8.4460999999999994E-2</c:v>
                </c:pt>
                <c:pt idx="1054">
                  <c:v>-1.1355</c:v>
                </c:pt>
                <c:pt idx="1055">
                  <c:v>0.45066699999999998</c:v>
                </c:pt>
                <c:pt idx="1056">
                  <c:v>-0.35658200000000001</c:v>
                </c:pt>
                <c:pt idx="1057">
                  <c:v>-0.85123599999999999</c:v>
                </c:pt>
                <c:pt idx="1058">
                  <c:v>-9.7775000000000001E-2</c:v>
                </c:pt>
                <c:pt idx="1059">
                  <c:v>1.5337E-2</c:v>
                </c:pt>
                <c:pt idx="1060">
                  <c:v>3.5409000000000003E-2</c:v>
                </c:pt>
                <c:pt idx="1061">
                  <c:v>0.18337200000000001</c:v>
                </c:pt>
                <c:pt idx="1062">
                  <c:v>0.73833899999999997</c:v>
                </c:pt>
                <c:pt idx="1063">
                  <c:v>-0.31885599999999997</c:v>
                </c:pt>
                <c:pt idx="1064">
                  <c:v>0.159552</c:v>
                </c:pt>
                <c:pt idx="1065">
                  <c:v>0.51759200000000005</c:v>
                </c:pt>
                <c:pt idx="1066">
                  <c:v>-0.254328</c:v>
                </c:pt>
                <c:pt idx="1067">
                  <c:v>0.93739799999999995</c:v>
                </c:pt>
                <c:pt idx="1068">
                  <c:v>8.0241000000000007E-2</c:v>
                </c:pt>
                <c:pt idx="1069">
                  <c:v>0.45066699999999998</c:v>
                </c:pt>
                <c:pt idx="1070">
                  <c:v>0.159552</c:v>
                </c:pt>
                <c:pt idx="1071">
                  <c:v>-1.3366400000000001</c:v>
                </c:pt>
                <c:pt idx="1072">
                  <c:v>0.24710399999999999</c:v>
                </c:pt>
                <c:pt idx="1073">
                  <c:v>-0.73576200000000003</c:v>
                </c:pt>
                <c:pt idx="1074">
                  <c:v>8.0241000000000007E-2</c:v>
                </c:pt>
                <c:pt idx="1075">
                  <c:v>0.26531300000000002</c:v>
                </c:pt>
                <c:pt idx="1076">
                  <c:v>0.21510499999999999</c:v>
                </c:pt>
                <c:pt idx="1077">
                  <c:v>0.55765399999999998</c:v>
                </c:pt>
                <c:pt idx="1078">
                  <c:v>-0.31885599999999997</c:v>
                </c:pt>
                <c:pt idx="1079">
                  <c:v>-0.49714399999999997</c:v>
                </c:pt>
                <c:pt idx="1080">
                  <c:v>-0.73901700000000003</c:v>
                </c:pt>
                <c:pt idx="1081">
                  <c:v>0.21510499999999999</c:v>
                </c:pt>
                <c:pt idx="1082">
                  <c:v>0.24710399999999999</c:v>
                </c:pt>
                <c:pt idx="1083">
                  <c:v>0.40265400000000001</c:v>
                </c:pt>
                <c:pt idx="1084">
                  <c:v>-0.43960300000000002</c:v>
                </c:pt>
                <c:pt idx="1085">
                  <c:v>0.230152</c:v>
                </c:pt>
                <c:pt idx="1086">
                  <c:v>0.17055000000000001</c:v>
                </c:pt>
                <c:pt idx="1087">
                  <c:v>-0.58083399999999996</c:v>
                </c:pt>
                <c:pt idx="1088">
                  <c:v>0.143626</c:v>
                </c:pt>
                <c:pt idx="1089">
                  <c:v>-0.20007900000000001</c:v>
                </c:pt>
                <c:pt idx="1090">
                  <c:v>-2.1787999999999998</c:v>
                </c:pt>
                <c:pt idx="1091">
                  <c:v>-0.95933299999999999</c:v>
                </c:pt>
                <c:pt idx="1092">
                  <c:v>-0.25717000000000001</c:v>
                </c:pt>
                <c:pt idx="1093">
                  <c:v>0.190882</c:v>
                </c:pt>
                <c:pt idx="1094">
                  <c:v>-0.91066899999999995</c:v>
                </c:pt>
                <c:pt idx="1095">
                  <c:v>-2.1787999999999998</c:v>
                </c:pt>
                <c:pt idx="1096">
                  <c:v>-1.03979</c:v>
                </c:pt>
                <c:pt idx="1097">
                  <c:v>0.23869299999999999</c:v>
                </c:pt>
                <c:pt idx="1098">
                  <c:v>-1.3111999999999999</c:v>
                </c:pt>
                <c:pt idx="1099">
                  <c:v>-2.0222199999999999</c:v>
                </c:pt>
                <c:pt idx="1100">
                  <c:v>0.36674899999999999</c:v>
                </c:pt>
                <c:pt idx="1101">
                  <c:v>-1.1677299999999999</c:v>
                </c:pt>
                <c:pt idx="1102">
                  <c:v>-1.8528100000000001</c:v>
                </c:pt>
                <c:pt idx="1103">
                  <c:v>-0.90227100000000005</c:v>
                </c:pt>
                <c:pt idx="1104">
                  <c:v>-0.13558100000000001</c:v>
                </c:pt>
                <c:pt idx="1105">
                  <c:v>0.13897200000000001</c:v>
                </c:pt>
                <c:pt idx="1106">
                  <c:v>-1.1899299999999999</c:v>
                </c:pt>
                <c:pt idx="1107">
                  <c:v>-2.54053</c:v>
                </c:pt>
                <c:pt idx="1108">
                  <c:v>-2.54053</c:v>
                </c:pt>
                <c:pt idx="1109">
                  <c:v>-8.4628999999999996E-2</c:v>
                </c:pt>
                <c:pt idx="1110">
                  <c:v>-0.25717000000000001</c:v>
                </c:pt>
                <c:pt idx="1111">
                  <c:v>-8.4628999999999996E-2</c:v>
                </c:pt>
                <c:pt idx="1112">
                  <c:v>-1.26684</c:v>
                </c:pt>
                <c:pt idx="1113">
                  <c:v>-1.7008000000000001</c:v>
                </c:pt>
                <c:pt idx="1114">
                  <c:v>-0.43152600000000002</c:v>
                </c:pt>
                <c:pt idx="1115">
                  <c:v>-1.26684</c:v>
                </c:pt>
                <c:pt idx="1116">
                  <c:v>-0.185941</c:v>
                </c:pt>
                <c:pt idx="1117">
                  <c:v>-0.31242999999999999</c:v>
                </c:pt>
                <c:pt idx="1118">
                  <c:v>-0.32425399999999999</c:v>
                </c:pt>
                <c:pt idx="1119">
                  <c:v>-1.8675600000000001</c:v>
                </c:pt>
                <c:pt idx="1120">
                  <c:v>1.1930499999999999</c:v>
                </c:pt>
                <c:pt idx="1121">
                  <c:v>-1.64811</c:v>
                </c:pt>
                <c:pt idx="1122">
                  <c:v>0.44319799999999998</c:v>
                </c:pt>
                <c:pt idx="1123">
                  <c:v>-0.41537000000000002</c:v>
                </c:pt>
                <c:pt idx="1124">
                  <c:v>0.639652</c:v>
                </c:pt>
                <c:pt idx="1125">
                  <c:v>-1.4313499999999999</c:v>
                </c:pt>
                <c:pt idx="1126">
                  <c:v>-0.764212</c:v>
                </c:pt>
                <c:pt idx="1127">
                  <c:v>-0.106382</c:v>
                </c:pt>
                <c:pt idx="1128">
                  <c:v>-0.20855399999999999</c:v>
                </c:pt>
                <c:pt idx="1129">
                  <c:v>-0.15790899999999999</c:v>
                </c:pt>
                <c:pt idx="1130">
                  <c:v>-0.23236599999999999</c:v>
                </c:pt>
                <c:pt idx="1131">
                  <c:v>0.639652</c:v>
                </c:pt>
                <c:pt idx="1132">
                  <c:v>-0.23236599999999999</c:v>
                </c:pt>
                <c:pt idx="1133">
                  <c:v>-0.23236599999999999</c:v>
                </c:pt>
                <c:pt idx="1134">
                  <c:v>-0.61698200000000003</c:v>
                </c:pt>
                <c:pt idx="1135">
                  <c:v>-0.480159</c:v>
                </c:pt>
                <c:pt idx="1136">
                  <c:v>-0.161912</c:v>
                </c:pt>
                <c:pt idx="1137">
                  <c:v>-1.17242</c:v>
                </c:pt>
                <c:pt idx="1138">
                  <c:v>1.14222</c:v>
                </c:pt>
                <c:pt idx="1139">
                  <c:v>0.42538100000000001</c:v>
                </c:pt>
                <c:pt idx="1140">
                  <c:v>-1.2756400000000001</c:v>
                </c:pt>
                <c:pt idx="1141">
                  <c:v>0.24745400000000001</c:v>
                </c:pt>
                <c:pt idx="1142">
                  <c:v>0.87007699999999999</c:v>
                </c:pt>
                <c:pt idx="1143">
                  <c:v>1.14222</c:v>
                </c:pt>
                <c:pt idx="1144">
                  <c:v>-0.764212</c:v>
                </c:pt>
                <c:pt idx="1145">
                  <c:v>-0.66325599999999996</c:v>
                </c:pt>
                <c:pt idx="1146">
                  <c:v>-1.3984700000000001</c:v>
                </c:pt>
                <c:pt idx="1147">
                  <c:v>0.50030300000000005</c:v>
                </c:pt>
                <c:pt idx="1148">
                  <c:v>-0.73715699999999995</c:v>
                </c:pt>
                <c:pt idx="1149">
                  <c:v>-1.8675600000000001</c:v>
                </c:pt>
                <c:pt idx="1150">
                  <c:v>0.58606899999999995</c:v>
                </c:pt>
                <c:pt idx="1151">
                  <c:v>4.4811999999999998E-2</c:v>
                </c:pt>
                <c:pt idx="1152">
                  <c:v>-0.29067700000000002</c:v>
                </c:pt>
                <c:pt idx="1153">
                  <c:v>-0.37900499999999998</c:v>
                </c:pt>
                <c:pt idx="1154">
                  <c:v>-4.7523000000000003E-2</c:v>
                </c:pt>
                <c:pt idx="1155">
                  <c:v>7.0358000000000004E-2</c:v>
                </c:pt>
                <c:pt idx="1156">
                  <c:v>-1.1235299999999999</c:v>
                </c:pt>
                <c:pt idx="1157">
                  <c:v>-0.63500800000000002</c:v>
                </c:pt>
                <c:pt idx="1158">
                  <c:v>-0.46051199999999998</c:v>
                </c:pt>
                <c:pt idx="1159">
                  <c:v>1.6122999999999998E-2</c:v>
                </c:pt>
                <c:pt idx="1160">
                  <c:v>-0.53668400000000005</c:v>
                </c:pt>
                <c:pt idx="1161">
                  <c:v>-0.72746100000000002</c:v>
                </c:pt>
                <c:pt idx="1162">
                  <c:v>0.66682200000000003</c:v>
                </c:pt>
                <c:pt idx="1163">
                  <c:v>-0.82787699999999997</c:v>
                </c:pt>
                <c:pt idx="1164">
                  <c:v>-0.267119</c:v>
                </c:pt>
                <c:pt idx="1165">
                  <c:v>1.11025</c:v>
                </c:pt>
                <c:pt idx="1166">
                  <c:v>0.15679100000000001</c:v>
                </c:pt>
                <c:pt idx="1167">
                  <c:v>7.0358000000000004E-2</c:v>
                </c:pt>
                <c:pt idx="1168">
                  <c:v>-9.0131000000000003E-2</c:v>
                </c:pt>
                <c:pt idx="1169">
                  <c:v>0.257718</c:v>
                </c:pt>
                <c:pt idx="1170">
                  <c:v>-0.35690300000000003</c:v>
                </c:pt>
                <c:pt idx="1171">
                  <c:v>-0.53849000000000002</c:v>
                </c:pt>
                <c:pt idx="1172">
                  <c:v>-0.75966699999999998</c:v>
                </c:pt>
                <c:pt idx="1173">
                  <c:v>-1.13201</c:v>
                </c:pt>
                <c:pt idx="1174">
                  <c:v>-0.31044699999999997</c:v>
                </c:pt>
                <c:pt idx="1175">
                  <c:v>0.26013900000000001</c:v>
                </c:pt>
                <c:pt idx="1176">
                  <c:v>-7.1748000000000006E-2</c:v>
                </c:pt>
                <c:pt idx="1177">
                  <c:v>0.47424100000000002</c:v>
                </c:pt>
                <c:pt idx="1178">
                  <c:v>0.59942099999999998</c:v>
                </c:pt>
                <c:pt idx="1179">
                  <c:v>0.15298500000000001</c:v>
                </c:pt>
                <c:pt idx="1180">
                  <c:v>-0.89822599999999997</c:v>
                </c:pt>
                <c:pt idx="1181">
                  <c:v>-0.23913799999999999</c:v>
                </c:pt>
                <c:pt idx="1182">
                  <c:v>-0.647258</c:v>
                </c:pt>
                <c:pt idx="1183">
                  <c:v>-7.8824000000000005E-2</c:v>
                </c:pt>
                <c:pt idx="1184">
                  <c:v>-1.0947100000000001</c:v>
                </c:pt>
                <c:pt idx="1185">
                  <c:v>-0.354161</c:v>
                </c:pt>
                <c:pt idx="1186">
                  <c:v>-0.647258</c:v>
                </c:pt>
                <c:pt idx="1187">
                  <c:v>-0.89822599999999997</c:v>
                </c:pt>
                <c:pt idx="1188">
                  <c:v>-0.226329</c:v>
                </c:pt>
                <c:pt idx="1189">
                  <c:v>0.24773700000000001</c:v>
                </c:pt>
                <c:pt idx="1190">
                  <c:v>-0.40035300000000001</c:v>
                </c:pt>
                <c:pt idx="1191">
                  <c:v>-3.7894999999999998E-2</c:v>
                </c:pt>
                <c:pt idx="1192">
                  <c:v>-0.647258</c:v>
                </c:pt>
                <c:pt idx="1193">
                  <c:v>-0.63267700000000004</c:v>
                </c:pt>
                <c:pt idx="1194">
                  <c:v>-1.9616400000000001</c:v>
                </c:pt>
                <c:pt idx="1195">
                  <c:v>-0.95611100000000004</c:v>
                </c:pt>
                <c:pt idx="1196">
                  <c:v>-1.6583300000000001</c:v>
                </c:pt>
                <c:pt idx="1197">
                  <c:v>0.47654800000000003</c:v>
                </c:pt>
                <c:pt idx="1198">
                  <c:v>-2.3969800000000001</c:v>
                </c:pt>
                <c:pt idx="1199">
                  <c:v>-1.2730699999999999</c:v>
                </c:pt>
                <c:pt idx="1200">
                  <c:v>-0.44405099999999997</c:v>
                </c:pt>
                <c:pt idx="1201">
                  <c:v>-0.23516500000000001</c:v>
                </c:pt>
                <c:pt idx="1202">
                  <c:v>-0.403057</c:v>
                </c:pt>
                <c:pt idx="1203">
                  <c:v>-0.55373700000000003</c:v>
                </c:pt>
                <c:pt idx="1204">
                  <c:v>-1.2155899999999999</c:v>
                </c:pt>
                <c:pt idx="1205">
                  <c:v>0.10465000000000001</c:v>
                </c:pt>
                <c:pt idx="1206">
                  <c:v>-0.59754499999999999</c:v>
                </c:pt>
                <c:pt idx="1207">
                  <c:v>-1.2730699999999999</c:v>
                </c:pt>
                <c:pt idx="1208">
                  <c:v>-0.67813199999999996</c:v>
                </c:pt>
                <c:pt idx="1209">
                  <c:v>-6.6545999999999994E-2</c:v>
                </c:pt>
                <c:pt idx="1210">
                  <c:v>-0.60464399999999996</c:v>
                </c:pt>
                <c:pt idx="1211">
                  <c:v>0.47654800000000003</c:v>
                </c:pt>
                <c:pt idx="1212">
                  <c:v>-0.23516500000000001</c:v>
                </c:pt>
                <c:pt idx="1213">
                  <c:v>-0.73002900000000004</c:v>
                </c:pt>
                <c:pt idx="1214">
                  <c:v>-1.3083400000000001</c:v>
                </c:pt>
                <c:pt idx="1215">
                  <c:v>-9.6891000000000005E-2</c:v>
                </c:pt>
                <c:pt idx="1216">
                  <c:v>-1.97421</c:v>
                </c:pt>
                <c:pt idx="1217">
                  <c:v>-1.4215899999999999</c:v>
                </c:pt>
                <c:pt idx="1218">
                  <c:v>-0.14671999999999999</c:v>
                </c:pt>
                <c:pt idx="1219">
                  <c:v>3.4201000000000002E-2</c:v>
                </c:pt>
                <c:pt idx="1220">
                  <c:v>6.0839999999999998E-2</c:v>
                </c:pt>
                <c:pt idx="1221">
                  <c:v>0.49564999999999998</c:v>
                </c:pt>
                <c:pt idx="1222">
                  <c:v>0.27622400000000003</c:v>
                </c:pt>
                <c:pt idx="1223">
                  <c:v>0.15179699999999999</c:v>
                </c:pt>
                <c:pt idx="1224">
                  <c:v>-0.29166599999999998</c:v>
                </c:pt>
                <c:pt idx="1225">
                  <c:v>-0.44092700000000001</c:v>
                </c:pt>
                <c:pt idx="1226">
                  <c:v>-1.1377900000000001</c:v>
                </c:pt>
                <c:pt idx="1227">
                  <c:v>0.61192400000000002</c:v>
                </c:pt>
                <c:pt idx="1228">
                  <c:v>-0.17508299999999999</c:v>
                </c:pt>
                <c:pt idx="1229">
                  <c:v>0.77561899999999995</c:v>
                </c:pt>
                <c:pt idx="1230">
                  <c:v>-0.17999299999999999</c:v>
                </c:pt>
                <c:pt idx="1231">
                  <c:v>0.27622400000000003</c:v>
                </c:pt>
                <c:pt idx="1232">
                  <c:v>0.236739</c:v>
                </c:pt>
                <c:pt idx="1233">
                  <c:v>-7.0930999999999994E-2</c:v>
                </c:pt>
                <c:pt idx="1234">
                  <c:v>-0.145039</c:v>
                </c:pt>
                <c:pt idx="1235">
                  <c:v>-0.145039</c:v>
                </c:pt>
                <c:pt idx="1236">
                  <c:v>0.236739</c:v>
                </c:pt>
                <c:pt idx="1237">
                  <c:v>-7.0930999999999994E-2</c:v>
                </c:pt>
                <c:pt idx="1238">
                  <c:v>0.61192400000000002</c:v>
                </c:pt>
                <c:pt idx="1239">
                  <c:v>-0.192472</c:v>
                </c:pt>
                <c:pt idx="1240">
                  <c:v>1.4685E-2</c:v>
                </c:pt>
                <c:pt idx="1241">
                  <c:v>0.41030499999999998</c:v>
                </c:pt>
                <c:pt idx="1242">
                  <c:v>0.35072799999999998</c:v>
                </c:pt>
                <c:pt idx="1243">
                  <c:v>0.20955399999999999</c:v>
                </c:pt>
                <c:pt idx="1244">
                  <c:v>0.16353000000000001</c:v>
                </c:pt>
                <c:pt idx="1245">
                  <c:v>1.7728000000000001E-2</c:v>
                </c:pt>
                <c:pt idx="1246">
                  <c:v>4.052E-3</c:v>
                </c:pt>
                <c:pt idx="1247">
                  <c:v>0.27622400000000003</c:v>
                </c:pt>
                <c:pt idx="1248">
                  <c:v>-0.44092700000000001</c:v>
                </c:pt>
                <c:pt idx="1249">
                  <c:v>-0.40312399999999998</c:v>
                </c:pt>
                <c:pt idx="1250">
                  <c:v>-1.25044</c:v>
                </c:pt>
                <c:pt idx="1251">
                  <c:v>-1.25044</c:v>
                </c:pt>
                <c:pt idx="1252">
                  <c:v>-2.16106</c:v>
                </c:pt>
                <c:pt idx="1253">
                  <c:v>5.0326999999999997E-2</c:v>
                </c:pt>
                <c:pt idx="1254">
                  <c:v>-1.90428</c:v>
                </c:pt>
                <c:pt idx="1255">
                  <c:v>-1.7409699999999999</c:v>
                </c:pt>
                <c:pt idx="1256">
                  <c:v>-1.4965200000000001</c:v>
                </c:pt>
                <c:pt idx="1257">
                  <c:v>-1.5183800000000001</c:v>
                </c:pt>
                <c:pt idx="1258">
                  <c:v>-1.25044</c:v>
                </c:pt>
                <c:pt idx="1259">
                  <c:v>-1.29234</c:v>
                </c:pt>
                <c:pt idx="1260">
                  <c:v>-0.166738</c:v>
                </c:pt>
                <c:pt idx="1261">
                  <c:v>4.5598E-2</c:v>
                </c:pt>
                <c:pt idx="1262">
                  <c:v>-2.0341100000000001</c:v>
                </c:pt>
                <c:pt idx="1263">
                  <c:v>-0.60361699999999996</c:v>
                </c:pt>
                <c:pt idx="1264">
                  <c:v>-1.14032</c:v>
                </c:pt>
                <c:pt idx="1265">
                  <c:v>-1.7603200000000001</c:v>
                </c:pt>
                <c:pt idx="1266">
                  <c:v>4.5598E-2</c:v>
                </c:pt>
                <c:pt idx="1267">
                  <c:v>0.40751399999999999</c:v>
                </c:pt>
                <c:pt idx="1268">
                  <c:v>-0.44092700000000001</c:v>
                </c:pt>
                <c:pt idx="1269">
                  <c:v>-0.166738</c:v>
                </c:pt>
                <c:pt idx="1270">
                  <c:v>-1.14032</c:v>
                </c:pt>
                <c:pt idx="1271">
                  <c:v>-1.7409699999999999</c:v>
                </c:pt>
                <c:pt idx="1272">
                  <c:v>-1.4863599999999999</c:v>
                </c:pt>
                <c:pt idx="1273">
                  <c:v>-1.62886</c:v>
                </c:pt>
                <c:pt idx="1274">
                  <c:v>6.3140000000000002E-3</c:v>
                </c:pt>
                <c:pt idx="1275">
                  <c:v>0.256052</c:v>
                </c:pt>
                <c:pt idx="1276">
                  <c:v>0.364089</c:v>
                </c:pt>
                <c:pt idx="1277">
                  <c:v>-1.0057E-2</c:v>
                </c:pt>
                <c:pt idx="1278">
                  <c:v>-0.58989899999999995</c:v>
                </c:pt>
                <c:pt idx="1279">
                  <c:v>6.9371000000000002E-2</c:v>
                </c:pt>
                <c:pt idx="1280">
                  <c:v>-0.57167100000000004</c:v>
                </c:pt>
                <c:pt idx="1281">
                  <c:v>-0.29666900000000002</c:v>
                </c:pt>
                <c:pt idx="1282">
                  <c:v>-0.57167100000000004</c:v>
                </c:pt>
                <c:pt idx="1283">
                  <c:v>-0.672481</c:v>
                </c:pt>
                <c:pt idx="1284">
                  <c:v>-0.33338099999999998</c:v>
                </c:pt>
                <c:pt idx="1285">
                  <c:v>-0.411333</c:v>
                </c:pt>
                <c:pt idx="1286">
                  <c:v>-0.50051500000000004</c:v>
                </c:pt>
                <c:pt idx="1287">
                  <c:v>-0.32821</c:v>
                </c:pt>
                <c:pt idx="1288">
                  <c:v>6.8409999999999999E-2</c:v>
                </c:pt>
                <c:pt idx="1289">
                  <c:v>-0.74924999999999997</c:v>
                </c:pt>
                <c:pt idx="1290">
                  <c:v>-0.20136200000000001</c:v>
                </c:pt>
                <c:pt idx="1291">
                  <c:v>-0.27670800000000001</c:v>
                </c:pt>
                <c:pt idx="1292">
                  <c:v>-0.27899600000000002</c:v>
                </c:pt>
                <c:pt idx="1293">
                  <c:v>-0.207147</c:v>
                </c:pt>
                <c:pt idx="1294">
                  <c:v>-0.27899600000000002</c:v>
                </c:pt>
                <c:pt idx="1295">
                  <c:v>-0.18099499999999999</c:v>
                </c:pt>
                <c:pt idx="1296">
                  <c:v>-0.64115599999999995</c:v>
                </c:pt>
                <c:pt idx="1297">
                  <c:v>-0.74924999999999997</c:v>
                </c:pt>
                <c:pt idx="1298">
                  <c:v>3.2390000000000002E-2</c:v>
                </c:pt>
                <c:pt idx="1299">
                  <c:v>-1.30688</c:v>
                </c:pt>
                <c:pt idx="1300">
                  <c:v>3.2390000000000002E-2</c:v>
                </c:pt>
                <c:pt idx="1301">
                  <c:v>0.19133500000000001</c:v>
                </c:pt>
                <c:pt idx="1302">
                  <c:v>-5.0678000000000001E-2</c:v>
                </c:pt>
                <c:pt idx="1303">
                  <c:v>-0.24199000000000001</c:v>
                </c:pt>
                <c:pt idx="1304">
                  <c:v>9.6030000000000004E-3</c:v>
                </c:pt>
                <c:pt idx="1305">
                  <c:v>-0.20291600000000001</c:v>
                </c:pt>
                <c:pt idx="1306">
                  <c:v>1.3598000000000001E-2</c:v>
                </c:pt>
                <c:pt idx="1307">
                  <c:v>0.516988</c:v>
                </c:pt>
                <c:pt idx="1308">
                  <c:v>-0.14632200000000001</c:v>
                </c:pt>
                <c:pt idx="1309">
                  <c:v>0.14008799999999999</c:v>
                </c:pt>
                <c:pt idx="1310">
                  <c:v>-0.35766199999999998</c:v>
                </c:pt>
                <c:pt idx="1311">
                  <c:v>0.35473399999999999</c:v>
                </c:pt>
                <c:pt idx="1312">
                  <c:v>0.15795500000000001</c:v>
                </c:pt>
                <c:pt idx="1313">
                  <c:v>-0.14632200000000001</c:v>
                </c:pt>
                <c:pt idx="1314">
                  <c:v>0.15795500000000001</c:v>
                </c:pt>
                <c:pt idx="1315">
                  <c:v>1.3598000000000001E-2</c:v>
                </c:pt>
                <c:pt idx="1316">
                  <c:v>-0.28215099999999999</c:v>
                </c:pt>
                <c:pt idx="1317">
                  <c:v>8.7398000000000003E-2</c:v>
                </c:pt>
                <c:pt idx="1318">
                  <c:v>-0.60334299999999996</c:v>
                </c:pt>
                <c:pt idx="1319">
                  <c:v>-0.40576600000000002</c:v>
                </c:pt>
                <c:pt idx="1320">
                  <c:v>-0.28215099999999999</c:v>
                </c:pt>
                <c:pt idx="1321">
                  <c:v>-0.54671899999999996</c:v>
                </c:pt>
                <c:pt idx="1322">
                  <c:v>-0.60334299999999996</c:v>
                </c:pt>
                <c:pt idx="1323">
                  <c:v>-0.50234400000000001</c:v>
                </c:pt>
                <c:pt idx="1324">
                  <c:v>-0.81199299999999996</c:v>
                </c:pt>
                <c:pt idx="1325">
                  <c:v>-0.33296300000000001</c:v>
                </c:pt>
                <c:pt idx="1326">
                  <c:v>-0.26111899999999999</c:v>
                </c:pt>
                <c:pt idx="1327">
                  <c:v>-0.36517500000000003</c:v>
                </c:pt>
                <c:pt idx="1328">
                  <c:v>-0.50234400000000001</c:v>
                </c:pt>
                <c:pt idx="1329">
                  <c:v>-0.24707599999999999</c:v>
                </c:pt>
                <c:pt idx="1330">
                  <c:v>-0.166322</c:v>
                </c:pt>
                <c:pt idx="1331">
                  <c:v>-0.47073300000000001</c:v>
                </c:pt>
                <c:pt idx="1332">
                  <c:v>-0.81247400000000003</c:v>
                </c:pt>
                <c:pt idx="1333">
                  <c:v>-0.51279300000000005</c:v>
                </c:pt>
                <c:pt idx="1334">
                  <c:v>-5.3157999999999997E-2</c:v>
                </c:pt>
                <c:pt idx="1335">
                  <c:v>-0.47073300000000001</c:v>
                </c:pt>
                <c:pt idx="1336">
                  <c:v>0.34633000000000003</c:v>
                </c:pt>
                <c:pt idx="1337">
                  <c:v>-0.13099</c:v>
                </c:pt>
                <c:pt idx="1338">
                  <c:v>0.19070899999999999</c:v>
                </c:pt>
                <c:pt idx="1339">
                  <c:v>-0.24096500000000001</c:v>
                </c:pt>
                <c:pt idx="1340">
                  <c:v>-0.20693900000000001</c:v>
                </c:pt>
                <c:pt idx="1341">
                  <c:v>-0.161464</c:v>
                </c:pt>
                <c:pt idx="1342">
                  <c:v>-0.81247400000000003</c:v>
                </c:pt>
                <c:pt idx="1343">
                  <c:v>-2.9336999999999998E-2</c:v>
                </c:pt>
                <c:pt idx="1344">
                  <c:v>-0.10487</c:v>
                </c:pt>
                <c:pt idx="1345">
                  <c:v>-0.42991400000000002</c:v>
                </c:pt>
                <c:pt idx="1346">
                  <c:v>-0.11731900000000001</c:v>
                </c:pt>
                <c:pt idx="1347">
                  <c:v>-0.386681</c:v>
                </c:pt>
                <c:pt idx="1348">
                  <c:v>-0.21879199999999999</c:v>
                </c:pt>
                <c:pt idx="1349">
                  <c:v>-0.84382199999999996</c:v>
                </c:pt>
                <c:pt idx="1350">
                  <c:v>-0.69280699999999995</c:v>
                </c:pt>
                <c:pt idx="1351">
                  <c:v>-0.29430000000000001</c:v>
                </c:pt>
                <c:pt idx="1352">
                  <c:v>0.19070899999999999</c:v>
                </c:pt>
                <c:pt idx="1353">
                  <c:v>-0.34654099999999999</c:v>
                </c:pt>
                <c:pt idx="1354">
                  <c:v>-0.51279300000000005</c:v>
                </c:pt>
                <c:pt idx="1355">
                  <c:v>-0.79757299999999998</c:v>
                </c:pt>
                <c:pt idx="1356">
                  <c:v>-0.25672400000000001</c:v>
                </c:pt>
                <c:pt idx="1357">
                  <c:v>0.125559</c:v>
                </c:pt>
                <c:pt idx="1358">
                  <c:v>0.145312</c:v>
                </c:pt>
                <c:pt idx="1359">
                  <c:v>0.34633000000000003</c:v>
                </c:pt>
                <c:pt idx="1360">
                  <c:v>-0.39603699999999997</c:v>
                </c:pt>
                <c:pt idx="1361">
                  <c:v>-0.39603699999999997</c:v>
                </c:pt>
                <c:pt idx="1362">
                  <c:v>-0.42991400000000002</c:v>
                </c:pt>
                <c:pt idx="1363">
                  <c:v>1.0173099999999999</c:v>
                </c:pt>
                <c:pt idx="1364">
                  <c:v>-0.13338</c:v>
                </c:pt>
                <c:pt idx="1365">
                  <c:v>-0.236813</c:v>
                </c:pt>
                <c:pt idx="1366">
                  <c:v>-3.3373E-2</c:v>
                </c:pt>
                <c:pt idx="1367">
                  <c:v>0.64945799999999998</c:v>
                </c:pt>
                <c:pt idx="1368">
                  <c:v>-0.71981700000000004</c:v>
                </c:pt>
                <c:pt idx="1369">
                  <c:v>-0.22611500000000001</c:v>
                </c:pt>
                <c:pt idx="1370">
                  <c:v>0.131746</c:v>
                </c:pt>
                <c:pt idx="1371">
                  <c:v>-0.97409900000000005</c:v>
                </c:pt>
                <c:pt idx="1372">
                  <c:v>-0.218144</c:v>
                </c:pt>
                <c:pt idx="1373">
                  <c:v>-4.6052999999999997E-2</c:v>
                </c:pt>
                <c:pt idx="1374">
                  <c:v>-3.3373E-2</c:v>
                </c:pt>
                <c:pt idx="1375">
                  <c:v>-0.17782200000000001</c:v>
                </c:pt>
                <c:pt idx="1376">
                  <c:v>0.195854</c:v>
                </c:pt>
                <c:pt idx="1377">
                  <c:v>0.36148200000000003</c:v>
                </c:pt>
                <c:pt idx="1378">
                  <c:v>-0.236813</c:v>
                </c:pt>
                <c:pt idx="1379">
                  <c:v>-0.95793899999999998</c:v>
                </c:pt>
                <c:pt idx="1380">
                  <c:v>-5.6940999999999999E-2</c:v>
                </c:pt>
                <c:pt idx="1381">
                  <c:v>0.106006</c:v>
                </c:pt>
                <c:pt idx="1382">
                  <c:v>-0.41902299999999998</c:v>
                </c:pt>
                <c:pt idx="1383">
                  <c:v>0.106006</c:v>
                </c:pt>
                <c:pt idx="1384">
                  <c:v>0.58430499999999996</c:v>
                </c:pt>
                <c:pt idx="1385">
                  <c:v>-1.1657</c:v>
                </c:pt>
                <c:pt idx="1386">
                  <c:v>-0.39721299999999998</c:v>
                </c:pt>
                <c:pt idx="1387">
                  <c:v>0.41590500000000002</c:v>
                </c:pt>
                <c:pt idx="1388">
                  <c:v>0.34690900000000002</c:v>
                </c:pt>
                <c:pt idx="1389">
                  <c:v>0.22675000000000001</c:v>
                </c:pt>
                <c:pt idx="1390">
                  <c:v>0.26125700000000002</c:v>
                </c:pt>
                <c:pt idx="1391">
                  <c:v>1.0173099999999999</c:v>
                </c:pt>
                <c:pt idx="1392">
                  <c:v>0.61522600000000005</c:v>
                </c:pt>
                <c:pt idx="1393">
                  <c:v>1.0173099999999999</c:v>
                </c:pt>
                <c:pt idx="1394">
                  <c:v>-0.57943500000000003</c:v>
                </c:pt>
                <c:pt idx="1395">
                  <c:v>-1.27528</c:v>
                </c:pt>
                <c:pt idx="1396">
                  <c:v>-0.46730699999999997</c:v>
                </c:pt>
                <c:pt idx="1397">
                  <c:v>-5.7472000000000002E-2</c:v>
                </c:pt>
                <c:pt idx="1398">
                  <c:v>-1.27528</c:v>
                </c:pt>
                <c:pt idx="1399">
                  <c:v>-0.81789400000000001</c:v>
                </c:pt>
                <c:pt idx="1400">
                  <c:v>-0.81789400000000001</c:v>
                </c:pt>
                <c:pt idx="1401">
                  <c:v>-6.8024000000000001E-2</c:v>
                </c:pt>
                <c:pt idx="1402">
                  <c:v>-0.143987</c:v>
                </c:pt>
                <c:pt idx="1403">
                  <c:v>-0.79295199999999999</c:v>
                </c:pt>
                <c:pt idx="1404">
                  <c:v>-0.77671299999999999</c:v>
                </c:pt>
                <c:pt idx="1405">
                  <c:v>-0.79295199999999999</c:v>
                </c:pt>
                <c:pt idx="1406">
                  <c:v>-0.73592599999999997</c:v>
                </c:pt>
                <c:pt idx="1407">
                  <c:v>-0.48768499999999998</c:v>
                </c:pt>
                <c:pt idx="1408">
                  <c:v>-0.49587799999999999</c:v>
                </c:pt>
                <c:pt idx="1409">
                  <c:v>-0.34112300000000001</c:v>
                </c:pt>
                <c:pt idx="1410">
                  <c:v>-0.49587799999999999</c:v>
                </c:pt>
                <c:pt idx="1411">
                  <c:v>-0.335872</c:v>
                </c:pt>
                <c:pt idx="1412">
                  <c:v>-0.95138900000000004</c:v>
                </c:pt>
                <c:pt idx="1413">
                  <c:v>-0.46730699999999997</c:v>
                </c:pt>
                <c:pt idx="1414">
                  <c:v>-1.9952000000000001E-2</c:v>
                </c:pt>
                <c:pt idx="1415">
                  <c:v>-0.91401100000000002</c:v>
                </c:pt>
                <c:pt idx="1416">
                  <c:v>-6.8024000000000001E-2</c:v>
                </c:pt>
                <c:pt idx="1417">
                  <c:v>-0.56806999999999996</c:v>
                </c:pt>
                <c:pt idx="1418">
                  <c:v>-0.78941099999999997</c:v>
                </c:pt>
                <c:pt idx="1419">
                  <c:v>0.31267299999999998</c:v>
                </c:pt>
                <c:pt idx="1420">
                  <c:v>-0.23994099999999999</c:v>
                </c:pt>
                <c:pt idx="1421">
                  <c:v>-0.81101699999999999</c:v>
                </c:pt>
                <c:pt idx="1422">
                  <c:v>-8.8973999999999998E-2</c:v>
                </c:pt>
                <c:pt idx="1423">
                  <c:v>-1.3724799999999999</c:v>
                </c:pt>
                <c:pt idx="1424">
                  <c:v>-0.93410800000000005</c:v>
                </c:pt>
                <c:pt idx="1425">
                  <c:v>-0.64949699999999999</c:v>
                </c:pt>
                <c:pt idx="1426">
                  <c:v>-0.85533300000000001</c:v>
                </c:pt>
                <c:pt idx="1427">
                  <c:v>-0.81294299999999997</c:v>
                </c:pt>
                <c:pt idx="1428">
                  <c:v>-1.7845200000000001</c:v>
                </c:pt>
                <c:pt idx="1429">
                  <c:v>-1.3861000000000001</c:v>
                </c:pt>
                <c:pt idx="1430">
                  <c:v>0.28521299999999999</c:v>
                </c:pt>
                <c:pt idx="1431">
                  <c:v>0.31267299999999998</c:v>
                </c:pt>
                <c:pt idx="1432">
                  <c:v>1.6919999999999999E-3</c:v>
                </c:pt>
                <c:pt idx="1433">
                  <c:v>-0.43553599999999998</c:v>
                </c:pt>
                <c:pt idx="1434">
                  <c:v>-0.112021</c:v>
                </c:pt>
                <c:pt idx="1435">
                  <c:v>-1.35843</c:v>
                </c:pt>
                <c:pt idx="1436">
                  <c:v>-1.1370400000000001</c:v>
                </c:pt>
                <c:pt idx="1437">
                  <c:v>-0.66228500000000001</c:v>
                </c:pt>
                <c:pt idx="1438">
                  <c:v>-1.1031299999999999</c:v>
                </c:pt>
                <c:pt idx="1439">
                  <c:v>-2.6176000000000001E-2</c:v>
                </c:pt>
                <c:pt idx="1440">
                  <c:v>-0.98370299999999999</c:v>
                </c:pt>
                <c:pt idx="1441">
                  <c:v>-1.1370400000000001</c:v>
                </c:pt>
                <c:pt idx="1442">
                  <c:v>-1.1031299999999999</c:v>
                </c:pt>
                <c:pt idx="1443">
                  <c:v>-0.73034900000000003</c:v>
                </c:pt>
                <c:pt idx="1444">
                  <c:v>-0.32411400000000001</c:v>
                </c:pt>
                <c:pt idx="1445">
                  <c:v>-0.451067</c:v>
                </c:pt>
                <c:pt idx="1446">
                  <c:v>-1.1032999999999999</c:v>
                </c:pt>
                <c:pt idx="1447">
                  <c:v>0.28521299999999999</c:v>
                </c:pt>
                <c:pt idx="1448">
                  <c:v>-0.56847199999999998</c:v>
                </c:pt>
                <c:pt idx="1449">
                  <c:v>-0.57083300000000003</c:v>
                </c:pt>
                <c:pt idx="1450">
                  <c:v>-3.5045E-2</c:v>
                </c:pt>
                <c:pt idx="1451">
                  <c:v>-1.1857599999999999</c:v>
                </c:pt>
                <c:pt idx="1452">
                  <c:v>-0.112021</c:v>
                </c:pt>
                <c:pt idx="1453">
                  <c:v>-1.1857599999999999</c:v>
                </c:pt>
                <c:pt idx="1454">
                  <c:v>6.6670999999999994E-2</c:v>
                </c:pt>
                <c:pt idx="1455">
                  <c:v>-1.1311</c:v>
                </c:pt>
                <c:pt idx="1456">
                  <c:v>-0.82171700000000003</c:v>
                </c:pt>
                <c:pt idx="1457">
                  <c:v>-0.49642399999999998</c:v>
                </c:pt>
                <c:pt idx="1458">
                  <c:v>-0.20460700000000001</c:v>
                </c:pt>
                <c:pt idx="1459">
                  <c:v>-0.93645199999999995</c:v>
                </c:pt>
                <c:pt idx="1460">
                  <c:v>-1.9963000000000002E-2</c:v>
                </c:pt>
                <c:pt idx="1461">
                  <c:v>-0.122378</c:v>
                </c:pt>
                <c:pt idx="1462">
                  <c:v>-0.82366399999999995</c:v>
                </c:pt>
                <c:pt idx="1463">
                  <c:v>-0.184195</c:v>
                </c:pt>
                <c:pt idx="1464">
                  <c:v>0.240728</c:v>
                </c:pt>
                <c:pt idx="1465">
                  <c:v>0.50366599999999995</c:v>
                </c:pt>
                <c:pt idx="1466">
                  <c:v>0.23144000000000001</c:v>
                </c:pt>
                <c:pt idx="1467">
                  <c:v>-0.53388999999999998</c:v>
                </c:pt>
                <c:pt idx="1468">
                  <c:v>7.0856000000000002E-2</c:v>
                </c:pt>
                <c:pt idx="1469">
                  <c:v>-0.24215999999999999</c:v>
                </c:pt>
                <c:pt idx="1470">
                  <c:v>-0.66816600000000004</c:v>
                </c:pt>
                <c:pt idx="1471">
                  <c:v>0.23364499999999999</c:v>
                </c:pt>
                <c:pt idx="1472">
                  <c:v>-0.99241400000000002</c:v>
                </c:pt>
                <c:pt idx="1473">
                  <c:v>-0.20460700000000001</c:v>
                </c:pt>
                <c:pt idx="1474">
                  <c:v>6.6670999999999994E-2</c:v>
                </c:pt>
                <c:pt idx="1475">
                  <c:v>7.0856000000000002E-2</c:v>
                </c:pt>
                <c:pt idx="1476">
                  <c:v>-0.27882400000000002</c:v>
                </c:pt>
                <c:pt idx="1477">
                  <c:v>-0.56167500000000004</c:v>
                </c:pt>
                <c:pt idx="1478">
                  <c:v>-0.407864</c:v>
                </c:pt>
                <c:pt idx="1479">
                  <c:v>-0.13289500000000001</c:v>
                </c:pt>
                <c:pt idx="1480">
                  <c:v>-0.36878300000000003</c:v>
                </c:pt>
                <c:pt idx="1481">
                  <c:v>-0.25684899999999999</c:v>
                </c:pt>
                <c:pt idx="1482">
                  <c:v>-0.123084</c:v>
                </c:pt>
                <c:pt idx="1483">
                  <c:v>-1.6698500000000001</c:v>
                </c:pt>
                <c:pt idx="1484">
                  <c:v>-0.92844000000000004</c:v>
                </c:pt>
                <c:pt idx="1485">
                  <c:v>-0.37922299999999998</c:v>
                </c:pt>
                <c:pt idx="1486">
                  <c:v>-0.42661700000000002</c:v>
                </c:pt>
                <c:pt idx="1487">
                  <c:v>-0.66179200000000005</c:v>
                </c:pt>
                <c:pt idx="1488">
                  <c:v>-0.41826600000000003</c:v>
                </c:pt>
                <c:pt idx="1489">
                  <c:v>-0.48888300000000001</c:v>
                </c:pt>
                <c:pt idx="1490">
                  <c:v>-1.6267799999999999</c:v>
                </c:pt>
                <c:pt idx="1491">
                  <c:v>-1.12422</c:v>
                </c:pt>
                <c:pt idx="1492">
                  <c:v>-0.42194399999999999</c:v>
                </c:pt>
                <c:pt idx="1493">
                  <c:v>-1.0481100000000001</c:v>
                </c:pt>
                <c:pt idx="1494">
                  <c:v>-1.40578</c:v>
                </c:pt>
                <c:pt idx="1495">
                  <c:v>-0.68707700000000005</c:v>
                </c:pt>
                <c:pt idx="1496">
                  <c:v>0.251967</c:v>
                </c:pt>
                <c:pt idx="1497">
                  <c:v>-0.54863600000000001</c:v>
                </c:pt>
                <c:pt idx="1498">
                  <c:v>-0.34099000000000002</c:v>
                </c:pt>
                <c:pt idx="1499">
                  <c:v>-0.42194399999999999</c:v>
                </c:pt>
                <c:pt idx="1500">
                  <c:v>-1.4461599999999999</c:v>
                </c:pt>
                <c:pt idx="1501">
                  <c:v>-1.6283399999999999</c:v>
                </c:pt>
                <c:pt idx="1502">
                  <c:v>-0.46881499999999998</c:v>
                </c:pt>
                <c:pt idx="1503">
                  <c:v>-1.1872400000000001</c:v>
                </c:pt>
                <c:pt idx="1504">
                  <c:v>-0.31612200000000001</c:v>
                </c:pt>
                <c:pt idx="1505">
                  <c:v>-0.115795</c:v>
                </c:pt>
                <c:pt idx="1506">
                  <c:v>-1.87601</c:v>
                </c:pt>
                <c:pt idx="1507">
                  <c:v>0.80363600000000002</c:v>
                </c:pt>
                <c:pt idx="1508">
                  <c:v>0.43126999999999999</c:v>
                </c:pt>
                <c:pt idx="1509">
                  <c:v>-0.79065300000000005</c:v>
                </c:pt>
                <c:pt idx="1510">
                  <c:v>1.6566000000000001</c:v>
                </c:pt>
                <c:pt idx="1511">
                  <c:v>-0.14466699999999999</c:v>
                </c:pt>
                <c:pt idx="1512">
                  <c:v>0.59558199999999994</c:v>
                </c:pt>
                <c:pt idx="1513">
                  <c:v>0.80363600000000002</c:v>
                </c:pt>
                <c:pt idx="1514">
                  <c:v>-1.5903499999999999</c:v>
                </c:pt>
                <c:pt idx="1515">
                  <c:v>-0.934639</c:v>
                </c:pt>
                <c:pt idx="1516">
                  <c:v>-2.1648800000000001</c:v>
                </c:pt>
                <c:pt idx="1517">
                  <c:v>0.91434499999999996</c:v>
                </c:pt>
                <c:pt idx="1518">
                  <c:v>0.121029</c:v>
                </c:pt>
                <c:pt idx="1519">
                  <c:v>-1.35676</c:v>
                </c:pt>
                <c:pt idx="1520">
                  <c:v>-1.1530499999999999</c:v>
                </c:pt>
                <c:pt idx="1521">
                  <c:v>0.82050999999999996</c:v>
                </c:pt>
                <c:pt idx="1522">
                  <c:v>-1.5903499999999999</c:v>
                </c:pt>
                <c:pt idx="1523">
                  <c:v>0.82050999999999996</c:v>
                </c:pt>
                <c:pt idx="1524">
                  <c:v>3.1649999999999998E-2</c:v>
                </c:pt>
                <c:pt idx="1525">
                  <c:v>-1.85978</c:v>
                </c:pt>
                <c:pt idx="1526">
                  <c:v>-0.77625699999999997</c:v>
                </c:pt>
                <c:pt idx="1527">
                  <c:v>-0.86205900000000002</c:v>
                </c:pt>
                <c:pt idx="1528">
                  <c:v>-1.40578</c:v>
                </c:pt>
                <c:pt idx="1529">
                  <c:v>-1.7564500000000001</c:v>
                </c:pt>
                <c:pt idx="1530">
                  <c:v>-1.58761</c:v>
                </c:pt>
                <c:pt idx="1531">
                  <c:v>-2.1606100000000001</c:v>
                </c:pt>
                <c:pt idx="1532">
                  <c:v>-1.7385900000000001</c:v>
                </c:pt>
                <c:pt idx="1533">
                  <c:v>0.91434499999999996</c:v>
                </c:pt>
                <c:pt idx="1534">
                  <c:v>-2.12764</c:v>
                </c:pt>
                <c:pt idx="1535">
                  <c:v>-2.1606100000000001</c:v>
                </c:pt>
                <c:pt idx="1536">
                  <c:v>-1.06165</c:v>
                </c:pt>
                <c:pt idx="1537">
                  <c:v>0.105633</c:v>
                </c:pt>
                <c:pt idx="1538">
                  <c:v>0.121029</c:v>
                </c:pt>
                <c:pt idx="1539">
                  <c:v>-2.42984</c:v>
                </c:pt>
                <c:pt idx="1540">
                  <c:v>-0.51828099999999999</c:v>
                </c:pt>
                <c:pt idx="1541">
                  <c:v>3.1649999999999998E-2</c:v>
                </c:pt>
                <c:pt idx="1542">
                  <c:v>-1.63914</c:v>
                </c:pt>
                <c:pt idx="1543">
                  <c:v>-1.0950500000000001</c:v>
                </c:pt>
                <c:pt idx="1544">
                  <c:v>0.83898399999999995</c:v>
                </c:pt>
                <c:pt idx="1545">
                  <c:v>-0.27307100000000001</c:v>
                </c:pt>
                <c:pt idx="1546">
                  <c:v>-1.1818500000000001</c:v>
                </c:pt>
                <c:pt idx="1547">
                  <c:v>-1.5398E-2</c:v>
                </c:pt>
                <c:pt idx="1548">
                  <c:v>-1.13069</c:v>
                </c:pt>
                <c:pt idx="1549">
                  <c:v>1.0130600000000001</c:v>
                </c:pt>
                <c:pt idx="1550">
                  <c:v>0.51816399999999996</c:v>
                </c:pt>
                <c:pt idx="1551">
                  <c:v>-1.8067800000000001</c:v>
                </c:pt>
                <c:pt idx="1552">
                  <c:v>-1.8067800000000001</c:v>
                </c:pt>
                <c:pt idx="1553">
                  <c:v>-2.1112799999999998</c:v>
                </c:pt>
                <c:pt idx="1554">
                  <c:v>-1.1818500000000001</c:v>
                </c:pt>
                <c:pt idx="1555">
                  <c:v>-1.15262</c:v>
                </c:pt>
                <c:pt idx="1556">
                  <c:v>-0.35239700000000002</c:v>
                </c:pt>
                <c:pt idx="1557">
                  <c:v>0.66914700000000005</c:v>
                </c:pt>
                <c:pt idx="1558">
                  <c:v>1.72085</c:v>
                </c:pt>
                <c:pt idx="1559">
                  <c:v>-0.58228899999999995</c:v>
                </c:pt>
                <c:pt idx="1560">
                  <c:v>-1.4031199999999999</c:v>
                </c:pt>
                <c:pt idx="1561">
                  <c:v>-1.13069</c:v>
                </c:pt>
                <c:pt idx="1562">
                  <c:v>-0.35239700000000002</c:v>
                </c:pt>
                <c:pt idx="1563">
                  <c:v>-0.122655</c:v>
                </c:pt>
                <c:pt idx="1564">
                  <c:v>0.66546899999999998</c:v>
                </c:pt>
                <c:pt idx="1565">
                  <c:v>-9.2136999999999997E-2</c:v>
                </c:pt>
                <c:pt idx="1566">
                  <c:v>0.31864399999999998</c:v>
                </c:pt>
                <c:pt idx="1567">
                  <c:v>-0.63126599999999999</c:v>
                </c:pt>
                <c:pt idx="1568">
                  <c:v>1.5115000000000001</c:v>
                </c:pt>
                <c:pt idx="1569">
                  <c:v>-0.91109499999999999</c:v>
                </c:pt>
                <c:pt idx="1570">
                  <c:v>-0.91109499999999999</c:v>
                </c:pt>
                <c:pt idx="1571">
                  <c:v>-0.18589800000000001</c:v>
                </c:pt>
                <c:pt idx="1572">
                  <c:v>-1.33491</c:v>
                </c:pt>
                <c:pt idx="1573">
                  <c:v>-0.63126599999999999</c:v>
                </c:pt>
                <c:pt idx="1574">
                  <c:v>4.4749999999999998E-2</c:v>
                </c:pt>
                <c:pt idx="1575">
                  <c:v>-0.55305899999999997</c:v>
                </c:pt>
                <c:pt idx="1576">
                  <c:v>-0.59714100000000003</c:v>
                </c:pt>
                <c:pt idx="1577">
                  <c:v>-0.29635099999999998</c:v>
                </c:pt>
                <c:pt idx="1578">
                  <c:v>-0.409663</c:v>
                </c:pt>
                <c:pt idx="1579">
                  <c:v>0.201816</c:v>
                </c:pt>
                <c:pt idx="1580">
                  <c:v>-0.61447200000000002</c:v>
                </c:pt>
                <c:pt idx="1581">
                  <c:v>-0.751197</c:v>
                </c:pt>
                <c:pt idx="1582">
                  <c:v>-0.61642300000000005</c:v>
                </c:pt>
                <c:pt idx="1583">
                  <c:v>-0.81995399999999996</c:v>
                </c:pt>
                <c:pt idx="1584">
                  <c:v>3.4339000000000001E-2</c:v>
                </c:pt>
                <c:pt idx="1585">
                  <c:v>0.65617300000000001</c:v>
                </c:pt>
                <c:pt idx="1586">
                  <c:v>-0.58921900000000005</c:v>
                </c:pt>
                <c:pt idx="1587">
                  <c:v>-0.35425499999999999</c:v>
                </c:pt>
                <c:pt idx="1588">
                  <c:v>-0.48358000000000001</c:v>
                </c:pt>
                <c:pt idx="1589">
                  <c:v>-0.460455</c:v>
                </c:pt>
                <c:pt idx="1590">
                  <c:v>0.14879300000000001</c:v>
                </c:pt>
                <c:pt idx="1591">
                  <c:v>-0.61642300000000005</c:v>
                </c:pt>
                <c:pt idx="1592">
                  <c:v>-0.58921900000000005</c:v>
                </c:pt>
                <c:pt idx="1593">
                  <c:v>-0.21187600000000001</c:v>
                </c:pt>
                <c:pt idx="1594">
                  <c:v>-0.76729400000000003</c:v>
                </c:pt>
                <c:pt idx="1595">
                  <c:v>-0.68269999999999997</c:v>
                </c:pt>
                <c:pt idx="1596">
                  <c:v>-1.5398E-2</c:v>
                </c:pt>
                <c:pt idx="1597">
                  <c:v>-0.96271600000000002</c:v>
                </c:pt>
                <c:pt idx="1598">
                  <c:v>-0.91576599999999997</c:v>
                </c:pt>
                <c:pt idx="1599">
                  <c:v>-0.41656599999999999</c:v>
                </c:pt>
                <c:pt idx="1600">
                  <c:v>-1.5849599999999999</c:v>
                </c:pt>
                <c:pt idx="1601">
                  <c:v>-0.58625300000000002</c:v>
                </c:pt>
                <c:pt idx="1602">
                  <c:v>-0.92498800000000003</c:v>
                </c:pt>
                <c:pt idx="1603">
                  <c:v>-0.13957900000000001</c:v>
                </c:pt>
                <c:pt idx="1604">
                  <c:v>-0.48135600000000001</c:v>
                </c:pt>
                <c:pt idx="1605">
                  <c:v>-0.35422100000000001</c:v>
                </c:pt>
                <c:pt idx="1606">
                  <c:v>-0.96271600000000002</c:v>
                </c:pt>
                <c:pt idx="1607">
                  <c:v>-0.32796500000000001</c:v>
                </c:pt>
                <c:pt idx="1608">
                  <c:v>-1.07697</c:v>
                </c:pt>
                <c:pt idx="1609">
                  <c:v>0.178096</c:v>
                </c:pt>
                <c:pt idx="1610">
                  <c:v>-1.07697</c:v>
                </c:pt>
                <c:pt idx="1611">
                  <c:v>-1.5849599999999999</c:v>
                </c:pt>
                <c:pt idx="1612">
                  <c:v>-1.1166199999999999</c:v>
                </c:pt>
                <c:pt idx="1613">
                  <c:v>-1.06375</c:v>
                </c:pt>
                <c:pt idx="1614">
                  <c:v>-1.52423</c:v>
                </c:pt>
                <c:pt idx="1615">
                  <c:v>-1.22739</c:v>
                </c:pt>
                <c:pt idx="1616">
                  <c:v>-0.48148099999999999</c:v>
                </c:pt>
                <c:pt idx="1617">
                  <c:v>-0.610823</c:v>
                </c:pt>
                <c:pt idx="1618">
                  <c:v>-1.157</c:v>
                </c:pt>
                <c:pt idx="1619">
                  <c:v>-0.43512200000000001</c:v>
                </c:pt>
                <c:pt idx="1620">
                  <c:v>-0.19240099999999999</c:v>
                </c:pt>
                <c:pt idx="1621">
                  <c:v>-0.610823</c:v>
                </c:pt>
                <c:pt idx="1622">
                  <c:v>-2.7965E-2</c:v>
                </c:pt>
                <c:pt idx="1623">
                  <c:v>-0.21193500000000001</c:v>
                </c:pt>
                <c:pt idx="1624">
                  <c:v>-0.58921400000000002</c:v>
                </c:pt>
                <c:pt idx="1625">
                  <c:v>-1.35565</c:v>
                </c:pt>
                <c:pt idx="1626">
                  <c:v>-0.24903800000000001</c:v>
                </c:pt>
                <c:pt idx="1627">
                  <c:v>-0.24903800000000001</c:v>
                </c:pt>
                <c:pt idx="1628">
                  <c:v>6.5269999999999998E-3</c:v>
                </c:pt>
                <c:pt idx="1629">
                  <c:v>-0.62393200000000004</c:v>
                </c:pt>
                <c:pt idx="1630">
                  <c:v>-1.0128299999999999</c:v>
                </c:pt>
                <c:pt idx="1631">
                  <c:v>-0.84979400000000005</c:v>
                </c:pt>
                <c:pt idx="1632">
                  <c:v>-0.19444500000000001</c:v>
                </c:pt>
                <c:pt idx="1633">
                  <c:v>-0.45836100000000002</c:v>
                </c:pt>
                <c:pt idx="1634">
                  <c:v>-0.19240099999999999</c:v>
                </c:pt>
                <c:pt idx="1635">
                  <c:v>-0.43512200000000001</c:v>
                </c:pt>
                <c:pt idx="1636">
                  <c:v>-0.69117700000000004</c:v>
                </c:pt>
                <c:pt idx="1637">
                  <c:v>-0.44739499999999999</c:v>
                </c:pt>
                <c:pt idx="1638">
                  <c:v>-0.93414200000000003</c:v>
                </c:pt>
                <c:pt idx="1639">
                  <c:v>-1.1834199999999999</c:v>
                </c:pt>
                <c:pt idx="1640">
                  <c:v>-1.1684600000000001</c:v>
                </c:pt>
                <c:pt idx="1641">
                  <c:v>-0.96630099999999997</c:v>
                </c:pt>
                <c:pt idx="1642">
                  <c:v>-1.79135</c:v>
                </c:pt>
                <c:pt idx="1643">
                  <c:v>-1.5079199999999999</c:v>
                </c:pt>
                <c:pt idx="1644">
                  <c:v>-1.3758999999999999</c:v>
                </c:pt>
                <c:pt idx="1645">
                  <c:v>-1.2004900000000001</c:v>
                </c:pt>
                <c:pt idx="1646">
                  <c:v>-0.68014699999999995</c:v>
                </c:pt>
                <c:pt idx="1647">
                  <c:v>-2.0406900000000001</c:v>
                </c:pt>
                <c:pt idx="1648">
                  <c:v>-1.0209699999999999</c:v>
                </c:pt>
                <c:pt idx="1649">
                  <c:v>-1.11853</c:v>
                </c:pt>
                <c:pt idx="1650">
                  <c:v>-1.5191600000000001</c:v>
                </c:pt>
                <c:pt idx="1651">
                  <c:v>-2.1099899999999998</c:v>
                </c:pt>
                <c:pt idx="1652">
                  <c:v>-1.3272299999999999</c:v>
                </c:pt>
                <c:pt idx="1653">
                  <c:v>-1.5440199999999999</c:v>
                </c:pt>
                <c:pt idx="1654">
                  <c:v>-2.09145</c:v>
                </c:pt>
                <c:pt idx="1655">
                  <c:v>-1.1043799999999999</c:v>
                </c:pt>
                <c:pt idx="1656">
                  <c:v>-1.44354</c:v>
                </c:pt>
                <c:pt idx="1657">
                  <c:v>-1.44354</c:v>
                </c:pt>
                <c:pt idx="1658">
                  <c:v>-1.1043799999999999</c:v>
                </c:pt>
                <c:pt idx="1659">
                  <c:v>-0.22099199999999999</c:v>
                </c:pt>
                <c:pt idx="1660">
                  <c:v>-1.95333</c:v>
                </c:pt>
                <c:pt idx="1661">
                  <c:v>-1.5595399999999999</c:v>
                </c:pt>
                <c:pt idx="1662">
                  <c:v>-1.7444900000000001</c:v>
                </c:pt>
                <c:pt idx="1663">
                  <c:v>-0.22810900000000001</c:v>
                </c:pt>
                <c:pt idx="1664">
                  <c:v>-3.0971099999999998</c:v>
                </c:pt>
                <c:pt idx="1665">
                  <c:v>-2.07361</c:v>
                </c:pt>
                <c:pt idx="1666">
                  <c:v>-0.44065500000000002</c:v>
                </c:pt>
                <c:pt idx="1667">
                  <c:v>-0.28956599999999999</c:v>
                </c:pt>
                <c:pt idx="1668">
                  <c:v>-0.86482800000000004</c:v>
                </c:pt>
                <c:pt idx="1669">
                  <c:v>-1.0097799999999999</c:v>
                </c:pt>
                <c:pt idx="1670">
                  <c:v>-1.09226</c:v>
                </c:pt>
                <c:pt idx="1671">
                  <c:v>-1.3866000000000001</c:v>
                </c:pt>
                <c:pt idx="1672">
                  <c:v>-0.97602199999999995</c:v>
                </c:pt>
                <c:pt idx="1673">
                  <c:v>-0.28956599999999999</c:v>
                </c:pt>
                <c:pt idx="1674">
                  <c:v>-1.5699700000000001</c:v>
                </c:pt>
                <c:pt idx="1675">
                  <c:v>-1.0097799999999999</c:v>
                </c:pt>
                <c:pt idx="1676">
                  <c:v>-0.88868400000000003</c:v>
                </c:pt>
                <c:pt idx="1677">
                  <c:v>-2.1381000000000001</c:v>
                </c:pt>
                <c:pt idx="1678">
                  <c:v>-0.28956599999999999</c:v>
                </c:pt>
                <c:pt idx="1679">
                  <c:v>-1.7292400000000001</c:v>
                </c:pt>
                <c:pt idx="1680">
                  <c:v>-1.0010600000000001</c:v>
                </c:pt>
                <c:pt idx="1681">
                  <c:v>-0.44065500000000002</c:v>
                </c:pt>
                <c:pt idx="1682">
                  <c:v>-1.3208800000000001</c:v>
                </c:pt>
                <c:pt idx="1683">
                  <c:v>-1.6522399999999999</c:v>
                </c:pt>
                <c:pt idx="1684">
                  <c:v>-1.6522399999999999</c:v>
                </c:pt>
                <c:pt idx="1685">
                  <c:v>-4.5109000000000003E-2</c:v>
                </c:pt>
                <c:pt idx="1686">
                  <c:v>0.58341699999999996</c:v>
                </c:pt>
                <c:pt idx="1687">
                  <c:v>-0.82804800000000001</c:v>
                </c:pt>
                <c:pt idx="1688">
                  <c:v>-0.456065</c:v>
                </c:pt>
                <c:pt idx="1689">
                  <c:v>-0.46624599999999999</c:v>
                </c:pt>
                <c:pt idx="1690">
                  <c:v>0.19178899999999999</c:v>
                </c:pt>
                <c:pt idx="1691">
                  <c:v>-0.73467700000000002</c:v>
                </c:pt>
                <c:pt idx="1692">
                  <c:v>-1.2856300000000001</c:v>
                </c:pt>
                <c:pt idx="1693">
                  <c:v>-0.35120400000000002</c:v>
                </c:pt>
                <c:pt idx="1694">
                  <c:v>-0.69613499999999995</c:v>
                </c:pt>
                <c:pt idx="1695">
                  <c:v>-7.0805000000000007E-2</c:v>
                </c:pt>
                <c:pt idx="1696">
                  <c:v>-0.68810099999999996</c:v>
                </c:pt>
                <c:pt idx="1697">
                  <c:v>0.432172</c:v>
                </c:pt>
                <c:pt idx="1698">
                  <c:v>-0.65606900000000001</c:v>
                </c:pt>
                <c:pt idx="1699">
                  <c:v>2.1645999999999999E-2</c:v>
                </c:pt>
                <c:pt idx="1700">
                  <c:v>-0.59216299999999999</c:v>
                </c:pt>
                <c:pt idx="1701">
                  <c:v>-0.36969400000000002</c:v>
                </c:pt>
                <c:pt idx="1702">
                  <c:v>-0.80331399999999997</c:v>
                </c:pt>
                <c:pt idx="1703">
                  <c:v>-0.59309800000000001</c:v>
                </c:pt>
                <c:pt idx="1704">
                  <c:v>-0.28356799999999999</c:v>
                </c:pt>
                <c:pt idx="1705">
                  <c:v>-0.111959</c:v>
                </c:pt>
                <c:pt idx="1706">
                  <c:v>0.25919900000000001</c:v>
                </c:pt>
                <c:pt idx="1707">
                  <c:v>-0.68810099999999996</c:v>
                </c:pt>
                <c:pt idx="1708">
                  <c:v>-1.13188</c:v>
                </c:pt>
                <c:pt idx="1709">
                  <c:v>-1.2856300000000001</c:v>
                </c:pt>
                <c:pt idx="1710">
                  <c:v>0.432172</c:v>
                </c:pt>
                <c:pt idx="1711">
                  <c:v>-0.31162299999999998</c:v>
                </c:pt>
                <c:pt idx="1712">
                  <c:v>0.432172</c:v>
                </c:pt>
                <c:pt idx="1713">
                  <c:v>-0.73467700000000002</c:v>
                </c:pt>
                <c:pt idx="1714">
                  <c:v>-8.8469999999999993E-2</c:v>
                </c:pt>
                <c:pt idx="1715">
                  <c:v>-0.83587100000000003</c:v>
                </c:pt>
                <c:pt idx="1716">
                  <c:v>-1.09162</c:v>
                </c:pt>
                <c:pt idx="1717">
                  <c:v>-0.16545000000000001</c:v>
                </c:pt>
                <c:pt idx="1718">
                  <c:v>-0.428948</c:v>
                </c:pt>
                <c:pt idx="1719">
                  <c:v>-0.33800599999999997</c:v>
                </c:pt>
                <c:pt idx="1720">
                  <c:v>-0.28714600000000001</c:v>
                </c:pt>
                <c:pt idx="1721">
                  <c:v>-0.14888100000000001</c:v>
                </c:pt>
                <c:pt idx="1722">
                  <c:v>-0.16545000000000001</c:v>
                </c:pt>
                <c:pt idx="1723">
                  <c:v>-4.4174999999999999E-2</c:v>
                </c:pt>
                <c:pt idx="1724">
                  <c:v>-0.34571299999999999</c:v>
                </c:pt>
                <c:pt idx="1725">
                  <c:v>-0.16545000000000001</c:v>
                </c:pt>
                <c:pt idx="1726">
                  <c:v>-0.33800599999999997</c:v>
                </c:pt>
                <c:pt idx="1727">
                  <c:v>-3.7172999999999998E-2</c:v>
                </c:pt>
                <c:pt idx="1728">
                  <c:v>-3.7172999999999998E-2</c:v>
                </c:pt>
                <c:pt idx="1729">
                  <c:v>-0.28714600000000001</c:v>
                </c:pt>
                <c:pt idx="1730">
                  <c:v>-0.83587100000000003</c:v>
                </c:pt>
                <c:pt idx="1731">
                  <c:v>-0.35644999999999999</c:v>
                </c:pt>
                <c:pt idx="1732">
                  <c:v>0.110513</c:v>
                </c:pt>
                <c:pt idx="1733">
                  <c:v>0.11004700000000001</c:v>
                </c:pt>
                <c:pt idx="1734">
                  <c:v>-0.71102299999999996</c:v>
                </c:pt>
                <c:pt idx="1735">
                  <c:v>-0.215443</c:v>
                </c:pt>
                <c:pt idx="1736">
                  <c:v>-0.18894900000000001</c:v>
                </c:pt>
                <c:pt idx="1737">
                  <c:v>-1.85E-4</c:v>
                </c:pt>
                <c:pt idx="1738">
                  <c:v>-7.0805000000000007E-2</c:v>
                </c:pt>
                <c:pt idx="1739">
                  <c:v>-0.17510100000000001</c:v>
                </c:pt>
                <c:pt idx="1740">
                  <c:v>0.32507799999999998</c:v>
                </c:pt>
                <c:pt idx="1741">
                  <c:v>-0.143346</c:v>
                </c:pt>
                <c:pt idx="1742">
                  <c:v>0.12142799999999999</c:v>
                </c:pt>
                <c:pt idx="1743">
                  <c:v>0.105994</c:v>
                </c:pt>
                <c:pt idx="1744">
                  <c:v>0.211779</c:v>
                </c:pt>
                <c:pt idx="1745">
                  <c:v>0.143624</c:v>
                </c:pt>
                <c:pt idx="1746">
                  <c:v>-0.71102299999999996</c:v>
                </c:pt>
                <c:pt idx="1747">
                  <c:v>-0.688276</c:v>
                </c:pt>
                <c:pt idx="1748">
                  <c:v>-0.60730300000000004</c:v>
                </c:pt>
                <c:pt idx="1749">
                  <c:v>0.15373800000000001</c:v>
                </c:pt>
                <c:pt idx="1750">
                  <c:v>-0.60730300000000004</c:v>
                </c:pt>
                <c:pt idx="1751">
                  <c:v>0.15373800000000001</c:v>
                </c:pt>
                <c:pt idx="1752">
                  <c:v>-0.60730300000000004</c:v>
                </c:pt>
                <c:pt idx="1753">
                  <c:v>-0.69253100000000001</c:v>
                </c:pt>
                <c:pt idx="1754">
                  <c:v>-0.36837999999999999</c:v>
                </c:pt>
                <c:pt idx="1755">
                  <c:v>-0.55411999999999995</c:v>
                </c:pt>
                <c:pt idx="1756">
                  <c:v>-0.99979799999999996</c:v>
                </c:pt>
                <c:pt idx="1757">
                  <c:v>-0.388102</c:v>
                </c:pt>
                <c:pt idx="1758">
                  <c:v>0.32733800000000002</c:v>
                </c:pt>
                <c:pt idx="1759">
                  <c:v>-0.63048199999999999</c:v>
                </c:pt>
                <c:pt idx="1760">
                  <c:v>0.39946199999999998</c:v>
                </c:pt>
                <c:pt idx="1761">
                  <c:v>-0.35303800000000002</c:v>
                </c:pt>
                <c:pt idx="1762">
                  <c:v>-3.2695000000000002E-2</c:v>
                </c:pt>
                <c:pt idx="1763">
                  <c:v>0.19158600000000001</c:v>
                </c:pt>
                <c:pt idx="1764">
                  <c:v>-0.200903</c:v>
                </c:pt>
                <c:pt idx="1765">
                  <c:v>7.1378999999999998E-2</c:v>
                </c:pt>
                <c:pt idx="1766">
                  <c:v>0.85836100000000004</c:v>
                </c:pt>
                <c:pt idx="1767">
                  <c:v>-0.30656899999999998</c:v>
                </c:pt>
                <c:pt idx="1768">
                  <c:v>0.86066500000000001</c:v>
                </c:pt>
                <c:pt idx="1769">
                  <c:v>0.23079</c:v>
                </c:pt>
                <c:pt idx="1770">
                  <c:v>0.85836100000000004</c:v>
                </c:pt>
                <c:pt idx="1771">
                  <c:v>7.5132000000000004E-2</c:v>
                </c:pt>
                <c:pt idx="1772">
                  <c:v>-0.460258</c:v>
                </c:pt>
                <c:pt idx="1773">
                  <c:v>-0.26932400000000001</c:v>
                </c:pt>
                <c:pt idx="1774">
                  <c:v>-0.440774</c:v>
                </c:pt>
                <c:pt idx="1775">
                  <c:v>-0.51999700000000004</c:v>
                </c:pt>
                <c:pt idx="1776">
                  <c:v>-0.200903</c:v>
                </c:pt>
                <c:pt idx="1777">
                  <c:v>7.1378999999999998E-2</c:v>
                </c:pt>
                <c:pt idx="1778">
                  <c:v>0.17985599999999999</c:v>
                </c:pt>
                <c:pt idx="1779">
                  <c:v>-0.30725999999999998</c:v>
                </c:pt>
                <c:pt idx="1780">
                  <c:v>-0.23125399999999999</c:v>
                </c:pt>
                <c:pt idx="1781">
                  <c:v>-0.49332900000000002</c:v>
                </c:pt>
                <c:pt idx="1782">
                  <c:v>0.34633000000000003</c:v>
                </c:pt>
                <c:pt idx="1783">
                  <c:v>-0.20214499999999999</c:v>
                </c:pt>
                <c:pt idx="1784">
                  <c:v>0.19561500000000001</c:v>
                </c:pt>
                <c:pt idx="1785">
                  <c:v>1.2167000000000001E-2</c:v>
                </c:pt>
                <c:pt idx="1786">
                  <c:v>-0.20214499999999999</c:v>
                </c:pt>
                <c:pt idx="1787">
                  <c:v>0.212224</c:v>
                </c:pt>
                <c:pt idx="1788">
                  <c:v>0.147892</c:v>
                </c:pt>
                <c:pt idx="1789">
                  <c:v>-0.23125399999999999</c:v>
                </c:pt>
                <c:pt idx="1790">
                  <c:v>-0.34728399999999998</c:v>
                </c:pt>
                <c:pt idx="1791">
                  <c:v>-4.8125000000000001E-2</c:v>
                </c:pt>
                <c:pt idx="1792">
                  <c:v>0.32234400000000002</c:v>
                </c:pt>
                <c:pt idx="1793">
                  <c:v>-0.15087300000000001</c:v>
                </c:pt>
                <c:pt idx="1794">
                  <c:v>-0.71014600000000005</c:v>
                </c:pt>
                <c:pt idx="1795">
                  <c:v>-0.34728399999999998</c:v>
                </c:pt>
                <c:pt idx="1796">
                  <c:v>-1.4156500000000001</c:v>
                </c:pt>
                <c:pt idx="1797">
                  <c:v>-0.46540399999999998</c:v>
                </c:pt>
                <c:pt idx="1798">
                  <c:v>-0.43768899999999999</c:v>
                </c:pt>
                <c:pt idx="1799">
                  <c:v>0.29069400000000001</c:v>
                </c:pt>
                <c:pt idx="1800">
                  <c:v>2.4149E-2</c:v>
                </c:pt>
                <c:pt idx="1801">
                  <c:v>0.367647</c:v>
                </c:pt>
                <c:pt idx="1802">
                  <c:v>-0.15087300000000001</c:v>
                </c:pt>
                <c:pt idx="1803">
                  <c:v>1.2167000000000001E-2</c:v>
                </c:pt>
                <c:pt idx="1804">
                  <c:v>-4.1723000000000003E-2</c:v>
                </c:pt>
                <c:pt idx="1805">
                  <c:v>-0.39381300000000002</c:v>
                </c:pt>
                <c:pt idx="1806">
                  <c:v>-0.221501</c:v>
                </c:pt>
                <c:pt idx="1807">
                  <c:v>0.25887700000000002</c:v>
                </c:pt>
                <c:pt idx="1808">
                  <c:v>-0.120328</c:v>
                </c:pt>
                <c:pt idx="1809">
                  <c:v>-0.69053399999999998</c:v>
                </c:pt>
                <c:pt idx="1810">
                  <c:v>-0.10559300000000001</c:v>
                </c:pt>
                <c:pt idx="1811">
                  <c:v>0.35394999999999999</c:v>
                </c:pt>
                <c:pt idx="1812">
                  <c:v>-0.169573</c:v>
                </c:pt>
                <c:pt idx="1813">
                  <c:v>0.32388499999999998</c:v>
                </c:pt>
                <c:pt idx="1814">
                  <c:v>0.63231700000000002</c:v>
                </c:pt>
                <c:pt idx="1815">
                  <c:v>0.42772700000000002</c:v>
                </c:pt>
                <c:pt idx="1816">
                  <c:v>7.0382E-2</c:v>
                </c:pt>
                <c:pt idx="1817">
                  <c:v>0.11594699999999999</c:v>
                </c:pt>
                <c:pt idx="1818">
                  <c:v>-1.2315199999999999</c:v>
                </c:pt>
                <c:pt idx="1819">
                  <c:v>-0.52093999999999996</c:v>
                </c:pt>
                <c:pt idx="1820">
                  <c:v>-0.35000500000000001</c:v>
                </c:pt>
                <c:pt idx="1821">
                  <c:v>-0.58269899999999997</c:v>
                </c:pt>
                <c:pt idx="1822">
                  <c:v>-0.64211600000000002</c:v>
                </c:pt>
                <c:pt idx="1823">
                  <c:v>-0.64211600000000002</c:v>
                </c:pt>
                <c:pt idx="1824">
                  <c:v>0.21702299999999999</c:v>
                </c:pt>
                <c:pt idx="1825">
                  <c:v>-0.68843100000000002</c:v>
                </c:pt>
                <c:pt idx="1826">
                  <c:v>0.47255999999999998</c:v>
                </c:pt>
                <c:pt idx="1827">
                  <c:v>7.0382E-2</c:v>
                </c:pt>
                <c:pt idx="1828">
                  <c:v>0.36331999999999998</c:v>
                </c:pt>
                <c:pt idx="1829">
                  <c:v>5.4824999999999999E-2</c:v>
                </c:pt>
                <c:pt idx="1830">
                  <c:v>-0.52093999999999996</c:v>
                </c:pt>
                <c:pt idx="1831">
                  <c:v>0.291269</c:v>
                </c:pt>
                <c:pt idx="1832">
                  <c:v>-4.1723000000000003E-2</c:v>
                </c:pt>
                <c:pt idx="1833">
                  <c:v>0.25887700000000002</c:v>
                </c:pt>
                <c:pt idx="1834">
                  <c:v>0.63231700000000002</c:v>
                </c:pt>
                <c:pt idx="1835">
                  <c:v>0.11594699999999999</c:v>
                </c:pt>
                <c:pt idx="1836">
                  <c:v>-7.1437E-2</c:v>
                </c:pt>
                <c:pt idx="1837">
                  <c:v>-0.78840699999999997</c:v>
                </c:pt>
                <c:pt idx="1838">
                  <c:v>-0.97504599999999997</c:v>
                </c:pt>
                <c:pt idx="1839">
                  <c:v>0.21307899999999999</c:v>
                </c:pt>
                <c:pt idx="1840">
                  <c:v>-0.55547800000000003</c:v>
                </c:pt>
                <c:pt idx="1841">
                  <c:v>7.5346999999999997E-2</c:v>
                </c:pt>
                <c:pt idx="1842">
                  <c:v>-1.0535000000000001</c:v>
                </c:pt>
                <c:pt idx="1843">
                  <c:v>-0.34609099999999998</c:v>
                </c:pt>
                <c:pt idx="1844">
                  <c:v>-2.4655E-2</c:v>
                </c:pt>
                <c:pt idx="1845">
                  <c:v>-0.44629600000000003</c:v>
                </c:pt>
                <c:pt idx="1846">
                  <c:v>-1.1365700000000001</c:v>
                </c:pt>
                <c:pt idx="1847">
                  <c:v>-0.186776</c:v>
                </c:pt>
                <c:pt idx="1848">
                  <c:v>0.59098799999999996</c:v>
                </c:pt>
                <c:pt idx="1849">
                  <c:v>-0.141792</c:v>
                </c:pt>
                <c:pt idx="1850">
                  <c:v>-0.30763000000000001</c:v>
                </c:pt>
                <c:pt idx="1851">
                  <c:v>-0.186776</c:v>
                </c:pt>
                <c:pt idx="1852">
                  <c:v>-1.6249999999999999E-3</c:v>
                </c:pt>
                <c:pt idx="1853">
                  <c:v>0.21307899999999999</c:v>
                </c:pt>
                <c:pt idx="1854">
                  <c:v>-0.41398200000000002</c:v>
                </c:pt>
                <c:pt idx="1855">
                  <c:v>-0.67901900000000004</c:v>
                </c:pt>
                <c:pt idx="1856">
                  <c:v>-1.29436</c:v>
                </c:pt>
                <c:pt idx="1857">
                  <c:v>-0.57262400000000002</c:v>
                </c:pt>
                <c:pt idx="1858">
                  <c:v>-0.18823899999999999</c:v>
                </c:pt>
                <c:pt idx="1859">
                  <c:v>-0.57262400000000002</c:v>
                </c:pt>
                <c:pt idx="1860">
                  <c:v>-0.63028200000000001</c:v>
                </c:pt>
                <c:pt idx="1861">
                  <c:v>-1.3142199999999999</c:v>
                </c:pt>
                <c:pt idx="1862">
                  <c:v>0.18287999999999999</c:v>
                </c:pt>
                <c:pt idx="1863">
                  <c:v>0.285547</c:v>
                </c:pt>
                <c:pt idx="1864">
                  <c:v>-0.80290799999999996</c:v>
                </c:pt>
                <c:pt idx="1865">
                  <c:v>-0.44117099999999998</c:v>
                </c:pt>
                <c:pt idx="1866">
                  <c:v>-1.29436</c:v>
                </c:pt>
                <c:pt idx="1867">
                  <c:v>-0.74124000000000001</c:v>
                </c:pt>
                <c:pt idx="1868">
                  <c:v>-0.75252699999999995</c:v>
                </c:pt>
                <c:pt idx="1869">
                  <c:v>-0.55547800000000003</c:v>
                </c:pt>
                <c:pt idx="1870">
                  <c:v>3.9087999999999998E-2</c:v>
                </c:pt>
                <c:pt idx="1871">
                  <c:v>-1.0560400000000001</c:v>
                </c:pt>
                <c:pt idx="1872">
                  <c:v>0.125801</c:v>
                </c:pt>
                <c:pt idx="1873">
                  <c:v>-1.04782</c:v>
                </c:pt>
                <c:pt idx="1874">
                  <c:v>-0.80642499999999995</c:v>
                </c:pt>
                <c:pt idx="1875">
                  <c:v>-0.74124000000000001</c:v>
                </c:pt>
                <c:pt idx="1876">
                  <c:v>-0.44446999999999998</c:v>
                </c:pt>
                <c:pt idx="1877">
                  <c:v>-0.28111999999999998</c:v>
                </c:pt>
                <c:pt idx="1878">
                  <c:v>-0.44117099999999998</c:v>
                </c:pt>
                <c:pt idx="1879">
                  <c:v>-0.87667700000000004</c:v>
                </c:pt>
                <c:pt idx="1880">
                  <c:v>-0.577399</c:v>
                </c:pt>
                <c:pt idx="1881">
                  <c:v>-0.235539</c:v>
                </c:pt>
                <c:pt idx="1882">
                  <c:v>-0.44446999999999998</c:v>
                </c:pt>
                <c:pt idx="1883">
                  <c:v>-1.1583300000000001</c:v>
                </c:pt>
                <c:pt idx="1884">
                  <c:v>-0.89868599999999998</c:v>
                </c:pt>
                <c:pt idx="1885">
                  <c:v>-0.44446999999999998</c:v>
                </c:pt>
                <c:pt idx="1886">
                  <c:v>-0.65306799999999998</c:v>
                </c:pt>
                <c:pt idx="1887">
                  <c:v>3.8866999999999999E-2</c:v>
                </c:pt>
                <c:pt idx="1888">
                  <c:v>-0.99245399999999995</c:v>
                </c:pt>
                <c:pt idx="1889">
                  <c:v>-0.45625199999999999</c:v>
                </c:pt>
                <c:pt idx="1890">
                  <c:v>-0.597082</c:v>
                </c:pt>
                <c:pt idx="1891">
                  <c:v>-0.670408</c:v>
                </c:pt>
                <c:pt idx="1892">
                  <c:v>-0.42574299999999998</c:v>
                </c:pt>
                <c:pt idx="1893">
                  <c:v>-0.28702899999999998</c:v>
                </c:pt>
                <c:pt idx="1894">
                  <c:v>-0.24859100000000001</c:v>
                </c:pt>
                <c:pt idx="1895">
                  <c:v>-1.6618200000000001</c:v>
                </c:pt>
                <c:pt idx="1896">
                  <c:v>-1.24699</c:v>
                </c:pt>
                <c:pt idx="1897">
                  <c:v>-0.773698</c:v>
                </c:pt>
                <c:pt idx="1898">
                  <c:v>-0.35211500000000001</c:v>
                </c:pt>
                <c:pt idx="1899">
                  <c:v>-1.1557999999999999</c:v>
                </c:pt>
                <c:pt idx="1900">
                  <c:v>-0.83171799999999996</c:v>
                </c:pt>
                <c:pt idx="1901">
                  <c:v>-0.46071800000000002</c:v>
                </c:pt>
                <c:pt idx="1902">
                  <c:v>1.3802E-2</c:v>
                </c:pt>
                <c:pt idx="1903">
                  <c:v>-1.24699</c:v>
                </c:pt>
                <c:pt idx="1904">
                  <c:v>0.23874899999999999</c:v>
                </c:pt>
                <c:pt idx="1905">
                  <c:v>-0.46071800000000002</c:v>
                </c:pt>
                <c:pt idx="1906">
                  <c:v>-0.626108</c:v>
                </c:pt>
                <c:pt idx="1907">
                  <c:v>-0.97523499999999996</c:v>
                </c:pt>
                <c:pt idx="1908">
                  <c:v>-0.51939800000000003</c:v>
                </c:pt>
                <c:pt idx="1909">
                  <c:v>-0.51939800000000003</c:v>
                </c:pt>
                <c:pt idx="1910">
                  <c:v>0.30354599999999998</c:v>
                </c:pt>
                <c:pt idx="1911">
                  <c:v>-0.48117500000000002</c:v>
                </c:pt>
                <c:pt idx="1912">
                  <c:v>-1.7930999999999999</c:v>
                </c:pt>
                <c:pt idx="1913">
                  <c:v>-2.7879</c:v>
                </c:pt>
                <c:pt idx="1914">
                  <c:v>-1.4765600000000001</c:v>
                </c:pt>
                <c:pt idx="1915">
                  <c:v>-1.2034800000000001</c:v>
                </c:pt>
                <c:pt idx="1916">
                  <c:v>0.50321700000000003</c:v>
                </c:pt>
                <c:pt idx="1917">
                  <c:v>-0.97386700000000004</c:v>
                </c:pt>
                <c:pt idx="1918">
                  <c:v>0.50321700000000003</c:v>
                </c:pt>
                <c:pt idx="1919">
                  <c:v>-1.7930999999999999</c:v>
                </c:pt>
                <c:pt idx="1920">
                  <c:v>0.16150200000000001</c:v>
                </c:pt>
                <c:pt idx="1921">
                  <c:v>5.3888999999999999E-2</c:v>
                </c:pt>
                <c:pt idx="1922">
                  <c:v>-0.225739</c:v>
                </c:pt>
                <c:pt idx="1923">
                  <c:v>0.50321700000000003</c:v>
                </c:pt>
                <c:pt idx="1924">
                  <c:v>-0.18010300000000001</c:v>
                </c:pt>
                <c:pt idx="1925">
                  <c:v>-1.19137</c:v>
                </c:pt>
                <c:pt idx="1926">
                  <c:v>-0.47335100000000002</c:v>
                </c:pt>
                <c:pt idx="1927">
                  <c:v>-0.263687</c:v>
                </c:pt>
                <c:pt idx="1928">
                  <c:v>-1.82277</c:v>
                </c:pt>
                <c:pt idx="1929">
                  <c:v>-0.74649900000000002</c:v>
                </c:pt>
                <c:pt idx="1930">
                  <c:v>8.3502000000000007E-2</c:v>
                </c:pt>
                <c:pt idx="1931">
                  <c:v>-0.53498699999999999</c:v>
                </c:pt>
                <c:pt idx="1932">
                  <c:v>0.45391399999999998</c:v>
                </c:pt>
                <c:pt idx="1933">
                  <c:v>0.120672</c:v>
                </c:pt>
                <c:pt idx="1934">
                  <c:v>-1.3834299999999999</c:v>
                </c:pt>
                <c:pt idx="1935">
                  <c:v>-1.3761099999999999</c:v>
                </c:pt>
                <c:pt idx="1936">
                  <c:v>-0.87852799999999998</c:v>
                </c:pt>
                <c:pt idx="1937">
                  <c:v>-0.98150300000000001</c:v>
                </c:pt>
                <c:pt idx="1938">
                  <c:v>-1.3824700000000001</c:v>
                </c:pt>
                <c:pt idx="1939">
                  <c:v>-1.3458300000000001</c:v>
                </c:pt>
                <c:pt idx="1940">
                  <c:v>-0.72924199999999995</c:v>
                </c:pt>
                <c:pt idx="1941">
                  <c:v>-1.5469599999999999</c:v>
                </c:pt>
                <c:pt idx="1942">
                  <c:v>-0.62857499999999999</c:v>
                </c:pt>
                <c:pt idx="1943">
                  <c:v>-1.1398200000000001</c:v>
                </c:pt>
                <c:pt idx="1944">
                  <c:v>-1.19476</c:v>
                </c:pt>
                <c:pt idx="1945">
                  <c:v>0.56003700000000001</c:v>
                </c:pt>
                <c:pt idx="1946">
                  <c:v>0.120672</c:v>
                </c:pt>
                <c:pt idx="1947">
                  <c:v>-1.5401800000000001</c:v>
                </c:pt>
                <c:pt idx="1948">
                  <c:v>-1.8968</c:v>
                </c:pt>
                <c:pt idx="1949">
                  <c:v>-0.98927200000000004</c:v>
                </c:pt>
                <c:pt idx="1950">
                  <c:v>-1.89106</c:v>
                </c:pt>
                <c:pt idx="1951">
                  <c:v>-1.9331199999999999</c:v>
                </c:pt>
                <c:pt idx="1952">
                  <c:v>-1.0057</c:v>
                </c:pt>
                <c:pt idx="1953">
                  <c:v>-1.69862</c:v>
                </c:pt>
                <c:pt idx="1954">
                  <c:v>-1.94079</c:v>
                </c:pt>
                <c:pt idx="1955">
                  <c:v>-0.51289300000000004</c:v>
                </c:pt>
                <c:pt idx="1956">
                  <c:v>-1.0057</c:v>
                </c:pt>
                <c:pt idx="1957">
                  <c:v>-1.35676</c:v>
                </c:pt>
                <c:pt idx="1958">
                  <c:v>-1.3824700000000001</c:v>
                </c:pt>
                <c:pt idx="1959">
                  <c:v>-0.87852799999999998</c:v>
                </c:pt>
                <c:pt idx="1960">
                  <c:v>-1.0055499999999999</c:v>
                </c:pt>
                <c:pt idx="1961">
                  <c:v>-1.7949299999999999</c:v>
                </c:pt>
                <c:pt idx="1962">
                  <c:v>-1.34266</c:v>
                </c:pt>
                <c:pt idx="1963">
                  <c:v>-2.2685599999999999</c:v>
                </c:pt>
                <c:pt idx="1964">
                  <c:v>-1.3653200000000001</c:v>
                </c:pt>
                <c:pt idx="1965">
                  <c:v>-0.50723700000000005</c:v>
                </c:pt>
                <c:pt idx="1966">
                  <c:v>-0.70635199999999998</c:v>
                </c:pt>
                <c:pt idx="1967">
                  <c:v>-1.30433</c:v>
                </c:pt>
                <c:pt idx="1968">
                  <c:v>-1.1575899999999999</c:v>
                </c:pt>
                <c:pt idx="1969">
                  <c:v>-0.576183</c:v>
                </c:pt>
                <c:pt idx="1970">
                  <c:v>-1.55271</c:v>
                </c:pt>
                <c:pt idx="1971">
                  <c:v>-0.54379699999999997</c:v>
                </c:pt>
                <c:pt idx="1972">
                  <c:v>-1.04301</c:v>
                </c:pt>
                <c:pt idx="1973">
                  <c:v>-1.53203</c:v>
                </c:pt>
                <c:pt idx="1974">
                  <c:v>-2.2685599999999999</c:v>
                </c:pt>
                <c:pt idx="1975">
                  <c:v>-1.34266</c:v>
                </c:pt>
                <c:pt idx="1976">
                  <c:v>-1.5897600000000001</c:v>
                </c:pt>
                <c:pt idx="1977">
                  <c:v>-1.29701</c:v>
                </c:pt>
                <c:pt idx="1978">
                  <c:v>-0.21112600000000001</c:v>
                </c:pt>
                <c:pt idx="1979">
                  <c:v>-1.2047300000000001</c:v>
                </c:pt>
                <c:pt idx="1980">
                  <c:v>-0.76426099999999997</c:v>
                </c:pt>
                <c:pt idx="1981">
                  <c:v>-0.96152300000000002</c:v>
                </c:pt>
                <c:pt idx="1982">
                  <c:v>-0.60325099999999998</c:v>
                </c:pt>
                <c:pt idx="1983">
                  <c:v>-1.24885</c:v>
                </c:pt>
                <c:pt idx="1984">
                  <c:v>-1.8762799999999999</c:v>
                </c:pt>
                <c:pt idx="1985">
                  <c:v>-1.37643</c:v>
                </c:pt>
                <c:pt idx="1986">
                  <c:v>-1.3578699999999999</c:v>
                </c:pt>
                <c:pt idx="1987">
                  <c:v>-1.41</c:v>
                </c:pt>
                <c:pt idx="1988">
                  <c:v>-1.29701</c:v>
                </c:pt>
                <c:pt idx="1989">
                  <c:v>-1.4883</c:v>
                </c:pt>
                <c:pt idx="1990">
                  <c:v>-1.34266</c:v>
                </c:pt>
                <c:pt idx="1991">
                  <c:v>-2.2685599999999999</c:v>
                </c:pt>
                <c:pt idx="1992">
                  <c:v>-0.626579</c:v>
                </c:pt>
                <c:pt idx="1993">
                  <c:v>-0.19470799999999999</c:v>
                </c:pt>
                <c:pt idx="1994">
                  <c:v>-0.37426199999999998</c:v>
                </c:pt>
                <c:pt idx="1995">
                  <c:v>-0.27392899999999998</c:v>
                </c:pt>
                <c:pt idx="1996">
                  <c:v>-0.89556500000000006</c:v>
                </c:pt>
                <c:pt idx="1997">
                  <c:v>-1.5277499999999999</c:v>
                </c:pt>
                <c:pt idx="1998">
                  <c:v>-0.59770400000000001</c:v>
                </c:pt>
                <c:pt idx="1999">
                  <c:v>-0.626579</c:v>
                </c:pt>
                <c:pt idx="2000">
                  <c:v>-0.89556500000000006</c:v>
                </c:pt>
                <c:pt idx="2001">
                  <c:v>-0.22123000000000001</c:v>
                </c:pt>
                <c:pt idx="2002">
                  <c:v>-0.25966600000000001</c:v>
                </c:pt>
                <c:pt idx="2003">
                  <c:v>0.26741999999999999</c:v>
                </c:pt>
                <c:pt idx="2004">
                  <c:v>-0.82425199999999998</c:v>
                </c:pt>
                <c:pt idx="2005">
                  <c:v>-1.1323300000000001</c:v>
                </c:pt>
                <c:pt idx="2006">
                  <c:v>-0.59770400000000001</c:v>
                </c:pt>
                <c:pt idx="2007">
                  <c:v>-0.25263099999999999</c:v>
                </c:pt>
                <c:pt idx="2008">
                  <c:v>-1.2047300000000001</c:v>
                </c:pt>
                <c:pt idx="2009">
                  <c:v>-0.460455</c:v>
                </c:pt>
                <c:pt idx="2010">
                  <c:v>0.44565100000000002</c:v>
                </c:pt>
                <c:pt idx="2011">
                  <c:v>-5.7326000000000002E-2</c:v>
                </c:pt>
                <c:pt idx="2012">
                  <c:v>7.1997000000000005E-2</c:v>
                </c:pt>
                <c:pt idx="2013">
                  <c:v>0.26741999999999999</c:v>
                </c:pt>
                <c:pt idx="2014">
                  <c:v>0.44565100000000002</c:v>
                </c:pt>
                <c:pt idx="2015">
                  <c:v>-0.64073400000000003</c:v>
                </c:pt>
                <c:pt idx="2016">
                  <c:v>-0.314031</c:v>
                </c:pt>
                <c:pt idx="2017">
                  <c:v>-0.59770400000000001</c:v>
                </c:pt>
                <c:pt idx="2018">
                  <c:v>-0.87457099999999999</c:v>
                </c:pt>
                <c:pt idx="2019">
                  <c:v>-1.2047300000000001</c:v>
                </c:pt>
                <c:pt idx="2020">
                  <c:v>-0.62501799999999996</c:v>
                </c:pt>
                <c:pt idx="2021">
                  <c:v>-0.88975400000000004</c:v>
                </c:pt>
                <c:pt idx="2022">
                  <c:v>-0.67844000000000004</c:v>
                </c:pt>
                <c:pt idx="2023">
                  <c:v>-0.73399800000000004</c:v>
                </c:pt>
                <c:pt idx="2024">
                  <c:v>-1.18957</c:v>
                </c:pt>
                <c:pt idx="2025">
                  <c:v>-0.67844000000000004</c:v>
                </c:pt>
                <c:pt idx="2026">
                  <c:v>-0.20144000000000001</c:v>
                </c:pt>
                <c:pt idx="2027">
                  <c:v>-0.77590400000000004</c:v>
                </c:pt>
                <c:pt idx="2028">
                  <c:v>-0.32769399999999999</c:v>
                </c:pt>
                <c:pt idx="2029">
                  <c:v>0.363981</c:v>
                </c:pt>
                <c:pt idx="2030">
                  <c:v>-0.67844000000000004</c:v>
                </c:pt>
                <c:pt idx="2031">
                  <c:v>-0.90432000000000001</c:v>
                </c:pt>
                <c:pt idx="2032">
                  <c:v>-0.47913699999999998</c:v>
                </c:pt>
                <c:pt idx="2033">
                  <c:v>-0.50190900000000005</c:v>
                </c:pt>
                <c:pt idx="2034">
                  <c:v>-1.75874</c:v>
                </c:pt>
                <c:pt idx="2035">
                  <c:v>-0.91208199999999995</c:v>
                </c:pt>
                <c:pt idx="2036">
                  <c:v>-0.85972999999999999</c:v>
                </c:pt>
                <c:pt idx="2037">
                  <c:v>-0.470331</c:v>
                </c:pt>
                <c:pt idx="2038">
                  <c:v>-0.83729799999999999</c:v>
                </c:pt>
                <c:pt idx="2039">
                  <c:v>-1.56105</c:v>
                </c:pt>
                <c:pt idx="2040">
                  <c:v>-0.63284499999999999</c:v>
                </c:pt>
                <c:pt idx="2041">
                  <c:v>-0.63284499999999999</c:v>
                </c:pt>
                <c:pt idx="2042">
                  <c:v>-2.1735500000000001</c:v>
                </c:pt>
                <c:pt idx="2043">
                  <c:v>-1.3027500000000001</c:v>
                </c:pt>
                <c:pt idx="2044">
                  <c:v>-1.1002400000000001</c:v>
                </c:pt>
                <c:pt idx="2045">
                  <c:v>-1.66208</c:v>
                </c:pt>
                <c:pt idx="2046">
                  <c:v>-0.44739499999999999</c:v>
                </c:pt>
                <c:pt idx="2047">
                  <c:v>-1.05653</c:v>
                </c:pt>
                <c:pt idx="2048">
                  <c:v>-1.0760799999999999</c:v>
                </c:pt>
                <c:pt idx="2049">
                  <c:v>-0.87040200000000001</c:v>
                </c:pt>
                <c:pt idx="2050">
                  <c:v>-1.24414</c:v>
                </c:pt>
                <c:pt idx="2051">
                  <c:v>-1.2661199999999999</c:v>
                </c:pt>
                <c:pt idx="2052">
                  <c:v>-2.71299</c:v>
                </c:pt>
                <c:pt idx="2053">
                  <c:v>-1.2661199999999999</c:v>
                </c:pt>
                <c:pt idx="2054">
                  <c:v>-1.2768699999999999</c:v>
                </c:pt>
                <c:pt idx="2055">
                  <c:v>-1.24414</c:v>
                </c:pt>
                <c:pt idx="2056">
                  <c:v>-1.6154900000000001</c:v>
                </c:pt>
                <c:pt idx="2057">
                  <c:v>-0.88847900000000002</c:v>
                </c:pt>
                <c:pt idx="2058">
                  <c:v>-0.72238400000000003</c:v>
                </c:pt>
                <c:pt idx="2059">
                  <c:v>-1.0746199999999999</c:v>
                </c:pt>
                <c:pt idx="2060">
                  <c:v>-1.50325</c:v>
                </c:pt>
                <c:pt idx="2061">
                  <c:v>-1.84076</c:v>
                </c:pt>
                <c:pt idx="2062">
                  <c:v>-2.5516399999999999</c:v>
                </c:pt>
                <c:pt idx="2063">
                  <c:v>-2.2265299999999999</c:v>
                </c:pt>
                <c:pt idx="2064">
                  <c:v>-1.19381</c:v>
                </c:pt>
                <c:pt idx="2065">
                  <c:v>-2.0087000000000002</c:v>
                </c:pt>
                <c:pt idx="2066">
                  <c:v>-1.5086200000000001</c:v>
                </c:pt>
                <c:pt idx="2067">
                  <c:v>-1.50325</c:v>
                </c:pt>
                <c:pt idx="2068">
                  <c:v>-1.2178199999999999</c:v>
                </c:pt>
                <c:pt idx="2069">
                  <c:v>-1.6270500000000001</c:v>
                </c:pt>
                <c:pt idx="2070">
                  <c:v>-0.58709</c:v>
                </c:pt>
                <c:pt idx="2071">
                  <c:v>-1.05653</c:v>
                </c:pt>
                <c:pt idx="2072">
                  <c:v>-0.97577599999999998</c:v>
                </c:pt>
                <c:pt idx="2073">
                  <c:v>-1.9237</c:v>
                </c:pt>
                <c:pt idx="2074">
                  <c:v>-2.2265299999999999</c:v>
                </c:pt>
                <c:pt idx="2075">
                  <c:v>-1.50325</c:v>
                </c:pt>
                <c:pt idx="2076">
                  <c:v>-1.4312499999999999</c:v>
                </c:pt>
                <c:pt idx="2077">
                  <c:v>-1.45913</c:v>
                </c:pt>
                <c:pt idx="2078">
                  <c:v>-0.90979100000000002</c:v>
                </c:pt>
                <c:pt idx="2079">
                  <c:v>-0.90979100000000002</c:v>
                </c:pt>
                <c:pt idx="2080">
                  <c:v>-1.16995</c:v>
                </c:pt>
                <c:pt idx="2081">
                  <c:v>-0.49434899999999998</c:v>
                </c:pt>
                <c:pt idx="2082">
                  <c:v>-0.395787</c:v>
                </c:pt>
                <c:pt idx="2083">
                  <c:v>-1.21679</c:v>
                </c:pt>
                <c:pt idx="2084">
                  <c:v>-0.85609199999999996</c:v>
                </c:pt>
                <c:pt idx="2085">
                  <c:v>-0.90979100000000002</c:v>
                </c:pt>
                <c:pt idx="2086">
                  <c:v>-0.12709599999999999</c:v>
                </c:pt>
                <c:pt idx="2087">
                  <c:v>0.24535499999999999</c:v>
                </c:pt>
                <c:pt idx="2088">
                  <c:v>-1.2004900000000001</c:v>
                </c:pt>
                <c:pt idx="2089">
                  <c:v>0.19722600000000001</c:v>
                </c:pt>
                <c:pt idx="2090">
                  <c:v>-0.67308699999999999</c:v>
                </c:pt>
                <c:pt idx="2091">
                  <c:v>-0.90979100000000002</c:v>
                </c:pt>
                <c:pt idx="2092">
                  <c:v>-0.59355000000000002</c:v>
                </c:pt>
                <c:pt idx="2093">
                  <c:v>-2.8085300000000002</c:v>
                </c:pt>
                <c:pt idx="2094">
                  <c:v>-5.8414000000000001E-2</c:v>
                </c:pt>
                <c:pt idx="2095">
                  <c:v>-0.49434899999999998</c:v>
                </c:pt>
                <c:pt idx="2096">
                  <c:v>-1.0285599999999999</c:v>
                </c:pt>
                <c:pt idx="2097">
                  <c:v>-1.5810299999999999</c:v>
                </c:pt>
                <c:pt idx="2098">
                  <c:v>-1.08799</c:v>
                </c:pt>
                <c:pt idx="2099">
                  <c:v>-1.43554</c:v>
                </c:pt>
                <c:pt idx="2100">
                  <c:v>-1.0840799999999999</c:v>
                </c:pt>
                <c:pt idx="2101">
                  <c:v>-0.98973800000000001</c:v>
                </c:pt>
                <c:pt idx="2102">
                  <c:v>-1.73478</c:v>
                </c:pt>
                <c:pt idx="2103">
                  <c:v>-1.9198</c:v>
                </c:pt>
                <c:pt idx="2104">
                  <c:v>-1.24329</c:v>
                </c:pt>
                <c:pt idx="2105">
                  <c:v>-1.5306500000000001</c:v>
                </c:pt>
                <c:pt idx="2106">
                  <c:v>-2.63659</c:v>
                </c:pt>
                <c:pt idx="2107">
                  <c:v>-1.25217</c:v>
                </c:pt>
                <c:pt idx="2108">
                  <c:v>-0.289109</c:v>
                </c:pt>
                <c:pt idx="2109">
                  <c:v>-1.4641500000000001</c:v>
                </c:pt>
                <c:pt idx="2110">
                  <c:v>-1.3725799999999999</c:v>
                </c:pt>
                <c:pt idx="2111">
                  <c:v>-1.6839299999999999</c:v>
                </c:pt>
                <c:pt idx="2112">
                  <c:v>-1.6747099999999999</c:v>
                </c:pt>
                <c:pt idx="2113">
                  <c:v>-1.93011</c:v>
                </c:pt>
                <c:pt idx="2114">
                  <c:v>-2.63659</c:v>
                </c:pt>
                <c:pt idx="2115">
                  <c:v>-2.02495</c:v>
                </c:pt>
                <c:pt idx="2116">
                  <c:v>-3.0971099999999998</c:v>
                </c:pt>
                <c:pt idx="2117">
                  <c:v>-2.2343199999999999</c:v>
                </c:pt>
                <c:pt idx="2118">
                  <c:v>-0.886467</c:v>
                </c:pt>
                <c:pt idx="2119">
                  <c:v>-0.83474000000000004</c:v>
                </c:pt>
                <c:pt idx="2120">
                  <c:v>-1.57243</c:v>
                </c:pt>
                <c:pt idx="2121">
                  <c:v>-2.63659</c:v>
                </c:pt>
                <c:pt idx="2122">
                  <c:v>-1.6747099999999999</c:v>
                </c:pt>
                <c:pt idx="2123">
                  <c:v>-2.0216400000000001</c:v>
                </c:pt>
                <c:pt idx="2124">
                  <c:v>-1.71739</c:v>
                </c:pt>
                <c:pt idx="2125">
                  <c:v>-0.95790299999999995</c:v>
                </c:pt>
                <c:pt idx="2126">
                  <c:v>-1.1232800000000001</c:v>
                </c:pt>
                <c:pt idx="2127">
                  <c:v>-1.65263</c:v>
                </c:pt>
                <c:pt idx="2128">
                  <c:v>-0.91024799999999995</c:v>
                </c:pt>
                <c:pt idx="2129">
                  <c:v>-1.04681</c:v>
                </c:pt>
                <c:pt idx="2130">
                  <c:v>-1.34195</c:v>
                </c:pt>
                <c:pt idx="2131">
                  <c:v>-1.2451300000000001</c:v>
                </c:pt>
                <c:pt idx="2132">
                  <c:v>-0.95461399999999996</c:v>
                </c:pt>
                <c:pt idx="2133">
                  <c:v>-1.23611</c:v>
                </c:pt>
                <c:pt idx="2134">
                  <c:v>-1.5678700000000001</c:v>
                </c:pt>
                <c:pt idx="2135">
                  <c:v>-1.2856700000000001</c:v>
                </c:pt>
                <c:pt idx="2136">
                  <c:v>-1.51098</c:v>
                </c:pt>
                <c:pt idx="2137">
                  <c:v>-0.95461399999999996</c:v>
                </c:pt>
                <c:pt idx="2138">
                  <c:v>-1.82447</c:v>
                </c:pt>
                <c:pt idx="2139">
                  <c:v>-0.86019699999999999</c:v>
                </c:pt>
                <c:pt idx="2140">
                  <c:v>-1.08832</c:v>
                </c:pt>
                <c:pt idx="2141">
                  <c:v>-1.04681</c:v>
                </c:pt>
                <c:pt idx="2142">
                  <c:v>-1.59484</c:v>
                </c:pt>
                <c:pt idx="2143">
                  <c:v>0.109628</c:v>
                </c:pt>
                <c:pt idx="2144">
                  <c:v>0.53103199999999995</c:v>
                </c:pt>
                <c:pt idx="2145">
                  <c:v>0.52540100000000001</c:v>
                </c:pt>
                <c:pt idx="2146">
                  <c:v>-0.30277999999999999</c:v>
                </c:pt>
                <c:pt idx="2147">
                  <c:v>-0.30277999999999999</c:v>
                </c:pt>
                <c:pt idx="2148">
                  <c:v>0.109628</c:v>
                </c:pt>
                <c:pt idx="2149">
                  <c:v>-0.39042900000000003</c:v>
                </c:pt>
                <c:pt idx="2150">
                  <c:v>-6.1582999999999999E-2</c:v>
                </c:pt>
                <c:pt idx="2151">
                  <c:v>-0.25320300000000001</c:v>
                </c:pt>
                <c:pt idx="2152">
                  <c:v>0.15390799999999999</c:v>
                </c:pt>
                <c:pt idx="2153">
                  <c:v>-0.64809899999999998</c:v>
                </c:pt>
                <c:pt idx="2154">
                  <c:v>0.64198100000000002</c:v>
                </c:pt>
                <c:pt idx="2155">
                  <c:v>-1.02285</c:v>
                </c:pt>
                <c:pt idx="2156">
                  <c:v>-0.37014999999999998</c:v>
                </c:pt>
                <c:pt idx="2157">
                  <c:v>0.172877</c:v>
                </c:pt>
                <c:pt idx="2158">
                  <c:v>0.33760099999999998</c:v>
                </c:pt>
                <c:pt idx="2159">
                  <c:v>0.109628</c:v>
                </c:pt>
                <c:pt idx="2160">
                  <c:v>-0.61973400000000001</c:v>
                </c:pt>
                <c:pt idx="2161">
                  <c:v>-0.64809899999999998</c:v>
                </c:pt>
                <c:pt idx="2162">
                  <c:v>3.1444E-2</c:v>
                </c:pt>
                <c:pt idx="2163">
                  <c:v>-0.39232099999999998</c:v>
                </c:pt>
                <c:pt idx="2164">
                  <c:v>0.111748</c:v>
                </c:pt>
                <c:pt idx="2165">
                  <c:v>-0.66842900000000005</c:v>
                </c:pt>
                <c:pt idx="2166">
                  <c:v>-0.37014999999999998</c:v>
                </c:pt>
                <c:pt idx="2167">
                  <c:v>-0.64809899999999998</c:v>
                </c:pt>
                <c:pt idx="2168">
                  <c:v>-0.18118999999999999</c:v>
                </c:pt>
                <c:pt idx="2169">
                  <c:v>-0.21671699999999999</c:v>
                </c:pt>
                <c:pt idx="2170">
                  <c:v>-0.33355499999999999</c:v>
                </c:pt>
                <c:pt idx="2171">
                  <c:v>-0.86753000000000002</c:v>
                </c:pt>
                <c:pt idx="2172">
                  <c:v>-1.5199100000000001</c:v>
                </c:pt>
                <c:pt idx="2173">
                  <c:v>-1.36677</c:v>
                </c:pt>
                <c:pt idx="2174">
                  <c:v>-1.4471799999999999</c:v>
                </c:pt>
                <c:pt idx="2175">
                  <c:v>-1.33639</c:v>
                </c:pt>
                <c:pt idx="2176">
                  <c:v>-0.31742199999999998</c:v>
                </c:pt>
                <c:pt idx="2177">
                  <c:v>-9.9201999999999999E-2</c:v>
                </c:pt>
                <c:pt idx="2178">
                  <c:v>-1.2470699999999999</c:v>
                </c:pt>
                <c:pt idx="2179">
                  <c:v>-1.13906</c:v>
                </c:pt>
                <c:pt idx="2180">
                  <c:v>-0.929288</c:v>
                </c:pt>
                <c:pt idx="2181">
                  <c:v>-0.66842900000000005</c:v>
                </c:pt>
                <c:pt idx="2182">
                  <c:v>-0.64844000000000002</c:v>
                </c:pt>
                <c:pt idx="2183">
                  <c:v>-1.2580499999999999</c:v>
                </c:pt>
                <c:pt idx="2184">
                  <c:v>-0.93240299999999998</c:v>
                </c:pt>
                <c:pt idx="2185">
                  <c:v>-5.5751000000000002E-2</c:v>
                </c:pt>
                <c:pt idx="2186">
                  <c:v>-0.86753000000000002</c:v>
                </c:pt>
                <c:pt idx="2187">
                  <c:v>-1.36677</c:v>
                </c:pt>
                <c:pt idx="2188">
                  <c:v>-0.64103299999999996</c:v>
                </c:pt>
                <c:pt idx="2189">
                  <c:v>-1.12216</c:v>
                </c:pt>
                <c:pt idx="2190">
                  <c:v>-0.90676900000000005</c:v>
                </c:pt>
                <c:pt idx="2191">
                  <c:v>-1.47526</c:v>
                </c:pt>
                <c:pt idx="2192">
                  <c:v>-0.73085100000000003</c:v>
                </c:pt>
                <c:pt idx="2193">
                  <c:v>-0.99119400000000002</c:v>
                </c:pt>
                <c:pt idx="2194">
                  <c:v>-0.98469200000000001</c:v>
                </c:pt>
                <c:pt idx="2195">
                  <c:v>-0.38800000000000001</c:v>
                </c:pt>
                <c:pt idx="2196">
                  <c:v>-0.70085399999999998</c:v>
                </c:pt>
                <c:pt idx="2197">
                  <c:v>0.19381000000000001</c:v>
                </c:pt>
                <c:pt idx="2198">
                  <c:v>-0.197713</c:v>
                </c:pt>
                <c:pt idx="2199">
                  <c:v>-0.248944</c:v>
                </c:pt>
                <c:pt idx="2200">
                  <c:v>-0.13496900000000001</c:v>
                </c:pt>
                <c:pt idx="2201">
                  <c:v>-0.29669200000000001</c:v>
                </c:pt>
                <c:pt idx="2202">
                  <c:v>-4.6945000000000001E-2</c:v>
                </c:pt>
                <c:pt idx="2203">
                  <c:v>-4.6302000000000003E-2</c:v>
                </c:pt>
                <c:pt idx="2204">
                  <c:v>-0.54941700000000004</c:v>
                </c:pt>
                <c:pt idx="2205">
                  <c:v>0.27987299999999998</c:v>
                </c:pt>
                <c:pt idx="2206">
                  <c:v>-0.13496900000000001</c:v>
                </c:pt>
                <c:pt idx="2207">
                  <c:v>-0.70085399999999998</c:v>
                </c:pt>
                <c:pt idx="2208">
                  <c:v>-4.6945000000000001E-2</c:v>
                </c:pt>
                <c:pt idx="2209">
                  <c:v>-6.164E-2</c:v>
                </c:pt>
                <c:pt idx="2210">
                  <c:v>-0.39281500000000003</c:v>
                </c:pt>
                <c:pt idx="2211">
                  <c:v>0.115013</c:v>
                </c:pt>
                <c:pt idx="2212">
                  <c:v>-0.34489599999999998</c:v>
                </c:pt>
                <c:pt idx="2213">
                  <c:v>-0.40843200000000002</c:v>
                </c:pt>
                <c:pt idx="2214">
                  <c:v>-0.244142</c:v>
                </c:pt>
                <c:pt idx="2215">
                  <c:v>-0.244142</c:v>
                </c:pt>
                <c:pt idx="2216">
                  <c:v>7.8879999999999992E-3</c:v>
                </c:pt>
                <c:pt idx="2217">
                  <c:v>-0.197713</c:v>
                </c:pt>
                <c:pt idx="2218">
                  <c:v>-0.29707</c:v>
                </c:pt>
                <c:pt idx="2219">
                  <c:v>-0.35685800000000001</c:v>
                </c:pt>
                <c:pt idx="2220">
                  <c:v>-0.53188899999999995</c:v>
                </c:pt>
                <c:pt idx="2221">
                  <c:v>-0.95567299999999999</c:v>
                </c:pt>
                <c:pt idx="2222">
                  <c:v>-0.29940299999999997</c:v>
                </c:pt>
                <c:pt idx="2223">
                  <c:v>-0.903451</c:v>
                </c:pt>
                <c:pt idx="2224">
                  <c:v>-0.74254500000000001</c:v>
                </c:pt>
                <c:pt idx="2225">
                  <c:v>-0.239369</c:v>
                </c:pt>
                <c:pt idx="2226">
                  <c:v>-0.83676899999999999</c:v>
                </c:pt>
                <c:pt idx="2227">
                  <c:v>-0.37723499999999999</c:v>
                </c:pt>
                <c:pt idx="2228">
                  <c:v>-0.90347999999999995</c:v>
                </c:pt>
                <c:pt idx="2229">
                  <c:v>-0.69315300000000002</c:v>
                </c:pt>
                <c:pt idx="2230">
                  <c:v>-0.78015299999999999</c:v>
                </c:pt>
                <c:pt idx="2231">
                  <c:v>-0.29940299999999997</c:v>
                </c:pt>
                <c:pt idx="2232">
                  <c:v>-0.80269000000000001</c:v>
                </c:pt>
                <c:pt idx="2233">
                  <c:v>-0.61824699999999999</c:v>
                </c:pt>
                <c:pt idx="2234">
                  <c:v>-0.74254500000000001</c:v>
                </c:pt>
                <c:pt idx="2235">
                  <c:v>-0.58950199999999997</c:v>
                </c:pt>
                <c:pt idx="2236">
                  <c:v>-0.62531899999999996</c:v>
                </c:pt>
                <c:pt idx="2237">
                  <c:v>-0.62531899999999996</c:v>
                </c:pt>
                <c:pt idx="2238">
                  <c:v>-0.53188899999999995</c:v>
                </c:pt>
                <c:pt idx="2239">
                  <c:v>-0.67311100000000001</c:v>
                </c:pt>
                <c:pt idx="2240">
                  <c:v>-0.55146300000000004</c:v>
                </c:pt>
                <c:pt idx="2241">
                  <c:v>-0.60467400000000004</c:v>
                </c:pt>
                <c:pt idx="2242">
                  <c:v>-0.68555299999999997</c:v>
                </c:pt>
                <c:pt idx="2243">
                  <c:v>-0.34515699999999999</c:v>
                </c:pt>
                <c:pt idx="2244">
                  <c:v>-0.518154</c:v>
                </c:pt>
                <c:pt idx="2245">
                  <c:v>-0.239369</c:v>
                </c:pt>
                <c:pt idx="2246">
                  <c:v>-0.70195200000000002</c:v>
                </c:pt>
                <c:pt idx="2247">
                  <c:v>-0.82489599999999996</c:v>
                </c:pt>
                <c:pt idx="2248">
                  <c:v>-0.65996600000000005</c:v>
                </c:pt>
                <c:pt idx="2249">
                  <c:v>-0.28410200000000002</c:v>
                </c:pt>
                <c:pt idx="2250">
                  <c:v>-0.41616399999999998</c:v>
                </c:pt>
                <c:pt idx="2251">
                  <c:v>-0.41509800000000002</c:v>
                </c:pt>
                <c:pt idx="2252">
                  <c:v>-0.34515699999999999</c:v>
                </c:pt>
                <c:pt idx="2253">
                  <c:v>-0.68095600000000001</c:v>
                </c:pt>
                <c:pt idx="2254">
                  <c:v>-0.75754999999999995</c:v>
                </c:pt>
                <c:pt idx="2255">
                  <c:v>0.12388200000000001</c:v>
                </c:pt>
                <c:pt idx="2256">
                  <c:v>0.33641500000000002</c:v>
                </c:pt>
                <c:pt idx="2257">
                  <c:v>-0.116882</c:v>
                </c:pt>
                <c:pt idx="2258">
                  <c:v>7.9774999999999999E-2</c:v>
                </c:pt>
                <c:pt idx="2259">
                  <c:v>4.8257000000000001E-2</c:v>
                </c:pt>
                <c:pt idx="2260">
                  <c:v>-0.27760699999999999</c:v>
                </c:pt>
                <c:pt idx="2261">
                  <c:v>-0.18917</c:v>
                </c:pt>
                <c:pt idx="2262">
                  <c:v>0.38824500000000001</c:v>
                </c:pt>
                <c:pt idx="2263">
                  <c:v>-0.27760699999999999</c:v>
                </c:pt>
                <c:pt idx="2264">
                  <c:v>-0.34359400000000001</c:v>
                </c:pt>
                <c:pt idx="2265">
                  <c:v>-0.53937000000000002</c:v>
                </c:pt>
                <c:pt idx="2266">
                  <c:v>0.211032</c:v>
                </c:pt>
                <c:pt idx="2267">
                  <c:v>-5.9868999999999999E-2</c:v>
                </c:pt>
                <c:pt idx="2268">
                  <c:v>-0.27760699999999999</c:v>
                </c:pt>
                <c:pt idx="2269">
                  <c:v>4.8257000000000001E-2</c:v>
                </c:pt>
                <c:pt idx="2270">
                  <c:v>0.211032</c:v>
                </c:pt>
                <c:pt idx="2271">
                  <c:v>0.33641500000000002</c:v>
                </c:pt>
                <c:pt idx="2272">
                  <c:v>-0.21284500000000001</c:v>
                </c:pt>
                <c:pt idx="2273">
                  <c:v>0.102378</c:v>
                </c:pt>
                <c:pt idx="2274">
                  <c:v>-0.21284500000000001</c:v>
                </c:pt>
                <c:pt idx="2275">
                  <c:v>-0.116882</c:v>
                </c:pt>
                <c:pt idx="2276">
                  <c:v>4.8257000000000001E-2</c:v>
                </c:pt>
                <c:pt idx="2277">
                  <c:v>4.3728999999999997E-2</c:v>
                </c:pt>
                <c:pt idx="2278">
                  <c:v>-7.2747000000000006E-2</c:v>
                </c:pt>
                <c:pt idx="2279">
                  <c:v>-0.118646</c:v>
                </c:pt>
                <c:pt idx="2280">
                  <c:v>-0.155671</c:v>
                </c:pt>
                <c:pt idx="2281">
                  <c:v>-0.63371699999999997</c:v>
                </c:pt>
                <c:pt idx="2282">
                  <c:v>-5.9936000000000003E-2</c:v>
                </c:pt>
                <c:pt idx="2283">
                  <c:v>-0.194859</c:v>
                </c:pt>
                <c:pt idx="2284">
                  <c:v>-0.69853200000000004</c:v>
                </c:pt>
                <c:pt idx="2285">
                  <c:v>0.113412</c:v>
                </c:pt>
                <c:pt idx="2286">
                  <c:v>-0.17936299999999999</c:v>
                </c:pt>
                <c:pt idx="2287">
                  <c:v>0.76904399999999995</c:v>
                </c:pt>
                <c:pt idx="2288">
                  <c:v>-0.17533599999999999</c:v>
                </c:pt>
                <c:pt idx="2289">
                  <c:v>1.0013799999999999</c:v>
                </c:pt>
                <c:pt idx="2290">
                  <c:v>-0.128053</c:v>
                </c:pt>
                <c:pt idx="2291">
                  <c:v>0.42529299999999998</c:v>
                </c:pt>
                <c:pt idx="2292">
                  <c:v>0.76904399999999995</c:v>
                </c:pt>
                <c:pt idx="2293">
                  <c:v>-0.15878</c:v>
                </c:pt>
                <c:pt idx="2294">
                  <c:v>-0.87477499999999997</c:v>
                </c:pt>
                <c:pt idx="2295">
                  <c:v>0.22134899999999999</c:v>
                </c:pt>
                <c:pt idx="2296">
                  <c:v>-0.33912799999999999</c:v>
                </c:pt>
                <c:pt idx="2297">
                  <c:v>-0.40079199999999998</c:v>
                </c:pt>
                <c:pt idx="2298">
                  <c:v>-0.106367</c:v>
                </c:pt>
                <c:pt idx="2299">
                  <c:v>0.65384900000000001</c:v>
                </c:pt>
                <c:pt idx="2300">
                  <c:v>-0.15102099999999999</c:v>
                </c:pt>
                <c:pt idx="2301">
                  <c:v>-0.95308499999999996</c:v>
                </c:pt>
                <c:pt idx="2302">
                  <c:v>2.8157000000000001E-2</c:v>
                </c:pt>
                <c:pt idx="2303">
                  <c:v>-6.8049999999999999E-2</c:v>
                </c:pt>
                <c:pt idx="2304">
                  <c:v>-0.25448100000000001</c:v>
                </c:pt>
                <c:pt idx="2305">
                  <c:v>-0.17533599999999999</c:v>
                </c:pt>
                <c:pt idx="2306">
                  <c:v>-0.41687299999999999</c:v>
                </c:pt>
                <c:pt idx="2307">
                  <c:v>-3.9501000000000001E-2</c:v>
                </c:pt>
                <c:pt idx="2308">
                  <c:v>-0.63371699999999997</c:v>
                </c:pt>
                <c:pt idx="2309">
                  <c:v>0.901667</c:v>
                </c:pt>
                <c:pt idx="2310">
                  <c:v>-0.79374900000000004</c:v>
                </c:pt>
                <c:pt idx="2311">
                  <c:v>0.65384900000000001</c:v>
                </c:pt>
                <c:pt idx="2312">
                  <c:v>-0.85202299999999997</c:v>
                </c:pt>
                <c:pt idx="2313">
                  <c:v>-1.5786500000000001</c:v>
                </c:pt>
                <c:pt idx="2314">
                  <c:v>0.32838600000000001</c:v>
                </c:pt>
                <c:pt idx="2315">
                  <c:v>-0.48277399999999998</c:v>
                </c:pt>
                <c:pt idx="2316">
                  <c:v>-0.25470599999999999</c:v>
                </c:pt>
                <c:pt idx="2317">
                  <c:v>-0.114979</c:v>
                </c:pt>
                <c:pt idx="2318">
                  <c:v>-0.35789599999999999</c:v>
                </c:pt>
                <c:pt idx="2319">
                  <c:v>0.82568799999999998</c:v>
                </c:pt>
                <c:pt idx="2320">
                  <c:v>-2.8170000000000001E-3</c:v>
                </c:pt>
                <c:pt idx="2321">
                  <c:v>-0.42806899999999998</c:v>
                </c:pt>
                <c:pt idx="2322">
                  <c:v>-0.67427999999999999</c:v>
                </c:pt>
                <c:pt idx="2323">
                  <c:v>6.2632999999999994E-2</c:v>
                </c:pt>
                <c:pt idx="2324">
                  <c:v>-0.54313900000000004</c:v>
                </c:pt>
                <c:pt idx="2325">
                  <c:v>-0.62475000000000003</c:v>
                </c:pt>
                <c:pt idx="2326">
                  <c:v>-1.20435</c:v>
                </c:pt>
                <c:pt idx="2327">
                  <c:v>-0.41163100000000002</c:v>
                </c:pt>
                <c:pt idx="2328">
                  <c:v>-3.4366000000000001E-2</c:v>
                </c:pt>
                <c:pt idx="2329">
                  <c:v>4.1182999999999997E-2</c:v>
                </c:pt>
                <c:pt idx="2330">
                  <c:v>8.3755999999999997E-2</c:v>
                </c:pt>
                <c:pt idx="2331">
                  <c:v>0.26469399999999998</c:v>
                </c:pt>
                <c:pt idx="2332">
                  <c:v>-0.48277399999999998</c:v>
                </c:pt>
                <c:pt idx="2333">
                  <c:v>-0.30307499999999998</c:v>
                </c:pt>
                <c:pt idx="2334">
                  <c:v>-0.114979</c:v>
                </c:pt>
                <c:pt idx="2335">
                  <c:v>-0.38474399999999997</c:v>
                </c:pt>
                <c:pt idx="2336">
                  <c:v>0.14379800000000001</c:v>
                </c:pt>
                <c:pt idx="2337">
                  <c:v>-0.25390699999999999</c:v>
                </c:pt>
                <c:pt idx="2338">
                  <c:v>-1.6333899999999999</c:v>
                </c:pt>
                <c:pt idx="2339">
                  <c:v>0.44578000000000001</c:v>
                </c:pt>
                <c:pt idx="2340">
                  <c:v>-5.2311999999999997E-2</c:v>
                </c:pt>
                <c:pt idx="2341">
                  <c:v>0.79034899999999997</c:v>
                </c:pt>
                <c:pt idx="2342">
                  <c:v>4.5935999999999998E-2</c:v>
                </c:pt>
                <c:pt idx="2343">
                  <c:v>-0.48769899999999999</c:v>
                </c:pt>
                <c:pt idx="2344">
                  <c:v>5.7123E-2</c:v>
                </c:pt>
                <c:pt idx="2345">
                  <c:v>-0.27712599999999998</c:v>
                </c:pt>
                <c:pt idx="2346">
                  <c:v>-0.27071499999999998</c:v>
                </c:pt>
                <c:pt idx="2347">
                  <c:v>7.1179999999999993E-2</c:v>
                </c:pt>
                <c:pt idx="2348">
                  <c:v>0.59905399999999998</c:v>
                </c:pt>
                <c:pt idx="2349">
                  <c:v>0.79034899999999997</c:v>
                </c:pt>
                <c:pt idx="2350">
                  <c:v>5.7123E-2</c:v>
                </c:pt>
                <c:pt idx="2351">
                  <c:v>-0.60605200000000004</c:v>
                </c:pt>
                <c:pt idx="2352">
                  <c:v>0.10568</c:v>
                </c:pt>
                <c:pt idx="2353">
                  <c:v>0.17788000000000001</c:v>
                </c:pt>
                <c:pt idx="2354">
                  <c:v>0.26340400000000003</c:v>
                </c:pt>
                <c:pt idx="2355">
                  <c:v>-0.67033200000000004</c:v>
                </c:pt>
                <c:pt idx="2356">
                  <c:v>8.4902000000000005E-2</c:v>
                </c:pt>
                <c:pt idx="2357">
                  <c:v>-0.45092399999999999</c:v>
                </c:pt>
                <c:pt idx="2358">
                  <c:v>-0.14043</c:v>
                </c:pt>
                <c:pt idx="2359">
                  <c:v>0.59905399999999998</c:v>
                </c:pt>
                <c:pt idx="2360">
                  <c:v>0.17283999999999999</c:v>
                </c:pt>
                <c:pt idx="2361">
                  <c:v>0.59905399999999998</c:v>
                </c:pt>
                <c:pt idx="2362">
                  <c:v>0.51996799999999999</c:v>
                </c:pt>
                <c:pt idx="2363">
                  <c:v>-0.41936400000000001</c:v>
                </c:pt>
                <c:pt idx="2364">
                  <c:v>0.26340400000000003</c:v>
                </c:pt>
                <c:pt idx="2365">
                  <c:v>5.7123E-2</c:v>
                </c:pt>
                <c:pt idx="2366">
                  <c:v>0.66025800000000001</c:v>
                </c:pt>
                <c:pt idx="2367">
                  <c:v>-0.48769899999999999</c:v>
                </c:pt>
                <c:pt idx="2368">
                  <c:v>0.79034899999999997</c:v>
                </c:pt>
                <c:pt idx="2369">
                  <c:v>-4.4291999999999998E-2</c:v>
                </c:pt>
                <c:pt idx="2370">
                  <c:v>0.51996799999999999</c:v>
                </c:pt>
                <c:pt idx="2371">
                  <c:v>-0.23616100000000001</c:v>
                </c:pt>
                <c:pt idx="2372">
                  <c:v>-0.26017899999999999</c:v>
                </c:pt>
                <c:pt idx="2373">
                  <c:v>0.72443100000000005</c:v>
                </c:pt>
                <c:pt idx="2374">
                  <c:v>-0.41936400000000001</c:v>
                </c:pt>
                <c:pt idx="2375">
                  <c:v>-0.19878799999999999</c:v>
                </c:pt>
                <c:pt idx="2376">
                  <c:v>-0.129798</c:v>
                </c:pt>
                <c:pt idx="2377">
                  <c:v>-0.61657799999999996</c:v>
                </c:pt>
                <c:pt idx="2378">
                  <c:v>-0.42304900000000001</c:v>
                </c:pt>
                <c:pt idx="2379">
                  <c:v>-0.27335900000000002</c:v>
                </c:pt>
                <c:pt idx="2380">
                  <c:v>-6.9800000000000001E-2</c:v>
                </c:pt>
                <c:pt idx="2381">
                  <c:v>-1.31348</c:v>
                </c:pt>
                <c:pt idx="2382">
                  <c:v>-0.59222399999999997</c:v>
                </c:pt>
                <c:pt idx="2383">
                  <c:v>-0.42304900000000001</c:v>
                </c:pt>
                <c:pt idx="2384">
                  <c:v>-6.9216E-2</c:v>
                </c:pt>
                <c:pt idx="2385">
                  <c:v>4.0973000000000002E-2</c:v>
                </c:pt>
                <c:pt idx="2386">
                  <c:v>8.2722000000000004E-2</c:v>
                </c:pt>
                <c:pt idx="2387">
                  <c:v>-0.66367500000000001</c:v>
                </c:pt>
                <c:pt idx="2388">
                  <c:v>-0.48874499999999999</c:v>
                </c:pt>
                <c:pt idx="2389">
                  <c:v>-0.27188499999999999</c:v>
                </c:pt>
                <c:pt idx="2390">
                  <c:v>-0.68799100000000002</c:v>
                </c:pt>
                <c:pt idx="2391">
                  <c:v>-0.58220000000000005</c:v>
                </c:pt>
                <c:pt idx="2392">
                  <c:v>-0.33126100000000003</c:v>
                </c:pt>
                <c:pt idx="2393">
                  <c:v>-0.33126100000000003</c:v>
                </c:pt>
                <c:pt idx="2394">
                  <c:v>0.17283999999999999</c:v>
                </c:pt>
                <c:pt idx="2395">
                  <c:v>4.0973000000000002E-2</c:v>
                </c:pt>
                <c:pt idx="2396">
                  <c:v>-6.8830000000000002E-3</c:v>
                </c:pt>
                <c:pt idx="2397">
                  <c:v>-0.14156299999999999</c:v>
                </c:pt>
                <c:pt idx="2398">
                  <c:v>0.67114099999999999</c:v>
                </c:pt>
                <c:pt idx="2399">
                  <c:v>0.41115699999999999</c:v>
                </c:pt>
                <c:pt idx="2400">
                  <c:v>-0.429983</c:v>
                </c:pt>
                <c:pt idx="2401">
                  <c:v>-0.59222399999999997</c:v>
                </c:pt>
                <c:pt idx="2402">
                  <c:v>-0.61657799999999996</c:v>
                </c:pt>
                <c:pt idx="2403">
                  <c:v>-0.63380899999999996</c:v>
                </c:pt>
                <c:pt idx="2404">
                  <c:v>0.50784200000000002</c:v>
                </c:pt>
                <c:pt idx="2405">
                  <c:v>0.50784200000000002</c:v>
                </c:pt>
                <c:pt idx="2406">
                  <c:v>-1.0825899999999999</c:v>
                </c:pt>
                <c:pt idx="2407">
                  <c:v>-1.0207599999999999</c:v>
                </c:pt>
                <c:pt idx="2408">
                  <c:v>-0.55397399999999997</c:v>
                </c:pt>
                <c:pt idx="2409">
                  <c:v>-0.140066</c:v>
                </c:pt>
                <c:pt idx="2410">
                  <c:v>-0.56573700000000005</c:v>
                </c:pt>
                <c:pt idx="2411">
                  <c:v>-0.80006200000000005</c:v>
                </c:pt>
                <c:pt idx="2412">
                  <c:v>-1.70011</c:v>
                </c:pt>
                <c:pt idx="2413">
                  <c:v>-0.140066</c:v>
                </c:pt>
                <c:pt idx="2414">
                  <c:v>-1.23915</c:v>
                </c:pt>
                <c:pt idx="2415">
                  <c:v>-1.23915</c:v>
                </c:pt>
                <c:pt idx="2416">
                  <c:v>-0.33010200000000001</c:v>
                </c:pt>
                <c:pt idx="2417">
                  <c:v>-0.592526</c:v>
                </c:pt>
                <c:pt idx="2418">
                  <c:v>-0.523675</c:v>
                </c:pt>
                <c:pt idx="2419">
                  <c:v>3.0769999999999999E-2</c:v>
                </c:pt>
                <c:pt idx="2420">
                  <c:v>4.0400000000000002E-3</c:v>
                </c:pt>
                <c:pt idx="2421">
                  <c:v>-0.55397399999999997</c:v>
                </c:pt>
                <c:pt idx="2422">
                  <c:v>-0.188914</c:v>
                </c:pt>
                <c:pt idx="2423">
                  <c:v>-0.57488799999999995</c:v>
                </c:pt>
                <c:pt idx="2424">
                  <c:v>-0.40171800000000002</c:v>
                </c:pt>
                <c:pt idx="2425">
                  <c:v>-0.592526</c:v>
                </c:pt>
                <c:pt idx="2426">
                  <c:v>0.19886300000000001</c:v>
                </c:pt>
                <c:pt idx="2427">
                  <c:v>-0.64354699999999998</c:v>
                </c:pt>
                <c:pt idx="2428">
                  <c:v>-0.79120699999999999</c:v>
                </c:pt>
                <c:pt idx="2429">
                  <c:v>-0.74111800000000005</c:v>
                </c:pt>
                <c:pt idx="2430">
                  <c:v>0.165854</c:v>
                </c:pt>
                <c:pt idx="2431">
                  <c:v>-0.84369300000000003</c:v>
                </c:pt>
                <c:pt idx="2432">
                  <c:v>-1.02379</c:v>
                </c:pt>
                <c:pt idx="2433">
                  <c:v>-0.67801199999999995</c:v>
                </c:pt>
                <c:pt idx="2434">
                  <c:v>-0.16797999999999999</c:v>
                </c:pt>
                <c:pt idx="2435">
                  <c:v>-0.67403500000000005</c:v>
                </c:pt>
                <c:pt idx="2436">
                  <c:v>-0.93230900000000005</c:v>
                </c:pt>
                <c:pt idx="2437">
                  <c:v>-0.523675</c:v>
                </c:pt>
                <c:pt idx="2438">
                  <c:v>-0.36738700000000002</c:v>
                </c:pt>
                <c:pt idx="2439">
                  <c:v>-0.93230900000000005</c:v>
                </c:pt>
                <c:pt idx="2440">
                  <c:v>-0.67768200000000001</c:v>
                </c:pt>
                <c:pt idx="2441">
                  <c:v>-1.02379</c:v>
                </c:pt>
                <c:pt idx="2442">
                  <c:v>-0.14022999999999999</c:v>
                </c:pt>
                <c:pt idx="2443">
                  <c:v>-0.23833499999999999</c:v>
                </c:pt>
                <c:pt idx="2444">
                  <c:v>-0.67768200000000001</c:v>
                </c:pt>
                <c:pt idx="2445">
                  <c:v>-0.40462500000000001</c:v>
                </c:pt>
                <c:pt idx="2446">
                  <c:v>-0.29477700000000001</c:v>
                </c:pt>
                <c:pt idx="2447">
                  <c:v>0.33115699999999998</c:v>
                </c:pt>
                <c:pt idx="2448">
                  <c:v>-3.2653000000000001E-2</c:v>
                </c:pt>
                <c:pt idx="2449">
                  <c:v>-9.0554999999999997E-2</c:v>
                </c:pt>
                <c:pt idx="2450">
                  <c:v>0.318548</c:v>
                </c:pt>
                <c:pt idx="2451">
                  <c:v>-0.224443</c:v>
                </c:pt>
                <c:pt idx="2452">
                  <c:v>-0.58557700000000001</c:v>
                </c:pt>
                <c:pt idx="2453">
                  <c:v>-0.25359700000000002</c:v>
                </c:pt>
                <c:pt idx="2454">
                  <c:v>-0.85731900000000005</c:v>
                </c:pt>
                <c:pt idx="2455">
                  <c:v>0.39114399999999999</c:v>
                </c:pt>
                <c:pt idx="2456">
                  <c:v>-0.66403599999999996</c:v>
                </c:pt>
                <c:pt idx="2457">
                  <c:v>-0.31720599999999999</c:v>
                </c:pt>
                <c:pt idx="2458">
                  <c:v>0.144287</c:v>
                </c:pt>
                <c:pt idx="2459">
                  <c:v>-0.31053799999999998</c:v>
                </c:pt>
                <c:pt idx="2460">
                  <c:v>-0.31720599999999999</c:v>
                </c:pt>
                <c:pt idx="2461">
                  <c:v>-0.23653199999999999</c:v>
                </c:pt>
                <c:pt idx="2462">
                  <c:v>-0.28810999999999998</c:v>
                </c:pt>
                <c:pt idx="2463">
                  <c:v>-0.66944700000000001</c:v>
                </c:pt>
                <c:pt idx="2464">
                  <c:v>-1.9088400000000001</c:v>
                </c:pt>
                <c:pt idx="2465">
                  <c:v>0.34551700000000002</c:v>
                </c:pt>
                <c:pt idx="2466">
                  <c:v>-0.31720599999999999</c:v>
                </c:pt>
                <c:pt idx="2467">
                  <c:v>-1.7178800000000001</c:v>
                </c:pt>
                <c:pt idx="2468">
                  <c:v>-1.8153699999999999</c:v>
                </c:pt>
                <c:pt idx="2469">
                  <c:v>-0.65119800000000005</c:v>
                </c:pt>
                <c:pt idx="2470">
                  <c:v>-1.5696300000000001</c:v>
                </c:pt>
                <c:pt idx="2471">
                  <c:v>-0.52111300000000005</c:v>
                </c:pt>
                <c:pt idx="2472">
                  <c:v>-0.65520500000000004</c:v>
                </c:pt>
                <c:pt idx="2473">
                  <c:v>-0.497894</c:v>
                </c:pt>
                <c:pt idx="2474">
                  <c:v>-0.65520500000000004</c:v>
                </c:pt>
                <c:pt idx="2475">
                  <c:v>-0.90928500000000001</c:v>
                </c:pt>
                <c:pt idx="2476">
                  <c:v>-1.7032</c:v>
                </c:pt>
                <c:pt idx="2477">
                  <c:v>-0.470995</c:v>
                </c:pt>
                <c:pt idx="2478">
                  <c:v>-0.298682</c:v>
                </c:pt>
                <c:pt idx="2479">
                  <c:v>-0.67907899999999999</c:v>
                </c:pt>
                <c:pt idx="2480">
                  <c:v>-1.0755399999999999</c:v>
                </c:pt>
                <c:pt idx="2481">
                  <c:v>-1.16012</c:v>
                </c:pt>
                <c:pt idx="2482">
                  <c:v>-0.53579900000000003</c:v>
                </c:pt>
                <c:pt idx="2483">
                  <c:v>-0.72249399999999997</c:v>
                </c:pt>
                <c:pt idx="2484">
                  <c:v>-0.72249399999999997</c:v>
                </c:pt>
                <c:pt idx="2485">
                  <c:v>-0.70655500000000004</c:v>
                </c:pt>
                <c:pt idx="2486">
                  <c:v>-1.0769200000000001</c:v>
                </c:pt>
                <c:pt idx="2487">
                  <c:v>-1.0755399999999999</c:v>
                </c:pt>
                <c:pt idx="2488">
                  <c:v>-0.52111300000000005</c:v>
                </c:pt>
                <c:pt idx="2489">
                  <c:v>-0.90928500000000001</c:v>
                </c:pt>
                <c:pt idx="2490">
                  <c:v>-1.17388</c:v>
                </c:pt>
                <c:pt idx="2491">
                  <c:v>-0.292605</c:v>
                </c:pt>
                <c:pt idx="2492">
                  <c:v>-1.04376</c:v>
                </c:pt>
                <c:pt idx="2493">
                  <c:v>0.30550899999999998</c:v>
                </c:pt>
                <c:pt idx="2494">
                  <c:v>-4.2755000000000001E-2</c:v>
                </c:pt>
                <c:pt idx="2495">
                  <c:v>-1.43303</c:v>
                </c:pt>
                <c:pt idx="2496">
                  <c:v>-2.6239999999999999E-2</c:v>
                </c:pt>
                <c:pt idx="2497">
                  <c:v>0.30550899999999998</c:v>
                </c:pt>
                <c:pt idx="2498">
                  <c:v>-0.75438300000000003</c:v>
                </c:pt>
                <c:pt idx="2499">
                  <c:v>0.19508</c:v>
                </c:pt>
                <c:pt idx="2500">
                  <c:v>-1.7207E-2</c:v>
                </c:pt>
                <c:pt idx="2501">
                  <c:v>-5.3703000000000001E-2</c:v>
                </c:pt>
                <c:pt idx="2502">
                  <c:v>-5.3703000000000001E-2</c:v>
                </c:pt>
                <c:pt idx="2503">
                  <c:v>-0.60083900000000001</c:v>
                </c:pt>
                <c:pt idx="2504">
                  <c:v>-1.24366</c:v>
                </c:pt>
                <c:pt idx="2505">
                  <c:v>-1.24366</c:v>
                </c:pt>
                <c:pt idx="2506">
                  <c:v>0.45127600000000001</c:v>
                </c:pt>
                <c:pt idx="2507">
                  <c:v>0.114663</c:v>
                </c:pt>
                <c:pt idx="2508">
                  <c:v>0.73353299999999999</c:v>
                </c:pt>
                <c:pt idx="2509">
                  <c:v>-1.12798</c:v>
                </c:pt>
                <c:pt idx="2510">
                  <c:v>-1.7207E-2</c:v>
                </c:pt>
                <c:pt idx="2511">
                  <c:v>0.19508</c:v>
                </c:pt>
                <c:pt idx="2512">
                  <c:v>-0.255824</c:v>
                </c:pt>
                <c:pt idx="2513">
                  <c:v>-1.43567</c:v>
                </c:pt>
                <c:pt idx="2514">
                  <c:v>-1.1375599999999999</c:v>
                </c:pt>
                <c:pt idx="2515">
                  <c:v>-0.37198500000000001</c:v>
                </c:pt>
                <c:pt idx="2516">
                  <c:v>0.114663</c:v>
                </c:pt>
                <c:pt idx="2517">
                  <c:v>-6.5625000000000003E-2</c:v>
                </c:pt>
                <c:pt idx="2518">
                  <c:v>-0.75323799999999996</c:v>
                </c:pt>
                <c:pt idx="2519">
                  <c:v>-0.29988100000000001</c:v>
                </c:pt>
                <c:pt idx="2520">
                  <c:v>-0.28447600000000001</c:v>
                </c:pt>
                <c:pt idx="2521">
                  <c:v>-0.22034000000000001</c:v>
                </c:pt>
                <c:pt idx="2522">
                  <c:v>1.1485E-2</c:v>
                </c:pt>
                <c:pt idx="2523">
                  <c:v>-0.91208199999999995</c:v>
                </c:pt>
                <c:pt idx="2524">
                  <c:v>-0.75323799999999996</c:v>
                </c:pt>
                <c:pt idx="2525">
                  <c:v>-0.616398</c:v>
                </c:pt>
                <c:pt idx="2526">
                  <c:v>-0.91208199999999995</c:v>
                </c:pt>
                <c:pt idx="2527">
                  <c:v>-0.66789699999999996</c:v>
                </c:pt>
                <c:pt idx="2528">
                  <c:v>-0.71557899999999997</c:v>
                </c:pt>
                <c:pt idx="2529">
                  <c:v>-0.616398</c:v>
                </c:pt>
                <c:pt idx="2530">
                  <c:v>0.73225300000000004</c:v>
                </c:pt>
                <c:pt idx="2531">
                  <c:v>-6.4936999999999995E-2</c:v>
                </c:pt>
                <c:pt idx="2532">
                  <c:v>0.228658</c:v>
                </c:pt>
                <c:pt idx="2533">
                  <c:v>0.42526199999999997</c:v>
                </c:pt>
                <c:pt idx="2534">
                  <c:v>-0.64068599999999998</c:v>
                </c:pt>
                <c:pt idx="2535">
                  <c:v>-1.07284</c:v>
                </c:pt>
                <c:pt idx="2536">
                  <c:v>-0.68054700000000001</c:v>
                </c:pt>
                <c:pt idx="2537">
                  <c:v>-0.50018700000000005</c:v>
                </c:pt>
                <c:pt idx="2538">
                  <c:v>-0.32727099999999998</c:v>
                </c:pt>
                <c:pt idx="2539">
                  <c:v>-0.15235799999999999</c:v>
                </c:pt>
                <c:pt idx="2540">
                  <c:v>-1.07284</c:v>
                </c:pt>
                <c:pt idx="2541">
                  <c:v>-0.71830499999999997</c:v>
                </c:pt>
                <c:pt idx="2542">
                  <c:v>-0.68589999999999995</c:v>
                </c:pt>
                <c:pt idx="2543">
                  <c:v>-0.27536899999999997</c:v>
                </c:pt>
                <c:pt idx="2544">
                  <c:v>-0.771617</c:v>
                </c:pt>
                <c:pt idx="2545">
                  <c:v>-0.36425299999999999</c:v>
                </c:pt>
                <c:pt idx="2546">
                  <c:v>-0.50018700000000005</c:v>
                </c:pt>
                <c:pt idx="2547">
                  <c:v>-1.32524</c:v>
                </c:pt>
                <c:pt idx="2548">
                  <c:v>-0.278949</c:v>
                </c:pt>
                <c:pt idx="2549">
                  <c:v>-0.36425299999999999</c:v>
                </c:pt>
                <c:pt idx="2550">
                  <c:v>-0.97700100000000001</c:v>
                </c:pt>
                <c:pt idx="2551">
                  <c:v>-0.52210199999999996</c:v>
                </c:pt>
                <c:pt idx="2552">
                  <c:v>-1.5417099999999999</c:v>
                </c:pt>
                <c:pt idx="2553">
                  <c:v>-1.0932999999999999</c:v>
                </c:pt>
                <c:pt idx="2554">
                  <c:v>-0.79140200000000005</c:v>
                </c:pt>
                <c:pt idx="2555">
                  <c:v>-0.65027800000000002</c:v>
                </c:pt>
                <c:pt idx="2556">
                  <c:v>-0.35746</c:v>
                </c:pt>
                <c:pt idx="2557">
                  <c:v>-1.07284</c:v>
                </c:pt>
                <c:pt idx="2558">
                  <c:v>-1.0004900000000001</c:v>
                </c:pt>
                <c:pt idx="2559">
                  <c:v>-1.12609</c:v>
                </c:pt>
                <c:pt idx="2560">
                  <c:v>-1.18458</c:v>
                </c:pt>
                <c:pt idx="2561">
                  <c:v>-0.222691</c:v>
                </c:pt>
                <c:pt idx="2562">
                  <c:v>-1.4480900000000001</c:v>
                </c:pt>
                <c:pt idx="2563">
                  <c:v>-2.1521699999999999</c:v>
                </c:pt>
                <c:pt idx="2564">
                  <c:v>-1.65693</c:v>
                </c:pt>
                <c:pt idx="2565">
                  <c:v>-1.76946</c:v>
                </c:pt>
                <c:pt idx="2566">
                  <c:v>-1.4455</c:v>
                </c:pt>
                <c:pt idx="2567">
                  <c:v>-1.2998700000000001</c:v>
                </c:pt>
                <c:pt idx="2568">
                  <c:v>-0.88062300000000004</c:v>
                </c:pt>
                <c:pt idx="2569">
                  <c:v>-2.0703800000000001</c:v>
                </c:pt>
                <c:pt idx="2570">
                  <c:v>-2.2178200000000001</c:v>
                </c:pt>
                <c:pt idx="2571">
                  <c:v>-1.47218</c:v>
                </c:pt>
                <c:pt idx="2572">
                  <c:v>-1.5283</c:v>
                </c:pt>
                <c:pt idx="2573">
                  <c:v>-1.70997</c:v>
                </c:pt>
                <c:pt idx="2574">
                  <c:v>-1.4312499999999999</c:v>
                </c:pt>
                <c:pt idx="2575">
                  <c:v>-1.40367</c:v>
                </c:pt>
                <c:pt idx="2576">
                  <c:v>-2.1539000000000001</c:v>
                </c:pt>
                <c:pt idx="2577">
                  <c:v>-1.1911400000000001</c:v>
                </c:pt>
                <c:pt idx="2578">
                  <c:v>-1.9231199999999999</c:v>
                </c:pt>
                <c:pt idx="2579">
                  <c:v>-1.5962499999999999</c:v>
                </c:pt>
                <c:pt idx="2580">
                  <c:v>-2.23861</c:v>
                </c:pt>
                <c:pt idx="2581">
                  <c:v>-2.00996</c:v>
                </c:pt>
                <c:pt idx="2582">
                  <c:v>-1.72593</c:v>
                </c:pt>
                <c:pt idx="2583">
                  <c:v>-1.5477399999999999</c:v>
                </c:pt>
                <c:pt idx="2584">
                  <c:v>-2.2759200000000002</c:v>
                </c:pt>
                <c:pt idx="2585">
                  <c:v>-1.5719399999999999</c:v>
                </c:pt>
                <c:pt idx="2586">
                  <c:v>-1.9518599999999999</c:v>
                </c:pt>
                <c:pt idx="2587">
                  <c:v>-2.1521699999999999</c:v>
                </c:pt>
                <c:pt idx="2588">
                  <c:v>-2.085</c:v>
                </c:pt>
                <c:pt idx="2589">
                  <c:v>-1.4540500000000001</c:v>
                </c:pt>
                <c:pt idx="2590">
                  <c:v>-2.2759200000000002</c:v>
                </c:pt>
                <c:pt idx="2591">
                  <c:v>-2.00996</c:v>
                </c:pt>
                <c:pt idx="2592">
                  <c:v>-1.7317199999999999</c:v>
                </c:pt>
                <c:pt idx="2593">
                  <c:v>-1.13198</c:v>
                </c:pt>
                <c:pt idx="2594">
                  <c:v>-1.4933099999999999</c:v>
                </c:pt>
                <c:pt idx="2595">
                  <c:v>-1.4279599999999999</c:v>
                </c:pt>
                <c:pt idx="2596">
                  <c:v>-1.8515200000000001</c:v>
                </c:pt>
                <c:pt idx="2597">
                  <c:v>-2.07586</c:v>
                </c:pt>
                <c:pt idx="2598">
                  <c:v>-1.36253</c:v>
                </c:pt>
                <c:pt idx="2599">
                  <c:v>-1.56517</c:v>
                </c:pt>
                <c:pt idx="2600">
                  <c:v>-1.47472</c:v>
                </c:pt>
                <c:pt idx="2601">
                  <c:v>-1.7536</c:v>
                </c:pt>
                <c:pt idx="2602">
                  <c:v>-1.4716400000000001</c:v>
                </c:pt>
                <c:pt idx="2603">
                  <c:v>-2.11253</c:v>
                </c:pt>
                <c:pt idx="2604">
                  <c:v>-1.28728</c:v>
                </c:pt>
                <c:pt idx="2605">
                  <c:v>-1.77963</c:v>
                </c:pt>
                <c:pt idx="2606">
                  <c:v>-2.4558200000000001</c:v>
                </c:pt>
                <c:pt idx="2607">
                  <c:v>-1.3366100000000001</c:v>
                </c:pt>
                <c:pt idx="2608">
                  <c:v>-1.3367800000000001</c:v>
                </c:pt>
                <c:pt idx="2609">
                  <c:v>-1.77695</c:v>
                </c:pt>
                <c:pt idx="2610">
                  <c:v>-1.77695</c:v>
                </c:pt>
                <c:pt idx="2611">
                  <c:v>-1.36253</c:v>
                </c:pt>
                <c:pt idx="2612">
                  <c:v>-0.59473699999999996</c:v>
                </c:pt>
                <c:pt idx="2613">
                  <c:v>-1.73089</c:v>
                </c:pt>
                <c:pt idx="2614">
                  <c:v>-1.2152499999999999</c:v>
                </c:pt>
                <c:pt idx="2615">
                  <c:v>-1.47472</c:v>
                </c:pt>
                <c:pt idx="2616">
                  <c:v>-0.97961900000000002</c:v>
                </c:pt>
                <c:pt idx="2617">
                  <c:v>-1.73478</c:v>
                </c:pt>
                <c:pt idx="2618">
                  <c:v>-2.63931</c:v>
                </c:pt>
                <c:pt idx="2619">
                  <c:v>-1.84534</c:v>
                </c:pt>
                <c:pt idx="2620">
                  <c:v>-1.2199899999999999</c:v>
                </c:pt>
                <c:pt idx="2621">
                  <c:v>-2.3191600000000001</c:v>
                </c:pt>
                <c:pt idx="2622">
                  <c:v>-1.1232800000000001</c:v>
                </c:pt>
                <c:pt idx="2623">
                  <c:v>-1.36954</c:v>
                </c:pt>
                <c:pt idx="2624">
                  <c:v>-2.04311</c:v>
                </c:pt>
                <c:pt idx="2625">
                  <c:v>-0.98179899999999998</c:v>
                </c:pt>
                <c:pt idx="2626">
                  <c:v>-1.7087600000000001</c:v>
                </c:pt>
                <c:pt idx="2627">
                  <c:v>-1.1304000000000001</c:v>
                </c:pt>
                <c:pt idx="2628">
                  <c:v>-1.9362999999999999</c:v>
                </c:pt>
                <c:pt idx="2629">
                  <c:v>-1.36236</c:v>
                </c:pt>
                <c:pt idx="2630">
                  <c:v>-2.2324299999999999</c:v>
                </c:pt>
                <c:pt idx="2631">
                  <c:v>-1.4266399999999999</c:v>
                </c:pt>
                <c:pt idx="2632">
                  <c:v>-1.2612000000000001</c:v>
                </c:pt>
                <c:pt idx="2633">
                  <c:v>-1.28823</c:v>
                </c:pt>
                <c:pt idx="2634">
                  <c:v>-1.5922499999999999</c:v>
                </c:pt>
                <c:pt idx="2635">
                  <c:v>-1.6871100000000001</c:v>
                </c:pt>
                <c:pt idx="2636">
                  <c:v>-2.2324299999999999</c:v>
                </c:pt>
                <c:pt idx="2637">
                  <c:v>-2.26112</c:v>
                </c:pt>
                <c:pt idx="2638">
                  <c:v>-2.26112</c:v>
                </c:pt>
                <c:pt idx="2639">
                  <c:v>-2.07586</c:v>
                </c:pt>
                <c:pt idx="2640">
                  <c:v>-1.9362999999999999</c:v>
                </c:pt>
                <c:pt idx="2641">
                  <c:v>-1.27454</c:v>
                </c:pt>
                <c:pt idx="2642">
                  <c:v>-1.4266399999999999</c:v>
                </c:pt>
                <c:pt idx="2643">
                  <c:v>-1.9329099999999999</c:v>
                </c:pt>
                <c:pt idx="2644">
                  <c:v>-1.61873</c:v>
                </c:pt>
                <c:pt idx="2645">
                  <c:v>-1.28742</c:v>
                </c:pt>
                <c:pt idx="2646">
                  <c:v>-1.8372599999999999</c:v>
                </c:pt>
                <c:pt idx="2647">
                  <c:v>-1.8844399999999999</c:v>
                </c:pt>
                <c:pt idx="2648">
                  <c:v>-1.6327199999999999</c:v>
                </c:pt>
                <c:pt idx="2649">
                  <c:v>-2.0296500000000002</c:v>
                </c:pt>
                <c:pt idx="2650">
                  <c:v>-1.62538</c:v>
                </c:pt>
                <c:pt idx="2651">
                  <c:v>-1.2451000000000001</c:v>
                </c:pt>
                <c:pt idx="2652">
                  <c:v>-0.81128900000000004</c:v>
                </c:pt>
                <c:pt idx="2653">
                  <c:v>-0.99657799999999996</c:v>
                </c:pt>
                <c:pt idx="2654">
                  <c:v>-0.56833199999999995</c:v>
                </c:pt>
                <c:pt idx="2655">
                  <c:v>-1.0097499999999999</c:v>
                </c:pt>
                <c:pt idx="2656">
                  <c:v>-0.37341800000000003</c:v>
                </c:pt>
                <c:pt idx="2657">
                  <c:v>-1.5695300000000001</c:v>
                </c:pt>
                <c:pt idx="2658">
                  <c:v>-1.19337</c:v>
                </c:pt>
                <c:pt idx="2659">
                  <c:v>-2.1436600000000001</c:v>
                </c:pt>
                <c:pt idx="2660">
                  <c:v>-1.50343</c:v>
                </c:pt>
                <c:pt idx="2661">
                  <c:v>-1.4827600000000001</c:v>
                </c:pt>
                <c:pt idx="2662">
                  <c:v>-1.19337</c:v>
                </c:pt>
                <c:pt idx="2663">
                  <c:v>-0.96271200000000001</c:v>
                </c:pt>
                <c:pt idx="2664">
                  <c:v>-0.66727999999999998</c:v>
                </c:pt>
                <c:pt idx="2665">
                  <c:v>-0.25988699999999998</c:v>
                </c:pt>
                <c:pt idx="2666">
                  <c:v>-1.42577</c:v>
                </c:pt>
                <c:pt idx="2667">
                  <c:v>-1.15046</c:v>
                </c:pt>
                <c:pt idx="2668">
                  <c:v>-1.50051</c:v>
                </c:pt>
                <c:pt idx="2669">
                  <c:v>-0.71537099999999998</c:v>
                </c:pt>
                <c:pt idx="2670">
                  <c:v>-0.50487000000000004</c:v>
                </c:pt>
                <c:pt idx="2671">
                  <c:v>-1.4575800000000001</c:v>
                </c:pt>
                <c:pt idx="2672">
                  <c:v>-1.81786</c:v>
                </c:pt>
                <c:pt idx="2673">
                  <c:v>-1.34483</c:v>
                </c:pt>
                <c:pt idx="2674">
                  <c:v>-0.80284299999999997</c:v>
                </c:pt>
                <c:pt idx="2675">
                  <c:v>-1.02091</c:v>
                </c:pt>
                <c:pt idx="2676">
                  <c:v>-1.34483</c:v>
                </c:pt>
                <c:pt idx="2677">
                  <c:v>-0.97478299999999996</c:v>
                </c:pt>
                <c:pt idx="2678">
                  <c:v>-0.53380099999999997</c:v>
                </c:pt>
                <c:pt idx="2679">
                  <c:v>-0.80284299999999997</c:v>
                </c:pt>
                <c:pt idx="2680">
                  <c:v>-0.95801999999999998</c:v>
                </c:pt>
                <c:pt idx="2681">
                  <c:v>-0.86567000000000005</c:v>
                </c:pt>
                <c:pt idx="2682">
                  <c:v>-1.25278</c:v>
                </c:pt>
                <c:pt idx="2683">
                  <c:v>-1.2470699999999999</c:v>
                </c:pt>
                <c:pt idx="2684">
                  <c:v>-0.72131900000000004</c:v>
                </c:pt>
                <c:pt idx="2685">
                  <c:v>-0.85947799999999996</c:v>
                </c:pt>
                <c:pt idx="2686">
                  <c:v>-0.69317799999999996</c:v>
                </c:pt>
                <c:pt idx="2687">
                  <c:v>-0.59501800000000005</c:v>
                </c:pt>
                <c:pt idx="2688">
                  <c:v>-0.22892999999999999</c:v>
                </c:pt>
                <c:pt idx="2689">
                  <c:v>-1.4005399999999999</c:v>
                </c:pt>
                <c:pt idx="2690">
                  <c:v>-0.28776299999999999</c:v>
                </c:pt>
                <c:pt idx="2691">
                  <c:v>-0.49322199999999999</c:v>
                </c:pt>
                <c:pt idx="2692">
                  <c:v>-1.16492</c:v>
                </c:pt>
                <c:pt idx="2693">
                  <c:v>-0.49322199999999999</c:v>
                </c:pt>
                <c:pt idx="2694">
                  <c:v>-0.52964900000000004</c:v>
                </c:pt>
                <c:pt idx="2695">
                  <c:v>-0.73942200000000002</c:v>
                </c:pt>
                <c:pt idx="2696">
                  <c:v>-1.20427</c:v>
                </c:pt>
                <c:pt idx="2697">
                  <c:v>-0.475435</c:v>
                </c:pt>
                <c:pt idx="2698">
                  <c:v>-0.61098600000000003</c:v>
                </c:pt>
                <c:pt idx="2699">
                  <c:v>-1.05819</c:v>
                </c:pt>
                <c:pt idx="2700">
                  <c:v>-0.58023199999999997</c:v>
                </c:pt>
                <c:pt idx="2701">
                  <c:v>-0.22892999999999999</c:v>
                </c:pt>
                <c:pt idx="2702">
                  <c:v>-1.20427</c:v>
                </c:pt>
                <c:pt idx="2703">
                  <c:v>-0.64534999999999998</c:v>
                </c:pt>
                <c:pt idx="2704">
                  <c:v>-1.02091</c:v>
                </c:pt>
                <c:pt idx="2705">
                  <c:v>-1.1426700000000001</c:v>
                </c:pt>
                <c:pt idx="2706">
                  <c:v>-0.39471400000000001</c:v>
                </c:pt>
                <c:pt idx="2707">
                  <c:v>-0.475435</c:v>
                </c:pt>
                <c:pt idx="2708">
                  <c:v>-0.69133699999999998</c:v>
                </c:pt>
                <c:pt idx="2709">
                  <c:v>-0.59501800000000005</c:v>
                </c:pt>
                <c:pt idx="2710">
                  <c:v>-0.86480699999999999</c:v>
                </c:pt>
                <c:pt idx="2711">
                  <c:v>-0.85065299999999999</c:v>
                </c:pt>
                <c:pt idx="2712">
                  <c:v>-0.64534999999999998</c:v>
                </c:pt>
                <c:pt idx="2713">
                  <c:v>-0.11840199999999999</c:v>
                </c:pt>
                <c:pt idx="2714">
                  <c:v>-0.19155700000000001</c:v>
                </c:pt>
                <c:pt idx="2715">
                  <c:v>-0.27463900000000002</c:v>
                </c:pt>
                <c:pt idx="2716">
                  <c:v>-0.45696300000000001</c:v>
                </c:pt>
                <c:pt idx="2717">
                  <c:v>-0.34124300000000002</c:v>
                </c:pt>
                <c:pt idx="2718">
                  <c:v>-1.3817999999999999</c:v>
                </c:pt>
                <c:pt idx="2719">
                  <c:v>-0.69317799999999996</c:v>
                </c:pt>
                <c:pt idx="2720">
                  <c:v>-0.54373700000000003</c:v>
                </c:pt>
                <c:pt idx="2721">
                  <c:v>-1.68215</c:v>
                </c:pt>
                <c:pt idx="2722">
                  <c:v>-0.80132999999999999</c:v>
                </c:pt>
                <c:pt idx="2723">
                  <c:v>-0.32212600000000002</c:v>
                </c:pt>
                <c:pt idx="2724">
                  <c:v>-0.110292</c:v>
                </c:pt>
                <c:pt idx="2725">
                  <c:v>0.464611</c:v>
                </c:pt>
                <c:pt idx="2726">
                  <c:v>0.106505</c:v>
                </c:pt>
                <c:pt idx="2727">
                  <c:v>-0.22265399999999999</c:v>
                </c:pt>
                <c:pt idx="2728">
                  <c:v>-0.64589399999999997</c:v>
                </c:pt>
                <c:pt idx="2729">
                  <c:v>-0.56647000000000003</c:v>
                </c:pt>
                <c:pt idx="2730">
                  <c:v>-9.6961000000000006E-2</c:v>
                </c:pt>
                <c:pt idx="2731">
                  <c:v>-0.92470799999999997</c:v>
                </c:pt>
                <c:pt idx="2732">
                  <c:v>-0.110292</c:v>
                </c:pt>
                <c:pt idx="2733">
                  <c:v>-0.403951</c:v>
                </c:pt>
                <c:pt idx="2734">
                  <c:v>0.122241</c:v>
                </c:pt>
                <c:pt idx="2735">
                  <c:v>-0.62277099999999996</c:v>
                </c:pt>
                <c:pt idx="2736">
                  <c:v>-0.50837600000000005</c:v>
                </c:pt>
                <c:pt idx="2737">
                  <c:v>-0.62277099999999996</c:v>
                </c:pt>
                <c:pt idx="2738">
                  <c:v>-0.93123800000000001</c:v>
                </c:pt>
                <c:pt idx="2739">
                  <c:v>0.122241</c:v>
                </c:pt>
                <c:pt idx="2740">
                  <c:v>-0.403951</c:v>
                </c:pt>
                <c:pt idx="2741">
                  <c:v>-0.39652300000000001</c:v>
                </c:pt>
                <c:pt idx="2742">
                  <c:v>-0.77974600000000005</c:v>
                </c:pt>
                <c:pt idx="2743">
                  <c:v>-0.895007</c:v>
                </c:pt>
                <c:pt idx="2744">
                  <c:v>-0.10592699999999999</c:v>
                </c:pt>
                <c:pt idx="2745">
                  <c:v>-0.18926899999999999</c:v>
                </c:pt>
                <c:pt idx="2746">
                  <c:v>-0.913157</c:v>
                </c:pt>
                <c:pt idx="2747">
                  <c:v>-0.438303</c:v>
                </c:pt>
                <c:pt idx="2748">
                  <c:v>0.18121100000000001</c:v>
                </c:pt>
                <c:pt idx="2749">
                  <c:v>-2.6925999999999999E-2</c:v>
                </c:pt>
                <c:pt idx="2750">
                  <c:v>0.61052399999999996</c:v>
                </c:pt>
                <c:pt idx="2751">
                  <c:v>0.92674999999999996</c:v>
                </c:pt>
                <c:pt idx="2752">
                  <c:v>-5.8023999999999999E-2</c:v>
                </c:pt>
                <c:pt idx="2753">
                  <c:v>0.92674999999999996</c:v>
                </c:pt>
                <c:pt idx="2754">
                  <c:v>3.4344E-2</c:v>
                </c:pt>
                <c:pt idx="2755">
                  <c:v>-0.32497199999999998</c:v>
                </c:pt>
                <c:pt idx="2756">
                  <c:v>-0.69834300000000005</c:v>
                </c:pt>
                <c:pt idx="2757">
                  <c:v>-0.22937299999999999</c:v>
                </c:pt>
                <c:pt idx="2758">
                  <c:v>-1.6381699999999999</c:v>
                </c:pt>
                <c:pt idx="2759">
                  <c:v>-0.81339499999999998</c:v>
                </c:pt>
                <c:pt idx="2760">
                  <c:v>-0.86441999999999997</c:v>
                </c:pt>
                <c:pt idx="2761">
                  <c:v>-1.1445399999999999</c:v>
                </c:pt>
                <c:pt idx="2762">
                  <c:v>-0.68819399999999997</c:v>
                </c:pt>
                <c:pt idx="2763">
                  <c:v>-0.26017899999999999</c:v>
                </c:pt>
                <c:pt idx="2764">
                  <c:v>-0.44937899999999997</c:v>
                </c:pt>
                <c:pt idx="2765">
                  <c:v>-0.32497199999999998</c:v>
                </c:pt>
                <c:pt idx="2766">
                  <c:v>9.4448000000000004E-2</c:v>
                </c:pt>
                <c:pt idx="2767">
                  <c:v>0.56830999999999998</c:v>
                </c:pt>
                <c:pt idx="2768">
                  <c:v>-0.69834300000000005</c:v>
                </c:pt>
                <c:pt idx="2769">
                  <c:v>5.7443000000000001E-2</c:v>
                </c:pt>
                <c:pt idx="2770">
                  <c:v>-1.03677</c:v>
                </c:pt>
                <c:pt idx="2771">
                  <c:v>3.6004000000000001E-2</c:v>
                </c:pt>
                <c:pt idx="2772">
                  <c:v>-0.44937899999999997</c:v>
                </c:pt>
                <c:pt idx="2773">
                  <c:v>-0.464505</c:v>
                </c:pt>
                <c:pt idx="2774">
                  <c:v>0.80206100000000002</c:v>
                </c:pt>
                <c:pt idx="2775">
                  <c:v>2.5440999999999998E-2</c:v>
                </c:pt>
                <c:pt idx="2776">
                  <c:v>0.17538699999999999</c:v>
                </c:pt>
                <c:pt idx="2777">
                  <c:v>0.27520600000000001</c:v>
                </c:pt>
                <c:pt idx="2778">
                  <c:v>-3.8296999999999998E-2</c:v>
                </c:pt>
                <c:pt idx="2779">
                  <c:v>-0.13226199999999999</c:v>
                </c:pt>
                <c:pt idx="2780">
                  <c:v>-0.31641999999999998</c:v>
                </c:pt>
                <c:pt idx="2781">
                  <c:v>-0.48444199999999998</c:v>
                </c:pt>
                <c:pt idx="2782">
                  <c:v>-0.509579</c:v>
                </c:pt>
                <c:pt idx="2783">
                  <c:v>-0.509579</c:v>
                </c:pt>
                <c:pt idx="2784">
                  <c:v>0.18801100000000001</c:v>
                </c:pt>
                <c:pt idx="2785">
                  <c:v>-0.36888599999999999</c:v>
                </c:pt>
                <c:pt idx="2786">
                  <c:v>0.110059</c:v>
                </c:pt>
                <c:pt idx="2787">
                  <c:v>-0.58341399999999999</c:v>
                </c:pt>
                <c:pt idx="2788">
                  <c:v>0.365649</c:v>
                </c:pt>
                <c:pt idx="2789">
                  <c:v>-0.509579</c:v>
                </c:pt>
                <c:pt idx="2790">
                  <c:v>-0.55051600000000001</c:v>
                </c:pt>
                <c:pt idx="2791">
                  <c:v>-0.36907099999999998</c:v>
                </c:pt>
                <c:pt idx="2792">
                  <c:v>-0.45563100000000001</c:v>
                </c:pt>
                <c:pt idx="2793">
                  <c:v>-0.12578300000000001</c:v>
                </c:pt>
                <c:pt idx="2794">
                  <c:v>0.105022</c:v>
                </c:pt>
                <c:pt idx="2795">
                  <c:v>0.31705800000000001</c:v>
                </c:pt>
                <c:pt idx="2796">
                  <c:v>0.22134899999999999</c:v>
                </c:pt>
                <c:pt idx="2797">
                  <c:v>4.7822999999999997E-2</c:v>
                </c:pt>
                <c:pt idx="2798">
                  <c:v>0.14325499999999999</c:v>
                </c:pt>
                <c:pt idx="2799">
                  <c:v>-5.0041000000000002E-2</c:v>
                </c:pt>
                <c:pt idx="2800">
                  <c:v>-0.181557</c:v>
                </c:pt>
                <c:pt idx="2801">
                  <c:v>0.14375199999999999</c:v>
                </c:pt>
                <c:pt idx="2802">
                  <c:v>4.7822999999999997E-2</c:v>
                </c:pt>
                <c:pt idx="2803">
                  <c:v>-0.16268199999999999</c:v>
                </c:pt>
                <c:pt idx="2804">
                  <c:v>-4.931E-2</c:v>
                </c:pt>
                <c:pt idx="2805">
                  <c:v>-0.205563</c:v>
                </c:pt>
                <c:pt idx="2806">
                  <c:v>0.32083200000000001</c:v>
                </c:pt>
                <c:pt idx="2807">
                  <c:v>-1.2759799999999999</c:v>
                </c:pt>
                <c:pt idx="2808">
                  <c:v>-0.42077100000000001</c:v>
                </c:pt>
                <c:pt idx="2809">
                  <c:v>-1.1806300000000001</c:v>
                </c:pt>
                <c:pt idx="2810">
                  <c:v>-0.41181200000000001</c:v>
                </c:pt>
                <c:pt idx="2811">
                  <c:v>-0.56257599999999996</c:v>
                </c:pt>
                <c:pt idx="2812">
                  <c:v>-1.5423</c:v>
                </c:pt>
                <c:pt idx="2813">
                  <c:v>1.8863000000000001E-2</c:v>
                </c:pt>
                <c:pt idx="2814">
                  <c:v>-1.1442399999999999</c:v>
                </c:pt>
                <c:pt idx="2815">
                  <c:v>-0.24188100000000001</c:v>
                </c:pt>
                <c:pt idx="2816">
                  <c:v>-0.13403999999999999</c:v>
                </c:pt>
                <c:pt idx="2817">
                  <c:v>-0.36888599999999999</c:v>
                </c:pt>
                <c:pt idx="2818">
                  <c:v>-0.29230200000000001</c:v>
                </c:pt>
                <c:pt idx="2819">
                  <c:v>-0.32029600000000003</c:v>
                </c:pt>
                <c:pt idx="2820">
                  <c:v>-1.5423</c:v>
                </c:pt>
                <c:pt idx="2821">
                  <c:v>-1.1442399999999999</c:v>
                </c:pt>
                <c:pt idx="2822">
                  <c:v>-0.738649</c:v>
                </c:pt>
                <c:pt idx="2823">
                  <c:v>-0.42077100000000001</c:v>
                </c:pt>
                <c:pt idx="2824">
                  <c:v>-0.41181200000000001</c:v>
                </c:pt>
                <c:pt idx="2825">
                  <c:v>-0.59185600000000005</c:v>
                </c:pt>
                <c:pt idx="2826">
                  <c:v>-0.38730599999999998</c:v>
                </c:pt>
                <c:pt idx="2827">
                  <c:v>-0.41446300000000003</c:v>
                </c:pt>
                <c:pt idx="2828">
                  <c:v>-0.41181200000000001</c:v>
                </c:pt>
                <c:pt idx="2829">
                  <c:v>-0.57288700000000004</c:v>
                </c:pt>
                <c:pt idx="2830">
                  <c:v>-0.32024999999999998</c:v>
                </c:pt>
                <c:pt idx="2831">
                  <c:v>1.516E-2</c:v>
                </c:pt>
                <c:pt idx="2832">
                  <c:v>-0.53078599999999998</c:v>
                </c:pt>
                <c:pt idx="2833">
                  <c:v>-0.41181200000000001</c:v>
                </c:pt>
                <c:pt idx="2834">
                  <c:v>-1.5423</c:v>
                </c:pt>
                <c:pt idx="2835">
                  <c:v>1.516E-2</c:v>
                </c:pt>
                <c:pt idx="2836">
                  <c:v>-0.93860699999999997</c:v>
                </c:pt>
                <c:pt idx="2837">
                  <c:v>-0.83781300000000003</c:v>
                </c:pt>
                <c:pt idx="2838">
                  <c:v>-0.32029600000000003</c:v>
                </c:pt>
                <c:pt idx="2839">
                  <c:v>-0.65015500000000004</c:v>
                </c:pt>
                <c:pt idx="2840">
                  <c:v>-0.63846899999999995</c:v>
                </c:pt>
                <c:pt idx="2841">
                  <c:v>-0.96779800000000005</c:v>
                </c:pt>
                <c:pt idx="2842">
                  <c:v>-0.26930399999999999</c:v>
                </c:pt>
                <c:pt idx="2843">
                  <c:v>-0.51436999999999999</c:v>
                </c:pt>
                <c:pt idx="2844">
                  <c:v>-0.69949399999999995</c:v>
                </c:pt>
                <c:pt idx="2845">
                  <c:v>-0.195136</c:v>
                </c:pt>
                <c:pt idx="2846">
                  <c:v>-0.487516</c:v>
                </c:pt>
                <c:pt idx="2847">
                  <c:v>-0.467557</c:v>
                </c:pt>
                <c:pt idx="2848">
                  <c:v>-0.93335400000000002</c:v>
                </c:pt>
                <c:pt idx="2849">
                  <c:v>-0.45176100000000002</c:v>
                </c:pt>
                <c:pt idx="2850">
                  <c:v>-0.37410900000000002</c:v>
                </c:pt>
                <c:pt idx="2851">
                  <c:v>-0.71730300000000002</c:v>
                </c:pt>
                <c:pt idx="2852">
                  <c:v>0.182785</c:v>
                </c:pt>
                <c:pt idx="2853">
                  <c:v>-0.56512700000000005</c:v>
                </c:pt>
                <c:pt idx="2854">
                  <c:v>-0.467557</c:v>
                </c:pt>
                <c:pt idx="2855">
                  <c:v>-0.56239899999999998</c:v>
                </c:pt>
                <c:pt idx="2856">
                  <c:v>-0.37410900000000002</c:v>
                </c:pt>
                <c:pt idx="2857">
                  <c:v>5.8660999999999998E-2</c:v>
                </c:pt>
                <c:pt idx="2858">
                  <c:v>-0.40889300000000001</c:v>
                </c:pt>
                <c:pt idx="2859">
                  <c:v>-0.61165999999999998</c:v>
                </c:pt>
                <c:pt idx="2860">
                  <c:v>0.400121</c:v>
                </c:pt>
                <c:pt idx="2861">
                  <c:v>-5.4975999999999997E-2</c:v>
                </c:pt>
                <c:pt idx="2862">
                  <c:v>-0.45625199999999999</c:v>
                </c:pt>
                <c:pt idx="2863">
                  <c:v>-0.95341200000000004</c:v>
                </c:pt>
                <c:pt idx="2864">
                  <c:v>-0.15609500000000001</c:v>
                </c:pt>
                <c:pt idx="2865">
                  <c:v>-0.56239899999999998</c:v>
                </c:pt>
                <c:pt idx="2866">
                  <c:v>0.101413</c:v>
                </c:pt>
                <c:pt idx="2867">
                  <c:v>0.18476999999999999</c:v>
                </c:pt>
                <c:pt idx="2868">
                  <c:v>0.74502999999999997</c:v>
                </c:pt>
                <c:pt idx="2869">
                  <c:v>0.85124500000000003</c:v>
                </c:pt>
                <c:pt idx="2870">
                  <c:v>0.71055100000000004</c:v>
                </c:pt>
                <c:pt idx="2871">
                  <c:v>-0.30328899999999998</c:v>
                </c:pt>
                <c:pt idx="2872">
                  <c:v>0.80352599999999996</c:v>
                </c:pt>
                <c:pt idx="2873">
                  <c:v>-0.56262999999999996</c:v>
                </c:pt>
                <c:pt idx="2874">
                  <c:v>0.173933</c:v>
                </c:pt>
                <c:pt idx="2875">
                  <c:v>0.260716</c:v>
                </c:pt>
                <c:pt idx="2876">
                  <c:v>0.70685299999999995</c:v>
                </c:pt>
                <c:pt idx="2877">
                  <c:v>0.70522499999999999</c:v>
                </c:pt>
                <c:pt idx="2878">
                  <c:v>0.18593799999999999</c:v>
                </c:pt>
                <c:pt idx="2879">
                  <c:v>-0.50165599999999999</c:v>
                </c:pt>
                <c:pt idx="2880">
                  <c:v>0.56036399999999997</c:v>
                </c:pt>
                <c:pt idx="2881">
                  <c:v>0.75407900000000005</c:v>
                </c:pt>
                <c:pt idx="2882">
                  <c:v>0.56485399999999997</c:v>
                </c:pt>
                <c:pt idx="2883">
                  <c:v>0.68454599999999999</c:v>
                </c:pt>
                <c:pt idx="2884">
                  <c:v>0.78023900000000002</c:v>
                </c:pt>
                <c:pt idx="2885">
                  <c:v>0.90796399999999999</c:v>
                </c:pt>
                <c:pt idx="2886">
                  <c:v>0.67704600000000004</c:v>
                </c:pt>
                <c:pt idx="2887">
                  <c:v>0.70685299999999995</c:v>
                </c:pt>
                <c:pt idx="2888">
                  <c:v>-2.8223000000000002E-2</c:v>
                </c:pt>
                <c:pt idx="2889">
                  <c:v>1.1875100000000001</c:v>
                </c:pt>
                <c:pt idx="2890">
                  <c:v>-0.51834199999999997</c:v>
                </c:pt>
                <c:pt idx="2891">
                  <c:v>0.260716</c:v>
                </c:pt>
                <c:pt idx="2892">
                  <c:v>0.70522499999999999</c:v>
                </c:pt>
                <c:pt idx="2893">
                  <c:v>1.6140999999999999E-2</c:v>
                </c:pt>
                <c:pt idx="2894">
                  <c:v>-0.30328899999999998</c:v>
                </c:pt>
                <c:pt idx="2895">
                  <c:v>1.0600700000000001</c:v>
                </c:pt>
                <c:pt idx="2896">
                  <c:v>0.69533100000000003</c:v>
                </c:pt>
                <c:pt idx="2897">
                  <c:v>0.281858</c:v>
                </c:pt>
                <c:pt idx="2898">
                  <c:v>1.0600700000000001</c:v>
                </c:pt>
                <c:pt idx="2899">
                  <c:v>1.0891200000000001</c:v>
                </c:pt>
                <c:pt idx="2900">
                  <c:v>-1.13446</c:v>
                </c:pt>
                <c:pt idx="2901">
                  <c:v>-0.14156299999999999</c:v>
                </c:pt>
                <c:pt idx="2902">
                  <c:v>1.05443</c:v>
                </c:pt>
                <c:pt idx="2903">
                  <c:v>0.42076200000000002</c:v>
                </c:pt>
                <c:pt idx="2904">
                  <c:v>0.76355600000000001</c:v>
                </c:pt>
                <c:pt idx="2905">
                  <c:v>-0.69994900000000004</c:v>
                </c:pt>
                <c:pt idx="2906">
                  <c:v>3.2993000000000001E-2</c:v>
                </c:pt>
                <c:pt idx="2907">
                  <c:v>-0.129798</c:v>
                </c:pt>
                <c:pt idx="2908">
                  <c:v>-0.129798</c:v>
                </c:pt>
                <c:pt idx="2909">
                  <c:v>-0.16888400000000001</c:v>
                </c:pt>
                <c:pt idx="2910">
                  <c:v>1.22302</c:v>
                </c:pt>
                <c:pt idx="2911">
                  <c:v>0.38428899999999999</c:v>
                </c:pt>
                <c:pt idx="2912">
                  <c:v>1.2722599999999999</c:v>
                </c:pt>
                <c:pt idx="2913">
                  <c:v>0.75903299999999996</c:v>
                </c:pt>
                <c:pt idx="2914">
                  <c:v>0.960202</c:v>
                </c:pt>
                <c:pt idx="2915">
                  <c:v>-8.4869E-2</c:v>
                </c:pt>
                <c:pt idx="2916">
                  <c:v>-0.149838</c:v>
                </c:pt>
                <c:pt idx="2917">
                  <c:v>-0.149838</c:v>
                </c:pt>
                <c:pt idx="2918">
                  <c:v>0.76682099999999997</c:v>
                </c:pt>
                <c:pt idx="2919">
                  <c:v>0.75903299999999996</c:v>
                </c:pt>
                <c:pt idx="2920">
                  <c:v>-0.69994900000000004</c:v>
                </c:pt>
                <c:pt idx="2921">
                  <c:v>0.40389900000000001</c:v>
                </c:pt>
                <c:pt idx="2922">
                  <c:v>-0.566048</c:v>
                </c:pt>
                <c:pt idx="2923">
                  <c:v>0.98698900000000001</c:v>
                </c:pt>
                <c:pt idx="2924">
                  <c:v>0.960202</c:v>
                </c:pt>
                <c:pt idx="2925">
                  <c:v>0.189748</c:v>
                </c:pt>
                <c:pt idx="2926">
                  <c:v>0.42076200000000002</c:v>
                </c:pt>
                <c:pt idx="2927">
                  <c:v>0.82499599999999995</c:v>
                </c:pt>
                <c:pt idx="2928">
                  <c:v>0.36492799999999997</c:v>
                </c:pt>
                <c:pt idx="2929">
                  <c:v>-0.171264</c:v>
                </c:pt>
                <c:pt idx="2930">
                  <c:v>-0.27210800000000002</c:v>
                </c:pt>
                <c:pt idx="2931">
                  <c:v>-0.452127</c:v>
                </c:pt>
                <c:pt idx="2932">
                  <c:v>-1.8067E-2</c:v>
                </c:pt>
                <c:pt idx="2933">
                  <c:v>0.56796000000000002</c:v>
                </c:pt>
                <c:pt idx="2934">
                  <c:v>0.41481600000000002</c:v>
                </c:pt>
                <c:pt idx="2935">
                  <c:v>-0.305288</c:v>
                </c:pt>
                <c:pt idx="2936">
                  <c:v>0.26647799999999999</c:v>
                </c:pt>
                <c:pt idx="2937">
                  <c:v>-0.55608500000000005</c:v>
                </c:pt>
                <c:pt idx="2938">
                  <c:v>-0.16797999999999999</c:v>
                </c:pt>
                <c:pt idx="2939">
                  <c:v>0.69767400000000002</c:v>
                </c:pt>
                <c:pt idx="2940">
                  <c:v>0.26647799999999999</c:v>
                </c:pt>
                <c:pt idx="2941">
                  <c:v>0.56796000000000002</c:v>
                </c:pt>
                <c:pt idx="2942">
                  <c:v>0.65651400000000004</c:v>
                </c:pt>
                <c:pt idx="2943">
                  <c:v>-0.54242100000000004</c:v>
                </c:pt>
                <c:pt idx="2944">
                  <c:v>-8.7511000000000005E-2</c:v>
                </c:pt>
                <c:pt idx="2945">
                  <c:v>-0.16797999999999999</c:v>
                </c:pt>
                <c:pt idx="2946">
                  <c:v>0.32874700000000001</c:v>
                </c:pt>
                <c:pt idx="2947">
                  <c:v>-0.47019</c:v>
                </c:pt>
                <c:pt idx="2948">
                  <c:v>-0.54242100000000004</c:v>
                </c:pt>
                <c:pt idx="2949">
                  <c:v>9.9788000000000002E-2</c:v>
                </c:pt>
                <c:pt idx="2950">
                  <c:v>-0.54242100000000004</c:v>
                </c:pt>
                <c:pt idx="2951">
                  <c:v>-0.37727899999999998</c:v>
                </c:pt>
                <c:pt idx="2952">
                  <c:v>1.2165E-2</c:v>
                </c:pt>
                <c:pt idx="2953">
                  <c:v>-1.1316299999999999</c:v>
                </c:pt>
                <c:pt idx="2954">
                  <c:v>-0.42090300000000003</c:v>
                </c:pt>
                <c:pt idx="2955">
                  <c:v>-1.0307900000000001</c:v>
                </c:pt>
                <c:pt idx="2956">
                  <c:v>-0.96570900000000004</c:v>
                </c:pt>
                <c:pt idx="2957">
                  <c:v>0.23777699999999999</c:v>
                </c:pt>
                <c:pt idx="2958">
                  <c:v>-1.0307900000000001</c:v>
                </c:pt>
                <c:pt idx="2959">
                  <c:v>-1.0307900000000001</c:v>
                </c:pt>
                <c:pt idx="2960">
                  <c:v>-0.18732299999999999</c:v>
                </c:pt>
                <c:pt idx="2961">
                  <c:v>0.17182800000000001</c:v>
                </c:pt>
                <c:pt idx="2962">
                  <c:v>-0.126722</c:v>
                </c:pt>
                <c:pt idx="2963">
                  <c:v>-0.95226200000000005</c:v>
                </c:pt>
                <c:pt idx="2964">
                  <c:v>-0.77767299999999995</c:v>
                </c:pt>
                <c:pt idx="2965">
                  <c:v>-3.5075000000000002E-2</c:v>
                </c:pt>
                <c:pt idx="2966">
                  <c:v>-0.81808099999999995</c:v>
                </c:pt>
                <c:pt idx="2967">
                  <c:v>-0.20524300000000001</c:v>
                </c:pt>
                <c:pt idx="2968">
                  <c:v>-0.24745700000000001</c:v>
                </c:pt>
                <c:pt idx="2969">
                  <c:v>-0.38859100000000002</c:v>
                </c:pt>
                <c:pt idx="2970">
                  <c:v>-0.84948800000000002</c:v>
                </c:pt>
                <c:pt idx="2971">
                  <c:v>1.2165E-2</c:v>
                </c:pt>
                <c:pt idx="2972">
                  <c:v>0.22722700000000001</c:v>
                </c:pt>
                <c:pt idx="2973">
                  <c:v>-1.1533100000000001</c:v>
                </c:pt>
                <c:pt idx="2974">
                  <c:v>-1.6130100000000001</c:v>
                </c:pt>
                <c:pt idx="2975">
                  <c:v>-5.6749000000000001E-2</c:v>
                </c:pt>
                <c:pt idx="2976">
                  <c:v>-0.89857699999999996</c:v>
                </c:pt>
                <c:pt idx="2977">
                  <c:v>-0.92819700000000005</c:v>
                </c:pt>
                <c:pt idx="2978">
                  <c:v>-0.63131300000000001</c:v>
                </c:pt>
                <c:pt idx="2979">
                  <c:v>-0.20391799999999999</c:v>
                </c:pt>
                <c:pt idx="2980">
                  <c:v>-0.98973100000000003</c:v>
                </c:pt>
                <c:pt idx="2981">
                  <c:v>-0.92178700000000002</c:v>
                </c:pt>
                <c:pt idx="2982">
                  <c:v>-0.59235099999999996</c:v>
                </c:pt>
                <c:pt idx="2983">
                  <c:v>-0.53708199999999995</c:v>
                </c:pt>
                <c:pt idx="2984">
                  <c:v>0.22722700000000001</c:v>
                </c:pt>
                <c:pt idx="2985">
                  <c:v>1.8272E-2</c:v>
                </c:pt>
                <c:pt idx="2986">
                  <c:v>-0.71539900000000001</c:v>
                </c:pt>
                <c:pt idx="2987">
                  <c:v>-0.57069199999999998</c:v>
                </c:pt>
                <c:pt idx="2988">
                  <c:v>-0.58871700000000005</c:v>
                </c:pt>
                <c:pt idx="2989">
                  <c:v>-0.52576599999999996</c:v>
                </c:pt>
                <c:pt idx="2990">
                  <c:v>-1.1030899999999999</c:v>
                </c:pt>
                <c:pt idx="2991">
                  <c:v>-0.45403199999999999</c:v>
                </c:pt>
                <c:pt idx="2992">
                  <c:v>-0.55994200000000005</c:v>
                </c:pt>
                <c:pt idx="2993">
                  <c:v>-1.7676700000000001</c:v>
                </c:pt>
                <c:pt idx="2994">
                  <c:v>-0.54491000000000001</c:v>
                </c:pt>
                <c:pt idx="2995">
                  <c:v>-1.1030899999999999</c:v>
                </c:pt>
                <c:pt idx="2996">
                  <c:v>-0.52576599999999996</c:v>
                </c:pt>
                <c:pt idx="2997">
                  <c:v>-0.306975</c:v>
                </c:pt>
                <c:pt idx="2998">
                  <c:v>-0.98973100000000003</c:v>
                </c:pt>
                <c:pt idx="2999">
                  <c:v>-0.227599</c:v>
                </c:pt>
                <c:pt idx="3000">
                  <c:v>-0.64314899999999997</c:v>
                </c:pt>
                <c:pt idx="3001">
                  <c:v>-0.20391799999999999</c:v>
                </c:pt>
                <c:pt idx="3002">
                  <c:v>0.35125600000000001</c:v>
                </c:pt>
                <c:pt idx="3003">
                  <c:v>0.26377</c:v>
                </c:pt>
                <c:pt idx="3004">
                  <c:v>-7.3386999999999994E-2</c:v>
                </c:pt>
                <c:pt idx="3005">
                  <c:v>-0.220669</c:v>
                </c:pt>
                <c:pt idx="3006">
                  <c:v>0.11054600000000001</c:v>
                </c:pt>
                <c:pt idx="3007">
                  <c:v>0.61489700000000003</c:v>
                </c:pt>
                <c:pt idx="3008">
                  <c:v>0.39437499999999998</c:v>
                </c:pt>
                <c:pt idx="3009">
                  <c:v>-0.20855799999999999</c:v>
                </c:pt>
                <c:pt idx="3010">
                  <c:v>-4.1987999999999998E-2</c:v>
                </c:pt>
                <c:pt idx="3011">
                  <c:v>0.26377</c:v>
                </c:pt>
                <c:pt idx="3012">
                  <c:v>-1.1683600000000001</c:v>
                </c:pt>
                <c:pt idx="3013">
                  <c:v>0.61489700000000003</c:v>
                </c:pt>
                <c:pt idx="3014">
                  <c:v>-0.19042799999999999</c:v>
                </c:pt>
                <c:pt idx="3015">
                  <c:v>-4.1987999999999998E-2</c:v>
                </c:pt>
                <c:pt idx="3016">
                  <c:v>-1.4816100000000001</c:v>
                </c:pt>
                <c:pt idx="3017">
                  <c:v>-1.17299</c:v>
                </c:pt>
                <c:pt idx="3018">
                  <c:v>-0.35714299999999999</c:v>
                </c:pt>
                <c:pt idx="3019">
                  <c:v>3.3853000000000001E-2</c:v>
                </c:pt>
                <c:pt idx="3020">
                  <c:v>0.16953099999999999</c:v>
                </c:pt>
                <c:pt idx="3021">
                  <c:v>0.43472100000000002</c:v>
                </c:pt>
                <c:pt idx="3022">
                  <c:v>1.1967999999999999E-2</c:v>
                </c:pt>
                <c:pt idx="3023">
                  <c:v>0.35125600000000001</c:v>
                </c:pt>
                <c:pt idx="3024">
                  <c:v>-0.19289600000000001</c:v>
                </c:pt>
                <c:pt idx="3025">
                  <c:v>0.18174599999999999</c:v>
                </c:pt>
                <c:pt idx="3026">
                  <c:v>-3.4195999999999997E-2</c:v>
                </c:pt>
                <c:pt idx="3027">
                  <c:v>0.24093700000000001</c:v>
                </c:pt>
                <c:pt idx="3028">
                  <c:v>0.46735399999999999</c:v>
                </c:pt>
                <c:pt idx="3029">
                  <c:v>0.26567800000000003</c:v>
                </c:pt>
                <c:pt idx="3030">
                  <c:v>-1.18747</c:v>
                </c:pt>
                <c:pt idx="3031">
                  <c:v>-0.48098000000000002</c:v>
                </c:pt>
                <c:pt idx="3032">
                  <c:v>-0.83250999999999997</c:v>
                </c:pt>
                <c:pt idx="3033">
                  <c:v>-0.81879800000000003</c:v>
                </c:pt>
                <c:pt idx="3034">
                  <c:v>-0.225609</c:v>
                </c:pt>
                <c:pt idx="3035">
                  <c:v>-1.24102</c:v>
                </c:pt>
                <c:pt idx="3036">
                  <c:v>0.289825</c:v>
                </c:pt>
                <c:pt idx="3037">
                  <c:v>-1.2789200000000001</c:v>
                </c:pt>
                <c:pt idx="3038">
                  <c:v>-0.46754299999999999</c:v>
                </c:pt>
                <c:pt idx="3039">
                  <c:v>-0.38448300000000002</c:v>
                </c:pt>
                <c:pt idx="3040">
                  <c:v>0.162019</c:v>
                </c:pt>
                <c:pt idx="3041">
                  <c:v>-1.5078800000000001</c:v>
                </c:pt>
                <c:pt idx="3042">
                  <c:v>-1.5078800000000001</c:v>
                </c:pt>
                <c:pt idx="3043">
                  <c:v>-0.196856</c:v>
                </c:pt>
                <c:pt idx="3044">
                  <c:v>0.66548300000000005</c:v>
                </c:pt>
                <c:pt idx="3045">
                  <c:v>-9.2662999999999995E-2</c:v>
                </c:pt>
                <c:pt idx="3046">
                  <c:v>-9.2662999999999995E-2</c:v>
                </c:pt>
                <c:pt idx="3047">
                  <c:v>-0.52920999999999996</c:v>
                </c:pt>
                <c:pt idx="3048">
                  <c:v>-0.54763499999999998</c:v>
                </c:pt>
                <c:pt idx="3049">
                  <c:v>-0.27375100000000002</c:v>
                </c:pt>
                <c:pt idx="3050">
                  <c:v>0.11158899999999999</c:v>
                </c:pt>
                <c:pt idx="3051">
                  <c:v>-0.359489</c:v>
                </c:pt>
                <c:pt idx="3052">
                  <c:v>0.31467899999999999</c:v>
                </c:pt>
                <c:pt idx="3053">
                  <c:v>-0.15549199999999999</c:v>
                </c:pt>
                <c:pt idx="3054">
                  <c:v>-0.48176099999999999</c:v>
                </c:pt>
                <c:pt idx="3055">
                  <c:v>0.17860999999999999</c:v>
                </c:pt>
                <c:pt idx="3056">
                  <c:v>0.91385000000000005</c:v>
                </c:pt>
                <c:pt idx="3057">
                  <c:v>-0.88268000000000002</c:v>
                </c:pt>
                <c:pt idx="3058">
                  <c:v>-0.23083400000000001</c:v>
                </c:pt>
                <c:pt idx="3059">
                  <c:v>-0.40313700000000002</c:v>
                </c:pt>
                <c:pt idx="3060">
                  <c:v>0.91385000000000005</c:v>
                </c:pt>
                <c:pt idx="3061">
                  <c:v>-1.0035400000000001</c:v>
                </c:pt>
                <c:pt idx="3062">
                  <c:v>-0.23083400000000001</c:v>
                </c:pt>
                <c:pt idx="3063">
                  <c:v>-0.312996</c:v>
                </c:pt>
                <c:pt idx="3064">
                  <c:v>-1.7202</c:v>
                </c:pt>
                <c:pt idx="3065">
                  <c:v>-0.88268000000000002</c:v>
                </c:pt>
                <c:pt idx="3066">
                  <c:v>-1.0035400000000001</c:v>
                </c:pt>
                <c:pt idx="3067">
                  <c:v>-0.30871599999999999</c:v>
                </c:pt>
                <c:pt idx="3068">
                  <c:v>-0.18144299999999999</c:v>
                </c:pt>
                <c:pt idx="3069">
                  <c:v>-0.45271899999999998</c:v>
                </c:pt>
                <c:pt idx="3070">
                  <c:v>0.17860999999999999</c:v>
                </c:pt>
                <c:pt idx="3071">
                  <c:v>-0.48176099999999999</c:v>
                </c:pt>
                <c:pt idx="3072">
                  <c:v>-0.86613899999999999</c:v>
                </c:pt>
                <c:pt idx="3073">
                  <c:v>0.31076799999999999</c:v>
                </c:pt>
                <c:pt idx="3074">
                  <c:v>-0.51708299999999996</c:v>
                </c:pt>
                <c:pt idx="3075">
                  <c:v>3.9662999999999997E-2</c:v>
                </c:pt>
                <c:pt idx="3076">
                  <c:v>-0.110442</c:v>
                </c:pt>
                <c:pt idx="3077">
                  <c:v>0.27547300000000002</c:v>
                </c:pt>
                <c:pt idx="3078">
                  <c:v>-0.60251699999999997</c:v>
                </c:pt>
                <c:pt idx="3079">
                  <c:v>-0.52464999999999995</c:v>
                </c:pt>
                <c:pt idx="3080">
                  <c:v>0.39393099999999998</c:v>
                </c:pt>
                <c:pt idx="3081">
                  <c:v>-0.77407899999999996</c:v>
                </c:pt>
                <c:pt idx="3082">
                  <c:v>-0.93471800000000005</c:v>
                </c:pt>
                <c:pt idx="3083">
                  <c:v>-1.0820399999999999</c:v>
                </c:pt>
                <c:pt idx="3084">
                  <c:v>-0.74476100000000001</c:v>
                </c:pt>
                <c:pt idx="3085">
                  <c:v>-9.2814999999999995E-2</c:v>
                </c:pt>
                <c:pt idx="3086">
                  <c:v>-0.68464000000000003</c:v>
                </c:pt>
                <c:pt idx="3087">
                  <c:v>-0.94545699999999999</c:v>
                </c:pt>
                <c:pt idx="3088">
                  <c:v>-0.65834199999999998</c:v>
                </c:pt>
                <c:pt idx="3089">
                  <c:v>-0.28597899999999998</c:v>
                </c:pt>
                <c:pt idx="3090">
                  <c:v>-0.84616000000000002</c:v>
                </c:pt>
                <c:pt idx="3091">
                  <c:v>-1.06586</c:v>
                </c:pt>
                <c:pt idx="3092">
                  <c:v>-1.4404699999999999</c:v>
                </c:pt>
                <c:pt idx="3093">
                  <c:v>-0.47637299999999999</c:v>
                </c:pt>
                <c:pt idx="3094">
                  <c:v>0.27547300000000002</c:v>
                </c:pt>
                <c:pt idx="3095">
                  <c:v>0.91385000000000005</c:v>
                </c:pt>
                <c:pt idx="3096">
                  <c:v>-1.1402399999999999</c:v>
                </c:pt>
                <c:pt idx="3097">
                  <c:v>-0.77407899999999996</c:v>
                </c:pt>
                <c:pt idx="3098">
                  <c:v>-0.66752900000000004</c:v>
                </c:pt>
                <c:pt idx="3099">
                  <c:v>-0.77142999999999995</c:v>
                </c:pt>
                <c:pt idx="3100">
                  <c:v>-0.65834199999999998</c:v>
                </c:pt>
                <c:pt idx="3101">
                  <c:v>-1.6125700000000001</c:v>
                </c:pt>
                <c:pt idx="3102">
                  <c:v>-1.7641199999999999</c:v>
                </c:pt>
                <c:pt idx="3103">
                  <c:v>-0.582067</c:v>
                </c:pt>
                <c:pt idx="3104">
                  <c:v>-1.21088</c:v>
                </c:pt>
                <c:pt idx="3105">
                  <c:v>-0.95184800000000003</c:v>
                </c:pt>
                <c:pt idx="3106">
                  <c:v>-1.0953599999999999</c:v>
                </c:pt>
                <c:pt idx="3107">
                  <c:v>-9.6716999999999997E-2</c:v>
                </c:pt>
                <c:pt idx="3108">
                  <c:v>-0.41760999999999998</c:v>
                </c:pt>
                <c:pt idx="3109">
                  <c:v>-1.2533000000000001</c:v>
                </c:pt>
                <c:pt idx="3110">
                  <c:v>-2.5744400000000001</c:v>
                </c:pt>
                <c:pt idx="3111">
                  <c:v>-0.58940800000000004</c:v>
                </c:pt>
                <c:pt idx="3112">
                  <c:v>-0.41760999999999998</c:v>
                </c:pt>
                <c:pt idx="3113">
                  <c:v>-2.5493199999999998</c:v>
                </c:pt>
                <c:pt idx="3114">
                  <c:v>-2.5744400000000001</c:v>
                </c:pt>
                <c:pt idx="3115">
                  <c:v>-1.0957699999999999</c:v>
                </c:pt>
                <c:pt idx="3116">
                  <c:v>-1.9382200000000001</c:v>
                </c:pt>
                <c:pt idx="3117">
                  <c:v>-1.62117</c:v>
                </c:pt>
                <c:pt idx="3118">
                  <c:v>-4.8120000000000003E-2</c:v>
                </c:pt>
                <c:pt idx="3119">
                  <c:v>-2.3074699999999999</c:v>
                </c:pt>
                <c:pt idx="3120">
                  <c:v>-2.5594999999999999</c:v>
                </c:pt>
                <c:pt idx="3121">
                  <c:v>-2.02956</c:v>
                </c:pt>
                <c:pt idx="3122">
                  <c:v>-1.9769699999999999</c:v>
                </c:pt>
                <c:pt idx="3123">
                  <c:v>-4.7739999999999996E-3</c:v>
                </c:pt>
                <c:pt idx="3124">
                  <c:v>-1.30762</c:v>
                </c:pt>
                <c:pt idx="3125">
                  <c:v>-1.2927</c:v>
                </c:pt>
                <c:pt idx="3126">
                  <c:v>-2.0241199999999999</c:v>
                </c:pt>
                <c:pt idx="3127">
                  <c:v>-2.1528</c:v>
                </c:pt>
                <c:pt idx="3128">
                  <c:v>-2.79678</c:v>
                </c:pt>
                <c:pt idx="3129">
                  <c:v>-1.2205600000000001</c:v>
                </c:pt>
                <c:pt idx="3130">
                  <c:v>-1.23739</c:v>
                </c:pt>
                <c:pt idx="3131">
                  <c:v>-1.4867600000000001</c:v>
                </c:pt>
                <c:pt idx="3132">
                  <c:v>-0.97808600000000001</c:v>
                </c:pt>
                <c:pt idx="3133">
                  <c:v>-0.73417100000000002</c:v>
                </c:pt>
                <c:pt idx="3134">
                  <c:v>-1.60351</c:v>
                </c:pt>
                <c:pt idx="3135">
                  <c:v>-2.008</c:v>
                </c:pt>
                <c:pt idx="3136">
                  <c:v>-0.44629000000000002</c:v>
                </c:pt>
                <c:pt idx="3137">
                  <c:v>-1.4886900000000001</c:v>
                </c:pt>
                <c:pt idx="3138">
                  <c:v>-2.0241199999999999</c:v>
                </c:pt>
                <c:pt idx="3139">
                  <c:v>-0.69671300000000003</c:v>
                </c:pt>
                <c:pt idx="3140">
                  <c:v>-0.69671300000000003</c:v>
                </c:pt>
                <c:pt idx="3141">
                  <c:v>-1.14246</c:v>
                </c:pt>
                <c:pt idx="3142">
                  <c:v>-2.3964300000000001</c:v>
                </c:pt>
                <c:pt idx="3143">
                  <c:v>-2.4973299999999998</c:v>
                </c:pt>
                <c:pt idx="3144">
                  <c:v>-4.7739999999999996E-3</c:v>
                </c:pt>
                <c:pt idx="3145">
                  <c:v>-1.2205600000000001</c:v>
                </c:pt>
                <c:pt idx="3146">
                  <c:v>-2.79678</c:v>
                </c:pt>
                <c:pt idx="3147">
                  <c:v>-0.85394199999999998</c:v>
                </c:pt>
                <c:pt idx="3148">
                  <c:v>-1.6714</c:v>
                </c:pt>
                <c:pt idx="3149">
                  <c:v>-1.4867600000000001</c:v>
                </c:pt>
                <c:pt idx="3150">
                  <c:v>-0.39352500000000001</c:v>
                </c:pt>
                <c:pt idx="3151">
                  <c:v>-1.7685</c:v>
                </c:pt>
                <c:pt idx="3152">
                  <c:v>-1.71699</c:v>
                </c:pt>
                <c:pt idx="3153">
                  <c:v>-1.88489</c:v>
                </c:pt>
                <c:pt idx="3154">
                  <c:v>-0.83486199999999999</c:v>
                </c:pt>
                <c:pt idx="3155">
                  <c:v>-0.66727999999999998</c:v>
                </c:pt>
                <c:pt idx="3156">
                  <c:v>-1.28281</c:v>
                </c:pt>
                <c:pt idx="3157">
                  <c:v>-1.4810700000000001</c:v>
                </c:pt>
                <c:pt idx="3158">
                  <c:v>-1.4810700000000001</c:v>
                </c:pt>
                <c:pt idx="3159">
                  <c:v>-1.88489</c:v>
                </c:pt>
                <c:pt idx="3160">
                  <c:v>-0.98605900000000002</c:v>
                </c:pt>
                <c:pt idx="3161">
                  <c:v>-1.6034999999999999</c:v>
                </c:pt>
                <c:pt idx="3162">
                  <c:v>-1.6793</c:v>
                </c:pt>
                <c:pt idx="3163">
                  <c:v>-1.89133</c:v>
                </c:pt>
                <c:pt idx="3164">
                  <c:v>-0.80416500000000002</c:v>
                </c:pt>
                <c:pt idx="3165">
                  <c:v>-1.89133</c:v>
                </c:pt>
                <c:pt idx="3166">
                  <c:v>-1.5914299999999999</c:v>
                </c:pt>
                <c:pt idx="3167">
                  <c:v>-1.7381500000000001</c:v>
                </c:pt>
                <c:pt idx="3168">
                  <c:v>-0.56464599999999998</c:v>
                </c:pt>
                <c:pt idx="3169">
                  <c:v>-1.5914299999999999</c:v>
                </c:pt>
                <c:pt idx="3170">
                  <c:v>-0.56232300000000002</c:v>
                </c:pt>
                <c:pt idx="3171">
                  <c:v>-1.1775</c:v>
                </c:pt>
                <c:pt idx="3172">
                  <c:v>-1.7381500000000001</c:v>
                </c:pt>
                <c:pt idx="3173">
                  <c:v>-1.2400800000000001</c:v>
                </c:pt>
                <c:pt idx="3174">
                  <c:v>-1.3196000000000001</c:v>
                </c:pt>
                <c:pt idx="3175">
                  <c:v>-1.1570199999999999</c:v>
                </c:pt>
                <c:pt idx="3176">
                  <c:v>-0.91145200000000004</c:v>
                </c:pt>
                <c:pt idx="3177">
                  <c:v>-0.95708700000000002</c:v>
                </c:pt>
                <c:pt idx="3178">
                  <c:v>-1.58413</c:v>
                </c:pt>
                <c:pt idx="3179">
                  <c:v>-1.63801</c:v>
                </c:pt>
                <c:pt idx="3180">
                  <c:v>-0.882494</c:v>
                </c:pt>
                <c:pt idx="3181">
                  <c:v>-0.87299000000000004</c:v>
                </c:pt>
                <c:pt idx="3182">
                  <c:v>-2.1317400000000002</c:v>
                </c:pt>
                <c:pt idx="3183">
                  <c:v>-1.0718700000000001</c:v>
                </c:pt>
                <c:pt idx="3184">
                  <c:v>-0.98605900000000002</c:v>
                </c:pt>
                <c:pt idx="3185">
                  <c:v>-1.5229200000000001</c:v>
                </c:pt>
                <c:pt idx="3186">
                  <c:v>-0.964557</c:v>
                </c:pt>
                <c:pt idx="3187">
                  <c:v>-1.27857</c:v>
                </c:pt>
                <c:pt idx="3188">
                  <c:v>-0.20774899999999999</c:v>
                </c:pt>
                <c:pt idx="3189">
                  <c:v>-1.6873</c:v>
                </c:pt>
                <c:pt idx="3190">
                  <c:v>-1.11493</c:v>
                </c:pt>
                <c:pt idx="3191">
                  <c:v>-0.72419999999999995</c:v>
                </c:pt>
                <c:pt idx="3192">
                  <c:v>-1.15418</c:v>
                </c:pt>
                <c:pt idx="3193">
                  <c:v>-0.77906399999999998</c:v>
                </c:pt>
                <c:pt idx="3194">
                  <c:v>-1.1753199999999999</c:v>
                </c:pt>
                <c:pt idx="3195">
                  <c:v>-1.11493</c:v>
                </c:pt>
                <c:pt idx="3196">
                  <c:v>-1.27857</c:v>
                </c:pt>
                <c:pt idx="3197">
                  <c:v>-0.82325999999999999</c:v>
                </c:pt>
                <c:pt idx="3198">
                  <c:v>-1.4659500000000001</c:v>
                </c:pt>
                <c:pt idx="3199">
                  <c:v>-1.2799799999999999</c:v>
                </c:pt>
                <c:pt idx="3200">
                  <c:v>-0.72419999999999995</c:v>
                </c:pt>
                <c:pt idx="3201">
                  <c:v>-1.2986599999999999</c:v>
                </c:pt>
                <c:pt idx="3202">
                  <c:v>-1.23458</c:v>
                </c:pt>
                <c:pt idx="3203">
                  <c:v>-1.85676</c:v>
                </c:pt>
                <c:pt idx="3204">
                  <c:v>-0.61045199999999999</c:v>
                </c:pt>
                <c:pt idx="3205">
                  <c:v>0.114399</c:v>
                </c:pt>
                <c:pt idx="3206">
                  <c:v>-0.51816399999999996</c:v>
                </c:pt>
                <c:pt idx="3207">
                  <c:v>-1.20173</c:v>
                </c:pt>
                <c:pt idx="3208">
                  <c:v>-0.62598100000000001</c:v>
                </c:pt>
                <c:pt idx="3209">
                  <c:v>-0.61045199999999999</c:v>
                </c:pt>
                <c:pt idx="3210">
                  <c:v>-0.53930299999999998</c:v>
                </c:pt>
                <c:pt idx="3211">
                  <c:v>-0.50317199999999995</c:v>
                </c:pt>
                <c:pt idx="3212">
                  <c:v>-2.9670999999999999E-2</c:v>
                </c:pt>
                <c:pt idx="3213">
                  <c:v>-0.61045199999999999</c:v>
                </c:pt>
                <c:pt idx="3214">
                  <c:v>-5.3211000000000001E-2</c:v>
                </c:pt>
                <c:pt idx="3215">
                  <c:v>-0.89935399999999999</c:v>
                </c:pt>
                <c:pt idx="3216">
                  <c:v>-1.0758700000000001</c:v>
                </c:pt>
                <c:pt idx="3217">
                  <c:v>-0.68793700000000002</c:v>
                </c:pt>
                <c:pt idx="3218">
                  <c:v>-0.72401000000000004</c:v>
                </c:pt>
                <c:pt idx="3219">
                  <c:v>-0.44445200000000001</c:v>
                </c:pt>
                <c:pt idx="3220">
                  <c:v>-0.58057300000000001</c:v>
                </c:pt>
                <c:pt idx="3221">
                  <c:v>-1.4501E-2</c:v>
                </c:pt>
                <c:pt idx="3222">
                  <c:v>-0.50317199999999995</c:v>
                </c:pt>
                <c:pt idx="3223">
                  <c:v>-0.61045199999999999</c:v>
                </c:pt>
                <c:pt idx="3224">
                  <c:v>-0.61045199999999999</c:v>
                </c:pt>
                <c:pt idx="3225">
                  <c:v>-1.07741</c:v>
                </c:pt>
                <c:pt idx="3226">
                  <c:v>-0.374168</c:v>
                </c:pt>
                <c:pt idx="3227">
                  <c:v>-0.13917099999999999</c:v>
                </c:pt>
                <c:pt idx="3228">
                  <c:v>-1.1192299999999999</c:v>
                </c:pt>
                <c:pt idx="3229">
                  <c:v>-0.51118200000000003</c:v>
                </c:pt>
                <c:pt idx="3230">
                  <c:v>-1.2537</c:v>
                </c:pt>
                <c:pt idx="3231">
                  <c:v>-0.59533000000000003</c:v>
                </c:pt>
                <c:pt idx="3232">
                  <c:v>-0.72692400000000001</c:v>
                </c:pt>
                <c:pt idx="3233">
                  <c:v>-0.34843499999999999</c:v>
                </c:pt>
                <c:pt idx="3234">
                  <c:v>-0.52941000000000005</c:v>
                </c:pt>
                <c:pt idx="3235">
                  <c:v>-0.54119499999999998</c:v>
                </c:pt>
                <c:pt idx="3236">
                  <c:v>-1.2537</c:v>
                </c:pt>
                <c:pt idx="3237">
                  <c:v>-0.60231000000000001</c:v>
                </c:pt>
                <c:pt idx="3238">
                  <c:v>-0.74821899999999997</c:v>
                </c:pt>
                <c:pt idx="3239">
                  <c:v>-0.52039199999999997</c:v>
                </c:pt>
                <c:pt idx="3240">
                  <c:v>-0.34843499999999999</c:v>
                </c:pt>
                <c:pt idx="3241">
                  <c:v>-0.44528499999999999</c:v>
                </c:pt>
                <c:pt idx="3242">
                  <c:v>-0.80287699999999995</c:v>
                </c:pt>
                <c:pt idx="3243">
                  <c:v>-1.1449</c:v>
                </c:pt>
                <c:pt idx="3244">
                  <c:v>-0.75843000000000005</c:v>
                </c:pt>
                <c:pt idx="3245">
                  <c:v>-0.30210399999999998</c:v>
                </c:pt>
                <c:pt idx="3246">
                  <c:v>-0.71934100000000001</c:v>
                </c:pt>
                <c:pt idx="3247">
                  <c:v>-1.3303</c:v>
                </c:pt>
                <c:pt idx="3248">
                  <c:v>-0.77090099999999995</c:v>
                </c:pt>
                <c:pt idx="3249">
                  <c:v>-7.6836000000000002E-2</c:v>
                </c:pt>
                <c:pt idx="3250">
                  <c:v>-0.18758900000000001</c:v>
                </c:pt>
                <c:pt idx="3251">
                  <c:v>4.8904999999999997E-2</c:v>
                </c:pt>
                <c:pt idx="3252">
                  <c:v>4.5969000000000003E-2</c:v>
                </c:pt>
                <c:pt idx="3253">
                  <c:v>-4.3102000000000001E-2</c:v>
                </c:pt>
                <c:pt idx="3254">
                  <c:v>0.20396500000000001</c:v>
                </c:pt>
                <c:pt idx="3255">
                  <c:v>-1.2692300000000001</c:v>
                </c:pt>
                <c:pt idx="3256">
                  <c:v>-0.955345</c:v>
                </c:pt>
                <c:pt idx="3257">
                  <c:v>-0.48531099999999999</c:v>
                </c:pt>
                <c:pt idx="3258">
                  <c:v>-0.56065200000000004</c:v>
                </c:pt>
                <c:pt idx="3259">
                  <c:v>-0.38753100000000001</c:v>
                </c:pt>
                <c:pt idx="3260">
                  <c:v>-0.18758900000000001</c:v>
                </c:pt>
                <c:pt idx="3261">
                  <c:v>-1.2692300000000001</c:v>
                </c:pt>
                <c:pt idx="3262">
                  <c:v>3.7982000000000002E-2</c:v>
                </c:pt>
                <c:pt idx="3263">
                  <c:v>-7.6836000000000002E-2</c:v>
                </c:pt>
                <c:pt idx="3264">
                  <c:v>-0.50373900000000005</c:v>
                </c:pt>
                <c:pt idx="3265">
                  <c:v>0.20396500000000001</c:v>
                </c:pt>
                <c:pt idx="3266">
                  <c:v>-0.95310099999999998</c:v>
                </c:pt>
                <c:pt idx="3267">
                  <c:v>-1.24864</c:v>
                </c:pt>
                <c:pt idx="3268">
                  <c:v>-0.27265499999999998</c:v>
                </c:pt>
                <c:pt idx="3269">
                  <c:v>-0.58924100000000001</c:v>
                </c:pt>
                <c:pt idx="3270">
                  <c:v>-0.87837200000000004</c:v>
                </c:pt>
                <c:pt idx="3271">
                  <c:v>-0.105771</c:v>
                </c:pt>
                <c:pt idx="3272">
                  <c:v>0.82349000000000006</c:v>
                </c:pt>
                <c:pt idx="3273">
                  <c:v>-1.1899299999999999</c:v>
                </c:pt>
                <c:pt idx="3274">
                  <c:v>-1.1899299999999999</c:v>
                </c:pt>
                <c:pt idx="3275">
                  <c:v>-0.29382599999999998</c:v>
                </c:pt>
                <c:pt idx="3276">
                  <c:v>-0.82528999999999997</c:v>
                </c:pt>
                <c:pt idx="3277">
                  <c:v>-0.946546</c:v>
                </c:pt>
                <c:pt idx="3278">
                  <c:v>-0.50589499999999998</c:v>
                </c:pt>
                <c:pt idx="3279">
                  <c:v>-1.1208499999999999</c:v>
                </c:pt>
                <c:pt idx="3280">
                  <c:v>-0.97654300000000005</c:v>
                </c:pt>
                <c:pt idx="3281">
                  <c:v>-0.87450600000000001</c:v>
                </c:pt>
                <c:pt idx="3282">
                  <c:v>0.82349000000000006</c:v>
                </c:pt>
                <c:pt idx="3283">
                  <c:v>-0.87837200000000004</c:v>
                </c:pt>
                <c:pt idx="3284">
                  <c:v>0.21043100000000001</c:v>
                </c:pt>
                <c:pt idx="3285">
                  <c:v>0.89655300000000004</c:v>
                </c:pt>
                <c:pt idx="3286">
                  <c:v>-9.6010999999999999E-2</c:v>
                </c:pt>
                <c:pt idx="3287">
                  <c:v>-1.1899299999999999</c:v>
                </c:pt>
                <c:pt idx="3288">
                  <c:v>-0.79715400000000003</c:v>
                </c:pt>
                <c:pt idx="3289">
                  <c:v>-0.57181199999999999</c:v>
                </c:pt>
                <c:pt idx="3290">
                  <c:v>-1.1280699999999999</c:v>
                </c:pt>
                <c:pt idx="3291">
                  <c:v>-1.1280699999999999</c:v>
                </c:pt>
                <c:pt idx="3292">
                  <c:v>-1.21061</c:v>
                </c:pt>
                <c:pt idx="3293">
                  <c:v>-1.5540099999999999</c:v>
                </c:pt>
                <c:pt idx="3294">
                  <c:v>-0.78456400000000004</c:v>
                </c:pt>
                <c:pt idx="3295">
                  <c:v>-0.17668200000000001</c:v>
                </c:pt>
                <c:pt idx="3296">
                  <c:v>-0.310645</c:v>
                </c:pt>
                <c:pt idx="3297">
                  <c:v>-0.50990899999999995</c:v>
                </c:pt>
                <c:pt idx="3298">
                  <c:v>-1.8202199999999999</c:v>
                </c:pt>
                <c:pt idx="3299">
                  <c:v>-0.770872</c:v>
                </c:pt>
                <c:pt idx="3300">
                  <c:v>-1.04027</c:v>
                </c:pt>
                <c:pt idx="3301">
                  <c:v>-1.1679999999999999</c:v>
                </c:pt>
                <c:pt idx="3302">
                  <c:v>0.35548099999999999</c:v>
                </c:pt>
                <c:pt idx="3303">
                  <c:v>-1.3836299999999999</c:v>
                </c:pt>
                <c:pt idx="3304">
                  <c:v>-0.78819099999999997</c:v>
                </c:pt>
                <c:pt idx="3305">
                  <c:v>-0.95633699999999999</c:v>
                </c:pt>
                <c:pt idx="3306">
                  <c:v>-0.61965800000000004</c:v>
                </c:pt>
                <c:pt idx="3307">
                  <c:v>-0.50580999999999998</c:v>
                </c:pt>
                <c:pt idx="3308">
                  <c:v>-1.92737</c:v>
                </c:pt>
                <c:pt idx="3309">
                  <c:v>-0.310645</c:v>
                </c:pt>
                <c:pt idx="3310">
                  <c:v>-1.21061</c:v>
                </c:pt>
                <c:pt idx="3311">
                  <c:v>-0.46723500000000001</c:v>
                </c:pt>
                <c:pt idx="3312">
                  <c:v>-0.26046799999999998</c:v>
                </c:pt>
                <c:pt idx="3313">
                  <c:v>-0.50580999999999998</c:v>
                </c:pt>
                <c:pt idx="3314">
                  <c:v>-0.44595499999999999</c:v>
                </c:pt>
                <c:pt idx="3315">
                  <c:v>-0.19712299999999999</c:v>
                </c:pt>
                <c:pt idx="3316">
                  <c:v>-0.95633699999999999</c:v>
                </c:pt>
                <c:pt idx="3317">
                  <c:v>-0.893594</c:v>
                </c:pt>
                <c:pt idx="3318">
                  <c:v>0.13945199999999999</c:v>
                </c:pt>
                <c:pt idx="3319">
                  <c:v>-0.60610699999999995</c:v>
                </c:pt>
                <c:pt idx="3320">
                  <c:v>0.13945199999999999</c:v>
                </c:pt>
                <c:pt idx="3321">
                  <c:v>0.391065</c:v>
                </c:pt>
                <c:pt idx="3322">
                  <c:v>-0.93243200000000004</c:v>
                </c:pt>
                <c:pt idx="3323">
                  <c:v>-0.64352799999999999</c:v>
                </c:pt>
                <c:pt idx="3324">
                  <c:v>-0.56681700000000002</c:v>
                </c:pt>
                <c:pt idx="3325">
                  <c:v>0.50133499999999998</c:v>
                </c:pt>
                <c:pt idx="3326">
                  <c:v>-0.17613200000000001</c:v>
                </c:pt>
                <c:pt idx="3327">
                  <c:v>-0.60208399999999995</c:v>
                </c:pt>
                <c:pt idx="3328">
                  <c:v>0.71055100000000004</c:v>
                </c:pt>
                <c:pt idx="3329">
                  <c:v>-0.48224</c:v>
                </c:pt>
                <c:pt idx="3330">
                  <c:v>-0.48482799999999998</c:v>
                </c:pt>
                <c:pt idx="3331">
                  <c:v>-0.198208</c:v>
                </c:pt>
                <c:pt idx="3332">
                  <c:v>-0.36959700000000001</c:v>
                </c:pt>
                <c:pt idx="3333">
                  <c:v>1.6140999999999999E-2</c:v>
                </c:pt>
                <c:pt idx="3334">
                  <c:v>-0.64352799999999999</c:v>
                </c:pt>
                <c:pt idx="3335">
                  <c:v>-0.81871099999999997</c:v>
                </c:pt>
                <c:pt idx="3336">
                  <c:v>-0.60208399999999995</c:v>
                </c:pt>
                <c:pt idx="3337">
                  <c:v>-0.358047</c:v>
                </c:pt>
                <c:pt idx="3338">
                  <c:v>-0.77221700000000004</c:v>
                </c:pt>
                <c:pt idx="3339">
                  <c:v>-0.358047</c:v>
                </c:pt>
                <c:pt idx="3340">
                  <c:v>-0.77221700000000004</c:v>
                </c:pt>
                <c:pt idx="3341">
                  <c:v>-0.88401300000000005</c:v>
                </c:pt>
                <c:pt idx="3342">
                  <c:v>-0.56201599999999996</c:v>
                </c:pt>
                <c:pt idx="3343">
                  <c:v>-0.31493399999999999</c:v>
                </c:pt>
                <c:pt idx="3344">
                  <c:v>2.0630000000000002E-3</c:v>
                </c:pt>
                <c:pt idx="3345">
                  <c:v>-0.77631799999999995</c:v>
                </c:pt>
                <c:pt idx="3346">
                  <c:v>-0.56681700000000002</c:v>
                </c:pt>
                <c:pt idx="3347">
                  <c:v>0.28159200000000001</c:v>
                </c:pt>
                <c:pt idx="3348">
                  <c:v>0.28159200000000001</c:v>
                </c:pt>
                <c:pt idx="3349">
                  <c:v>0.13945199999999999</c:v>
                </c:pt>
                <c:pt idx="3350">
                  <c:v>0.81352100000000005</c:v>
                </c:pt>
                <c:pt idx="3351">
                  <c:v>0.84074499999999996</c:v>
                </c:pt>
                <c:pt idx="3352">
                  <c:v>-0.45113700000000001</c:v>
                </c:pt>
                <c:pt idx="3353">
                  <c:v>0.48061700000000002</c:v>
                </c:pt>
                <c:pt idx="3354">
                  <c:v>0.114443</c:v>
                </c:pt>
                <c:pt idx="3355">
                  <c:v>-0.45113700000000001</c:v>
                </c:pt>
                <c:pt idx="3356">
                  <c:v>0.67553600000000003</c:v>
                </c:pt>
                <c:pt idx="3357">
                  <c:v>0.31619000000000003</c:v>
                </c:pt>
                <c:pt idx="3358">
                  <c:v>0.44447199999999998</c:v>
                </c:pt>
                <c:pt idx="3359">
                  <c:v>0.42372100000000001</c:v>
                </c:pt>
                <c:pt idx="3360">
                  <c:v>0.21288099999999999</c:v>
                </c:pt>
                <c:pt idx="3361">
                  <c:v>0.74039600000000005</c:v>
                </c:pt>
                <c:pt idx="3362">
                  <c:v>0.31619000000000003</c:v>
                </c:pt>
                <c:pt idx="3363">
                  <c:v>0.68269299999999999</c:v>
                </c:pt>
                <c:pt idx="3364">
                  <c:v>-0.381218</c:v>
                </c:pt>
                <c:pt idx="3365">
                  <c:v>0.114443</c:v>
                </c:pt>
                <c:pt idx="3366">
                  <c:v>0.4572</c:v>
                </c:pt>
                <c:pt idx="3367">
                  <c:v>-5.4350000000000002E-2</c:v>
                </c:pt>
                <c:pt idx="3368">
                  <c:v>0.81352100000000005</c:v>
                </c:pt>
                <c:pt idx="3369">
                  <c:v>0.92646600000000001</c:v>
                </c:pt>
                <c:pt idx="3370">
                  <c:v>0.76619000000000004</c:v>
                </c:pt>
                <c:pt idx="3371">
                  <c:v>0.249975</c:v>
                </c:pt>
                <c:pt idx="3372">
                  <c:v>0.69571700000000003</c:v>
                </c:pt>
                <c:pt idx="3373">
                  <c:v>0.40450399999999997</c:v>
                </c:pt>
                <c:pt idx="3374">
                  <c:v>0.68269299999999999</c:v>
                </c:pt>
                <c:pt idx="3375">
                  <c:v>0.69571700000000003</c:v>
                </c:pt>
                <c:pt idx="3376">
                  <c:v>0.84074499999999996</c:v>
                </c:pt>
                <c:pt idx="3377">
                  <c:v>0.31714799999999999</c:v>
                </c:pt>
                <c:pt idx="3378">
                  <c:v>0.96045899999999995</c:v>
                </c:pt>
                <c:pt idx="3379">
                  <c:v>0.27274700000000002</c:v>
                </c:pt>
                <c:pt idx="3380">
                  <c:v>0.83787699999999998</c:v>
                </c:pt>
                <c:pt idx="3381">
                  <c:v>0.98064899999999999</c:v>
                </c:pt>
                <c:pt idx="3382">
                  <c:v>0.96045899999999995</c:v>
                </c:pt>
                <c:pt idx="3383">
                  <c:v>0.67553600000000003</c:v>
                </c:pt>
                <c:pt idx="3384">
                  <c:v>0.83393300000000004</c:v>
                </c:pt>
                <c:pt idx="3385">
                  <c:v>0.95821900000000004</c:v>
                </c:pt>
                <c:pt idx="3386">
                  <c:v>-0.20181499999999999</c:v>
                </c:pt>
                <c:pt idx="3387">
                  <c:v>0.47166999999999998</c:v>
                </c:pt>
                <c:pt idx="3388">
                  <c:v>0.398955</c:v>
                </c:pt>
                <c:pt idx="3389">
                  <c:v>1.1376599999999999</c:v>
                </c:pt>
                <c:pt idx="3390">
                  <c:v>-4.2265999999999998E-2</c:v>
                </c:pt>
                <c:pt idx="3391">
                  <c:v>0.40497699999999998</c:v>
                </c:pt>
                <c:pt idx="3392">
                  <c:v>-0.71768200000000004</c:v>
                </c:pt>
                <c:pt idx="3393">
                  <c:v>0.47166999999999998</c:v>
                </c:pt>
                <c:pt idx="3394">
                  <c:v>0.59489199999999998</c:v>
                </c:pt>
                <c:pt idx="3395">
                  <c:v>0.97593099999999999</c:v>
                </c:pt>
                <c:pt idx="3396">
                  <c:v>-0.132824</c:v>
                </c:pt>
                <c:pt idx="3397">
                  <c:v>0.54524300000000003</c:v>
                </c:pt>
                <c:pt idx="3398">
                  <c:v>0.398955</c:v>
                </c:pt>
                <c:pt idx="3399">
                  <c:v>0.41929300000000003</c:v>
                </c:pt>
                <c:pt idx="3400">
                  <c:v>-0.71768200000000004</c:v>
                </c:pt>
                <c:pt idx="3401">
                  <c:v>0.98479399999999995</c:v>
                </c:pt>
                <c:pt idx="3402">
                  <c:v>0.54524300000000003</c:v>
                </c:pt>
                <c:pt idx="3403">
                  <c:v>-0.20181499999999999</c:v>
                </c:pt>
                <c:pt idx="3404">
                  <c:v>0.79949300000000001</c:v>
                </c:pt>
                <c:pt idx="3405">
                  <c:v>-0.14176900000000001</c:v>
                </c:pt>
                <c:pt idx="3406">
                  <c:v>0.81223599999999996</c:v>
                </c:pt>
                <c:pt idx="3407">
                  <c:v>1.1850400000000001</c:v>
                </c:pt>
                <c:pt idx="3408">
                  <c:v>0.98479399999999995</c:v>
                </c:pt>
                <c:pt idx="3409">
                  <c:v>0.15159600000000001</c:v>
                </c:pt>
                <c:pt idx="3410">
                  <c:v>9.6559000000000006E-2</c:v>
                </c:pt>
                <c:pt idx="3411">
                  <c:v>0.102143</c:v>
                </c:pt>
                <c:pt idx="3412">
                  <c:v>0.55464800000000003</c:v>
                </c:pt>
                <c:pt idx="3413">
                  <c:v>0.25459599999999999</c:v>
                </c:pt>
                <c:pt idx="3414">
                  <c:v>0.314697</c:v>
                </c:pt>
                <c:pt idx="3415">
                  <c:v>1.08971</c:v>
                </c:pt>
                <c:pt idx="3416">
                  <c:v>0.61869600000000002</c:v>
                </c:pt>
                <c:pt idx="3417">
                  <c:v>0.62200500000000003</c:v>
                </c:pt>
                <c:pt idx="3418">
                  <c:v>0.25459599999999999</c:v>
                </c:pt>
                <c:pt idx="3419">
                  <c:v>0.54934099999999997</c:v>
                </c:pt>
                <c:pt idx="3420">
                  <c:v>0.61869600000000002</c:v>
                </c:pt>
                <c:pt idx="3421">
                  <c:v>0.73489599999999999</c:v>
                </c:pt>
                <c:pt idx="3422">
                  <c:v>0.25325799999999998</c:v>
                </c:pt>
                <c:pt idx="3423">
                  <c:v>1.4204E-2</c:v>
                </c:pt>
                <c:pt idx="3424">
                  <c:v>0.15159600000000001</c:v>
                </c:pt>
                <c:pt idx="3425">
                  <c:v>0.88664100000000001</c:v>
                </c:pt>
                <c:pt idx="3426">
                  <c:v>0.34432099999999999</c:v>
                </c:pt>
                <c:pt idx="3427">
                  <c:v>0.44502399999999998</c:v>
                </c:pt>
                <c:pt idx="3428">
                  <c:v>0.25459599999999999</c:v>
                </c:pt>
                <c:pt idx="3429">
                  <c:v>-0.429197</c:v>
                </c:pt>
                <c:pt idx="3430">
                  <c:v>-5.7931999999999997E-2</c:v>
                </c:pt>
                <c:pt idx="3431">
                  <c:v>-0.75992199999999999</c:v>
                </c:pt>
                <c:pt idx="3432">
                  <c:v>0.327212</c:v>
                </c:pt>
                <c:pt idx="3433">
                  <c:v>0.55464800000000003</c:v>
                </c:pt>
                <c:pt idx="3434">
                  <c:v>0.314697</c:v>
                </c:pt>
                <c:pt idx="3435">
                  <c:v>-2.45018</c:v>
                </c:pt>
                <c:pt idx="3436">
                  <c:v>-0.97561900000000001</c:v>
                </c:pt>
                <c:pt idx="3437">
                  <c:v>-0.89080400000000004</c:v>
                </c:pt>
                <c:pt idx="3438">
                  <c:v>-1.81026</c:v>
                </c:pt>
                <c:pt idx="3439">
                  <c:v>-0.93867299999999998</c:v>
                </c:pt>
                <c:pt idx="3440">
                  <c:v>-0.52329300000000001</c:v>
                </c:pt>
                <c:pt idx="3441">
                  <c:v>-0.62389700000000003</c:v>
                </c:pt>
                <c:pt idx="3442">
                  <c:v>-0.86852700000000005</c:v>
                </c:pt>
                <c:pt idx="3443">
                  <c:v>-0.42610900000000002</c:v>
                </c:pt>
                <c:pt idx="3444">
                  <c:v>-0.38957599999999998</c:v>
                </c:pt>
                <c:pt idx="3445">
                  <c:v>-2.65727</c:v>
                </c:pt>
                <c:pt idx="3446">
                  <c:v>-0.484624</c:v>
                </c:pt>
                <c:pt idx="3447">
                  <c:v>-2.4624000000000001</c:v>
                </c:pt>
                <c:pt idx="3448">
                  <c:v>-0.91430800000000001</c:v>
                </c:pt>
                <c:pt idx="3449">
                  <c:v>-0.91430800000000001</c:v>
                </c:pt>
                <c:pt idx="3450">
                  <c:v>-1.1314500000000001</c:v>
                </c:pt>
                <c:pt idx="3451">
                  <c:v>-0.48729299999999998</c:v>
                </c:pt>
                <c:pt idx="3452">
                  <c:v>-0.38957599999999998</c:v>
                </c:pt>
                <c:pt idx="3453">
                  <c:v>-0.93143600000000004</c:v>
                </c:pt>
                <c:pt idx="3454">
                  <c:v>-0.25886599999999999</c:v>
                </c:pt>
                <c:pt idx="3455">
                  <c:v>-1.44736</c:v>
                </c:pt>
                <c:pt idx="3456">
                  <c:v>-0.83330599999999999</c:v>
                </c:pt>
                <c:pt idx="3457">
                  <c:v>-0.42610900000000002</c:v>
                </c:pt>
                <c:pt idx="3458">
                  <c:v>-1.9237500000000001</c:v>
                </c:pt>
                <c:pt idx="3459">
                  <c:v>-2.8640400000000001</c:v>
                </c:pt>
                <c:pt idx="3460">
                  <c:v>-1.44736</c:v>
                </c:pt>
                <c:pt idx="3461">
                  <c:v>-0.42610900000000002</c:v>
                </c:pt>
                <c:pt idx="3462">
                  <c:v>-0.83330599999999999</c:v>
                </c:pt>
                <c:pt idx="3463">
                  <c:v>-0.76379399999999997</c:v>
                </c:pt>
                <c:pt idx="3464">
                  <c:v>-0.36194300000000001</c:v>
                </c:pt>
                <c:pt idx="3465">
                  <c:v>-0.24674099999999999</c:v>
                </c:pt>
                <c:pt idx="3466">
                  <c:v>-1.0873900000000001</c:v>
                </c:pt>
                <c:pt idx="3467">
                  <c:v>-0.37269400000000003</c:v>
                </c:pt>
                <c:pt idx="3468">
                  <c:v>-0.256492</c:v>
                </c:pt>
                <c:pt idx="3469">
                  <c:v>4.3725E-2</c:v>
                </c:pt>
                <c:pt idx="3470">
                  <c:v>-0.226378</c:v>
                </c:pt>
                <c:pt idx="3471">
                  <c:v>-0.27686300000000003</c:v>
                </c:pt>
                <c:pt idx="3472">
                  <c:v>-1.7656799999999999</c:v>
                </c:pt>
                <c:pt idx="3473">
                  <c:v>-0.256492</c:v>
                </c:pt>
                <c:pt idx="3474">
                  <c:v>-0.90469299999999997</c:v>
                </c:pt>
                <c:pt idx="3475">
                  <c:v>-1.5321899999999999</c:v>
                </c:pt>
                <c:pt idx="3476">
                  <c:v>-0.32892300000000002</c:v>
                </c:pt>
                <c:pt idx="3477">
                  <c:v>-0.37269400000000003</c:v>
                </c:pt>
                <c:pt idx="3478">
                  <c:v>-8.8152999999999995E-2</c:v>
                </c:pt>
                <c:pt idx="3479">
                  <c:v>-1.9821200000000001</c:v>
                </c:pt>
                <c:pt idx="3480">
                  <c:v>-0.62324599999999997</c:v>
                </c:pt>
                <c:pt idx="3481">
                  <c:v>-4.9620000000000003E-3</c:v>
                </c:pt>
                <c:pt idx="3482">
                  <c:v>-8.1838999999999995E-2</c:v>
                </c:pt>
                <c:pt idx="3483">
                  <c:v>-1.21272</c:v>
                </c:pt>
                <c:pt idx="3484">
                  <c:v>-0.94965999999999995</c:v>
                </c:pt>
                <c:pt idx="3485">
                  <c:v>-8.1838999999999995E-2</c:v>
                </c:pt>
                <c:pt idx="3486">
                  <c:v>-1.3820300000000001</c:v>
                </c:pt>
                <c:pt idx="3487">
                  <c:v>-9.2100000000000005E-4</c:v>
                </c:pt>
                <c:pt idx="3488">
                  <c:v>0.59220099999999998</c:v>
                </c:pt>
                <c:pt idx="3489">
                  <c:v>-1.0873900000000001</c:v>
                </c:pt>
                <c:pt idx="3490">
                  <c:v>-1.89351</c:v>
                </c:pt>
                <c:pt idx="3491">
                  <c:v>1.3311999999999999E-2</c:v>
                </c:pt>
                <c:pt idx="3492">
                  <c:v>-0.79891999999999996</c:v>
                </c:pt>
                <c:pt idx="3493">
                  <c:v>-0.33751300000000001</c:v>
                </c:pt>
                <c:pt idx="3494">
                  <c:v>0.30128700000000003</c:v>
                </c:pt>
                <c:pt idx="3495">
                  <c:v>0.59220099999999998</c:v>
                </c:pt>
                <c:pt idx="3496">
                  <c:v>-0.41897099999999998</c:v>
                </c:pt>
                <c:pt idx="3497">
                  <c:v>0.59220099999999998</c:v>
                </c:pt>
                <c:pt idx="3498">
                  <c:v>-0.62324599999999997</c:v>
                </c:pt>
                <c:pt idx="3499">
                  <c:v>-1.7656799999999999</c:v>
                </c:pt>
                <c:pt idx="3500">
                  <c:v>-0.62324599999999997</c:v>
                </c:pt>
                <c:pt idx="3501">
                  <c:v>-0.38681599999999999</c:v>
                </c:pt>
                <c:pt idx="3502">
                  <c:v>-3.4410000000000003E-2</c:v>
                </c:pt>
                <c:pt idx="3503">
                  <c:v>-0.13071199999999999</c:v>
                </c:pt>
                <c:pt idx="3504">
                  <c:v>-1.24987</c:v>
                </c:pt>
                <c:pt idx="3505">
                  <c:v>-0.69136699999999995</c:v>
                </c:pt>
                <c:pt idx="3506">
                  <c:v>-0.42594799999999999</c:v>
                </c:pt>
                <c:pt idx="3507">
                  <c:v>-0.39285700000000001</c:v>
                </c:pt>
                <c:pt idx="3508">
                  <c:v>-0.22839899999999999</c:v>
                </c:pt>
                <c:pt idx="3509">
                  <c:v>-0.22839899999999999</c:v>
                </c:pt>
                <c:pt idx="3510">
                  <c:v>-0.82244799999999996</c:v>
                </c:pt>
                <c:pt idx="3511">
                  <c:v>-1.0844100000000001</c:v>
                </c:pt>
                <c:pt idx="3512">
                  <c:v>-0.42594799999999999</c:v>
                </c:pt>
                <c:pt idx="3513">
                  <c:v>-0.20746700000000001</c:v>
                </c:pt>
                <c:pt idx="3514">
                  <c:v>-0.24284500000000001</c:v>
                </c:pt>
                <c:pt idx="3515">
                  <c:v>-0.48098000000000002</c:v>
                </c:pt>
                <c:pt idx="3516">
                  <c:v>-3.4410000000000003E-2</c:v>
                </c:pt>
                <c:pt idx="3517">
                  <c:v>-0.57697299999999996</c:v>
                </c:pt>
                <c:pt idx="3518">
                  <c:v>-0.82325099999999996</c:v>
                </c:pt>
                <c:pt idx="3519">
                  <c:v>-0.51462399999999997</c:v>
                </c:pt>
                <c:pt idx="3520">
                  <c:v>-0.38681599999999999</c:v>
                </c:pt>
                <c:pt idx="3521">
                  <c:v>-0.614371</c:v>
                </c:pt>
                <c:pt idx="3522">
                  <c:v>-0.82244799999999996</c:v>
                </c:pt>
                <c:pt idx="3523">
                  <c:v>-0.18027699999999999</c:v>
                </c:pt>
                <c:pt idx="3524">
                  <c:v>0.16622400000000001</c:v>
                </c:pt>
                <c:pt idx="3525">
                  <c:v>0.36146099999999998</c:v>
                </c:pt>
                <c:pt idx="3526">
                  <c:v>-0.224329</c:v>
                </c:pt>
                <c:pt idx="3527">
                  <c:v>-0.49042000000000002</c:v>
                </c:pt>
                <c:pt idx="3528">
                  <c:v>-0.43273699999999998</c:v>
                </c:pt>
                <c:pt idx="3529">
                  <c:v>0.245535</c:v>
                </c:pt>
                <c:pt idx="3530">
                  <c:v>0.121169</c:v>
                </c:pt>
                <c:pt idx="3531">
                  <c:v>-1.44231</c:v>
                </c:pt>
                <c:pt idx="3532">
                  <c:v>1.9574999999999999E-2</c:v>
                </c:pt>
                <c:pt idx="3533">
                  <c:v>0.245535</c:v>
                </c:pt>
                <c:pt idx="3534">
                  <c:v>0.21664</c:v>
                </c:pt>
                <c:pt idx="3535">
                  <c:v>-0.709982</c:v>
                </c:pt>
                <c:pt idx="3536">
                  <c:v>-0.49</c:v>
                </c:pt>
                <c:pt idx="3537">
                  <c:v>-0.52533799999999997</c:v>
                </c:pt>
                <c:pt idx="3538">
                  <c:v>0.274725</c:v>
                </c:pt>
                <c:pt idx="3539">
                  <c:v>-0.24865000000000001</c:v>
                </c:pt>
                <c:pt idx="3540">
                  <c:v>0.100092</c:v>
                </c:pt>
                <c:pt idx="3541">
                  <c:v>0.33800599999999997</c:v>
                </c:pt>
                <c:pt idx="3542">
                  <c:v>-0.81015499999999996</c:v>
                </c:pt>
                <c:pt idx="3543">
                  <c:v>-0.52533799999999997</c:v>
                </c:pt>
                <c:pt idx="3544">
                  <c:v>0.34362500000000001</c:v>
                </c:pt>
                <c:pt idx="3545">
                  <c:v>-0.49</c:v>
                </c:pt>
                <c:pt idx="3546">
                  <c:v>9.7836999999999993E-2</c:v>
                </c:pt>
                <c:pt idx="3547">
                  <c:v>0.40467900000000001</c:v>
                </c:pt>
                <c:pt idx="3548">
                  <c:v>0.56511199999999995</c:v>
                </c:pt>
                <c:pt idx="3549">
                  <c:v>1.0030600000000001</c:v>
                </c:pt>
                <c:pt idx="3550">
                  <c:v>-0.50563499999999995</c:v>
                </c:pt>
                <c:pt idx="3551">
                  <c:v>-2.1937899999999999</c:v>
                </c:pt>
                <c:pt idx="3552">
                  <c:v>0.54693000000000003</c:v>
                </c:pt>
                <c:pt idx="3553">
                  <c:v>0.21664</c:v>
                </c:pt>
                <c:pt idx="3554">
                  <c:v>-1.2895300000000001</c:v>
                </c:pt>
                <c:pt idx="3555">
                  <c:v>0.35494799999999999</c:v>
                </c:pt>
                <c:pt idx="3556">
                  <c:v>0.25666600000000001</c:v>
                </c:pt>
                <c:pt idx="3557">
                  <c:v>-0.328345</c:v>
                </c:pt>
                <c:pt idx="3558">
                  <c:v>-0.29837200000000003</c:v>
                </c:pt>
                <c:pt idx="3559">
                  <c:v>0.38383400000000001</c:v>
                </c:pt>
                <c:pt idx="3560">
                  <c:v>-1.1005199999999999</c:v>
                </c:pt>
                <c:pt idx="3561">
                  <c:v>0.29661399999999999</c:v>
                </c:pt>
                <c:pt idx="3562">
                  <c:v>0.25666600000000001</c:v>
                </c:pt>
                <c:pt idx="3563">
                  <c:v>0.35494799999999999</c:v>
                </c:pt>
                <c:pt idx="3564">
                  <c:v>0.34177000000000002</c:v>
                </c:pt>
                <c:pt idx="3565">
                  <c:v>6.7884E-2</c:v>
                </c:pt>
                <c:pt idx="3566">
                  <c:v>-1.1178300000000001</c:v>
                </c:pt>
                <c:pt idx="3567">
                  <c:v>0.35970400000000002</c:v>
                </c:pt>
                <c:pt idx="3568">
                  <c:v>-1.1005199999999999</c:v>
                </c:pt>
                <c:pt idx="3569">
                  <c:v>-0.10900799999999999</c:v>
                </c:pt>
                <c:pt idx="3570">
                  <c:v>0.30067300000000002</c:v>
                </c:pt>
                <c:pt idx="3571">
                  <c:v>0.361155</c:v>
                </c:pt>
                <c:pt idx="3572">
                  <c:v>-0.11086</c:v>
                </c:pt>
                <c:pt idx="3573">
                  <c:v>-1.98438</c:v>
                </c:pt>
                <c:pt idx="3574">
                  <c:v>-0.10900799999999999</c:v>
                </c:pt>
                <c:pt idx="3575">
                  <c:v>-1.15262</c:v>
                </c:pt>
                <c:pt idx="3576">
                  <c:v>-0.236431</c:v>
                </c:pt>
                <c:pt idx="3577">
                  <c:v>-0.29837200000000003</c:v>
                </c:pt>
                <c:pt idx="3578">
                  <c:v>-0.72132799999999997</c:v>
                </c:pt>
                <c:pt idx="3579">
                  <c:v>-0.224329</c:v>
                </c:pt>
                <c:pt idx="3580">
                  <c:v>-1.3996</c:v>
                </c:pt>
                <c:pt idx="3581">
                  <c:v>-0.236982</c:v>
                </c:pt>
                <c:pt idx="3582">
                  <c:v>-0.295929</c:v>
                </c:pt>
                <c:pt idx="3583">
                  <c:v>-1.0641799999999999</c:v>
                </c:pt>
                <c:pt idx="3584">
                  <c:v>-0.11086</c:v>
                </c:pt>
                <c:pt idx="3585">
                  <c:v>0.25666600000000001</c:v>
                </c:pt>
                <c:pt idx="3586">
                  <c:v>-1.94191</c:v>
                </c:pt>
                <c:pt idx="3587">
                  <c:v>-7.8187000000000006E-2</c:v>
                </c:pt>
                <c:pt idx="3588">
                  <c:v>-1.1005199999999999</c:v>
                </c:pt>
                <c:pt idx="3589">
                  <c:v>-0.60719299999999998</c:v>
                </c:pt>
                <c:pt idx="3590">
                  <c:v>-0.60719299999999998</c:v>
                </c:pt>
                <c:pt idx="3591">
                  <c:v>-0.73784300000000003</c:v>
                </c:pt>
                <c:pt idx="3592">
                  <c:v>-1.1461300000000001</c:v>
                </c:pt>
                <c:pt idx="3593">
                  <c:v>-0.19467699999999999</c:v>
                </c:pt>
                <c:pt idx="3594">
                  <c:v>-6.2366999999999999E-2</c:v>
                </c:pt>
                <c:pt idx="3595">
                  <c:v>-0.993981</c:v>
                </c:pt>
                <c:pt idx="3596">
                  <c:v>-1.23187</c:v>
                </c:pt>
                <c:pt idx="3597">
                  <c:v>-0.470974</c:v>
                </c:pt>
                <c:pt idx="3598">
                  <c:v>-1.3053600000000001</c:v>
                </c:pt>
                <c:pt idx="3599">
                  <c:v>-0.19467699999999999</c:v>
                </c:pt>
                <c:pt idx="3600">
                  <c:v>-0.90932599999999997</c:v>
                </c:pt>
                <c:pt idx="3601">
                  <c:v>-0.52237100000000003</c:v>
                </c:pt>
                <c:pt idx="3602">
                  <c:v>-0.776115</c:v>
                </c:pt>
                <c:pt idx="3603">
                  <c:v>-0.36042400000000002</c:v>
                </c:pt>
                <c:pt idx="3604">
                  <c:v>-0.47875800000000002</c:v>
                </c:pt>
                <c:pt idx="3605">
                  <c:v>-6.2366999999999999E-2</c:v>
                </c:pt>
                <c:pt idx="3606">
                  <c:v>-0.776115</c:v>
                </c:pt>
                <c:pt idx="3607">
                  <c:v>-0.54131099999999999</c:v>
                </c:pt>
                <c:pt idx="3608">
                  <c:v>-0.14394699999999999</c:v>
                </c:pt>
                <c:pt idx="3609">
                  <c:v>-6.2366999999999999E-2</c:v>
                </c:pt>
                <c:pt idx="3610">
                  <c:v>-0.52237100000000003</c:v>
                </c:pt>
                <c:pt idx="3611">
                  <c:v>-1.09918</c:v>
                </c:pt>
                <c:pt idx="3612">
                  <c:v>-0.776115</c:v>
                </c:pt>
                <c:pt idx="3613">
                  <c:v>-1.61042</c:v>
                </c:pt>
                <c:pt idx="3614">
                  <c:v>-0.90268300000000001</c:v>
                </c:pt>
                <c:pt idx="3615">
                  <c:v>-0.23665900000000001</c:v>
                </c:pt>
                <c:pt idx="3616">
                  <c:v>-1.90578</c:v>
                </c:pt>
                <c:pt idx="3617">
                  <c:v>-2.21671</c:v>
                </c:pt>
                <c:pt idx="3618">
                  <c:v>-0.75736400000000004</c:v>
                </c:pt>
                <c:pt idx="3619">
                  <c:v>-0.40942099999999998</c:v>
                </c:pt>
                <c:pt idx="3620">
                  <c:v>-0.995313</c:v>
                </c:pt>
                <c:pt idx="3621">
                  <c:v>-0.40942099999999998</c:v>
                </c:pt>
                <c:pt idx="3622">
                  <c:v>-0.68600300000000003</c:v>
                </c:pt>
                <c:pt idx="3623">
                  <c:v>-0.80171599999999998</c:v>
                </c:pt>
                <c:pt idx="3624">
                  <c:v>-0.17043</c:v>
                </c:pt>
                <c:pt idx="3625">
                  <c:v>-1.55494</c:v>
                </c:pt>
                <c:pt idx="3626">
                  <c:v>-0.92464800000000003</c:v>
                </c:pt>
                <c:pt idx="3627">
                  <c:v>-1.2828299999999999</c:v>
                </c:pt>
                <c:pt idx="3628">
                  <c:v>-0.56976499999999997</c:v>
                </c:pt>
                <c:pt idx="3629">
                  <c:v>-0.80669500000000005</c:v>
                </c:pt>
                <c:pt idx="3630">
                  <c:v>4.3757999999999998E-2</c:v>
                </c:pt>
                <c:pt idx="3631">
                  <c:v>-1.3025</c:v>
                </c:pt>
                <c:pt idx="3632">
                  <c:v>-1.23285</c:v>
                </c:pt>
                <c:pt idx="3633">
                  <c:v>-0.82780200000000004</c:v>
                </c:pt>
                <c:pt idx="3634">
                  <c:v>-1.7519100000000001</c:v>
                </c:pt>
                <c:pt idx="3635">
                  <c:v>-0.355074</c:v>
                </c:pt>
                <c:pt idx="3636">
                  <c:v>-0.92464800000000003</c:v>
                </c:pt>
                <c:pt idx="3637">
                  <c:v>-0.79986900000000005</c:v>
                </c:pt>
                <c:pt idx="3638">
                  <c:v>-0.995313</c:v>
                </c:pt>
                <c:pt idx="3639">
                  <c:v>-1.7919</c:v>
                </c:pt>
                <c:pt idx="3640">
                  <c:v>-2.1985899999999998</c:v>
                </c:pt>
                <c:pt idx="3641">
                  <c:v>-1.7919</c:v>
                </c:pt>
                <c:pt idx="3642">
                  <c:v>-0.56976499999999997</c:v>
                </c:pt>
                <c:pt idx="3643">
                  <c:v>-0.23665900000000001</c:v>
                </c:pt>
                <c:pt idx="3644">
                  <c:v>-1.66848</c:v>
                </c:pt>
                <c:pt idx="3645">
                  <c:v>-0.856124</c:v>
                </c:pt>
                <c:pt idx="3646">
                  <c:v>-1.30131</c:v>
                </c:pt>
                <c:pt idx="3647">
                  <c:v>-1.0777600000000001</c:v>
                </c:pt>
                <c:pt idx="3648">
                  <c:v>-0.85216499999999995</c:v>
                </c:pt>
                <c:pt idx="3649">
                  <c:v>-1.6154299999999999</c:v>
                </c:pt>
                <c:pt idx="3650">
                  <c:v>-1.3400799999999999</c:v>
                </c:pt>
                <c:pt idx="3651">
                  <c:v>-1.1349499999999999</c:v>
                </c:pt>
                <c:pt idx="3652">
                  <c:v>-0.69291000000000003</c:v>
                </c:pt>
                <c:pt idx="3653">
                  <c:v>-1.32822</c:v>
                </c:pt>
                <c:pt idx="3654">
                  <c:v>-1.5522199999999999</c:v>
                </c:pt>
                <c:pt idx="3655">
                  <c:v>-0.66739199999999999</c:v>
                </c:pt>
                <c:pt idx="3656">
                  <c:v>-0.78165099999999998</c:v>
                </c:pt>
                <c:pt idx="3657">
                  <c:v>-1.74485</c:v>
                </c:pt>
                <c:pt idx="3658">
                  <c:v>-1.0777600000000001</c:v>
                </c:pt>
                <c:pt idx="3659">
                  <c:v>-1.25945</c:v>
                </c:pt>
                <c:pt idx="3660">
                  <c:v>-1.3333200000000001</c:v>
                </c:pt>
                <c:pt idx="3661">
                  <c:v>-0.78165099999999998</c:v>
                </c:pt>
                <c:pt idx="3662">
                  <c:v>-0.78165099999999998</c:v>
                </c:pt>
                <c:pt idx="3663">
                  <c:v>-1.3385800000000001</c:v>
                </c:pt>
                <c:pt idx="3664">
                  <c:v>-1.2947200000000001</c:v>
                </c:pt>
                <c:pt idx="3665">
                  <c:v>-0.91814899999999999</c:v>
                </c:pt>
                <c:pt idx="3666">
                  <c:v>-1.2947200000000001</c:v>
                </c:pt>
                <c:pt idx="3667">
                  <c:v>-1.15252</c:v>
                </c:pt>
                <c:pt idx="3668">
                  <c:v>-0.39022400000000002</c:v>
                </c:pt>
                <c:pt idx="3669">
                  <c:v>-1.5522199999999999</c:v>
                </c:pt>
                <c:pt idx="3670">
                  <c:v>-1.5339700000000001</c:v>
                </c:pt>
                <c:pt idx="3671">
                  <c:v>-1.3757200000000001</c:v>
                </c:pt>
                <c:pt idx="3672">
                  <c:v>-1.26999</c:v>
                </c:pt>
                <c:pt idx="3673">
                  <c:v>-0.85216499999999995</c:v>
                </c:pt>
                <c:pt idx="3674">
                  <c:v>-1.26999</c:v>
                </c:pt>
                <c:pt idx="3675">
                  <c:v>-1.0503199999999999</c:v>
                </c:pt>
                <c:pt idx="3676">
                  <c:v>-1.6154299999999999</c:v>
                </c:pt>
                <c:pt idx="3677">
                  <c:v>-1.0403500000000001</c:v>
                </c:pt>
                <c:pt idx="3678">
                  <c:v>-2.03837</c:v>
                </c:pt>
                <c:pt idx="3679">
                  <c:v>-1.6064400000000001</c:v>
                </c:pt>
                <c:pt idx="3680">
                  <c:v>-1.29234</c:v>
                </c:pt>
                <c:pt idx="3681">
                  <c:v>-1.32053</c:v>
                </c:pt>
                <c:pt idx="3682">
                  <c:v>-2.0160900000000002</c:v>
                </c:pt>
                <c:pt idx="3683">
                  <c:v>-1.07677</c:v>
                </c:pt>
                <c:pt idx="3684">
                  <c:v>-1.3586100000000001</c:v>
                </c:pt>
                <c:pt idx="3685">
                  <c:v>-0.59359799999999996</c:v>
                </c:pt>
                <c:pt idx="3686">
                  <c:v>-1.8183</c:v>
                </c:pt>
                <c:pt idx="3687">
                  <c:v>-1.5076099999999999</c:v>
                </c:pt>
                <c:pt idx="3688">
                  <c:v>-2.2082600000000001</c:v>
                </c:pt>
                <c:pt idx="3689">
                  <c:v>-1.6610199999999999</c:v>
                </c:pt>
                <c:pt idx="3690">
                  <c:v>-1.97336</c:v>
                </c:pt>
                <c:pt idx="3691">
                  <c:v>-0.79563700000000004</c:v>
                </c:pt>
                <c:pt idx="3692">
                  <c:v>-1.0799300000000001</c:v>
                </c:pt>
                <c:pt idx="3693">
                  <c:v>-0.79563700000000004</c:v>
                </c:pt>
                <c:pt idx="3694">
                  <c:v>-1.8329599999999999</c:v>
                </c:pt>
                <c:pt idx="3695">
                  <c:v>-0.834596</c:v>
                </c:pt>
                <c:pt idx="3696">
                  <c:v>-0.94021999999999994</c:v>
                </c:pt>
                <c:pt idx="3697">
                  <c:v>-0.76426799999999995</c:v>
                </c:pt>
                <c:pt idx="3698">
                  <c:v>-0.82534099999999999</c:v>
                </c:pt>
                <c:pt idx="3699">
                  <c:v>-0.73915600000000004</c:v>
                </c:pt>
                <c:pt idx="3700">
                  <c:v>-0.56116299999999997</c:v>
                </c:pt>
                <c:pt idx="3701">
                  <c:v>-0.88876699999999997</c:v>
                </c:pt>
                <c:pt idx="3702">
                  <c:v>-1.02685</c:v>
                </c:pt>
                <c:pt idx="3703">
                  <c:v>-0.63924700000000001</c:v>
                </c:pt>
                <c:pt idx="3704">
                  <c:v>-0.48790299999999998</c:v>
                </c:pt>
                <c:pt idx="3705">
                  <c:v>-0.40267199999999997</c:v>
                </c:pt>
                <c:pt idx="3706">
                  <c:v>-1.5071000000000001</c:v>
                </c:pt>
                <c:pt idx="3707">
                  <c:v>-1.8804399999999999</c:v>
                </c:pt>
                <c:pt idx="3708">
                  <c:v>-0.40267199999999997</c:v>
                </c:pt>
                <c:pt idx="3709">
                  <c:v>-1.14534</c:v>
                </c:pt>
                <c:pt idx="3710">
                  <c:v>-0.475937</c:v>
                </c:pt>
                <c:pt idx="3711">
                  <c:v>-1.3049900000000001</c:v>
                </c:pt>
                <c:pt idx="3712">
                  <c:v>-0.89721099999999998</c:v>
                </c:pt>
                <c:pt idx="3713">
                  <c:v>-0.62320900000000001</c:v>
                </c:pt>
                <c:pt idx="3714">
                  <c:v>-0.843997</c:v>
                </c:pt>
                <c:pt idx="3715">
                  <c:v>-0.73356900000000003</c:v>
                </c:pt>
                <c:pt idx="3716">
                  <c:v>-0.76689099999999999</c:v>
                </c:pt>
                <c:pt idx="3717">
                  <c:v>-1.1931799999999999</c:v>
                </c:pt>
                <c:pt idx="3718">
                  <c:v>-0.80966899999999997</c:v>
                </c:pt>
                <c:pt idx="3719">
                  <c:v>-0.71052899999999997</c:v>
                </c:pt>
                <c:pt idx="3720">
                  <c:v>-1.43933</c:v>
                </c:pt>
                <c:pt idx="3721">
                  <c:v>-0.97278799999999999</c:v>
                </c:pt>
                <c:pt idx="3722">
                  <c:v>-0.34934900000000002</c:v>
                </c:pt>
                <c:pt idx="3723">
                  <c:v>-1.0395399999999999</c:v>
                </c:pt>
                <c:pt idx="3724">
                  <c:v>-1.22282</c:v>
                </c:pt>
                <c:pt idx="3725">
                  <c:v>-1.07741</c:v>
                </c:pt>
                <c:pt idx="3726">
                  <c:v>-0.43627899999999997</c:v>
                </c:pt>
                <c:pt idx="3727">
                  <c:v>-0.95854799999999996</c:v>
                </c:pt>
                <c:pt idx="3728">
                  <c:v>-0.888992</c:v>
                </c:pt>
                <c:pt idx="3729">
                  <c:v>-0.80966899999999997</c:v>
                </c:pt>
                <c:pt idx="3730">
                  <c:v>-0.87180199999999997</c:v>
                </c:pt>
                <c:pt idx="3731">
                  <c:v>-0.83084599999999997</c:v>
                </c:pt>
                <c:pt idx="3732">
                  <c:v>-0.90299499999999999</c:v>
                </c:pt>
                <c:pt idx="3733">
                  <c:v>-0.76751400000000003</c:v>
                </c:pt>
                <c:pt idx="3734">
                  <c:v>-0.51047399999999998</c:v>
                </c:pt>
                <c:pt idx="3735">
                  <c:v>-0.35433900000000002</c:v>
                </c:pt>
                <c:pt idx="3736">
                  <c:v>-0.72509299999999999</c:v>
                </c:pt>
                <c:pt idx="3737">
                  <c:v>-0.84252899999999997</c:v>
                </c:pt>
                <c:pt idx="3738">
                  <c:v>-0.80966899999999997</c:v>
                </c:pt>
                <c:pt idx="3739">
                  <c:v>-0.90299499999999999</c:v>
                </c:pt>
                <c:pt idx="3740">
                  <c:v>-0.91607499999999997</c:v>
                </c:pt>
                <c:pt idx="3741">
                  <c:v>-1.1931799999999999</c:v>
                </c:pt>
                <c:pt idx="3742">
                  <c:v>-1.0473699999999999</c:v>
                </c:pt>
                <c:pt idx="3743">
                  <c:v>-0.888992</c:v>
                </c:pt>
                <c:pt idx="3744">
                  <c:v>-1.9319299999999999</c:v>
                </c:pt>
                <c:pt idx="3745">
                  <c:v>-0.80849400000000005</c:v>
                </c:pt>
                <c:pt idx="3746">
                  <c:v>-0.94446600000000003</c:v>
                </c:pt>
                <c:pt idx="3747">
                  <c:v>-1.05457</c:v>
                </c:pt>
                <c:pt idx="3748">
                  <c:v>-0.59175</c:v>
                </c:pt>
                <c:pt idx="3749">
                  <c:v>-0.89561800000000003</c:v>
                </c:pt>
                <c:pt idx="3750">
                  <c:v>-1.1737599999999999</c:v>
                </c:pt>
                <c:pt idx="3751">
                  <c:v>-1.0944499999999999</c:v>
                </c:pt>
                <c:pt idx="3752">
                  <c:v>-0.58523800000000004</c:v>
                </c:pt>
                <c:pt idx="3753">
                  <c:v>-0.89561800000000003</c:v>
                </c:pt>
                <c:pt idx="3754">
                  <c:v>-0.89561800000000003</c:v>
                </c:pt>
                <c:pt idx="3755">
                  <c:v>-0.92634000000000005</c:v>
                </c:pt>
                <c:pt idx="3756">
                  <c:v>-1.2048099999999999</c:v>
                </c:pt>
                <c:pt idx="3757">
                  <c:v>8.5364999999999996E-2</c:v>
                </c:pt>
                <c:pt idx="3758">
                  <c:v>-1.0944499999999999</c:v>
                </c:pt>
                <c:pt idx="3759">
                  <c:v>-0.46590799999999999</c:v>
                </c:pt>
                <c:pt idx="3760">
                  <c:v>-0.63416399999999995</c:v>
                </c:pt>
                <c:pt idx="3761">
                  <c:v>-0.34942699999999999</c:v>
                </c:pt>
                <c:pt idx="3762">
                  <c:v>-0.93863099999999999</c:v>
                </c:pt>
                <c:pt idx="3763">
                  <c:v>-0.53647199999999995</c:v>
                </c:pt>
                <c:pt idx="3764">
                  <c:v>-0.87360400000000005</c:v>
                </c:pt>
                <c:pt idx="3765">
                  <c:v>-1.24962</c:v>
                </c:pt>
                <c:pt idx="3766">
                  <c:v>-0.85005600000000003</c:v>
                </c:pt>
                <c:pt idx="3767">
                  <c:v>8.5364999999999996E-2</c:v>
                </c:pt>
                <c:pt idx="3768">
                  <c:v>-1.8161499999999999</c:v>
                </c:pt>
                <c:pt idx="3769">
                  <c:v>-0.53647199999999995</c:v>
                </c:pt>
                <c:pt idx="3770">
                  <c:v>-0.45967000000000002</c:v>
                </c:pt>
                <c:pt idx="3771">
                  <c:v>-0.87360400000000005</c:v>
                </c:pt>
                <c:pt idx="3772">
                  <c:v>-1.24962</c:v>
                </c:pt>
                <c:pt idx="3773">
                  <c:v>-0.78831700000000005</c:v>
                </c:pt>
                <c:pt idx="3774">
                  <c:v>-1.55671</c:v>
                </c:pt>
                <c:pt idx="3775">
                  <c:v>-0.97958100000000004</c:v>
                </c:pt>
                <c:pt idx="3776">
                  <c:v>-1.05457</c:v>
                </c:pt>
                <c:pt idx="3777">
                  <c:v>-0.84042899999999998</c:v>
                </c:pt>
                <c:pt idx="3778">
                  <c:v>-0.30768099999999998</c:v>
                </c:pt>
                <c:pt idx="3779">
                  <c:v>-0.23747799999999999</c:v>
                </c:pt>
                <c:pt idx="3780">
                  <c:v>-0.51945600000000003</c:v>
                </c:pt>
                <c:pt idx="3781">
                  <c:v>-0.82046600000000003</c:v>
                </c:pt>
                <c:pt idx="3782">
                  <c:v>-1.7414700000000001</c:v>
                </c:pt>
                <c:pt idx="3783">
                  <c:v>-0.52177399999999996</c:v>
                </c:pt>
                <c:pt idx="3784">
                  <c:v>-0.52177399999999996</c:v>
                </c:pt>
                <c:pt idx="3785">
                  <c:v>-1.98038</c:v>
                </c:pt>
                <c:pt idx="3786">
                  <c:v>-1.0767599999999999</c:v>
                </c:pt>
                <c:pt idx="3787">
                  <c:v>-1.12198</c:v>
                </c:pt>
                <c:pt idx="3788">
                  <c:v>-1.1568799999999999</c:v>
                </c:pt>
                <c:pt idx="3789">
                  <c:v>-0.77420100000000003</c:v>
                </c:pt>
                <c:pt idx="3790">
                  <c:v>-1.55464</c:v>
                </c:pt>
                <c:pt idx="3791">
                  <c:v>-0.97658299999999998</c:v>
                </c:pt>
                <c:pt idx="3792">
                  <c:v>-0.66569</c:v>
                </c:pt>
                <c:pt idx="3793">
                  <c:v>-0.83418700000000001</c:v>
                </c:pt>
                <c:pt idx="3794">
                  <c:v>-1.6974899999999999</c:v>
                </c:pt>
                <c:pt idx="3795">
                  <c:v>-1.98038</c:v>
                </c:pt>
                <c:pt idx="3796">
                  <c:v>-1.98038</c:v>
                </c:pt>
                <c:pt idx="3797">
                  <c:v>-1.98038</c:v>
                </c:pt>
                <c:pt idx="3798">
                  <c:v>-1.6974899999999999</c:v>
                </c:pt>
                <c:pt idx="3799">
                  <c:v>-1.1020700000000001</c:v>
                </c:pt>
                <c:pt idx="3800">
                  <c:v>-1.58731</c:v>
                </c:pt>
                <c:pt idx="3801">
                  <c:v>-1.19679</c:v>
                </c:pt>
                <c:pt idx="3802">
                  <c:v>-1.7414700000000001</c:v>
                </c:pt>
                <c:pt idx="3803">
                  <c:v>-0.23747799999999999</c:v>
                </c:pt>
                <c:pt idx="3804">
                  <c:v>-0.77420100000000003</c:v>
                </c:pt>
                <c:pt idx="3805">
                  <c:v>-0.94947300000000001</c:v>
                </c:pt>
                <c:pt idx="3806">
                  <c:v>-0.51945600000000003</c:v>
                </c:pt>
                <c:pt idx="3807">
                  <c:v>-1.12198</c:v>
                </c:pt>
                <c:pt idx="3808">
                  <c:v>-0.97967199999999999</c:v>
                </c:pt>
                <c:pt idx="3809">
                  <c:v>-1.6974899999999999</c:v>
                </c:pt>
                <c:pt idx="3810">
                  <c:v>-1.38103</c:v>
                </c:pt>
                <c:pt idx="3811">
                  <c:v>-0.16009300000000001</c:v>
                </c:pt>
                <c:pt idx="3812">
                  <c:v>-0.20826800000000001</c:v>
                </c:pt>
                <c:pt idx="3813">
                  <c:v>-1.1385700000000001</c:v>
                </c:pt>
                <c:pt idx="3814">
                  <c:v>-0.183697</c:v>
                </c:pt>
                <c:pt idx="3815">
                  <c:v>1.9411999999999999E-2</c:v>
                </c:pt>
                <c:pt idx="3816">
                  <c:v>-0.80639799999999995</c:v>
                </c:pt>
                <c:pt idx="3817">
                  <c:v>-0.80598700000000001</c:v>
                </c:pt>
                <c:pt idx="3818">
                  <c:v>-8.1030000000000005E-2</c:v>
                </c:pt>
                <c:pt idx="3819">
                  <c:v>-0.63424100000000005</c:v>
                </c:pt>
                <c:pt idx="3820">
                  <c:v>-0.90552500000000002</c:v>
                </c:pt>
                <c:pt idx="3821">
                  <c:v>-0.50356599999999996</c:v>
                </c:pt>
                <c:pt idx="3822">
                  <c:v>2.3990000000000001E-3</c:v>
                </c:pt>
                <c:pt idx="3823">
                  <c:v>-0.36615199999999998</c:v>
                </c:pt>
                <c:pt idx="3824">
                  <c:v>-0.62435399999999996</c:v>
                </c:pt>
                <c:pt idx="3825">
                  <c:v>0.108553</c:v>
                </c:pt>
                <c:pt idx="3826">
                  <c:v>-0.88824800000000004</c:v>
                </c:pt>
                <c:pt idx="3827">
                  <c:v>-0.98266500000000001</c:v>
                </c:pt>
                <c:pt idx="3828">
                  <c:v>-0.14896599999999999</c:v>
                </c:pt>
                <c:pt idx="3829">
                  <c:v>-0.77080099999999996</c:v>
                </c:pt>
                <c:pt idx="3830">
                  <c:v>0.23263800000000001</c:v>
                </c:pt>
                <c:pt idx="3831">
                  <c:v>-0.51648000000000005</c:v>
                </c:pt>
                <c:pt idx="3832">
                  <c:v>-0.36615199999999998</c:v>
                </c:pt>
                <c:pt idx="3833">
                  <c:v>0.159416</c:v>
                </c:pt>
                <c:pt idx="3834">
                  <c:v>-8.8567000000000007E-2</c:v>
                </c:pt>
                <c:pt idx="3835">
                  <c:v>-1.16812</c:v>
                </c:pt>
                <c:pt idx="3836">
                  <c:v>-8.8567000000000007E-2</c:v>
                </c:pt>
                <c:pt idx="3837">
                  <c:v>-1.1498900000000001</c:v>
                </c:pt>
                <c:pt idx="3838">
                  <c:v>-0.24125099999999999</c:v>
                </c:pt>
                <c:pt idx="3839">
                  <c:v>8.5070999999999994E-2</c:v>
                </c:pt>
                <c:pt idx="3840">
                  <c:v>5.3735999999999999E-2</c:v>
                </c:pt>
                <c:pt idx="3841">
                  <c:v>-0.886189</c:v>
                </c:pt>
                <c:pt idx="3842">
                  <c:v>-0.24125099999999999</c:v>
                </c:pt>
                <c:pt idx="3843">
                  <c:v>-0.224935</c:v>
                </c:pt>
                <c:pt idx="3844">
                  <c:v>-0.64587399999999995</c:v>
                </c:pt>
                <c:pt idx="3845">
                  <c:v>0.23744100000000001</c:v>
                </c:pt>
                <c:pt idx="3846">
                  <c:v>0.157197</c:v>
                </c:pt>
                <c:pt idx="3847">
                  <c:v>-0.24125099999999999</c:v>
                </c:pt>
                <c:pt idx="3848">
                  <c:v>-0.95897100000000002</c:v>
                </c:pt>
                <c:pt idx="3849">
                  <c:v>-0.32838299999999998</c:v>
                </c:pt>
                <c:pt idx="3850">
                  <c:v>-3.2585000000000003E-2</c:v>
                </c:pt>
                <c:pt idx="3851">
                  <c:v>-2.6540000000000001E-2</c:v>
                </c:pt>
                <c:pt idx="3852">
                  <c:v>-0.44573400000000002</c:v>
                </c:pt>
                <c:pt idx="3853">
                  <c:v>-1.15357</c:v>
                </c:pt>
                <c:pt idx="3854">
                  <c:v>-0.678898</c:v>
                </c:pt>
                <c:pt idx="3855">
                  <c:v>-0.77249299999999999</c:v>
                </c:pt>
                <c:pt idx="3856">
                  <c:v>-0.71823400000000004</c:v>
                </c:pt>
                <c:pt idx="3857">
                  <c:v>-1.16812</c:v>
                </c:pt>
                <c:pt idx="3858">
                  <c:v>-0.204346</c:v>
                </c:pt>
                <c:pt idx="3859">
                  <c:v>-0.19713</c:v>
                </c:pt>
                <c:pt idx="3860">
                  <c:v>-0.59608899999999998</c:v>
                </c:pt>
                <c:pt idx="3861">
                  <c:v>-0.71740099999999996</c:v>
                </c:pt>
                <c:pt idx="3862">
                  <c:v>-0.28755500000000001</c:v>
                </c:pt>
                <c:pt idx="3863">
                  <c:v>-0.77249299999999999</c:v>
                </c:pt>
                <c:pt idx="3864">
                  <c:v>-0.76874600000000004</c:v>
                </c:pt>
                <c:pt idx="3865">
                  <c:v>-0.521729</c:v>
                </c:pt>
                <c:pt idx="3866">
                  <c:v>0.60637200000000002</c:v>
                </c:pt>
                <c:pt idx="3867">
                  <c:v>-0.22319</c:v>
                </c:pt>
                <c:pt idx="3868">
                  <c:v>-4.4809000000000002E-2</c:v>
                </c:pt>
                <c:pt idx="3869">
                  <c:v>0.21029100000000001</c:v>
                </c:pt>
                <c:pt idx="3870">
                  <c:v>-0.49775799999999998</c:v>
                </c:pt>
                <c:pt idx="3871">
                  <c:v>-0.163663</c:v>
                </c:pt>
                <c:pt idx="3872">
                  <c:v>-0.84098700000000004</c:v>
                </c:pt>
                <c:pt idx="3873">
                  <c:v>1.2940999999999999E-2</c:v>
                </c:pt>
                <c:pt idx="3874">
                  <c:v>-0.12880900000000001</c:v>
                </c:pt>
                <c:pt idx="3875">
                  <c:v>-0.57230599999999998</c:v>
                </c:pt>
                <c:pt idx="3876">
                  <c:v>-0.57059099999999996</c:v>
                </c:pt>
                <c:pt idx="3877">
                  <c:v>-0.47258899999999998</c:v>
                </c:pt>
                <c:pt idx="3878">
                  <c:v>-0.31530200000000003</c:v>
                </c:pt>
                <c:pt idx="3879">
                  <c:v>-0.31530200000000003</c:v>
                </c:pt>
                <c:pt idx="3880">
                  <c:v>-0.25977600000000001</c:v>
                </c:pt>
                <c:pt idx="3881">
                  <c:v>-0.866012</c:v>
                </c:pt>
                <c:pt idx="3882">
                  <c:v>-4.4809000000000002E-2</c:v>
                </c:pt>
                <c:pt idx="3883">
                  <c:v>0.21029100000000001</c:v>
                </c:pt>
                <c:pt idx="3884">
                  <c:v>0.61227600000000004</c:v>
                </c:pt>
                <c:pt idx="3885">
                  <c:v>0.402451</c:v>
                </c:pt>
                <c:pt idx="3886">
                  <c:v>1.0926400000000001</c:v>
                </c:pt>
                <c:pt idx="3887">
                  <c:v>0.16409599999999999</c:v>
                </c:pt>
                <c:pt idx="3888">
                  <c:v>0.60717500000000002</c:v>
                </c:pt>
                <c:pt idx="3889">
                  <c:v>0.73112999999999995</c:v>
                </c:pt>
                <c:pt idx="3890">
                  <c:v>0.75654100000000002</c:v>
                </c:pt>
                <c:pt idx="3891">
                  <c:v>0.99589700000000003</c:v>
                </c:pt>
                <c:pt idx="3892">
                  <c:v>-0.38158799999999998</c:v>
                </c:pt>
                <c:pt idx="3893">
                  <c:v>0.85855599999999999</c:v>
                </c:pt>
                <c:pt idx="3894">
                  <c:v>0.31921699999999997</c:v>
                </c:pt>
                <c:pt idx="3895">
                  <c:v>0.84599500000000005</c:v>
                </c:pt>
                <c:pt idx="3896">
                  <c:v>0.98668199999999995</c:v>
                </c:pt>
                <c:pt idx="3897">
                  <c:v>1.0225500000000001</c:v>
                </c:pt>
                <c:pt idx="3898">
                  <c:v>-0.48889100000000002</c:v>
                </c:pt>
                <c:pt idx="3899">
                  <c:v>0.99589700000000003</c:v>
                </c:pt>
                <c:pt idx="3900">
                  <c:v>-9.3475000000000003E-2</c:v>
                </c:pt>
                <c:pt idx="3901">
                  <c:v>0.29311700000000002</c:v>
                </c:pt>
                <c:pt idx="3902">
                  <c:v>0.62268400000000002</c:v>
                </c:pt>
                <c:pt idx="3903">
                  <c:v>0.79758799999999996</c:v>
                </c:pt>
                <c:pt idx="3904">
                  <c:v>0.59900600000000004</c:v>
                </c:pt>
                <c:pt idx="3905">
                  <c:v>0.27379799999999999</c:v>
                </c:pt>
                <c:pt idx="3906">
                  <c:v>-9.5855999999999997E-2</c:v>
                </c:pt>
                <c:pt idx="3907">
                  <c:v>0.45629199999999998</c:v>
                </c:pt>
                <c:pt idx="3908">
                  <c:v>-0.33451599999999998</c:v>
                </c:pt>
                <c:pt idx="3909">
                  <c:v>-0.90984600000000004</c:v>
                </c:pt>
                <c:pt idx="3910">
                  <c:v>0.286524</c:v>
                </c:pt>
                <c:pt idx="3911">
                  <c:v>-1.4045999999999999E-2</c:v>
                </c:pt>
                <c:pt idx="3912">
                  <c:v>0.107492</c:v>
                </c:pt>
                <c:pt idx="3913">
                  <c:v>1.1918599999999999</c:v>
                </c:pt>
                <c:pt idx="3914">
                  <c:v>0.68688000000000005</c:v>
                </c:pt>
                <c:pt idx="3915">
                  <c:v>0.73112999999999995</c:v>
                </c:pt>
                <c:pt idx="3916">
                  <c:v>1.0285899999999999</c:v>
                </c:pt>
                <c:pt idx="3917">
                  <c:v>0.28047499999999997</c:v>
                </c:pt>
                <c:pt idx="3918">
                  <c:v>0.33456200000000003</c:v>
                </c:pt>
                <c:pt idx="3919">
                  <c:v>-3.9077000000000001E-2</c:v>
                </c:pt>
                <c:pt idx="3920">
                  <c:v>0.68795200000000001</c:v>
                </c:pt>
                <c:pt idx="3921">
                  <c:v>0.81780600000000003</c:v>
                </c:pt>
                <c:pt idx="3922">
                  <c:v>0.247999</c:v>
                </c:pt>
                <c:pt idx="3923">
                  <c:v>0.207702</c:v>
                </c:pt>
                <c:pt idx="3924">
                  <c:v>0.42066399999999998</c:v>
                </c:pt>
                <c:pt idx="3925">
                  <c:v>0.95910200000000001</c:v>
                </c:pt>
                <c:pt idx="3926">
                  <c:v>0.98296099999999997</c:v>
                </c:pt>
                <c:pt idx="3927">
                  <c:v>0.264961</c:v>
                </c:pt>
                <c:pt idx="3928">
                  <c:v>0.62279099999999998</c:v>
                </c:pt>
                <c:pt idx="3929">
                  <c:v>0.51371599999999995</c:v>
                </c:pt>
                <c:pt idx="3930">
                  <c:v>1.16465</c:v>
                </c:pt>
                <c:pt idx="3931">
                  <c:v>0.51371599999999995</c:v>
                </c:pt>
                <c:pt idx="3932">
                  <c:v>0.28696199999999999</c:v>
                </c:pt>
                <c:pt idx="3933">
                  <c:v>0.78287200000000001</c:v>
                </c:pt>
                <c:pt idx="3934">
                  <c:v>-2.4444E-2</c:v>
                </c:pt>
                <c:pt idx="3935">
                  <c:v>0.28566399999999997</c:v>
                </c:pt>
                <c:pt idx="3936">
                  <c:v>-3.9077000000000001E-2</c:v>
                </c:pt>
                <c:pt idx="3937">
                  <c:v>0.22235099999999999</c:v>
                </c:pt>
                <c:pt idx="3938">
                  <c:v>-0.161994</c:v>
                </c:pt>
                <c:pt idx="3939">
                  <c:v>-0.108101</c:v>
                </c:pt>
                <c:pt idx="3940">
                  <c:v>-0.44878699999999999</c:v>
                </c:pt>
                <c:pt idx="3941">
                  <c:v>0.257934</c:v>
                </c:pt>
                <c:pt idx="3942">
                  <c:v>6.7113000000000006E-2</c:v>
                </c:pt>
                <c:pt idx="3943">
                  <c:v>0.27692499999999998</c:v>
                </c:pt>
                <c:pt idx="3944">
                  <c:v>1.8766000000000001E-2</c:v>
                </c:pt>
                <c:pt idx="3945">
                  <c:v>-0.26338400000000001</c:v>
                </c:pt>
                <c:pt idx="3946">
                  <c:v>0.27692499999999998</c:v>
                </c:pt>
                <c:pt idx="3947">
                  <c:v>6.7113000000000006E-2</c:v>
                </c:pt>
                <c:pt idx="3948">
                  <c:v>-0.23395099999999999</c:v>
                </c:pt>
                <c:pt idx="3949">
                  <c:v>1.3521E-2</c:v>
                </c:pt>
                <c:pt idx="3950">
                  <c:v>0.21754000000000001</c:v>
                </c:pt>
                <c:pt idx="3951">
                  <c:v>0.70723800000000003</c:v>
                </c:pt>
                <c:pt idx="3952">
                  <c:v>-5.6423000000000001E-2</c:v>
                </c:pt>
                <c:pt idx="3953">
                  <c:v>-0.89354800000000001</c:v>
                </c:pt>
                <c:pt idx="3954">
                  <c:v>-0.60123700000000002</c:v>
                </c:pt>
                <c:pt idx="3955">
                  <c:v>-0.77419300000000002</c:v>
                </c:pt>
                <c:pt idx="3956">
                  <c:v>-0.77419300000000002</c:v>
                </c:pt>
                <c:pt idx="3957">
                  <c:v>0.25632899999999997</c:v>
                </c:pt>
                <c:pt idx="3958">
                  <c:v>-0.35841299999999998</c:v>
                </c:pt>
                <c:pt idx="3959">
                  <c:v>0.108597</c:v>
                </c:pt>
                <c:pt idx="3960">
                  <c:v>-1.1349</c:v>
                </c:pt>
                <c:pt idx="3961">
                  <c:v>1.8293E-2</c:v>
                </c:pt>
                <c:pt idx="3962">
                  <c:v>0.10667699999999999</c:v>
                </c:pt>
                <c:pt idx="3963">
                  <c:v>-5.6423000000000001E-2</c:v>
                </c:pt>
                <c:pt idx="3964">
                  <c:v>1.8293E-2</c:v>
                </c:pt>
                <c:pt idx="3965">
                  <c:v>-5.6423000000000001E-2</c:v>
                </c:pt>
                <c:pt idx="3966">
                  <c:v>-1.1349</c:v>
                </c:pt>
                <c:pt idx="3967">
                  <c:v>-0.359682</c:v>
                </c:pt>
                <c:pt idx="3968">
                  <c:v>-0.32188899999999998</c:v>
                </c:pt>
                <c:pt idx="3969">
                  <c:v>-0.35841299999999998</c:v>
                </c:pt>
                <c:pt idx="3970">
                  <c:v>-0.85264600000000002</c:v>
                </c:pt>
                <c:pt idx="3971">
                  <c:v>-0.85808499999999999</c:v>
                </c:pt>
                <c:pt idx="3972">
                  <c:v>-0.26895599999999997</c:v>
                </c:pt>
                <c:pt idx="3973">
                  <c:v>-0.77419300000000002</c:v>
                </c:pt>
                <c:pt idx="3974">
                  <c:v>-0.55788400000000005</c:v>
                </c:pt>
                <c:pt idx="3975">
                  <c:v>0.25632899999999997</c:v>
                </c:pt>
                <c:pt idx="3976">
                  <c:v>-0.59070599999999995</c:v>
                </c:pt>
                <c:pt idx="3977">
                  <c:v>-0.531443</c:v>
                </c:pt>
                <c:pt idx="3978">
                  <c:v>-0.50790299999999999</c:v>
                </c:pt>
                <c:pt idx="3979">
                  <c:v>-0.84295399999999998</c:v>
                </c:pt>
                <c:pt idx="3980">
                  <c:v>-0.988066</c:v>
                </c:pt>
                <c:pt idx="3981">
                  <c:v>-0.194049</c:v>
                </c:pt>
                <c:pt idx="3982">
                  <c:v>-1.03389</c:v>
                </c:pt>
                <c:pt idx="3983">
                  <c:v>-0.639374</c:v>
                </c:pt>
                <c:pt idx="3984">
                  <c:v>-0.78425</c:v>
                </c:pt>
                <c:pt idx="3985">
                  <c:v>-0.87495199999999995</c:v>
                </c:pt>
                <c:pt idx="3986">
                  <c:v>-1.5690500000000001</c:v>
                </c:pt>
                <c:pt idx="3987">
                  <c:v>-1.7313400000000001</c:v>
                </c:pt>
                <c:pt idx="3988">
                  <c:v>-0.45359500000000003</c:v>
                </c:pt>
                <c:pt idx="3989">
                  <c:v>-0.75857600000000003</c:v>
                </c:pt>
                <c:pt idx="3990">
                  <c:v>-0.72283200000000003</c:v>
                </c:pt>
                <c:pt idx="3991">
                  <c:v>-0.531443</c:v>
                </c:pt>
                <c:pt idx="3992">
                  <c:v>-0.45359500000000003</c:v>
                </c:pt>
                <c:pt idx="3993">
                  <c:v>-1.7313400000000001</c:v>
                </c:pt>
                <c:pt idx="3994">
                  <c:v>-1.2992699999999999</c:v>
                </c:pt>
                <c:pt idx="3995">
                  <c:v>-0.45439800000000002</c:v>
                </c:pt>
                <c:pt idx="3996">
                  <c:v>-0.90187099999999998</c:v>
                </c:pt>
                <c:pt idx="3997">
                  <c:v>-0.559396</c:v>
                </c:pt>
                <c:pt idx="3998">
                  <c:v>-0.559396</c:v>
                </c:pt>
                <c:pt idx="3999">
                  <c:v>-1.67787</c:v>
                </c:pt>
                <c:pt idx="4000">
                  <c:v>6.6503999999999994E-2</c:v>
                </c:pt>
                <c:pt idx="4001">
                  <c:v>-0.30527100000000001</c:v>
                </c:pt>
                <c:pt idx="4002">
                  <c:v>0.20449300000000001</c:v>
                </c:pt>
                <c:pt idx="4003">
                  <c:v>0.201484</c:v>
                </c:pt>
                <c:pt idx="4004">
                  <c:v>-7.1643999999999999E-2</c:v>
                </c:pt>
                <c:pt idx="4005">
                  <c:v>-1.0668E-2</c:v>
                </c:pt>
                <c:pt idx="4006">
                  <c:v>-0.157858</c:v>
                </c:pt>
                <c:pt idx="4007">
                  <c:v>0.62231099999999995</c:v>
                </c:pt>
                <c:pt idx="4008">
                  <c:v>0.72575999999999996</c:v>
                </c:pt>
                <c:pt idx="4009">
                  <c:v>0.32103100000000001</c:v>
                </c:pt>
                <c:pt idx="4010">
                  <c:v>-1.17967</c:v>
                </c:pt>
                <c:pt idx="4011">
                  <c:v>0.19723099999999999</c:v>
                </c:pt>
                <c:pt idx="4012">
                  <c:v>0.52649500000000005</c:v>
                </c:pt>
                <c:pt idx="4013">
                  <c:v>4.5742999999999999E-2</c:v>
                </c:pt>
                <c:pt idx="4014">
                  <c:v>0.20449300000000001</c:v>
                </c:pt>
                <c:pt idx="4015">
                  <c:v>-0.54768799999999995</c:v>
                </c:pt>
                <c:pt idx="4016">
                  <c:v>7.2005E-2</c:v>
                </c:pt>
                <c:pt idx="4017">
                  <c:v>0.24101800000000001</c:v>
                </c:pt>
                <c:pt idx="4018">
                  <c:v>-0.10136000000000001</c:v>
                </c:pt>
                <c:pt idx="4019">
                  <c:v>-0.109959</c:v>
                </c:pt>
                <c:pt idx="4020">
                  <c:v>0.121966</c:v>
                </c:pt>
                <c:pt idx="4021">
                  <c:v>-0.80759700000000001</c:v>
                </c:pt>
                <c:pt idx="4022">
                  <c:v>-7.3673000000000002E-2</c:v>
                </c:pt>
                <c:pt idx="4023">
                  <c:v>-3.8E-3</c:v>
                </c:pt>
                <c:pt idx="4024">
                  <c:v>0.214064</c:v>
                </c:pt>
                <c:pt idx="4025">
                  <c:v>0.79019600000000001</c:v>
                </c:pt>
                <c:pt idx="4026">
                  <c:v>-0.230935</c:v>
                </c:pt>
                <c:pt idx="4027">
                  <c:v>0.394175</c:v>
                </c:pt>
                <c:pt idx="4028">
                  <c:v>1.274</c:v>
                </c:pt>
                <c:pt idx="4029">
                  <c:v>0.214064</c:v>
                </c:pt>
                <c:pt idx="4030">
                  <c:v>0.65522899999999995</c:v>
                </c:pt>
                <c:pt idx="4031">
                  <c:v>0.121966</c:v>
                </c:pt>
                <c:pt idx="4032">
                  <c:v>-0.190551</c:v>
                </c:pt>
                <c:pt idx="4033">
                  <c:v>0.13034000000000001</c:v>
                </c:pt>
                <c:pt idx="4034">
                  <c:v>-0.60177199999999997</c:v>
                </c:pt>
                <c:pt idx="4035">
                  <c:v>0.13034000000000001</c:v>
                </c:pt>
                <c:pt idx="4036">
                  <c:v>0.141906</c:v>
                </c:pt>
                <c:pt idx="4037">
                  <c:v>0.201574</c:v>
                </c:pt>
                <c:pt idx="4038">
                  <c:v>0.333291</c:v>
                </c:pt>
                <c:pt idx="4039">
                  <c:v>-0.14749599999999999</c:v>
                </c:pt>
                <c:pt idx="4040">
                  <c:v>0.52649500000000005</c:v>
                </c:pt>
                <c:pt idx="4041">
                  <c:v>0.52649500000000005</c:v>
                </c:pt>
                <c:pt idx="4042">
                  <c:v>0.28331899999999999</c:v>
                </c:pt>
                <c:pt idx="4043">
                  <c:v>0.95882000000000001</c:v>
                </c:pt>
                <c:pt idx="4044">
                  <c:v>0.25962299999999999</c:v>
                </c:pt>
                <c:pt idx="4045">
                  <c:v>-0.286634</c:v>
                </c:pt>
                <c:pt idx="4046">
                  <c:v>0.25962299999999999</c:v>
                </c:pt>
                <c:pt idx="4047">
                  <c:v>-0.67947000000000002</c:v>
                </c:pt>
                <c:pt idx="4048">
                  <c:v>0.30412699999999998</c:v>
                </c:pt>
                <c:pt idx="4049">
                  <c:v>0.24723200000000001</c:v>
                </c:pt>
                <c:pt idx="4050">
                  <c:v>0.359871</c:v>
                </c:pt>
                <c:pt idx="4051">
                  <c:v>0.43514799999999998</c:v>
                </c:pt>
                <c:pt idx="4052">
                  <c:v>0.317749</c:v>
                </c:pt>
                <c:pt idx="4053">
                  <c:v>-0.47514400000000001</c:v>
                </c:pt>
                <c:pt idx="4054">
                  <c:v>0.98146599999999995</c:v>
                </c:pt>
                <c:pt idx="4055">
                  <c:v>-0.88556500000000005</c:v>
                </c:pt>
                <c:pt idx="4056">
                  <c:v>-0.42792400000000003</c:v>
                </c:pt>
                <c:pt idx="4057">
                  <c:v>-0.51976900000000004</c:v>
                </c:pt>
                <c:pt idx="4058">
                  <c:v>-1.0719000000000001</c:v>
                </c:pt>
                <c:pt idx="4059">
                  <c:v>0.40968500000000002</c:v>
                </c:pt>
                <c:pt idx="4060">
                  <c:v>0.124946</c:v>
                </c:pt>
                <c:pt idx="4061">
                  <c:v>-0.31008000000000002</c:v>
                </c:pt>
                <c:pt idx="4062">
                  <c:v>-0.48089300000000001</c:v>
                </c:pt>
                <c:pt idx="4063">
                  <c:v>-0.88556500000000005</c:v>
                </c:pt>
                <c:pt idx="4064">
                  <c:v>0.98146599999999995</c:v>
                </c:pt>
                <c:pt idx="4065">
                  <c:v>-0.31008000000000002</c:v>
                </c:pt>
                <c:pt idx="4066">
                  <c:v>-0.51976900000000004</c:v>
                </c:pt>
                <c:pt idx="4067">
                  <c:v>-0.711677</c:v>
                </c:pt>
                <c:pt idx="4068">
                  <c:v>-0.29202800000000001</c:v>
                </c:pt>
                <c:pt idx="4069">
                  <c:v>-0.88556500000000005</c:v>
                </c:pt>
                <c:pt idx="4070">
                  <c:v>-1.3870199999999999</c:v>
                </c:pt>
                <c:pt idx="4071">
                  <c:v>-0.51976900000000004</c:v>
                </c:pt>
                <c:pt idx="4072">
                  <c:v>0.224303</c:v>
                </c:pt>
                <c:pt idx="4073">
                  <c:v>0.115283</c:v>
                </c:pt>
                <c:pt idx="4074">
                  <c:v>0.224303</c:v>
                </c:pt>
                <c:pt idx="4075">
                  <c:v>-1.3648899999999999</c:v>
                </c:pt>
                <c:pt idx="4076">
                  <c:v>0.758768</c:v>
                </c:pt>
                <c:pt idx="4077">
                  <c:v>-0.18102099999999999</c:v>
                </c:pt>
                <c:pt idx="4078">
                  <c:v>0.51168100000000005</c:v>
                </c:pt>
                <c:pt idx="4079">
                  <c:v>8.0573000000000006E-2</c:v>
                </c:pt>
                <c:pt idx="4080">
                  <c:v>-0.46612100000000001</c:v>
                </c:pt>
                <c:pt idx="4081">
                  <c:v>-2.73861</c:v>
                </c:pt>
                <c:pt idx="4082">
                  <c:v>-1.91086</c:v>
                </c:pt>
                <c:pt idx="4083">
                  <c:v>-2.73861</c:v>
                </c:pt>
                <c:pt idx="4084">
                  <c:v>0.50455799999999995</c:v>
                </c:pt>
                <c:pt idx="4085">
                  <c:v>-0.68976800000000005</c:v>
                </c:pt>
                <c:pt idx="4086">
                  <c:v>-2.73861</c:v>
                </c:pt>
                <c:pt idx="4087">
                  <c:v>-0.18102099999999999</c:v>
                </c:pt>
                <c:pt idx="4088">
                  <c:v>-0.45424300000000001</c:v>
                </c:pt>
                <c:pt idx="4089">
                  <c:v>0.142461</c:v>
                </c:pt>
                <c:pt idx="4090">
                  <c:v>0.142461</c:v>
                </c:pt>
                <c:pt idx="4091">
                  <c:v>-1.3002</c:v>
                </c:pt>
                <c:pt idx="4092">
                  <c:v>-0.66654000000000002</c:v>
                </c:pt>
                <c:pt idx="4093">
                  <c:v>-0.91834499999999997</c:v>
                </c:pt>
                <c:pt idx="4094">
                  <c:v>-0.32625199999999999</c:v>
                </c:pt>
                <c:pt idx="4095">
                  <c:v>-1.91086</c:v>
                </c:pt>
                <c:pt idx="4096">
                  <c:v>8.0573000000000006E-2</c:v>
                </c:pt>
                <c:pt idx="4097">
                  <c:v>-0.67550200000000005</c:v>
                </c:pt>
                <c:pt idx="4098">
                  <c:v>8.0573000000000006E-2</c:v>
                </c:pt>
                <c:pt idx="4099">
                  <c:v>0.362817</c:v>
                </c:pt>
                <c:pt idx="4100">
                  <c:v>-1.08409</c:v>
                </c:pt>
                <c:pt idx="4101">
                  <c:v>-8.4856000000000001E-2</c:v>
                </c:pt>
                <c:pt idx="4102">
                  <c:v>-1.1886300000000001</c:v>
                </c:pt>
                <c:pt idx="4103">
                  <c:v>-1.91086</c:v>
                </c:pt>
                <c:pt idx="4104">
                  <c:v>-0.53529599999999999</c:v>
                </c:pt>
                <c:pt idx="4105">
                  <c:v>-0.204513</c:v>
                </c:pt>
                <c:pt idx="4106">
                  <c:v>0.90087799999999996</c:v>
                </c:pt>
                <c:pt idx="4107">
                  <c:v>-1.0108699999999999</c:v>
                </c:pt>
                <c:pt idx="4108">
                  <c:v>-0.46612100000000001</c:v>
                </c:pt>
                <c:pt idx="4109">
                  <c:v>0.50455799999999995</c:v>
                </c:pt>
                <c:pt idx="4110">
                  <c:v>0.19126399999999999</c:v>
                </c:pt>
                <c:pt idx="4111">
                  <c:v>-1.08409</c:v>
                </c:pt>
                <c:pt idx="4112">
                  <c:v>-1.24285</c:v>
                </c:pt>
                <c:pt idx="4113">
                  <c:v>-0.256299</c:v>
                </c:pt>
                <c:pt idx="4114">
                  <c:v>-0.54161700000000002</c:v>
                </c:pt>
                <c:pt idx="4115">
                  <c:v>-1.5794600000000001</c:v>
                </c:pt>
                <c:pt idx="4116">
                  <c:v>-0.70602200000000004</c:v>
                </c:pt>
                <c:pt idx="4117">
                  <c:v>-0.91319499999999998</c:v>
                </c:pt>
                <c:pt idx="4118">
                  <c:v>-1.5794600000000001</c:v>
                </c:pt>
                <c:pt idx="4119">
                  <c:v>-1.43811</c:v>
                </c:pt>
                <c:pt idx="4120">
                  <c:v>-0.70602200000000004</c:v>
                </c:pt>
                <c:pt idx="4121">
                  <c:v>-1.3876200000000001</c:v>
                </c:pt>
                <c:pt idx="4122">
                  <c:v>-1.3876200000000001</c:v>
                </c:pt>
                <c:pt idx="4123">
                  <c:v>-0.88505900000000004</c:v>
                </c:pt>
                <c:pt idx="4124">
                  <c:v>-0.90173400000000004</c:v>
                </c:pt>
                <c:pt idx="4125">
                  <c:v>-0.69649700000000003</c:v>
                </c:pt>
                <c:pt idx="4126">
                  <c:v>-0.76830399999999999</c:v>
                </c:pt>
                <c:pt idx="4127">
                  <c:v>-1.6262399999999999</c:v>
                </c:pt>
                <c:pt idx="4128">
                  <c:v>-0.70602200000000004</c:v>
                </c:pt>
                <c:pt idx="4129">
                  <c:v>-0.531053</c:v>
                </c:pt>
                <c:pt idx="4130">
                  <c:v>-1.3876200000000001</c:v>
                </c:pt>
                <c:pt idx="4131">
                  <c:v>-0.531053</c:v>
                </c:pt>
                <c:pt idx="4132">
                  <c:v>-0.531053</c:v>
                </c:pt>
                <c:pt idx="4133">
                  <c:v>-0.25595600000000002</c:v>
                </c:pt>
                <c:pt idx="4134">
                  <c:v>-0.58932799999999996</c:v>
                </c:pt>
                <c:pt idx="4135">
                  <c:v>-1.26756</c:v>
                </c:pt>
                <c:pt idx="4136">
                  <c:v>-1.0285599999999999</c:v>
                </c:pt>
                <c:pt idx="4137">
                  <c:v>-0.85967300000000002</c:v>
                </c:pt>
                <c:pt idx="4138">
                  <c:v>-0.51847799999999999</c:v>
                </c:pt>
                <c:pt idx="4139">
                  <c:v>-0.92597300000000005</c:v>
                </c:pt>
                <c:pt idx="4140">
                  <c:v>-0.57716800000000001</c:v>
                </c:pt>
                <c:pt idx="4141">
                  <c:v>0.61257899999999998</c:v>
                </c:pt>
                <c:pt idx="4142">
                  <c:v>-0.52727299999999999</c:v>
                </c:pt>
                <c:pt idx="4143">
                  <c:v>-1.0609500000000001</c:v>
                </c:pt>
                <c:pt idx="4144">
                  <c:v>-1.86751</c:v>
                </c:pt>
                <c:pt idx="4145">
                  <c:v>-1.03409</c:v>
                </c:pt>
                <c:pt idx="4146">
                  <c:v>-0.95764099999999996</c:v>
                </c:pt>
                <c:pt idx="4147">
                  <c:v>-0.91012300000000002</c:v>
                </c:pt>
                <c:pt idx="4148">
                  <c:v>-1.0285599999999999</c:v>
                </c:pt>
                <c:pt idx="4149">
                  <c:v>-2.11877</c:v>
                </c:pt>
                <c:pt idx="4150">
                  <c:v>-9.4136999999999998E-2</c:v>
                </c:pt>
                <c:pt idx="4151">
                  <c:v>-0.92597300000000005</c:v>
                </c:pt>
                <c:pt idx="4152">
                  <c:v>-0.85967300000000002</c:v>
                </c:pt>
                <c:pt idx="4153">
                  <c:v>-1.1596299999999999</c:v>
                </c:pt>
                <c:pt idx="4154">
                  <c:v>-0.97744600000000004</c:v>
                </c:pt>
                <c:pt idx="4155">
                  <c:v>-0.99521800000000005</c:v>
                </c:pt>
                <c:pt idx="4156">
                  <c:v>-0.82308999999999999</c:v>
                </c:pt>
                <c:pt idx="4157">
                  <c:v>1.1833400000000001</c:v>
                </c:pt>
                <c:pt idx="4158">
                  <c:v>0.61257899999999998</c:v>
                </c:pt>
                <c:pt idx="4159">
                  <c:v>-0.91552199999999995</c:v>
                </c:pt>
                <c:pt idx="4160">
                  <c:v>-0.95764099999999996</c:v>
                </c:pt>
                <c:pt idx="4161">
                  <c:v>-1.2074</c:v>
                </c:pt>
                <c:pt idx="4162">
                  <c:v>-0.95764099999999996</c:v>
                </c:pt>
                <c:pt idx="4163">
                  <c:v>-0.63330699999999995</c:v>
                </c:pt>
                <c:pt idx="4164">
                  <c:v>-1.2811300000000001</c:v>
                </c:pt>
                <c:pt idx="4165">
                  <c:v>-0.93427199999999999</c:v>
                </c:pt>
                <c:pt idx="4166">
                  <c:v>-1.1343300000000001</c:v>
                </c:pt>
                <c:pt idx="4167">
                  <c:v>-1.1488799999999999</c:v>
                </c:pt>
                <c:pt idx="4168">
                  <c:v>-1.2386999999999999</c:v>
                </c:pt>
                <c:pt idx="4169">
                  <c:v>-1.08205</c:v>
                </c:pt>
                <c:pt idx="4170">
                  <c:v>-1.2145300000000001</c:v>
                </c:pt>
                <c:pt idx="4171">
                  <c:v>-1.4032199999999999</c:v>
                </c:pt>
                <c:pt idx="4172">
                  <c:v>-1.4435199999999999</c:v>
                </c:pt>
                <c:pt idx="4173">
                  <c:v>-1.0063500000000001</c:v>
                </c:pt>
                <c:pt idx="4174">
                  <c:v>-1.1417600000000001</c:v>
                </c:pt>
                <c:pt idx="4175">
                  <c:v>-1.26366</c:v>
                </c:pt>
                <c:pt idx="4176">
                  <c:v>-1.24509</c:v>
                </c:pt>
                <c:pt idx="4177">
                  <c:v>-1.1343300000000001</c:v>
                </c:pt>
                <c:pt idx="4178">
                  <c:v>-1.4982200000000001</c:v>
                </c:pt>
                <c:pt idx="4179">
                  <c:v>-1.14561</c:v>
                </c:pt>
                <c:pt idx="4180">
                  <c:v>-1.18988</c:v>
                </c:pt>
                <c:pt idx="4181">
                  <c:v>-0.90289799999999998</c:v>
                </c:pt>
                <c:pt idx="4182">
                  <c:v>-1.2283599999999999</c:v>
                </c:pt>
                <c:pt idx="4183">
                  <c:v>-1.2740800000000001</c:v>
                </c:pt>
                <c:pt idx="4184">
                  <c:v>-0.965167</c:v>
                </c:pt>
                <c:pt idx="4185">
                  <c:v>-1.4982200000000001</c:v>
                </c:pt>
                <c:pt idx="4186">
                  <c:v>-1.7496400000000001</c:v>
                </c:pt>
                <c:pt idx="4187">
                  <c:v>-1.2740800000000001</c:v>
                </c:pt>
                <c:pt idx="4188">
                  <c:v>-0.93997799999999998</c:v>
                </c:pt>
                <c:pt idx="4189">
                  <c:v>-1.2740800000000001</c:v>
                </c:pt>
                <c:pt idx="4190">
                  <c:v>-1.4904999999999999</c:v>
                </c:pt>
                <c:pt idx="4191">
                  <c:v>-1.0063500000000001</c:v>
                </c:pt>
                <c:pt idx="4192">
                  <c:v>-0.62527200000000005</c:v>
                </c:pt>
                <c:pt idx="4193">
                  <c:v>-0.96652199999999999</c:v>
                </c:pt>
                <c:pt idx="4194">
                  <c:v>-0.74398699999999995</c:v>
                </c:pt>
                <c:pt idx="4195">
                  <c:v>-1.20557</c:v>
                </c:pt>
                <c:pt idx="4196">
                  <c:v>-0.77686200000000005</c:v>
                </c:pt>
                <c:pt idx="4197">
                  <c:v>-1.02128</c:v>
                </c:pt>
                <c:pt idx="4198">
                  <c:v>-1.4199900000000001</c:v>
                </c:pt>
                <c:pt idx="4199">
                  <c:v>-0.89750399999999997</c:v>
                </c:pt>
                <c:pt idx="4200">
                  <c:v>-0.74626800000000004</c:v>
                </c:pt>
                <c:pt idx="4201">
                  <c:v>-1.26332</c:v>
                </c:pt>
                <c:pt idx="4202">
                  <c:v>-1.40754</c:v>
                </c:pt>
                <c:pt idx="4203">
                  <c:v>-0.67451700000000003</c:v>
                </c:pt>
                <c:pt idx="4204">
                  <c:v>-1.02128</c:v>
                </c:pt>
                <c:pt idx="4205">
                  <c:v>-0.89298299999999997</c:v>
                </c:pt>
                <c:pt idx="4206">
                  <c:v>-0.89298299999999997</c:v>
                </c:pt>
                <c:pt idx="4207">
                  <c:v>-1.5280199999999999</c:v>
                </c:pt>
                <c:pt idx="4208">
                  <c:v>-1.18988</c:v>
                </c:pt>
                <c:pt idx="4209">
                  <c:v>-1.26332</c:v>
                </c:pt>
                <c:pt idx="4210">
                  <c:v>-0.743981</c:v>
                </c:pt>
                <c:pt idx="4211">
                  <c:v>-1.9318500000000001</c:v>
                </c:pt>
                <c:pt idx="4212">
                  <c:v>-0.67451700000000003</c:v>
                </c:pt>
                <c:pt idx="4213">
                  <c:v>-1.02128</c:v>
                </c:pt>
                <c:pt idx="4214">
                  <c:v>-1.3435600000000001</c:v>
                </c:pt>
                <c:pt idx="4215">
                  <c:v>-1.73709</c:v>
                </c:pt>
                <c:pt idx="4216">
                  <c:v>-0.81480799999999998</c:v>
                </c:pt>
                <c:pt idx="4217">
                  <c:v>-0.26858500000000002</c:v>
                </c:pt>
                <c:pt idx="4218">
                  <c:v>-1.6077699999999999</c:v>
                </c:pt>
                <c:pt idx="4219">
                  <c:v>-0.98209299999999999</c:v>
                </c:pt>
                <c:pt idx="4220">
                  <c:v>-0.15922700000000001</c:v>
                </c:pt>
                <c:pt idx="4221">
                  <c:v>-0.39417799999999997</c:v>
                </c:pt>
                <c:pt idx="4222">
                  <c:v>-0.41295100000000001</c:v>
                </c:pt>
                <c:pt idx="4223">
                  <c:v>-1.1181099999999999</c:v>
                </c:pt>
                <c:pt idx="4224">
                  <c:v>-0.39417799999999997</c:v>
                </c:pt>
                <c:pt idx="4225">
                  <c:v>-0.86796099999999998</c:v>
                </c:pt>
                <c:pt idx="4226">
                  <c:v>-0.27052799999999999</c:v>
                </c:pt>
                <c:pt idx="4227">
                  <c:v>-0.687361</c:v>
                </c:pt>
                <c:pt idx="4228">
                  <c:v>-1.4240900000000001</c:v>
                </c:pt>
                <c:pt idx="4229">
                  <c:v>-0.86224400000000001</c:v>
                </c:pt>
                <c:pt idx="4230">
                  <c:v>-0.72908399999999995</c:v>
                </c:pt>
                <c:pt idx="4231">
                  <c:v>-0.195247</c:v>
                </c:pt>
                <c:pt idx="4232">
                  <c:v>-0.98152700000000004</c:v>
                </c:pt>
                <c:pt idx="4233">
                  <c:v>-0.72260800000000003</c:v>
                </c:pt>
                <c:pt idx="4234">
                  <c:v>-0.58150500000000005</c:v>
                </c:pt>
                <c:pt idx="4235">
                  <c:v>-0.66311799999999999</c:v>
                </c:pt>
                <c:pt idx="4236">
                  <c:v>-0.366616</c:v>
                </c:pt>
                <c:pt idx="4237">
                  <c:v>-1.0827</c:v>
                </c:pt>
                <c:pt idx="4238">
                  <c:v>-1.11313</c:v>
                </c:pt>
                <c:pt idx="4239">
                  <c:v>-0.19925399999999999</c:v>
                </c:pt>
                <c:pt idx="4240">
                  <c:v>-1.2119500000000001</c:v>
                </c:pt>
                <c:pt idx="4241">
                  <c:v>-0.39329799999999998</c:v>
                </c:pt>
                <c:pt idx="4242">
                  <c:v>-1.0062</c:v>
                </c:pt>
                <c:pt idx="4243">
                  <c:v>-0.65061199999999997</c:v>
                </c:pt>
                <c:pt idx="4244">
                  <c:v>-0.96087</c:v>
                </c:pt>
                <c:pt idx="4245">
                  <c:v>-0.96209699999999998</c:v>
                </c:pt>
                <c:pt idx="4246">
                  <c:v>-0.85290200000000005</c:v>
                </c:pt>
                <c:pt idx="4247">
                  <c:v>-0.27788600000000002</c:v>
                </c:pt>
                <c:pt idx="4248">
                  <c:v>-0.82099599999999995</c:v>
                </c:pt>
                <c:pt idx="4249">
                  <c:v>-0.26378000000000001</c:v>
                </c:pt>
                <c:pt idx="4250">
                  <c:v>-1.48458</c:v>
                </c:pt>
                <c:pt idx="4251">
                  <c:v>-0.54090899999999997</c:v>
                </c:pt>
                <c:pt idx="4252">
                  <c:v>-1.4844900000000001</c:v>
                </c:pt>
                <c:pt idx="4253">
                  <c:v>-1.80427</c:v>
                </c:pt>
                <c:pt idx="4254">
                  <c:v>-0.50647200000000003</c:v>
                </c:pt>
                <c:pt idx="4255">
                  <c:v>-1.56359</c:v>
                </c:pt>
                <c:pt idx="4256">
                  <c:v>-0.95637799999999995</c:v>
                </c:pt>
                <c:pt idx="4257">
                  <c:v>-1.80427</c:v>
                </c:pt>
                <c:pt idx="4258">
                  <c:v>-1.48458</c:v>
                </c:pt>
                <c:pt idx="4259">
                  <c:v>-0.75863599999999998</c:v>
                </c:pt>
                <c:pt idx="4260">
                  <c:v>-1.3812</c:v>
                </c:pt>
                <c:pt idx="4261">
                  <c:v>-0.522729</c:v>
                </c:pt>
                <c:pt idx="4262">
                  <c:v>-0.74372300000000002</c:v>
                </c:pt>
                <c:pt idx="4263">
                  <c:v>-1.3617999999999999</c:v>
                </c:pt>
                <c:pt idx="4264">
                  <c:v>-0.74248499999999995</c:v>
                </c:pt>
                <c:pt idx="4265">
                  <c:v>-1.22675</c:v>
                </c:pt>
                <c:pt idx="4266">
                  <c:v>-1.68547</c:v>
                </c:pt>
                <c:pt idx="4267">
                  <c:v>-1.2032499999999999</c:v>
                </c:pt>
                <c:pt idx="4268">
                  <c:v>-0.31649100000000002</c:v>
                </c:pt>
                <c:pt idx="4269">
                  <c:v>-1.9644999999999999</c:v>
                </c:pt>
                <c:pt idx="4270">
                  <c:v>-0.82099599999999995</c:v>
                </c:pt>
                <c:pt idx="4271">
                  <c:v>-1.68547</c:v>
                </c:pt>
                <c:pt idx="4272">
                  <c:v>-1.2283299999999999</c:v>
                </c:pt>
                <c:pt idx="4273">
                  <c:v>-1.7539100000000001</c:v>
                </c:pt>
                <c:pt idx="4274">
                  <c:v>-1.11368</c:v>
                </c:pt>
                <c:pt idx="4275">
                  <c:v>-0.62367600000000001</c:v>
                </c:pt>
                <c:pt idx="4276">
                  <c:v>-1.22675</c:v>
                </c:pt>
                <c:pt idx="4277">
                  <c:v>-0.95621199999999995</c:v>
                </c:pt>
                <c:pt idx="4278">
                  <c:v>-1.63723</c:v>
                </c:pt>
                <c:pt idx="4279">
                  <c:v>-1.28905</c:v>
                </c:pt>
                <c:pt idx="4280">
                  <c:v>-1.11669</c:v>
                </c:pt>
                <c:pt idx="4281">
                  <c:v>-1.09049</c:v>
                </c:pt>
                <c:pt idx="4282">
                  <c:v>-0.53056000000000003</c:v>
                </c:pt>
                <c:pt idx="4283">
                  <c:v>-1.78009</c:v>
                </c:pt>
                <c:pt idx="4284">
                  <c:v>-0.73779899999999998</c:v>
                </c:pt>
                <c:pt idx="4285">
                  <c:v>-1.16632</c:v>
                </c:pt>
                <c:pt idx="4286">
                  <c:v>-1.11669</c:v>
                </c:pt>
                <c:pt idx="4287">
                  <c:v>-0.90149400000000002</c:v>
                </c:pt>
                <c:pt idx="4288">
                  <c:v>-1.16632</c:v>
                </c:pt>
                <c:pt idx="4289">
                  <c:v>-1.4062600000000001</c:v>
                </c:pt>
                <c:pt idx="4290">
                  <c:v>-1.04226</c:v>
                </c:pt>
                <c:pt idx="4291">
                  <c:v>-0.69601199999999996</c:v>
                </c:pt>
                <c:pt idx="4292">
                  <c:v>-1.4656199999999999</c:v>
                </c:pt>
                <c:pt idx="4293">
                  <c:v>-1.0651999999999999</c:v>
                </c:pt>
                <c:pt idx="4294">
                  <c:v>-1.7235499999999999</c:v>
                </c:pt>
                <c:pt idx="4295">
                  <c:v>-1.14595</c:v>
                </c:pt>
                <c:pt idx="4296">
                  <c:v>-1.3099700000000001</c:v>
                </c:pt>
                <c:pt idx="4297">
                  <c:v>-1.63723</c:v>
                </c:pt>
                <c:pt idx="4298">
                  <c:v>-2.4084099999999999</c:v>
                </c:pt>
                <c:pt idx="4299">
                  <c:v>-0.60927299999999995</c:v>
                </c:pt>
                <c:pt idx="4300">
                  <c:v>-0.82446900000000001</c:v>
                </c:pt>
                <c:pt idx="4301">
                  <c:v>-1.0443</c:v>
                </c:pt>
                <c:pt idx="4302">
                  <c:v>-1.0898699999999999</c:v>
                </c:pt>
                <c:pt idx="4303">
                  <c:v>-0.97439500000000001</c:v>
                </c:pt>
                <c:pt idx="4304">
                  <c:v>-0.75852299999999995</c:v>
                </c:pt>
                <c:pt idx="4305">
                  <c:v>-0.98538700000000001</c:v>
                </c:pt>
                <c:pt idx="4306">
                  <c:v>-0.75512299999999999</c:v>
                </c:pt>
                <c:pt idx="4307">
                  <c:v>-1.0168200000000001</c:v>
                </c:pt>
                <c:pt idx="4308">
                  <c:v>-1.0520700000000001</c:v>
                </c:pt>
                <c:pt idx="4309">
                  <c:v>-0.90598900000000004</c:v>
                </c:pt>
                <c:pt idx="4310">
                  <c:v>-1.02623</c:v>
                </c:pt>
                <c:pt idx="4311">
                  <c:v>-1.0168200000000001</c:v>
                </c:pt>
                <c:pt idx="4312">
                  <c:v>-1.2398800000000001</c:v>
                </c:pt>
                <c:pt idx="4313">
                  <c:v>-1.14334</c:v>
                </c:pt>
                <c:pt idx="4314">
                  <c:v>-0.90598900000000004</c:v>
                </c:pt>
                <c:pt idx="4315">
                  <c:v>-1.0506899999999999</c:v>
                </c:pt>
                <c:pt idx="4316">
                  <c:v>-0.70243299999999997</c:v>
                </c:pt>
                <c:pt idx="4317">
                  <c:v>-0.90598900000000004</c:v>
                </c:pt>
                <c:pt idx="4318">
                  <c:v>-0.90185099999999996</c:v>
                </c:pt>
                <c:pt idx="4319">
                  <c:v>-1.90455</c:v>
                </c:pt>
                <c:pt idx="4320">
                  <c:v>-0.90185099999999996</c:v>
                </c:pt>
                <c:pt idx="4321">
                  <c:v>-0.122308</c:v>
                </c:pt>
                <c:pt idx="4322">
                  <c:v>-0.91340600000000005</c:v>
                </c:pt>
                <c:pt idx="4323">
                  <c:v>-1.39636</c:v>
                </c:pt>
                <c:pt idx="4324">
                  <c:v>-0.460814</c:v>
                </c:pt>
                <c:pt idx="4325">
                  <c:v>-0.95897100000000002</c:v>
                </c:pt>
                <c:pt idx="4326">
                  <c:v>-0.31579000000000002</c:v>
                </c:pt>
                <c:pt idx="4327">
                  <c:v>-1.0520700000000001</c:v>
                </c:pt>
                <c:pt idx="4328">
                  <c:v>-0.75795599999999996</c:v>
                </c:pt>
                <c:pt idx="4329">
                  <c:v>-1.27092</c:v>
                </c:pt>
                <c:pt idx="4330">
                  <c:v>-0.98538700000000001</c:v>
                </c:pt>
                <c:pt idx="4331">
                  <c:v>-2.2172399999999999</c:v>
                </c:pt>
                <c:pt idx="4332">
                  <c:v>-0.99044200000000004</c:v>
                </c:pt>
                <c:pt idx="4333">
                  <c:v>-1.02152</c:v>
                </c:pt>
                <c:pt idx="4334">
                  <c:v>-0.15809000000000001</c:v>
                </c:pt>
                <c:pt idx="4335">
                  <c:v>-0.59608899999999998</c:v>
                </c:pt>
                <c:pt idx="4336">
                  <c:v>0.186249</c:v>
                </c:pt>
                <c:pt idx="4337">
                  <c:v>-0.69900499999999999</c:v>
                </c:pt>
                <c:pt idx="4338">
                  <c:v>-0.85925499999999999</c:v>
                </c:pt>
                <c:pt idx="4339">
                  <c:v>-0.59608899999999998</c:v>
                </c:pt>
                <c:pt idx="4340">
                  <c:v>-0.58220099999999997</c:v>
                </c:pt>
                <c:pt idx="4341">
                  <c:v>-0.48910700000000001</c:v>
                </c:pt>
                <c:pt idx="4342">
                  <c:v>-0.125142</c:v>
                </c:pt>
                <c:pt idx="4343">
                  <c:v>-0.94951200000000002</c:v>
                </c:pt>
                <c:pt idx="4344">
                  <c:v>-0.15809000000000001</c:v>
                </c:pt>
                <c:pt idx="4345">
                  <c:v>-0.59608899999999998</c:v>
                </c:pt>
                <c:pt idx="4346">
                  <c:v>0.11951000000000001</c:v>
                </c:pt>
                <c:pt idx="4347">
                  <c:v>-0.26792100000000002</c:v>
                </c:pt>
                <c:pt idx="4348">
                  <c:v>0.33935999999999999</c:v>
                </c:pt>
                <c:pt idx="4349">
                  <c:v>-0.37757400000000002</c:v>
                </c:pt>
                <c:pt idx="4350">
                  <c:v>0.129492</c:v>
                </c:pt>
                <c:pt idx="4351">
                  <c:v>0.81122099999999997</c:v>
                </c:pt>
                <c:pt idx="4352">
                  <c:v>-9.9997000000000003E-2</c:v>
                </c:pt>
                <c:pt idx="4353">
                  <c:v>-0.135771</c:v>
                </c:pt>
                <c:pt idx="4354">
                  <c:v>-0.497749</c:v>
                </c:pt>
                <c:pt idx="4355">
                  <c:v>0.78497700000000004</c:v>
                </c:pt>
                <c:pt idx="4356">
                  <c:v>0.63617000000000001</c:v>
                </c:pt>
                <c:pt idx="4357">
                  <c:v>-0.39951700000000001</c:v>
                </c:pt>
                <c:pt idx="4358">
                  <c:v>-0.39092700000000002</c:v>
                </c:pt>
                <c:pt idx="4359">
                  <c:v>-0.193136</c:v>
                </c:pt>
                <c:pt idx="4360">
                  <c:v>-0.25450800000000001</c:v>
                </c:pt>
                <c:pt idx="4361">
                  <c:v>0.66903999999999997</c:v>
                </c:pt>
                <c:pt idx="4362">
                  <c:v>0.84519900000000003</c:v>
                </c:pt>
                <c:pt idx="4363">
                  <c:v>0.31931999999999999</c:v>
                </c:pt>
                <c:pt idx="4364">
                  <c:v>0.71672499999999995</c:v>
                </c:pt>
                <c:pt idx="4365">
                  <c:v>0.31443900000000002</c:v>
                </c:pt>
                <c:pt idx="4366">
                  <c:v>0.83105099999999998</c:v>
                </c:pt>
                <c:pt idx="4367">
                  <c:v>0.293296</c:v>
                </c:pt>
                <c:pt idx="4368">
                  <c:v>-0.193136</c:v>
                </c:pt>
                <c:pt idx="4369">
                  <c:v>0.98407900000000004</c:v>
                </c:pt>
                <c:pt idx="4370">
                  <c:v>0.21141199999999999</c:v>
                </c:pt>
                <c:pt idx="4371">
                  <c:v>0.72926199999999997</c:v>
                </c:pt>
                <c:pt idx="4372">
                  <c:v>0.21681300000000001</c:v>
                </c:pt>
                <c:pt idx="4373">
                  <c:v>0.86257899999999998</c:v>
                </c:pt>
                <c:pt idx="4374">
                  <c:v>0.94947800000000004</c:v>
                </c:pt>
                <c:pt idx="4375">
                  <c:v>0.54368799999999995</c:v>
                </c:pt>
                <c:pt idx="4376">
                  <c:v>0.21141199999999999</c:v>
                </c:pt>
                <c:pt idx="4377">
                  <c:v>0.71369899999999997</c:v>
                </c:pt>
                <c:pt idx="4378">
                  <c:v>-0.209759</c:v>
                </c:pt>
                <c:pt idx="4379">
                  <c:v>1.44414</c:v>
                </c:pt>
                <c:pt idx="4380">
                  <c:v>-1.4404600000000001</c:v>
                </c:pt>
                <c:pt idx="4381">
                  <c:v>0.54368799999999995</c:v>
                </c:pt>
                <c:pt idx="4382">
                  <c:v>0.69295600000000002</c:v>
                </c:pt>
                <c:pt idx="4383">
                  <c:v>0.28083900000000001</c:v>
                </c:pt>
                <c:pt idx="4384">
                  <c:v>-2.5683000000000001E-2</c:v>
                </c:pt>
                <c:pt idx="4385">
                  <c:v>0.37669200000000003</c:v>
                </c:pt>
                <c:pt idx="4386">
                  <c:v>-1.12788</c:v>
                </c:pt>
                <c:pt idx="4387">
                  <c:v>1.08134</c:v>
                </c:pt>
                <c:pt idx="4388">
                  <c:v>-0.52139800000000003</c:v>
                </c:pt>
                <c:pt idx="4389">
                  <c:v>1.2179</c:v>
                </c:pt>
                <c:pt idx="4390">
                  <c:v>1.44414</c:v>
                </c:pt>
                <c:pt idx="4391">
                  <c:v>-0.30684899999999998</c:v>
                </c:pt>
                <c:pt idx="4392">
                  <c:v>0.11962399999999999</c:v>
                </c:pt>
                <c:pt idx="4393">
                  <c:v>0.132523</c:v>
                </c:pt>
                <c:pt idx="4394">
                  <c:v>0.13533200000000001</c:v>
                </c:pt>
                <c:pt idx="4395">
                  <c:v>-0.30044799999999999</c:v>
                </c:pt>
                <c:pt idx="4396">
                  <c:v>0.95049700000000004</c:v>
                </c:pt>
                <c:pt idx="4397">
                  <c:v>1.14551</c:v>
                </c:pt>
                <c:pt idx="4398">
                  <c:v>0.50936800000000004</c:v>
                </c:pt>
                <c:pt idx="4399">
                  <c:v>0.92609900000000001</c:v>
                </c:pt>
                <c:pt idx="4400">
                  <c:v>-0.12740299999999999</c:v>
                </c:pt>
                <c:pt idx="4401">
                  <c:v>-7.3496000000000006E-2</c:v>
                </c:pt>
                <c:pt idx="4402">
                  <c:v>0.74101300000000003</c:v>
                </c:pt>
                <c:pt idx="4403">
                  <c:v>0.135264</c:v>
                </c:pt>
                <c:pt idx="4404">
                  <c:v>-0.26350000000000001</c:v>
                </c:pt>
                <c:pt idx="4405">
                  <c:v>0.10201399999999999</c:v>
                </c:pt>
                <c:pt idx="4406">
                  <c:v>0.26763999999999999</c:v>
                </c:pt>
                <c:pt idx="4407">
                  <c:v>-0.10759299999999999</c:v>
                </c:pt>
                <c:pt idx="4408">
                  <c:v>0.413657</c:v>
                </c:pt>
                <c:pt idx="4409">
                  <c:v>-0.75340799999999997</c:v>
                </c:pt>
                <c:pt idx="4410">
                  <c:v>0.10201399999999999</c:v>
                </c:pt>
                <c:pt idx="4411">
                  <c:v>2.2450000000000001E-2</c:v>
                </c:pt>
                <c:pt idx="4412">
                  <c:v>0.97767800000000005</c:v>
                </c:pt>
                <c:pt idx="4413">
                  <c:v>-0.95015899999999998</c:v>
                </c:pt>
                <c:pt idx="4414">
                  <c:v>0.30780299999999999</c:v>
                </c:pt>
                <c:pt idx="4415">
                  <c:v>7.8294000000000002E-2</c:v>
                </c:pt>
                <c:pt idx="4416">
                  <c:v>1.13154</c:v>
                </c:pt>
                <c:pt idx="4417">
                  <c:v>-0.38900099999999999</c:v>
                </c:pt>
                <c:pt idx="4418">
                  <c:v>0.76582700000000004</c:v>
                </c:pt>
                <c:pt idx="4419">
                  <c:v>-0.22883000000000001</c:v>
                </c:pt>
                <c:pt idx="4420">
                  <c:v>-0.76084200000000002</c:v>
                </c:pt>
                <c:pt idx="4421">
                  <c:v>-0.85057700000000003</c:v>
                </c:pt>
                <c:pt idx="4422">
                  <c:v>0.54721699999999995</c:v>
                </c:pt>
                <c:pt idx="4423">
                  <c:v>0.54721699999999995</c:v>
                </c:pt>
                <c:pt idx="4424">
                  <c:v>-0.27954400000000001</c:v>
                </c:pt>
                <c:pt idx="4425">
                  <c:v>0.27508899999999997</c:v>
                </c:pt>
                <c:pt idx="4426">
                  <c:v>-0.70256799999999997</c:v>
                </c:pt>
                <c:pt idx="4427">
                  <c:v>0.45796700000000001</c:v>
                </c:pt>
                <c:pt idx="4428">
                  <c:v>-0.30054399999999998</c:v>
                </c:pt>
                <c:pt idx="4429">
                  <c:v>-0.36100599999999999</c:v>
                </c:pt>
                <c:pt idx="4430">
                  <c:v>-0.85057700000000003</c:v>
                </c:pt>
                <c:pt idx="4431">
                  <c:v>-0.92777699999999996</c:v>
                </c:pt>
                <c:pt idx="4432">
                  <c:v>-0.39963100000000001</c:v>
                </c:pt>
                <c:pt idx="4433">
                  <c:v>0.70309699999999997</c:v>
                </c:pt>
                <c:pt idx="4434">
                  <c:v>-4.4710000000000001E-3</c:v>
                </c:pt>
                <c:pt idx="4435">
                  <c:v>8.8160000000000002E-2</c:v>
                </c:pt>
                <c:pt idx="4436">
                  <c:v>-0.22528300000000001</c:v>
                </c:pt>
                <c:pt idx="4437">
                  <c:v>-0.16508400000000001</c:v>
                </c:pt>
                <c:pt idx="4438">
                  <c:v>-0.299902</c:v>
                </c:pt>
                <c:pt idx="4439">
                  <c:v>-7.7703999999999995E-2</c:v>
                </c:pt>
                <c:pt idx="4440">
                  <c:v>-0.453067</c:v>
                </c:pt>
                <c:pt idx="4441">
                  <c:v>0.11668199999999999</c:v>
                </c:pt>
                <c:pt idx="4442">
                  <c:v>-0.92777699999999996</c:v>
                </c:pt>
                <c:pt idx="4443">
                  <c:v>-0.453067</c:v>
                </c:pt>
                <c:pt idx="4444">
                  <c:v>-0.73574300000000004</c:v>
                </c:pt>
                <c:pt idx="4445">
                  <c:v>8.4929000000000004E-2</c:v>
                </c:pt>
                <c:pt idx="4446">
                  <c:v>-0.85852799999999996</c:v>
                </c:pt>
                <c:pt idx="4447">
                  <c:v>0.86116499999999996</c:v>
                </c:pt>
                <c:pt idx="4448">
                  <c:v>-0.94891800000000004</c:v>
                </c:pt>
                <c:pt idx="4449">
                  <c:v>-1.31555</c:v>
                </c:pt>
                <c:pt idx="4450">
                  <c:v>-1.5602400000000001</c:v>
                </c:pt>
                <c:pt idx="4451">
                  <c:v>-0.50195900000000004</c:v>
                </c:pt>
                <c:pt idx="4452">
                  <c:v>-0.11718000000000001</c:v>
                </c:pt>
                <c:pt idx="4453">
                  <c:v>0.11043600000000001</c:v>
                </c:pt>
                <c:pt idx="4454">
                  <c:v>-0.69972699999999999</c:v>
                </c:pt>
                <c:pt idx="4455">
                  <c:v>-2.08562</c:v>
                </c:pt>
                <c:pt idx="4456">
                  <c:v>0.152867</c:v>
                </c:pt>
                <c:pt idx="4457">
                  <c:v>-5.8916000000000003E-2</c:v>
                </c:pt>
                <c:pt idx="4458">
                  <c:v>-0.227772</c:v>
                </c:pt>
                <c:pt idx="4459">
                  <c:v>-1.6736899999999999</c:v>
                </c:pt>
                <c:pt idx="4460">
                  <c:v>-1.1029199999999999</c:v>
                </c:pt>
                <c:pt idx="4461">
                  <c:v>0.11043600000000001</c:v>
                </c:pt>
                <c:pt idx="4462">
                  <c:v>-0.50195900000000004</c:v>
                </c:pt>
                <c:pt idx="4463">
                  <c:v>-0.227772</c:v>
                </c:pt>
                <c:pt idx="4464">
                  <c:v>-0.954017</c:v>
                </c:pt>
                <c:pt idx="4465">
                  <c:v>-0.82236600000000004</c:v>
                </c:pt>
                <c:pt idx="4466">
                  <c:v>-0.48924499999999999</c:v>
                </c:pt>
                <c:pt idx="4467">
                  <c:v>-0.11718000000000001</c:v>
                </c:pt>
                <c:pt idx="4468">
                  <c:v>-0.227772</c:v>
                </c:pt>
                <c:pt idx="4469">
                  <c:v>-0.78429499999999996</c:v>
                </c:pt>
                <c:pt idx="4470">
                  <c:v>-0.11718000000000001</c:v>
                </c:pt>
                <c:pt idx="4471">
                  <c:v>-1.1246499999999999</c:v>
                </c:pt>
                <c:pt idx="4472">
                  <c:v>-0.71603600000000001</c:v>
                </c:pt>
                <c:pt idx="4473">
                  <c:v>-0.82236600000000004</c:v>
                </c:pt>
                <c:pt idx="4474">
                  <c:v>-0.359572</c:v>
                </c:pt>
                <c:pt idx="4475">
                  <c:v>0.46864299999999998</c:v>
                </c:pt>
                <c:pt idx="4476">
                  <c:v>-0.719472</c:v>
                </c:pt>
                <c:pt idx="4477">
                  <c:v>-1.5038100000000001</c:v>
                </c:pt>
                <c:pt idx="4478">
                  <c:v>-1.2245200000000001</c:v>
                </c:pt>
                <c:pt idx="4479">
                  <c:v>-0.50286200000000003</c:v>
                </c:pt>
                <c:pt idx="4480">
                  <c:v>-0.359572</c:v>
                </c:pt>
                <c:pt idx="4481">
                  <c:v>0.10188</c:v>
                </c:pt>
                <c:pt idx="4482">
                  <c:v>-0.98699400000000004</c:v>
                </c:pt>
                <c:pt idx="4483">
                  <c:v>-0.98699400000000004</c:v>
                </c:pt>
                <c:pt idx="4484">
                  <c:v>-0.35101900000000003</c:v>
                </c:pt>
                <c:pt idx="4485">
                  <c:v>-1.16879</c:v>
                </c:pt>
                <c:pt idx="4486">
                  <c:v>-0.410107</c:v>
                </c:pt>
                <c:pt idx="4487">
                  <c:v>-2.7061999999999999</c:v>
                </c:pt>
                <c:pt idx="4488">
                  <c:v>-0.15844900000000001</c:v>
                </c:pt>
                <c:pt idx="4489">
                  <c:v>-1.5038100000000001</c:v>
                </c:pt>
                <c:pt idx="4490">
                  <c:v>-0.389849</c:v>
                </c:pt>
                <c:pt idx="4491">
                  <c:v>-0.583561</c:v>
                </c:pt>
                <c:pt idx="4492">
                  <c:v>0.91581100000000004</c:v>
                </c:pt>
                <c:pt idx="4493">
                  <c:v>3.7162000000000001E-2</c:v>
                </c:pt>
                <c:pt idx="4494">
                  <c:v>-0.359572</c:v>
                </c:pt>
                <c:pt idx="4495">
                  <c:v>-0.134738</c:v>
                </c:pt>
                <c:pt idx="4496">
                  <c:v>-0.55297300000000005</c:v>
                </c:pt>
                <c:pt idx="4497">
                  <c:v>-0.71603600000000001</c:v>
                </c:pt>
                <c:pt idx="4498">
                  <c:v>-1.2245200000000001</c:v>
                </c:pt>
                <c:pt idx="4499">
                  <c:v>-0.60591700000000004</c:v>
                </c:pt>
                <c:pt idx="4500">
                  <c:v>-0.114416</c:v>
                </c:pt>
                <c:pt idx="4501">
                  <c:v>-0.452206</c:v>
                </c:pt>
                <c:pt idx="4502">
                  <c:v>0.92300000000000004</c:v>
                </c:pt>
                <c:pt idx="4503">
                  <c:v>0.29512899999999997</c:v>
                </c:pt>
                <c:pt idx="4504">
                  <c:v>0.25503399999999998</c:v>
                </c:pt>
                <c:pt idx="4505">
                  <c:v>-0.30379899999999999</c:v>
                </c:pt>
                <c:pt idx="4506">
                  <c:v>-0.87797800000000004</c:v>
                </c:pt>
                <c:pt idx="4507">
                  <c:v>0.66228500000000001</c:v>
                </c:pt>
                <c:pt idx="4508">
                  <c:v>-0.37076799999999999</c:v>
                </c:pt>
                <c:pt idx="4509">
                  <c:v>0.32497999999999999</c:v>
                </c:pt>
                <c:pt idx="4510">
                  <c:v>-0.37076799999999999</c:v>
                </c:pt>
                <c:pt idx="4511">
                  <c:v>-0.87797800000000004</c:v>
                </c:pt>
                <c:pt idx="4512">
                  <c:v>-0.73404899999999995</c:v>
                </c:pt>
                <c:pt idx="4513">
                  <c:v>0.87831700000000001</c:v>
                </c:pt>
                <c:pt idx="4514">
                  <c:v>1.00817</c:v>
                </c:pt>
                <c:pt idx="4515">
                  <c:v>4.6230000000000004E-3</c:v>
                </c:pt>
                <c:pt idx="4516">
                  <c:v>-0.68422700000000003</c:v>
                </c:pt>
                <c:pt idx="4517">
                  <c:v>-0.630664</c:v>
                </c:pt>
                <c:pt idx="4518">
                  <c:v>0.35857899999999998</c:v>
                </c:pt>
                <c:pt idx="4519">
                  <c:v>0.22465399999999999</c:v>
                </c:pt>
                <c:pt idx="4520">
                  <c:v>0.221444</c:v>
                </c:pt>
                <c:pt idx="4521">
                  <c:v>-0.81545900000000004</c:v>
                </c:pt>
                <c:pt idx="4522">
                  <c:v>0.478186</c:v>
                </c:pt>
                <c:pt idx="4523">
                  <c:v>-0.183527</c:v>
                </c:pt>
                <c:pt idx="4524">
                  <c:v>-4.7136999999999998E-2</c:v>
                </c:pt>
                <c:pt idx="4525">
                  <c:v>0.118408</c:v>
                </c:pt>
                <c:pt idx="4526">
                  <c:v>0.20957999999999999</c:v>
                </c:pt>
                <c:pt idx="4527">
                  <c:v>0.40521499999999999</c:v>
                </c:pt>
                <c:pt idx="4528">
                  <c:v>0.41891800000000001</c:v>
                </c:pt>
                <c:pt idx="4529">
                  <c:v>-0.205207</c:v>
                </c:pt>
                <c:pt idx="4530">
                  <c:v>0.31152400000000002</c:v>
                </c:pt>
                <c:pt idx="4531">
                  <c:v>3.2230000000000002E-2</c:v>
                </c:pt>
                <c:pt idx="4532">
                  <c:v>5.6884999999999998E-2</c:v>
                </c:pt>
                <c:pt idx="4533">
                  <c:v>0.48729600000000001</c:v>
                </c:pt>
                <c:pt idx="4534">
                  <c:v>-0.66992099999999999</c:v>
                </c:pt>
                <c:pt idx="4535">
                  <c:v>-0.71241100000000002</c:v>
                </c:pt>
                <c:pt idx="4536">
                  <c:v>0.190415</c:v>
                </c:pt>
                <c:pt idx="4537">
                  <c:v>0.26284800000000003</c:v>
                </c:pt>
                <c:pt idx="4538">
                  <c:v>-0.86567799999999995</c:v>
                </c:pt>
                <c:pt idx="4539">
                  <c:v>-0.59778299999999995</c:v>
                </c:pt>
                <c:pt idx="4540">
                  <c:v>-1.0703800000000001</c:v>
                </c:pt>
                <c:pt idx="4541">
                  <c:v>-1.0098800000000001</c:v>
                </c:pt>
                <c:pt idx="4542">
                  <c:v>-0.68917200000000001</c:v>
                </c:pt>
                <c:pt idx="4543">
                  <c:v>-0.785304</c:v>
                </c:pt>
                <c:pt idx="4544">
                  <c:v>-5.7332000000000001E-2</c:v>
                </c:pt>
                <c:pt idx="4545">
                  <c:v>0.33380399999999999</c:v>
                </c:pt>
                <c:pt idx="4546">
                  <c:v>0.31152400000000002</c:v>
                </c:pt>
                <c:pt idx="4547">
                  <c:v>-0.39321499999999998</c:v>
                </c:pt>
                <c:pt idx="4548">
                  <c:v>-0.86567799999999995</c:v>
                </c:pt>
                <c:pt idx="4549">
                  <c:v>0.190415</c:v>
                </c:pt>
                <c:pt idx="4550">
                  <c:v>-0.785304</c:v>
                </c:pt>
                <c:pt idx="4551">
                  <c:v>0.26284800000000003</c:v>
                </c:pt>
                <c:pt idx="4552">
                  <c:v>-0.250614</c:v>
                </c:pt>
                <c:pt idx="4553">
                  <c:v>-0.205207</c:v>
                </c:pt>
                <c:pt idx="4554">
                  <c:v>0.103827</c:v>
                </c:pt>
                <c:pt idx="4555">
                  <c:v>-0.69663399999999998</c:v>
                </c:pt>
                <c:pt idx="4556">
                  <c:v>-0.62433899999999998</c:v>
                </c:pt>
                <c:pt idx="4557">
                  <c:v>-3.1122E-2</c:v>
                </c:pt>
                <c:pt idx="4558">
                  <c:v>0.31981100000000001</c:v>
                </c:pt>
                <c:pt idx="4559">
                  <c:v>-1.0544199999999999</c:v>
                </c:pt>
                <c:pt idx="4560">
                  <c:v>-3.1122E-2</c:v>
                </c:pt>
                <c:pt idx="4561">
                  <c:v>-8.9730000000000004E-2</c:v>
                </c:pt>
                <c:pt idx="4562">
                  <c:v>-0.26538</c:v>
                </c:pt>
                <c:pt idx="4563">
                  <c:v>-0.72307200000000005</c:v>
                </c:pt>
                <c:pt idx="4564">
                  <c:v>-0.40101599999999998</c:v>
                </c:pt>
                <c:pt idx="4565">
                  <c:v>0.13183600000000001</c:v>
                </c:pt>
                <c:pt idx="4566">
                  <c:v>-0.46323799999999998</c:v>
                </c:pt>
                <c:pt idx="4567">
                  <c:v>-0.19932</c:v>
                </c:pt>
                <c:pt idx="4568">
                  <c:v>-0.97238100000000005</c:v>
                </c:pt>
                <c:pt idx="4569">
                  <c:v>0.32883800000000002</c:v>
                </c:pt>
                <c:pt idx="4570">
                  <c:v>-0.51132500000000003</c:v>
                </c:pt>
                <c:pt idx="4571">
                  <c:v>-0.161941</c:v>
                </c:pt>
                <c:pt idx="4572">
                  <c:v>0.103827</c:v>
                </c:pt>
                <c:pt idx="4573">
                  <c:v>3.6207000000000003E-2</c:v>
                </c:pt>
                <c:pt idx="4574">
                  <c:v>-1.8265199999999999</c:v>
                </c:pt>
                <c:pt idx="4575">
                  <c:v>-0.26538</c:v>
                </c:pt>
                <c:pt idx="4576">
                  <c:v>0.13183600000000001</c:v>
                </c:pt>
                <c:pt idx="4577">
                  <c:v>-0.32529000000000002</c:v>
                </c:pt>
                <c:pt idx="4578">
                  <c:v>0.39730199999999999</c:v>
                </c:pt>
                <c:pt idx="4579">
                  <c:v>-0.62759200000000004</c:v>
                </c:pt>
                <c:pt idx="4580">
                  <c:v>-0.73797000000000001</c:v>
                </c:pt>
                <c:pt idx="4581">
                  <c:v>-1.1121700000000001</c:v>
                </c:pt>
                <c:pt idx="4582">
                  <c:v>-0.95607200000000003</c:v>
                </c:pt>
                <c:pt idx="4583">
                  <c:v>-0.534273</c:v>
                </c:pt>
                <c:pt idx="4584">
                  <c:v>1.20011</c:v>
                </c:pt>
                <c:pt idx="4585">
                  <c:v>-0.73797000000000001</c:v>
                </c:pt>
                <c:pt idx="4586">
                  <c:v>-0.986765</c:v>
                </c:pt>
                <c:pt idx="4587">
                  <c:v>-0.14155499999999999</c:v>
                </c:pt>
                <c:pt idx="4588">
                  <c:v>-0.14155499999999999</c:v>
                </c:pt>
                <c:pt idx="4589">
                  <c:v>-0.24398</c:v>
                </c:pt>
                <c:pt idx="4590">
                  <c:v>-1.34622</c:v>
                </c:pt>
                <c:pt idx="4591">
                  <c:v>-0.14155499999999999</c:v>
                </c:pt>
                <c:pt idx="4592">
                  <c:v>-0.64378299999999999</c:v>
                </c:pt>
                <c:pt idx="4593">
                  <c:v>-0.58400200000000002</c:v>
                </c:pt>
                <c:pt idx="4594">
                  <c:v>-0.58400200000000002</c:v>
                </c:pt>
                <c:pt idx="4595">
                  <c:v>0.14013500000000001</c:v>
                </c:pt>
                <c:pt idx="4596">
                  <c:v>-0.73797000000000001</c:v>
                </c:pt>
                <c:pt idx="4597">
                  <c:v>-1.2074</c:v>
                </c:pt>
                <c:pt idx="4598">
                  <c:v>-0.57716800000000001</c:v>
                </c:pt>
                <c:pt idx="4599">
                  <c:v>-0.433286</c:v>
                </c:pt>
                <c:pt idx="4600">
                  <c:v>-0.88246999999999998</c:v>
                </c:pt>
                <c:pt idx="4601">
                  <c:v>-1.42032</c:v>
                </c:pt>
                <c:pt idx="4602">
                  <c:v>-0.489041</c:v>
                </c:pt>
                <c:pt idx="4603">
                  <c:v>-0.53984699999999997</c:v>
                </c:pt>
                <c:pt idx="4604">
                  <c:v>-1.03708</c:v>
                </c:pt>
                <c:pt idx="4605">
                  <c:v>-0.86347399999999996</c:v>
                </c:pt>
                <c:pt idx="4606">
                  <c:v>-0.83016100000000004</c:v>
                </c:pt>
                <c:pt idx="4607">
                  <c:v>-1.0820000000000001</c:v>
                </c:pt>
                <c:pt idx="4608">
                  <c:v>-1.23062</c:v>
                </c:pt>
                <c:pt idx="4609">
                  <c:v>-0.870564</c:v>
                </c:pt>
                <c:pt idx="4610">
                  <c:v>-1.03708</c:v>
                </c:pt>
                <c:pt idx="4611">
                  <c:v>-0.73272800000000005</c:v>
                </c:pt>
                <c:pt idx="4612">
                  <c:v>-1.1041700000000001</c:v>
                </c:pt>
                <c:pt idx="4613">
                  <c:v>-0.489041</c:v>
                </c:pt>
                <c:pt idx="4614">
                  <c:v>-1.1515299999999999</c:v>
                </c:pt>
                <c:pt idx="4615">
                  <c:v>-1.0362199999999999</c:v>
                </c:pt>
                <c:pt idx="4616">
                  <c:v>-0.95312399999999997</c:v>
                </c:pt>
                <c:pt idx="4617">
                  <c:v>-0.59468100000000002</c:v>
                </c:pt>
                <c:pt idx="4618">
                  <c:v>-0.74420600000000003</c:v>
                </c:pt>
                <c:pt idx="4619">
                  <c:v>-0.67441099999999998</c:v>
                </c:pt>
                <c:pt idx="4620">
                  <c:v>-0.56027700000000003</c:v>
                </c:pt>
                <c:pt idx="4621">
                  <c:v>-0.86347399999999996</c:v>
                </c:pt>
                <c:pt idx="4622">
                  <c:v>-0.83810700000000005</c:v>
                </c:pt>
                <c:pt idx="4623">
                  <c:v>-0.99850899999999998</c:v>
                </c:pt>
                <c:pt idx="4624">
                  <c:v>-0.88246999999999998</c:v>
                </c:pt>
                <c:pt idx="4625">
                  <c:v>-0.74420600000000003</c:v>
                </c:pt>
                <c:pt idx="4626">
                  <c:v>-0.63677600000000001</c:v>
                </c:pt>
                <c:pt idx="4627">
                  <c:v>-1.4482999999999999</c:v>
                </c:pt>
                <c:pt idx="4628">
                  <c:v>-0.82394900000000004</c:v>
                </c:pt>
                <c:pt idx="4629">
                  <c:v>-0.73272800000000005</c:v>
                </c:pt>
                <c:pt idx="4630">
                  <c:v>-0.29067900000000002</c:v>
                </c:pt>
                <c:pt idx="4631">
                  <c:v>-0.46059299999999997</c:v>
                </c:pt>
                <c:pt idx="4632">
                  <c:v>-0.87762200000000001</c:v>
                </c:pt>
                <c:pt idx="4633">
                  <c:v>-0.510903</c:v>
                </c:pt>
                <c:pt idx="4634">
                  <c:v>-0.491759</c:v>
                </c:pt>
                <c:pt idx="4635">
                  <c:v>-0.37571199999999999</c:v>
                </c:pt>
                <c:pt idx="4636">
                  <c:v>-0.63384600000000002</c:v>
                </c:pt>
                <c:pt idx="4637">
                  <c:v>-0.45291599999999999</c:v>
                </c:pt>
                <c:pt idx="4638">
                  <c:v>-0.438942</c:v>
                </c:pt>
                <c:pt idx="4639">
                  <c:v>-0.96506000000000003</c:v>
                </c:pt>
                <c:pt idx="4640">
                  <c:v>5.2440000000000004E-3</c:v>
                </c:pt>
                <c:pt idx="4641">
                  <c:v>-0.37596299999999999</c:v>
                </c:pt>
                <c:pt idx="4642">
                  <c:v>-0.412715</c:v>
                </c:pt>
                <c:pt idx="4643">
                  <c:v>-1.18869</c:v>
                </c:pt>
                <c:pt idx="4644">
                  <c:v>-0.50298799999999999</c:v>
                </c:pt>
                <c:pt idx="4645">
                  <c:v>-0.491759</c:v>
                </c:pt>
                <c:pt idx="4646">
                  <c:v>-0.50517000000000001</c:v>
                </c:pt>
                <c:pt idx="4647">
                  <c:v>-0.45833800000000002</c:v>
                </c:pt>
                <c:pt idx="4648">
                  <c:v>-0.43178100000000003</c:v>
                </c:pt>
                <c:pt idx="4649">
                  <c:v>-0.36320000000000002</c:v>
                </c:pt>
                <c:pt idx="4650">
                  <c:v>-0.96126699999999998</c:v>
                </c:pt>
                <c:pt idx="4651">
                  <c:v>-1.18869</c:v>
                </c:pt>
                <c:pt idx="4652">
                  <c:v>-0.61776500000000001</c:v>
                </c:pt>
                <c:pt idx="4653">
                  <c:v>-0.76382399999999995</c:v>
                </c:pt>
                <c:pt idx="4654">
                  <c:v>-0.45278499999999999</c:v>
                </c:pt>
                <c:pt idx="4655">
                  <c:v>-0.17111499999999999</c:v>
                </c:pt>
                <c:pt idx="4656">
                  <c:v>-0.59587100000000004</c:v>
                </c:pt>
                <c:pt idx="4657">
                  <c:v>-0.70425300000000002</c:v>
                </c:pt>
                <c:pt idx="4658">
                  <c:v>-8.2110000000000002E-2</c:v>
                </c:pt>
                <c:pt idx="4659">
                  <c:v>-0.71878500000000001</c:v>
                </c:pt>
                <c:pt idx="4660">
                  <c:v>-0.49085200000000001</c:v>
                </c:pt>
                <c:pt idx="4661">
                  <c:v>-1.04914</c:v>
                </c:pt>
                <c:pt idx="4662">
                  <c:v>-0.17111499999999999</c:v>
                </c:pt>
                <c:pt idx="4663">
                  <c:v>-1.2383900000000001</c:v>
                </c:pt>
                <c:pt idx="4664">
                  <c:v>-0.72543299999999999</c:v>
                </c:pt>
                <c:pt idx="4665">
                  <c:v>-1.03748</c:v>
                </c:pt>
                <c:pt idx="4666">
                  <c:v>-0.43712699999999999</c:v>
                </c:pt>
                <c:pt idx="4667">
                  <c:v>-0.57105300000000003</c:v>
                </c:pt>
                <c:pt idx="4668">
                  <c:v>-0.59587100000000004</c:v>
                </c:pt>
                <c:pt idx="4669">
                  <c:v>-0.58497299999999997</c:v>
                </c:pt>
                <c:pt idx="4670">
                  <c:v>-0.77715000000000001</c:v>
                </c:pt>
                <c:pt idx="4671">
                  <c:v>-0.27654800000000002</c:v>
                </c:pt>
                <c:pt idx="4672">
                  <c:v>-0.69802500000000001</c:v>
                </c:pt>
                <c:pt idx="4673">
                  <c:v>-1.20241</c:v>
                </c:pt>
                <c:pt idx="4674">
                  <c:v>0.15209500000000001</c:v>
                </c:pt>
                <c:pt idx="4675">
                  <c:v>-0.22109000000000001</c:v>
                </c:pt>
                <c:pt idx="4676">
                  <c:v>-1.9007400000000001</c:v>
                </c:pt>
                <c:pt idx="4677">
                  <c:v>-1.1189100000000001</c:v>
                </c:pt>
                <c:pt idx="4678">
                  <c:v>-0.92044700000000002</c:v>
                </c:pt>
                <c:pt idx="4679">
                  <c:v>-1.52715</c:v>
                </c:pt>
                <c:pt idx="4680">
                  <c:v>-1.2724</c:v>
                </c:pt>
                <c:pt idx="4681">
                  <c:v>-1.09731</c:v>
                </c:pt>
                <c:pt idx="4682">
                  <c:v>-0.79797600000000002</c:v>
                </c:pt>
                <c:pt idx="4683">
                  <c:v>-0.98249799999999998</c:v>
                </c:pt>
                <c:pt idx="4684">
                  <c:v>-0.94794299999999998</c:v>
                </c:pt>
                <c:pt idx="4685">
                  <c:v>-0.96459700000000004</c:v>
                </c:pt>
                <c:pt idx="4686">
                  <c:v>-1.6901999999999999</c:v>
                </c:pt>
                <c:pt idx="4687">
                  <c:v>-0.81869000000000003</c:v>
                </c:pt>
                <c:pt idx="4688">
                  <c:v>-0.78284900000000002</c:v>
                </c:pt>
                <c:pt idx="4689">
                  <c:v>-0.64590999999999998</c:v>
                </c:pt>
                <c:pt idx="4690">
                  <c:v>-0.17288000000000001</c:v>
                </c:pt>
                <c:pt idx="4691">
                  <c:v>-0.13453100000000001</c:v>
                </c:pt>
                <c:pt idx="4692">
                  <c:v>-0.72750099999999995</c:v>
                </c:pt>
                <c:pt idx="4693">
                  <c:v>0.361147</c:v>
                </c:pt>
                <c:pt idx="4694">
                  <c:v>-0.49088399999999999</c:v>
                </c:pt>
                <c:pt idx="4695">
                  <c:v>0.14991499999999999</c:v>
                </c:pt>
                <c:pt idx="4696">
                  <c:v>-0.147149</c:v>
                </c:pt>
                <c:pt idx="4697">
                  <c:v>-0.78458300000000003</c:v>
                </c:pt>
                <c:pt idx="4698">
                  <c:v>-0.43908399999999997</c:v>
                </c:pt>
                <c:pt idx="4699">
                  <c:v>-0.80361199999999999</c:v>
                </c:pt>
                <c:pt idx="4700">
                  <c:v>0.65730100000000002</c:v>
                </c:pt>
                <c:pt idx="4701">
                  <c:v>0.19547700000000001</c:v>
                </c:pt>
                <c:pt idx="4702">
                  <c:v>1.05009</c:v>
                </c:pt>
                <c:pt idx="4703">
                  <c:v>-0.79398999999999997</c:v>
                </c:pt>
                <c:pt idx="4704">
                  <c:v>-1.3410599999999999</c:v>
                </c:pt>
                <c:pt idx="4705">
                  <c:v>-0.78604399999999996</c:v>
                </c:pt>
                <c:pt idx="4706">
                  <c:v>-0.768675</c:v>
                </c:pt>
                <c:pt idx="4707">
                  <c:v>1.00173</c:v>
                </c:pt>
                <c:pt idx="4708">
                  <c:v>-0.60188600000000003</c:v>
                </c:pt>
                <c:pt idx="4709">
                  <c:v>8.3247000000000002E-2</c:v>
                </c:pt>
                <c:pt idx="4710">
                  <c:v>4.1286999999999997E-2</c:v>
                </c:pt>
                <c:pt idx="4711">
                  <c:v>-0.78458300000000003</c:v>
                </c:pt>
                <c:pt idx="4712">
                  <c:v>-0.42562100000000003</c:v>
                </c:pt>
                <c:pt idx="4713">
                  <c:v>-0.59966399999999997</c:v>
                </c:pt>
                <c:pt idx="4714">
                  <c:v>0.76815500000000003</c:v>
                </c:pt>
                <c:pt idx="4715">
                  <c:v>1.00173</c:v>
                </c:pt>
                <c:pt idx="4716">
                  <c:v>-0.59966399999999997</c:v>
                </c:pt>
                <c:pt idx="4717">
                  <c:v>-0.51722999999999997</c:v>
                </c:pt>
                <c:pt idx="4718">
                  <c:v>1.3300099999999999</c:v>
                </c:pt>
                <c:pt idx="4719">
                  <c:v>0.71672499999999995</c:v>
                </c:pt>
                <c:pt idx="4720">
                  <c:v>-1.31792</c:v>
                </c:pt>
                <c:pt idx="4721">
                  <c:v>-0.306421</c:v>
                </c:pt>
                <c:pt idx="4722">
                  <c:v>-0.60103600000000001</c:v>
                </c:pt>
                <c:pt idx="4723">
                  <c:v>-1.31792</c:v>
                </c:pt>
                <c:pt idx="4724">
                  <c:v>-1.27485</c:v>
                </c:pt>
                <c:pt idx="4725">
                  <c:v>-0.78604399999999996</c:v>
                </c:pt>
                <c:pt idx="4726">
                  <c:v>0.279503</c:v>
                </c:pt>
                <c:pt idx="4727">
                  <c:v>0.85531100000000004</c:v>
                </c:pt>
                <c:pt idx="4728">
                  <c:v>5.3439E-2</c:v>
                </c:pt>
                <c:pt idx="4729">
                  <c:v>1.35531</c:v>
                </c:pt>
                <c:pt idx="4730">
                  <c:v>0.98653199999999996</c:v>
                </c:pt>
                <c:pt idx="4731">
                  <c:v>1.19004</c:v>
                </c:pt>
                <c:pt idx="4732">
                  <c:v>0.55825199999999997</c:v>
                </c:pt>
                <c:pt idx="4733">
                  <c:v>-7.9528000000000001E-2</c:v>
                </c:pt>
                <c:pt idx="4734">
                  <c:v>0.22920399999999999</c:v>
                </c:pt>
                <c:pt idx="4735">
                  <c:v>0.482927</c:v>
                </c:pt>
                <c:pt idx="4736">
                  <c:v>1.0113000000000001</c:v>
                </c:pt>
                <c:pt idx="4737">
                  <c:v>0.193746</c:v>
                </c:pt>
                <c:pt idx="4738">
                  <c:v>-0.317106</c:v>
                </c:pt>
                <c:pt idx="4739">
                  <c:v>5.3439E-2</c:v>
                </c:pt>
                <c:pt idx="4740">
                  <c:v>1.1146199999999999</c:v>
                </c:pt>
                <c:pt idx="4741">
                  <c:v>0.85531100000000004</c:v>
                </c:pt>
                <c:pt idx="4742">
                  <c:v>0.85871900000000001</c:v>
                </c:pt>
                <c:pt idx="4743">
                  <c:v>4.3899999999999999E-4</c:v>
                </c:pt>
                <c:pt idx="4744">
                  <c:v>1.0790999999999999</c:v>
                </c:pt>
                <c:pt idx="4745">
                  <c:v>0.840889</c:v>
                </c:pt>
                <c:pt idx="4746">
                  <c:v>1.15387</c:v>
                </c:pt>
                <c:pt idx="4747">
                  <c:v>0.87719100000000005</c:v>
                </c:pt>
                <c:pt idx="4748">
                  <c:v>0.49877500000000002</c:v>
                </c:pt>
                <c:pt idx="4749">
                  <c:v>0.87719100000000005</c:v>
                </c:pt>
                <c:pt idx="4750">
                  <c:v>0.90817599999999998</c:v>
                </c:pt>
                <c:pt idx="4751">
                  <c:v>1.35531</c:v>
                </c:pt>
                <c:pt idx="4752">
                  <c:v>0.482927</c:v>
                </c:pt>
                <c:pt idx="4753">
                  <c:v>-0.23552200000000001</c:v>
                </c:pt>
                <c:pt idx="4754">
                  <c:v>1.8497300000000001</c:v>
                </c:pt>
                <c:pt idx="4755">
                  <c:v>1.2557799999999999</c:v>
                </c:pt>
                <c:pt idx="4756">
                  <c:v>0.93886999999999998</c:v>
                </c:pt>
                <c:pt idx="4757">
                  <c:v>1.4172100000000001</c:v>
                </c:pt>
                <c:pt idx="4758">
                  <c:v>0.193746</c:v>
                </c:pt>
                <c:pt idx="4759">
                  <c:v>0.21681300000000001</c:v>
                </c:pt>
                <c:pt idx="4760">
                  <c:v>-0.48815900000000001</c:v>
                </c:pt>
                <c:pt idx="4761">
                  <c:v>0.66050600000000004</c:v>
                </c:pt>
                <c:pt idx="4762">
                  <c:v>0.90049500000000005</c:v>
                </c:pt>
                <c:pt idx="4763">
                  <c:v>-0.74445700000000004</c:v>
                </c:pt>
                <c:pt idx="4764">
                  <c:v>1.3300000000000001E-4</c:v>
                </c:pt>
                <c:pt idx="4765">
                  <c:v>6.1773000000000002E-2</c:v>
                </c:pt>
                <c:pt idx="4766">
                  <c:v>9.1526999999999997E-2</c:v>
                </c:pt>
                <c:pt idx="4767">
                  <c:v>-0.28189999999999998</c:v>
                </c:pt>
                <c:pt idx="4768">
                  <c:v>0.90049500000000005</c:v>
                </c:pt>
                <c:pt idx="4769">
                  <c:v>-1.2769999999999999</c:v>
                </c:pt>
                <c:pt idx="4770">
                  <c:v>-0.28189999999999998</c:v>
                </c:pt>
                <c:pt idx="4771">
                  <c:v>-4.2266999999999999E-2</c:v>
                </c:pt>
                <c:pt idx="4772">
                  <c:v>-0.48815900000000001</c:v>
                </c:pt>
                <c:pt idx="4773">
                  <c:v>-0.49476100000000001</c:v>
                </c:pt>
                <c:pt idx="4774">
                  <c:v>0.41654200000000002</c:v>
                </c:pt>
                <c:pt idx="4775">
                  <c:v>-0.28189999999999998</c:v>
                </c:pt>
                <c:pt idx="4776">
                  <c:v>-1.1222099999999999</c:v>
                </c:pt>
                <c:pt idx="4777">
                  <c:v>-0.80771300000000001</c:v>
                </c:pt>
                <c:pt idx="4778">
                  <c:v>0.71830799999999995</c:v>
                </c:pt>
                <c:pt idx="4779">
                  <c:v>0.38656499999999999</c:v>
                </c:pt>
                <c:pt idx="4780">
                  <c:v>-3.6285999999999999E-2</c:v>
                </c:pt>
                <c:pt idx="4781">
                  <c:v>0.12345100000000001</c:v>
                </c:pt>
                <c:pt idx="4782">
                  <c:v>-0.33158100000000001</c:v>
                </c:pt>
                <c:pt idx="4783">
                  <c:v>9.1117000000000004E-2</c:v>
                </c:pt>
                <c:pt idx="4784">
                  <c:v>0.249</c:v>
                </c:pt>
                <c:pt idx="4785">
                  <c:v>0.37734699999999999</c:v>
                </c:pt>
                <c:pt idx="4786">
                  <c:v>-0.16581599999999999</c:v>
                </c:pt>
                <c:pt idx="4787">
                  <c:v>4.7504999999999999E-2</c:v>
                </c:pt>
                <c:pt idx="4788">
                  <c:v>-0.91751899999999997</c:v>
                </c:pt>
                <c:pt idx="4789">
                  <c:v>-0.253411</c:v>
                </c:pt>
                <c:pt idx="4790">
                  <c:v>0.71059099999999997</c:v>
                </c:pt>
                <c:pt idx="4791">
                  <c:v>-0.55623699999999998</c:v>
                </c:pt>
                <c:pt idx="4792">
                  <c:v>0.91329899999999997</c:v>
                </c:pt>
                <c:pt idx="4793">
                  <c:v>0.57104500000000002</c:v>
                </c:pt>
                <c:pt idx="4794">
                  <c:v>-0.55623699999999998</c:v>
                </c:pt>
                <c:pt idx="4795">
                  <c:v>-2.1316199999999998</c:v>
                </c:pt>
                <c:pt idx="4796">
                  <c:v>0.142903</c:v>
                </c:pt>
                <c:pt idx="4797">
                  <c:v>-0.50436499999999995</c:v>
                </c:pt>
                <c:pt idx="4798">
                  <c:v>0.249</c:v>
                </c:pt>
                <c:pt idx="4799">
                  <c:v>1.21916</c:v>
                </c:pt>
                <c:pt idx="4800">
                  <c:v>0.35006100000000001</c:v>
                </c:pt>
                <c:pt idx="4801">
                  <c:v>-0.39902500000000002</c:v>
                </c:pt>
                <c:pt idx="4802">
                  <c:v>-0.48202899999999999</c:v>
                </c:pt>
                <c:pt idx="4803">
                  <c:v>-0.88144</c:v>
                </c:pt>
                <c:pt idx="4804">
                  <c:v>-0.99608600000000003</c:v>
                </c:pt>
                <c:pt idx="4805">
                  <c:v>-0.91887200000000002</c:v>
                </c:pt>
                <c:pt idx="4806">
                  <c:v>-0.98314500000000005</c:v>
                </c:pt>
                <c:pt idx="4807">
                  <c:v>-0.79696</c:v>
                </c:pt>
                <c:pt idx="4808">
                  <c:v>-0.42429699999999998</c:v>
                </c:pt>
                <c:pt idx="4809">
                  <c:v>-0.155672</c:v>
                </c:pt>
                <c:pt idx="4810">
                  <c:v>-1.24247</c:v>
                </c:pt>
                <c:pt idx="4811">
                  <c:v>8.1405000000000005E-2</c:v>
                </c:pt>
                <c:pt idx="4812">
                  <c:v>-0.71692299999999998</c:v>
                </c:pt>
                <c:pt idx="4813">
                  <c:v>-1.24247</c:v>
                </c:pt>
                <c:pt idx="4814">
                  <c:v>-0.76344500000000004</c:v>
                </c:pt>
                <c:pt idx="4815">
                  <c:v>-1.4580500000000001</c:v>
                </c:pt>
                <c:pt idx="4816">
                  <c:v>-0.669095</c:v>
                </c:pt>
                <c:pt idx="4817">
                  <c:v>-0.67116900000000002</c:v>
                </c:pt>
                <c:pt idx="4818">
                  <c:v>-0.65956199999999998</c:v>
                </c:pt>
                <c:pt idx="4819">
                  <c:v>-0.48202899999999999</c:v>
                </c:pt>
                <c:pt idx="4820">
                  <c:v>-1.8430500000000001</c:v>
                </c:pt>
                <c:pt idx="4821">
                  <c:v>-0.88660000000000005</c:v>
                </c:pt>
                <c:pt idx="4822">
                  <c:v>-0.24552199999999999</c:v>
                </c:pt>
                <c:pt idx="4823">
                  <c:v>-0.24552199999999999</c:v>
                </c:pt>
                <c:pt idx="4824">
                  <c:v>-0.457484</c:v>
                </c:pt>
                <c:pt idx="4825">
                  <c:v>-0.26171499999999998</c:v>
                </c:pt>
                <c:pt idx="4826">
                  <c:v>-0.17913100000000001</c:v>
                </c:pt>
                <c:pt idx="4827">
                  <c:v>4.8204999999999998E-2</c:v>
                </c:pt>
                <c:pt idx="4828">
                  <c:v>-0.29014200000000001</c:v>
                </c:pt>
                <c:pt idx="4829">
                  <c:v>-1.24532</c:v>
                </c:pt>
                <c:pt idx="4830">
                  <c:v>-0.457484</c:v>
                </c:pt>
                <c:pt idx="4831">
                  <c:v>-0.42627599999999999</c:v>
                </c:pt>
                <c:pt idx="4832">
                  <c:v>-0.226164</c:v>
                </c:pt>
                <c:pt idx="4833">
                  <c:v>-0.50920100000000001</c:v>
                </c:pt>
                <c:pt idx="4834">
                  <c:v>-0.36217100000000002</c:v>
                </c:pt>
                <c:pt idx="4835">
                  <c:v>0.69712300000000005</c:v>
                </c:pt>
                <c:pt idx="4836">
                  <c:v>-0.56935400000000003</c:v>
                </c:pt>
                <c:pt idx="4837">
                  <c:v>-1.62652</c:v>
                </c:pt>
                <c:pt idx="4838">
                  <c:v>-0.42627599999999999</c:v>
                </c:pt>
                <c:pt idx="4839">
                  <c:v>0.69712300000000005</c:v>
                </c:pt>
                <c:pt idx="4840">
                  <c:v>-0.50163199999999997</c:v>
                </c:pt>
                <c:pt idx="4841">
                  <c:v>-0.24552199999999999</c:v>
                </c:pt>
                <c:pt idx="4842">
                  <c:v>0.24968499999999999</c:v>
                </c:pt>
                <c:pt idx="4843">
                  <c:v>-0.84409500000000004</c:v>
                </c:pt>
                <c:pt idx="4844">
                  <c:v>-0.86701700000000004</c:v>
                </c:pt>
                <c:pt idx="4845">
                  <c:v>-0.67820899999999995</c:v>
                </c:pt>
                <c:pt idx="4846">
                  <c:v>-0.50920100000000001</c:v>
                </c:pt>
                <c:pt idx="4847">
                  <c:v>-0.67820899999999995</c:v>
                </c:pt>
                <c:pt idx="4848">
                  <c:v>-0.50899899999999998</c:v>
                </c:pt>
                <c:pt idx="4849">
                  <c:v>9.7169999999999999E-3</c:v>
                </c:pt>
                <c:pt idx="4850">
                  <c:v>-0.27192899999999998</c:v>
                </c:pt>
                <c:pt idx="4851">
                  <c:v>-0.13230600000000001</c:v>
                </c:pt>
                <c:pt idx="4852">
                  <c:v>0.142262</c:v>
                </c:pt>
                <c:pt idx="4853">
                  <c:v>-0.41968100000000003</c:v>
                </c:pt>
                <c:pt idx="4854">
                  <c:v>0.58371300000000004</c:v>
                </c:pt>
                <c:pt idx="4855">
                  <c:v>8.3612000000000006E-2</c:v>
                </c:pt>
                <c:pt idx="4856">
                  <c:v>-0.580264</c:v>
                </c:pt>
                <c:pt idx="4857">
                  <c:v>-0.47524100000000002</c:v>
                </c:pt>
                <c:pt idx="4858">
                  <c:v>-1.0472399999999999</c:v>
                </c:pt>
                <c:pt idx="4859">
                  <c:v>0.788165</c:v>
                </c:pt>
                <c:pt idx="4860">
                  <c:v>-0.47524100000000002</c:v>
                </c:pt>
                <c:pt idx="4861">
                  <c:v>-0.84035400000000005</c:v>
                </c:pt>
                <c:pt idx="4862">
                  <c:v>-0.27192899999999998</c:v>
                </c:pt>
                <c:pt idx="4863">
                  <c:v>-0.40485700000000002</c:v>
                </c:pt>
                <c:pt idx="4864">
                  <c:v>-0.57338299999999998</c:v>
                </c:pt>
                <c:pt idx="4865">
                  <c:v>-0.401036</c:v>
                </c:pt>
                <c:pt idx="4866">
                  <c:v>-0.743815</c:v>
                </c:pt>
                <c:pt idx="4867">
                  <c:v>-1.4295</c:v>
                </c:pt>
                <c:pt idx="4868">
                  <c:v>0.142262</c:v>
                </c:pt>
                <c:pt idx="4869">
                  <c:v>-1.0472399999999999</c:v>
                </c:pt>
                <c:pt idx="4870">
                  <c:v>-2.0492400000000002</c:v>
                </c:pt>
                <c:pt idx="4871">
                  <c:v>-0.28454699999999999</c:v>
                </c:pt>
                <c:pt idx="4872">
                  <c:v>-1.0351699999999999</c:v>
                </c:pt>
                <c:pt idx="4873">
                  <c:v>-1.0472399999999999</c:v>
                </c:pt>
                <c:pt idx="4874">
                  <c:v>-0.84035400000000005</c:v>
                </c:pt>
                <c:pt idx="4875">
                  <c:v>0.33129900000000001</c:v>
                </c:pt>
                <c:pt idx="4876">
                  <c:v>0.27444600000000002</c:v>
                </c:pt>
                <c:pt idx="4877">
                  <c:v>-0.49792500000000001</c:v>
                </c:pt>
                <c:pt idx="4878">
                  <c:v>0.116851</c:v>
                </c:pt>
                <c:pt idx="4879">
                  <c:v>-1.9584999999999999</c:v>
                </c:pt>
                <c:pt idx="4880">
                  <c:v>0.56894500000000003</c:v>
                </c:pt>
                <c:pt idx="4881">
                  <c:v>-0.47902299999999998</c:v>
                </c:pt>
                <c:pt idx="4882">
                  <c:v>3.9296999999999999E-2</c:v>
                </c:pt>
                <c:pt idx="4883">
                  <c:v>-0.85071799999999997</c:v>
                </c:pt>
                <c:pt idx="4884">
                  <c:v>0.52196699999999996</c:v>
                </c:pt>
                <c:pt idx="4885">
                  <c:v>0.80153200000000002</c:v>
                </c:pt>
                <c:pt idx="4886">
                  <c:v>-0.45018900000000001</c:v>
                </c:pt>
                <c:pt idx="4887">
                  <c:v>0.38296400000000003</c:v>
                </c:pt>
                <c:pt idx="4888">
                  <c:v>3.9296999999999999E-2</c:v>
                </c:pt>
                <c:pt idx="4889">
                  <c:v>0.221194</c:v>
                </c:pt>
                <c:pt idx="4890">
                  <c:v>2.7460000000000002E-3</c:v>
                </c:pt>
                <c:pt idx="4891">
                  <c:v>0.65040799999999999</c:v>
                </c:pt>
                <c:pt idx="4892">
                  <c:v>0.80153200000000002</c:v>
                </c:pt>
                <c:pt idx="4893">
                  <c:v>0.81276300000000001</c:v>
                </c:pt>
                <c:pt idx="4894">
                  <c:v>0.36124499999999998</c:v>
                </c:pt>
                <c:pt idx="4895">
                  <c:v>0.40840100000000001</c:v>
                </c:pt>
                <c:pt idx="4896">
                  <c:v>-6.6269999999999996E-2</c:v>
                </c:pt>
                <c:pt idx="4897">
                  <c:v>0.40784900000000002</c:v>
                </c:pt>
                <c:pt idx="4898">
                  <c:v>2.7460000000000002E-3</c:v>
                </c:pt>
                <c:pt idx="4899">
                  <c:v>0.68389599999999995</c:v>
                </c:pt>
                <c:pt idx="4900">
                  <c:v>0.68110199999999999</c:v>
                </c:pt>
                <c:pt idx="4901">
                  <c:v>-0.152365</c:v>
                </c:pt>
                <c:pt idx="4902">
                  <c:v>0.36124499999999998</c:v>
                </c:pt>
                <c:pt idx="4903">
                  <c:v>0.20532800000000001</c:v>
                </c:pt>
                <c:pt idx="4904">
                  <c:v>-0.20291100000000001</c:v>
                </c:pt>
                <c:pt idx="4905">
                  <c:v>-6.6269999999999996E-2</c:v>
                </c:pt>
                <c:pt idx="4906">
                  <c:v>0.38296400000000003</c:v>
                </c:pt>
                <c:pt idx="4907">
                  <c:v>-0.80363300000000004</c:v>
                </c:pt>
                <c:pt idx="4908">
                  <c:v>0.844163</c:v>
                </c:pt>
                <c:pt idx="4909">
                  <c:v>1.2064299999999999</c:v>
                </c:pt>
                <c:pt idx="4910">
                  <c:v>0.149585</c:v>
                </c:pt>
                <c:pt idx="4911">
                  <c:v>-0.94284500000000004</c:v>
                </c:pt>
                <c:pt idx="4912">
                  <c:v>0.62046800000000002</c:v>
                </c:pt>
                <c:pt idx="4913">
                  <c:v>0.40088800000000002</c:v>
                </c:pt>
                <c:pt idx="4914">
                  <c:v>0.49577900000000003</c:v>
                </c:pt>
                <c:pt idx="4915">
                  <c:v>0.384463</c:v>
                </c:pt>
                <c:pt idx="4916">
                  <c:v>0.69871899999999998</c:v>
                </c:pt>
                <c:pt idx="4917">
                  <c:v>0.52856099999999995</c:v>
                </c:pt>
                <c:pt idx="4918">
                  <c:v>2.6924E-2</c:v>
                </c:pt>
                <c:pt idx="4919">
                  <c:v>0.57735099999999995</c:v>
                </c:pt>
                <c:pt idx="4920">
                  <c:v>0.56969499999999995</c:v>
                </c:pt>
                <c:pt idx="4921">
                  <c:v>0.82846600000000004</c:v>
                </c:pt>
                <c:pt idx="4922">
                  <c:v>0.84886399999999995</c:v>
                </c:pt>
                <c:pt idx="4923">
                  <c:v>-0.37370999999999999</c:v>
                </c:pt>
                <c:pt idx="4924">
                  <c:v>0.844163</c:v>
                </c:pt>
                <c:pt idx="4925">
                  <c:v>1.2064299999999999</c:v>
                </c:pt>
                <c:pt idx="4926">
                  <c:v>-0.82276899999999997</c:v>
                </c:pt>
                <c:pt idx="4927">
                  <c:v>0.59418499999999996</c:v>
                </c:pt>
                <c:pt idx="4928">
                  <c:v>-0.55979699999999999</c:v>
                </c:pt>
                <c:pt idx="4929">
                  <c:v>-0.94284500000000004</c:v>
                </c:pt>
                <c:pt idx="4930">
                  <c:v>0.95331299999999997</c:v>
                </c:pt>
                <c:pt idx="4931">
                  <c:v>0.56969499999999995</c:v>
                </c:pt>
                <c:pt idx="4932">
                  <c:v>0.44328200000000001</c:v>
                </c:pt>
                <c:pt idx="4933">
                  <c:v>-0.28603299999999998</c:v>
                </c:pt>
                <c:pt idx="4934">
                  <c:v>-0.75013300000000005</c:v>
                </c:pt>
                <c:pt idx="4935">
                  <c:v>-5.4023000000000002E-2</c:v>
                </c:pt>
                <c:pt idx="4936">
                  <c:v>0.25886199999999998</c:v>
                </c:pt>
                <c:pt idx="4937">
                  <c:v>-0.54111399999999998</c:v>
                </c:pt>
                <c:pt idx="4938">
                  <c:v>0.48834300000000003</c:v>
                </c:pt>
                <c:pt idx="4939">
                  <c:v>-1.1909099999999999</c:v>
                </c:pt>
                <c:pt idx="4940">
                  <c:v>0.42251899999999998</c:v>
                </c:pt>
                <c:pt idx="4941">
                  <c:v>0.42251899999999998</c:v>
                </c:pt>
                <c:pt idx="4942">
                  <c:v>-0.26325799999999999</c:v>
                </c:pt>
                <c:pt idx="4943">
                  <c:v>-0.75013300000000005</c:v>
                </c:pt>
                <c:pt idx="4944">
                  <c:v>0.18013100000000001</c:v>
                </c:pt>
                <c:pt idx="4945">
                  <c:v>0.42251899999999998</c:v>
                </c:pt>
                <c:pt idx="4946">
                  <c:v>0.68965299999999996</c:v>
                </c:pt>
                <c:pt idx="4947">
                  <c:v>0.80396500000000004</c:v>
                </c:pt>
                <c:pt idx="4948">
                  <c:v>0.107789</c:v>
                </c:pt>
                <c:pt idx="4949">
                  <c:v>0.24243200000000001</c:v>
                </c:pt>
                <c:pt idx="4950">
                  <c:v>0.107789</c:v>
                </c:pt>
                <c:pt idx="4951">
                  <c:v>0.107789</c:v>
                </c:pt>
                <c:pt idx="4952">
                  <c:v>0.84367199999999998</c:v>
                </c:pt>
                <c:pt idx="4953">
                  <c:v>0.43673699999999999</c:v>
                </c:pt>
                <c:pt idx="4954">
                  <c:v>1.44133</c:v>
                </c:pt>
                <c:pt idx="4955">
                  <c:v>-0.54539899999999997</c:v>
                </c:pt>
                <c:pt idx="4956">
                  <c:v>-1.55359</c:v>
                </c:pt>
                <c:pt idx="4957">
                  <c:v>0.77162900000000001</c:v>
                </c:pt>
                <c:pt idx="4958">
                  <c:v>0.37329099999999998</c:v>
                </c:pt>
                <c:pt idx="4959">
                  <c:v>0.83035099999999995</c:v>
                </c:pt>
                <c:pt idx="4960">
                  <c:v>0.338395</c:v>
                </c:pt>
                <c:pt idx="4961">
                  <c:v>0.424151</c:v>
                </c:pt>
                <c:pt idx="4962">
                  <c:v>-0.42349500000000001</c:v>
                </c:pt>
                <c:pt idx="4963">
                  <c:v>-0.79081500000000005</c:v>
                </c:pt>
                <c:pt idx="4964">
                  <c:v>-1.21651</c:v>
                </c:pt>
                <c:pt idx="4965">
                  <c:v>-0.45186500000000002</c:v>
                </c:pt>
                <c:pt idx="4966">
                  <c:v>-0.68517799999999995</c:v>
                </c:pt>
                <c:pt idx="4967">
                  <c:v>-0.13069800000000001</c:v>
                </c:pt>
                <c:pt idx="4968">
                  <c:v>0.325878</c:v>
                </c:pt>
                <c:pt idx="4969">
                  <c:v>-0.51649999999999996</c:v>
                </c:pt>
                <c:pt idx="4970">
                  <c:v>-0.51649999999999996</c:v>
                </c:pt>
                <c:pt idx="4971">
                  <c:v>-0.29179699999999997</c:v>
                </c:pt>
                <c:pt idx="4972">
                  <c:v>0.338395</c:v>
                </c:pt>
                <c:pt idx="4973">
                  <c:v>-1.04169</c:v>
                </c:pt>
                <c:pt idx="4974">
                  <c:v>-1.6826000000000001</c:v>
                </c:pt>
                <c:pt idx="4975">
                  <c:v>7.5518000000000002E-2</c:v>
                </c:pt>
                <c:pt idx="4976">
                  <c:v>0.338395</c:v>
                </c:pt>
                <c:pt idx="4977">
                  <c:v>-7.7453999999999995E-2</c:v>
                </c:pt>
                <c:pt idx="4978">
                  <c:v>-0.29179699999999997</c:v>
                </c:pt>
                <c:pt idx="4979">
                  <c:v>-9.5060000000000006E-3</c:v>
                </c:pt>
                <c:pt idx="4980">
                  <c:v>-0.60918399999999995</c:v>
                </c:pt>
                <c:pt idx="4981">
                  <c:v>-0.7571</c:v>
                </c:pt>
                <c:pt idx="4982">
                  <c:v>-0.37804500000000002</c:v>
                </c:pt>
                <c:pt idx="4983">
                  <c:v>-0.60918399999999995</c:v>
                </c:pt>
                <c:pt idx="4984">
                  <c:v>-0.58921400000000002</c:v>
                </c:pt>
                <c:pt idx="4985">
                  <c:v>-1.2470600000000001</c:v>
                </c:pt>
                <c:pt idx="4986">
                  <c:v>-0.7248</c:v>
                </c:pt>
                <c:pt idx="4987">
                  <c:v>-1.0023</c:v>
                </c:pt>
                <c:pt idx="4988">
                  <c:v>-0.67221900000000001</c:v>
                </c:pt>
                <c:pt idx="4989">
                  <c:v>-0.59524999999999995</c:v>
                </c:pt>
                <c:pt idx="4990">
                  <c:v>-1.0785899999999999</c:v>
                </c:pt>
                <c:pt idx="4991">
                  <c:v>-0.37800099999999998</c:v>
                </c:pt>
                <c:pt idx="4992">
                  <c:v>-0.51885700000000001</c:v>
                </c:pt>
                <c:pt idx="4993">
                  <c:v>-0.7248</c:v>
                </c:pt>
                <c:pt idx="4994">
                  <c:v>-0.79768499999999998</c:v>
                </c:pt>
                <c:pt idx="4995">
                  <c:v>-0.38180500000000001</c:v>
                </c:pt>
                <c:pt idx="4996">
                  <c:v>-0.88015500000000002</c:v>
                </c:pt>
                <c:pt idx="4997">
                  <c:v>4.1095E-2</c:v>
                </c:pt>
                <c:pt idx="4998">
                  <c:v>-1.0785899999999999</c:v>
                </c:pt>
                <c:pt idx="4999">
                  <c:v>-0.58921400000000002</c:v>
                </c:pt>
                <c:pt idx="5000">
                  <c:v>-1.0677000000000001</c:v>
                </c:pt>
                <c:pt idx="5001">
                  <c:v>0.44433299999999998</c:v>
                </c:pt>
                <c:pt idx="5002">
                  <c:v>0.51279300000000005</c:v>
                </c:pt>
                <c:pt idx="5003">
                  <c:v>-0.50113700000000005</c:v>
                </c:pt>
                <c:pt idx="5004">
                  <c:v>-0.81078099999999997</c:v>
                </c:pt>
                <c:pt idx="5005">
                  <c:v>0.51279300000000005</c:v>
                </c:pt>
                <c:pt idx="5006">
                  <c:v>0.25209399999999998</c:v>
                </c:pt>
                <c:pt idx="5007">
                  <c:v>-0.112174</c:v>
                </c:pt>
                <c:pt idx="5008">
                  <c:v>-1.1965300000000001</c:v>
                </c:pt>
                <c:pt idx="5009">
                  <c:v>-0.42999599999999999</c:v>
                </c:pt>
                <c:pt idx="5010">
                  <c:v>-0.35794799999999999</c:v>
                </c:pt>
                <c:pt idx="5011">
                  <c:v>-1.2725299999999999</c:v>
                </c:pt>
                <c:pt idx="5012">
                  <c:v>6.3390000000000002E-2</c:v>
                </c:pt>
                <c:pt idx="5013">
                  <c:v>-0.43178100000000003</c:v>
                </c:pt>
                <c:pt idx="5014">
                  <c:v>-0.42139900000000002</c:v>
                </c:pt>
                <c:pt idx="5015">
                  <c:v>-1.2725299999999999</c:v>
                </c:pt>
                <c:pt idx="5016">
                  <c:v>-0.22178300000000001</c:v>
                </c:pt>
                <c:pt idx="5017">
                  <c:v>0.106671</c:v>
                </c:pt>
                <c:pt idx="5018">
                  <c:v>-1.6701699999999999</c:v>
                </c:pt>
                <c:pt idx="5019">
                  <c:v>-0.40013700000000002</c:v>
                </c:pt>
                <c:pt idx="5020">
                  <c:v>-2.5035099999999999</c:v>
                </c:pt>
                <c:pt idx="5021">
                  <c:v>-2.3391899999999999</c:v>
                </c:pt>
                <c:pt idx="5022">
                  <c:v>-0.79710400000000003</c:v>
                </c:pt>
                <c:pt idx="5023">
                  <c:v>-2.36917</c:v>
                </c:pt>
                <c:pt idx="5024">
                  <c:v>-0.31965399999999999</c:v>
                </c:pt>
                <c:pt idx="5025">
                  <c:v>0.41287000000000001</c:v>
                </c:pt>
                <c:pt idx="5026">
                  <c:v>6.3390000000000002E-2</c:v>
                </c:pt>
                <c:pt idx="5027">
                  <c:v>-1.9969300000000001</c:v>
                </c:pt>
                <c:pt idx="5028">
                  <c:v>0.56876300000000002</c:v>
                </c:pt>
                <c:pt idx="5029">
                  <c:v>-0.69774099999999994</c:v>
                </c:pt>
                <c:pt idx="5030">
                  <c:v>-0.81934600000000002</c:v>
                </c:pt>
                <c:pt idx="5031">
                  <c:v>-1.2444999999999999</c:v>
                </c:pt>
                <c:pt idx="5032">
                  <c:v>-0.60006199999999998</c:v>
                </c:pt>
                <c:pt idx="5033">
                  <c:v>-5.6501999999999997E-2</c:v>
                </c:pt>
                <c:pt idx="5034">
                  <c:v>-0.39224500000000001</c:v>
                </c:pt>
                <c:pt idx="5035">
                  <c:v>3.4611000000000003E-2</c:v>
                </c:pt>
                <c:pt idx="5036">
                  <c:v>3.4611000000000003E-2</c:v>
                </c:pt>
                <c:pt idx="5037">
                  <c:v>-1.5121800000000001</c:v>
                </c:pt>
                <c:pt idx="5038">
                  <c:v>-1.0774600000000001</c:v>
                </c:pt>
                <c:pt idx="5039">
                  <c:v>-0.96923099999999995</c:v>
                </c:pt>
                <c:pt idx="5040">
                  <c:v>0.188337</c:v>
                </c:pt>
                <c:pt idx="5041">
                  <c:v>-0.40687000000000001</c:v>
                </c:pt>
                <c:pt idx="5042">
                  <c:v>-0.35238199999999997</c:v>
                </c:pt>
                <c:pt idx="5043">
                  <c:v>8.2577999999999999E-2</c:v>
                </c:pt>
                <c:pt idx="5044">
                  <c:v>-0.33196700000000001</c:v>
                </c:pt>
                <c:pt idx="5045">
                  <c:v>-0.52751300000000001</c:v>
                </c:pt>
                <c:pt idx="5046">
                  <c:v>-0.39224500000000001</c:v>
                </c:pt>
                <c:pt idx="5047">
                  <c:v>-1.5121800000000001</c:v>
                </c:pt>
                <c:pt idx="5048">
                  <c:v>-1.0774600000000001</c:v>
                </c:pt>
                <c:pt idx="5049">
                  <c:v>-0.28863100000000003</c:v>
                </c:pt>
                <c:pt idx="5050">
                  <c:v>-0.39149699999999998</c:v>
                </c:pt>
                <c:pt idx="5051">
                  <c:v>-6.5422999999999995E-2</c:v>
                </c:pt>
                <c:pt idx="5052">
                  <c:v>0.188337</c:v>
                </c:pt>
                <c:pt idx="5053">
                  <c:v>-0.37001600000000001</c:v>
                </c:pt>
                <c:pt idx="5054">
                  <c:v>-0.71179599999999998</c:v>
                </c:pt>
                <c:pt idx="5055">
                  <c:v>-0.46655200000000002</c:v>
                </c:pt>
                <c:pt idx="5056">
                  <c:v>-0.60006199999999998</c:v>
                </c:pt>
                <c:pt idx="5057">
                  <c:v>-1.2259100000000001</c:v>
                </c:pt>
                <c:pt idx="5058">
                  <c:v>-0.43706299999999998</c:v>
                </c:pt>
                <c:pt idx="5059">
                  <c:v>-0.71802699999999997</c:v>
                </c:pt>
                <c:pt idx="5060">
                  <c:v>-1.3641799999999999</c:v>
                </c:pt>
                <c:pt idx="5061">
                  <c:v>-1.50441</c:v>
                </c:pt>
                <c:pt idx="5062">
                  <c:v>-0.62914199999999998</c:v>
                </c:pt>
                <c:pt idx="5063">
                  <c:v>-0.48535200000000001</c:v>
                </c:pt>
                <c:pt idx="5064">
                  <c:v>-0.71060999999999996</c:v>
                </c:pt>
                <c:pt idx="5065">
                  <c:v>-6.5422999999999995E-2</c:v>
                </c:pt>
                <c:pt idx="5066">
                  <c:v>-1.42276</c:v>
                </c:pt>
                <c:pt idx="5067">
                  <c:v>-1.16425</c:v>
                </c:pt>
                <c:pt idx="5068">
                  <c:v>-2.3763200000000002</c:v>
                </c:pt>
                <c:pt idx="5069">
                  <c:v>-1.38466</c:v>
                </c:pt>
                <c:pt idx="5070">
                  <c:v>-2.2304599999999999</c:v>
                </c:pt>
                <c:pt idx="5071">
                  <c:v>-0.93681300000000001</c:v>
                </c:pt>
                <c:pt idx="5072">
                  <c:v>-1.38466</c:v>
                </c:pt>
                <c:pt idx="5073">
                  <c:v>-0.47248899999999999</c:v>
                </c:pt>
                <c:pt idx="5074">
                  <c:v>-1.95973</c:v>
                </c:pt>
                <c:pt idx="5075">
                  <c:v>-0.81338100000000002</c:v>
                </c:pt>
                <c:pt idx="5076">
                  <c:v>-0.61020600000000003</c:v>
                </c:pt>
                <c:pt idx="5077">
                  <c:v>-1.76613</c:v>
                </c:pt>
                <c:pt idx="5078">
                  <c:v>-0.47248899999999999</c:v>
                </c:pt>
                <c:pt idx="5079">
                  <c:v>-0.71802699999999997</c:v>
                </c:pt>
                <c:pt idx="5080">
                  <c:v>-1.64019</c:v>
                </c:pt>
                <c:pt idx="5081">
                  <c:v>-0.49498199999999998</c:v>
                </c:pt>
                <c:pt idx="5082">
                  <c:v>-0.49498199999999998</c:v>
                </c:pt>
                <c:pt idx="5083">
                  <c:v>-1.2398199999999999</c:v>
                </c:pt>
                <c:pt idx="5084">
                  <c:v>-0.49498199999999998</c:v>
                </c:pt>
                <c:pt idx="5085">
                  <c:v>-0.65647500000000003</c:v>
                </c:pt>
                <c:pt idx="5086">
                  <c:v>-1.2398199999999999</c:v>
                </c:pt>
                <c:pt idx="5087">
                  <c:v>-0.47064499999999998</c:v>
                </c:pt>
                <c:pt idx="5088">
                  <c:v>-0.49498199999999998</c:v>
                </c:pt>
                <c:pt idx="5089">
                  <c:v>-0.71832399999999996</c:v>
                </c:pt>
                <c:pt idx="5090">
                  <c:v>-0.72429399999999999</c:v>
                </c:pt>
                <c:pt idx="5091">
                  <c:v>0.64786299999999997</c:v>
                </c:pt>
                <c:pt idx="5092">
                  <c:v>-0.35485100000000003</c:v>
                </c:pt>
                <c:pt idx="5093">
                  <c:v>-0.5726</c:v>
                </c:pt>
                <c:pt idx="5094">
                  <c:v>0.27974100000000002</c:v>
                </c:pt>
                <c:pt idx="5095">
                  <c:v>-1.2138199999999999</c:v>
                </c:pt>
                <c:pt idx="5096">
                  <c:v>-0.73939600000000005</c:v>
                </c:pt>
                <c:pt idx="5097">
                  <c:v>5.5792000000000001E-2</c:v>
                </c:pt>
                <c:pt idx="5098">
                  <c:v>-1.2138199999999999</c:v>
                </c:pt>
                <c:pt idx="5099">
                  <c:v>-0.71832399999999996</c:v>
                </c:pt>
                <c:pt idx="5100">
                  <c:v>-0.68520499999999995</c:v>
                </c:pt>
                <c:pt idx="5101">
                  <c:v>-0.981877</c:v>
                </c:pt>
                <c:pt idx="5102">
                  <c:v>-0.68520499999999995</c:v>
                </c:pt>
                <c:pt idx="5103">
                  <c:v>-0.50583400000000001</c:v>
                </c:pt>
                <c:pt idx="5104">
                  <c:v>7.0070000000000002E-3</c:v>
                </c:pt>
                <c:pt idx="5105">
                  <c:v>-0.73939600000000005</c:v>
                </c:pt>
                <c:pt idx="5106">
                  <c:v>-0.30904500000000001</c:v>
                </c:pt>
                <c:pt idx="5107">
                  <c:v>-0.35485100000000003</c:v>
                </c:pt>
                <c:pt idx="5108">
                  <c:v>-0.23000200000000001</c:v>
                </c:pt>
                <c:pt idx="5109">
                  <c:v>0.30076799999999998</c:v>
                </c:pt>
                <c:pt idx="5110">
                  <c:v>0.443689</c:v>
                </c:pt>
                <c:pt idx="5111">
                  <c:v>-0.190747</c:v>
                </c:pt>
                <c:pt idx="5112">
                  <c:v>0.40222799999999997</c:v>
                </c:pt>
                <c:pt idx="5113">
                  <c:v>1.0790999999999999</c:v>
                </c:pt>
                <c:pt idx="5114">
                  <c:v>-7.9344999999999999E-2</c:v>
                </c:pt>
                <c:pt idx="5115">
                  <c:v>-0.50479799999999997</c:v>
                </c:pt>
                <c:pt idx="5116">
                  <c:v>-0.17122599999999999</c:v>
                </c:pt>
                <c:pt idx="5117">
                  <c:v>-0.26189200000000001</c:v>
                </c:pt>
                <c:pt idx="5118">
                  <c:v>-0.13841100000000001</c:v>
                </c:pt>
                <c:pt idx="5119">
                  <c:v>-0.13841100000000001</c:v>
                </c:pt>
                <c:pt idx="5120">
                  <c:v>0.127775</c:v>
                </c:pt>
                <c:pt idx="5121">
                  <c:v>1.9077299999999999</c:v>
                </c:pt>
                <c:pt idx="5122">
                  <c:v>0.127775</c:v>
                </c:pt>
                <c:pt idx="5123">
                  <c:v>0.76828600000000002</c:v>
                </c:pt>
                <c:pt idx="5124">
                  <c:v>-0.33061299999999999</c:v>
                </c:pt>
                <c:pt idx="5125">
                  <c:v>2.0258500000000002</c:v>
                </c:pt>
                <c:pt idx="5126">
                  <c:v>1.09134</c:v>
                </c:pt>
                <c:pt idx="5127">
                  <c:v>-4.6546999999999998E-2</c:v>
                </c:pt>
                <c:pt idx="5128">
                  <c:v>0.52290199999999998</c:v>
                </c:pt>
                <c:pt idx="5129">
                  <c:v>1.9077299999999999</c:v>
                </c:pt>
                <c:pt idx="5130">
                  <c:v>0.59302600000000005</c:v>
                </c:pt>
                <c:pt idx="5131">
                  <c:v>-8.0448000000000006E-2</c:v>
                </c:pt>
                <c:pt idx="5132">
                  <c:v>-0.33061299999999999</c:v>
                </c:pt>
                <c:pt idx="5133">
                  <c:v>0.15004300000000001</c:v>
                </c:pt>
                <c:pt idx="5134">
                  <c:v>0.40169899999999997</c:v>
                </c:pt>
                <c:pt idx="5135">
                  <c:v>0.15004300000000001</c:v>
                </c:pt>
                <c:pt idx="5136">
                  <c:v>0.80916500000000002</c:v>
                </c:pt>
                <c:pt idx="5137">
                  <c:v>0.14310100000000001</c:v>
                </c:pt>
                <c:pt idx="5138">
                  <c:v>-0.23000200000000001</c:v>
                </c:pt>
                <c:pt idx="5139">
                  <c:v>0.55624499999999999</c:v>
                </c:pt>
                <c:pt idx="5140">
                  <c:v>0.21971099999999999</c:v>
                </c:pt>
                <c:pt idx="5141">
                  <c:v>0.877745</c:v>
                </c:pt>
                <c:pt idx="5142">
                  <c:v>0.30076799999999998</c:v>
                </c:pt>
                <c:pt idx="5143">
                  <c:v>0.34356700000000001</c:v>
                </c:pt>
                <c:pt idx="5144">
                  <c:v>6.6432000000000005E-2</c:v>
                </c:pt>
                <c:pt idx="5145">
                  <c:v>1.4196800000000001</c:v>
                </c:pt>
                <c:pt idx="5146">
                  <c:v>0.39258900000000002</c:v>
                </c:pt>
                <c:pt idx="5147">
                  <c:v>0.137239</c:v>
                </c:pt>
                <c:pt idx="5148">
                  <c:v>0.78912599999999999</c:v>
                </c:pt>
                <c:pt idx="5149">
                  <c:v>6.6432000000000005E-2</c:v>
                </c:pt>
                <c:pt idx="5150">
                  <c:v>0.58876200000000001</c:v>
                </c:pt>
                <c:pt idx="5151">
                  <c:v>1.4196800000000001</c:v>
                </c:pt>
                <c:pt idx="5152">
                  <c:v>0.78581500000000004</c:v>
                </c:pt>
                <c:pt idx="5153">
                  <c:v>0.62979099999999999</c:v>
                </c:pt>
                <c:pt idx="5154">
                  <c:v>0.77365099999999998</c:v>
                </c:pt>
                <c:pt idx="5155">
                  <c:v>1.4196800000000001</c:v>
                </c:pt>
                <c:pt idx="5156">
                  <c:v>0.84661399999999998</c:v>
                </c:pt>
                <c:pt idx="5157">
                  <c:v>-1.73542</c:v>
                </c:pt>
                <c:pt idx="5158">
                  <c:v>1.0344</c:v>
                </c:pt>
                <c:pt idx="5159">
                  <c:v>0.371668</c:v>
                </c:pt>
                <c:pt idx="5160">
                  <c:v>0.39258900000000002</c:v>
                </c:pt>
                <c:pt idx="5161">
                  <c:v>0.77365099999999998</c:v>
                </c:pt>
                <c:pt idx="5162">
                  <c:v>0.52879100000000001</c:v>
                </c:pt>
                <c:pt idx="5163">
                  <c:v>1.0609500000000001</c:v>
                </c:pt>
                <c:pt idx="5164">
                  <c:v>1.2021299999999999</c:v>
                </c:pt>
                <c:pt idx="5165">
                  <c:v>1.05562</c:v>
                </c:pt>
                <c:pt idx="5166">
                  <c:v>0.79030699999999998</c:v>
                </c:pt>
                <c:pt idx="5167">
                  <c:v>-2.0962100000000001</c:v>
                </c:pt>
                <c:pt idx="5168">
                  <c:v>-1.3266</c:v>
                </c:pt>
                <c:pt idx="5169">
                  <c:v>-0.16576099999999999</c:v>
                </c:pt>
                <c:pt idx="5170">
                  <c:v>-1.3203199999999999</c:v>
                </c:pt>
                <c:pt idx="5171">
                  <c:v>0.16473199999999999</c:v>
                </c:pt>
                <c:pt idx="5172">
                  <c:v>-2.0302000000000001E-2</c:v>
                </c:pt>
                <c:pt idx="5173">
                  <c:v>9.8308999999999994E-2</c:v>
                </c:pt>
                <c:pt idx="5174">
                  <c:v>-0.13783100000000001</c:v>
                </c:pt>
                <c:pt idx="5175">
                  <c:v>0.189079</c:v>
                </c:pt>
                <c:pt idx="5176">
                  <c:v>0.60941900000000004</c:v>
                </c:pt>
                <c:pt idx="5177">
                  <c:v>-0.38458700000000001</c:v>
                </c:pt>
                <c:pt idx="5178">
                  <c:v>-0.51653700000000002</c:v>
                </c:pt>
                <c:pt idx="5179">
                  <c:v>0.60941900000000004</c:v>
                </c:pt>
                <c:pt idx="5180">
                  <c:v>0.31832700000000003</c:v>
                </c:pt>
                <c:pt idx="5181">
                  <c:v>0.11283700000000001</c:v>
                </c:pt>
                <c:pt idx="5182">
                  <c:v>-0.41983300000000001</c:v>
                </c:pt>
                <c:pt idx="5183">
                  <c:v>-1.6976599999999999</c:v>
                </c:pt>
                <c:pt idx="5184">
                  <c:v>-0.47000999999999998</c:v>
                </c:pt>
                <c:pt idx="5185">
                  <c:v>-0.93655900000000003</c:v>
                </c:pt>
                <c:pt idx="5186">
                  <c:v>0.31832700000000003</c:v>
                </c:pt>
                <c:pt idx="5187">
                  <c:v>0.17763999999999999</c:v>
                </c:pt>
                <c:pt idx="5188">
                  <c:v>-1.9160200000000001</c:v>
                </c:pt>
                <c:pt idx="5189">
                  <c:v>-1.03287</c:v>
                </c:pt>
                <c:pt idx="5190">
                  <c:v>-0.204258</c:v>
                </c:pt>
                <c:pt idx="5191">
                  <c:v>-0.45995200000000003</c:v>
                </c:pt>
                <c:pt idx="5192">
                  <c:v>-0.718835</c:v>
                </c:pt>
                <c:pt idx="5193">
                  <c:v>-1.7672E-2</c:v>
                </c:pt>
                <c:pt idx="5194">
                  <c:v>0.47150399999999998</c:v>
                </c:pt>
                <c:pt idx="5195">
                  <c:v>-0.55627199999999999</c:v>
                </c:pt>
                <c:pt idx="5196">
                  <c:v>7.6114000000000001E-2</c:v>
                </c:pt>
                <c:pt idx="5197">
                  <c:v>-0.65206900000000001</c:v>
                </c:pt>
                <c:pt idx="5198">
                  <c:v>-0.13539200000000001</c:v>
                </c:pt>
                <c:pt idx="5199">
                  <c:v>-0.477572</c:v>
                </c:pt>
                <c:pt idx="5200">
                  <c:v>-0.11139300000000001</c:v>
                </c:pt>
                <c:pt idx="5201">
                  <c:v>-0.50419199999999997</c:v>
                </c:pt>
                <c:pt idx="5202">
                  <c:v>-0.65206900000000001</c:v>
                </c:pt>
                <c:pt idx="5203">
                  <c:v>-1.4580500000000001</c:v>
                </c:pt>
                <c:pt idx="5204">
                  <c:v>7.6114000000000001E-2</c:v>
                </c:pt>
                <c:pt idx="5205">
                  <c:v>-0.546709</c:v>
                </c:pt>
                <c:pt idx="5206">
                  <c:v>-0.57386800000000004</c:v>
                </c:pt>
                <c:pt idx="5207">
                  <c:v>-1.04044</c:v>
                </c:pt>
                <c:pt idx="5208">
                  <c:v>-0.11139300000000001</c:v>
                </c:pt>
                <c:pt idx="5209">
                  <c:v>0.12857399999999999</c:v>
                </c:pt>
                <c:pt idx="5210">
                  <c:v>-0.68814799999999998</c:v>
                </c:pt>
                <c:pt idx="5211">
                  <c:v>-0.65206900000000001</c:v>
                </c:pt>
                <c:pt idx="5212">
                  <c:v>0.64679799999999998</c:v>
                </c:pt>
                <c:pt idx="5213">
                  <c:v>-0.642123</c:v>
                </c:pt>
                <c:pt idx="5214">
                  <c:v>-0.14199700000000001</c:v>
                </c:pt>
                <c:pt idx="5215">
                  <c:v>-0.65206900000000001</c:v>
                </c:pt>
                <c:pt idx="5216">
                  <c:v>-0.80616600000000005</c:v>
                </c:pt>
                <c:pt idx="5217">
                  <c:v>-0.718835</c:v>
                </c:pt>
                <c:pt idx="5218">
                  <c:v>0.64679799999999998</c:v>
                </c:pt>
                <c:pt idx="5219">
                  <c:v>-1.0357799999999999</c:v>
                </c:pt>
                <c:pt idx="5220">
                  <c:v>-0.33144899999999999</c:v>
                </c:pt>
                <c:pt idx="5221">
                  <c:v>-0.27553899999999998</c:v>
                </c:pt>
                <c:pt idx="5222">
                  <c:v>-0.50415200000000004</c:v>
                </c:pt>
                <c:pt idx="5223">
                  <c:v>-0.354856</c:v>
                </c:pt>
                <c:pt idx="5224">
                  <c:v>-0.14199700000000001</c:v>
                </c:pt>
                <c:pt idx="5225">
                  <c:v>-0.244865</c:v>
                </c:pt>
                <c:pt idx="5226">
                  <c:v>-0.37571900000000003</c:v>
                </c:pt>
                <c:pt idx="5227">
                  <c:v>-0.917682</c:v>
                </c:pt>
                <c:pt idx="5228">
                  <c:v>-0.77438700000000005</c:v>
                </c:pt>
                <c:pt idx="5229">
                  <c:v>-0.54072799999999999</c:v>
                </c:pt>
                <c:pt idx="5230">
                  <c:v>-0.70748</c:v>
                </c:pt>
                <c:pt idx="5231">
                  <c:v>-0.70064199999999999</c:v>
                </c:pt>
                <c:pt idx="5232">
                  <c:v>-0.12459099999999999</c:v>
                </c:pt>
                <c:pt idx="5233">
                  <c:v>-9.4944000000000001E-2</c:v>
                </c:pt>
                <c:pt idx="5234">
                  <c:v>-9.4944000000000001E-2</c:v>
                </c:pt>
                <c:pt idx="5235">
                  <c:v>-0.12459099999999999</c:v>
                </c:pt>
                <c:pt idx="5236">
                  <c:v>-0.86513200000000001</c:v>
                </c:pt>
                <c:pt idx="5237">
                  <c:v>-9.4944000000000001E-2</c:v>
                </c:pt>
                <c:pt idx="5238">
                  <c:v>-0.27932299999999999</c:v>
                </c:pt>
                <c:pt idx="5239">
                  <c:v>-0.49535899999999999</c:v>
                </c:pt>
                <c:pt idx="5240">
                  <c:v>-0.49535899999999999</c:v>
                </c:pt>
                <c:pt idx="5241">
                  <c:v>-0.25347799999999998</c:v>
                </c:pt>
                <c:pt idx="5242">
                  <c:v>-0.599271</c:v>
                </c:pt>
                <c:pt idx="5243">
                  <c:v>-0.48492800000000003</c:v>
                </c:pt>
                <c:pt idx="5244">
                  <c:v>-0.59704100000000004</c:v>
                </c:pt>
                <c:pt idx="5245">
                  <c:v>-0.86513200000000001</c:v>
                </c:pt>
                <c:pt idx="5246">
                  <c:v>-0.22455600000000001</c:v>
                </c:pt>
                <c:pt idx="5247">
                  <c:v>-0.49191099999999999</c:v>
                </c:pt>
                <c:pt idx="5248">
                  <c:v>-0.80237899999999995</c:v>
                </c:pt>
                <c:pt idx="5249">
                  <c:v>-0.22292899999999999</c:v>
                </c:pt>
                <c:pt idx="5250">
                  <c:v>-0.29861799999999999</c:v>
                </c:pt>
                <c:pt idx="5251">
                  <c:v>-0.39871099999999998</c:v>
                </c:pt>
                <c:pt idx="5252">
                  <c:v>-0.39188299999999998</c:v>
                </c:pt>
                <c:pt idx="5253">
                  <c:v>-0.73953000000000002</c:v>
                </c:pt>
                <c:pt idx="5254">
                  <c:v>-0.70999599999999996</c:v>
                </c:pt>
                <c:pt idx="5255">
                  <c:v>-0.26449499999999998</c:v>
                </c:pt>
                <c:pt idx="5256">
                  <c:v>-0.49191099999999999</c:v>
                </c:pt>
                <c:pt idx="5257">
                  <c:v>-4.1499000000000001E-2</c:v>
                </c:pt>
                <c:pt idx="5258">
                  <c:v>0.17481099999999999</c:v>
                </c:pt>
                <c:pt idx="5259">
                  <c:v>-0.35774400000000001</c:v>
                </c:pt>
                <c:pt idx="5260">
                  <c:v>-0.79705300000000001</c:v>
                </c:pt>
                <c:pt idx="5261">
                  <c:v>-0.50051400000000001</c:v>
                </c:pt>
                <c:pt idx="5262">
                  <c:v>-0.44109700000000002</c:v>
                </c:pt>
                <c:pt idx="5263">
                  <c:v>-1.1559999999999999</c:v>
                </c:pt>
                <c:pt idx="5264">
                  <c:v>-0.58358900000000002</c:v>
                </c:pt>
                <c:pt idx="5265">
                  <c:v>-0.269654</c:v>
                </c:pt>
                <c:pt idx="5266">
                  <c:v>-0.94244600000000001</c:v>
                </c:pt>
                <c:pt idx="5267">
                  <c:v>-0.88222</c:v>
                </c:pt>
                <c:pt idx="5268">
                  <c:v>-0.49069600000000002</c:v>
                </c:pt>
                <c:pt idx="5269">
                  <c:v>-0.49873000000000001</c:v>
                </c:pt>
                <c:pt idx="5270">
                  <c:v>-0.96646600000000005</c:v>
                </c:pt>
                <c:pt idx="5271">
                  <c:v>0.43139699999999997</c:v>
                </c:pt>
                <c:pt idx="5272">
                  <c:v>-0.26322400000000001</c:v>
                </c:pt>
                <c:pt idx="5273">
                  <c:v>-0.35774400000000001</c:v>
                </c:pt>
                <c:pt idx="5274">
                  <c:v>-0.96787500000000004</c:v>
                </c:pt>
                <c:pt idx="5275">
                  <c:v>-0.79705300000000001</c:v>
                </c:pt>
                <c:pt idx="5276">
                  <c:v>-0.62755300000000003</c:v>
                </c:pt>
                <c:pt idx="5277">
                  <c:v>-0.102215</c:v>
                </c:pt>
                <c:pt idx="5278">
                  <c:v>-1.1059099999999999</c:v>
                </c:pt>
                <c:pt idx="5279">
                  <c:v>-0.75292199999999998</c:v>
                </c:pt>
                <c:pt idx="5280">
                  <c:v>-0.261986</c:v>
                </c:pt>
                <c:pt idx="5281">
                  <c:v>-0.17096900000000001</c:v>
                </c:pt>
                <c:pt idx="5282">
                  <c:v>-0.49069600000000002</c:v>
                </c:pt>
                <c:pt idx="5283">
                  <c:v>-0.15759999999999999</c:v>
                </c:pt>
                <c:pt idx="5284">
                  <c:v>-0.63390299999999999</c:v>
                </c:pt>
                <c:pt idx="5285">
                  <c:v>-1.5709299999999999</c:v>
                </c:pt>
                <c:pt idx="5286">
                  <c:v>-3.5131999999999997E-2</c:v>
                </c:pt>
                <c:pt idx="5287">
                  <c:v>-0.96646600000000005</c:v>
                </c:pt>
                <c:pt idx="5288">
                  <c:v>0.184642</c:v>
                </c:pt>
                <c:pt idx="5289">
                  <c:v>0.43670399999999998</c:v>
                </c:pt>
                <c:pt idx="5290">
                  <c:v>-0.44109700000000002</c:v>
                </c:pt>
                <c:pt idx="5291">
                  <c:v>-9.5623E-2</c:v>
                </c:pt>
                <c:pt idx="5292">
                  <c:v>0.43139699999999997</c:v>
                </c:pt>
                <c:pt idx="5293">
                  <c:v>-0.47973300000000002</c:v>
                </c:pt>
                <c:pt idx="5294">
                  <c:v>-0.89986500000000003</c:v>
                </c:pt>
                <c:pt idx="5295">
                  <c:v>1.3365E-2</c:v>
                </c:pt>
                <c:pt idx="5296">
                  <c:v>0.221194</c:v>
                </c:pt>
                <c:pt idx="5297">
                  <c:v>-0.45251200000000003</c:v>
                </c:pt>
                <c:pt idx="5298">
                  <c:v>0.23151099999999999</c:v>
                </c:pt>
                <c:pt idx="5299">
                  <c:v>-0.260324</c:v>
                </c:pt>
                <c:pt idx="5300">
                  <c:v>-0.60082999999999998</c:v>
                </c:pt>
                <c:pt idx="5301">
                  <c:v>-0.24914900000000001</c:v>
                </c:pt>
                <c:pt idx="5302">
                  <c:v>0.36316999999999999</c:v>
                </c:pt>
                <c:pt idx="5303">
                  <c:v>0.33462399999999998</c:v>
                </c:pt>
                <c:pt idx="5304">
                  <c:v>-0.67825800000000003</c:v>
                </c:pt>
                <c:pt idx="5305">
                  <c:v>-1.1971000000000001</c:v>
                </c:pt>
                <c:pt idx="5306">
                  <c:v>-1.00275</c:v>
                </c:pt>
                <c:pt idx="5307">
                  <c:v>-0.46486100000000002</c:v>
                </c:pt>
                <c:pt idx="5308">
                  <c:v>5.9520000000000003E-2</c:v>
                </c:pt>
                <c:pt idx="5309">
                  <c:v>-0.56618199999999996</c:v>
                </c:pt>
                <c:pt idx="5310">
                  <c:v>-0.56618199999999996</c:v>
                </c:pt>
                <c:pt idx="5311">
                  <c:v>-0.67825800000000003</c:v>
                </c:pt>
                <c:pt idx="5312">
                  <c:v>0.23151099999999999</c:v>
                </c:pt>
                <c:pt idx="5313">
                  <c:v>8.8239999999999999E-2</c:v>
                </c:pt>
                <c:pt idx="5314">
                  <c:v>0.179427</c:v>
                </c:pt>
                <c:pt idx="5315">
                  <c:v>-0.260324</c:v>
                </c:pt>
                <c:pt idx="5316">
                  <c:v>0.47727000000000003</c:v>
                </c:pt>
                <c:pt idx="5317">
                  <c:v>-0.82747599999999999</c:v>
                </c:pt>
                <c:pt idx="5318">
                  <c:v>-0.54417400000000005</c:v>
                </c:pt>
                <c:pt idx="5319">
                  <c:v>0.28064800000000001</c:v>
                </c:pt>
                <c:pt idx="5320">
                  <c:v>-0.82818599999999998</c:v>
                </c:pt>
                <c:pt idx="5321">
                  <c:v>-2.23827</c:v>
                </c:pt>
                <c:pt idx="5322">
                  <c:v>0.48984100000000003</c:v>
                </c:pt>
                <c:pt idx="5323">
                  <c:v>0.29113099999999997</c:v>
                </c:pt>
                <c:pt idx="5324">
                  <c:v>-0.20055700000000001</c:v>
                </c:pt>
                <c:pt idx="5325">
                  <c:v>-0.82818599999999998</c:v>
                </c:pt>
                <c:pt idx="5326">
                  <c:v>-1.5159499999999999</c:v>
                </c:pt>
                <c:pt idx="5327">
                  <c:v>0.30040899999999998</c:v>
                </c:pt>
                <c:pt idx="5328">
                  <c:v>0.28064800000000001</c:v>
                </c:pt>
                <c:pt idx="5329">
                  <c:v>-0.66585499999999997</c:v>
                </c:pt>
                <c:pt idx="5330">
                  <c:v>-0.87925299999999995</c:v>
                </c:pt>
                <c:pt idx="5331">
                  <c:v>0.40204000000000001</c:v>
                </c:pt>
                <c:pt idx="5332">
                  <c:v>-0.495259</c:v>
                </c:pt>
                <c:pt idx="5333">
                  <c:v>-0.96414100000000003</c:v>
                </c:pt>
                <c:pt idx="5334">
                  <c:v>-8.899E-2</c:v>
                </c:pt>
                <c:pt idx="5335">
                  <c:v>-0.20055700000000001</c:v>
                </c:pt>
                <c:pt idx="5336">
                  <c:v>0.82580699999999996</c:v>
                </c:pt>
                <c:pt idx="5337">
                  <c:v>0.30040899999999998</c:v>
                </c:pt>
                <c:pt idx="5338">
                  <c:v>0.55891800000000003</c:v>
                </c:pt>
                <c:pt idx="5339">
                  <c:v>-0.75124199999999997</c:v>
                </c:pt>
                <c:pt idx="5340">
                  <c:v>0.40784300000000001</c:v>
                </c:pt>
                <c:pt idx="5341">
                  <c:v>0.35716199999999998</c:v>
                </c:pt>
                <c:pt idx="5342">
                  <c:v>-9.8234000000000002E-2</c:v>
                </c:pt>
                <c:pt idx="5343">
                  <c:v>0.49320399999999998</c:v>
                </c:pt>
                <c:pt idx="5344">
                  <c:v>8.4805000000000005E-2</c:v>
                </c:pt>
                <c:pt idx="5345">
                  <c:v>-0.31334000000000001</c:v>
                </c:pt>
                <c:pt idx="5346">
                  <c:v>5.9625999999999998E-2</c:v>
                </c:pt>
                <c:pt idx="5347">
                  <c:v>1.383E-2</c:v>
                </c:pt>
                <c:pt idx="5348">
                  <c:v>0.37942100000000001</c:v>
                </c:pt>
                <c:pt idx="5349">
                  <c:v>-0.85934900000000003</c:v>
                </c:pt>
                <c:pt idx="5350">
                  <c:v>-5.3995000000000001E-2</c:v>
                </c:pt>
                <c:pt idx="5351">
                  <c:v>0.30807000000000001</c:v>
                </c:pt>
                <c:pt idx="5352">
                  <c:v>-0.85934900000000003</c:v>
                </c:pt>
                <c:pt idx="5353">
                  <c:v>-2.1572000000000001E-2</c:v>
                </c:pt>
                <c:pt idx="5354">
                  <c:v>0.54471999999999998</c:v>
                </c:pt>
                <c:pt idx="5355">
                  <c:v>0.161329</c:v>
                </c:pt>
                <c:pt idx="5356">
                  <c:v>-0.13974</c:v>
                </c:pt>
                <c:pt idx="5357">
                  <c:v>0.19875899999999999</c:v>
                </c:pt>
                <c:pt idx="5358">
                  <c:v>0.25515399999999999</c:v>
                </c:pt>
                <c:pt idx="5359">
                  <c:v>0.49320399999999998</c:v>
                </c:pt>
                <c:pt idx="5360">
                  <c:v>0.22994100000000001</c:v>
                </c:pt>
                <c:pt idx="5361">
                  <c:v>0.32542399999999999</c:v>
                </c:pt>
                <c:pt idx="5362">
                  <c:v>8.4805000000000005E-2</c:v>
                </c:pt>
                <c:pt idx="5363">
                  <c:v>5.9625999999999998E-2</c:v>
                </c:pt>
                <c:pt idx="5364">
                  <c:v>0.18551200000000001</c:v>
                </c:pt>
                <c:pt idx="5365">
                  <c:v>-0.35052899999999998</c:v>
                </c:pt>
                <c:pt idx="5366">
                  <c:v>0.35572900000000002</c:v>
                </c:pt>
                <c:pt idx="5367">
                  <c:v>-0.52551199999999998</c:v>
                </c:pt>
                <c:pt idx="5368">
                  <c:v>-1.35314</c:v>
                </c:pt>
                <c:pt idx="5369">
                  <c:v>0.16914799999999999</c:v>
                </c:pt>
                <c:pt idx="5370">
                  <c:v>5.2856E-2</c:v>
                </c:pt>
                <c:pt idx="5371">
                  <c:v>0.160519</c:v>
                </c:pt>
                <c:pt idx="5372">
                  <c:v>0.17918300000000001</c:v>
                </c:pt>
                <c:pt idx="5373">
                  <c:v>-0.73480800000000002</c:v>
                </c:pt>
                <c:pt idx="5374">
                  <c:v>-1.0830900000000001</c:v>
                </c:pt>
                <c:pt idx="5375">
                  <c:v>-0.52551199999999998</c:v>
                </c:pt>
                <c:pt idx="5376">
                  <c:v>-0.16263</c:v>
                </c:pt>
                <c:pt idx="5377">
                  <c:v>-2.1916899999999999</c:v>
                </c:pt>
                <c:pt idx="5378">
                  <c:v>-1.03115</c:v>
                </c:pt>
                <c:pt idx="5379">
                  <c:v>5.2856E-2</c:v>
                </c:pt>
                <c:pt idx="5380">
                  <c:v>-0.14169200000000001</c:v>
                </c:pt>
                <c:pt idx="5381">
                  <c:v>-0.42092299999999999</c:v>
                </c:pt>
                <c:pt idx="5382">
                  <c:v>-0.20566400000000001</c:v>
                </c:pt>
                <c:pt idx="5383">
                  <c:v>-5.7313000000000003E-2</c:v>
                </c:pt>
                <c:pt idx="5384">
                  <c:v>-0.16263</c:v>
                </c:pt>
                <c:pt idx="5385">
                  <c:v>-1.8172200000000001</c:v>
                </c:pt>
                <c:pt idx="5386">
                  <c:v>0.44558199999999998</c:v>
                </c:pt>
                <c:pt idx="5387">
                  <c:v>-0.85733599999999999</c:v>
                </c:pt>
                <c:pt idx="5388">
                  <c:v>0.34065299999999998</c:v>
                </c:pt>
                <c:pt idx="5389">
                  <c:v>-1.0830900000000001</c:v>
                </c:pt>
                <c:pt idx="5390">
                  <c:v>0.64874500000000002</c:v>
                </c:pt>
                <c:pt idx="5391">
                  <c:v>-0.971499</c:v>
                </c:pt>
                <c:pt idx="5392">
                  <c:v>-0.80646499999999999</c:v>
                </c:pt>
                <c:pt idx="5393">
                  <c:v>-1.5896399999999999</c:v>
                </c:pt>
                <c:pt idx="5394">
                  <c:v>9.6817E-2</c:v>
                </c:pt>
                <c:pt idx="5395">
                  <c:v>-2.2896999999999998</c:v>
                </c:pt>
                <c:pt idx="5396">
                  <c:v>-1.4536500000000001</c:v>
                </c:pt>
                <c:pt idx="5397">
                  <c:v>-2.2800099999999999</c:v>
                </c:pt>
                <c:pt idx="5398">
                  <c:v>0.52989399999999998</c:v>
                </c:pt>
                <c:pt idx="5399">
                  <c:v>-1.2432099999999999</c:v>
                </c:pt>
                <c:pt idx="5400">
                  <c:v>-0.16872000000000001</c:v>
                </c:pt>
                <c:pt idx="5401">
                  <c:v>-0.27214899999999997</c:v>
                </c:pt>
                <c:pt idx="5402">
                  <c:v>-0.269397</c:v>
                </c:pt>
                <c:pt idx="5403">
                  <c:v>-0.70557099999999995</c:v>
                </c:pt>
                <c:pt idx="5404">
                  <c:v>-0.73441199999999995</c:v>
                </c:pt>
                <c:pt idx="5405">
                  <c:v>-2.4470800000000001</c:v>
                </c:pt>
                <c:pt idx="5406">
                  <c:v>-1.4573499999999999</c:v>
                </c:pt>
                <c:pt idx="5407">
                  <c:v>-1.83751</c:v>
                </c:pt>
                <c:pt idx="5408">
                  <c:v>-1.8142400000000001</c:v>
                </c:pt>
                <c:pt idx="5409">
                  <c:v>-1.1882200000000001</c:v>
                </c:pt>
                <c:pt idx="5410">
                  <c:v>-2.6288200000000002</c:v>
                </c:pt>
                <c:pt idx="5411">
                  <c:v>-0.999247</c:v>
                </c:pt>
                <c:pt idx="5412">
                  <c:v>-1.41798</c:v>
                </c:pt>
                <c:pt idx="5413">
                  <c:v>-0.22219</c:v>
                </c:pt>
                <c:pt idx="5414">
                  <c:v>-0.80646499999999999</c:v>
                </c:pt>
                <c:pt idx="5415">
                  <c:v>0.22292300000000001</c:v>
                </c:pt>
                <c:pt idx="5416">
                  <c:v>0.122405</c:v>
                </c:pt>
                <c:pt idx="5417">
                  <c:v>-0.16872000000000001</c:v>
                </c:pt>
                <c:pt idx="5418">
                  <c:v>-2.2896999999999998</c:v>
                </c:pt>
                <c:pt idx="5419">
                  <c:v>-0.16872000000000001</c:v>
                </c:pt>
                <c:pt idx="5420">
                  <c:v>-1.2823599999999999</c:v>
                </c:pt>
                <c:pt idx="5421">
                  <c:v>-0.16997399999999999</c:v>
                </c:pt>
                <c:pt idx="5422">
                  <c:v>0.92509399999999997</c:v>
                </c:pt>
                <c:pt idx="5423">
                  <c:v>-0.63926499999999997</c:v>
                </c:pt>
                <c:pt idx="5424">
                  <c:v>-0.172371</c:v>
                </c:pt>
                <c:pt idx="5425">
                  <c:v>-0.13064300000000001</c:v>
                </c:pt>
                <c:pt idx="5426">
                  <c:v>-0.13791900000000001</c:v>
                </c:pt>
                <c:pt idx="5427">
                  <c:v>-0.63649599999999995</c:v>
                </c:pt>
                <c:pt idx="5428">
                  <c:v>-0.42030099999999998</c:v>
                </c:pt>
                <c:pt idx="5429">
                  <c:v>9.5674999999999996E-2</c:v>
                </c:pt>
                <c:pt idx="5430">
                  <c:v>-0.216448</c:v>
                </c:pt>
                <c:pt idx="5431">
                  <c:v>-0.13064300000000001</c:v>
                </c:pt>
                <c:pt idx="5432">
                  <c:v>0.116826</c:v>
                </c:pt>
                <c:pt idx="5433">
                  <c:v>0.116826</c:v>
                </c:pt>
                <c:pt idx="5434">
                  <c:v>0.33182600000000001</c:v>
                </c:pt>
                <c:pt idx="5435">
                  <c:v>-0.295458</c:v>
                </c:pt>
                <c:pt idx="5436">
                  <c:v>-1.07864</c:v>
                </c:pt>
                <c:pt idx="5437">
                  <c:v>9.5674999999999996E-2</c:v>
                </c:pt>
                <c:pt idx="5438">
                  <c:v>-0.63926499999999997</c:v>
                </c:pt>
                <c:pt idx="5439">
                  <c:v>0.63688400000000001</c:v>
                </c:pt>
                <c:pt idx="5440">
                  <c:v>-0.62389099999999997</c:v>
                </c:pt>
                <c:pt idx="5441">
                  <c:v>0.138015</c:v>
                </c:pt>
                <c:pt idx="5442">
                  <c:v>-0.184056</c:v>
                </c:pt>
                <c:pt idx="5443">
                  <c:v>0.19181599999999999</c:v>
                </c:pt>
                <c:pt idx="5444">
                  <c:v>-0.32566400000000001</c:v>
                </c:pt>
                <c:pt idx="5445">
                  <c:v>-0.29928900000000003</c:v>
                </c:pt>
                <c:pt idx="5446">
                  <c:v>9.5520999999999995E-2</c:v>
                </c:pt>
                <c:pt idx="5447">
                  <c:v>0.324492</c:v>
                </c:pt>
                <c:pt idx="5448">
                  <c:v>-5.4557000000000001E-2</c:v>
                </c:pt>
                <c:pt idx="5449">
                  <c:v>-1.457E-3</c:v>
                </c:pt>
                <c:pt idx="5450">
                  <c:v>0.18557799999999999</c:v>
                </c:pt>
                <c:pt idx="5451">
                  <c:v>-0.52378599999999997</c:v>
                </c:pt>
                <c:pt idx="5452">
                  <c:v>0.32431100000000002</c:v>
                </c:pt>
                <c:pt idx="5453">
                  <c:v>-0.32566400000000001</c:v>
                </c:pt>
                <c:pt idx="5454">
                  <c:v>0.32431100000000002</c:v>
                </c:pt>
                <c:pt idx="5455">
                  <c:v>-0.32566400000000001</c:v>
                </c:pt>
                <c:pt idx="5456">
                  <c:v>0.38312000000000002</c:v>
                </c:pt>
                <c:pt idx="5457">
                  <c:v>1.64866</c:v>
                </c:pt>
                <c:pt idx="5458">
                  <c:v>0.25793899999999997</c:v>
                </c:pt>
                <c:pt idx="5459">
                  <c:v>0.69344499999999998</c:v>
                </c:pt>
                <c:pt idx="5460">
                  <c:v>-0.33013900000000002</c:v>
                </c:pt>
                <c:pt idx="5461">
                  <c:v>-0.20749500000000001</c:v>
                </c:pt>
                <c:pt idx="5462">
                  <c:v>-1.2377400000000001</c:v>
                </c:pt>
                <c:pt idx="5463">
                  <c:v>7.0463999999999999E-2</c:v>
                </c:pt>
                <c:pt idx="5464">
                  <c:v>0.124068</c:v>
                </c:pt>
                <c:pt idx="5465">
                  <c:v>-0.141205</c:v>
                </c:pt>
                <c:pt idx="5466">
                  <c:v>-0.58296300000000001</c:v>
                </c:pt>
                <c:pt idx="5467">
                  <c:v>-1.3491200000000001</c:v>
                </c:pt>
                <c:pt idx="5468">
                  <c:v>-0.53643099999999999</c:v>
                </c:pt>
                <c:pt idx="5469">
                  <c:v>-0.25372499999999998</c:v>
                </c:pt>
                <c:pt idx="5470">
                  <c:v>0.263548</c:v>
                </c:pt>
                <c:pt idx="5471">
                  <c:v>-1.2377400000000001</c:v>
                </c:pt>
                <c:pt idx="5472">
                  <c:v>-0.20749500000000001</c:v>
                </c:pt>
                <c:pt idx="5473">
                  <c:v>-0.826519</c:v>
                </c:pt>
                <c:pt idx="5474">
                  <c:v>0.10570499999999999</c:v>
                </c:pt>
                <c:pt idx="5475">
                  <c:v>-0.17572499999999999</c:v>
                </c:pt>
                <c:pt idx="5476">
                  <c:v>-0.82527700000000004</c:v>
                </c:pt>
                <c:pt idx="5477">
                  <c:v>-0.33871000000000001</c:v>
                </c:pt>
                <c:pt idx="5478">
                  <c:v>-0.58296300000000001</c:v>
                </c:pt>
                <c:pt idx="5479">
                  <c:v>-0.826519</c:v>
                </c:pt>
                <c:pt idx="5480">
                  <c:v>-0.92040500000000003</c:v>
                </c:pt>
                <c:pt idx="5481">
                  <c:v>-0.12562699999999999</c:v>
                </c:pt>
                <c:pt idx="5482">
                  <c:v>-0.74727500000000002</c:v>
                </c:pt>
                <c:pt idx="5483">
                  <c:v>0.32785999999999998</c:v>
                </c:pt>
                <c:pt idx="5484">
                  <c:v>-0.28064800000000001</c:v>
                </c:pt>
                <c:pt idx="5485">
                  <c:v>-1.23448</c:v>
                </c:pt>
                <c:pt idx="5486">
                  <c:v>-1.3491200000000001</c:v>
                </c:pt>
                <c:pt idx="5487">
                  <c:v>-1.2377400000000001</c:v>
                </c:pt>
                <c:pt idx="5488">
                  <c:v>-0.17572499999999999</c:v>
                </c:pt>
                <c:pt idx="5489">
                  <c:v>-0.65884900000000002</c:v>
                </c:pt>
                <c:pt idx="5490">
                  <c:v>-0.23719199999999999</c:v>
                </c:pt>
                <c:pt idx="5491">
                  <c:v>-0.32642700000000002</c:v>
                </c:pt>
                <c:pt idx="5492">
                  <c:v>-0.487425</c:v>
                </c:pt>
                <c:pt idx="5493">
                  <c:v>-0.581202</c:v>
                </c:pt>
                <c:pt idx="5494">
                  <c:v>8.6964E-2</c:v>
                </c:pt>
                <c:pt idx="5495">
                  <c:v>8.6964E-2</c:v>
                </c:pt>
                <c:pt idx="5496">
                  <c:v>-1.6086100000000001</c:v>
                </c:pt>
                <c:pt idx="5497">
                  <c:v>-0.68792500000000001</c:v>
                </c:pt>
                <c:pt idx="5498">
                  <c:v>-1.05467</c:v>
                </c:pt>
                <c:pt idx="5499">
                  <c:v>-1.8085199999999999</c:v>
                </c:pt>
                <c:pt idx="5500">
                  <c:v>-0.74984099999999998</c:v>
                </c:pt>
                <c:pt idx="5501">
                  <c:v>-0.63462700000000005</c:v>
                </c:pt>
                <c:pt idx="5502">
                  <c:v>-0.52844999999999998</c:v>
                </c:pt>
                <c:pt idx="5503">
                  <c:v>-1.8085199999999999</c:v>
                </c:pt>
                <c:pt idx="5504">
                  <c:v>-0.63462700000000005</c:v>
                </c:pt>
                <c:pt idx="5505">
                  <c:v>-1.3387199999999999</c:v>
                </c:pt>
                <c:pt idx="5506">
                  <c:v>-1.50589</c:v>
                </c:pt>
                <c:pt idx="5507">
                  <c:v>8.6964E-2</c:v>
                </c:pt>
                <c:pt idx="5508">
                  <c:v>-0.92436099999999999</c:v>
                </c:pt>
                <c:pt idx="5509">
                  <c:v>-0.54852199999999995</c:v>
                </c:pt>
                <c:pt idx="5510">
                  <c:v>-0.45589499999999999</c:v>
                </c:pt>
                <c:pt idx="5511">
                  <c:v>-1.76247</c:v>
                </c:pt>
                <c:pt idx="5512">
                  <c:v>-1.6086100000000001</c:v>
                </c:pt>
                <c:pt idx="5513">
                  <c:v>-0.581202</c:v>
                </c:pt>
                <c:pt idx="5514">
                  <c:v>-0.70746399999999998</c:v>
                </c:pt>
                <c:pt idx="5515">
                  <c:v>-1.6723699999999999</c:v>
                </c:pt>
                <c:pt idx="5516">
                  <c:v>-0.191997</c:v>
                </c:pt>
                <c:pt idx="5517">
                  <c:v>-0.64222599999999996</c:v>
                </c:pt>
                <c:pt idx="5518">
                  <c:v>-0.10320500000000001</c:v>
                </c:pt>
                <c:pt idx="5519">
                  <c:v>-0.45446300000000001</c:v>
                </c:pt>
                <c:pt idx="5520">
                  <c:v>-0.45446300000000001</c:v>
                </c:pt>
                <c:pt idx="5521">
                  <c:v>-0.62822999999999996</c:v>
                </c:pt>
                <c:pt idx="5522">
                  <c:v>0.534169</c:v>
                </c:pt>
                <c:pt idx="5523">
                  <c:v>0.35459400000000002</c:v>
                </c:pt>
                <c:pt idx="5524">
                  <c:v>-0.31991199999999997</c:v>
                </c:pt>
                <c:pt idx="5525">
                  <c:v>0.25214300000000001</c:v>
                </c:pt>
                <c:pt idx="5526">
                  <c:v>-0.17122599999999999</c:v>
                </c:pt>
                <c:pt idx="5527">
                  <c:v>0.449797</c:v>
                </c:pt>
                <c:pt idx="5528">
                  <c:v>0.25214300000000001</c:v>
                </c:pt>
                <c:pt idx="5529">
                  <c:v>0.32633099999999998</c:v>
                </c:pt>
                <c:pt idx="5530">
                  <c:v>-0.34172200000000003</c:v>
                </c:pt>
                <c:pt idx="5531">
                  <c:v>0.80916500000000002</c:v>
                </c:pt>
                <c:pt idx="5532">
                  <c:v>-0.21292800000000001</c:v>
                </c:pt>
                <c:pt idx="5533">
                  <c:v>0.21707399999999999</c:v>
                </c:pt>
                <c:pt idx="5534">
                  <c:v>0.449797</c:v>
                </c:pt>
                <c:pt idx="5535">
                  <c:v>0.32633099999999998</c:v>
                </c:pt>
                <c:pt idx="5536">
                  <c:v>-0.25638699999999998</c:v>
                </c:pt>
                <c:pt idx="5537">
                  <c:v>0.19942599999999999</c:v>
                </c:pt>
                <c:pt idx="5538">
                  <c:v>-6.5010999999999999E-2</c:v>
                </c:pt>
                <c:pt idx="5539">
                  <c:v>0.47080699999999998</c:v>
                </c:pt>
                <c:pt idx="5540">
                  <c:v>0.96662800000000004</c:v>
                </c:pt>
                <c:pt idx="5541">
                  <c:v>0.15026100000000001</c:v>
                </c:pt>
                <c:pt idx="5542">
                  <c:v>1.36236</c:v>
                </c:pt>
                <c:pt idx="5543">
                  <c:v>0.312998</c:v>
                </c:pt>
                <c:pt idx="5544">
                  <c:v>0.40583799999999998</c:v>
                </c:pt>
                <c:pt idx="5545">
                  <c:v>0.383405</c:v>
                </c:pt>
                <c:pt idx="5546">
                  <c:v>0.96867300000000001</c:v>
                </c:pt>
                <c:pt idx="5547">
                  <c:v>0.15026100000000001</c:v>
                </c:pt>
                <c:pt idx="5548">
                  <c:v>0.67968499999999998</c:v>
                </c:pt>
                <c:pt idx="5549">
                  <c:v>0.53933600000000004</c:v>
                </c:pt>
                <c:pt idx="5550">
                  <c:v>-0.31946799999999997</c:v>
                </c:pt>
                <c:pt idx="5551">
                  <c:v>0.96662800000000004</c:v>
                </c:pt>
                <c:pt idx="5552">
                  <c:v>0.96662800000000004</c:v>
                </c:pt>
                <c:pt idx="5553">
                  <c:v>1.36236</c:v>
                </c:pt>
                <c:pt idx="5554">
                  <c:v>0.47080699999999998</c:v>
                </c:pt>
                <c:pt idx="5555">
                  <c:v>0.37168400000000001</c:v>
                </c:pt>
                <c:pt idx="5556">
                  <c:v>0.417271</c:v>
                </c:pt>
                <c:pt idx="5557">
                  <c:v>0.96662800000000004</c:v>
                </c:pt>
                <c:pt idx="5558">
                  <c:v>0.36902600000000002</c:v>
                </c:pt>
                <c:pt idx="5559">
                  <c:v>6.6432000000000005E-2</c:v>
                </c:pt>
                <c:pt idx="5560">
                  <c:v>0.69084999999999996</c:v>
                </c:pt>
                <c:pt idx="5561">
                  <c:v>0.56334899999999999</c:v>
                </c:pt>
                <c:pt idx="5562">
                  <c:v>0.83323499999999995</c:v>
                </c:pt>
                <c:pt idx="5563">
                  <c:v>0.83750199999999997</c:v>
                </c:pt>
                <c:pt idx="5564">
                  <c:v>1.0344</c:v>
                </c:pt>
                <c:pt idx="5565">
                  <c:v>1.1414500000000001</c:v>
                </c:pt>
                <c:pt idx="5566">
                  <c:v>0.85455999999999999</c:v>
                </c:pt>
                <c:pt idx="5567">
                  <c:v>-4.6711999999999997E-2</c:v>
                </c:pt>
                <c:pt idx="5568">
                  <c:v>0.30913800000000002</c:v>
                </c:pt>
                <c:pt idx="5569">
                  <c:v>0.47079300000000002</c:v>
                </c:pt>
                <c:pt idx="5570">
                  <c:v>7.8259999999999996E-3</c:v>
                </c:pt>
                <c:pt idx="5571">
                  <c:v>-0.59695699999999996</c:v>
                </c:pt>
                <c:pt idx="5572">
                  <c:v>-0.21668799999999999</c:v>
                </c:pt>
                <c:pt idx="5573">
                  <c:v>0.30913800000000002</c:v>
                </c:pt>
                <c:pt idx="5574">
                  <c:v>0.48982100000000001</c:v>
                </c:pt>
                <c:pt idx="5575">
                  <c:v>0.33162399999999997</c:v>
                </c:pt>
                <c:pt idx="5576">
                  <c:v>1.0204500000000001</c:v>
                </c:pt>
                <c:pt idx="5577">
                  <c:v>0.66424799999999995</c:v>
                </c:pt>
                <c:pt idx="5578">
                  <c:v>1.0749E-2</c:v>
                </c:pt>
                <c:pt idx="5579">
                  <c:v>-5.1638999999999997E-2</c:v>
                </c:pt>
                <c:pt idx="5580">
                  <c:v>0.66424799999999995</c:v>
                </c:pt>
                <c:pt idx="5581">
                  <c:v>0.89784600000000003</c:v>
                </c:pt>
                <c:pt idx="5582">
                  <c:v>0.63386600000000004</c:v>
                </c:pt>
                <c:pt idx="5583">
                  <c:v>-0.38048300000000002</c:v>
                </c:pt>
                <c:pt idx="5584">
                  <c:v>-7.0134000000000002E-2</c:v>
                </c:pt>
                <c:pt idx="5585">
                  <c:v>0.41301100000000002</c:v>
                </c:pt>
                <c:pt idx="5586">
                  <c:v>0.39056000000000002</c:v>
                </c:pt>
                <c:pt idx="5587">
                  <c:v>5.0022999999999998E-2</c:v>
                </c:pt>
                <c:pt idx="5588">
                  <c:v>4.7586999999999997E-2</c:v>
                </c:pt>
                <c:pt idx="5589">
                  <c:v>0.59443299999999999</c:v>
                </c:pt>
                <c:pt idx="5590">
                  <c:v>-0.25989400000000001</c:v>
                </c:pt>
                <c:pt idx="5591">
                  <c:v>0.85455999999999999</c:v>
                </c:pt>
                <c:pt idx="5592">
                  <c:v>4.7586999999999997E-2</c:v>
                </c:pt>
                <c:pt idx="5593">
                  <c:v>-0.95491400000000004</c:v>
                </c:pt>
                <c:pt idx="5594">
                  <c:v>0.77609600000000001</c:v>
                </c:pt>
                <c:pt idx="5595">
                  <c:v>-0.56505700000000003</c:v>
                </c:pt>
                <c:pt idx="5596">
                  <c:v>-0.42347000000000001</c:v>
                </c:pt>
                <c:pt idx="5597">
                  <c:v>1.04853</c:v>
                </c:pt>
                <c:pt idx="5598">
                  <c:v>5.0022999999999998E-2</c:v>
                </c:pt>
                <c:pt idx="5599">
                  <c:v>0.66424799999999995</c:v>
                </c:pt>
                <c:pt idx="5600">
                  <c:v>0.22458900000000001</c:v>
                </c:pt>
                <c:pt idx="5601">
                  <c:v>-5.9046000000000001E-2</c:v>
                </c:pt>
                <c:pt idx="5602">
                  <c:v>0.39825199999999999</c:v>
                </c:pt>
                <c:pt idx="5603">
                  <c:v>-0.17762</c:v>
                </c:pt>
                <c:pt idx="5604">
                  <c:v>-1.6354900000000001</c:v>
                </c:pt>
                <c:pt idx="5605">
                  <c:v>-1.14377</c:v>
                </c:pt>
                <c:pt idx="5606">
                  <c:v>9.3192999999999998E-2</c:v>
                </c:pt>
                <c:pt idx="5607">
                  <c:v>-1.1582399999999999</c:v>
                </c:pt>
                <c:pt idx="5608">
                  <c:v>-0.86890800000000001</c:v>
                </c:pt>
                <c:pt idx="5609">
                  <c:v>0.34558</c:v>
                </c:pt>
                <c:pt idx="5610">
                  <c:v>0.33244000000000001</c:v>
                </c:pt>
                <c:pt idx="5611">
                  <c:v>-0.76771699999999998</c:v>
                </c:pt>
                <c:pt idx="5612">
                  <c:v>-0.10487</c:v>
                </c:pt>
                <c:pt idx="5613">
                  <c:v>9.2515E-2</c:v>
                </c:pt>
                <c:pt idx="5614">
                  <c:v>-0.76282300000000003</c:v>
                </c:pt>
                <c:pt idx="5615">
                  <c:v>-0.28561300000000001</c:v>
                </c:pt>
                <c:pt idx="5616">
                  <c:v>0.48370099999999999</c:v>
                </c:pt>
                <c:pt idx="5617">
                  <c:v>-0.62896700000000005</c:v>
                </c:pt>
                <c:pt idx="5618">
                  <c:v>-0.53180400000000005</c:v>
                </c:pt>
                <c:pt idx="5619">
                  <c:v>-0.27453100000000003</c:v>
                </c:pt>
                <c:pt idx="5620">
                  <c:v>0.65367900000000001</c:v>
                </c:pt>
                <c:pt idx="5621">
                  <c:v>-1.1551100000000001</c:v>
                </c:pt>
                <c:pt idx="5622">
                  <c:v>-0.49981700000000001</c:v>
                </c:pt>
                <c:pt idx="5623">
                  <c:v>-0.76771699999999998</c:v>
                </c:pt>
                <c:pt idx="5624">
                  <c:v>0.33244000000000001</c:v>
                </c:pt>
                <c:pt idx="5625">
                  <c:v>0.39605499999999999</c:v>
                </c:pt>
                <c:pt idx="5626">
                  <c:v>-1.6354900000000001</c:v>
                </c:pt>
                <c:pt idx="5627">
                  <c:v>-0.424925</c:v>
                </c:pt>
                <c:pt idx="5628">
                  <c:v>-0.21260799999999999</c:v>
                </c:pt>
                <c:pt idx="5629">
                  <c:v>-0.391343</c:v>
                </c:pt>
                <c:pt idx="5630">
                  <c:v>-0.62896700000000005</c:v>
                </c:pt>
                <c:pt idx="5631">
                  <c:v>0.37093700000000002</c:v>
                </c:pt>
                <c:pt idx="5632">
                  <c:v>0.48370099999999999</c:v>
                </c:pt>
                <c:pt idx="5633">
                  <c:v>1.5514699999999999</c:v>
                </c:pt>
                <c:pt idx="5634">
                  <c:v>0.57325199999999998</c:v>
                </c:pt>
                <c:pt idx="5635">
                  <c:v>-0.391343</c:v>
                </c:pt>
                <c:pt idx="5636">
                  <c:v>-0.53180400000000005</c:v>
                </c:pt>
                <c:pt idx="5637">
                  <c:v>-0.391343</c:v>
                </c:pt>
                <c:pt idx="5638">
                  <c:v>0.48370099999999999</c:v>
                </c:pt>
                <c:pt idx="5639">
                  <c:v>1.0350900000000001</c:v>
                </c:pt>
                <c:pt idx="5640">
                  <c:v>0.193662</c:v>
                </c:pt>
                <c:pt idx="5641">
                  <c:v>-0.438415</c:v>
                </c:pt>
                <c:pt idx="5642">
                  <c:v>-0.68140900000000004</c:v>
                </c:pt>
                <c:pt idx="5643">
                  <c:v>-0.97823899999999997</c:v>
                </c:pt>
                <c:pt idx="5644">
                  <c:v>-1.0583199999999999</c:v>
                </c:pt>
                <c:pt idx="5645">
                  <c:v>-0.75329000000000002</c:v>
                </c:pt>
                <c:pt idx="5646">
                  <c:v>-0.84958400000000001</c:v>
                </c:pt>
                <c:pt idx="5647">
                  <c:v>-0.438415</c:v>
                </c:pt>
                <c:pt idx="5648">
                  <c:v>-1.6354900000000001</c:v>
                </c:pt>
                <c:pt idx="5649">
                  <c:v>-0.40848800000000002</c:v>
                </c:pt>
                <c:pt idx="5650">
                  <c:v>-1.3766400000000001</c:v>
                </c:pt>
                <c:pt idx="5651">
                  <c:v>-0.489923</c:v>
                </c:pt>
                <c:pt idx="5652">
                  <c:v>-1.6568000000000001</c:v>
                </c:pt>
                <c:pt idx="5653">
                  <c:v>-0.10487</c:v>
                </c:pt>
                <c:pt idx="5654">
                  <c:v>-9.8930000000000004E-2</c:v>
                </c:pt>
                <c:pt idx="5655">
                  <c:v>0.18348</c:v>
                </c:pt>
                <c:pt idx="5656">
                  <c:v>-0.72072599999999998</c:v>
                </c:pt>
                <c:pt idx="5657">
                  <c:v>-0.68931600000000004</c:v>
                </c:pt>
                <c:pt idx="5658">
                  <c:v>-0.40848800000000002</c:v>
                </c:pt>
                <c:pt idx="5659">
                  <c:v>-0.438415</c:v>
                </c:pt>
                <c:pt idx="5660">
                  <c:v>-1.6568000000000001</c:v>
                </c:pt>
                <c:pt idx="5661">
                  <c:v>-0.46360800000000002</c:v>
                </c:pt>
                <c:pt idx="5662">
                  <c:v>-0.10606699999999999</c:v>
                </c:pt>
                <c:pt idx="5663">
                  <c:v>-0.50395400000000001</c:v>
                </c:pt>
                <c:pt idx="5664">
                  <c:v>-0.91129800000000005</c:v>
                </c:pt>
                <c:pt idx="5665">
                  <c:v>-0.91129800000000005</c:v>
                </c:pt>
                <c:pt idx="5666">
                  <c:v>-0.62273900000000004</c:v>
                </c:pt>
                <c:pt idx="5667">
                  <c:v>-1.0205500000000001</c:v>
                </c:pt>
                <c:pt idx="5668">
                  <c:v>6.3338000000000005E-2</c:v>
                </c:pt>
                <c:pt idx="5669">
                  <c:v>-0.39566899999999999</c:v>
                </c:pt>
                <c:pt idx="5670">
                  <c:v>-0.25221500000000002</c:v>
                </c:pt>
                <c:pt idx="5671">
                  <c:v>-0.92159100000000005</c:v>
                </c:pt>
                <c:pt idx="5672">
                  <c:v>0.103746</c:v>
                </c:pt>
                <c:pt idx="5673">
                  <c:v>-0.46027200000000001</c:v>
                </c:pt>
                <c:pt idx="5674">
                  <c:v>-0.61224199999999995</c:v>
                </c:pt>
                <c:pt idx="5675">
                  <c:v>1.2548999999999999E-2</c:v>
                </c:pt>
                <c:pt idx="5676">
                  <c:v>-0.50395400000000001</c:v>
                </c:pt>
                <c:pt idx="5677">
                  <c:v>-0.73888799999999999</c:v>
                </c:pt>
                <c:pt idx="5678">
                  <c:v>0.103746</c:v>
                </c:pt>
                <c:pt idx="5679">
                  <c:v>6.3338000000000005E-2</c:v>
                </c:pt>
                <c:pt idx="5680">
                  <c:v>1.7915E-2</c:v>
                </c:pt>
                <c:pt idx="5681">
                  <c:v>-0.489923</c:v>
                </c:pt>
                <c:pt idx="5682">
                  <c:v>1.7632999999999999E-2</c:v>
                </c:pt>
                <c:pt idx="5683">
                  <c:v>0.42968600000000001</c:v>
                </c:pt>
                <c:pt idx="5684">
                  <c:v>-0.29101300000000002</c:v>
                </c:pt>
                <c:pt idx="5685">
                  <c:v>-0.15110100000000001</c:v>
                </c:pt>
                <c:pt idx="5686">
                  <c:v>-1.16964</c:v>
                </c:pt>
                <c:pt idx="5687">
                  <c:v>1.7915E-2</c:v>
                </c:pt>
                <c:pt idx="5688">
                  <c:v>-1.0205500000000001</c:v>
                </c:pt>
                <c:pt idx="5689">
                  <c:v>-0.67686500000000005</c:v>
                </c:pt>
                <c:pt idx="5690">
                  <c:v>-0.26395299999999999</c:v>
                </c:pt>
                <c:pt idx="5691">
                  <c:v>-0.84491300000000003</c:v>
                </c:pt>
                <c:pt idx="5692">
                  <c:v>1.7915E-2</c:v>
                </c:pt>
                <c:pt idx="5693">
                  <c:v>-0.47018900000000002</c:v>
                </c:pt>
                <c:pt idx="5694">
                  <c:v>-0.40481699999999998</c:v>
                </c:pt>
                <c:pt idx="5695">
                  <c:v>-0.35641899999999999</c:v>
                </c:pt>
                <c:pt idx="5696">
                  <c:v>-0.46027200000000001</c:v>
                </c:pt>
                <c:pt idx="5697">
                  <c:v>-1.0205500000000001</c:v>
                </c:pt>
                <c:pt idx="5698">
                  <c:v>-0.84973200000000004</c:v>
                </c:pt>
                <c:pt idx="5699">
                  <c:v>-0.92159100000000005</c:v>
                </c:pt>
                <c:pt idx="5700">
                  <c:v>-0.323961</c:v>
                </c:pt>
                <c:pt idx="5701">
                  <c:v>-0.28553099999999998</c:v>
                </c:pt>
                <c:pt idx="5702">
                  <c:v>-1.0397000000000001</c:v>
                </c:pt>
                <c:pt idx="5703">
                  <c:v>-1.05836</c:v>
                </c:pt>
                <c:pt idx="5704">
                  <c:v>-1.0837600000000001</c:v>
                </c:pt>
                <c:pt idx="5705">
                  <c:v>-0.34457700000000002</c:v>
                </c:pt>
                <c:pt idx="5706">
                  <c:v>-7.6558000000000001E-2</c:v>
                </c:pt>
                <c:pt idx="5707">
                  <c:v>-0.65784900000000002</c:v>
                </c:pt>
                <c:pt idx="5708">
                  <c:v>-1.05836</c:v>
                </c:pt>
                <c:pt idx="5709">
                  <c:v>-0.13427800000000001</c:v>
                </c:pt>
                <c:pt idx="5710">
                  <c:v>-0.26310899999999998</c:v>
                </c:pt>
                <c:pt idx="5711">
                  <c:v>-0.49356100000000003</c:v>
                </c:pt>
                <c:pt idx="5712">
                  <c:v>-0.39685799999999999</c:v>
                </c:pt>
                <c:pt idx="5713">
                  <c:v>7.2427000000000005E-2</c:v>
                </c:pt>
                <c:pt idx="5714">
                  <c:v>-0.13427800000000001</c:v>
                </c:pt>
                <c:pt idx="5715">
                  <c:v>-0.39547100000000002</c:v>
                </c:pt>
                <c:pt idx="5716">
                  <c:v>-0.13427800000000001</c:v>
                </c:pt>
                <c:pt idx="5717">
                  <c:v>-0.26395299999999999</c:v>
                </c:pt>
                <c:pt idx="5718">
                  <c:v>-0.19461899999999999</c:v>
                </c:pt>
                <c:pt idx="5719">
                  <c:v>-0.22839699999999999</c:v>
                </c:pt>
                <c:pt idx="5720">
                  <c:v>0.19217400000000001</c:v>
                </c:pt>
                <c:pt idx="5721">
                  <c:v>-1.0397000000000001</c:v>
                </c:pt>
                <c:pt idx="5722">
                  <c:v>-0.11096399999999999</c:v>
                </c:pt>
                <c:pt idx="5723">
                  <c:v>-0.49356100000000003</c:v>
                </c:pt>
                <c:pt idx="5724">
                  <c:v>9.9020999999999998E-2</c:v>
                </c:pt>
                <c:pt idx="5725">
                  <c:v>-1.6161000000000001</c:v>
                </c:pt>
                <c:pt idx="5726">
                  <c:v>-0.96805200000000002</c:v>
                </c:pt>
                <c:pt idx="5727">
                  <c:v>-0.45349499999999998</c:v>
                </c:pt>
                <c:pt idx="5728">
                  <c:v>-0.417879</c:v>
                </c:pt>
                <c:pt idx="5729">
                  <c:v>-2.06386</c:v>
                </c:pt>
                <c:pt idx="5730">
                  <c:v>-0.97955700000000001</c:v>
                </c:pt>
                <c:pt idx="5731">
                  <c:v>-8.1350000000000006E-2</c:v>
                </c:pt>
                <c:pt idx="5732">
                  <c:v>-1.0837600000000001</c:v>
                </c:pt>
                <c:pt idx="5733">
                  <c:v>0.25687199999999999</c:v>
                </c:pt>
                <c:pt idx="5734">
                  <c:v>-0.417879</c:v>
                </c:pt>
                <c:pt idx="5735">
                  <c:v>-2.40977</c:v>
                </c:pt>
                <c:pt idx="5736">
                  <c:v>-0.273067</c:v>
                </c:pt>
                <c:pt idx="5737">
                  <c:v>-0.57500700000000005</c:v>
                </c:pt>
                <c:pt idx="5738">
                  <c:v>-0.30873099999999998</c:v>
                </c:pt>
                <c:pt idx="5739">
                  <c:v>-0.94908400000000004</c:v>
                </c:pt>
                <c:pt idx="5740">
                  <c:v>-0.25726399999999999</c:v>
                </c:pt>
                <c:pt idx="5741">
                  <c:v>-3.4145000000000002E-2</c:v>
                </c:pt>
                <c:pt idx="5742">
                  <c:v>-0.613784</c:v>
                </c:pt>
                <c:pt idx="5743">
                  <c:v>-0.73002900000000004</c:v>
                </c:pt>
                <c:pt idx="5744">
                  <c:v>-0.79352199999999995</c:v>
                </c:pt>
                <c:pt idx="5745">
                  <c:v>-1.5159499999999999</c:v>
                </c:pt>
                <c:pt idx="5746">
                  <c:v>-0.51083599999999996</c:v>
                </c:pt>
                <c:pt idx="5747">
                  <c:v>-0.92838699999999996</c:v>
                </c:pt>
                <c:pt idx="5748">
                  <c:v>-0.613784</c:v>
                </c:pt>
                <c:pt idx="5749">
                  <c:v>-0.37909100000000001</c:v>
                </c:pt>
                <c:pt idx="5750">
                  <c:v>-0.118439</c:v>
                </c:pt>
                <c:pt idx="5751">
                  <c:v>-0.46174300000000001</c:v>
                </c:pt>
                <c:pt idx="5752">
                  <c:v>0.131962</c:v>
                </c:pt>
                <c:pt idx="5753">
                  <c:v>3.2780999999999998E-2</c:v>
                </c:pt>
                <c:pt idx="5754">
                  <c:v>0.37772600000000001</c:v>
                </c:pt>
                <c:pt idx="5755">
                  <c:v>-1.0931299999999999</c:v>
                </c:pt>
                <c:pt idx="5756">
                  <c:v>-0.51647699999999996</c:v>
                </c:pt>
                <c:pt idx="5757">
                  <c:v>-0.29996600000000001</c:v>
                </c:pt>
                <c:pt idx="5758">
                  <c:v>3.0183000000000001E-2</c:v>
                </c:pt>
                <c:pt idx="5759">
                  <c:v>-8.1350000000000006E-2</c:v>
                </c:pt>
                <c:pt idx="5760">
                  <c:v>5.9625999999999998E-2</c:v>
                </c:pt>
                <c:pt idx="5761">
                  <c:v>-0.29996600000000001</c:v>
                </c:pt>
                <c:pt idx="5762">
                  <c:v>6.8505999999999997E-2</c:v>
                </c:pt>
                <c:pt idx="5763">
                  <c:v>-0.54284399999999999</c:v>
                </c:pt>
                <c:pt idx="5764">
                  <c:v>-0.729383</c:v>
                </c:pt>
                <c:pt idx="5765">
                  <c:v>3.8580000000000003E-2</c:v>
                </c:pt>
                <c:pt idx="5766">
                  <c:v>-0.45215699999999998</c:v>
                </c:pt>
                <c:pt idx="5767">
                  <c:v>-1.11042</c:v>
                </c:pt>
                <c:pt idx="5768">
                  <c:v>-0.144348</c:v>
                </c:pt>
                <c:pt idx="5769">
                  <c:v>0.33688200000000001</c:v>
                </c:pt>
                <c:pt idx="5770">
                  <c:v>-0.22673599999999999</c:v>
                </c:pt>
                <c:pt idx="5771">
                  <c:v>-0.65619300000000003</c:v>
                </c:pt>
                <c:pt idx="5772">
                  <c:v>-0.34738400000000003</c:v>
                </c:pt>
                <c:pt idx="5773">
                  <c:v>0.27100999999999997</c:v>
                </c:pt>
                <c:pt idx="5774">
                  <c:v>0.53729700000000002</c:v>
                </c:pt>
                <c:pt idx="5775">
                  <c:v>-0.29996600000000001</c:v>
                </c:pt>
                <c:pt idx="5776">
                  <c:v>0.323658</c:v>
                </c:pt>
                <c:pt idx="5777">
                  <c:v>-0.26478200000000002</c:v>
                </c:pt>
                <c:pt idx="5778">
                  <c:v>-0.16617699999999999</c:v>
                </c:pt>
                <c:pt idx="5779">
                  <c:v>-5.2326999999999999E-2</c:v>
                </c:pt>
                <c:pt idx="5780">
                  <c:v>-0.58798399999999995</c:v>
                </c:pt>
                <c:pt idx="5781">
                  <c:v>-0.269677</c:v>
                </c:pt>
                <c:pt idx="5782">
                  <c:v>-0.58798399999999995</c:v>
                </c:pt>
                <c:pt idx="5783">
                  <c:v>-0.97658900000000004</c:v>
                </c:pt>
                <c:pt idx="5784">
                  <c:v>-0.15628700000000001</c:v>
                </c:pt>
                <c:pt idx="5785">
                  <c:v>-0.233709</c:v>
                </c:pt>
                <c:pt idx="5786">
                  <c:v>4.3898E-2</c:v>
                </c:pt>
                <c:pt idx="5787">
                  <c:v>0.46166000000000001</c:v>
                </c:pt>
                <c:pt idx="5788">
                  <c:v>-0.13092200000000001</c:v>
                </c:pt>
                <c:pt idx="5789">
                  <c:v>6.6823999999999995E-2</c:v>
                </c:pt>
                <c:pt idx="5790">
                  <c:v>0.29117999999999999</c:v>
                </c:pt>
                <c:pt idx="5791">
                  <c:v>-0.184807</c:v>
                </c:pt>
                <c:pt idx="5792">
                  <c:v>-0.269677</c:v>
                </c:pt>
                <c:pt idx="5793">
                  <c:v>-0.25761600000000001</c:v>
                </c:pt>
                <c:pt idx="5794">
                  <c:v>4.3898E-2</c:v>
                </c:pt>
                <c:pt idx="5795">
                  <c:v>-0.475219</c:v>
                </c:pt>
                <c:pt idx="5796">
                  <c:v>4.3898E-2</c:v>
                </c:pt>
                <c:pt idx="5797">
                  <c:v>0.699125</c:v>
                </c:pt>
                <c:pt idx="5798">
                  <c:v>-0.101507</c:v>
                </c:pt>
                <c:pt idx="5799">
                  <c:v>-0.101507</c:v>
                </c:pt>
                <c:pt idx="5800">
                  <c:v>0.18107999999999999</c:v>
                </c:pt>
                <c:pt idx="5801">
                  <c:v>-0.88968700000000001</c:v>
                </c:pt>
                <c:pt idx="5802">
                  <c:v>0.15646499999999999</c:v>
                </c:pt>
                <c:pt idx="5803">
                  <c:v>0.38644000000000001</c:v>
                </c:pt>
                <c:pt idx="5804">
                  <c:v>-1.4642599999999999</c:v>
                </c:pt>
                <c:pt idx="5805">
                  <c:v>8.3839999999999998E-2</c:v>
                </c:pt>
                <c:pt idx="5806">
                  <c:v>-0.110697</c:v>
                </c:pt>
                <c:pt idx="5807">
                  <c:v>-0.312137</c:v>
                </c:pt>
                <c:pt idx="5808">
                  <c:v>-1.5896399999999999</c:v>
                </c:pt>
                <c:pt idx="5809">
                  <c:v>-0.73480800000000002</c:v>
                </c:pt>
                <c:pt idx="5810">
                  <c:v>6.5297999999999995E-2</c:v>
                </c:pt>
                <c:pt idx="5811">
                  <c:v>0.13561300000000001</c:v>
                </c:pt>
                <c:pt idx="5812">
                  <c:v>-0.86180699999999999</c:v>
                </c:pt>
                <c:pt idx="5813">
                  <c:v>-0.65642999999999996</c:v>
                </c:pt>
                <c:pt idx="5814">
                  <c:v>0.51674399999999998</c:v>
                </c:pt>
                <c:pt idx="5815">
                  <c:v>-0.312137</c:v>
                </c:pt>
                <c:pt idx="5816">
                  <c:v>-0.96521900000000005</c:v>
                </c:pt>
                <c:pt idx="5817">
                  <c:v>-1.07379</c:v>
                </c:pt>
                <c:pt idx="5818">
                  <c:v>-0.49767</c:v>
                </c:pt>
                <c:pt idx="5819">
                  <c:v>0.59883600000000003</c:v>
                </c:pt>
                <c:pt idx="5820">
                  <c:v>-1.0150999999999999</c:v>
                </c:pt>
                <c:pt idx="5821">
                  <c:v>0.106484</c:v>
                </c:pt>
                <c:pt idx="5822">
                  <c:v>-0.70026699999999997</c:v>
                </c:pt>
                <c:pt idx="5823">
                  <c:v>-0.312137</c:v>
                </c:pt>
                <c:pt idx="5824">
                  <c:v>-1.5896399999999999</c:v>
                </c:pt>
                <c:pt idx="5825">
                  <c:v>-0.66067900000000002</c:v>
                </c:pt>
                <c:pt idx="5826">
                  <c:v>-0.396484</c:v>
                </c:pt>
                <c:pt idx="5827">
                  <c:v>-0.49767</c:v>
                </c:pt>
                <c:pt idx="5828">
                  <c:v>0.15646499999999999</c:v>
                </c:pt>
                <c:pt idx="5829">
                  <c:v>0.12692000000000001</c:v>
                </c:pt>
                <c:pt idx="5830">
                  <c:v>-1.51966</c:v>
                </c:pt>
                <c:pt idx="5831">
                  <c:v>-1.1931099999999999</c:v>
                </c:pt>
                <c:pt idx="5832">
                  <c:v>-1.2043600000000001</c:v>
                </c:pt>
                <c:pt idx="5833">
                  <c:v>0.32333200000000001</c:v>
                </c:pt>
                <c:pt idx="5834">
                  <c:v>-1.1931099999999999</c:v>
                </c:pt>
                <c:pt idx="5835">
                  <c:v>0.48270400000000002</c:v>
                </c:pt>
                <c:pt idx="5836">
                  <c:v>0.89694600000000002</c:v>
                </c:pt>
                <c:pt idx="5837">
                  <c:v>-2.1128000000000001E-2</c:v>
                </c:pt>
                <c:pt idx="5838">
                  <c:v>-0.67361599999999999</c:v>
                </c:pt>
                <c:pt idx="5839">
                  <c:v>-0.186192</c:v>
                </c:pt>
                <c:pt idx="5840">
                  <c:v>-1.2043600000000001</c:v>
                </c:pt>
                <c:pt idx="5841">
                  <c:v>0.82915499999999998</c:v>
                </c:pt>
                <c:pt idx="5842">
                  <c:v>-1.6852199999999999</c:v>
                </c:pt>
                <c:pt idx="5843">
                  <c:v>0.93910199999999999</c:v>
                </c:pt>
                <c:pt idx="5844">
                  <c:v>-1.1931099999999999</c:v>
                </c:pt>
                <c:pt idx="5845">
                  <c:v>-0.274918</c:v>
                </c:pt>
                <c:pt idx="5846">
                  <c:v>-0.941218</c:v>
                </c:pt>
                <c:pt idx="5847">
                  <c:v>0.92509399999999997</c:v>
                </c:pt>
                <c:pt idx="5848">
                  <c:v>1.1713</c:v>
                </c:pt>
                <c:pt idx="5849">
                  <c:v>0.76517599999999997</c:v>
                </c:pt>
                <c:pt idx="5850">
                  <c:v>-0.274918</c:v>
                </c:pt>
                <c:pt idx="5851">
                  <c:v>-0.66551899999999997</c:v>
                </c:pt>
                <c:pt idx="5852">
                  <c:v>-0.124075</c:v>
                </c:pt>
                <c:pt idx="5853">
                  <c:v>-0.102779</c:v>
                </c:pt>
                <c:pt idx="5854">
                  <c:v>0.76517599999999997</c:v>
                </c:pt>
                <c:pt idx="5855">
                  <c:v>1.29044</c:v>
                </c:pt>
                <c:pt idx="5856">
                  <c:v>-6.8139000000000005E-2</c:v>
                </c:pt>
                <c:pt idx="5857">
                  <c:v>-0.43509599999999998</c:v>
                </c:pt>
                <c:pt idx="5858">
                  <c:v>0.47386</c:v>
                </c:pt>
                <c:pt idx="5859">
                  <c:v>-0.21446899999999999</c:v>
                </c:pt>
                <c:pt idx="5860">
                  <c:v>0.10768900000000001</c:v>
                </c:pt>
                <c:pt idx="5861">
                  <c:v>-0.85686399999999996</c:v>
                </c:pt>
                <c:pt idx="5862">
                  <c:v>0.46218199999999998</c:v>
                </c:pt>
                <c:pt idx="5863">
                  <c:v>-1.9540999999999999E-2</c:v>
                </c:pt>
                <c:pt idx="5864">
                  <c:v>-0.21446899999999999</c:v>
                </c:pt>
                <c:pt idx="5865">
                  <c:v>-0.91028500000000001</c:v>
                </c:pt>
                <c:pt idx="5866">
                  <c:v>7.7644000000000005E-2</c:v>
                </c:pt>
                <c:pt idx="5867">
                  <c:v>0.30909500000000001</c:v>
                </c:pt>
                <c:pt idx="5868">
                  <c:v>-0.57732099999999997</c:v>
                </c:pt>
                <c:pt idx="5869">
                  <c:v>0.90043600000000001</c:v>
                </c:pt>
                <c:pt idx="5870">
                  <c:v>0.455094</c:v>
                </c:pt>
                <c:pt idx="5871">
                  <c:v>-0.77740500000000001</c:v>
                </c:pt>
                <c:pt idx="5872">
                  <c:v>-0.70966399999999996</c:v>
                </c:pt>
                <c:pt idx="5873">
                  <c:v>-0.99958899999999995</c:v>
                </c:pt>
                <c:pt idx="5874">
                  <c:v>-0.81874599999999997</c:v>
                </c:pt>
                <c:pt idx="5875">
                  <c:v>0.26713300000000001</c:v>
                </c:pt>
                <c:pt idx="5876">
                  <c:v>3.2271000000000001E-2</c:v>
                </c:pt>
                <c:pt idx="5877">
                  <c:v>-0.41928799999999999</c:v>
                </c:pt>
                <c:pt idx="5878">
                  <c:v>4.6293000000000001E-2</c:v>
                </c:pt>
                <c:pt idx="5879">
                  <c:v>-0.74874099999999999</c:v>
                </c:pt>
                <c:pt idx="5880">
                  <c:v>-0.10292</c:v>
                </c:pt>
                <c:pt idx="5881">
                  <c:v>0.194521</c:v>
                </c:pt>
                <c:pt idx="5882">
                  <c:v>0.20761299999999999</c:v>
                </c:pt>
                <c:pt idx="5883">
                  <c:v>0.20761299999999999</c:v>
                </c:pt>
                <c:pt idx="5884">
                  <c:v>-1.48078</c:v>
                </c:pt>
                <c:pt idx="5885">
                  <c:v>-0.81874599999999997</c:v>
                </c:pt>
                <c:pt idx="5886">
                  <c:v>0.65504099999999998</c:v>
                </c:pt>
                <c:pt idx="5887">
                  <c:v>0.124068</c:v>
                </c:pt>
                <c:pt idx="5888">
                  <c:v>-0.94294500000000003</c:v>
                </c:pt>
                <c:pt idx="5889">
                  <c:v>0.128465</c:v>
                </c:pt>
                <c:pt idx="5890">
                  <c:v>-0.80467900000000003</c:v>
                </c:pt>
                <c:pt idx="5891">
                  <c:v>-1.3799999999999999E-4</c:v>
                </c:pt>
                <c:pt idx="5892">
                  <c:v>-1.2176199999999999</c:v>
                </c:pt>
                <c:pt idx="5893">
                  <c:v>-1.1205099999999999</c:v>
                </c:pt>
                <c:pt idx="5894">
                  <c:v>-0.77326399999999995</c:v>
                </c:pt>
                <c:pt idx="5895">
                  <c:v>-1.1148499999999999</c:v>
                </c:pt>
                <c:pt idx="5896">
                  <c:v>-0.93261300000000003</c:v>
                </c:pt>
                <c:pt idx="5897">
                  <c:v>-0.14047699999999999</c:v>
                </c:pt>
                <c:pt idx="5898">
                  <c:v>-0.62194899999999997</c:v>
                </c:pt>
                <c:pt idx="5899">
                  <c:v>0.28341100000000002</c:v>
                </c:pt>
                <c:pt idx="5900">
                  <c:v>-0.87165099999999995</c:v>
                </c:pt>
                <c:pt idx="5901">
                  <c:v>-0.90036099999999997</c:v>
                </c:pt>
                <c:pt idx="5902">
                  <c:v>-0.26638600000000001</c:v>
                </c:pt>
                <c:pt idx="5903">
                  <c:v>0.17921100000000001</c:v>
                </c:pt>
                <c:pt idx="5904">
                  <c:v>-0.31325500000000001</c:v>
                </c:pt>
                <c:pt idx="5905">
                  <c:v>-1.1148499999999999</c:v>
                </c:pt>
                <c:pt idx="5906">
                  <c:v>-1.6779200000000001</c:v>
                </c:pt>
                <c:pt idx="5907">
                  <c:v>-0.48666700000000002</c:v>
                </c:pt>
                <c:pt idx="5908">
                  <c:v>-1.7586200000000001</c:v>
                </c:pt>
                <c:pt idx="5909">
                  <c:v>-0.26638600000000001</c:v>
                </c:pt>
                <c:pt idx="5910">
                  <c:v>-0.954179</c:v>
                </c:pt>
                <c:pt idx="5911">
                  <c:v>-1.3387199999999999</c:v>
                </c:pt>
                <c:pt idx="5912">
                  <c:v>-0.26638600000000001</c:v>
                </c:pt>
                <c:pt idx="5913">
                  <c:v>-0.16406100000000001</c:v>
                </c:pt>
                <c:pt idx="5914">
                  <c:v>-1.6086100000000001</c:v>
                </c:pt>
                <c:pt idx="5915">
                  <c:v>-0.94711999999999996</c:v>
                </c:pt>
                <c:pt idx="5916">
                  <c:v>-1.50589</c:v>
                </c:pt>
                <c:pt idx="5917">
                  <c:v>1.9009999999999999E-2</c:v>
                </c:pt>
                <c:pt idx="5918">
                  <c:v>-1.0201800000000001</c:v>
                </c:pt>
                <c:pt idx="5919">
                  <c:v>-0.64413299999999996</c:v>
                </c:pt>
                <c:pt idx="5920">
                  <c:v>-0.36791099999999999</c:v>
                </c:pt>
                <c:pt idx="5921">
                  <c:v>-0.19067000000000001</c:v>
                </c:pt>
                <c:pt idx="5922">
                  <c:v>-0.77326399999999995</c:v>
                </c:pt>
                <c:pt idx="5923">
                  <c:v>-0.36864000000000002</c:v>
                </c:pt>
                <c:pt idx="5924">
                  <c:v>-0.15216499999999999</c:v>
                </c:pt>
                <c:pt idx="5925">
                  <c:v>-0.11582199999999999</c:v>
                </c:pt>
                <c:pt idx="5926">
                  <c:v>-0.11582199999999999</c:v>
                </c:pt>
                <c:pt idx="5927">
                  <c:v>-0.849603</c:v>
                </c:pt>
                <c:pt idx="5928">
                  <c:v>-0.34905999999999998</c:v>
                </c:pt>
                <c:pt idx="5929">
                  <c:v>-0.74429999999999996</c:v>
                </c:pt>
                <c:pt idx="5930">
                  <c:v>-1.81915</c:v>
                </c:pt>
                <c:pt idx="5931">
                  <c:v>-0.33577600000000002</c:v>
                </c:pt>
                <c:pt idx="5932">
                  <c:v>-0.45446300000000001</c:v>
                </c:pt>
                <c:pt idx="5933">
                  <c:v>-0.47604000000000002</c:v>
                </c:pt>
                <c:pt idx="5934">
                  <c:v>-7.6971999999999999E-2</c:v>
                </c:pt>
                <c:pt idx="5935">
                  <c:v>-0.35189999999999999</c:v>
                </c:pt>
                <c:pt idx="5936">
                  <c:v>-0.38936199999999999</c:v>
                </c:pt>
                <c:pt idx="5937">
                  <c:v>-7.6971999999999999E-2</c:v>
                </c:pt>
                <c:pt idx="5938">
                  <c:v>-0.91970399999999997</c:v>
                </c:pt>
                <c:pt idx="5939">
                  <c:v>-0.90400400000000003</c:v>
                </c:pt>
                <c:pt idx="5940">
                  <c:v>-0.11582199999999999</c:v>
                </c:pt>
                <c:pt idx="5941">
                  <c:v>-0.42818400000000001</c:v>
                </c:pt>
                <c:pt idx="5942">
                  <c:v>-1.50366</c:v>
                </c:pt>
                <c:pt idx="5943">
                  <c:v>0.357346</c:v>
                </c:pt>
                <c:pt idx="5944">
                  <c:v>-0.51278100000000004</c:v>
                </c:pt>
                <c:pt idx="5945">
                  <c:v>-0.51278100000000004</c:v>
                </c:pt>
                <c:pt idx="5946">
                  <c:v>-0.119821</c:v>
                </c:pt>
                <c:pt idx="5947">
                  <c:v>-0.15216499999999999</c:v>
                </c:pt>
                <c:pt idx="5948">
                  <c:v>-0.64750200000000002</c:v>
                </c:pt>
                <c:pt idx="5949">
                  <c:v>-0.60378100000000001</c:v>
                </c:pt>
                <c:pt idx="5950">
                  <c:v>-0.213392</c:v>
                </c:pt>
                <c:pt idx="5951">
                  <c:v>-0.33577600000000002</c:v>
                </c:pt>
                <c:pt idx="5952">
                  <c:v>-0.58054700000000004</c:v>
                </c:pt>
                <c:pt idx="5953">
                  <c:v>-0.58054700000000004</c:v>
                </c:pt>
                <c:pt idx="5954">
                  <c:v>-0.80815099999999995</c:v>
                </c:pt>
                <c:pt idx="5955">
                  <c:v>0.18727199999999999</c:v>
                </c:pt>
                <c:pt idx="5956">
                  <c:v>0.27899600000000002</c:v>
                </c:pt>
                <c:pt idx="5957">
                  <c:v>0.51973800000000003</c:v>
                </c:pt>
                <c:pt idx="5958">
                  <c:v>1.6694000000000001E-2</c:v>
                </c:pt>
                <c:pt idx="5959">
                  <c:v>0.19172500000000001</c:v>
                </c:pt>
                <c:pt idx="5960">
                  <c:v>-0.37468800000000002</c:v>
                </c:pt>
                <c:pt idx="5961">
                  <c:v>-0.169797</c:v>
                </c:pt>
                <c:pt idx="5962">
                  <c:v>-3.4810000000000002E-3</c:v>
                </c:pt>
                <c:pt idx="5963">
                  <c:v>-0.13339400000000001</c:v>
                </c:pt>
                <c:pt idx="5964">
                  <c:v>0.79312899999999997</c:v>
                </c:pt>
                <c:pt idx="5965">
                  <c:v>0.58304199999999995</c:v>
                </c:pt>
                <c:pt idx="5966">
                  <c:v>0.19172500000000001</c:v>
                </c:pt>
                <c:pt idx="5967">
                  <c:v>0.79312899999999997</c:v>
                </c:pt>
                <c:pt idx="5968">
                  <c:v>-0.65864800000000001</c:v>
                </c:pt>
                <c:pt idx="5969">
                  <c:v>-6.3814999999999997E-2</c:v>
                </c:pt>
                <c:pt idx="5970">
                  <c:v>0.180282</c:v>
                </c:pt>
                <c:pt idx="5971">
                  <c:v>-0.207424</c:v>
                </c:pt>
                <c:pt idx="5972">
                  <c:v>-2.2683999999999999E-2</c:v>
                </c:pt>
                <c:pt idx="5973">
                  <c:v>4.1724999999999998E-2</c:v>
                </c:pt>
                <c:pt idx="5974">
                  <c:v>0.61247499999999999</c:v>
                </c:pt>
                <c:pt idx="5975">
                  <c:v>-0.38640099999999999</c:v>
                </c:pt>
                <c:pt idx="5976">
                  <c:v>0.26118799999999998</c:v>
                </c:pt>
                <c:pt idx="5977">
                  <c:v>0.32723099999999999</c:v>
                </c:pt>
                <c:pt idx="5978">
                  <c:v>-0.38048300000000002</c:v>
                </c:pt>
                <c:pt idx="5979">
                  <c:v>8.6874999999999994E-2</c:v>
                </c:pt>
                <c:pt idx="5980">
                  <c:v>-1.91734</c:v>
                </c:pt>
                <c:pt idx="5981">
                  <c:v>0.37988699999999997</c:v>
                </c:pt>
                <c:pt idx="5982">
                  <c:v>-7.7662999999999996E-2</c:v>
                </c:pt>
                <c:pt idx="5983">
                  <c:v>-0.26108599999999998</c:v>
                </c:pt>
                <c:pt idx="5984">
                  <c:v>-0.22701099999999999</c:v>
                </c:pt>
                <c:pt idx="5985">
                  <c:v>1.0814900000000001</c:v>
                </c:pt>
                <c:pt idx="5986">
                  <c:v>-1.64239</c:v>
                </c:pt>
                <c:pt idx="5987">
                  <c:v>0.27168999999999999</c:v>
                </c:pt>
                <c:pt idx="5988">
                  <c:v>-0.863043</c:v>
                </c:pt>
                <c:pt idx="5989">
                  <c:v>-1.0728599999999999</c:v>
                </c:pt>
                <c:pt idx="5990">
                  <c:v>-1.2924599999999999</c:v>
                </c:pt>
                <c:pt idx="5991">
                  <c:v>-0.38428000000000001</c:v>
                </c:pt>
                <c:pt idx="5992">
                  <c:v>0.308166</c:v>
                </c:pt>
                <c:pt idx="5993">
                  <c:v>0.107192</c:v>
                </c:pt>
                <c:pt idx="5994">
                  <c:v>-1.91734</c:v>
                </c:pt>
                <c:pt idx="5995">
                  <c:v>-0.33089099999999999</c:v>
                </c:pt>
                <c:pt idx="5996">
                  <c:v>-0.26108599999999998</c:v>
                </c:pt>
                <c:pt idx="5997">
                  <c:v>-1.91734</c:v>
                </c:pt>
                <c:pt idx="5998">
                  <c:v>1.1414500000000001</c:v>
                </c:pt>
                <c:pt idx="5999">
                  <c:v>-0.31130600000000003</c:v>
                </c:pt>
                <c:pt idx="6000">
                  <c:v>0.93158700000000005</c:v>
                </c:pt>
                <c:pt idx="6001">
                  <c:v>-0.46551799999999999</c:v>
                </c:pt>
                <c:pt idx="6002">
                  <c:v>0.58377299999999999</c:v>
                </c:pt>
                <c:pt idx="6003">
                  <c:v>-1.28372</c:v>
                </c:pt>
                <c:pt idx="6004">
                  <c:v>0.73262400000000005</c:v>
                </c:pt>
                <c:pt idx="6005">
                  <c:v>-0.25459199999999998</c:v>
                </c:pt>
                <c:pt idx="6006">
                  <c:v>8.0862000000000003E-2</c:v>
                </c:pt>
                <c:pt idx="6007">
                  <c:v>-0.90100000000000002</c:v>
                </c:pt>
                <c:pt idx="6008">
                  <c:v>0.73262400000000005</c:v>
                </c:pt>
                <c:pt idx="6009">
                  <c:v>0.229854</c:v>
                </c:pt>
                <c:pt idx="6010">
                  <c:v>4.2004E-2</c:v>
                </c:pt>
                <c:pt idx="6011">
                  <c:v>0.73262400000000005</c:v>
                </c:pt>
                <c:pt idx="6012">
                  <c:v>-7.2428000000000006E-2</c:v>
                </c:pt>
                <c:pt idx="6013">
                  <c:v>-0.43183300000000002</c:v>
                </c:pt>
                <c:pt idx="6014">
                  <c:v>1.6688000000000001E-2</c:v>
                </c:pt>
                <c:pt idx="6015">
                  <c:v>-0.367481</c:v>
                </c:pt>
                <c:pt idx="6016">
                  <c:v>-0.16586999999999999</c:v>
                </c:pt>
                <c:pt idx="6017">
                  <c:v>-0.55917899999999998</c:v>
                </c:pt>
                <c:pt idx="6018">
                  <c:v>0.229854</c:v>
                </c:pt>
                <c:pt idx="6019">
                  <c:v>0.93158700000000005</c:v>
                </c:pt>
                <c:pt idx="6020">
                  <c:v>-0.204482</c:v>
                </c:pt>
                <c:pt idx="6021">
                  <c:v>0.12715299999999999</c:v>
                </c:pt>
                <c:pt idx="6022">
                  <c:v>-0.296375</c:v>
                </c:pt>
                <c:pt idx="6023">
                  <c:v>-1.0270900000000001</c:v>
                </c:pt>
                <c:pt idx="6024">
                  <c:v>1.2227999999999999E-2</c:v>
                </c:pt>
                <c:pt idx="6025">
                  <c:v>-0.89703599999999994</c:v>
                </c:pt>
                <c:pt idx="6026">
                  <c:v>0.57979899999999995</c:v>
                </c:pt>
                <c:pt idx="6027">
                  <c:v>-0.88615500000000003</c:v>
                </c:pt>
                <c:pt idx="6028">
                  <c:v>-0.52092000000000005</c:v>
                </c:pt>
                <c:pt idx="6029">
                  <c:v>-0.29375000000000001</c:v>
                </c:pt>
                <c:pt idx="6030">
                  <c:v>0.57979899999999995</c:v>
                </c:pt>
                <c:pt idx="6031">
                  <c:v>-0.76692000000000005</c:v>
                </c:pt>
                <c:pt idx="6032">
                  <c:v>-0.54352199999999995</c:v>
                </c:pt>
                <c:pt idx="6033">
                  <c:v>-0.52092000000000005</c:v>
                </c:pt>
                <c:pt idx="6034">
                  <c:v>-1.1933400000000001</c:v>
                </c:pt>
                <c:pt idx="6035">
                  <c:v>-0.296375</c:v>
                </c:pt>
                <c:pt idx="6036">
                  <c:v>-0.97823899999999997</c:v>
                </c:pt>
                <c:pt idx="6037">
                  <c:v>-0.825403</c:v>
                </c:pt>
                <c:pt idx="6038">
                  <c:v>-1.13557</c:v>
                </c:pt>
                <c:pt idx="6039">
                  <c:v>0.12715299999999999</c:v>
                </c:pt>
                <c:pt idx="6040">
                  <c:v>-0.39237</c:v>
                </c:pt>
                <c:pt idx="6041">
                  <c:v>-0.60939299999999996</c:v>
                </c:pt>
                <c:pt idx="6042">
                  <c:v>-0.89703599999999994</c:v>
                </c:pt>
                <c:pt idx="6043">
                  <c:v>-1.2840199999999999</c:v>
                </c:pt>
                <c:pt idx="6044">
                  <c:v>-1.3972100000000001</c:v>
                </c:pt>
                <c:pt idx="6045">
                  <c:v>-0.65713299999999997</c:v>
                </c:pt>
                <c:pt idx="6046">
                  <c:v>-1.3696299999999999</c:v>
                </c:pt>
                <c:pt idx="6047">
                  <c:v>-0.588341</c:v>
                </c:pt>
                <c:pt idx="6048">
                  <c:v>-0.92527199999999998</c:v>
                </c:pt>
                <c:pt idx="6049">
                  <c:v>-0.69415199999999999</c:v>
                </c:pt>
                <c:pt idx="6050">
                  <c:v>-1.41299</c:v>
                </c:pt>
                <c:pt idx="6051">
                  <c:v>-1.4879100000000001</c:v>
                </c:pt>
                <c:pt idx="6052">
                  <c:v>-0.89590599999999998</c:v>
                </c:pt>
                <c:pt idx="6053">
                  <c:v>-1.0244500000000001</c:v>
                </c:pt>
                <c:pt idx="6054">
                  <c:v>-1.3449500000000001</c:v>
                </c:pt>
                <c:pt idx="6055">
                  <c:v>-0.37264000000000003</c:v>
                </c:pt>
                <c:pt idx="6056">
                  <c:v>-0.41376499999999999</c:v>
                </c:pt>
                <c:pt idx="6057">
                  <c:v>-1.13557</c:v>
                </c:pt>
                <c:pt idx="6058">
                  <c:v>-0.68635199999999996</c:v>
                </c:pt>
                <c:pt idx="6059">
                  <c:v>-0.58713300000000002</c:v>
                </c:pt>
                <c:pt idx="6060">
                  <c:v>4.6094999999999997E-2</c:v>
                </c:pt>
                <c:pt idx="6061">
                  <c:v>-1.39455</c:v>
                </c:pt>
                <c:pt idx="6062">
                  <c:v>-1.20885</c:v>
                </c:pt>
                <c:pt idx="6063">
                  <c:v>-0.91389699999999996</c:v>
                </c:pt>
                <c:pt idx="6064">
                  <c:v>-1.41299</c:v>
                </c:pt>
                <c:pt idx="6065">
                  <c:v>-0.90524899999999997</c:v>
                </c:pt>
                <c:pt idx="6066">
                  <c:v>-0.92527199999999998</c:v>
                </c:pt>
                <c:pt idx="6067">
                  <c:v>-0.41376499999999999</c:v>
                </c:pt>
                <c:pt idx="6068">
                  <c:v>-1.1133</c:v>
                </c:pt>
                <c:pt idx="6069">
                  <c:v>-1.0872900000000001</c:v>
                </c:pt>
                <c:pt idx="6070">
                  <c:v>-1.14405</c:v>
                </c:pt>
                <c:pt idx="6071">
                  <c:v>-0.914408</c:v>
                </c:pt>
                <c:pt idx="6072">
                  <c:v>-0.78133300000000006</c:v>
                </c:pt>
                <c:pt idx="6073">
                  <c:v>-0.80494900000000003</c:v>
                </c:pt>
                <c:pt idx="6074">
                  <c:v>-1.66642</c:v>
                </c:pt>
                <c:pt idx="6075">
                  <c:v>-0.74478</c:v>
                </c:pt>
                <c:pt idx="6076">
                  <c:v>-0.91389699999999996</c:v>
                </c:pt>
                <c:pt idx="6077">
                  <c:v>-0.625359</c:v>
                </c:pt>
                <c:pt idx="6078">
                  <c:v>-1.16964</c:v>
                </c:pt>
                <c:pt idx="6079">
                  <c:v>-0.89590599999999998</c:v>
                </c:pt>
                <c:pt idx="6080">
                  <c:v>-1.17784</c:v>
                </c:pt>
                <c:pt idx="6081">
                  <c:v>-0.316388</c:v>
                </c:pt>
                <c:pt idx="6082">
                  <c:v>-0.54988899999999996</c:v>
                </c:pt>
                <c:pt idx="6083">
                  <c:v>-0.40842299999999998</c:v>
                </c:pt>
                <c:pt idx="6084">
                  <c:v>-0.54283300000000001</c:v>
                </c:pt>
                <c:pt idx="6085">
                  <c:v>0.13120499999999999</c:v>
                </c:pt>
                <c:pt idx="6086">
                  <c:v>-0.81828699999999999</c:v>
                </c:pt>
                <c:pt idx="6087">
                  <c:v>-0.89065000000000005</c:v>
                </c:pt>
                <c:pt idx="6088">
                  <c:v>-1.6462600000000001</c:v>
                </c:pt>
                <c:pt idx="6089">
                  <c:v>-1.00857</c:v>
                </c:pt>
                <c:pt idx="6090">
                  <c:v>-0.42789199999999999</c:v>
                </c:pt>
                <c:pt idx="6091">
                  <c:v>-1.1291100000000001</c:v>
                </c:pt>
                <c:pt idx="6092">
                  <c:v>-0.60946199999999995</c:v>
                </c:pt>
                <c:pt idx="6093">
                  <c:v>-1.4058600000000001</c:v>
                </c:pt>
                <c:pt idx="6094">
                  <c:v>-0.84079199999999998</c:v>
                </c:pt>
                <c:pt idx="6095">
                  <c:v>-1.2848200000000001</c:v>
                </c:pt>
                <c:pt idx="6096">
                  <c:v>-1.01433</c:v>
                </c:pt>
                <c:pt idx="6097">
                  <c:v>-0.92763399999999996</c:v>
                </c:pt>
                <c:pt idx="6098">
                  <c:v>-1.4087400000000001</c:v>
                </c:pt>
                <c:pt idx="6099">
                  <c:v>-0.60946199999999995</c:v>
                </c:pt>
                <c:pt idx="6100">
                  <c:v>-1.00857</c:v>
                </c:pt>
                <c:pt idx="6101">
                  <c:v>-0.79279200000000005</c:v>
                </c:pt>
                <c:pt idx="6102">
                  <c:v>-0.52469299999999996</c:v>
                </c:pt>
                <c:pt idx="6103">
                  <c:v>-0.79279200000000005</c:v>
                </c:pt>
                <c:pt idx="6104">
                  <c:v>-1.2562599999999999</c:v>
                </c:pt>
                <c:pt idx="6105">
                  <c:v>-0.54283300000000001</c:v>
                </c:pt>
                <c:pt idx="6106">
                  <c:v>-0.61515399999999998</c:v>
                </c:pt>
                <c:pt idx="6107">
                  <c:v>-0.52469299999999996</c:v>
                </c:pt>
                <c:pt idx="6108">
                  <c:v>-0.12592200000000001</c:v>
                </c:pt>
                <c:pt idx="6109">
                  <c:v>-1.6070899999999999</c:v>
                </c:pt>
                <c:pt idx="6110">
                  <c:v>-0.94271000000000005</c:v>
                </c:pt>
                <c:pt idx="6111">
                  <c:v>-1.9352</c:v>
                </c:pt>
                <c:pt idx="6112">
                  <c:v>-7.0916000000000007E-2</c:v>
                </c:pt>
                <c:pt idx="6113">
                  <c:v>-7.8840999999999994E-2</c:v>
                </c:pt>
                <c:pt idx="6114">
                  <c:v>-0.20810000000000001</c:v>
                </c:pt>
                <c:pt idx="6115">
                  <c:v>-1.2789900000000001</c:v>
                </c:pt>
                <c:pt idx="6116">
                  <c:v>-1.32267</c:v>
                </c:pt>
                <c:pt idx="6117">
                  <c:v>-0.79279299999999997</c:v>
                </c:pt>
                <c:pt idx="6118">
                  <c:v>-0.62309199999999998</c:v>
                </c:pt>
                <c:pt idx="6119">
                  <c:v>-0.38381599999999999</c:v>
                </c:pt>
                <c:pt idx="6120">
                  <c:v>-0.38381599999999999</c:v>
                </c:pt>
                <c:pt idx="6121">
                  <c:v>-1.27508</c:v>
                </c:pt>
                <c:pt idx="6122">
                  <c:v>-0.62625799999999998</c:v>
                </c:pt>
                <c:pt idx="6123">
                  <c:v>-0.98668699999999998</c:v>
                </c:pt>
                <c:pt idx="6124">
                  <c:v>-0.41195599999999999</c:v>
                </c:pt>
                <c:pt idx="6125">
                  <c:v>-0.38381599999999999</c:v>
                </c:pt>
                <c:pt idx="6126">
                  <c:v>-0.62625799999999998</c:v>
                </c:pt>
                <c:pt idx="6127">
                  <c:v>-7.9028000000000001E-2</c:v>
                </c:pt>
                <c:pt idx="6128">
                  <c:v>-7.9028000000000001E-2</c:v>
                </c:pt>
                <c:pt idx="6129">
                  <c:v>-4.9308999999999999E-2</c:v>
                </c:pt>
                <c:pt idx="6130">
                  <c:v>-1.26884</c:v>
                </c:pt>
                <c:pt idx="6131">
                  <c:v>-1.3285800000000001</c:v>
                </c:pt>
                <c:pt idx="6132">
                  <c:v>-0.62309199999999998</c:v>
                </c:pt>
                <c:pt idx="6133">
                  <c:v>-7.8840999999999994E-2</c:v>
                </c:pt>
                <c:pt idx="6134">
                  <c:v>-0.61977800000000005</c:v>
                </c:pt>
                <c:pt idx="6135">
                  <c:v>-0.17825099999999999</c:v>
                </c:pt>
                <c:pt idx="6136">
                  <c:v>-4.5199000000000003E-2</c:v>
                </c:pt>
                <c:pt idx="6137">
                  <c:v>-0.73954699999999995</c:v>
                </c:pt>
                <c:pt idx="6138">
                  <c:v>-0.46981600000000001</c:v>
                </c:pt>
                <c:pt idx="6139">
                  <c:v>-1.4507300000000001</c:v>
                </c:pt>
                <c:pt idx="6140">
                  <c:v>-2.0059800000000001</c:v>
                </c:pt>
                <c:pt idx="6141">
                  <c:v>-0.78179200000000004</c:v>
                </c:pt>
                <c:pt idx="6142">
                  <c:v>-0.66395000000000004</c:v>
                </c:pt>
                <c:pt idx="6143">
                  <c:v>-0.32103599999999999</c:v>
                </c:pt>
                <c:pt idx="6144">
                  <c:v>0.60874799999999996</c:v>
                </c:pt>
                <c:pt idx="6145">
                  <c:v>-0.469837</c:v>
                </c:pt>
                <c:pt idx="6146">
                  <c:v>-0.58574099999999996</c:v>
                </c:pt>
                <c:pt idx="6147">
                  <c:v>-7.1899000000000005E-2</c:v>
                </c:pt>
                <c:pt idx="6148">
                  <c:v>-1.27115</c:v>
                </c:pt>
                <c:pt idx="6149">
                  <c:v>0.47459699999999999</c:v>
                </c:pt>
                <c:pt idx="6150">
                  <c:v>-0.58574099999999996</c:v>
                </c:pt>
                <c:pt idx="6151">
                  <c:v>-0.86302299999999998</c:v>
                </c:pt>
                <c:pt idx="6152">
                  <c:v>-1.88558</c:v>
                </c:pt>
                <c:pt idx="6153">
                  <c:v>0.37506200000000001</c:v>
                </c:pt>
                <c:pt idx="6154">
                  <c:v>-0.788686</c:v>
                </c:pt>
                <c:pt idx="6155">
                  <c:v>-0.60592900000000005</c:v>
                </c:pt>
                <c:pt idx="6156">
                  <c:v>-0.90948600000000002</c:v>
                </c:pt>
                <c:pt idx="6157">
                  <c:v>0.150588</c:v>
                </c:pt>
                <c:pt idx="6158">
                  <c:v>-0.32103599999999999</c:v>
                </c:pt>
                <c:pt idx="6159">
                  <c:v>-1.88558</c:v>
                </c:pt>
                <c:pt idx="6160">
                  <c:v>-1.6227400000000001</c:v>
                </c:pt>
                <c:pt idx="6161">
                  <c:v>1.1493</c:v>
                </c:pt>
                <c:pt idx="6162">
                  <c:v>0.149588</c:v>
                </c:pt>
                <c:pt idx="6163">
                  <c:v>-8.8839000000000001E-2</c:v>
                </c:pt>
                <c:pt idx="6164">
                  <c:v>0.39244800000000002</c:v>
                </c:pt>
                <c:pt idx="6165">
                  <c:v>-0.83711899999999995</c:v>
                </c:pt>
                <c:pt idx="6166">
                  <c:v>-6.0402999999999998E-2</c:v>
                </c:pt>
                <c:pt idx="6167">
                  <c:v>-0.303203</c:v>
                </c:pt>
                <c:pt idx="6168">
                  <c:v>-0.35927900000000002</c:v>
                </c:pt>
                <c:pt idx="6169">
                  <c:v>-0.71390100000000001</c:v>
                </c:pt>
                <c:pt idx="6170">
                  <c:v>0.49957600000000002</c:v>
                </c:pt>
                <c:pt idx="6171">
                  <c:v>-0.85136800000000001</c:v>
                </c:pt>
                <c:pt idx="6172">
                  <c:v>-0.34280899999999997</c:v>
                </c:pt>
                <c:pt idx="6173">
                  <c:v>0.49957600000000002</c:v>
                </c:pt>
                <c:pt idx="6174">
                  <c:v>-0.18665899999999999</c:v>
                </c:pt>
                <c:pt idx="6175">
                  <c:v>-6.5678E-2</c:v>
                </c:pt>
                <c:pt idx="6176">
                  <c:v>-1.2373400000000001</c:v>
                </c:pt>
                <c:pt idx="6177">
                  <c:v>1.6230000000000001E-2</c:v>
                </c:pt>
                <c:pt idx="6178">
                  <c:v>-0.60695699999999997</c:v>
                </c:pt>
                <c:pt idx="6179">
                  <c:v>-0.23077700000000001</c:v>
                </c:pt>
                <c:pt idx="6180">
                  <c:v>-0.96845400000000004</c:v>
                </c:pt>
                <c:pt idx="6181">
                  <c:v>1.6230000000000001E-2</c:v>
                </c:pt>
                <c:pt idx="6182">
                  <c:v>-0.59742099999999998</c:v>
                </c:pt>
                <c:pt idx="6183">
                  <c:v>-0.224242</c:v>
                </c:pt>
                <c:pt idx="6184">
                  <c:v>-1.6792</c:v>
                </c:pt>
                <c:pt idx="6185">
                  <c:v>-1.1798999999999999</c:v>
                </c:pt>
                <c:pt idx="6186">
                  <c:v>-0.74048599999999998</c:v>
                </c:pt>
                <c:pt idx="6187">
                  <c:v>-0.91076400000000002</c:v>
                </c:pt>
                <c:pt idx="6188">
                  <c:v>-0.59742099999999998</c:v>
                </c:pt>
                <c:pt idx="6189">
                  <c:v>1.6230000000000001E-2</c:v>
                </c:pt>
                <c:pt idx="6190">
                  <c:v>-0.73599899999999996</c:v>
                </c:pt>
                <c:pt idx="6191">
                  <c:v>0.38143500000000002</c:v>
                </c:pt>
                <c:pt idx="6192">
                  <c:v>-0.35927900000000002</c:v>
                </c:pt>
                <c:pt idx="6193">
                  <c:v>-0.60695699999999997</c:v>
                </c:pt>
                <c:pt idx="6194">
                  <c:v>-6.5678E-2</c:v>
                </c:pt>
                <c:pt idx="6195">
                  <c:v>-0.96845400000000004</c:v>
                </c:pt>
                <c:pt idx="6196">
                  <c:v>-1.3258799999999999</c:v>
                </c:pt>
                <c:pt idx="6197">
                  <c:v>0.48902200000000001</c:v>
                </c:pt>
                <c:pt idx="6198">
                  <c:v>0.45388699999999998</c:v>
                </c:pt>
                <c:pt idx="6199">
                  <c:v>0.36924499999999999</c:v>
                </c:pt>
                <c:pt idx="6200">
                  <c:v>-0.50531000000000004</c:v>
                </c:pt>
                <c:pt idx="6201">
                  <c:v>-1.1283E-2</c:v>
                </c:pt>
                <c:pt idx="6202">
                  <c:v>0.56233</c:v>
                </c:pt>
                <c:pt idx="6203">
                  <c:v>-1.3258799999999999</c:v>
                </c:pt>
                <c:pt idx="6204">
                  <c:v>-0.50531000000000004</c:v>
                </c:pt>
                <c:pt idx="6205">
                  <c:v>-0.24271499999999999</c:v>
                </c:pt>
                <c:pt idx="6206">
                  <c:v>-1.3258799999999999</c:v>
                </c:pt>
                <c:pt idx="6207">
                  <c:v>-0.36366100000000001</c:v>
                </c:pt>
                <c:pt idx="6208">
                  <c:v>0.38143500000000002</c:v>
                </c:pt>
                <c:pt idx="6209">
                  <c:v>-1.0183599999999999</c:v>
                </c:pt>
                <c:pt idx="6210">
                  <c:v>-0.319467</c:v>
                </c:pt>
                <c:pt idx="6211">
                  <c:v>3.5803000000000001E-2</c:v>
                </c:pt>
                <c:pt idx="6212">
                  <c:v>0.16164500000000001</c:v>
                </c:pt>
                <c:pt idx="6213">
                  <c:v>0.56233</c:v>
                </c:pt>
                <c:pt idx="6214">
                  <c:v>-0.36366100000000001</c:v>
                </c:pt>
                <c:pt idx="6215">
                  <c:v>-0.23234399999999999</c:v>
                </c:pt>
                <c:pt idx="6216">
                  <c:v>-8.5499999999999997E-4</c:v>
                </c:pt>
                <c:pt idx="6217">
                  <c:v>-1.3258799999999999</c:v>
                </c:pt>
                <c:pt idx="6218">
                  <c:v>-0.67250799999999999</c:v>
                </c:pt>
                <c:pt idx="6219">
                  <c:v>-7.2801000000000005E-2</c:v>
                </c:pt>
                <c:pt idx="6220">
                  <c:v>-0.60184599999999999</c:v>
                </c:pt>
                <c:pt idx="6221">
                  <c:v>0.50719599999999998</c:v>
                </c:pt>
                <c:pt idx="6222">
                  <c:v>8.6313000000000001E-2</c:v>
                </c:pt>
                <c:pt idx="6223">
                  <c:v>1.0115000000000001E-2</c:v>
                </c:pt>
                <c:pt idx="6224">
                  <c:v>-0.99109999999999998</c:v>
                </c:pt>
                <c:pt idx="6225">
                  <c:v>0.74119999999999997</c:v>
                </c:pt>
                <c:pt idx="6226">
                  <c:v>0.29294399999999998</c:v>
                </c:pt>
                <c:pt idx="6227">
                  <c:v>0.39693899999999999</c:v>
                </c:pt>
                <c:pt idx="6228">
                  <c:v>-0.17152899999999999</c:v>
                </c:pt>
                <c:pt idx="6229">
                  <c:v>-0.17152899999999999</c:v>
                </c:pt>
                <c:pt idx="6230">
                  <c:v>0.29294399999999998</c:v>
                </c:pt>
                <c:pt idx="6231">
                  <c:v>-0.133131</c:v>
                </c:pt>
                <c:pt idx="6232">
                  <c:v>0.29294399999999998</c:v>
                </c:pt>
                <c:pt idx="6233">
                  <c:v>0.45395400000000002</c:v>
                </c:pt>
                <c:pt idx="6234">
                  <c:v>-0.17152899999999999</c:v>
                </c:pt>
                <c:pt idx="6235">
                  <c:v>-0.22286400000000001</c:v>
                </c:pt>
                <c:pt idx="6236">
                  <c:v>0.319961</c:v>
                </c:pt>
                <c:pt idx="6237">
                  <c:v>-0.53760699999999995</c:v>
                </c:pt>
                <c:pt idx="6238">
                  <c:v>-0.17437900000000001</c:v>
                </c:pt>
                <c:pt idx="6239">
                  <c:v>-1.3256E-2</c:v>
                </c:pt>
                <c:pt idx="6240">
                  <c:v>0.18124199999999999</c:v>
                </c:pt>
                <c:pt idx="6241">
                  <c:v>9.5007999999999995E-2</c:v>
                </c:pt>
                <c:pt idx="6242">
                  <c:v>-0.34111799999999998</c:v>
                </c:pt>
                <c:pt idx="6243">
                  <c:v>0.319961</c:v>
                </c:pt>
                <c:pt idx="6244">
                  <c:v>0.319961</c:v>
                </c:pt>
                <c:pt idx="6245">
                  <c:v>-1.9184699999999999</c:v>
                </c:pt>
                <c:pt idx="6246">
                  <c:v>9.5007999999999995E-2</c:v>
                </c:pt>
                <c:pt idx="6247">
                  <c:v>-0.76399099999999998</c:v>
                </c:pt>
                <c:pt idx="6248">
                  <c:v>0.29336099999999998</c:v>
                </c:pt>
                <c:pt idx="6249">
                  <c:v>-0.28153899999999998</c:v>
                </c:pt>
                <c:pt idx="6250">
                  <c:v>0.317303</c:v>
                </c:pt>
                <c:pt idx="6251">
                  <c:v>-0.46887099999999998</c:v>
                </c:pt>
                <c:pt idx="6252">
                  <c:v>-0.40508499999999997</c:v>
                </c:pt>
                <c:pt idx="6253">
                  <c:v>-0.30276900000000001</c:v>
                </c:pt>
                <c:pt idx="6254">
                  <c:v>0.64390599999999998</c:v>
                </c:pt>
                <c:pt idx="6255">
                  <c:v>-0.100289</c:v>
                </c:pt>
                <c:pt idx="6256">
                  <c:v>0.118299</c:v>
                </c:pt>
                <c:pt idx="6257">
                  <c:v>0.40292699999999998</c:v>
                </c:pt>
                <c:pt idx="6258">
                  <c:v>-0.40982000000000002</c:v>
                </c:pt>
                <c:pt idx="6259">
                  <c:v>-0.109419</c:v>
                </c:pt>
                <c:pt idx="6260">
                  <c:v>6.3631999999999994E-2</c:v>
                </c:pt>
                <c:pt idx="6261">
                  <c:v>-3.0338E-2</c:v>
                </c:pt>
                <c:pt idx="6262">
                  <c:v>-0.12624299999999999</c:v>
                </c:pt>
                <c:pt idx="6263">
                  <c:v>0.40292699999999998</c:v>
                </c:pt>
                <c:pt idx="6264">
                  <c:v>0.23585300000000001</c:v>
                </c:pt>
                <c:pt idx="6265">
                  <c:v>0.81381899999999996</c:v>
                </c:pt>
                <c:pt idx="6266">
                  <c:v>-0.224936</c:v>
                </c:pt>
                <c:pt idx="6267">
                  <c:v>0.36421700000000001</c:v>
                </c:pt>
                <c:pt idx="6268">
                  <c:v>-1.3109000000000001E-2</c:v>
                </c:pt>
                <c:pt idx="6269">
                  <c:v>-0.12123299999999999</c:v>
                </c:pt>
                <c:pt idx="6270">
                  <c:v>9.2992000000000005E-2</c:v>
                </c:pt>
                <c:pt idx="6271">
                  <c:v>0.23585300000000001</c:v>
                </c:pt>
                <c:pt idx="6272">
                  <c:v>-0.147869</c:v>
                </c:pt>
                <c:pt idx="6273">
                  <c:v>0.50739100000000004</c:v>
                </c:pt>
                <c:pt idx="6274">
                  <c:v>-0.224936</c:v>
                </c:pt>
                <c:pt idx="6275">
                  <c:v>-0.19211300000000001</c:v>
                </c:pt>
                <c:pt idx="6276">
                  <c:v>-1.3443099999999999</c:v>
                </c:pt>
                <c:pt idx="6277">
                  <c:v>-3.3485000000000001E-2</c:v>
                </c:pt>
                <c:pt idx="6278">
                  <c:v>0.22834699999999999</c:v>
                </c:pt>
                <c:pt idx="6279">
                  <c:v>-0.625892</c:v>
                </c:pt>
                <c:pt idx="6280">
                  <c:v>8.8243000000000002E-2</c:v>
                </c:pt>
                <c:pt idx="6281">
                  <c:v>0.541273</c:v>
                </c:pt>
                <c:pt idx="6282">
                  <c:v>0.60839600000000005</c:v>
                </c:pt>
                <c:pt idx="6283">
                  <c:v>0.33699899999999999</c:v>
                </c:pt>
                <c:pt idx="6284">
                  <c:v>-0.21652299999999999</c:v>
                </c:pt>
                <c:pt idx="6285">
                  <c:v>-0.116698</c:v>
                </c:pt>
                <c:pt idx="6286">
                  <c:v>-0.364319</c:v>
                </c:pt>
                <c:pt idx="6287">
                  <c:v>-0.69448500000000002</c:v>
                </c:pt>
                <c:pt idx="6288">
                  <c:v>-1.2402299999999999</c:v>
                </c:pt>
                <c:pt idx="6289">
                  <c:v>-0.69448500000000002</c:v>
                </c:pt>
                <c:pt idx="6290">
                  <c:v>0.23435</c:v>
                </c:pt>
                <c:pt idx="6291">
                  <c:v>-0.69113199999999997</c:v>
                </c:pt>
                <c:pt idx="6292">
                  <c:v>3.1329000000000003E-2</c:v>
                </c:pt>
                <c:pt idx="6293">
                  <c:v>0.44675599999999999</c:v>
                </c:pt>
                <c:pt idx="6294">
                  <c:v>-0.79557100000000003</c:v>
                </c:pt>
                <c:pt idx="6295">
                  <c:v>3.2620000000000001E-3</c:v>
                </c:pt>
                <c:pt idx="6296">
                  <c:v>-0.52903100000000003</c:v>
                </c:pt>
                <c:pt idx="6297">
                  <c:v>-0.59882100000000005</c:v>
                </c:pt>
                <c:pt idx="6298">
                  <c:v>-0.94771899999999998</c:v>
                </c:pt>
                <c:pt idx="6299">
                  <c:v>-0.367815</c:v>
                </c:pt>
                <c:pt idx="6300">
                  <c:v>-1.31463</c:v>
                </c:pt>
                <c:pt idx="6301">
                  <c:v>-0.67640900000000004</c:v>
                </c:pt>
                <c:pt idx="6302">
                  <c:v>-0.94771899999999998</c:v>
                </c:pt>
                <c:pt idx="6303">
                  <c:v>5.1518000000000001E-2</c:v>
                </c:pt>
                <c:pt idx="6304">
                  <c:v>-0.370506</c:v>
                </c:pt>
                <c:pt idx="6305">
                  <c:v>-0.48079100000000002</c:v>
                </c:pt>
                <c:pt idx="6306">
                  <c:v>-0.449297</c:v>
                </c:pt>
                <c:pt idx="6307">
                  <c:v>-1.5075099999999999</c:v>
                </c:pt>
                <c:pt idx="6308">
                  <c:v>0.14317199999999999</c:v>
                </c:pt>
                <c:pt idx="6309">
                  <c:v>-0.42795499999999997</c:v>
                </c:pt>
                <c:pt idx="6310">
                  <c:v>-1.5075099999999999</c:v>
                </c:pt>
                <c:pt idx="6311">
                  <c:v>-1.0670500000000001</c:v>
                </c:pt>
                <c:pt idx="6312">
                  <c:v>-2.1141899999999998</c:v>
                </c:pt>
                <c:pt idx="6313">
                  <c:v>-1.7755099999999999</c:v>
                </c:pt>
                <c:pt idx="6314">
                  <c:v>3.2620000000000001E-3</c:v>
                </c:pt>
                <c:pt idx="6315">
                  <c:v>-0.67640900000000004</c:v>
                </c:pt>
                <c:pt idx="6316">
                  <c:v>-7.5958999999999999E-2</c:v>
                </c:pt>
                <c:pt idx="6317">
                  <c:v>3.2620000000000001E-3</c:v>
                </c:pt>
                <c:pt idx="6318">
                  <c:v>-0.97089599999999998</c:v>
                </c:pt>
                <c:pt idx="6319">
                  <c:v>-0.44763500000000001</c:v>
                </c:pt>
                <c:pt idx="6320">
                  <c:v>-0.34462599999999999</c:v>
                </c:pt>
                <c:pt idx="6321">
                  <c:v>-0.41818699999999998</c:v>
                </c:pt>
                <c:pt idx="6322">
                  <c:v>7.1018999999999999E-2</c:v>
                </c:pt>
                <c:pt idx="6323">
                  <c:v>-0.22211600000000001</c:v>
                </c:pt>
                <c:pt idx="6324">
                  <c:v>-0.71050000000000002</c:v>
                </c:pt>
                <c:pt idx="6325">
                  <c:v>7.1018999999999999E-2</c:v>
                </c:pt>
                <c:pt idx="6326">
                  <c:v>-0.155024</c:v>
                </c:pt>
                <c:pt idx="6327">
                  <c:v>-0.46051999999999998</c:v>
                </c:pt>
                <c:pt idx="6328">
                  <c:v>-0.44228099999999998</c:v>
                </c:pt>
                <c:pt idx="6329">
                  <c:v>-0.58308000000000004</c:v>
                </c:pt>
                <c:pt idx="6330">
                  <c:v>-1.05637</c:v>
                </c:pt>
                <c:pt idx="6331">
                  <c:v>-0.46439999999999998</c:v>
                </c:pt>
                <c:pt idx="6332">
                  <c:v>-0.55902300000000005</c:v>
                </c:pt>
                <c:pt idx="6333">
                  <c:v>-0.56204799999999999</c:v>
                </c:pt>
                <c:pt idx="6334">
                  <c:v>-1.12907</c:v>
                </c:pt>
                <c:pt idx="6335">
                  <c:v>-0.52464699999999997</c:v>
                </c:pt>
                <c:pt idx="6336">
                  <c:v>-0.303927</c:v>
                </c:pt>
                <c:pt idx="6337">
                  <c:v>0.101988</c:v>
                </c:pt>
                <c:pt idx="6338">
                  <c:v>-1.12907</c:v>
                </c:pt>
                <c:pt idx="6339">
                  <c:v>-0.22419900000000001</c:v>
                </c:pt>
                <c:pt idx="6340">
                  <c:v>0.31538300000000002</c:v>
                </c:pt>
                <c:pt idx="6341">
                  <c:v>-0.74727299999999997</c:v>
                </c:pt>
                <c:pt idx="6342">
                  <c:v>-0.132743</c:v>
                </c:pt>
                <c:pt idx="6343">
                  <c:v>-0.34462599999999999</c:v>
                </c:pt>
                <c:pt idx="6344">
                  <c:v>-0.132743</c:v>
                </c:pt>
                <c:pt idx="6345">
                  <c:v>-0.17375499999999999</c:v>
                </c:pt>
                <c:pt idx="6346">
                  <c:v>7.6335E-2</c:v>
                </c:pt>
                <c:pt idx="6347">
                  <c:v>-0.410578</c:v>
                </c:pt>
                <c:pt idx="6348">
                  <c:v>0.894733</c:v>
                </c:pt>
                <c:pt idx="6349">
                  <c:v>0.894733</c:v>
                </c:pt>
                <c:pt idx="6350">
                  <c:v>-0.410578</c:v>
                </c:pt>
                <c:pt idx="6351">
                  <c:v>-0.58782900000000005</c:v>
                </c:pt>
                <c:pt idx="6352">
                  <c:v>-0.63594899999999999</c:v>
                </c:pt>
                <c:pt idx="6353">
                  <c:v>-0.82767800000000002</c:v>
                </c:pt>
                <c:pt idx="6354">
                  <c:v>-0.15633</c:v>
                </c:pt>
                <c:pt idx="6355">
                  <c:v>-0.913879</c:v>
                </c:pt>
                <c:pt idx="6356">
                  <c:v>-6.7909999999999998E-2</c:v>
                </c:pt>
                <c:pt idx="6357">
                  <c:v>-0.99033099999999996</c:v>
                </c:pt>
                <c:pt idx="6358">
                  <c:v>-0.99033099999999996</c:v>
                </c:pt>
                <c:pt idx="6359">
                  <c:v>-0.63594899999999999</c:v>
                </c:pt>
                <c:pt idx="6360">
                  <c:v>-1.19137</c:v>
                </c:pt>
                <c:pt idx="6361">
                  <c:v>-0.82767800000000002</c:v>
                </c:pt>
                <c:pt idx="6362">
                  <c:v>-0.82767800000000002</c:v>
                </c:pt>
                <c:pt idx="6363">
                  <c:v>-0.31358599999999998</c:v>
                </c:pt>
                <c:pt idx="6364">
                  <c:v>-1.3566E-2</c:v>
                </c:pt>
                <c:pt idx="6365">
                  <c:v>-0.96345499999999995</c:v>
                </c:pt>
                <c:pt idx="6366">
                  <c:v>-0.73279799999999995</c:v>
                </c:pt>
                <c:pt idx="6367">
                  <c:v>-0.42593500000000001</c:v>
                </c:pt>
                <c:pt idx="6368">
                  <c:v>-0.60941299999999998</c:v>
                </c:pt>
                <c:pt idx="6369">
                  <c:v>-0.42593500000000001</c:v>
                </c:pt>
                <c:pt idx="6370">
                  <c:v>-0.17835699999999999</c:v>
                </c:pt>
                <c:pt idx="6371">
                  <c:v>-6.4051999999999998E-2</c:v>
                </c:pt>
                <c:pt idx="6372">
                  <c:v>-0.99148199999999997</c:v>
                </c:pt>
                <c:pt idx="6373">
                  <c:v>-0.27239799999999997</c:v>
                </c:pt>
                <c:pt idx="6374">
                  <c:v>-0.31587199999999999</c:v>
                </c:pt>
                <c:pt idx="6375">
                  <c:v>0.25048900000000002</c:v>
                </c:pt>
                <c:pt idx="6376">
                  <c:v>-2.1718000000000001E-2</c:v>
                </c:pt>
                <c:pt idx="6377">
                  <c:v>-0.73279799999999995</c:v>
                </c:pt>
                <c:pt idx="6378">
                  <c:v>-0.42593500000000001</c:v>
                </c:pt>
                <c:pt idx="6379">
                  <c:v>-0.309701</c:v>
                </c:pt>
                <c:pt idx="6380">
                  <c:v>-0.32188499999999998</c:v>
                </c:pt>
                <c:pt idx="6381">
                  <c:v>-0.54422199999999998</c:v>
                </c:pt>
                <c:pt idx="6382">
                  <c:v>-0.45203100000000002</c:v>
                </c:pt>
                <c:pt idx="6383">
                  <c:v>-1.57897</c:v>
                </c:pt>
                <c:pt idx="6384">
                  <c:v>-0.156251</c:v>
                </c:pt>
                <c:pt idx="6385">
                  <c:v>-0.33597399999999999</c:v>
                </c:pt>
                <c:pt idx="6386">
                  <c:v>0.15457599999999999</c:v>
                </c:pt>
                <c:pt idx="6387">
                  <c:v>-1.6039000000000001</c:v>
                </c:pt>
                <c:pt idx="6388">
                  <c:v>-1.6039000000000001</c:v>
                </c:pt>
                <c:pt idx="6389">
                  <c:v>0.357817</c:v>
                </c:pt>
                <c:pt idx="6390">
                  <c:v>-0.85203899999999999</c:v>
                </c:pt>
                <c:pt idx="6391">
                  <c:v>-0.51900199999999996</c:v>
                </c:pt>
                <c:pt idx="6392">
                  <c:v>-1.6039000000000001</c:v>
                </c:pt>
                <c:pt idx="6393">
                  <c:v>0.24662800000000001</c:v>
                </c:pt>
                <c:pt idx="6394">
                  <c:v>-1.47604</c:v>
                </c:pt>
                <c:pt idx="6395">
                  <c:v>-0.30830600000000002</c:v>
                </c:pt>
                <c:pt idx="6396">
                  <c:v>-0.56047800000000003</c:v>
                </c:pt>
                <c:pt idx="6397">
                  <c:v>-0.75421300000000002</c:v>
                </c:pt>
                <c:pt idx="6398">
                  <c:v>-0.33085399999999998</c:v>
                </c:pt>
                <c:pt idx="6399">
                  <c:v>0.357817</c:v>
                </c:pt>
                <c:pt idx="6400">
                  <c:v>0.18179500000000001</c:v>
                </c:pt>
                <c:pt idx="6401">
                  <c:v>-0.51900199999999996</c:v>
                </c:pt>
                <c:pt idx="6402">
                  <c:v>0.357817</c:v>
                </c:pt>
                <c:pt idx="6403">
                  <c:v>-7.7678999999999998E-2</c:v>
                </c:pt>
                <c:pt idx="6404">
                  <c:v>-0.22140099999999999</c:v>
                </c:pt>
                <c:pt idx="6405">
                  <c:v>-0.25008999999999998</c:v>
                </c:pt>
                <c:pt idx="6406">
                  <c:v>-0.458532</c:v>
                </c:pt>
                <c:pt idx="6407">
                  <c:v>-0.37122899999999998</c:v>
                </c:pt>
                <c:pt idx="6408">
                  <c:v>-0.65253099999999997</c:v>
                </c:pt>
                <c:pt idx="6409">
                  <c:v>-0.18650800000000001</c:v>
                </c:pt>
                <c:pt idx="6410">
                  <c:v>4.2287999999999999E-2</c:v>
                </c:pt>
                <c:pt idx="6411">
                  <c:v>0.27026299999999998</c:v>
                </c:pt>
                <c:pt idx="6412">
                  <c:v>-0.21813099999999999</c:v>
                </c:pt>
                <c:pt idx="6413">
                  <c:v>-0.61835499999999999</c:v>
                </c:pt>
                <c:pt idx="6414">
                  <c:v>-0.26511000000000001</c:v>
                </c:pt>
                <c:pt idx="6415">
                  <c:v>-1.1705399999999999</c:v>
                </c:pt>
                <c:pt idx="6416">
                  <c:v>-1.00305</c:v>
                </c:pt>
                <c:pt idx="6417">
                  <c:v>-0.53160799999999997</c:v>
                </c:pt>
                <c:pt idx="6418">
                  <c:v>-1.0240499999999999</c:v>
                </c:pt>
                <c:pt idx="6419">
                  <c:v>-7.7678999999999998E-2</c:v>
                </c:pt>
                <c:pt idx="6420">
                  <c:v>-0.118824</c:v>
                </c:pt>
                <c:pt idx="6421">
                  <c:v>-1.5188E-2</c:v>
                </c:pt>
                <c:pt idx="6422">
                  <c:v>-0.427844</c:v>
                </c:pt>
                <c:pt idx="6423">
                  <c:v>-0.54194100000000001</c:v>
                </c:pt>
                <c:pt idx="6424">
                  <c:v>5.6755E-2</c:v>
                </c:pt>
                <c:pt idx="6425">
                  <c:v>-0.21813099999999999</c:v>
                </c:pt>
                <c:pt idx="6426">
                  <c:v>-1.0240499999999999</c:v>
                </c:pt>
                <c:pt idx="6427">
                  <c:v>-1.5188E-2</c:v>
                </c:pt>
                <c:pt idx="6428">
                  <c:v>-0.28128300000000001</c:v>
                </c:pt>
                <c:pt idx="6429">
                  <c:v>-2.36938</c:v>
                </c:pt>
                <c:pt idx="6430">
                  <c:v>0.30596600000000002</c:v>
                </c:pt>
                <c:pt idx="6431">
                  <c:v>-0.34993000000000002</c:v>
                </c:pt>
                <c:pt idx="6432">
                  <c:v>5.3169000000000001E-2</c:v>
                </c:pt>
                <c:pt idx="6433">
                  <c:v>-0.56672</c:v>
                </c:pt>
                <c:pt idx="6434">
                  <c:v>0.67274500000000004</c:v>
                </c:pt>
                <c:pt idx="6435">
                  <c:v>5.6755E-2</c:v>
                </c:pt>
                <c:pt idx="6436">
                  <c:v>5.3169000000000001E-2</c:v>
                </c:pt>
                <c:pt idx="6437">
                  <c:v>-1.13351</c:v>
                </c:pt>
                <c:pt idx="6438">
                  <c:v>-0.118824</c:v>
                </c:pt>
                <c:pt idx="6439">
                  <c:v>-1.0240499999999999</c:v>
                </c:pt>
                <c:pt idx="6440">
                  <c:v>-0.49005399999999999</c:v>
                </c:pt>
                <c:pt idx="6441">
                  <c:v>-0.53280899999999998</c:v>
                </c:pt>
                <c:pt idx="6442">
                  <c:v>-0.81933999999999996</c:v>
                </c:pt>
                <c:pt idx="6443">
                  <c:v>-0.41697800000000002</c:v>
                </c:pt>
                <c:pt idx="6444">
                  <c:v>5.3169000000000001E-2</c:v>
                </c:pt>
                <c:pt idx="6445">
                  <c:v>0.30596600000000002</c:v>
                </c:pt>
                <c:pt idx="6446">
                  <c:v>-0.98862000000000005</c:v>
                </c:pt>
                <c:pt idx="6447">
                  <c:v>-1.7555999999999999E-2</c:v>
                </c:pt>
                <c:pt idx="6448">
                  <c:v>-0.735093</c:v>
                </c:pt>
                <c:pt idx="6449">
                  <c:v>-0.47284199999999998</c:v>
                </c:pt>
                <c:pt idx="6450">
                  <c:v>-7.6110999999999998E-2</c:v>
                </c:pt>
                <c:pt idx="6451">
                  <c:v>-0.18276999999999999</c:v>
                </c:pt>
                <c:pt idx="6452">
                  <c:v>-0.99650899999999998</c:v>
                </c:pt>
                <c:pt idx="6453">
                  <c:v>0.17943899999999999</c:v>
                </c:pt>
                <c:pt idx="6454">
                  <c:v>-0.13448099999999999</c:v>
                </c:pt>
                <c:pt idx="6455">
                  <c:v>-0.48877199999999998</c:v>
                </c:pt>
                <c:pt idx="6456">
                  <c:v>-0.32865</c:v>
                </c:pt>
                <c:pt idx="6457">
                  <c:v>-0.48877199999999998</c:v>
                </c:pt>
                <c:pt idx="6458">
                  <c:v>2.2527999999999999E-2</c:v>
                </c:pt>
                <c:pt idx="6459">
                  <c:v>-0.85412299999999997</c:v>
                </c:pt>
                <c:pt idx="6460">
                  <c:v>-0.42347800000000002</c:v>
                </c:pt>
                <c:pt idx="6461">
                  <c:v>0.39748800000000001</c:v>
                </c:pt>
                <c:pt idx="6462">
                  <c:v>-0.70856799999999998</c:v>
                </c:pt>
                <c:pt idx="6463">
                  <c:v>-0.43004799999999999</c:v>
                </c:pt>
                <c:pt idx="6464">
                  <c:v>0.15789700000000001</c:v>
                </c:pt>
                <c:pt idx="6465">
                  <c:v>-0.40612599999999999</c:v>
                </c:pt>
                <c:pt idx="6466">
                  <c:v>-0.78575200000000001</c:v>
                </c:pt>
                <c:pt idx="6467">
                  <c:v>0.15789700000000001</c:v>
                </c:pt>
                <c:pt idx="6468">
                  <c:v>-0.36798999999999998</c:v>
                </c:pt>
                <c:pt idx="6469">
                  <c:v>-0.85302</c:v>
                </c:pt>
                <c:pt idx="6470">
                  <c:v>-0.25476799999999999</c:v>
                </c:pt>
                <c:pt idx="6471">
                  <c:v>0.39748800000000001</c:v>
                </c:pt>
                <c:pt idx="6472">
                  <c:v>-0.440585</c:v>
                </c:pt>
                <c:pt idx="6473">
                  <c:v>-0.117801</c:v>
                </c:pt>
                <c:pt idx="6474">
                  <c:v>-0.93135199999999996</c:v>
                </c:pt>
                <c:pt idx="6475">
                  <c:v>-0.98013799999999995</c:v>
                </c:pt>
                <c:pt idx="6476">
                  <c:v>-1.2782800000000001</c:v>
                </c:pt>
                <c:pt idx="6477">
                  <c:v>0.17382800000000001</c:v>
                </c:pt>
                <c:pt idx="6478">
                  <c:v>-1.2697799999999999</c:v>
                </c:pt>
                <c:pt idx="6479">
                  <c:v>-0.89871800000000002</c:v>
                </c:pt>
                <c:pt idx="6480">
                  <c:v>-8.1268999999999994E-2</c:v>
                </c:pt>
                <c:pt idx="6481">
                  <c:v>0.50888299999999997</c:v>
                </c:pt>
                <c:pt idx="6482">
                  <c:v>-1.4879100000000001</c:v>
                </c:pt>
                <c:pt idx="6483">
                  <c:v>-0.31780399999999998</c:v>
                </c:pt>
                <c:pt idx="6484">
                  <c:v>-0.347111</c:v>
                </c:pt>
                <c:pt idx="6485">
                  <c:v>-1.3519699999999999</c:v>
                </c:pt>
                <c:pt idx="6486">
                  <c:v>-0.91736899999999999</c:v>
                </c:pt>
                <c:pt idx="6487">
                  <c:v>-0.59888399999999997</c:v>
                </c:pt>
                <c:pt idx="6488">
                  <c:v>-0.81908800000000004</c:v>
                </c:pt>
                <c:pt idx="6489">
                  <c:v>-0.81908800000000004</c:v>
                </c:pt>
                <c:pt idx="6490">
                  <c:v>-0.98013799999999995</c:v>
                </c:pt>
                <c:pt idx="6491">
                  <c:v>-8.1268999999999994E-2</c:v>
                </c:pt>
                <c:pt idx="6492">
                  <c:v>0.107114</c:v>
                </c:pt>
                <c:pt idx="6493">
                  <c:v>-0.46327499999999999</c:v>
                </c:pt>
                <c:pt idx="6494">
                  <c:v>-0.22101499999999999</c:v>
                </c:pt>
                <c:pt idx="6495">
                  <c:v>-0.157912</c:v>
                </c:pt>
                <c:pt idx="6496">
                  <c:v>-1.0545500000000001</c:v>
                </c:pt>
                <c:pt idx="6497">
                  <c:v>-0.199125</c:v>
                </c:pt>
                <c:pt idx="6498">
                  <c:v>1.13727</c:v>
                </c:pt>
                <c:pt idx="6499">
                  <c:v>-0.200095</c:v>
                </c:pt>
                <c:pt idx="6500">
                  <c:v>-0.643424</c:v>
                </c:pt>
                <c:pt idx="6501">
                  <c:v>-4.6642000000000003E-2</c:v>
                </c:pt>
                <c:pt idx="6502">
                  <c:v>-0.37700899999999998</c:v>
                </c:pt>
                <c:pt idx="6503">
                  <c:v>0.29201700000000003</c:v>
                </c:pt>
                <c:pt idx="6504">
                  <c:v>-0.872475</c:v>
                </c:pt>
                <c:pt idx="6505">
                  <c:v>0.19556599999999999</c:v>
                </c:pt>
                <c:pt idx="6506">
                  <c:v>-0.95396300000000001</c:v>
                </c:pt>
                <c:pt idx="6507">
                  <c:v>-5.5284E-2</c:v>
                </c:pt>
                <c:pt idx="6508">
                  <c:v>0.237649</c:v>
                </c:pt>
                <c:pt idx="6509">
                  <c:v>-0.23568800000000001</c:v>
                </c:pt>
                <c:pt idx="6510">
                  <c:v>0.237649</c:v>
                </c:pt>
                <c:pt idx="6511">
                  <c:v>-0.414634</c:v>
                </c:pt>
                <c:pt idx="6512">
                  <c:v>-0.96601800000000004</c:v>
                </c:pt>
                <c:pt idx="6513">
                  <c:v>-0.96601800000000004</c:v>
                </c:pt>
                <c:pt idx="6514">
                  <c:v>-0.84104699999999999</c:v>
                </c:pt>
                <c:pt idx="6515">
                  <c:v>-0.84104699999999999</c:v>
                </c:pt>
                <c:pt idx="6516">
                  <c:v>-0.87986299999999995</c:v>
                </c:pt>
                <c:pt idx="6517">
                  <c:v>-1.1740699999999999</c:v>
                </c:pt>
                <c:pt idx="6518">
                  <c:v>-0.68096500000000004</c:v>
                </c:pt>
                <c:pt idx="6519">
                  <c:v>-0.75167700000000004</c:v>
                </c:pt>
                <c:pt idx="6520">
                  <c:v>-0.161417</c:v>
                </c:pt>
                <c:pt idx="6521">
                  <c:v>-0.79147800000000001</c:v>
                </c:pt>
                <c:pt idx="6522">
                  <c:v>-5.5284E-2</c:v>
                </c:pt>
                <c:pt idx="6523">
                  <c:v>-1.0471200000000001</c:v>
                </c:pt>
                <c:pt idx="6524">
                  <c:v>-0.97084000000000004</c:v>
                </c:pt>
                <c:pt idx="6525">
                  <c:v>-0.96601800000000004</c:v>
                </c:pt>
                <c:pt idx="6526">
                  <c:v>-0.910076</c:v>
                </c:pt>
                <c:pt idx="6527">
                  <c:v>-1.2020500000000001</c:v>
                </c:pt>
                <c:pt idx="6528">
                  <c:v>-1.2020500000000001</c:v>
                </c:pt>
                <c:pt idx="6529">
                  <c:v>-0.80959000000000003</c:v>
                </c:pt>
                <c:pt idx="6530">
                  <c:v>-0.74568500000000004</c:v>
                </c:pt>
                <c:pt idx="6531">
                  <c:v>-1.59453</c:v>
                </c:pt>
                <c:pt idx="6532">
                  <c:v>-0.68096500000000004</c:v>
                </c:pt>
                <c:pt idx="6533">
                  <c:v>-1.2020500000000001</c:v>
                </c:pt>
                <c:pt idx="6534">
                  <c:v>9.8562999999999998E-2</c:v>
                </c:pt>
                <c:pt idx="6535">
                  <c:v>-0.80959000000000003</c:v>
                </c:pt>
                <c:pt idx="6536">
                  <c:v>-0.724997</c:v>
                </c:pt>
                <c:pt idx="6537">
                  <c:v>-1.0913200000000001</c:v>
                </c:pt>
                <c:pt idx="6538">
                  <c:v>-0.39549600000000001</c:v>
                </c:pt>
                <c:pt idx="6539">
                  <c:v>-0.92771400000000004</c:v>
                </c:pt>
                <c:pt idx="6540">
                  <c:v>-0.60467000000000004</c:v>
                </c:pt>
                <c:pt idx="6541">
                  <c:v>-0.775787</c:v>
                </c:pt>
                <c:pt idx="6542">
                  <c:v>-0.83572999999999997</c:v>
                </c:pt>
                <c:pt idx="6543">
                  <c:v>-1.04074</c:v>
                </c:pt>
                <c:pt idx="6544">
                  <c:v>-1.0527599999999999</c:v>
                </c:pt>
                <c:pt idx="6545">
                  <c:v>-0.58891899999999997</c:v>
                </c:pt>
                <c:pt idx="6546">
                  <c:v>-0.50439299999999998</c:v>
                </c:pt>
                <c:pt idx="6547">
                  <c:v>-1.78583</c:v>
                </c:pt>
                <c:pt idx="6548">
                  <c:v>-0.78779200000000005</c:v>
                </c:pt>
                <c:pt idx="6549">
                  <c:v>-0.53658600000000001</c:v>
                </c:pt>
                <c:pt idx="6550">
                  <c:v>-0.775787</c:v>
                </c:pt>
                <c:pt idx="6551">
                  <c:v>-1.2521199999999999</c:v>
                </c:pt>
                <c:pt idx="6552">
                  <c:v>-0.27252900000000002</c:v>
                </c:pt>
                <c:pt idx="6553">
                  <c:v>-0.69862199999999997</c:v>
                </c:pt>
                <c:pt idx="6554">
                  <c:v>-0.92119899999999999</c:v>
                </c:pt>
                <c:pt idx="6555">
                  <c:v>-0.611294</c:v>
                </c:pt>
                <c:pt idx="6556">
                  <c:v>-0.39278999999999997</c:v>
                </c:pt>
                <c:pt idx="6557">
                  <c:v>-0.56053299999999995</c:v>
                </c:pt>
                <c:pt idx="6558">
                  <c:v>-1.26627</c:v>
                </c:pt>
                <c:pt idx="6559">
                  <c:v>-4.9882000000000003E-2</c:v>
                </c:pt>
                <c:pt idx="6560">
                  <c:v>-0.32516200000000001</c:v>
                </c:pt>
                <c:pt idx="6561">
                  <c:v>-1.11965</c:v>
                </c:pt>
                <c:pt idx="6562">
                  <c:v>-0.70872000000000002</c:v>
                </c:pt>
                <c:pt idx="6563">
                  <c:v>-0.84195500000000001</c:v>
                </c:pt>
                <c:pt idx="6564">
                  <c:v>-1.4949399999999999</c:v>
                </c:pt>
                <c:pt idx="6565">
                  <c:v>-0.40157199999999998</c:v>
                </c:pt>
                <c:pt idx="6566">
                  <c:v>3.5492999999999997E-2</c:v>
                </c:pt>
                <c:pt idx="6567">
                  <c:v>-0.21942900000000001</c:v>
                </c:pt>
                <c:pt idx="6568">
                  <c:v>-0.32516200000000001</c:v>
                </c:pt>
                <c:pt idx="6569">
                  <c:v>-0.56053299999999995</c:v>
                </c:pt>
                <c:pt idx="6570">
                  <c:v>-0.21942900000000001</c:v>
                </c:pt>
                <c:pt idx="6571">
                  <c:v>-0.46398099999999998</c:v>
                </c:pt>
                <c:pt idx="6572">
                  <c:v>-0.70872000000000002</c:v>
                </c:pt>
                <c:pt idx="6573">
                  <c:v>-0.46398099999999998</c:v>
                </c:pt>
                <c:pt idx="6574">
                  <c:v>-1.4949399999999999</c:v>
                </c:pt>
                <c:pt idx="6575">
                  <c:v>-2.3682599999999998</c:v>
                </c:pt>
                <c:pt idx="6576">
                  <c:v>-0.54755399999999999</c:v>
                </c:pt>
                <c:pt idx="6577">
                  <c:v>-0.26964500000000002</c:v>
                </c:pt>
                <c:pt idx="6578">
                  <c:v>-0.14204700000000001</c:v>
                </c:pt>
                <c:pt idx="6579">
                  <c:v>-0.82769899999999996</c:v>
                </c:pt>
                <c:pt idx="6580">
                  <c:v>3.0068000000000001E-2</c:v>
                </c:pt>
                <c:pt idx="6581">
                  <c:v>-2.5045000000000001E-2</c:v>
                </c:pt>
                <c:pt idx="6582">
                  <c:v>-0.31225199999999997</c:v>
                </c:pt>
                <c:pt idx="6583">
                  <c:v>0.47642000000000001</c:v>
                </c:pt>
                <c:pt idx="6584">
                  <c:v>-1.53088</c:v>
                </c:pt>
                <c:pt idx="6585">
                  <c:v>-1.8227</c:v>
                </c:pt>
                <c:pt idx="6586">
                  <c:v>-0.90607499999999996</c:v>
                </c:pt>
                <c:pt idx="6587">
                  <c:v>-0.61137200000000003</c:v>
                </c:pt>
                <c:pt idx="6588">
                  <c:v>-1.10575</c:v>
                </c:pt>
                <c:pt idx="6589">
                  <c:v>-0.73029599999999995</c:v>
                </c:pt>
                <c:pt idx="6590">
                  <c:v>-1.1619299999999999</c:v>
                </c:pt>
                <c:pt idx="6591">
                  <c:v>-1.00379</c:v>
                </c:pt>
                <c:pt idx="6592">
                  <c:v>9.9384E-2</c:v>
                </c:pt>
                <c:pt idx="6593">
                  <c:v>-1.4639800000000001</c:v>
                </c:pt>
                <c:pt idx="6594">
                  <c:v>-2.5933999999999999</c:v>
                </c:pt>
                <c:pt idx="6595">
                  <c:v>0.36253000000000002</c:v>
                </c:pt>
                <c:pt idx="6596">
                  <c:v>-2.5352399999999999</c:v>
                </c:pt>
                <c:pt idx="6597">
                  <c:v>-1.1836599999999999</c:v>
                </c:pt>
                <c:pt idx="6598">
                  <c:v>-1.07254</c:v>
                </c:pt>
                <c:pt idx="6599">
                  <c:v>-2.5933999999999999</c:v>
                </c:pt>
                <c:pt idx="6600">
                  <c:v>-1.4682200000000001</c:v>
                </c:pt>
                <c:pt idx="6601">
                  <c:v>-1.1619299999999999</c:v>
                </c:pt>
                <c:pt idx="6602">
                  <c:v>-2.90299</c:v>
                </c:pt>
                <c:pt idx="6603">
                  <c:v>-1.4682200000000001</c:v>
                </c:pt>
                <c:pt idx="6604">
                  <c:v>-0.596221</c:v>
                </c:pt>
                <c:pt idx="6605">
                  <c:v>-0.31256400000000001</c:v>
                </c:pt>
                <c:pt idx="6606">
                  <c:v>0.13120599999999999</c:v>
                </c:pt>
                <c:pt idx="6607">
                  <c:v>9.3371999999999997E-2</c:v>
                </c:pt>
                <c:pt idx="6608">
                  <c:v>-0.24822</c:v>
                </c:pt>
                <c:pt idx="6609">
                  <c:v>-0.27198600000000001</c:v>
                </c:pt>
                <c:pt idx="6610">
                  <c:v>-0.58895699999999995</c:v>
                </c:pt>
                <c:pt idx="6611">
                  <c:v>0.83519299999999996</c:v>
                </c:pt>
                <c:pt idx="6612">
                  <c:v>0.24478800000000001</c:v>
                </c:pt>
                <c:pt idx="6613">
                  <c:v>-0.61137200000000003</c:v>
                </c:pt>
                <c:pt idx="6614">
                  <c:v>-0.188252</c:v>
                </c:pt>
                <c:pt idx="6615">
                  <c:v>-0.316193</c:v>
                </c:pt>
                <c:pt idx="6616">
                  <c:v>-0.27198600000000001</c:v>
                </c:pt>
                <c:pt idx="6617">
                  <c:v>-0.120379</c:v>
                </c:pt>
                <c:pt idx="6618">
                  <c:v>-1.2043900000000001</c:v>
                </c:pt>
                <c:pt idx="6619">
                  <c:v>-0.14095199999999999</c:v>
                </c:pt>
                <c:pt idx="6620">
                  <c:v>0.29115400000000002</c:v>
                </c:pt>
                <c:pt idx="6621">
                  <c:v>-0.107889</c:v>
                </c:pt>
                <c:pt idx="6622">
                  <c:v>0.24018500000000001</c:v>
                </c:pt>
                <c:pt idx="6623">
                  <c:v>-7.8584000000000001E-2</c:v>
                </c:pt>
                <c:pt idx="6624">
                  <c:v>-0.107889</c:v>
                </c:pt>
                <c:pt idx="6625">
                  <c:v>-0.26150099999999998</c:v>
                </c:pt>
                <c:pt idx="6626">
                  <c:v>0.41012799999999999</c:v>
                </c:pt>
                <c:pt idx="6627">
                  <c:v>-0.316193</c:v>
                </c:pt>
                <c:pt idx="6628">
                  <c:v>-0.29386499999999999</c:v>
                </c:pt>
                <c:pt idx="6629">
                  <c:v>-0.628579</c:v>
                </c:pt>
                <c:pt idx="6630">
                  <c:v>1.1001000000000001</c:v>
                </c:pt>
                <c:pt idx="6631">
                  <c:v>0.25994200000000001</c:v>
                </c:pt>
                <c:pt idx="6632">
                  <c:v>-0.17777999999999999</c:v>
                </c:pt>
                <c:pt idx="6633">
                  <c:v>-0.66311600000000004</c:v>
                </c:pt>
                <c:pt idx="6634">
                  <c:v>-0.95360699999999998</c:v>
                </c:pt>
                <c:pt idx="6635">
                  <c:v>-0.65092700000000003</c:v>
                </c:pt>
                <c:pt idx="6636">
                  <c:v>-0.61948300000000001</c:v>
                </c:pt>
                <c:pt idx="6637">
                  <c:v>-0.17777999999999999</c:v>
                </c:pt>
                <c:pt idx="6638">
                  <c:v>-0.38650800000000002</c:v>
                </c:pt>
                <c:pt idx="6639">
                  <c:v>-1.3055099999999999</c:v>
                </c:pt>
                <c:pt idx="6640">
                  <c:v>-0.38650800000000002</c:v>
                </c:pt>
                <c:pt idx="6641">
                  <c:v>-0.29386499999999999</c:v>
                </c:pt>
                <c:pt idx="6642">
                  <c:v>0.19838700000000001</c:v>
                </c:pt>
                <c:pt idx="6643">
                  <c:v>0.122724</c:v>
                </c:pt>
                <c:pt idx="6644">
                  <c:v>3.4070999999999997E-2</c:v>
                </c:pt>
                <c:pt idx="6645">
                  <c:v>-1.2718499999999999</c:v>
                </c:pt>
                <c:pt idx="6646">
                  <c:v>0.55496299999999998</c:v>
                </c:pt>
                <c:pt idx="6647">
                  <c:v>-0.86743599999999998</c:v>
                </c:pt>
                <c:pt idx="6648">
                  <c:v>0.42754900000000001</c:v>
                </c:pt>
                <c:pt idx="6649">
                  <c:v>-0.50026899999999996</c:v>
                </c:pt>
                <c:pt idx="6650">
                  <c:v>0.33798600000000001</c:v>
                </c:pt>
                <c:pt idx="6651">
                  <c:v>0.56873600000000002</c:v>
                </c:pt>
                <c:pt idx="6652">
                  <c:v>-3.1119000000000001E-2</c:v>
                </c:pt>
                <c:pt idx="6653">
                  <c:v>-0.59240300000000001</c:v>
                </c:pt>
                <c:pt idx="6654">
                  <c:v>-0.33017999999999997</c:v>
                </c:pt>
                <c:pt idx="6655">
                  <c:v>0.13583200000000001</c:v>
                </c:pt>
                <c:pt idx="6656">
                  <c:v>0.13583200000000001</c:v>
                </c:pt>
                <c:pt idx="6657">
                  <c:v>-5.2484999999999997E-2</c:v>
                </c:pt>
                <c:pt idx="6658">
                  <c:v>-0.91518999999999995</c:v>
                </c:pt>
                <c:pt idx="6659">
                  <c:v>0.64717599999999997</c:v>
                </c:pt>
                <c:pt idx="6660">
                  <c:v>-5.2484999999999997E-2</c:v>
                </c:pt>
                <c:pt idx="6661">
                  <c:v>-0.61830700000000005</c:v>
                </c:pt>
                <c:pt idx="6662">
                  <c:v>-6.7363999999999993E-2</c:v>
                </c:pt>
                <c:pt idx="6663">
                  <c:v>-0.61830700000000005</c:v>
                </c:pt>
                <c:pt idx="6664">
                  <c:v>-0.69615499999999997</c:v>
                </c:pt>
                <c:pt idx="6665">
                  <c:v>-0.52201799999999998</c:v>
                </c:pt>
                <c:pt idx="6666">
                  <c:v>0.64717599999999997</c:v>
                </c:pt>
                <c:pt idx="6667">
                  <c:v>-0.19419500000000001</c:v>
                </c:pt>
                <c:pt idx="6668">
                  <c:v>-0.80078000000000005</c:v>
                </c:pt>
                <c:pt idx="6669">
                  <c:v>-0.51724499999999995</c:v>
                </c:pt>
                <c:pt idx="6670">
                  <c:v>-0.17438000000000001</c:v>
                </c:pt>
                <c:pt idx="6671">
                  <c:v>0.62594499999999997</c:v>
                </c:pt>
                <c:pt idx="6672">
                  <c:v>-1.8485000000000001E-2</c:v>
                </c:pt>
                <c:pt idx="6673">
                  <c:v>-2.9943999999999998E-2</c:v>
                </c:pt>
                <c:pt idx="6674">
                  <c:v>-0.353825</c:v>
                </c:pt>
                <c:pt idx="6675">
                  <c:v>-0.72476399999999996</c:v>
                </c:pt>
                <c:pt idx="6676">
                  <c:v>-0.190161</c:v>
                </c:pt>
                <c:pt idx="6677">
                  <c:v>0.31737900000000002</c:v>
                </c:pt>
                <c:pt idx="6678">
                  <c:v>0.80701500000000004</c:v>
                </c:pt>
                <c:pt idx="6679">
                  <c:v>8.2997000000000001E-2</c:v>
                </c:pt>
                <c:pt idx="6680">
                  <c:v>-0.39826400000000001</c:v>
                </c:pt>
                <c:pt idx="6681">
                  <c:v>0.1111</c:v>
                </c:pt>
                <c:pt idx="6682">
                  <c:v>-0.353825</c:v>
                </c:pt>
                <c:pt idx="6683">
                  <c:v>-0.65056499999999995</c:v>
                </c:pt>
                <c:pt idx="6684">
                  <c:v>5.8669999999999998E-3</c:v>
                </c:pt>
                <c:pt idx="6685">
                  <c:v>0.11516800000000001</c:v>
                </c:pt>
                <c:pt idx="6686">
                  <c:v>-0.25887500000000002</c:v>
                </c:pt>
                <c:pt idx="6687">
                  <c:v>-0.67066000000000003</c:v>
                </c:pt>
                <c:pt idx="6688">
                  <c:v>-0.228771</c:v>
                </c:pt>
                <c:pt idx="6689">
                  <c:v>5.7861999999999997E-2</c:v>
                </c:pt>
                <c:pt idx="6690">
                  <c:v>0.36132700000000001</c:v>
                </c:pt>
                <c:pt idx="6691">
                  <c:v>-0.26682600000000001</c:v>
                </c:pt>
                <c:pt idx="6692">
                  <c:v>0.24381700000000001</c:v>
                </c:pt>
                <c:pt idx="6693">
                  <c:v>-0.56137599999999999</c:v>
                </c:pt>
                <c:pt idx="6694">
                  <c:v>0.1847</c:v>
                </c:pt>
                <c:pt idx="6695">
                  <c:v>-0.17863399999999999</c:v>
                </c:pt>
                <c:pt idx="6696">
                  <c:v>-0.572048</c:v>
                </c:pt>
                <c:pt idx="6697">
                  <c:v>-0.66141899999999998</c:v>
                </c:pt>
                <c:pt idx="6698">
                  <c:v>-0.42834899999999998</c:v>
                </c:pt>
                <c:pt idx="6699">
                  <c:v>-0.23330699999999999</c:v>
                </c:pt>
                <c:pt idx="6700">
                  <c:v>1.7749000000000001E-2</c:v>
                </c:pt>
                <c:pt idx="6701">
                  <c:v>0.248808</c:v>
                </c:pt>
                <c:pt idx="6702">
                  <c:v>-0.77407899999999996</c:v>
                </c:pt>
                <c:pt idx="6703">
                  <c:v>-0.64446000000000003</c:v>
                </c:pt>
                <c:pt idx="6704">
                  <c:v>-0.119863</c:v>
                </c:pt>
                <c:pt idx="6705">
                  <c:v>-0.17863399999999999</c:v>
                </c:pt>
                <c:pt idx="6706">
                  <c:v>-0.17863399999999999</c:v>
                </c:pt>
                <c:pt idx="6707">
                  <c:v>-0.77407899999999996</c:v>
                </c:pt>
                <c:pt idx="6708">
                  <c:v>0.24381700000000001</c:v>
                </c:pt>
                <c:pt idx="6709">
                  <c:v>0.52331700000000003</c:v>
                </c:pt>
                <c:pt idx="6710">
                  <c:v>-0.17863399999999999</c:v>
                </c:pt>
                <c:pt idx="6711">
                  <c:v>0.34837699999999999</c:v>
                </c:pt>
                <c:pt idx="6712">
                  <c:v>-0.39649400000000001</c:v>
                </c:pt>
                <c:pt idx="6713">
                  <c:v>-0.68769400000000003</c:v>
                </c:pt>
                <c:pt idx="6714">
                  <c:v>-0.64446000000000003</c:v>
                </c:pt>
                <c:pt idx="6715">
                  <c:v>6.5931000000000003E-2</c:v>
                </c:pt>
                <c:pt idx="6716">
                  <c:v>-0.39649400000000001</c:v>
                </c:pt>
                <c:pt idx="6717">
                  <c:v>-0.198125</c:v>
                </c:pt>
                <c:pt idx="6718">
                  <c:v>-0.59647099999999997</c:v>
                </c:pt>
                <c:pt idx="6719">
                  <c:v>-0.23330699999999999</c:v>
                </c:pt>
                <c:pt idx="6720">
                  <c:v>-0.33024100000000001</c:v>
                </c:pt>
                <c:pt idx="6721">
                  <c:v>-8.6960999999999997E-2</c:v>
                </c:pt>
                <c:pt idx="6722">
                  <c:v>-0.64446000000000003</c:v>
                </c:pt>
                <c:pt idx="6723">
                  <c:v>-0.22639999999999999</c:v>
                </c:pt>
                <c:pt idx="6724">
                  <c:v>-0.41935499999999998</c:v>
                </c:pt>
                <c:pt idx="6725">
                  <c:v>-0.49280800000000002</c:v>
                </c:pt>
                <c:pt idx="6726">
                  <c:v>-0.41935499999999998</c:v>
                </c:pt>
                <c:pt idx="6727">
                  <c:v>-1.4641999999999999</c:v>
                </c:pt>
                <c:pt idx="6728">
                  <c:v>-1.5760000000000001</c:v>
                </c:pt>
                <c:pt idx="6729">
                  <c:v>-0.54253300000000004</c:v>
                </c:pt>
                <c:pt idx="6730">
                  <c:v>-0.48777900000000002</c:v>
                </c:pt>
                <c:pt idx="6731">
                  <c:v>-4.9451000000000002E-2</c:v>
                </c:pt>
                <c:pt idx="6732">
                  <c:v>2.2943999999999999E-2</c:v>
                </c:pt>
                <c:pt idx="6733">
                  <c:v>-0.37159399999999998</c:v>
                </c:pt>
                <c:pt idx="6734">
                  <c:v>-0.29891499999999999</c:v>
                </c:pt>
                <c:pt idx="6735">
                  <c:v>-0.26152300000000001</c:v>
                </c:pt>
                <c:pt idx="6736">
                  <c:v>-0.534219</c:v>
                </c:pt>
                <c:pt idx="6737">
                  <c:v>-1.31721</c:v>
                </c:pt>
                <c:pt idx="6738">
                  <c:v>-0.74726999999999999</c:v>
                </c:pt>
                <c:pt idx="6739">
                  <c:v>-1.60155</c:v>
                </c:pt>
                <c:pt idx="6740">
                  <c:v>-0.49280800000000002</c:v>
                </c:pt>
                <c:pt idx="6741">
                  <c:v>8.5979E-2</c:v>
                </c:pt>
                <c:pt idx="6742">
                  <c:v>-0.48522399999999999</c:v>
                </c:pt>
                <c:pt idx="6743">
                  <c:v>-1.60155</c:v>
                </c:pt>
                <c:pt idx="6744">
                  <c:v>-0.59535800000000005</c:v>
                </c:pt>
                <c:pt idx="6745">
                  <c:v>-0.534219</c:v>
                </c:pt>
                <c:pt idx="6746">
                  <c:v>-0.492566</c:v>
                </c:pt>
                <c:pt idx="6747">
                  <c:v>-0.196461</c:v>
                </c:pt>
                <c:pt idx="6748">
                  <c:v>-0.48777900000000002</c:v>
                </c:pt>
                <c:pt idx="6749">
                  <c:v>-0.534219</c:v>
                </c:pt>
                <c:pt idx="6750">
                  <c:v>-0.75425799999999998</c:v>
                </c:pt>
                <c:pt idx="6751">
                  <c:v>-1.5292699999999999</c:v>
                </c:pt>
                <c:pt idx="6752">
                  <c:v>0.36592999999999998</c:v>
                </c:pt>
                <c:pt idx="6753">
                  <c:v>-1.53545</c:v>
                </c:pt>
                <c:pt idx="6754">
                  <c:v>-1.02149</c:v>
                </c:pt>
                <c:pt idx="6755">
                  <c:v>-0.850684</c:v>
                </c:pt>
                <c:pt idx="6756">
                  <c:v>-0.68576300000000001</c:v>
                </c:pt>
                <c:pt idx="6757">
                  <c:v>-0.68576300000000001</c:v>
                </c:pt>
                <c:pt idx="6758">
                  <c:v>-0.81429399999999996</c:v>
                </c:pt>
                <c:pt idx="6759">
                  <c:v>-0.12977900000000001</c:v>
                </c:pt>
                <c:pt idx="6760">
                  <c:v>-0.27285300000000001</c:v>
                </c:pt>
                <c:pt idx="6761">
                  <c:v>-6.3149999999999998E-2</c:v>
                </c:pt>
                <c:pt idx="6762">
                  <c:v>-0.160084</c:v>
                </c:pt>
                <c:pt idx="6763">
                  <c:v>-0.35497200000000001</c:v>
                </c:pt>
                <c:pt idx="6764">
                  <c:v>-0.30721999999999999</c:v>
                </c:pt>
                <c:pt idx="6765">
                  <c:v>-0.27590700000000001</c:v>
                </c:pt>
                <c:pt idx="6766">
                  <c:v>-0.524478</c:v>
                </c:pt>
                <c:pt idx="6767">
                  <c:v>-0.81429399999999996</c:v>
                </c:pt>
                <c:pt idx="6768">
                  <c:v>-0.38413599999999998</c:v>
                </c:pt>
                <c:pt idx="6769">
                  <c:v>0.25204300000000002</c:v>
                </c:pt>
                <c:pt idx="6770">
                  <c:v>-0.40532299999999999</c:v>
                </c:pt>
                <c:pt idx="6771">
                  <c:v>-0.54172699999999996</c:v>
                </c:pt>
                <c:pt idx="6772">
                  <c:v>-0.20864099999999999</c:v>
                </c:pt>
                <c:pt idx="6773">
                  <c:v>-0.66719600000000001</c:v>
                </c:pt>
                <c:pt idx="6774">
                  <c:v>0.19871900000000001</c:v>
                </c:pt>
                <c:pt idx="6775">
                  <c:v>-0.53534999999999999</c:v>
                </c:pt>
                <c:pt idx="6776">
                  <c:v>-0.16469600000000001</c:v>
                </c:pt>
                <c:pt idx="6777">
                  <c:v>-0.97041999999999995</c:v>
                </c:pt>
                <c:pt idx="6778">
                  <c:v>-0.32498300000000002</c:v>
                </c:pt>
                <c:pt idx="6779">
                  <c:v>-0.152698</c:v>
                </c:pt>
                <c:pt idx="6780">
                  <c:v>-0.68343699999999996</c:v>
                </c:pt>
                <c:pt idx="6781">
                  <c:v>-0.50936199999999998</c:v>
                </c:pt>
                <c:pt idx="6782">
                  <c:v>-0.69978700000000005</c:v>
                </c:pt>
                <c:pt idx="6783">
                  <c:v>-0.38648500000000002</c:v>
                </c:pt>
                <c:pt idx="6784">
                  <c:v>-0.124788</c:v>
                </c:pt>
                <c:pt idx="6785">
                  <c:v>-0.12052499999999999</c:v>
                </c:pt>
                <c:pt idx="6786">
                  <c:v>-0.152698</c:v>
                </c:pt>
                <c:pt idx="6787">
                  <c:v>-1.00763</c:v>
                </c:pt>
                <c:pt idx="6788">
                  <c:v>-0.52878899999999995</c:v>
                </c:pt>
                <c:pt idx="6789">
                  <c:v>-1.2663899999999999</c:v>
                </c:pt>
                <c:pt idx="6790">
                  <c:v>-0.44793300000000003</c:v>
                </c:pt>
                <c:pt idx="6791">
                  <c:v>2.5399000000000001E-2</c:v>
                </c:pt>
                <c:pt idx="6792">
                  <c:v>3.8191000000000003E-2</c:v>
                </c:pt>
                <c:pt idx="6793">
                  <c:v>-0.378996</c:v>
                </c:pt>
                <c:pt idx="6794">
                  <c:v>-0.40498099999999998</c:v>
                </c:pt>
                <c:pt idx="6795">
                  <c:v>0.12537300000000001</c:v>
                </c:pt>
                <c:pt idx="6796">
                  <c:v>-0.77051599999999998</c:v>
                </c:pt>
                <c:pt idx="6797">
                  <c:v>-0.52878899999999995</c:v>
                </c:pt>
                <c:pt idx="6798">
                  <c:v>-0.52878899999999995</c:v>
                </c:pt>
                <c:pt idx="6799">
                  <c:v>-0.52878899999999995</c:v>
                </c:pt>
                <c:pt idx="6800">
                  <c:v>-0.35780600000000001</c:v>
                </c:pt>
                <c:pt idx="6801">
                  <c:v>-0.58689999999999998</c:v>
                </c:pt>
                <c:pt idx="6802">
                  <c:v>2.3555E-2</c:v>
                </c:pt>
                <c:pt idx="6803">
                  <c:v>-0.70335099999999995</c:v>
                </c:pt>
                <c:pt idx="6804">
                  <c:v>-0.44793300000000003</c:v>
                </c:pt>
                <c:pt idx="6805">
                  <c:v>-0.60425799999999996</c:v>
                </c:pt>
                <c:pt idx="6806">
                  <c:v>-0.97041999999999995</c:v>
                </c:pt>
                <c:pt idx="6807">
                  <c:v>-0.41686800000000002</c:v>
                </c:pt>
                <c:pt idx="6808">
                  <c:v>-0.34762900000000002</c:v>
                </c:pt>
                <c:pt idx="6809">
                  <c:v>6.2987000000000001E-2</c:v>
                </c:pt>
                <c:pt idx="6810">
                  <c:v>-0.33150299999999999</c:v>
                </c:pt>
                <c:pt idx="6811">
                  <c:v>-0.54092300000000004</c:v>
                </c:pt>
                <c:pt idx="6812">
                  <c:v>-0.66275300000000004</c:v>
                </c:pt>
                <c:pt idx="6813">
                  <c:v>-0.182642</c:v>
                </c:pt>
                <c:pt idx="6814">
                  <c:v>-0.42347699999999999</c:v>
                </c:pt>
                <c:pt idx="6815">
                  <c:v>-0.46264699999999997</c:v>
                </c:pt>
                <c:pt idx="6816">
                  <c:v>2.3555E-2</c:v>
                </c:pt>
                <c:pt idx="6817">
                  <c:v>-0.54092300000000004</c:v>
                </c:pt>
                <c:pt idx="6818">
                  <c:v>-0.603661</c:v>
                </c:pt>
                <c:pt idx="6819">
                  <c:v>-0.52878899999999995</c:v>
                </c:pt>
                <c:pt idx="6820">
                  <c:v>-1.2663899999999999</c:v>
                </c:pt>
                <c:pt idx="6821">
                  <c:v>-0.78378899999999996</c:v>
                </c:pt>
                <c:pt idx="6822">
                  <c:v>0.24471000000000001</c:v>
                </c:pt>
                <c:pt idx="6823">
                  <c:v>-3.3530999999999998E-2</c:v>
                </c:pt>
                <c:pt idx="6824">
                  <c:v>-0.78378899999999996</c:v>
                </c:pt>
                <c:pt idx="6825">
                  <c:v>-0.59745999999999999</c:v>
                </c:pt>
                <c:pt idx="6826">
                  <c:v>-0.40486299999999997</c:v>
                </c:pt>
                <c:pt idx="6827">
                  <c:v>-0.28482400000000002</c:v>
                </c:pt>
                <c:pt idx="6828">
                  <c:v>-1.13032</c:v>
                </c:pt>
                <c:pt idx="6829">
                  <c:v>-1.13032</c:v>
                </c:pt>
                <c:pt idx="6830">
                  <c:v>1.2317E-2</c:v>
                </c:pt>
                <c:pt idx="6831">
                  <c:v>-0.206039</c:v>
                </c:pt>
                <c:pt idx="6832">
                  <c:v>1.6958000000000001E-2</c:v>
                </c:pt>
                <c:pt idx="6833">
                  <c:v>-0.94504600000000005</c:v>
                </c:pt>
                <c:pt idx="6834">
                  <c:v>-0.50454399999999999</c:v>
                </c:pt>
                <c:pt idx="6835">
                  <c:v>0.16917499999999999</c:v>
                </c:pt>
                <c:pt idx="6836">
                  <c:v>-0.10337399999999999</c:v>
                </c:pt>
                <c:pt idx="6837">
                  <c:v>-0.28286600000000001</c:v>
                </c:pt>
                <c:pt idx="6838">
                  <c:v>-0.18068999999999999</c:v>
                </c:pt>
                <c:pt idx="6839">
                  <c:v>-0.25373800000000002</c:v>
                </c:pt>
                <c:pt idx="6840">
                  <c:v>-0.35780600000000001</c:v>
                </c:pt>
                <c:pt idx="6841">
                  <c:v>-0.67366599999999999</c:v>
                </c:pt>
                <c:pt idx="6842">
                  <c:v>-0.50454399999999999</c:v>
                </c:pt>
                <c:pt idx="6843">
                  <c:v>-0.49426399999999998</c:v>
                </c:pt>
                <c:pt idx="6844">
                  <c:v>-7.0108000000000004E-2</c:v>
                </c:pt>
                <c:pt idx="6845">
                  <c:v>-0.199686</c:v>
                </c:pt>
                <c:pt idx="6846">
                  <c:v>-0.44066</c:v>
                </c:pt>
                <c:pt idx="6847">
                  <c:v>-6.5916000000000002E-2</c:v>
                </c:pt>
                <c:pt idx="6848">
                  <c:v>-0.210337</c:v>
                </c:pt>
                <c:pt idx="6849">
                  <c:v>-2.0406</c:v>
                </c:pt>
                <c:pt idx="6850">
                  <c:v>-1.9702000000000001E-2</c:v>
                </c:pt>
                <c:pt idx="6851">
                  <c:v>-1.9717499999999999</c:v>
                </c:pt>
                <c:pt idx="6852">
                  <c:v>-0.18154400000000001</c:v>
                </c:pt>
                <c:pt idx="6853">
                  <c:v>-0.210337</c:v>
                </c:pt>
                <c:pt idx="6854">
                  <c:v>-0.69595200000000002</c:v>
                </c:pt>
                <c:pt idx="6855">
                  <c:v>-1.0331999999999999</c:v>
                </c:pt>
                <c:pt idx="6856">
                  <c:v>-5.7049000000000002E-2</c:v>
                </c:pt>
                <c:pt idx="6857">
                  <c:v>-1.0001800000000001</c:v>
                </c:pt>
                <c:pt idx="6858">
                  <c:v>-1.8090999999999999</c:v>
                </c:pt>
                <c:pt idx="6859">
                  <c:v>-6.5916000000000002E-2</c:v>
                </c:pt>
                <c:pt idx="6860">
                  <c:v>-0.236036</c:v>
                </c:pt>
                <c:pt idx="6861">
                  <c:v>-5.7049000000000002E-2</c:v>
                </c:pt>
                <c:pt idx="6862">
                  <c:v>-0.529312</c:v>
                </c:pt>
                <c:pt idx="6863">
                  <c:v>-0.33097799999999999</c:v>
                </c:pt>
                <c:pt idx="6864">
                  <c:v>-0.18409900000000001</c:v>
                </c:pt>
                <c:pt idx="6865">
                  <c:v>-0.32098900000000002</c:v>
                </c:pt>
                <c:pt idx="6866">
                  <c:v>-0.32098900000000002</c:v>
                </c:pt>
                <c:pt idx="6867">
                  <c:v>-0.77538700000000005</c:v>
                </c:pt>
                <c:pt idx="6868">
                  <c:v>-6.9081000000000004E-2</c:v>
                </c:pt>
                <c:pt idx="6869">
                  <c:v>0.61946699999999999</c:v>
                </c:pt>
                <c:pt idx="6870">
                  <c:v>-1.13544</c:v>
                </c:pt>
                <c:pt idx="6871">
                  <c:v>-1.11378</c:v>
                </c:pt>
                <c:pt idx="6872">
                  <c:v>-0.88483100000000003</c:v>
                </c:pt>
                <c:pt idx="6873">
                  <c:v>-1.05132</c:v>
                </c:pt>
                <c:pt idx="6874">
                  <c:v>-0.57208700000000001</c:v>
                </c:pt>
                <c:pt idx="6875">
                  <c:v>-0.94853100000000001</c:v>
                </c:pt>
                <c:pt idx="6876">
                  <c:v>-0.89630900000000002</c:v>
                </c:pt>
                <c:pt idx="6877">
                  <c:v>-0.813249</c:v>
                </c:pt>
                <c:pt idx="6878">
                  <c:v>-0.97354399999999996</c:v>
                </c:pt>
                <c:pt idx="6879">
                  <c:v>-0.98790800000000001</c:v>
                </c:pt>
                <c:pt idx="6880">
                  <c:v>-0.64015500000000003</c:v>
                </c:pt>
                <c:pt idx="6881">
                  <c:v>-1.06291</c:v>
                </c:pt>
                <c:pt idx="6882">
                  <c:v>-0.49997399999999997</c:v>
                </c:pt>
                <c:pt idx="6883">
                  <c:v>-0.109864</c:v>
                </c:pt>
                <c:pt idx="6884">
                  <c:v>-0.732433</c:v>
                </c:pt>
                <c:pt idx="6885">
                  <c:v>-1.1486400000000001</c:v>
                </c:pt>
                <c:pt idx="6886">
                  <c:v>-0.89630900000000002</c:v>
                </c:pt>
                <c:pt idx="6887">
                  <c:v>-0.109864</c:v>
                </c:pt>
                <c:pt idx="6888">
                  <c:v>-0.813249</c:v>
                </c:pt>
                <c:pt idx="6889">
                  <c:v>-1.9376800000000001</c:v>
                </c:pt>
                <c:pt idx="6890">
                  <c:v>-0.47284199999999998</c:v>
                </c:pt>
                <c:pt idx="6891">
                  <c:v>-0.30917299999999998</c:v>
                </c:pt>
                <c:pt idx="6892">
                  <c:v>-0.59304100000000004</c:v>
                </c:pt>
                <c:pt idx="6893">
                  <c:v>-1.6161799999999999</c:v>
                </c:pt>
                <c:pt idx="6894">
                  <c:v>-1.44757</c:v>
                </c:pt>
                <c:pt idx="6895">
                  <c:v>-0.68953200000000003</c:v>
                </c:pt>
                <c:pt idx="6896">
                  <c:v>-1.1285499999999999</c:v>
                </c:pt>
                <c:pt idx="6897">
                  <c:v>-0.86484899999999998</c:v>
                </c:pt>
                <c:pt idx="6898">
                  <c:v>-1.1285499999999999</c:v>
                </c:pt>
                <c:pt idx="6899">
                  <c:v>-0.30917299999999998</c:v>
                </c:pt>
                <c:pt idx="6900">
                  <c:v>-0.18333199999999999</c:v>
                </c:pt>
                <c:pt idx="6901">
                  <c:v>-0.32198300000000002</c:v>
                </c:pt>
                <c:pt idx="6902">
                  <c:v>-1.0466599999999999</c:v>
                </c:pt>
                <c:pt idx="6903">
                  <c:v>-1.9702299999999999</c:v>
                </c:pt>
                <c:pt idx="6904">
                  <c:v>-1.29643</c:v>
                </c:pt>
                <c:pt idx="6905">
                  <c:v>-1.4731300000000001</c:v>
                </c:pt>
                <c:pt idx="6906">
                  <c:v>-1.29938</c:v>
                </c:pt>
                <c:pt idx="6907">
                  <c:v>-1.9702299999999999</c:v>
                </c:pt>
                <c:pt idx="6908">
                  <c:v>-1.2199500000000001</c:v>
                </c:pt>
                <c:pt idx="6909">
                  <c:v>-0.79596500000000003</c:v>
                </c:pt>
                <c:pt idx="6910">
                  <c:v>-0.73604499999999995</c:v>
                </c:pt>
                <c:pt idx="6911">
                  <c:v>-0.24132300000000001</c:v>
                </c:pt>
                <c:pt idx="6912">
                  <c:v>-1.04843</c:v>
                </c:pt>
                <c:pt idx="6913">
                  <c:v>-0.91024400000000005</c:v>
                </c:pt>
                <c:pt idx="6914">
                  <c:v>-0.52934000000000003</c:v>
                </c:pt>
                <c:pt idx="6915">
                  <c:v>-1.3666100000000001</c:v>
                </c:pt>
                <c:pt idx="6916">
                  <c:v>-1.24058</c:v>
                </c:pt>
                <c:pt idx="6917">
                  <c:v>-1.1674</c:v>
                </c:pt>
                <c:pt idx="6918">
                  <c:v>-1.1285499999999999</c:v>
                </c:pt>
                <c:pt idx="6919">
                  <c:v>9.4455999999999998E-2</c:v>
                </c:pt>
                <c:pt idx="6920">
                  <c:v>-0.52934000000000003</c:v>
                </c:pt>
                <c:pt idx="6921">
                  <c:v>-1.4731300000000001</c:v>
                </c:pt>
                <c:pt idx="6922">
                  <c:v>-0.321714</c:v>
                </c:pt>
                <c:pt idx="6923">
                  <c:v>-0.274119</c:v>
                </c:pt>
                <c:pt idx="6924">
                  <c:v>-1.1674</c:v>
                </c:pt>
                <c:pt idx="6925">
                  <c:v>-0.79596500000000003</c:v>
                </c:pt>
                <c:pt idx="6926">
                  <c:v>-1.1613199999999999</c:v>
                </c:pt>
                <c:pt idx="6927">
                  <c:v>-1.1836100000000001</c:v>
                </c:pt>
                <c:pt idx="6928">
                  <c:v>-0.324015</c:v>
                </c:pt>
                <c:pt idx="6929">
                  <c:v>-0.53077700000000005</c:v>
                </c:pt>
                <c:pt idx="6930">
                  <c:v>-0.80498099999999995</c:v>
                </c:pt>
                <c:pt idx="6931">
                  <c:v>-0.54429799999999995</c:v>
                </c:pt>
                <c:pt idx="6932">
                  <c:v>-0.41363899999999998</c:v>
                </c:pt>
                <c:pt idx="6933">
                  <c:v>-1.4149499999999999</c:v>
                </c:pt>
                <c:pt idx="6934">
                  <c:v>-0.30020000000000002</c:v>
                </c:pt>
                <c:pt idx="6935">
                  <c:v>-0.578789</c:v>
                </c:pt>
                <c:pt idx="6936">
                  <c:v>-1.0853699999999999</c:v>
                </c:pt>
                <c:pt idx="6937">
                  <c:v>-0.75816399999999995</c:v>
                </c:pt>
                <c:pt idx="6938">
                  <c:v>-1.0853699999999999</c:v>
                </c:pt>
                <c:pt idx="6939">
                  <c:v>-0.55384999999999995</c:v>
                </c:pt>
                <c:pt idx="6940">
                  <c:v>-0.212393</c:v>
                </c:pt>
                <c:pt idx="6941">
                  <c:v>-0.42942399999999997</c:v>
                </c:pt>
                <c:pt idx="6942">
                  <c:v>-1.1836100000000001</c:v>
                </c:pt>
                <c:pt idx="6943">
                  <c:v>-1.4149499999999999</c:v>
                </c:pt>
                <c:pt idx="6944">
                  <c:v>-0.15231800000000001</c:v>
                </c:pt>
                <c:pt idx="6945">
                  <c:v>-0.17227300000000001</c:v>
                </c:pt>
                <c:pt idx="6946">
                  <c:v>-0.212393</c:v>
                </c:pt>
                <c:pt idx="6947">
                  <c:v>-0.71280500000000002</c:v>
                </c:pt>
                <c:pt idx="6948">
                  <c:v>-0.79596500000000003</c:v>
                </c:pt>
                <c:pt idx="6949">
                  <c:v>-0.91024400000000005</c:v>
                </c:pt>
                <c:pt idx="6950">
                  <c:v>-0.20255100000000001</c:v>
                </c:pt>
                <c:pt idx="6951">
                  <c:v>-1.0853699999999999</c:v>
                </c:pt>
                <c:pt idx="6952">
                  <c:v>-1.0064299999999999</c:v>
                </c:pt>
                <c:pt idx="6953">
                  <c:v>-0.90644499999999995</c:v>
                </c:pt>
                <c:pt idx="6954">
                  <c:v>-0.80464500000000005</c:v>
                </c:pt>
                <c:pt idx="6955">
                  <c:v>-0.55248200000000003</c:v>
                </c:pt>
                <c:pt idx="6956">
                  <c:v>-0.92500800000000005</c:v>
                </c:pt>
                <c:pt idx="6957">
                  <c:v>-0.18757299999999999</c:v>
                </c:pt>
                <c:pt idx="6958">
                  <c:v>-1.3573299999999999</c:v>
                </c:pt>
                <c:pt idx="6959">
                  <c:v>-0.56024300000000005</c:v>
                </c:pt>
                <c:pt idx="6960">
                  <c:v>-1.8561000000000001</c:v>
                </c:pt>
                <c:pt idx="6961">
                  <c:v>-1.3820300000000001</c:v>
                </c:pt>
                <c:pt idx="6962">
                  <c:v>-0.93203199999999997</c:v>
                </c:pt>
                <c:pt idx="6963">
                  <c:v>-1.5703499999999999</c:v>
                </c:pt>
                <c:pt idx="6964">
                  <c:v>-1.0829800000000001</c:v>
                </c:pt>
                <c:pt idx="6965">
                  <c:v>-0.73435399999999995</c:v>
                </c:pt>
                <c:pt idx="6966">
                  <c:v>-1.1762699999999999</c:v>
                </c:pt>
                <c:pt idx="6967">
                  <c:v>-0.307338</c:v>
                </c:pt>
                <c:pt idx="6968">
                  <c:v>-1.00437</c:v>
                </c:pt>
                <c:pt idx="6969">
                  <c:v>-1.2850299999999999</c:v>
                </c:pt>
                <c:pt idx="6970">
                  <c:v>-0.90259</c:v>
                </c:pt>
                <c:pt idx="6971">
                  <c:v>-0.38889200000000002</c:v>
                </c:pt>
                <c:pt idx="6972">
                  <c:v>-1.34012</c:v>
                </c:pt>
                <c:pt idx="6973">
                  <c:v>-1.0829800000000001</c:v>
                </c:pt>
                <c:pt idx="6974">
                  <c:v>-0.93638999999999994</c:v>
                </c:pt>
                <c:pt idx="6975">
                  <c:v>-0.57554000000000005</c:v>
                </c:pt>
                <c:pt idx="6976">
                  <c:v>-1.1643600000000001</c:v>
                </c:pt>
                <c:pt idx="6977">
                  <c:v>-0.90259</c:v>
                </c:pt>
                <c:pt idx="6978">
                  <c:v>-1.1836100000000001</c:v>
                </c:pt>
                <c:pt idx="6979">
                  <c:v>-1.0829800000000001</c:v>
                </c:pt>
                <c:pt idx="6980">
                  <c:v>-1.0829800000000001</c:v>
                </c:pt>
                <c:pt idx="6981">
                  <c:v>-1.1410199999999999</c:v>
                </c:pt>
                <c:pt idx="6982">
                  <c:v>-0.26811099999999999</c:v>
                </c:pt>
                <c:pt idx="6983">
                  <c:v>-1.44204</c:v>
                </c:pt>
                <c:pt idx="6984">
                  <c:v>-0.73760000000000003</c:v>
                </c:pt>
                <c:pt idx="6985">
                  <c:v>-5.1102000000000002E-2</c:v>
                </c:pt>
                <c:pt idx="6986">
                  <c:v>-1.12436</c:v>
                </c:pt>
                <c:pt idx="6987">
                  <c:v>-1.34622</c:v>
                </c:pt>
                <c:pt idx="6988">
                  <c:v>-1.8428199999999999</c:v>
                </c:pt>
                <c:pt idx="6989">
                  <c:v>-0.53863799999999995</c:v>
                </c:pt>
                <c:pt idx="6990">
                  <c:v>-2.2465700000000002</c:v>
                </c:pt>
                <c:pt idx="6991">
                  <c:v>-1.3303199999999999</c:v>
                </c:pt>
                <c:pt idx="6992">
                  <c:v>-0.15740100000000001</c:v>
                </c:pt>
                <c:pt idx="6993">
                  <c:v>-3.0467000000000001E-2</c:v>
                </c:pt>
                <c:pt idx="6994">
                  <c:v>-0.78496299999999997</c:v>
                </c:pt>
                <c:pt idx="6995">
                  <c:v>-1.88469</c:v>
                </c:pt>
                <c:pt idx="6996">
                  <c:v>-0.562774</c:v>
                </c:pt>
                <c:pt idx="6997">
                  <c:v>-1.8428199999999999</c:v>
                </c:pt>
                <c:pt idx="6998">
                  <c:v>-0.47436600000000001</c:v>
                </c:pt>
                <c:pt idx="6999">
                  <c:v>-1.96817</c:v>
                </c:pt>
                <c:pt idx="7000">
                  <c:v>-1.05291</c:v>
                </c:pt>
                <c:pt idx="7001">
                  <c:v>-1.0350600000000001</c:v>
                </c:pt>
                <c:pt idx="7002">
                  <c:v>-0.53863799999999995</c:v>
                </c:pt>
                <c:pt idx="7003">
                  <c:v>-0.45812900000000001</c:v>
                </c:pt>
                <c:pt idx="7004">
                  <c:v>-0.12474</c:v>
                </c:pt>
                <c:pt idx="7005">
                  <c:v>-0.64380899999999996</c:v>
                </c:pt>
                <c:pt idx="7006">
                  <c:v>-1.44339</c:v>
                </c:pt>
                <c:pt idx="7007">
                  <c:v>-1.19024</c:v>
                </c:pt>
                <c:pt idx="7008">
                  <c:v>-1.73919</c:v>
                </c:pt>
                <c:pt idx="7009">
                  <c:v>-1.63323</c:v>
                </c:pt>
                <c:pt idx="7010">
                  <c:v>-0.73760000000000003</c:v>
                </c:pt>
                <c:pt idx="7011">
                  <c:v>-0.86602800000000002</c:v>
                </c:pt>
                <c:pt idx="7012">
                  <c:v>-1.3859999999999999</c:v>
                </c:pt>
                <c:pt idx="7013">
                  <c:v>-1.9700899999999999</c:v>
                </c:pt>
                <c:pt idx="7014">
                  <c:v>-1.4523900000000001</c:v>
                </c:pt>
                <c:pt idx="7015">
                  <c:v>-1.9700899999999999</c:v>
                </c:pt>
                <c:pt idx="7016">
                  <c:v>-0.424425</c:v>
                </c:pt>
                <c:pt idx="7017">
                  <c:v>-1.40967</c:v>
                </c:pt>
                <c:pt idx="7018">
                  <c:v>-2.2428900000000001</c:v>
                </c:pt>
                <c:pt idx="7019">
                  <c:v>-1.9193899999999999</c:v>
                </c:pt>
                <c:pt idx="7020">
                  <c:v>-0.424425</c:v>
                </c:pt>
                <c:pt idx="7021">
                  <c:v>-1.73919</c:v>
                </c:pt>
                <c:pt idx="7022">
                  <c:v>-4.0900000000000002E-4</c:v>
                </c:pt>
                <c:pt idx="7023">
                  <c:v>-1.3182799999999999</c:v>
                </c:pt>
                <c:pt idx="7024">
                  <c:v>-1.3875</c:v>
                </c:pt>
                <c:pt idx="7025">
                  <c:v>-1.2770600000000001</c:v>
                </c:pt>
                <c:pt idx="7026">
                  <c:v>-1.4946699999999999</c:v>
                </c:pt>
                <c:pt idx="7027">
                  <c:v>-2.1773699999999998</c:v>
                </c:pt>
                <c:pt idx="7028">
                  <c:v>-0.41298200000000002</c:v>
                </c:pt>
                <c:pt idx="7029">
                  <c:v>-1.579</c:v>
                </c:pt>
                <c:pt idx="7030">
                  <c:v>-0.60604000000000002</c:v>
                </c:pt>
                <c:pt idx="7031">
                  <c:v>-1.9700899999999999</c:v>
                </c:pt>
                <c:pt idx="7032">
                  <c:v>-1.7055899999999999</c:v>
                </c:pt>
                <c:pt idx="7033">
                  <c:v>-1.06718</c:v>
                </c:pt>
                <c:pt idx="7034">
                  <c:v>-1.2042900000000001</c:v>
                </c:pt>
                <c:pt idx="7035">
                  <c:v>-1.81423</c:v>
                </c:pt>
                <c:pt idx="7036">
                  <c:v>-1.3875</c:v>
                </c:pt>
                <c:pt idx="7037">
                  <c:v>-1.71515</c:v>
                </c:pt>
                <c:pt idx="7038">
                  <c:v>-1.86883</c:v>
                </c:pt>
                <c:pt idx="7039">
                  <c:v>-0.86602800000000002</c:v>
                </c:pt>
                <c:pt idx="7040">
                  <c:v>-2.2428900000000001</c:v>
                </c:pt>
                <c:pt idx="7041">
                  <c:v>-1.0421199999999999</c:v>
                </c:pt>
                <c:pt idx="7042">
                  <c:v>-0.116525</c:v>
                </c:pt>
                <c:pt idx="7043">
                  <c:v>-1.0071099999999999</c:v>
                </c:pt>
                <c:pt idx="7044">
                  <c:v>-4.0900000000000002E-4</c:v>
                </c:pt>
                <c:pt idx="7045">
                  <c:v>-0.995869</c:v>
                </c:pt>
                <c:pt idx="7046">
                  <c:v>-0.70523199999999997</c:v>
                </c:pt>
                <c:pt idx="7047">
                  <c:v>-0.38692799999999999</c:v>
                </c:pt>
                <c:pt idx="7048">
                  <c:v>-1.0354399999999999</c:v>
                </c:pt>
                <c:pt idx="7049">
                  <c:v>-0.37059399999999998</c:v>
                </c:pt>
                <c:pt idx="7050">
                  <c:v>-0.58646200000000004</c:v>
                </c:pt>
                <c:pt idx="7051">
                  <c:v>-0.62761400000000001</c:v>
                </c:pt>
                <c:pt idx="7052">
                  <c:v>0.153007</c:v>
                </c:pt>
                <c:pt idx="7053">
                  <c:v>0.40436800000000001</c:v>
                </c:pt>
                <c:pt idx="7054">
                  <c:v>-0.63271100000000002</c:v>
                </c:pt>
                <c:pt idx="7055">
                  <c:v>-0.995869</c:v>
                </c:pt>
                <c:pt idx="7056">
                  <c:v>-0.31176900000000002</c:v>
                </c:pt>
                <c:pt idx="7057">
                  <c:v>-1.0354399999999999</c:v>
                </c:pt>
                <c:pt idx="7058">
                  <c:v>3.3737000000000003E-2</c:v>
                </c:pt>
                <c:pt idx="7059">
                  <c:v>-0.62254299999999996</c:v>
                </c:pt>
                <c:pt idx="7060">
                  <c:v>0.28079300000000001</c:v>
                </c:pt>
                <c:pt idx="7061">
                  <c:v>-0.75326599999999999</c:v>
                </c:pt>
                <c:pt idx="7062">
                  <c:v>-0.37059399999999998</c:v>
                </c:pt>
                <c:pt idx="7063">
                  <c:v>-0.959337</c:v>
                </c:pt>
                <c:pt idx="7064">
                  <c:v>0.186803</c:v>
                </c:pt>
                <c:pt idx="7065">
                  <c:v>-0.69280299999999995</c:v>
                </c:pt>
                <c:pt idx="7066">
                  <c:v>-0.108611</c:v>
                </c:pt>
                <c:pt idx="7067">
                  <c:v>-0.62761400000000001</c:v>
                </c:pt>
                <c:pt idx="7068">
                  <c:v>0.1096</c:v>
                </c:pt>
                <c:pt idx="7069">
                  <c:v>-0.184972</c:v>
                </c:pt>
                <c:pt idx="7070">
                  <c:v>-9.0924000000000005E-2</c:v>
                </c:pt>
                <c:pt idx="7071">
                  <c:v>-1.3604700000000001</c:v>
                </c:pt>
                <c:pt idx="7072">
                  <c:v>-1.12094</c:v>
                </c:pt>
                <c:pt idx="7073">
                  <c:v>-0.48302899999999999</c:v>
                </c:pt>
                <c:pt idx="7074">
                  <c:v>-1.4146700000000001</c:v>
                </c:pt>
                <c:pt idx="7075">
                  <c:v>-0.38905400000000001</c:v>
                </c:pt>
                <c:pt idx="7076">
                  <c:v>-0.29028900000000002</c:v>
                </c:pt>
                <c:pt idx="7077">
                  <c:v>-4.8051999999999997E-2</c:v>
                </c:pt>
                <c:pt idx="7078">
                  <c:v>-1.0196700000000001</c:v>
                </c:pt>
                <c:pt idx="7079">
                  <c:v>-0.29028900000000002</c:v>
                </c:pt>
                <c:pt idx="7080">
                  <c:v>-1.5092000000000001</c:v>
                </c:pt>
                <c:pt idx="7081">
                  <c:v>-0.39404299999999998</c:v>
                </c:pt>
                <c:pt idx="7082">
                  <c:v>-0.103824</c:v>
                </c:pt>
                <c:pt idx="7083">
                  <c:v>-0.25550699999999998</c:v>
                </c:pt>
                <c:pt idx="7084">
                  <c:v>-0.103824</c:v>
                </c:pt>
                <c:pt idx="7085">
                  <c:v>-1.4384999999999999</c:v>
                </c:pt>
                <c:pt idx="7086">
                  <c:v>-0.40680100000000002</c:v>
                </c:pt>
                <c:pt idx="7087">
                  <c:v>-1.22329</c:v>
                </c:pt>
                <c:pt idx="7088">
                  <c:v>-0.42808400000000002</c:v>
                </c:pt>
                <c:pt idx="7089">
                  <c:v>-0.30018</c:v>
                </c:pt>
                <c:pt idx="7090">
                  <c:v>-1.4757199999999999</c:v>
                </c:pt>
                <c:pt idx="7091">
                  <c:v>-0.79482200000000003</c:v>
                </c:pt>
                <c:pt idx="7092">
                  <c:v>-0.81634300000000004</c:v>
                </c:pt>
                <c:pt idx="7093">
                  <c:v>-0.377245</c:v>
                </c:pt>
                <c:pt idx="7094">
                  <c:v>-0.92923699999999998</c:v>
                </c:pt>
                <c:pt idx="7095">
                  <c:v>-0.41905599999999998</c:v>
                </c:pt>
                <c:pt idx="7096">
                  <c:v>-0.41636200000000001</c:v>
                </c:pt>
                <c:pt idx="7097">
                  <c:v>-0.42808400000000002</c:v>
                </c:pt>
                <c:pt idx="7098">
                  <c:v>0.10209699999999999</c:v>
                </c:pt>
                <c:pt idx="7099">
                  <c:v>-0.45092100000000002</c:v>
                </c:pt>
                <c:pt idx="7100">
                  <c:v>-1.0811900000000001</c:v>
                </c:pt>
                <c:pt idx="7101">
                  <c:v>-0.26069999999999999</c:v>
                </c:pt>
                <c:pt idx="7102">
                  <c:v>-0.81858200000000003</c:v>
                </c:pt>
                <c:pt idx="7103">
                  <c:v>-0.42808400000000002</c:v>
                </c:pt>
                <c:pt idx="7104">
                  <c:v>-0.173927</c:v>
                </c:pt>
                <c:pt idx="7105">
                  <c:v>-1.20644</c:v>
                </c:pt>
                <c:pt idx="7106">
                  <c:v>-0.31673899999999999</c:v>
                </c:pt>
                <c:pt idx="7107">
                  <c:v>-0.2344</c:v>
                </c:pt>
                <c:pt idx="7108">
                  <c:v>-0.42808400000000002</c:v>
                </c:pt>
                <c:pt idx="7109">
                  <c:v>-1.3966700000000001</c:v>
                </c:pt>
                <c:pt idx="7110">
                  <c:v>-1.18466</c:v>
                </c:pt>
                <c:pt idx="7111">
                  <c:v>-0.814357</c:v>
                </c:pt>
                <c:pt idx="7112">
                  <c:v>-0.51518399999999998</c:v>
                </c:pt>
                <c:pt idx="7113">
                  <c:v>-0.17773800000000001</c:v>
                </c:pt>
                <c:pt idx="7114">
                  <c:v>-0.20480599999999999</c:v>
                </c:pt>
                <c:pt idx="7115">
                  <c:v>1.4592000000000001E-2</c:v>
                </c:pt>
                <c:pt idx="7116">
                  <c:v>-0.47746100000000002</c:v>
                </c:pt>
                <c:pt idx="7117">
                  <c:v>-0.131851</c:v>
                </c:pt>
                <c:pt idx="7118">
                  <c:v>0.20777999999999999</c:v>
                </c:pt>
                <c:pt idx="7119">
                  <c:v>-0.85113799999999995</c:v>
                </c:pt>
                <c:pt idx="7120">
                  <c:v>-0.19874700000000001</c:v>
                </c:pt>
                <c:pt idx="7121">
                  <c:v>-0.528277</c:v>
                </c:pt>
                <c:pt idx="7122">
                  <c:v>-0.19874700000000001</c:v>
                </c:pt>
                <c:pt idx="7123">
                  <c:v>-1.0837699999999999</c:v>
                </c:pt>
                <c:pt idx="7124">
                  <c:v>0.62951999999999997</c:v>
                </c:pt>
                <c:pt idx="7125">
                  <c:v>-0.61830700000000005</c:v>
                </c:pt>
                <c:pt idx="7126">
                  <c:v>0.296429</c:v>
                </c:pt>
                <c:pt idx="7127">
                  <c:v>0.296429</c:v>
                </c:pt>
                <c:pt idx="7128">
                  <c:v>1.0207299999999999</c:v>
                </c:pt>
                <c:pt idx="7129">
                  <c:v>-0.60013899999999998</c:v>
                </c:pt>
                <c:pt idx="7130">
                  <c:v>-0.528277</c:v>
                </c:pt>
                <c:pt idx="7131">
                  <c:v>-0.54938600000000004</c:v>
                </c:pt>
                <c:pt idx="7132">
                  <c:v>-8.2762000000000002E-2</c:v>
                </c:pt>
                <c:pt idx="7133">
                  <c:v>-0.71565699999999999</c:v>
                </c:pt>
                <c:pt idx="7134">
                  <c:v>-0.27489599999999997</c:v>
                </c:pt>
                <c:pt idx="7135">
                  <c:v>1.4592000000000001E-2</c:v>
                </c:pt>
                <c:pt idx="7136">
                  <c:v>0.39540399999999998</c:v>
                </c:pt>
                <c:pt idx="7137">
                  <c:v>-0.245144</c:v>
                </c:pt>
                <c:pt idx="7138">
                  <c:v>-0.19874700000000001</c:v>
                </c:pt>
                <c:pt idx="7139">
                  <c:v>0.296429</c:v>
                </c:pt>
                <c:pt idx="7140">
                  <c:v>0.14022399999999999</c:v>
                </c:pt>
                <c:pt idx="7141">
                  <c:v>0.296429</c:v>
                </c:pt>
                <c:pt idx="7142">
                  <c:v>-0.92684999999999995</c:v>
                </c:pt>
                <c:pt idx="7143">
                  <c:v>-8.4489999999999999E-3</c:v>
                </c:pt>
                <c:pt idx="7144">
                  <c:v>5.9829999999999996E-3</c:v>
                </c:pt>
                <c:pt idx="7145">
                  <c:v>-0.31653300000000001</c:v>
                </c:pt>
                <c:pt idx="7146">
                  <c:v>-0.31653300000000001</c:v>
                </c:pt>
                <c:pt idx="7147">
                  <c:v>-0.245642</c:v>
                </c:pt>
                <c:pt idx="7148">
                  <c:v>-0.23897499999999999</c:v>
                </c:pt>
                <c:pt idx="7149">
                  <c:v>-0.30815599999999999</c:v>
                </c:pt>
                <c:pt idx="7150">
                  <c:v>-9.8163E-2</c:v>
                </c:pt>
                <c:pt idx="7151">
                  <c:v>0.31837300000000002</c:v>
                </c:pt>
                <c:pt idx="7152">
                  <c:v>-0.31653300000000001</c:v>
                </c:pt>
                <c:pt idx="7153">
                  <c:v>0.37544</c:v>
                </c:pt>
                <c:pt idx="7154">
                  <c:v>0.17194100000000001</c:v>
                </c:pt>
                <c:pt idx="7155">
                  <c:v>0.40536699999999998</c:v>
                </c:pt>
                <c:pt idx="7156">
                  <c:v>-0.42679299999999998</c:v>
                </c:pt>
                <c:pt idx="7157">
                  <c:v>0.17982600000000001</c:v>
                </c:pt>
                <c:pt idx="7158">
                  <c:v>0.41755199999999998</c:v>
                </c:pt>
                <c:pt idx="7159">
                  <c:v>0.376442</c:v>
                </c:pt>
                <c:pt idx="7160">
                  <c:v>-0.23897499999999999</c:v>
                </c:pt>
                <c:pt idx="7161">
                  <c:v>-4.4602999999999997E-2</c:v>
                </c:pt>
                <c:pt idx="7162">
                  <c:v>-3.0946000000000001E-2</c:v>
                </c:pt>
                <c:pt idx="7163">
                  <c:v>-0.112902</c:v>
                </c:pt>
                <c:pt idx="7164">
                  <c:v>4.7578000000000002E-2</c:v>
                </c:pt>
                <c:pt idx="7165">
                  <c:v>-3.7235999999999998E-2</c:v>
                </c:pt>
                <c:pt idx="7166">
                  <c:v>4.6037000000000002E-2</c:v>
                </c:pt>
                <c:pt idx="7167">
                  <c:v>-0.46116200000000002</c:v>
                </c:pt>
                <c:pt idx="7168">
                  <c:v>8.2094E-2</c:v>
                </c:pt>
                <c:pt idx="7169">
                  <c:v>0.17203599999999999</c:v>
                </c:pt>
                <c:pt idx="7170">
                  <c:v>-8.7790000000000003E-3</c:v>
                </c:pt>
                <c:pt idx="7171">
                  <c:v>-0.17476900000000001</c:v>
                </c:pt>
                <c:pt idx="7172">
                  <c:v>-8.7790000000000003E-3</c:v>
                </c:pt>
                <c:pt idx="7173">
                  <c:v>0.17203599999999999</c:v>
                </c:pt>
                <c:pt idx="7174">
                  <c:v>-0.28720899999999999</c:v>
                </c:pt>
                <c:pt idx="7175">
                  <c:v>-0.104903</c:v>
                </c:pt>
                <c:pt idx="7176">
                  <c:v>0.210067</c:v>
                </c:pt>
                <c:pt idx="7177">
                  <c:v>0.24265600000000001</c:v>
                </c:pt>
                <c:pt idx="7178">
                  <c:v>-0.306311</c:v>
                </c:pt>
                <c:pt idx="7179">
                  <c:v>0.53124400000000005</c:v>
                </c:pt>
                <c:pt idx="7180">
                  <c:v>-0.17669000000000001</c:v>
                </c:pt>
                <c:pt idx="7181">
                  <c:v>-7.4994000000000005E-2</c:v>
                </c:pt>
                <c:pt idx="7182">
                  <c:v>-0.28720899999999999</c:v>
                </c:pt>
                <c:pt idx="7183">
                  <c:v>7.1197999999999997E-2</c:v>
                </c:pt>
                <c:pt idx="7184">
                  <c:v>-7.0280000000000004E-3</c:v>
                </c:pt>
                <c:pt idx="7185">
                  <c:v>-0.304452</c:v>
                </c:pt>
                <c:pt idx="7186">
                  <c:v>0.16806099999999999</c:v>
                </c:pt>
                <c:pt idx="7187">
                  <c:v>-0.14372099999999999</c:v>
                </c:pt>
                <c:pt idx="7188">
                  <c:v>-0.34876200000000002</c:v>
                </c:pt>
                <c:pt idx="7189">
                  <c:v>-0.191524</c:v>
                </c:pt>
                <c:pt idx="7190">
                  <c:v>-0.21689</c:v>
                </c:pt>
                <c:pt idx="7191">
                  <c:v>-4.7447000000000003E-2</c:v>
                </c:pt>
                <c:pt idx="7192">
                  <c:v>-0.328374</c:v>
                </c:pt>
                <c:pt idx="7193">
                  <c:v>0.28126200000000001</c:v>
                </c:pt>
                <c:pt idx="7194">
                  <c:v>0.113561</c:v>
                </c:pt>
                <c:pt idx="7195">
                  <c:v>-3.5382999999999998E-2</c:v>
                </c:pt>
                <c:pt idx="7196">
                  <c:v>-0.13054499999999999</c:v>
                </c:pt>
                <c:pt idx="7197">
                  <c:v>-0.18399299999999999</c:v>
                </c:pt>
                <c:pt idx="7198">
                  <c:v>-0.13054499999999999</c:v>
                </c:pt>
                <c:pt idx="7199">
                  <c:v>-0.31470799999999999</c:v>
                </c:pt>
                <c:pt idx="7200">
                  <c:v>-4.8750000000000002E-2</c:v>
                </c:pt>
                <c:pt idx="7201">
                  <c:v>-3.5382999999999998E-2</c:v>
                </c:pt>
                <c:pt idx="7202">
                  <c:v>0.206593</c:v>
                </c:pt>
                <c:pt idx="7203">
                  <c:v>-4.8750000000000002E-2</c:v>
                </c:pt>
                <c:pt idx="7204">
                  <c:v>-8.1392999999999993E-2</c:v>
                </c:pt>
                <c:pt idx="7205">
                  <c:v>0.19075400000000001</c:v>
                </c:pt>
                <c:pt idx="7206">
                  <c:v>-9.2273999999999995E-2</c:v>
                </c:pt>
                <c:pt idx="7207">
                  <c:v>-0.304452</c:v>
                </c:pt>
                <c:pt idx="7208">
                  <c:v>-0.34876200000000002</c:v>
                </c:pt>
                <c:pt idx="7209">
                  <c:v>0.21191499999999999</c:v>
                </c:pt>
                <c:pt idx="7210">
                  <c:v>-4.3278999999999998E-2</c:v>
                </c:pt>
                <c:pt idx="7211">
                  <c:v>-0.32473099999999999</c:v>
                </c:pt>
                <c:pt idx="7212">
                  <c:v>0.25917899999999999</c:v>
                </c:pt>
                <c:pt idx="7213">
                  <c:v>6.3710000000000003E-2</c:v>
                </c:pt>
                <c:pt idx="7214">
                  <c:v>-6.8680000000000005E-2</c:v>
                </c:pt>
                <c:pt idx="7215">
                  <c:v>0.117448</c:v>
                </c:pt>
                <c:pt idx="7216">
                  <c:v>-0.144234</c:v>
                </c:pt>
                <c:pt idx="7217">
                  <c:v>0.29827100000000001</c:v>
                </c:pt>
                <c:pt idx="7218">
                  <c:v>-7.5148999999999994E-2</c:v>
                </c:pt>
                <c:pt idx="7219">
                  <c:v>-0.144234</c:v>
                </c:pt>
                <c:pt idx="7220">
                  <c:v>-7.0787000000000003E-2</c:v>
                </c:pt>
                <c:pt idx="7221">
                  <c:v>-1.4649999999999999E-3</c:v>
                </c:pt>
                <c:pt idx="7222">
                  <c:v>-0.27268900000000001</c:v>
                </c:pt>
                <c:pt idx="7223">
                  <c:v>-0.23921500000000001</c:v>
                </c:pt>
                <c:pt idx="7224">
                  <c:v>-7.0787000000000003E-2</c:v>
                </c:pt>
                <c:pt idx="7225">
                  <c:v>-0.363236</c:v>
                </c:pt>
                <c:pt idx="7226">
                  <c:v>-0.363236</c:v>
                </c:pt>
                <c:pt idx="7227">
                  <c:v>0.69253699999999996</c:v>
                </c:pt>
                <c:pt idx="7228">
                  <c:v>-0.31788</c:v>
                </c:pt>
                <c:pt idx="7229">
                  <c:v>-0.314276</c:v>
                </c:pt>
                <c:pt idx="7230">
                  <c:v>6.3710000000000003E-2</c:v>
                </c:pt>
                <c:pt idx="7231">
                  <c:v>-8.5723999999999995E-2</c:v>
                </c:pt>
                <c:pt idx="7232">
                  <c:v>8.183E-2</c:v>
                </c:pt>
                <c:pt idx="7233">
                  <c:v>-0.67651700000000003</c:v>
                </c:pt>
                <c:pt idx="7234">
                  <c:v>-0.67651700000000003</c:v>
                </c:pt>
                <c:pt idx="7235">
                  <c:v>-0.21843299999999999</c:v>
                </c:pt>
                <c:pt idx="7236">
                  <c:v>-0.20738999999999999</c:v>
                </c:pt>
                <c:pt idx="7237">
                  <c:v>0.25917899999999999</c:v>
                </c:pt>
                <c:pt idx="7238">
                  <c:v>-0.506494</c:v>
                </c:pt>
                <c:pt idx="7239">
                  <c:v>-0.506494</c:v>
                </c:pt>
                <c:pt idx="7240">
                  <c:v>-0.42178500000000002</c:v>
                </c:pt>
                <c:pt idx="7241">
                  <c:v>0.17458299999999999</c:v>
                </c:pt>
                <c:pt idx="7242">
                  <c:v>-0.84165299999999998</c:v>
                </c:pt>
                <c:pt idx="7243">
                  <c:v>-0.98977899999999996</c:v>
                </c:pt>
                <c:pt idx="7244">
                  <c:v>-0.39905600000000002</c:v>
                </c:pt>
                <c:pt idx="7245">
                  <c:v>-0.48076099999999999</c:v>
                </c:pt>
                <c:pt idx="7246">
                  <c:v>-0.55371000000000004</c:v>
                </c:pt>
                <c:pt idx="7247">
                  <c:v>-0.19844899999999999</c:v>
                </c:pt>
                <c:pt idx="7248">
                  <c:v>0.24373500000000001</c:v>
                </c:pt>
                <c:pt idx="7249">
                  <c:v>6.1317000000000003E-2</c:v>
                </c:pt>
                <c:pt idx="7250">
                  <c:v>-0.39413599999999999</c:v>
                </c:pt>
                <c:pt idx="7251">
                  <c:v>-0.39413599999999999</c:v>
                </c:pt>
                <c:pt idx="7252">
                  <c:v>1.3145E-2</c:v>
                </c:pt>
                <c:pt idx="7253">
                  <c:v>-0.35986899999999999</c:v>
                </c:pt>
                <c:pt idx="7254">
                  <c:v>-0.55371000000000004</c:v>
                </c:pt>
                <c:pt idx="7255">
                  <c:v>-0.55371000000000004</c:v>
                </c:pt>
                <c:pt idx="7256">
                  <c:v>0.23974799999999999</c:v>
                </c:pt>
                <c:pt idx="7257">
                  <c:v>-0.314276</c:v>
                </c:pt>
                <c:pt idx="7258">
                  <c:v>0.140241</c:v>
                </c:pt>
                <c:pt idx="7259">
                  <c:v>0.26218599999999997</c:v>
                </c:pt>
                <c:pt idx="7260">
                  <c:v>-0.160084</c:v>
                </c:pt>
                <c:pt idx="7261">
                  <c:v>-8.8548000000000002E-2</c:v>
                </c:pt>
                <c:pt idx="7262">
                  <c:v>-1.23648</c:v>
                </c:pt>
                <c:pt idx="7263">
                  <c:v>-0.392044</c:v>
                </c:pt>
                <c:pt idx="7264">
                  <c:v>-0.83281000000000005</c:v>
                </c:pt>
                <c:pt idx="7265">
                  <c:v>-0.30830800000000003</c:v>
                </c:pt>
                <c:pt idx="7266">
                  <c:v>-0.91029199999999999</c:v>
                </c:pt>
                <c:pt idx="7267">
                  <c:v>-0.32671099999999997</c:v>
                </c:pt>
                <c:pt idx="7268">
                  <c:v>-0.790493</c:v>
                </c:pt>
                <c:pt idx="7269">
                  <c:v>-0.67353099999999999</c:v>
                </c:pt>
                <c:pt idx="7270">
                  <c:v>-9.6068000000000001E-2</c:v>
                </c:pt>
                <c:pt idx="7271">
                  <c:v>-9.6068000000000001E-2</c:v>
                </c:pt>
                <c:pt idx="7272">
                  <c:v>-8.8548000000000002E-2</c:v>
                </c:pt>
                <c:pt idx="7273">
                  <c:v>-0.83277299999999999</c:v>
                </c:pt>
                <c:pt idx="7274">
                  <c:v>-0.98427900000000002</c:v>
                </c:pt>
                <c:pt idx="7275">
                  <c:v>-0.220744</c:v>
                </c:pt>
                <c:pt idx="7276">
                  <c:v>-5.4359999999999999E-3</c:v>
                </c:pt>
                <c:pt idx="7277">
                  <c:v>-5.4359999999999999E-3</c:v>
                </c:pt>
                <c:pt idx="7278">
                  <c:v>-0.88247600000000004</c:v>
                </c:pt>
                <c:pt idx="7279">
                  <c:v>-0.63784200000000002</c:v>
                </c:pt>
                <c:pt idx="7280">
                  <c:v>0.566909</c:v>
                </c:pt>
                <c:pt idx="7281">
                  <c:v>-0.30830800000000003</c:v>
                </c:pt>
                <c:pt idx="7282">
                  <c:v>-0.32671099999999997</c:v>
                </c:pt>
                <c:pt idx="7283">
                  <c:v>-0.61580800000000002</c:v>
                </c:pt>
                <c:pt idx="7284">
                  <c:v>-0.36287199999999997</c:v>
                </c:pt>
                <c:pt idx="7285">
                  <c:v>-0.49647799999999997</c:v>
                </c:pt>
                <c:pt idx="7286">
                  <c:v>-0.77439499999999994</c:v>
                </c:pt>
                <c:pt idx="7287">
                  <c:v>-0.460845</c:v>
                </c:pt>
                <c:pt idx="7288">
                  <c:v>-0.71549799999999997</c:v>
                </c:pt>
                <c:pt idx="7289">
                  <c:v>-0.51020299999999996</c:v>
                </c:pt>
                <c:pt idx="7290">
                  <c:v>-0.12861700000000001</c:v>
                </c:pt>
                <c:pt idx="7291">
                  <c:v>-0.87695299999999998</c:v>
                </c:pt>
                <c:pt idx="7292">
                  <c:v>-0.84966600000000003</c:v>
                </c:pt>
                <c:pt idx="7293">
                  <c:v>-0.343889</c:v>
                </c:pt>
                <c:pt idx="7294">
                  <c:v>-0.79308000000000001</c:v>
                </c:pt>
                <c:pt idx="7295">
                  <c:v>-8.2923999999999998E-2</c:v>
                </c:pt>
                <c:pt idx="7296">
                  <c:v>-0.34925800000000001</c:v>
                </c:pt>
                <c:pt idx="7297">
                  <c:v>-0.96028500000000006</c:v>
                </c:pt>
                <c:pt idx="7298">
                  <c:v>-9.3480000000000004E-3</c:v>
                </c:pt>
                <c:pt idx="7299">
                  <c:v>-0.81881899999999996</c:v>
                </c:pt>
                <c:pt idx="7300">
                  <c:v>-0.36429699999999998</c:v>
                </c:pt>
                <c:pt idx="7301">
                  <c:v>-0.116239</c:v>
                </c:pt>
                <c:pt idx="7302">
                  <c:v>-0.16922799999999999</c:v>
                </c:pt>
                <c:pt idx="7303">
                  <c:v>-1.2422500000000001</c:v>
                </c:pt>
                <c:pt idx="7304">
                  <c:v>-0.36287199999999997</c:v>
                </c:pt>
                <c:pt idx="7305">
                  <c:v>-0.37692700000000001</c:v>
                </c:pt>
                <c:pt idx="7306">
                  <c:v>-0.62043400000000004</c:v>
                </c:pt>
                <c:pt idx="7307">
                  <c:v>-0.73934500000000003</c:v>
                </c:pt>
                <c:pt idx="7308">
                  <c:v>-0.55842999999999998</c:v>
                </c:pt>
                <c:pt idx="7309">
                  <c:v>-0.99878500000000003</c:v>
                </c:pt>
                <c:pt idx="7310">
                  <c:v>-0.20241700000000001</c:v>
                </c:pt>
                <c:pt idx="7311">
                  <c:v>-0.67954000000000003</c:v>
                </c:pt>
                <c:pt idx="7312">
                  <c:v>-3.4436000000000001E-2</c:v>
                </c:pt>
                <c:pt idx="7313">
                  <c:v>-0.42651899999999998</c:v>
                </c:pt>
                <c:pt idx="7314">
                  <c:v>-0.83110399999999995</c:v>
                </c:pt>
                <c:pt idx="7315">
                  <c:v>-7.5078000000000006E-2</c:v>
                </c:pt>
                <c:pt idx="7316">
                  <c:v>-0.26753300000000002</c:v>
                </c:pt>
                <c:pt idx="7317">
                  <c:v>-0.99878500000000003</c:v>
                </c:pt>
                <c:pt idx="7318">
                  <c:v>-0.131353</c:v>
                </c:pt>
                <c:pt idx="7319">
                  <c:v>-0.37692700000000001</c:v>
                </c:pt>
                <c:pt idx="7320">
                  <c:v>-0.34076000000000001</c:v>
                </c:pt>
                <c:pt idx="7321">
                  <c:v>0.42580299999999999</c:v>
                </c:pt>
                <c:pt idx="7322">
                  <c:v>-0.10946</c:v>
                </c:pt>
                <c:pt idx="7323">
                  <c:v>-0.20241700000000001</c:v>
                </c:pt>
                <c:pt idx="7324">
                  <c:v>-8.7221000000000007E-2</c:v>
                </c:pt>
                <c:pt idx="7325">
                  <c:v>6.4000000000000005E-4</c:v>
                </c:pt>
                <c:pt idx="7326">
                  <c:v>0.46024700000000002</c:v>
                </c:pt>
                <c:pt idx="7327">
                  <c:v>8.4038000000000002E-2</c:v>
                </c:pt>
                <c:pt idx="7328">
                  <c:v>-0.131353</c:v>
                </c:pt>
                <c:pt idx="7329">
                  <c:v>7.5461E-2</c:v>
                </c:pt>
                <c:pt idx="7330">
                  <c:v>-0.67954000000000003</c:v>
                </c:pt>
                <c:pt idx="7331">
                  <c:v>-0.76738200000000001</c:v>
                </c:pt>
                <c:pt idx="7332">
                  <c:v>-0.205877</c:v>
                </c:pt>
                <c:pt idx="7333">
                  <c:v>-0.339229</c:v>
                </c:pt>
                <c:pt idx="7334">
                  <c:v>-0.64054599999999995</c:v>
                </c:pt>
                <c:pt idx="7335">
                  <c:v>-0.101314</c:v>
                </c:pt>
                <c:pt idx="7336">
                  <c:v>-1.1126199999999999</c:v>
                </c:pt>
                <c:pt idx="7337">
                  <c:v>-0.26023099999999999</c:v>
                </c:pt>
                <c:pt idx="7338">
                  <c:v>-1.6727700000000001</c:v>
                </c:pt>
                <c:pt idx="7339">
                  <c:v>-0.26023099999999999</c:v>
                </c:pt>
                <c:pt idx="7340">
                  <c:v>0.29407699999999998</c:v>
                </c:pt>
                <c:pt idx="7341">
                  <c:v>-0.91764400000000002</c:v>
                </c:pt>
                <c:pt idx="7342">
                  <c:v>-0.61760700000000002</c:v>
                </c:pt>
                <c:pt idx="7343">
                  <c:v>-1.9702000000000001E-2</c:v>
                </c:pt>
                <c:pt idx="7344">
                  <c:v>-0.71940000000000004</c:v>
                </c:pt>
                <c:pt idx="7345">
                  <c:v>-1.1096999999999999</c:v>
                </c:pt>
                <c:pt idx="7346">
                  <c:v>-1.40107</c:v>
                </c:pt>
                <c:pt idx="7347">
                  <c:v>-0.38781700000000002</c:v>
                </c:pt>
                <c:pt idx="7348">
                  <c:v>0.29407699999999998</c:v>
                </c:pt>
                <c:pt idx="7349">
                  <c:v>7.7199000000000004E-2</c:v>
                </c:pt>
                <c:pt idx="7350">
                  <c:v>-0.21873000000000001</c:v>
                </c:pt>
                <c:pt idx="7351">
                  <c:v>-1.6727700000000001</c:v>
                </c:pt>
                <c:pt idx="7352">
                  <c:v>0.52874399999999999</c:v>
                </c:pt>
                <c:pt idx="7353">
                  <c:v>-0.99749900000000002</c:v>
                </c:pt>
                <c:pt idx="7354">
                  <c:v>-0.101314</c:v>
                </c:pt>
                <c:pt idx="7355">
                  <c:v>0.25401000000000001</c:v>
                </c:pt>
                <c:pt idx="7356">
                  <c:v>-0.39683400000000002</c:v>
                </c:pt>
                <c:pt idx="7357">
                  <c:v>-0.21873000000000001</c:v>
                </c:pt>
                <c:pt idx="7358">
                  <c:v>-0.53597499999999998</c:v>
                </c:pt>
                <c:pt idx="7359">
                  <c:v>-1.22566</c:v>
                </c:pt>
                <c:pt idx="7360">
                  <c:v>-1.0061199999999999</c:v>
                </c:pt>
                <c:pt idx="7361">
                  <c:v>-1.5569500000000001</c:v>
                </c:pt>
                <c:pt idx="7362">
                  <c:v>-1.0061199999999999</c:v>
                </c:pt>
                <c:pt idx="7363">
                  <c:v>-1.25993</c:v>
                </c:pt>
                <c:pt idx="7364">
                  <c:v>-0.39409100000000002</c:v>
                </c:pt>
                <c:pt idx="7365">
                  <c:v>-0.29139599999999999</c:v>
                </c:pt>
                <c:pt idx="7366">
                  <c:v>-0.59759300000000004</c:v>
                </c:pt>
                <c:pt idx="7367">
                  <c:v>0.15551999999999999</c:v>
                </c:pt>
                <c:pt idx="7368">
                  <c:v>-0.64744199999999996</c:v>
                </c:pt>
                <c:pt idx="7369">
                  <c:v>-1.36436</c:v>
                </c:pt>
                <c:pt idx="7370">
                  <c:v>-0.24939600000000001</c:v>
                </c:pt>
                <c:pt idx="7371">
                  <c:v>-1.76295</c:v>
                </c:pt>
                <c:pt idx="7372">
                  <c:v>-1.25065</c:v>
                </c:pt>
                <c:pt idx="7373">
                  <c:v>-0.85303899999999999</c:v>
                </c:pt>
                <c:pt idx="7374">
                  <c:v>-1.3452</c:v>
                </c:pt>
                <c:pt idx="7375">
                  <c:v>-0.60579700000000003</c:v>
                </c:pt>
                <c:pt idx="7376">
                  <c:v>-0.51608600000000004</c:v>
                </c:pt>
                <c:pt idx="7377">
                  <c:v>0.355599</c:v>
                </c:pt>
                <c:pt idx="7378">
                  <c:v>-1.0559099999999999</c:v>
                </c:pt>
                <c:pt idx="7379">
                  <c:v>-1.96709</c:v>
                </c:pt>
                <c:pt idx="7380">
                  <c:v>-0.59759300000000004</c:v>
                </c:pt>
                <c:pt idx="7381">
                  <c:v>-1.25065</c:v>
                </c:pt>
                <c:pt idx="7382">
                  <c:v>-1.84992</c:v>
                </c:pt>
                <c:pt idx="7383">
                  <c:v>-0.59759300000000004</c:v>
                </c:pt>
                <c:pt idx="7384">
                  <c:v>-0.80973700000000004</c:v>
                </c:pt>
                <c:pt idx="7385">
                  <c:v>-1.62395</c:v>
                </c:pt>
                <c:pt idx="7386">
                  <c:v>-0.31592999999999999</c:v>
                </c:pt>
                <c:pt idx="7387">
                  <c:v>-0.95893600000000001</c:v>
                </c:pt>
                <c:pt idx="7388">
                  <c:v>-1.6843900000000001</c:v>
                </c:pt>
                <c:pt idx="7389">
                  <c:v>-1.8615600000000001</c:v>
                </c:pt>
                <c:pt idx="7390">
                  <c:v>-0.98736999999999997</c:v>
                </c:pt>
                <c:pt idx="7391">
                  <c:v>-0.82850800000000002</c:v>
                </c:pt>
                <c:pt idx="7392">
                  <c:v>-0.90724400000000005</c:v>
                </c:pt>
                <c:pt idx="7393">
                  <c:v>-1.24448</c:v>
                </c:pt>
                <c:pt idx="7394">
                  <c:v>-1.5741000000000001</c:v>
                </c:pt>
                <c:pt idx="7395">
                  <c:v>-1.45211</c:v>
                </c:pt>
                <c:pt idx="7396">
                  <c:v>-0.57867999999999997</c:v>
                </c:pt>
                <c:pt idx="7397">
                  <c:v>-1.5605199999999999</c:v>
                </c:pt>
                <c:pt idx="7398">
                  <c:v>-1.01335</c:v>
                </c:pt>
                <c:pt idx="7399">
                  <c:v>-1.92909</c:v>
                </c:pt>
                <c:pt idx="7400">
                  <c:v>-2.0043199999999999</c:v>
                </c:pt>
                <c:pt idx="7401">
                  <c:v>-1.5082</c:v>
                </c:pt>
                <c:pt idx="7402">
                  <c:v>-0.82840499999999995</c:v>
                </c:pt>
                <c:pt idx="7403">
                  <c:v>-1.0305899999999999</c:v>
                </c:pt>
                <c:pt idx="7404">
                  <c:v>-0.70830800000000005</c:v>
                </c:pt>
                <c:pt idx="7405">
                  <c:v>-1.7566600000000001</c:v>
                </c:pt>
                <c:pt idx="7406">
                  <c:v>-1.5082</c:v>
                </c:pt>
                <c:pt idx="7407">
                  <c:v>-1.7343500000000001</c:v>
                </c:pt>
                <c:pt idx="7408">
                  <c:v>-1.44502</c:v>
                </c:pt>
                <c:pt idx="7409">
                  <c:v>-1.1978500000000001</c:v>
                </c:pt>
                <c:pt idx="7410">
                  <c:v>-0.72457899999999997</c:v>
                </c:pt>
                <c:pt idx="7411">
                  <c:v>-1.26214</c:v>
                </c:pt>
                <c:pt idx="7412">
                  <c:v>-1.44502</c:v>
                </c:pt>
                <c:pt idx="7413">
                  <c:v>-1.1556299999999999</c:v>
                </c:pt>
                <c:pt idx="7414">
                  <c:v>-0.87075999999999998</c:v>
                </c:pt>
                <c:pt idx="7415">
                  <c:v>-1.3396300000000001</c:v>
                </c:pt>
                <c:pt idx="7416">
                  <c:v>-1.24448</c:v>
                </c:pt>
                <c:pt idx="7417">
                  <c:v>-0.97672899999999996</c:v>
                </c:pt>
                <c:pt idx="7418">
                  <c:v>-1.6274500000000001</c:v>
                </c:pt>
                <c:pt idx="7419">
                  <c:v>-2.0136599999999998</c:v>
                </c:pt>
                <c:pt idx="7420">
                  <c:v>-1.3077399999999999</c:v>
                </c:pt>
                <c:pt idx="7421">
                  <c:v>-1.0064299999999999</c:v>
                </c:pt>
                <c:pt idx="7422">
                  <c:v>-0.74015600000000004</c:v>
                </c:pt>
                <c:pt idx="7423">
                  <c:v>-0.41345900000000002</c:v>
                </c:pt>
                <c:pt idx="7424">
                  <c:v>-0.72370900000000005</c:v>
                </c:pt>
                <c:pt idx="7425">
                  <c:v>-1.02382</c:v>
                </c:pt>
                <c:pt idx="7426">
                  <c:v>-0.72370900000000005</c:v>
                </c:pt>
                <c:pt idx="7427">
                  <c:v>-1.3611599999999999</c:v>
                </c:pt>
                <c:pt idx="7428">
                  <c:v>-1.6274500000000001</c:v>
                </c:pt>
                <c:pt idx="7429">
                  <c:v>-0.75117800000000001</c:v>
                </c:pt>
                <c:pt idx="7430">
                  <c:v>-1.6647700000000001</c:v>
                </c:pt>
                <c:pt idx="7431">
                  <c:v>-1.0064299999999999</c:v>
                </c:pt>
                <c:pt idx="7432">
                  <c:v>-0.99094199999999999</c:v>
                </c:pt>
                <c:pt idx="7433">
                  <c:v>-0.60881399999999997</c:v>
                </c:pt>
                <c:pt idx="7434">
                  <c:v>-0.87614800000000004</c:v>
                </c:pt>
                <c:pt idx="7435">
                  <c:v>-0.212031</c:v>
                </c:pt>
                <c:pt idx="7436">
                  <c:v>-1.46045</c:v>
                </c:pt>
                <c:pt idx="7437">
                  <c:v>-0.205261</c:v>
                </c:pt>
                <c:pt idx="7438">
                  <c:v>-0.72775400000000001</c:v>
                </c:pt>
                <c:pt idx="7439">
                  <c:v>-1.2628200000000001</c:v>
                </c:pt>
                <c:pt idx="7440">
                  <c:v>-0.75725900000000002</c:v>
                </c:pt>
                <c:pt idx="7441">
                  <c:v>-0.36502699999999999</c:v>
                </c:pt>
                <c:pt idx="7442">
                  <c:v>-0.81645100000000004</c:v>
                </c:pt>
                <c:pt idx="7443">
                  <c:v>-0.55443500000000001</c:v>
                </c:pt>
                <c:pt idx="7444">
                  <c:v>-1.0865899999999999</c:v>
                </c:pt>
                <c:pt idx="7445">
                  <c:v>-0.72775400000000001</c:v>
                </c:pt>
                <c:pt idx="7446">
                  <c:v>-0.40671400000000002</c:v>
                </c:pt>
                <c:pt idx="7447">
                  <c:v>-0.36502699999999999</c:v>
                </c:pt>
                <c:pt idx="7448">
                  <c:v>-0.30902600000000002</c:v>
                </c:pt>
                <c:pt idx="7449">
                  <c:v>-0.45131100000000002</c:v>
                </c:pt>
                <c:pt idx="7450">
                  <c:v>-0.76944199999999996</c:v>
                </c:pt>
                <c:pt idx="7451">
                  <c:v>-0.92884699999999998</c:v>
                </c:pt>
                <c:pt idx="7452">
                  <c:v>-0.81645100000000004</c:v>
                </c:pt>
                <c:pt idx="7453">
                  <c:v>-0.81645100000000004</c:v>
                </c:pt>
                <c:pt idx="7454">
                  <c:v>-0.36502699999999999</c:v>
                </c:pt>
                <c:pt idx="7455">
                  <c:v>-1.4767399999999999</c:v>
                </c:pt>
                <c:pt idx="7456">
                  <c:v>-0.82549099999999997</c:v>
                </c:pt>
                <c:pt idx="7457">
                  <c:v>-1.0858300000000001</c:v>
                </c:pt>
                <c:pt idx="7458">
                  <c:v>-0.96692999999999996</c:v>
                </c:pt>
                <c:pt idx="7459">
                  <c:v>-0.88803299999999996</c:v>
                </c:pt>
                <c:pt idx="7460">
                  <c:v>3.6162E-2</c:v>
                </c:pt>
                <c:pt idx="7461">
                  <c:v>-1.55297</c:v>
                </c:pt>
                <c:pt idx="7462">
                  <c:v>-1.05444</c:v>
                </c:pt>
                <c:pt idx="7463">
                  <c:v>-0.87864699999999996</c:v>
                </c:pt>
                <c:pt idx="7464">
                  <c:v>-1.3806499999999999</c:v>
                </c:pt>
                <c:pt idx="7465">
                  <c:v>-0.74098399999999998</c:v>
                </c:pt>
                <c:pt idx="7466">
                  <c:v>-1.85501</c:v>
                </c:pt>
                <c:pt idx="7467">
                  <c:v>-1.19045</c:v>
                </c:pt>
                <c:pt idx="7468">
                  <c:v>-1.03342</c:v>
                </c:pt>
                <c:pt idx="7469">
                  <c:v>-1.9609700000000001</c:v>
                </c:pt>
                <c:pt idx="7470">
                  <c:v>-0.71912600000000004</c:v>
                </c:pt>
                <c:pt idx="7471">
                  <c:v>-1.1998899999999999</c:v>
                </c:pt>
                <c:pt idx="7472">
                  <c:v>3.6162E-2</c:v>
                </c:pt>
                <c:pt idx="7473">
                  <c:v>-1.24478</c:v>
                </c:pt>
                <c:pt idx="7474">
                  <c:v>-1.85501</c:v>
                </c:pt>
                <c:pt idx="7475">
                  <c:v>-1.3250599999999999</c:v>
                </c:pt>
                <c:pt idx="7476">
                  <c:v>-0.64752100000000001</c:v>
                </c:pt>
                <c:pt idx="7477">
                  <c:v>-1.4477800000000001</c:v>
                </c:pt>
                <c:pt idx="7478">
                  <c:v>-1.1136299999999999</c:v>
                </c:pt>
                <c:pt idx="7479">
                  <c:v>-1.08697</c:v>
                </c:pt>
                <c:pt idx="7480">
                  <c:v>-1.5684800000000001</c:v>
                </c:pt>
                <c:pt idx="7481">
                  <c:v>-1.6412599999999999</c:v>
                </c:pt>
                <c:pt idx="7482">
                  <c:v>-0.61267199999999999</c:v>
                </c:pt>
                <c:pt idx="7483">
                  <c:v>-1.2109700000000001</c:v>
                </c:pt>
                <c:pt idx="7484">
                  <c:v>-1.03156</c:v>
                </c:pt>
                <c:pt idx="7485">
                  <c:v>-1.06775</c:v>
                </c:pt>
                <c:pt idx="7486">
                  <c:v>-1.83287</c:v>
                </c:pt>
                <c:pt idx="7487">
                  <c:v>-0.338426</c:v>
                </c:pt>
                <c:pt idx="7488">
                  <c:v>-0.72354399999999996</c:v>
                </c:pt>
                <c:pt idx="7489">
                  <c:v>-0.756193</c:v>
                </c:pt>
                <c:pt idx="7490">
                  <c:v>-1.4770700000000001</c:v>
                </c:pt>
                <c:pt idx="7491">
                  <c:v>-0.89447399999999999</c:v>
                </c:pt>
                <c:pt idx="7492">
                  <c:v>-0.173732</c:v>
                </c:pt>
                <c:pt idx="7493">
                  <c:v>-1.46793</c:v>
                </c:pt>
                <c:pt idx="7494">
                  <c:v>-1.46793</c:v>
                </c:pt>
                <c:pt idx="7495">
                  <c:v>-1.5684800000000001</c:v>
                </c:pt>
                <c:pt idx="7496">
                  <c:v>-1.4770700000000001</c:v>
                </c:pt>
                <c:pt idx="7497">
                  <c:v>-1.35744</c:v>
                </c:pt>
                <c:pt idx="7498">
                  <c:v>-1.67344</c:v>
                </c:pt>
                <c:pt idx="7499">
                  <c:v>-0.338426</c:v>
                </c:pt>
                <c:pt idx="7500">
                  <c:v>-1.17811</c:v>
                </c:pt>
                <c:pt idx="7501">
                  <c:v>-0.756193</c:v>
                </c:pt>
                <c:pt idx="7502">
                  <c:v>-0.96397500000000003</c:v>
                </c:pt>
                <c:pt idx="7503">
                  <c:v>-0.45075900000000002</c:v>
                </c:pt>
                <c:pt idx="7504">
                  <c:v>-1.69354</c:v>
                </c:pt>
                <c:pt idx="7505">
                  <c:v>-1.579</c:v>
                </c:pt>
                <c:pt idx="7506">
                  <c:v>-0.14446800000000001</c:v>
                </c:pt>
                <c:pt idx="7507">
                  <c:v>-0.94434300000000004</c:v>
                </c:pt>
                <c:pt idx="7508">
                  <c:v>-1.1110899999999999</c:v>
                </c:pt>
                <c:pt idx="7509">
                  <c:v>-0.29712899999999998</c:v>
                </c:pt>
                <c:pt idx="7510">
                  <c:v>-0.35955999999999999</c:v>
                </c:pt>
                <c:pt idx="7511">
                  <c:v>-1.3793200000000001</c:v>
                </c:pt>
                <c:pt idx="7512">
                  <c:v>-1.1148499999999999</c:v>
                </c:pt>
                <c:pt idx="7513">
                  <c:v>-1.1148499999999999</c:v>
                </c:pt>
                <c:pt idx="7514">
                  <c:v>-0.29712899999999998</c:v>
                </c:pt>
                <c:pt idx="7515">
                  <c:v>-5.9945999999999999E-2</c:v>
                </c:pt>
                <c:pt idx="7516">
                  <c:v>-0.26344099999999998</c:v>
                </c:pt>
                <c:pt idx="7517">
                  <c:v>-0.94354700000000002</c:v>
                </c:pt>
                <c:pt idx="7518">
                  <c:v>-0.55757599999999996</c:v>
                </c:pt>
                <c:pt idx="7519">
                  <c:v>-0.95416699999999999</c:v>
                </c:pt>
                <c:pt idx="7520">
                  <c:v>-1.2042900000000001</c:v>
                </c:pt>
                <c:pt idx="7521">
                  <c:v>-0.84116599999999997</c:v>
                </c:pt>
                <c:pt idx="7522">
                  <c:v>-0.84266200000000002</c:v>
                </c:pt>
                <c:pt idx="7523">
                  <c:v>-0.35955999999999999</c:v>
                </c:pt>
                <c:pt idx="7524">
                  <c:v>-0.145984</c:v>
                </c:pt>
                <c:pt idx="7525">
                  <c:v>-0.68079100000000004</c:v>
                </c:pt>
                <c:pt idx="7526">
                  <c:v>0.12013</c:v>
                </c:pt>
                <c:pt idx="7527">
                  <c:v>-9.4270000000000007E-2</c:v>
                </c:pt>
                <c:pt idx="7528">
                  <c:v>-1.0523400000000001</c:v>
                </c:pt>
                <c:pt idx="7529">
                  <c:v>-0.242641</c:v>
                </c:pt>
                <c:pt idx="7530">
                  <c:v>-0.29876000000000003</c:v>
                </c:pt>
                <c:pt idx="7531">
                  <c:v>-0.30708299999999999</c:v>
                </c:pt>
                <c:pt idx="7532">
                  <c:v>-0.232797</c:v>
                </c:pt>
                <c:pt idx="7533">
                  <c:v>-0.43552000000000002</c:v>
                </c:pt>
                <c:pt idx="7534">
                  <c:v>-0.26671699999999998</c:v>
                </c:pt>
                <c:pt idx="7535">
                  <c:v>-0.38068400000000002</c:v>
                </c:pt>
                <c:pt idx="7536">
                  <c:v>-1.10707</c:v>
                </c:pt>
                <c:pt idx="7537">
                  <c:v>-8.0084000000000002E-2</c:v>
                </c:pt>
                <c:pt idx="7538">
                  <c:v>-0.29876000000000003</c:v>
                </c:pt>
                <c:pt idx="7539">
                  <c:v>-0.21210000000000001</c:v>
                </c:pt>
                <c:pt idx="7540">
                  <c:v>-0.38068400000000002</c:v>
                </c:pt>
                <c:pt idx="7541">
                  <c:v>-0.99355099999999996</c:v>
                </c:pt>
                <c:pt idx="7542">
                  <c:v>-0.19924</c:v>
                </c:pt>
                <c:pt idx="7543">
                  <c:v>-1.1062000000000001</c:v>
                </c:pt>
                <c:pt idx="7544">
                  <c:v>-1.3345400000000001</c:v>
                </c:pt>
                <c:pt idx="7545">
                  <c:v>-0.25417699999999999</c:v>
                </c:pt>
                <c:pt idx="7546">
                  <c:v>-0.40205000000000002</c:v>
                </c:pt>
                <c:pt idx="7547">
                  <c:v>-0.767845</c:v>
                </c:pt>
                <c:pt idx="7548">
                  <c:v>-0.91225000000000001</c:v>
                </c:pt>
                <c:pt idx="7549">
                  <c:v>-0.91318100000000002</c:v>
                </c:pt>
                <c:pt idx="7550">
                  <c:v>-1.06778</c:v>
                </c:pt>
                <c:pt idx="7551">
                  <c:v>-0.70428400000000002</c:v>
                </c:pt>
                <c:pt idx="7552">
                  <c:v>-1.27403</c:v>
                </c:pt>
                <c:pt idx="7553">
                  <c:v>-0.99355099999999996</c:v>
                </c:pt>
                <c:pt idx="7554">
                  <c:v>-0.767845</c:v>
                </c:pt>
                <c:pt idx="7555">
                  <c:v>-0.45013700000000001</c:v>
                </c:pt>
                <c:pt idx="7556">
                  <c:v>-0.86125600000000002</c:v>
                </c:pt>
                <c:pt idx="7557">
                  <c:v>-0.58598399999999995</c:v>
                </c:pt>
                <c:pt idx="7558">
                  <c:v>-0.45013700000000001</c:v>
                </c:pt>
                <c:pt idx="7559">
                  <c:v>-0.45013700000000001</c:v>
                </c:pt>
                <c:pt idx="7560">
                  <c:v>-0.137541</c:v>
                </c:pt>
                <c:pt idx="7561">
                  <c:v>-0.59424699999999997</c:v>
                </c:pt>
                <c:pt idx="7562">
                  <c:v>-0.163462</c:v>
                </c:pt>
                <c:pt idx="7563">
                  <c:v>0.41871900000000001</c:v>
                </c:pt>
                <c:pt idx="7564">
                  <c:v>-0.18145500000000001</c:v>
                </c:pt>
                <c:pt idx="7565">
                  <c:v>0.11072899999999999</c:v>
                </c:pt>
                <c:pt idx="7566">
                  <c:v>-0.58601499999999995</c:v>
                </c:pt>
                <c:pt idx="7567">
                  <c:v>-0.67700700000000003</c:v>
                </c:pt>
                <c:pt idx="7568">
                  <c:v>0.49120000000000003</c:v>
                </c:pt>
                <c:pt idx="7569">
                  <c:v>-0.98429199999999994</c:v>
                </c:pt>
                <c:pt idx="7570">
                  <c:v>-0.87064699999999995</c:v>
                </c:pt>
                <c:pt idx="7571">
                  <c:v>-0.58601499999999995</c:v>
                </c:pt>
                <c:pt idx="7572">
                  <c:v>0.49120000000000003</c:v>
                </c:pt>
                <c:pt idx="7573">
                  <c:v>-0.38241199999999997</c:v>
                </c:pt>
                <c:pt idx="7574">
                  <c:v>-0.84360400000000002</c:v>
                </c:pt>
                <c:pt idx="7575">
                  <c:v>-0.38241199999999997</c:v>
                </c:pt>
                <c:pt idx="7576">
                  <c:v>0.41871900000000001</c:v>
                </c:pt>
                <c:pt idx="7577">
                  <c:v>-0.18585499999999999</c:v>
                </c:pt>
                <c:pt idx="7578">
                  <c:v>-0.19626199999999999</c:v>
                </c:pt>
                <c:pt idx="7579">
                  <c:v>0.65780799999999995</c:v>
                </c:pt>
                <c:pt idx="7580">
                  <c:v>-0.44264300000000001</c:v>
                </c:pt>
                <c:pt idx="7581">
                  <c:v>-0.71108000000000005</c:v>
                </c:pt>
                <c:pt idx="7582">
                  <c:v>-0.87064699999999995</c:v>
                </c:pt>
                <c:pt idx="7583">
                  <c:v>-0.58598399999999995</c:v>
                </c:pt>
                <c:pt idx="7584">
                  <c:v>-0.87064699999999995</c:v>
                </c:pt>
                <c:pt idx="7585">
                  <c:v>0.11072899999999999</c:v>
                </c:pt>
                <c:pt idx="7586">
                  <c:v>-7.8465999999999994E-2</c:v>
                </c:pt>
                <c:pt idx="7587">
                  <c:v>0.91979100000000003</c:v>
                </c:pt>
                <c:pt idx="7588">
                  <c:v>-6.3067999999999999E-2</c:v>
                </c:pt>
                <c:pt idx="7589">
                  <c:v>0.30970199999999998</c:v>
                </c:pt>
                <c:pt idx="7590">
                  <c:v>0.31330400000000003</c:v>
                </c:pt>
                <c:pt idx="7591">
                  <c:v>1.1490000000000001E-3</c:v>
                </c:pt>
                <c:pt idx="7592">
                  <c:v>0.21501000000000001</c:v>
                </c:pt>
                <c:pt idx="7593">
                  <c:v>0.89908399999999999</c:v>
                </c:pt>
                <c:pt idx="7594">
                  <c:v>0.13006300000000001</c:v>
                </c:pt>
                <c:pt idx="7595">
                  <c:v>4.921E-3</c:v>
                </c:pt>
                <c:pt idx="7596">
                  <c:v>0.78871400000000003</c:v>
                </c:pt>
                <c:pt idx="7597">
                  <c:v>0.78871400000000003</c:v>
                </c:pt>
                <c:pt idx="7598">
                  <c:v>0.23818300000000001</c:v>
                </c:pt>
                <c:pt idx="7599">
                  <c:v>0.72673399999999999</c:v>
                </c:pt>
                <c:pt idx="7600">
                  <c:v>0.395287</c:v>
                </c:pt>
                <c:pt idx="7601">
                  <c:v>0.78871400000000003</c:v>
                </c:pt>
                <c:pt idx="7602">
                  <c:v>-0.26843</c:v>
                </c:pt>
                <c:pt idx="7603">
                  <c:v>0.500641</c:v>
                </c:pt>
                <c:pt idx="7604">
                  <c:v>0.45271</c:v>
                </c:pt>
                <c:pt idx="7605">
                  <c:v>-0.13672400000000001</c:v>
                </c:pt>
                <c:pt idx="7606">
                  <c:v>9.1897999999999994E-2</c:v>
                </c:pt>
                <c:pt idx="7607">
                  <c:v>-0.478829</c:v>
                </c:pt>
                <c:pt idx="7608">
                  <c:v>1.3693E-2</c:v>
                </c:pt>
                <c:pt idx="7609">
                  <c:v>0.187975</c:v>
                </c:pt>
                <c:pt idx="7610">
                  <c:v>-0.13672400000000001</c:v>
                </c:pt>
                <c:pt idx="7611">
                  <c:v>-0.17347000000000001</c:v>
                </c:pt>
                <c:pt idx="7612">
                  <c:v>-0.32158999999999999</c:v>
                </c:pt>
                <c:pt idx="7613">
                  <c:v>0.47758299999999998</c:v>
                </c:pt>
                <c:pt idx="7614">
                  <c:v>0.13616900000000001</c:v>
                </c:pt>
                <c:pt idx="7615">
                  <c:v>0.40557500000000002</c:v>
                </c:pt>
                <c:pt idx="7616">
                  <c:v>0.236011</c:v>
                </c:pt>
                <c:pt idx="7617">
                  <c:v>0.706368</c:v>
                </c:pt>
                <c:pt idx="7618">
                  <c:v>-7.4994000000000005E-2</c:v>
                </c:pt>
                <c:pt idx="7619">
                  <c:v>-0.17347000000000001</c:v>
                </c:pt>
                <c:pt idx="7620">
                  <c:v>-0.25259100000000001</c:v>
                </c:pt>
                <c:pt idx="7621">
                  <c:v>-0.38218000000000002</c:v>
                </c:pt>
                <c:pt idx="7622">
                  <c:v>0.36446400000000001</c:v>
                </c:pt>
                <c:pt idx="7623">
                  <c:v>0.237037</c:v>
                </c:pt>
                <c:pt idx="7624">
                  <c:v>0.13616900000000001</c:v>
                </c:pt>
                <c:pt idx="7625">
                  <c:v>9.1897999999999994E-2</c:v>
                </c:pt>
                <c:pt idx="7626">
                  <c:v>0.11007</c:v>
                </c:pt>
                <c:pt idx="7627">
                  <c:v>-0.27499099999999999</c:v>
                </c:pt>
                <c:pt idx="7628">
                  <c:v>-0.36396600000000001</c:v>
                </c:pt>
                <c:pt idx="7629">
                  <c:v>-2.1742999999999998E-2</c:v>
                </c:pt>
                <c:pt idx="7630">
                  <c:v>0.30184800000000001</c:v>
                </c:pt>
                <c:pt idx="7631">
                  <c:v>-0.19669900000000001</c:v>
                </c:pt>
                <c:pt idx="7632">
                  <c:v>9.4187000000000007E-2</c:v>
                </c:pt>
                <c:pt idx="7633">
                  <c:v>0.16805999999999999</c:v>
                </c:pt>
                <c:pt idx="7634">
                  <c:v>-0.14766899999999999</c:v>
                </c:pt>
                <c:pt idx="7635">
                  <c:v>-0.213947</c:v>
                </c:pt>
                <c:pt idx="7636">
                  <c:v>0.17494299999999999</c:v>
                </c:pt>
                <c:pt idx="7637">
                  <c:v>0.184229</c:v>
                </c:pt>
                <c:pt idx="7638">
                  <c:v>-0.42544100000000001</c:v>
                </c:pt>
                <c:pt idx="7639">
                  <c:v>-0.30692599999999998</c:v>
                </c:pt>
                <c:pt idx="7640">
                  <c:v>-3.9379999999999998E-2</c:v>
                </c:pt>
                <c:pt idx="7641">
                  <c:v>0.296736</c:v>
                </c:pt>
                <c:pt idx="7642">
                  <c:v>2.7106000000000002E-2</c:v>
                </c:pt>
                <c:pt idx="7643">
                  <c:v>-0.124358</c:v>
                </c:pt>
                <c:pt idx="7644">
                  <c:v>0.184229</c:v>
                </c:pt>
                <c:pt idx="7645">
                  <c:v>-5.3553999999999997E-2</c:v>
                </c:pt>
                <c:pt idx="7646">
                  <c:v>2.7106000000000002E-2</c:v>
                </c:pt>
                <c:pt idx="7647">
                  <c:v>0.296736</c:v>
                </c:pt>
                <c:pt idx="7648">
                  <c:v>-0.208645</c:v>
                </c:pt>
                <c:pt idx="7649">
                  <c:v>2.7106000000000002E-2</c:v>
                </c:pt>
                <c:pt idx="7650">
                  <c:v>-0.26541500000000001</c:v>
                </c:pt>
                <c:pt idx="7651">
                  <c:v>-0.31633600000000001</c:v>
                </c:pt>
                <c:pt idx="7652">
                  <c:v>-0.20888899999999999</c:v>
                </c:pt>
                <c:pt idx="7653">
                  <c:v>0.160049</c:v>
                </c:pt>
                <c:pt idx="7654">
                  <c:v>-0.124358</c:v>
                </c:pt>
                <c:pt idx="7655">
                  <c:v>-0.75022599999999995</c:v>
                </c:pt>
                <c:pt idx="7656">
                  <c:v>-0.213947</c:v>
                </c:pt>
                <c:pt idx="7657">
                  <c:v>-0.112802</c:v>
                </c:pt>
                <c:pt idx="7658">
                  <c:v>-0.113024</c:v>
                </c:pt>
                <c:pt idx="7659">
                  <c:v>-0.56699500000000003</c:v>
                </c:pt>
                <c:pt idx="7660">
                  <c:v>0.27703699999999998</c:v>
                </c:pt>
                <c:pt idx="7661">
                  <c:v>0.166688</c:v>
                </c:pt>
                <c:pt idx="7662">
                  <c:v>0.31014999999999998</c:v>
                </c:pt>
                <c:pt idx="7663">
                  <c:v>0.51115900000000003</c:v>
                </c:pt>
                <c:pt idx="7664">
                  <c:v>3.6743999999999999E-2</c:v>
                </c:pt>
                <c:pt idx="7665">
                  <c:v>2.4754000000000002E-2</c:v>
                </c:pt>
                <c:pt idx="7666">
                  <c:v>0.12634699999999999</c:v>
                </c:pt>
                <c:pt idx="7667">
                  <c:v>0.14504900000000001</c:v>
                </c:pt>
                <c:pt idx="7668">
                  <c:v>-0.53768700000000003</c:v>
                </c:pt>
                <c:pt idx="7669">
                  <c:v>-0.39032499999999998</c:v>
                </c:pt>
                <c:pt idx="7670">
                  <c:v>-7.5943999999999998E-2</c:v>
                </c:pt>
                <c:pt idx="7671">
                  <c:v>-7.0787000000000003E-2</c:v>
                </c:pt>
                <c:pt idx="7672">
                  <c:v>0.27740599999999999</c:v>
                </c:pt>
                <c:pt idx="7673">
                  <c:v>0.23186399999999999</c:v>
                </c:pt>
                <c:pt idx="7674">
                  <c:v>-7.5943999999999998E-2</c:v>
                </c:pt>
                <c:pt idx="7675">
                  <c:v>9.8905000000000007E-2</c:v>
                </c:pt>
                <c:pt idx="7676">
                  <c:v>-0.16298099999999999</c:v>
                </c:pt>
                <c:pt idx="7677">
                  <c:v>-0.64683999999999997</c:v>
                </c:pt>
                <c:pt idx="7678">
                  <c:v>-0.75577899999999998</c:v>
                </c:pt>
                <c:pt idx="7679">
                  <c:v>0.21407100000000001</c:v>
                </c:pt>
                <c:pt idx="7680">
                  <c:v>-0.53863899999999998</c:v>
                </c:pt>
                <c:pt idx="7681">
                  <c:v>0.141871</c:v>
                </c:pt>
                <c:pt idx="7682">
                  <c:v>-0.47784199999999999</c:v>
                </c:pt>
                <c:pt idx="7683">
                  <c:v>1.3145E-2</c:v>
                </c:pt>
                <c:pt idx="7684">
                  <c:v>8.2623000000000002E-2</c:v>
                </c:pt>
                <c:pt idx="7685">
                  <c:v>-0.180785</c:v>
                </c:pt>
                <c:pt idx="7686">
                  <c:v>0.30014400000000002</c:v>
                </c:pt>
                <c:pt idx="7687">
                  <c:v>0.256218</c:v>
                </c:pt>
                <c:pt idx="7688">
                  <c:v>7.7949999999999998E-3</c:v>
                </c:pt>
                <c:pt idx="7689">
                  <c:v>-0.47673199999999999</c:v>
                </c:pt>
                <c:pt idx="7690">
                  <c:v>0.404393</c:v>
                </c:pt>
                <c:pt idx="7691">
                  <c:v>-0.20749500000000001</c:v>
                </c:pt>
                <c:pt idx="7692">
                  <c:v>0.16414500000000001</c:v>
                </c:pt>
                <c:pt idx="7693">
                  <c:v>-0.49697200000000002</c:v>
                </c:pt>
                <c:pt idx="7694">
                  <c:v>0.180619</c:v>
                </c:pt>
                <c:pt idx="7695">
                  <c:v>6.9472000000000006E-2</c:v>
                </c:pt>
                <c:pt idx="7696">
                  <c:v>0.11754100000000001</c:v>
                </c:pt>
                <c:pt idx="7697">
                  <c:v>-0.26693</c:v>
                </c:pt>
                <c:pt idx="7698">
                  <c:v>6.0928000000000003E-2</c:v>
                </c:pt>
                <c:pt idx="7699">
                  <c:v>-0.26693</c:v>
                </c:pt>
                <c:pt idx="7700">
                  <c:v>-0.41552</c:v>
                </c:pt>
                <c:pt idx="7701">
                  <c:v>-3.9244000000000001E-2</c:v>
                </c:pt>
                <c:pt idx="7702">
                  <c:v>0.44242900000000002</c:v>
                </c:pt>
                <c:pt idx="7703">
                  <c:v>-0.110245</c:v>
                </c:pt>
                <c:pt idx="7704">
                  <c:v>-6.1539999999999997E-2</c:v>
                </c:pt>
                <c:pt idx="7705">
                  <c:v>-0.46188400000000002</c:v>
                </c:pt>
                <c:pt idx="7706">
                  <c:v>-6.1539999999999997E-2</c:v>
                </c:pt>
                <c:pt idx="7707">
                  <c:v>0.173045</c:v>
                </c:pt>
                <c:pt idx="7708">
                  <c:v>0.141871</c:v>
                </c:pt>
                <c:pt idx="7709">
                  <c:v>-0.41552</c:v>
                </c:pt>
                <c:pt idx="7710">
                  <c:v>0.173045</c:v>
                </c:pt>
                <c:pt idx="7711">
                  <c:v>-0.32870300000000002</c:v>
                </c:pt>
                <c:pt idx="7712">
                  <c:v>-0.25460300000000002</c:v>
                </c:pt>
                <c:pt idx="7713">
                  <c:v>-0.413744</c:v>
                </c:pt>
                <c:pt idx="7714">
                  <c:v>-7.8517000000000003E-2</c:v>
                </c:pt>
                <c:pt idx="7715">
                  <c:v>-0.57762800000000003</c:v>
                </c:pt>
                <c:pt idx="7716">
                  <c:v>0.15160000000000001</c:v>
                </c:pt>
                <c:pt idx="7717">
                  <c:v>-0.37967800000000002</c:v>
                </c:pt>
                <c:pt idx="7718">
                  <c:v>0.70119500000000001</c:v>
                </c:pt>
                <c:pt idx="7719">
                  <c:v>-7.3057999999999998E-2</c:v>
                </c:pt>
                <c:pt idx="7720">
                  <c:v>0.15160000000000001</c:v>
                </c:pt>
                <c:pt idx="7721">
                  <c:v>-0.57741399999999998</c:v>
                </c:pt>
                <c:pt idx="7722">
                  <c:v>-0.413744</c:v>
                </c:pt>
                <c:pt idx="7723">
                  <c:v>-0.44146999999999997</c:v>
                </c:pt>
                <c:pt idx="7724">
                  <c:v>-7.3057999999999998E-2</c:v>
                </c:pt>
                <c:pt idx="7725">
                  <c:v>2.4992E-2</c:v>
                </c:pt>
                <c:pt idx="7726">
                  <c:v>0.115663</c:v>
                </c:pt>
                <c:pt idx="7727">
                  <c:v>-7.3057999999999998E-2</c:v>
                </c:pt>
                <c:pt idx="7728">
                  <c:v>-0.69961099999999998</c:v>
                </c:pt>
                <c:pt idx="7729">
                  <c:v>-0.20070299999999999</c:v>
                </c:pt>
                <c:pt idx="7730">
                  <c:v>0.70119500000000001</c:v>
                </c:pt>
                <c:pt idx="7731">
                  <c:v>-0.39905600000000002</c:v>
                </c:pt>
                <c:pt idx="7732">
                  <c:v>0.57054800000000006</c:v>
                </c:pt>
                <c:pt idx="7733">
                  <c:v>-0.36525200000000002</c:v>
                </c:pt>
                <c:pt idx="7734">
                  <c:v>-0.44146999999999997</c:v>
                </c:pt>
                <c:pt idx="7735">
                  <c:v>9.8510000000000004E-3</c:v>
                </c:pt>
                <c:pt idx="7736">
                  <c:v>-0.17902100000000001</c:v>
                </c:pt>
                <c:pt idx="7737">
                  <c:v>-3.2161000000000002E-2</c:v>
                </c:pt>
                <c:pt idx="7738">
                  <c:v>8.2333000000000003E-2</c:v>
                </c:pt>
                <c:pt idx="7739">
                  <c:v>0.67296299999999998</c:v>
                </c:pt>
                <c:pt idx="7740">
                  <c:v>-0.33026100000000003</c:v>
                </c:pt>
                <c:pt idx="7741">
                  <c:v>0.67296299999999998</c:v>
                </c:pt>
                <c:pt idx="7742">
                  <c:v>-6.0213999999999997E-2</c:v>
                </c:pt>
                <c:pt idx="7743">
                  <c:v>-0.65293100000000004</c:v>
                </c:pt>
                <c:pt idx="7744">
                  <c:v>0.55586100000000005</c:v>
                </c:pt>
                <c:pt idx="7745">
                  <c:v>-0.33026100000000003</c:v>
                </c:pt>
                <c:pt idx="7746">
                  <c:v>-0.57371099999999997</c:v>
                </c:pt>
                <c:pt idx="7747">
                  <c:v>0.42453099999999999</c:v>
                </c:pt>
                <c:pt idx="7748">
                  <c:v>-0.19048699999999999</c:v>
                </c:pt>
                <c:pt idx="7749">
                  <c:v>-0.41861700000000002</c:v>
                </c:pt>
                <c:pt idx="7750">
                  <c:v>-0.33026100000000003</c:v>
                </c:pt>
                <c:pt idx="7751">
                  <c:v>-0.85250400000000004</c:v>
                </c:pt>
                <c:pt idx="7752">
                  <c:v>-0.92002200000000001</c:v>
                </c:pt>
                <c:pt idx="7753">
                  <c:v>-0.86748599999999998</c:v>
                </c:pt>
                <c:pt idx="7754">
                  <c:v>0.452517</c:v>
                </c:pt>
                <c:pt idx="7755">
                  <c:v>-0.86748599999999998</c:v>
                </c:pt>
                <c:pt idx="7756">
                  <c:v>-1.06826</c:v>
                </c:pt>
                <c:pt idx="7757">
                  <c:v>-0.62841999999999998</c:v>
                </c:pt>
                <c:pt idx="7758">
                  <c:v>-1.0475399999999999</c:v>
                </c:pt>
                <c:pt idx="7759">
                  <c:v>-1.4263999999999999</c:v>
                </c:pt>
                <c:pt idx="7760">
                  <c:v>-1.5122899999999999</c:v>
                </c:pt>
                <c:pt idx="7761">
                  <c:v>-0.82267900000000005</c:v>
                </c:pt>
                <c:pt idx="7762">
                  <c:v>-4.2209999999999999E-3</c:v>
                </c:pt>
                <c:pt idx="7763">
                  <c:v>-0.99761599999999995</c:v>
                </c:pt>
                <c:pt idx="7764">
                  <c:v>-0.75629299999999999</c:v>
                </c:pt>
                <c:pt idx="7765">
                  <c:v>-1.07874</c:v>
                </c:pt>
                <c:pt idx="7766">
                  <c:v>-0.89420299999999997</c:v>
                </c:pt>
                <c:pt idx="7767">
                  <c:v>-1.4263999999999999</c:v>
                </c:pt>
                <c:pt idx="7768">
                  <c:v>-1.07874</c:v>
                </c:pt>
                <c:pt idx="7769">
                  <c:v>-0.72640400000000005</c:v>
                </c:pt>
                <c:pt idx="7770">
                  <c:v>-0.85872199999999999</c:v>
                </c:pt>
                <c:pt idx="7771">
                  <c:v>-1.0679099999999999</c:v>
                </c:pt>
                <c:pt idx="7772">
                  <c:v>-0.82720300000000002</c:v>
                </c:pt>
                <c:pt idx="7773">
                  <c:v>-1.10867</c:v>
                </c:pt>
                <c:pt idx="7774">
                  <c:v>-0.79549000000000003</c:v>
                </c:pt>
                <c:pt idx="7775">
                  <c:v>-1.0679099999999999</c:v>
                </c:pt>
                <c:pt idx="7776">
                  <c:v>-1.22984</c:v>
                </c:pt>
                <c:pt idx="7777">
                  <c:v>-0.58487599999999995</c:v>
                </c:pt>
                <c:pt idx="7778">
                  <c:v>-0.19490199999999999</c:v>
                </c:pt>
                <c:pt idx="7779">
                  <c:v>-0.66847699999999999</c:v>
                </c:pt>
                <c:pt idx="7780">
                  <c:v>-1.53548</c:v>
                </c:pt>
                <c:pt idx="7781">
                  <c:v>-0.68566199999999999</c:v>
                </c:pt>
                <c:pt idx="7782">
                  <c:v>-0.94840000000000002</c:v>
                </c:pt>
                <c:pt idx="7783">
                  <c:v>-0.44289699999999999</c:v>
                </c:pt>
                <c:pt idx="7784">
                  <c:v>-1.36555</c:v>
                </c:pt>
                <c:pt idx="7785">
                  <c:v>-0.58487599999999995</c:v>
                </c:pt>
                <c:pt idx="7786">
                  <c:v>-0.48692400000000002</c:v>
                </c:pt>
                <c:pt idx="7787">
                  <c:v>-0.93577699999999997</c:v>
                </c:pt>
                <c:pt idx="7788">
                  <c:v>-1.07456</c:v>
                </c:pt>
                <c:pt idx="7789">
                  <c:v>-0.71354799999999996</c:v>
                </c:pt>
                <c:pt idx="7790">
                  <c:v>-0.33104</c:v>
                </c:pt>
                <c:pt idx="7791">
                  <c:v>-0.91468400000000005</c:v>
                </c:pt>
                <c:pt idx="7792">
                  <c:v>-1.2081900000000001</c:v>
                </c:pt>
                <c:pt idx="7793">
                  <c:v>-0.71106999999999998</c:v>
                </c:pt>
                <c:pt idx="7794">
                  <c:v>-0.89892700000000003</c:v>
                </c:pt>
                <c:pt idx="7795">
                  <c:v>1.4940000000000001E-3</c:v>
                </c:pt>
                <c:pt idx="7796">
                  <c:v>-0.71106999999999998</c:v>
                </c:pt>
                <c:pt idx="7797">
                  <c:v>-0.32066</c:v>
                </c:pt>
                <c:pt idx="7798">
                  <c:v>-0.476825</c:v>
                </c:pt>
                <c:pt idx="7799">
                  <c:v>-0.44289699999999999</c:v>
                </c:pt>
                <c:pt idx="7800">
                  <c:v>-1.36555</c:v>
                </c:pt>
                <c:pt idx="7801">
                  <c:v>-0.24288100000000001</c:v>
                </c:pt>
                <c:pt idx="7802">
                  <c:v>-1.27719</c:v>
                </c:pt>
                <c:pt idx="7803">
                  <c:v>-0.85080999999999996</c:v>
                </c:pt>
                <c:pt idx="7804">
                  <c:v>-0.28140700000000002</c:v>
                </c:pt>
                <c:pt idx="7805">
                  <c:v>6.9980000000000001E-2</c:v>
                </c:pt>
                <c:pt idx="7806">
                  <c:v>-1.63273</c:v>
                </c:pt>
                <c:pt idx="7807">
                  <c:v>-0.28140700000000002</c:v>
                </c:pt>
                <c:pt idx="7808">
                  <c:v>-0.85319900000000004</c:v>
                </c:pt>
                <c:pt idx="7809">
                  <c:v>-1.3177000000000001</c:v>
                </c:pt>
                <c:pt idx="7810">
                  <c:v>-0.54318299999999997</c:v>
                </c:pt>
                <c:pt idx="7811">
                  <c:v>-0.39546900000000001</c:v>
                </c:pt>
                <c:pt idx="7812">
                  <c:v>-0.61950499999999997</c:v>
                </c:pt>
                <c:pt idx="7813">
                  <c:v>-0.72633000000000003</c:v>
                </c:pt>
                <c:pt idx="7814">
                  <c:v>-1.7183299999999999</c:v>
                </c:pt>
                <c:pt idx="7815">
                  <c:v>-1.32769</c:v>
                </c:pt>
                <c:pt idx="7816">
                  <c:v>6.9980000000000001E-2</c:v>
                </c:pt>
                <c:pt idx="7817">
                  <c:v>-0.53785099999999997</c:v>
                </c:pt>
                <c:pt idx="7818">
                  <c:v>-0.35333999999999999</c:v>
                </c:pt>
                <c:pt idx="7819">
                  <c:v>-0.67245500000000002</c:v>
                </c:pt>
                <c:pt idx="7820">
                  <c:v>-0.13386600000000001</c:v>
                </c:pt>
                <c:pt idx="7821">
                  <c:v>-1.32769</c:v>
                </c:pt>
                <c:pt idx="7822">
                  <c:v>-1.32769</c:v>
                </c:pt>
                <c:pt idx="7823">
                  <c:v>-0.62961199999999995</c:v>
                </c:pt>
                <c:pt idx="7824">
                  <c:v>-1.32769</c:v>
                </c:pt>
                <c:pt idx="7825">
                  <c:v>-1.44815</c:v>
                </c:pt>
                <c:pt idx="7826">
                  <c:v>-0.88777300000000003</c:v>
                </c:pt>
                <c:pt idx="7827">
                  <c:v>-0.67959899999999995</c:v>
                </c:pt>
                <c:pt idx="7828">
                  <c:v>-0.67959899999999995</c:v>
                </c:pt>
                <c:pt idx="7829">
                  <c:v>0.24890799999999999</c:v>
                </c:pt>
                <c:pt idx="7830">
                  <c:v>-1.0108900000000001</c:v>
                </c:pt>
                <c:pt idx="7831">
                  <c:v>-0.73599999999999999</c:v>
                </c:pt>
                <c:pt idx="7832">
                  <c:v>-0.66198699999999999</c:v>
                </c:pt>
                <c:pt idx="7833">
                  <c:v>-1.4882299999999999</c:v>
                </c:pt>
                <c:pt idx="7834">
                  <c:v>-0.68385499999999999</c:v>
                </c:pt>
                <c:pt idx="7835">
                  <c:v>-0.74811300000000003</c:v>
                </c:pt>
                <c:pt idx="7836">
                  <c:v>-0.38195499999999999</c:v>
                </c:pt>
                <c:pt idx="7837">
                  <c:v>-1.6841900000000001</c:v>
                </c:pt>
                <c:pt idx="7838">
                  <c:v>-1.12859</c:v>
                </c:pt>
                <c:pt idx="7839">
                  <c:v>-0.66594500000000001</c:v>
                </c:pt>
                <c:pt idx="7840">
                  <c:v>-1.2058500000000001</c:v>
                </c:pt>
                <c:pt idx="7841">
                  <c:v>-1.4882299999999999</c:v>
                </c:pt>
                <c:pt idx="7842">
                  <c:v>2.1531999999999999E-2</c:v>
                </c:pt>
                <c:pt idx="7843">
                  <c:v>-0.54560699999999995</c:v>
                </c:pt>
                <c:pt idx="7844">
                  <c:v>-1.4749000000000001</c:v>
                </c:pt>
                <c:pt idx="7845">
                  <c:v>-2.2077100000000001</c:v>
                </c:pt>
                <c:pt idx="7846">
                  <c:v>-1.6841900000000001</c:v>
                </c:pt>
                <c:pt idx="7847">
                  <c:v>-0.74655700000000003</c:v>
                </c:pt>
                <c:pt idx="7848">
                  <c:v>-1.4131499999999999</c:v>
                </c:pt>
                <c:pt idx="7849">
                  <c:v>-1.3129</c:v>
                </c:pt>
                <c:pt idx="7850">
                  <c:v>-0.735564</c:v>
                </c:pt>
                <c:pt idx="7851">
                  <c:v>0.24890799999999999</c:v>
                </c:pt>
                <c:pt idx="7852">
                  <c:v>-0.74655700000000003</c:v>
                </c:pt>
                <c:pt idx="7853">
                  <c:v>-0.155943</c:v>
                </c:pt>
                <c:pt idx="7854">
                  <c:v>-0.83755900000000005</c:v>
                </c:pt>
                <c:pt idx="7855">
                  <c:v>-0.83829299999999995</c:v>
                </c:pt>
                <c:pt idx="7856">
                  <c:v>-0.13710700000000001</c:v>
                </c:pt>
                <c:pt idx="7857">
                  <c:v>-1.0510999999999999</c:v>
                </c:pt>
                <c:pt idx="7858">
                  <c:v>-0.74655700000000003</c:v>
                </c:pt>
                <c:pt idx="7859">
                  <c:v>-0.96628899999999995</c:v>
                </c:pt>
                <c:pt idx="7860">
                  <c:v>-1.3935900000000001</c:v>
                </c:pt>
                <c:pt idx="7861">
                  <c:v>-1.52891</c:v>
                </c:pt>
                <c:pt idx="7862">
                  <c:v>-1.18529</c:v>
                </c:pt>
                <c:pt idx="7863">
                  <c:v>-1.18529</c:v>
                </c:pt>
                <c:pt idx="7864">
                  <c:v>-1.9499299999999999</c:v>
                </c:pt>
                <c:pt idx="7865">
                  <c:v>-0.96628899999999995</c:v>
                </c:pt>
                <c:pt idx="7866">
                  <c:v>-0.87006099999999997</c:v>
                </c:pt>
                <c:pt idx="7867">
                  <c:v>-1.24427</c:v>
                </c:pt>
                <c:pt idx="7868">
                  <c:v>-1.18529</c:v>
                </c:pt>
                <c:pt idx="7869">
                  <c:v>-1.2305900000000001</c:v>
                </c:pt>
                <c:pt idx="7870">
                  <c:v>-0.62052600000000002</c:v>
                </c:pt>
                <c:pt idx="7871">
                  <c:v>-1.4318900000000001</c:v>
                </c:pt>
                <c:pt idx="7872">
                  <c:v>-1.0636099999999999</c:v>
                </c:pt>
                <c:pt idx="7873">
                  <c:v>-1.06477</c:v>
                </c:pt>
                <c:pt idx="7874">
                  <c:v>-0.30303400000000003</c:v>
                </c:pt>
                <c:pt idx="7875">
                  <c:v>-1.3018400000000001</c:v>
                </c:pt>
                <c:pt idx="7876">
                  <c:v>-0.99709000000000003</c:v>
                </c:pt>
                <c:pt idx="7877">
                  <c:v>-1.0108900000000001</c:v>
                </c:pt>
                <c:pt idx="7878">
                  <c:v>-1.72302</c:v>
                </c:pt>
                <c:pt idx="7879">
                  <c:v>-0.61708600000000002</c:v>
                </c:pt>
                <c:pt idx="7880">
                  <c:v>-0.87006099999999997</c:v>
                </c:pt>
                <c:pt idx="7881">
                  <c:v>0.17052200000000001</c:v>
                </c:pt>
                <c:pt idx="7882">
                  <c:v>-0.858931</c:v>
                </c:pt>
                <c:pt idx="7883">
                  <c:v>-2.4334799999999999</c:v>
                </c:pt>
                <c:pt idx="7884">
                  <c:v>-0.99709000000000003</c:v>
                </c:pt>
                <c:pt idx="7885">
                  <c:v>-0.34623100000000001</c:v>
                </c:pt>
                <c:pt idx="7886">
                  <c:v>-0.89937100000000003</c:v>
                </c:pt>
                <c:pt idx="7887">
                  <c:v>-0.91109700000000005</c:v>
                </c:pt>
                <c:pt idx="7888">
                  <c:v>-1.8172699999999999</c:v>
                </c:pt>
                <c:pt idx="7889">
                  <c:v>-2.19367</c:v>
                </c:pt>
                <c:pt idx="7890">
                  <c:v>-0.34623100000000001</c:v>
                </c:pt>
                <c:pt idx="7891">
                  <c:v>-1.0108900000000001</c:v>
                </c:pt>
                <c:pt idx="7892">
                  <c:v>-1.4876400000000001</c:v>
                </c:pt>
                <c:pt idx="7893">
                  <c:v>-1.3529</c:v>
                </c:pt>
                <c:pt idx="7894">
                  <c:v>7.5326000000000004E-2</c:v>
                </c:pt>
                <c:pt idx="7895">
                  <c:v>-0.54934499999999997</c:v>
                </c:pt>
                <c:pt idx="7896">
                  <c:v>-0.59065400000000001</c:v>
                </c:pt>
                <c:pt idx="7897">
                  <c:v>-0.47864699999999999</c:v>
                </c:pt>
                <c:pt idx="7898">
                  <c:v>-1.55687</c:v>
                </c:pt>
                <c:pt idx="7899">
                  <c:v>-0.59065400000000001</c:v>
                </c:pt>
                <c:pt idx="7900">
                  <c:v>-1.76312</c:v>
                </c:pt>
                <c:pt idx="7901">
                  <c:v>-1.0407900000000001</c:v>
                </c:pt>
                <c:pt idx="7902">
                  <c:v>-0.98480699999999999</c:v>
                </c:pt>
                <c:pt idx="7903">
                  <c:v>-0.26580799999999999</c:v>
                </c:pt>
                <c:pt idx="7904">
                  <c:v>-0.84902100000000003</c:v>
                </c:pt>
                <c:pt idx="7905">
                  <c:v>-0.49678600000000001</c:v>
                </c:pt>
                <c:pt idx="7906">
                  <c:v>-0.69073899999999999</c:v>
                </c:pt>
                <c:pt idx="7907">
                  <c:v>-3.64E-3</c:v>
                </c:pt>
                <c:pt idx="7908">
                  <c:v>-1.32342</c:v>
                </c:pt>
                <c:pt idx="7909">
                  <c:v>-0.48624400000000001</c:v>
                </c:pt>
                <c:pt idx="7910">
                  <c:v>-0.30184499999999997</c:v>
                </c:pt>
                <c:pt idx="7911">
                  <c:v>-1.7339</c:v>
                </c:pt>
                <c:pt idx="7912">
                  <c:v>-0.52617599999999998</c:v>
                </c:pt>
                <c:pt idx="7913">
                  <c:v>-1.0065</c:v>
                </c:pt>
                <c:pt idx="7914">
                  <c:v>-0.80932400000000004</c:v>
                </c:pt>
                <c:pt idx="7915">
                  <c:v>-0.42847299999999999</c:v>
                </c:pt>
                <c:pt idx="7916">
                  <c:v>-8.7403999999999996E-2</c:v>
                </c:pt>
                <c:pt idx="7917">
                  <c:v>-0.878108</c:v>
                </c:pt>
                <c:pt idx="7918">
                  <c:v>-0.38369799999999998</c:v>
                </c:pt>
                <c:pt idx="7919">
                  <c:v>-0.77957900000000002</c:v>
                </c:pt>
                <c:pt idx="7920">
                  <c:v>-0.66286999999999996</c:v>
                </c:pt>
                <c:pt idx="7921">
                  <c:v>-0.62019500000000005</c:v>
                </c:pt>
                <c:pt idx="7922">
                  <c:v>-0.77957900000000002</c:v>
                </c:pt>
                <c:pt idx="7923">
                  <c:v>-1.2411099999999999</c:v>
                </c:pt>
                <c:pt idx="7924">
                  <c:v>-1.4399299999999999</c:v>
                </c:pt>
                <c:pt idx="7925">
                  <c:v>-0.92312000000000005</c:v>
                </c:pt>
                <c:pt idx="7926">
                  <c:v>-0.86777599999999999</c:v>
                </c:pt>
                <c:pt idx="7927">
                  <c:v>-1.6972</c:v>
                </c:pt>
                <c:pt idx="7928">
                  <c:v>-0.46138099999999999</c:v>
                </c:pt>
                <c:pt idx="7929">
                  <c:v>-0.98652600000000001</c:v>
                </c:pt>
                <c:pt idx="7930">
                  <c:v>-0.92312000000000005</c:v>
                </c:pt>
                <c:pt idx="7931">
                  <c:v>-1.0925199999999999</c:v>
                </c:pt>
                <c:pt idx="7932">
                  <c:v>-0.77957900000000002</c:v>
                </c:pt>
                <c:pt idx="7933">
                  <c:v>-0.64785499999999996</c:v>
                </c:pt>
                <c:pt idx="7934">
                  <c:v>-1.59971</c:v>
                </c:pt>
                <c:pt idx="7935">
                  <c:v>-1.6972</c:v>
                </c:pt>
                <c:pt idx="7936">
                  <c:v>-7.0932999999999996E-2</c:v>
                </c:pt>
                <c:pt idx="7937">
                  <c:v>-1.1474200000000001</c:v>
                </c:pt>
                <c:pt idx="7938">
                  <c:v>-1.6972</c:v>
                </c:pt>
                <c:pt idx="7939">
                  <c:v>-0.98652600000000001</c:v>
                </c:pt>
                <c:pt idx="7940">
                  <c:v>-1.0108900000000001</c:v>
                </c:pt>
                <c:pt idx="7941">
                  <c:v>-0.96458100000000002</c:v>
                </c:pt>
                <c:pt idx="7942">
                  <c:v>-1.05043</c:v>
                </c:pt>
                <c:pt idx="7943">
                  <c:v>-0.90935200000000005</c:v>
                </c:pt>
                <c:pt idx="7944">
                  <c:v>-0.62019500000000005</c:v>
                </c:pt>
                <c:pt idx="7945">
                  <c:v>-0.64606399999999997</c:v>
                </c:pt>
                <c:pt idx="7946">
                  <c:v>-0.76425699999999996</c:v>
                </c:pt>
                <c:pt idx="7947">
                  <c:v>-1.34738</c:v>
                </c:pt>
                <c:pt idx="7948">
                  <c:v>-0.75988599999999995</c:v>
                </c:pt>
                <c:pt idx="7949">
                  <c:v>-2.8222000000000001E-2</c:v>
                </c:pt>
                <c:pt idx="7950">
                  <c:v>0.30001699999999998</c:v>
                </c:pt>
                <c:pt idx="7951">
                  <c:v>-0.87281299999999995</c:v>
                </c:pt>
                <c:pt idx="7952">
                  <c:v>-1.5756300000000001</c:v>
                </c:pt>
                <c:pt idx="7953">
                  <c:v>-1.2746299999999999</c:v>
                </c:pt>
                <c:pt idx="7954">
                  <c:v>-1.4417899999999999</c:v>
                </c:pt>
                <c:pt idx="7955">
                  <c:v>-1.1101000000000001</c:v>
                </c:pt>
                <c:pt idx="7956">
                  <c:v>-1.585</c:v>
                </c:pt>
                <c:pt idx="7957">
                  <c:v>-0.26846999999999999</c:v>
                </c:pt>
                <c:pt idx="7958">
                  <c:v>-1.585</c:v>
                </c:pt>
                <c:pt idx="7959">
                  <c:v>-0.98389199999999999</c:v>
                </c:pt>
                <c:pt idx="7960">
                  <c:v>-1.20967</c:v>
                </c:pt>
                <c:pt idx="7961">
                  <c:v>-1.1090599999999999</c:v>
                </c:pt>
                <c:pt idx="7962">
                  <c:v>-1.4443699999999999</c:v>
                </c:pt>
                <c:pt idx="7963">
                  <c:v>-0.86774399999999996</c:v>
                </c:pt>
                <c:pt idx="7964">
                  <c:v>-1.9596899999999999</c:v>
                </c:pt>
                <c:pt idx="7965">
                  <c:v>-0.75149500000000002</c:v>
                </c:pt>
                <c:pt idx="7966">
                  <c:v>-0.26846999999999999</c:v>
                </c:pt>
                <c:pt idx="7967">
                  <c:v>-1.9596899999999999</c:v>
                </c:pt>
                <c:pt idx="7968">
                  <c:v>-1.1101000000000001</c:v>
                </c:pt>
                <c:pt idx="7969">
                  <c:v>-0.88939800000000002</c:v>
                </c:pt>
                <c:pt idx="7970">
                  <c:v>-0.73033300000000001</c:v>
                </c:pt>
                <c:pt idx="7971">
                  <c:v>-0.73033300000000001</c:v>
                </c:pt>
                <c:pt idx="7972">
                  <c:v>-1.6251199999999999</c:v>
                </c:pt>
                <c:pt idx="7973">
                  <c:v>-0.98389199999999999</c:v>
                </c:pt>
                <c:pt idx="7974">
                  <c:v>-1.37402</c:v>
                </c:pt>
                <c:pt idx="7975">
                  <c:v>-1.65055</c:v>
                </c:pt>
                <c:pt idx="7976">
                  <c:v>-0.77432900000000005</c:v>
                </c:pt>
                <c:pt idx="7977">
                  <c:v>-1.7888900000000001</c:v>
                </c:pt>
                <c:pt idx="7978">
                  <c:v>-1.2031099999999999</c:v>
                </c:pt>
                <c:pt idx="7979">
                  <c:v>-1.06629</c:v>
                </c:pt>
                <c:pt idx="7980">
                  <c:v>-1.4770700000000001</c:v>
                </c:pt>
                <c:pt idx="7981">
                  <c:v>-1.01172</c:v>
                </c:pt>
                <c:pt idx="7982">
                  <c:v>-1.3136099999999999</c:v>
                </c:pt>
                <c:pt idx="7983">
                  <c:v>-1.2031099999999999</c:v>
                </c:pt>
                <c:pt idx="7984">
                  <c:v>-1.23977</c:v>
                </c:pt>
                <c:pt idx="7985">
                  <c:v>-1.7059899999999999</c:v>
                </c:pt>
                <c:pt idx="7986">
                  <c:v>-1.38537</c:v>
                </c:pt>
                <c:pt idx="7987">
                  <c:v>-1.1617900000000001</c:v>
                </c:pt>
                <c:pt idx="7988">
                  <c:v>-1.7959799999999999</c:v>
                </c:pt>
                <c:pt idx="7989">
                  <c:v>-1.5236000000000001</c:v>
                </c:pt>
                <c:pt idx="7990">
                  <c:v>-0.46263100000000001</c:v>
                </c:pt>
                <c:pt idx="7991">
                  <c:v>-1.0258100000000001</c:v>
                </c:pt>
                <c:pt idx="7992">
                  <c:v>-1.43367</c:v>
                </c:pt>
                <c:pt idx="7993">
                  <c:v>-0.95392500000000002</c:v>
                </c:pt>
                <c:pt idx="7994">
                  <c:v>-1.68594</c:v>
                </c:pt>
                <c:pt idx="7995">
                  <c:v>-1.5057400000000001</c:v>
                </c:pt>
                <c:pt idx="7996">
                  <c:v>-1.43367</c:v>
                </c:pt>
                <c:pt idx="7997">
                  <c:v>-1.81976</c:v>
                </c:pt>
                <c:pt idx="7998">
                  <c:v>-1.6506799999999999</c:v>
                </c:pt>
                <c:pt idx="7999">
                  <c:v>-0.52494600000000002</c:v>
                </c:pt>
                <c:pt idx="8000">
                  <c:v>-1.27566</c:v>
                </c:pt>
                <c:pt idx="8001">
                  <c:v>-0.90863099999999997</c:v>
                </c:pt>
                <c:pt idx="8002">
                  <c:v>-1.2638100000000001</c:v>
                </c:pt>
                <c:pt idx="8003">
                  <c:v>-0.60339600000000004</c:v>
                </c:pt>
                <c:pt idx="8004">
                  <c:v>-1.2267999999999999</c:v>
                </c:pt>
                <c:pt idx="8005">
                  <c:v>-0.56494500000000003</c:v>
                </c:pt>
                <c:pt idx="8006">
                  <c:v>-1.03312</c:v>
                </c:pt>
                <c:pt idx="8007">
                  <c:v>-1.42642</c:v>
                </c:pt>
                <c:pt idx="8008">
                  <c:v>-0.76846000000000003</c:v>
                </c:pt>
                <c:pt idx="8009">
                  <c:v>-0.98658800000000002</c:v>
                </c:pt>
                <c:pt idx="8010">
                  <c:v>-1.2267999999999999</c:v>
                </c:pt>
                <c:pt idx="8011">
                  <c:v>-0.982483</c:v>
                </c:pt>
                <c:pt idx="8012">
                  <c:v>-1.0541499999999999</c:v>
                </c:pt>
                <c:pt idx="8013">
                  <c:v>-1.1944300000000001</c:v>
                </c:pt>
                <c:pt idx="8014">
                  <c:v>-1.03312</c:v>
                </c:pt>
                <c:pt idx="8015">
                  <c:v>-0.59318800000000005</c:v>
                </c:pt>
                <c:pt idx="8016">
                  <c:v>-1.5388200000000001</c:v>
                </c:pt>
                <c:pt idx="8017">
                  <c:v>-1.13256</c:v>
                </c:pt>
                <c:pt idx="8018">
                  <c:v>-1.8084199999999999</c:v>
                </c:pt>
                <c:pt idx="8019">
                  <c:v>-1.16178</c:v>
                </c:pt>
                <c:pt idx="8020">
                  <c:v>-0.86329299999999998</c:v>
                </c:pt>
                <c:pt idx="8021">
                  <c:v>-0.57886300000000002</c:v>
                </c:pt>
                <c:pt idx="8022">
                  <c:v>-1.3368599999999999</c:v>
                </c:pt>
                <c:pt idx="8023">
                  <c:v>-0.90863099999999997</c:v>
                </c:pt>
                <c:pt idx="8024">
                  <c:v>-1.0349200000000001</c:v>
                </c:pt>
                <c:pt idx="8025">
                  <c:v>-1.03312</c:v>
                </c:pt>
                <c:pt idx="8026">
                  <c:v>-0.59318800000000005</c:v>
                </c:pt>
                <c:pt idx="8027">
                  <c:v>-1.40086</c:v>
                </c:pt>
                <c:pt idx="8028">
                  <c:v>-0.48980299999999999</c:v>
                </c:pt>
                <c:pt idx="8029">
                  <c:v>-0.547458</c:v>
                </c:pt>
                <c:pt idx="8030">
                  <c:v>-1.02729</c:v>
                </c:pt>
                <c:pt idx="8031">
                  <c:v>-0.51500500000000005</c:v>
                </c:pt>
                <c:pt idx="8032">
                  <c:v>-1.1353200000000001</c:v>
                </c:pt>
                <c:pt idx="8033">
                  <c:v>-0.68262500000000004</c:v>
                </c:pt>
                <c:pt idx="8034">
                  <c:v>-0.44226500000000002</c:v>
                </c:pt>
                <c:pt idx="8035">
                  <c:v>-1.22062</c:v>
                </c:pt>
                <c:pt idx="8036">
                  <c:v>-0.65279200000000004</c:v>
                </c:pt>
                <c:pt idx="8037">
                  <c:v>-0.65715599999999996</c:v>
                </c:pt>
                <c:pt idx="8038">
                  <c:v>-0.39605299999999999</c:v>
                </c:pt>
                <c:pt idx="8039">
                  <c:v>-0.42548999999999998</c:v>
                </c:pt>
                <c:pt idx="8040">
                  <c:v>-0.39605299999999999</c:v>
                </c:pt>
                <c:pt idx="8041">
                  <c:v>-0.52011700000000005</c:v>
                </c:pt>
                <c:pt idx="8042">
                  <c:v>8.0286999999999997E-2</c:v>
                </c:pt>
                <c:pt idx="8043">
                  <c:v>-1.13951</c:v>
                </c:pt>
                <c:pt idx="8044">
                  <c:v>-0.65715599999999996</c:v>
                </c:pt>
                <c:pt idx="8045">
                  <c:v>-1.0121599999999999</c:v>
                </c:pt>
                <c:pt idx="8046">
                  <c:v>-0.44600699999999999</c:v>
                </c:pt>
                <c:pt idx="8047">
                  <c:v>-0.44600699999999999</c:v>
                </c:pt>
                <c:pt idx="8048">
                  <c:v>-0.84442499999999998</c:v>
                </c:pt>
                <c:pt idx="8049">
                  <c:v>-0.18962599999999999</c:v>
                </c:pt>
                <c:pt idx="8050">
                  <c:v>-0.44226500000000002</c:v>
                </c:pt>
                <c:pt idx="8051">
                  <c:v>-1.00634</c:v>
                </c:pt>
                <c:pt idx="8052">
                  <c:v>-1.43055</c:v>
                </c:pt>
                <c:pt idx="8053">
                  <c:v>0.39740799999999998</c:v>
                </c:pt>
                <c:pt idx="8054">
                  <c:v>-0.99623300000000004</c:v>
                </c:pt>
                <c:pt idx="8055">
                  <c:v>-0.19683700000000001</c:v>
                </c:pt>
                <c:pt idx="8056">
                  <c:v>-0.99623300000000004</c:v>
                </c:pt>
                <c:pt idx="8057">
                  <c:v>-0.62745600000000001</c:v>
                </c:pt>
                <c:pt idx="8058">
                  <c:v>-0.59424699999999997</c:v>
                </c:pt>
                <c:pt idx="8059">
                  <c:v>-0.46823100000000001</c:v>
                </c:pt>
                <c:pt idx="8060">
                  <c:v>-1.43055</c:v>
                </c:pt>
                <c:pt idx="8061">
                  <c:v>-0.919628</c:v>
                </c:pt>
                <c:pt idx="8062">
                  <c:v>-0.86179099999999997</c:v>
                </c:pt>
                <c:pt idx="8063">
                  <c:v>-0.189943</c:v>
                </c:pt>
                <c:pt idx="8064">
                  <c:v>-0.99536199999999997</c:v>
                </c:pt>
                <c:pt idx="8065">
                  <c:v>-0.48007</c:v>
                </c:pt>
                <c:pt idx="8066">
                  <c:v>-0.92824799999999996</c:v>
                </c:pt>
                <c:pt idx="8067">
                  <c:v>-1.28424</c:v>
                </c:pt>
                <c:pt idx="8068">
                  <c:v>-0.86509100000000005</c:v>
                </c:pt>
                <c:pt idx="8069">
                  <c:v>-1.49075</c:v>
                </c:pt>
                <c:pt idx="8070">
                  <c:v>-1.4536100000000001</c:v>
                </c:pt>
                <c:pt idx="8071">
                  <c:v>-0.462196</c:v>
                </c:pt>
                <c:pt idx="8072">
                  <c:v>-1.18546</c:v>
                </c:pt>
                <c:pt idx="8073">
                  <c:v>-0.78633900000000001</c:v>
                </c:pt>
                <c:pt idx="8074">
                  <c:v>-0.481323</c:v>
                </c:pt>
                <c:pt idx="8075">
                  <c:v>-0.63735600000000003</c:v>
                </c:pt>
                <c:pt idx="8076">
                  <c:v>-0.48007</c:v>
                </c:pt>
                <c:pt idx="8077">
                  <c:v>-0.55772299999999997</c:v>
                </c:pt>
                <c:pt idx="8078">
                  <c:v>-1.3457999999999999E-2</c:v>
                </c:pt>
                <c:pt idx="8079">
                  <c:v>-1.0219400000000001</c:v>
                </c:pt>
                <c:pt idx="8080">
                  <c:v>-0.772424</c:v>
                </c:pt>
                <c:pt idx="8081">
                  <c:v>-0.71716000000000002</c:v>
                </c:pt>
                <c:pt idx="8082">
                  <c:v>-4.1189000000000003E-2</c:v>
                </c:pt>
                <c:pt idx="8083">
                  <c:v>0.93156499999999998</c:v>
                </c:pt>
                <c:pt idx="8084">
                  <c:v>-0.772424</c:v>
                </c:pt>
                <c:pt idx="8085">
                  <c:v>-0.84962499999999996</c:v>
                </c:pt>
                <c:pt idx="8086">
                  <c:v>-0.71404100000000004</c:v>
                </c:pt>
                <c:pt idx="8087">
                  <c:v>0.37918400000000002</c:v>
                </c:pt>
                <c:pt idx="8088">
                  <c:v>-0.99996399999999996</c:v>
                </c:pt>
                <c:pt idx="8089">
                  <c:v>0.480487</c:v>
                </c:pt>
                <c:pt idx="8090">
                  <c:v>-0.39870100000000003</c:v>
                </c:pt>
                <c:pt idx="8091">
                  <c:v>0.274976</c:v>
                </c:pt>
                <c:pt idx="8092">
                  <c:v>-0.43505899999999997</c:v>
                </c:pt>
                <c:pt idx="8093">
                  <c:v>2.4126000000000002E-2</c:v>
                </c:pt>
                <c:pt idx="8094">
                  <c:v>-0.97922600000000004</c:v>
                </c:pt>
                <c:pt idx="8095">
                  <c:v>-0.30681399999999998</c:v>
                </c:pt>
                <c:pt idx="8096">
                  <c:v>-4.1189000000000003E-2</c:v>
                </c:pt>
                <c:pt idx="8097">
                  <c:v>0.2419</c:v>
                </c:pt>
                <c:pt idx="8098">
                  <c:v>0.93156499999999998</c:v>
                </c:pt>
                <c:pt idx="8099">
                  <c:v>-0.88405800000000001</c:v>
                </c:pt>
                <c:pt idx="8100">
                  <c:v>-0.76941099999999996</c:v>
                </c:pt>
                <c:pt idx="8101">
                  <c:v>0.46371899999999999</c:v>
                </c:pt>
                <c:pt idx="8102">
                  <c:v>0.40114699999999998</c:v>
                </c:pt>
                <c:pt idx="8103">
                  <c:v>0.22334000000000001</c:v>
                </c:pt>
                <c:pt idx="8104">
                  <c:v>1.2886999999999999E-2</c:v>
                </c:pt>
                <c:pt idx="8105">
                  <c:v>-0.41433500000000001</c:v>
                </c:pt>
                <c:pt idx="8106">
                  <c:v>0.419429</c:v>
                </c:pt>
                <c:pt idx="8107">
                  <c:v>0.243784</c:v>
                </c:pt>
                <c:pt idx="8108">
                  <c:v>0.17712800000000001</c:v>
                </c:pt>
                <c:pt idx="8109">
                  <c:v>-0.37395299999999998</c:v>
                </c:pt>
                <c:pt idx="8110">
                  <c:v>-0.24595400000000001</c:v>
                </c:pt>
                <c:pt idx="8111">
                  <c:v>-0.39806599999999998</c:v>
                </c:pt>
                <c:pt idx="8112">
                  <c:v>0.39186199999999999</c:v>
                </c:pt>
                <c:pt idx="8113">
                  <c:v>-0.132468</c:v>
                </c:pt>
                <c:pt idx="8114">
                  <c:v>-0.45078099999999999</c:v>
                </c:pt>
                <c:pt idx="8115">
                  <c:v>-4.6695E-2</c:v>
                </c:pt>
                <c:pt idx="8116">
                  <c:v>0.84389599999999998</c:v>
                </c:pt>
                <c:pt idx="8117">
                  <c:v>-0.1099</c:v>
                </c:pt>
                <c:pt idx="8118">
                  <c:v>-0.32914199999999999</c:v>
                </c:pt>
                <c:pt idx="8119">
                  <c:v>-0.40150999999999998</c:v>
                </c:pt>
                <c:pt idx="8120">
                  <c:v>-0.1099</c:v>
                </c:pt>
                <c:pt idx="8121">
                  <c:v>-0.162828</c:v>
                </c:pt>
                <c:pt idx="8122">
                  <c:v>-0.409522</c:v>
                </c:pt>
                <c:pt idx="8123">
                  <c:v>0.46708899999999998</c:v>
                </c:pt>
                <c:pt idx="8124">
                  <c:v>-0.36475600000000002</c:v>
                </c:pt>
                <c:pt idx="8125">
                  <c:v>-0.409522</c:v>
                </c:pt>
                <c:pt idx="8126">
                  <c:v>-0.51517000000000002</c:v>
                </c:pt>
                <c:pt idx="8127">
                  <c:v>5.9389999999999998E-3</c:v>
                </c:pt>
                <c:pt idx="8128">
                  <c:v>1.2886999999999999E-2</c:v>
                </c:pt>
                <c:pt idx="8129">
                  <c:v>0.419429</c:v>
                </c:pt>
                <c:pt idx="8130">
                  <c:v>-0.327679</c:v>
                </c:pt>
                <c:pt idx="8131">
                  <c:v>-0.36279400000000001</c:v>
                </c:pt>
                <c:pt idx="8132">
                  <c:v>0.13986000000000001</c:v>
                </c:pt>
                <c:pt idx="8133">
                  <c:v>-0.17346600000000001</c:v>
                </c:pt>
                <c:pt idx="8134">
                  <c:v>0.17712800000000001</c:v>
                </c:pt>
                <c:pt idx="8135">
                  <c:v>-4.6695E-2</c:v>
                </c:pt>
                <c:pt idx="8136">
                  <c:v>6.5164E-2</c:v>
                </c:pt>
                <c:pt idx="8137">
                  <c:v>-0.72619800000000001</c:v>
                </c:pt>
                <c:pt idx="8138">
                  <c:v>-0.448488</c:v>
                </c:pt>
                <c:pt idx="8139">
                  <c:v>0.17485000000000001</c:v>
                </c:pt>
                <c:pt idx="8140">
                  <c:v>-0.72619800000000001</c:v>
                </c:pt>
                <c:pt idx="8141">
                  <c:v>0.17485000000000001</c:v>
                </c:pt>
                <c:pt idx="8142">
                  <c:v>-0.78325299999999998</c:v>
                </c:pt>
                <c:pt idx="8143">
                  <c:v>-0.249806</c:v>
                </c:pt>
                <c:pt idx="8144">
                  <c:v>-0.32960499999999998</c:v>
                </c:pt>
                <c:pt idx="8145">
                  <c:v>0.19945099999999999</c:v>
                </c:pt>
                <c:pt idx="8146">
                  <c:v>-0.24595400000000001</c:v>
                </c:pt>
                <c:pt idx="8147">
                  <c:v>-0.48859799999999998</c:v>
                </c:pt>
                <c:pt idx="8148">
                  <c:v>-4.7261999999999998E-2</c:v>
                </c:pt>
                <c:pt idx="8149">
                  <c:v>-0.239898</c:v>
                </c:pt>
                <c:pt idx="8150">
                  <c:v>-0.29538599999999998</c:v>
                </c:pt>
                <c:pt idx="8151">
                  <c:v>6.0865000000000002E-2</c:v>
                </c:pt>
                <c:pt idx="8152">
                  <c:v>-0.611707</c:v>
                </c:pt>
                <c:pt idx="8153">
                  <c:v>9.8702999999999999E-2</c:v>
                </c:pt>
                <c:pt idx="8154">
                  <c:v>7.6822000000000001E-2</c:v>
                </c:pt>
                <c:pt idx="8155">
                  <c:v>-0.45988299999999999</c:v>
                </c:pt>
                <c:pt idx="8156">
                  <c:v>-0.32960499999999998</c:v>
                </c:pt>
                <c:pt idx="8157">
                  <c:v>0.21137300000000001</c:v>
                </c:pt>
                <c:pt idx="8158">
                  <c:v>0.47788999999999998</c:v>
                </c:pt>
                <c:pt idx="8159">
                  <c:v>-0.179864</c:v>
                </c:pt>
                <c:pt idx="8160">
                  <c:v>0.49495299999999998</c:v>
                </c:pt>
                <c:pt idx="8161">
                  <c:v>0.65193699999999999</c:v>
                </c:pt>
                <c:pt idx="8162">
                  <c:v>0.13389400000000001</c:v>
                </c:pt>
                <c:pt idx="8163">
                  <c:v>2.2936999999999999E-2</c:v>
                </c:pt>
                <c:pt idx="8164">
                  <c:v>2.6353000000000001E-2</c:v>
                </c:pt>
                <c:pt idx="8165">
                  <c:v>0.65193699999999999</c:v>
                </c:pt>
                <c:pt idx="8166">
                  <c:v>-5.0811000000000002E-2</c:v>
                </c:pt>
                <c:pt idx="8167">
                  <c:v>0.54810599999999998</c:v>
                </c:pt>
                <c:pt idx="8168">
                  <c:v>-0.24654100000000001</c:v>
                </c:pt>
                <c:pt idx="8169">
                  <c:v>0.65193699999999999</c:v>
                </c:pt>
                <c:pt idx="8170">
                  <c:v>0.10653799999999999</c:v>
                </c:pt>
                <c:pt idx="8171">
                  <c:v>-5.0811000000000002E-2</c:v>
                </c:pt>
                <c:pt idx="8172">
                  <c:v>0.252052</c:v>
                </c:pt>
                <c:pt idx="8173">
                  <c:v>-0.39673599999999998</c:v>
                </c:pt>
                <c:pt idx="8174">
                  <c:v>6.1072000000000001E-2</c:v>
                </c:pt>
                <c:pt idx="8175">
                  <c:v>0.29942299999999999</c:v>
                </c:pt>
                <c:pt idx="8176">
                  <c:v>0.260021</c:v>
                </c:pt>
                <c:pt idx="8177">
                  <c:v>0.21151500000000001</c:v>
                </c:pt>
                <c:pt idx="8178">
                  <c:v>0.37927300000000003</c:v>
                </c:pt>
                <c:pt idx="8179">
                  <c:v>-9.6600000000000005E-2</c:v>
                </c:pt>
                <c:pt idx="8180">
                  <c:v>0.67496400000000001</c:v>
                </c:pt>
                <c:pt idx="8181">
                  <c:v>0.28711100000000001</c:v>
                </c:pt>
                <c:pt idx="8182">
                  <c:v>0.27593699999999999</c:v>
                </c:pt>
                <c:pt idx="8183">
                  <c:v>0.98004199999999997</c:v>
                </c:pt>
                <c:pt idx="8184">
                  <c:v>0.67496400000000001</c:v>
                </c:pt>
                <c:pt idx="8185">
                  <c:v>-0.118434</c:v>
                </c:pt>
                <c:pt idx="8186">
                  <c:v>-0.27621600000000002</c:v>
                </c:pt>
                <c:pt idx="8187">
                  <c:v>-9.6600000000000005E-2</c:v>
                </c:pt>
                <c:pt idx="8188">
                  <c:v>0.59480699999999997</c:v>
                </c:pt>
                <c:pt idx="8189">
                  <c:v>-1.3232000000000001E-2</c:v>
                </c:pt>
                <c:pt idx="8190">
                  <c:v>1.00576</c:v>
                </c:pt>
                <c:pt idx="8191">
                  <c:v>-5.2509E-2</c:v>
                </c:pt>
                <c:pt idx="8192">
                  <c:v>0.67496400000000001</c:v>
                </c:pt>
                <c:pt idx="8193">
                  <c:v>-0.27690999999999999</c:v>
                </c:pt>
                <c:pt idx="8194">
                  <c:v>0.27593699999999999</c:v>
                </c:pt>
                <c:pt idx="8195">
                  <c:v>0.50183299999999997</c:v>
                </c:pt>
                <c:pt idx="8196">
                  <c:v>-0.169572</c:v>
                </c:pt>
                <c:pt idx="8197">
                  <c:v>-0.34251799999999999</c:v>
                </c:pt>
                <c:pt idx="8198">
                  <c:v>0.81724699999999995</c:v>
                </c:pt>
                <c:pt idx="8199">
                  <c:v>0.48618699999999998</c:v>
                </c:pt>
                <c:pt idx="8200">
                  <c:v>0.16449900000000001</c:v>
                </c:pt>
                <c:pt idx="8201">
                  <c:v>7.3800000000000005E-4</c:v>
                </c:pt>
                <c:pt idx="8202">
                  <c:v>7.3800000000000005E-4</c:v>
                </c:pt>
                <c:pt idx="8203">
                  <c:v>-6.7688999999999999E-2</c:v>
                </c:pt>
                <c:pt idx="8204">
                  <c:v>0.15061099999999999</c:v>
                </c:pt>
                <c:pt idx="8205">
                  <c:v>0.58421400000000001</c:v>
                </c:pt>
                <c:pt idx="8206">
                  <c:v>0.320969</c:v>
                </c:pt>
                <c:pt idx="8207">
                  <c:v>0.39078499999999999</c:v>
                </c:pt>
                <c:pt idx="8208">
                  <c:v>5.8587E-2</c:v>
                </c:pt>
                <c:pt idx="8209">
                  <c:v>-0.22117000000000001</c:v>
                </c:pt>
                <c:pt idx="8210">
                  <c:v>-0.22117000000000001</c:v>
                </c:pt>
                <c:pt idx="8211">
                  <c:v>0.364784</c:v>
                </c:pt>
                <c:pt idx="8212">
                  <c:v>0.320969</c:v>
                </c:pt>
                <c:pt idx="8213">
                  <c:v>0.48618699999999998</c:v>
                </c:pt>
                <c:pt idx="8214">
                  <c:v>-7.1510000000000004E-2</c:v>
                </c:pt>
                <c:pt idx="8215">
                  <c:v>0.43453900000000001</c:v>
                </c:pt>
                <c:pt idx="8216">
                  <c:v>0.67803500000000005</c:v>
                </c:pt>
                <c:pt idx="8217">
                  <c:v>0.17866699999999999</c:v>
                </c:pt>
                <c:pt idx="8218">
                  <c:v>0.19082299999999999</c:v>
                </c:pt>
                <c:pt idx="8219">
                  <c:v>8.9968999999999993E-2</c:v>
                </c:pt>
                <c:pt idx="8220">
                  <c:v>0.52023799999999998</c:v>
                </c:pt>
                <c:pt idx="8221">
                  <c:v>0.43453900000000001</c:v>
                </c:pt>
                <c:pt idx="8222">
                  <c:v>0.17866699999999999</c:v>
                </c:pt>
                <c:pt idx="8223">
                  <c:v>0.52904499999999999</c:v>
                </c:pt>
                <c:pt idx="8224">
                  <c:v>0.73329100000000003</c:v>
                </c:pt>
                <c:pt idx="8225">
                  <c:v>0.482572</c:v>
                </c:pt>
                <c:pt idx="8226">
                  <c:v>-0.110634</c:v>
                </c:pt>
                <c:pt idx="8227">
                  <c:v>0.52023799999999998</c:v>
                </c:pt>
                <c:pt idx="8228">
                  <c:v>-0.20064599999999999</c:v>
                </c:pt>
                <c:pt idx="8229">
                  <c:v>-0.45462799999999998</c:v>
                </c:pt>
                <c:pt idx="8230">
                  <c:v>-0.58241699999999996</c:v>
                </c:pt>
                <c:pt idx="8231">
                  <c:v>-0.92694399999999999</c:v>
                </c:pt>
                <c:pt idx="8232">
                  <c:v>-0.92694399999999999</c:v>
                </c:pt>
                <c:pt idx="8233">
                  <c:v>-0.71389499999999995</c:v>
                </c:pt>
                <c:pt idx="8234">
                  <c:v>-0.13283600000000001</c:v>
                </c:pt>
                <c:pt idx="8235">
                  <c:v>0.311365</c:v>
                </c:pt>
                <c:pt idx="8236">
                  <c:v>-1.0125900000000001</c:v>
                </c:pt>
                <c:pt idx="8237">
                  <c:v>-0.36770000000000003</c:v>
                </c:pt>
                <c:pt idx="8238">
                  <c:v>-0.61295699999999997</c:v>
                </c:pt>
                <c:pt idx="8239">
                  <c:v>-0.45462799999999998</c:v>
                </c:pt>
                <c:pt idx="8240">
                  <c:v>-1.1376299999999999</c:v>
                </c:pt>
                <c:pt idx="8241">
                  <c:v>-0.23768400000000001</c:v>
                </c:pt>
                <c:pt idx="8242">
                  <c:v>-0.14391699999999999</c:v>
                </c:pt>
                <c:pt idx="8243">
                  <c:v>-0.90532599999999996</c:v>
                </c:pt>
                <c:pt idx="8244">
                  <c:v>-1.3242</c:v>
                </c:pt>
                <c:pt idx="8245">
                  <c:v>0.35210200000000003</c:v>
                </c:pt>
                <c:pt idx="8246">
                  <c:v>-0.72736800000000001</c:v>
                </c:pt>
                <c:pt idx="8247">
                  <c:v>4.326E-3</c:v>
                </c:pt>
                <c:pt idx="8248">
                  <c:v>-0.43704100000000001</c:v>
                </c:pt>
                <c:pt idx="8249">
                  <c:v>-0.51258499999999996</c:v>
                </c:pt>
                <c:pt idx="8250">
                  <c:v>0.311365</c:v>
                </c:pt>
                <c:pt idx="8251">
                  <c:v>-0.363483</c:v>
                </c:pt>
                <c:pt idx="8252">
                  <c:v>-0.121101</c:v>
                </c:pt>
                <c:pt idx="8253">
                  <c:v>-0.97028099999999995</c:v>
                </c:pt>
                <c:pt idx="8254">
                  <c:v>-0.60231100000000004</c:v>
                </c:pt>
                <c:pt idx="8255">
                  <c:v>-0.188609</c:v>
                </c:pt>
                <c:pt idx="8256">
                  <c:v>-0.61262399999999995</c:v>
                </c:pt>
                <c:pt idx="8257">
                  <c:v>-0.363236</c:v>
                </c:pt>
                <c:pt idx="8258">
                  <c:v>-0.41931299999999999</c:v>
                </c:pt>
                <c:pt idx="8259">
                  <c:v>-0.61262399999999995</c:v>
                </c:pt>
                <c:pt idx="8260">
                  <c:v>0.35210200000000003</c:v>
                </c:pt>
                <c:pt idx="8261">
                  <c:v>-1.0703499999999999</c:v>
                </c:pt>
                <c:pt idx="8262">
                  <c:v>-0.14391699999999999</c:v>
                </c:pt>
                <c:pt idx="8263">
                  <c:v>-0.91605099999999995</c:v>
                </c:pt>
                <c:pt idx="8264">
                  <c:v>-0.51258499999999996</c:v>
                </c:pt>
                <c:pt idx="8265">
                  <c:v>-0.62970800000000005</c:v>
                </c:pt>
                <c:pt idx="8266">
                  <c:v>-0.97028099999999995</c:v>
                </c:pt>
                <c:pt idx="8267">
                  <c:v>-0.54582299999999995</c:v>
                </c:pt>
                <c:pt idx="8268">
                  <c:v>-0.53293000000000001</c:v>
                </c:pt>
                <c:pt idx="8269">
                  <c:v>-0.52751599999999998</c:v>
                </c:pt>
                <c:pt idx="8270">
                  <c:v>-0.97028099999999995</c:v>
                </c:pt>
                <c:pt idx="8271">
                  <c:v>-0.69983399999999996</c:v>
                </c:pt>
                <c:pt idx="8272">
                  <c:v>-0.62379600000000002</c:v>
                </c:pt>
                <c:pt idx="8273">
                  <c:v>-0.20997299999999999</c:v>
                </c:pt>
                <c:pt idx="8274">
                  <c:v>-0.69983399999999996</c:v>
                </c:pt>
                <c:pt idx="8275">
                  <c:v>-0.93886599999999998</c:v>
                </c:pt>
                <c:pt idx="8276">
                  <c:v>-0.86599499999999996</c:v>
                </c:pt>
                <c:pt idx="8277">
                  <c:v>4.2467999999999999E-2</c:v>
                </c:pt>
                <c:pt idx="8278">
                  <c:v>-0.69983399999999996</c:v>
                </c:pt>
                <c:pt idx="8279">
                  <c:v>-0.30514200000000002</c:v>
                </c:pt>
                <c:pt idx="8280">
                  <c:v>-0.35388999999999998</c:v>
                </c:pt>
                <c:pt idx="8281">
                  <c:v>0.37355899999999997</c:v>
                </c:pt>
                <c:pt idx="8282">
                  <c:v>-0.98338199999999998</c:v>
                </c:pt>
                <c:pt idx="8283">
                  <c:v>-0.47683199999999998</c:v>
                </c:pt>
                <c:pt idx="8284">
                  <c:v>-1.2135499999999999</c:v>
                </c:pt>
                <c:pt idx="8285">
                  <c:v>-0.25648100000000001</c:v>
                </c:pt>
                <c:pt idx="8286">
                  <c:v>-0.51199600000000001</c:v>
                </c:pt>
                <c:pt idx="8287">
                  <c:v>-0.63458899999999996</c:v>
                </c:pt>
                <c:pt idx="8288">
                  <c:v>-0.64789099999999999</c:v>
                </c:pt>
                <c:pt idx="8289">
                  <c:v>-1.2135499999999999</c:v>
                </c:pt>
                <c:pt idx="8290">
                  <c:v>-0.91507400000000005</c:v>
                </c:pt>
                <c:pt idx="8291">
                  <c:v>-0.35936099999999999</c:v>
                </c:pt>
                <c:pt idx="8292">
                  <c:v>-0.51199600000000001</c:v>
                </c:pt>
                <c:pt idx="8293">
                  <c:v>-0.97028099999999995</c:v>
                </c:pt>
                <c:pt idx="8294">
                  <c:v>-1.26444</c:v>
                </c:pt>
                <c:pt idx="8295">
                  <c:v>4.2467999999999999E-2</c:v>
                </c:pt>
                <c:pt idx="8296">
                  <c:v>-1.57914</c:v>
                </c:pt>
                <c:pt idx="8297">
                  <c:v>-1.65869</c:v>
                </c:pt>
                <c:pt idx="8298">
                  <c:v>-1.5371999999999999</c:v>
                </c:pt>
                <c:pt idx="8299">
                  <c:v>-0.98929500000000004</c:v>
                </c:pt>
                <c:pt idx="8300">
                  <c:v>-0.52918500000000002</c:v>
                </c:pt>
                <c:pt idx="8301">
                  <c:v>-0.93662900000000004</c:v>
                </c:pt>
                <c:pt idx="8302">
                  <c:v>-0.803817</c:v>
                </c:pt>
                <c:pt idx="8303">
                  <c:v>0.213869</c:v>
                </c:pt>
                <c:pt idx="8304">
                  <c:v>-1.3249</c:v>
                </c:pt>
                <c:pt idx="8305">
                  <c:v>-0.86482899999999996</c:v>
                </c:pt>
                <c:pt idx="8306">
                  <c:v>-1.10585</c:v>
                </c:pt>
                <c:pt idx="8307">
                  <c:v>-1.1075299999999999</c:v>
                </c:pt>
                <c:pt idx="8308">
                  <c:v>-1.9219299999999999</c:v>
                </c:pt>
                <c:pt idx="8309">
                  <c:v>-1.6733100000000001</c:v>
                </c:pt>
                <c:pt idx="8310">
                  <c:v>-1.1075299999999999</c:v>
                </c:pt>
                <c:pt idx="8311">
                  <c:v>-0.83396300000000001</c:v>
                </c:pt>
                <c:pt idx="8312">
                  <c:v>-1.9219299999999999</c:v>
                </c:pt>
                <c:pt idx="8313">
                  <c:v>-1.1997100000000001</c:v>
                </c:pt>
                <c:pt idx="8314">
                  <c:v>-1.2621500000000001</c:v>
                </c:pt>
                <c:pt idx="8315">
                  <c:v>-0.94764499999999996</c:v>
                </c:pt>
                <c:pt idx="8316">
                  <c:v>-0.80332300000000001</c:v>
                </c:pt>
                <c:pt idx="8317">
                  <c:v>-0.77163499999999996</c:v>
                </c:pt>
                <c:pt idx="8318">
                  <c:v>-0.80332300000000001</c:v>
                </c:pt>
                <c:pt idx="8319">
                  <c:v>-1.5371999999999999</c:v>
                </c:pt>
                <c:pt idx="8320">
                  <c:v>-1.1075299999999999</c:v>
                </c:pt>
                <c:pt idx="8321">
                  <c:v>-1.57914</c:v>
                </c:pt>
                <c:pt idx="8322">
                  <c:v>-0.93924799999999997</c:v>
                </c:pt>
                <c:pt idx="8323">
                  <c:v>-1.4829000000000001</c:v>
                </c:pt>
                <c:pt idx="8324">
                  <c:v>0.213869</c:v>
                </c:pt>
                <c:pt idx="8325">
                  <c:v>-1.00329</c:v>
                </c:pt>
                <c:pt idx="8326">
                  <c:v>0.131275</c:v>
                </c:pt>
                <c:pt idx="8327">
                  <c:v>-0.64329400000000003</c:v>
                </c:pt>
                <c:pt idx="8328">
                  <c:v>-1.4845200000000001</c:v>
                </c:pt>
                <c:pt idx="8329">
                  <c:v>-0.83755900000000005</c:v>
                </c:pt>
                <c:pt idx="8330">
                  <c:v>-0.803817</c:v>
                </c:pt>
                <c:pt idx="8331">
                  <c:v>-1.19506</c:v>
                </c:pt>
                <c:pt idx="8332">
                  <c:v>-1.24</c:v>
                </c:pt>
                <c:pt idx="8333">
                  <c:v>-1.02749</c:v>
                </c:pt>
                <c:pt idx="8334">
                  <c:v>-1.33649</c:v>
                </c:pt>
                <c:pt idx="8335">
                  <c:v>-0.271727</c:v>
                </c:pt>
                <c:pt idx="8336">
                  <c:v>-0.70542300000000002</c:v>
                </c:pt>
                <c:pt idx="8337">
                  <c:v>-0.48059800000000003</c:v>
                </c:pt>
                <c:pt idx="8338">
                  <c:v>-0.38395400000000002</c:v>
                </c:pt>
                <c:pt idx="8339">
                  <c:v>-0.58091899999999996</c:v>
                </c:pt>
                <c:pt idx="8340">
                  <c:v>-0.15798499999999999</c:v>
                </c:pt>
                <c:pt idx="8341">
                  <c:v>-0.93309900000000001</c:v>
                </c:pt>
                <c:pt idx="8342">
                  <c:v>-1.02749</c:v>
                </c:pt>
                <c:pt idx="8343">
                  <c:v>-0.70542300000000002</c:v>
                </c:pt>
                <c:pt idx="8344">
                  <c:v>-0.15798499999999999</c:v>
                </c:pt>
                <c:pt idx="8345">
                  <c:v>-1.4298500000000001</c:v>
                </c:pt>
                <c:pt idx="8346">
                  <c:v>-0.39854400000000001</c:v>
                </c:pt>
                <c:pt idx="8347">
                  <c:v>-1.19506</c:v>
                </c:pt>
                <c:pt idx="8348">
                  <c:v>-1.1603000000000001</c:v>
                </c:pt>
                <c:pt idx="8349">
                  <c:v>-0.93309900000000001</c:v>
                </c:pt>
                <c:pt idx="8350">
                  <c:v>-0.803817</c:v>
                </c:pt>
                <c:pt idx="8351">
                  <c:v>-0.98123199999999999</c:v>
                </c:pt>
                <c:pt idx="8352">
                  <c:v>-0.153035</c:v>
                </c:pt>
                <c:pt idx="8353">
                  <c:v>-1.15184</c:v>
                </c:pt>
                <c:pt idx="8354">
                  <c:v>-1.0998300000000001</c:v>
                </c:pt>
                <c:pt idx="8355">
                  <c:v>-1.5359400000000001</c:v>
                </c:pt>
                <c:pt idx="8356">
                  <c:v>-2.5196299999999998</c:v>
                </c:pt>
                <c:pt idx="8357">
                  <c:v>-0.67445699999999997</c:v>
                </c:pt>
                <c:pt idx="8358">
                  <c:v>-0.42437599999999998</c:v>
                </c:pt>
                <c:pt idx="8359">
                  <c:v>-0.51008699999999996</c:v>
                </c:pt>
                <c:pt idx="8360">
                  <c:v>-1.0988199999999999</c:v>
                </c:pt>
                <c:pt idx="8361">
                  <c:v>-1.0998300000000001</c:v>
                </c:pt>
                <c:pt idx="8362">
                  <c:v>-1.15184</c:v>
                </c:pt>
                <c:pt idx="8363">
                  <c:v>-0.56631100000000001</c:v>
                </c:pt>
                <c:pt idx="8364">
                  <c:v>-0.96010099999999998</c:v>
                </c:pt>
                <c:pt idx="8365">
                  <c:v>-2.01206</c:v>
                </c:pt>
                <c:pt idx="8366">
                  <c:v>-0.89261199999999996</c:v>
                </c:pt>
                <c:pt idx="8367">
                  <c:v>-1.0730599999999999</c:v>
                </c:pt>
                <c:pt idx="8368">
                  <c:v>-1.0396099999999999</c:v>
                </c:pt>
                <c:pt idx="8369">
                  <c:v>-0.87744900000000003</c:v>
                </c:pt>
                <c:pt idx="8370">
                  <c:v>-1.12323</c:v>
                </c:pt>
                <c:pt idx="8371">
                  <c:v>-0.39040399999999997</c:v>
                </c:pt>
                <c:pt idx="8372">
                  <c:v>-0.88975300000000002</c:v>
                </c:pt>
                <c:pt idx="8373">
                  <c:v>-0.39040399999999997</c:v>
                </c:pt>
                <c:pt idx="8374">
                  <c:v>-1.54647</c:v>
                </c:pt>
                <c:pt idx="8375">
                  <c:v>-1.0367900000000001</c:v>
                </c:pt>
                <c:pt idx="8376">
                  <c:v>-0.65760200000000002</c:v>
                </c:pt>
                <c:pt idx="8377">
                  <c:v>-0.42437599999999998</c:v>
                </c:pt>
                <c:pt idx="8378">
                  <c:v>-0.52490800000000004</c:v>
                </c:pt>
                <c:pt idx="8379">
                  <c:v>-1.00366</c:v>
                </c:pt>
                <c:pt idx="8380">
                  <c:v>-1.13825</c:v>
                </c:pt>
                <c:pt idx="8381">
                  <c:v>-1.54647</c:v>
                </c:pt>
                <c:pt idx="8382">
                  <c:v>-0.83452000000000004</c:v>
                </c:pt>
                <c:pt idx="8383">
                  <c:v>-0.33797899999999997</c:v>
                </c:pt>
                <c:pt idx="8384">
                  <c:v>-1.3677299999999999</c:v>
                </c:pt>
                <c:pt idx="8385">
                  <c:v>-0.72081099999999998</c:v>
                </c:pt>
                <c:pt idx="8386">
                  <c:v>-1.1596299999999999</c:v>
                </c:pt>
                <c:pt idx="8387">
                  <c:v>-0.72485999999999995</c:v>
                </c:pt>
                <c:pt idx="8388">
                  <c:v>-0.94107300000000005</c:v>
                </c:pt>
                <c:pt idx="8389">
                  <c:v>-1.25753</c:v>
                </c:pt>
                <c:pt idx="8390">
                  <c:v>-1.78756</c:v>
                </c:pt>
                <c:pt idx="8391">
                  <c:v>-1.01288</c:v>
                </c:pt>
                <c:pt idx="8392">
                  <c:v>-0.83829100000000001</c:v>
                </c:pt>
                <c:pt idx="8393">
                  <c:v>-0.43332599999999999</c:v>
                </c:pt>
                <c:pt idx="8394">
                  <c:v>-0.86788600000000005</c:v>
                </c:pt>
                <c:pt idx="8395">
                  <c:v>-1.0750599999999999</c:v>
                </c:pt>
                <c:pt idx="8396">
                  <c:v>-0.83452000000000004</c:v>
                </c:pt>
                <c:pt idx="8397">
                  <c:v>-0.85205399999999998</c:v>
                </c:pt>
                <c:pt idx="8398">
                  <c:v>-1.3121700000000001</c:v>
                </c:pt>
                <c:pt idx="8399">
                  <c:v>-1.21654</c:v>
                </c:pt>
                <c:pt idx="8400">
                  <c:v>-0.88778199999999996</c:v>
                </c:pt>
                <c:pt idx="8401">
                  <c:v>-1.1349199999999999</c:v>
                </c:pt>
                <c:pt idx="8402">
                  <c:v>-1.1242099999999999</c:v>
                </c:pt>
                <c:pt idx="8403">
                  <c:v>-0.15506400000000001</c:v>
                </c:pt>
                <c:pt idx="8404">
                  <c:v>-1.1150500000000001</c:v>
                </c:pt>
                <c:pt idx="8405">
                  <c:v>-1.1349199999999999</c:v>
                </c:pt>
                <c:pt idx="8406">
                  <c:v>-1.30809</c:v>
                </c:pt>
                <c:pt idx="8407">
                  <c:v>-0.90359699999999998</c:v>
                </c:pt>
                <c:pt idx="8408">
                  <c:v>-1.5949</c:v>
                </c:pt>
                <c:pt idx="8409">
                  <c:v>-0.74913300000000005</c:v>
                </c:pt>
                <c:pt idx="8410">
                  <c:v>-1.4816</c:v>
                </c:pt>
                <c:pt idx="8411">
                  <c:v>-0.78908999999999996</c:v>
                </c:pt>
                <c:pt idx="8412">
                  <c:v>-0.17302699999999999</c:v>
                </c:pt>
                <c:pt idx="8413">
                  <c:v>-0.72816199999999998</c:v>
                </c:pt>
                <c:pt idx="8414">
                  <c:v>-0.59802</c:v>
                </c:pt>
                <c:pt idx="8415">
                  <c:v>-0.62975700000000001</c:v>
                </c:pt>
                <c:pt idx="8416">
                  <c:v>-1.1080700000000001</c:v>
                </c:pt>
                <c:pt idx="8417">
                  <c:v>-1.0241899999999999</c:v>
                </c:pt>
                <c:pt idx="8418">
                  <c:v>-1.1433899999999999</c:v>
                </c:pt>
                <c:pt idx="8419">
                  <c:v>-1.2484599999999999</c:v>
                </c:pt>
                <c:pt idx="8420">
                  <c:v>-0.76062600000000002</c:v>
                </c:pt>
                <c:pt idx="8421">
                  <c:v>-0.99101300000000003</c:v>
                </c:pt>
                <c:pt idx="8422">
                  <c:v>-0.81728999999999996</c:v>
                </c:pt>
                <c:pt idx="8423">
                  <c:v>-1.1010500000000001</c:v>
                </c:pt>
                <c:pt idx="8424">
                  <c:v>-1.0241899999999999</c:v>
                </c:pt>
                <c:pt idx="8425">
                  <c:v>-0.43641999999999997</c:v>
                </c:pt>
                <c:pt idx="8426">
                  <c:v>-1.13409</c:v>
                </c:pt>
                <c:pt idx="8427">
                  <c:v>-0.35731499999999999</c:v>
                </c:pt>
                <c:pt idx="8428">
                  <c:v>-0.40139000000000002</c:v>
                </c:pt>
                <c:pt idx="8429">
                  <c:v>-0.600692</c:v>
                </c:pt>
                <c:pt idx="8430">
                  <c:v>-1.0333699999999999</c:v>
                </c:pt>
                <c:pt idx="8431">
                  <c:v>-0.89646800000000004</c:v>
                </c:pt>
                <c:pt idx="8432">
                  <c:v>-2.32104</c:v>
                </c:pt>
                <c:pt idx="8433">
                  <c:v>-1.28352</c:v>
                </c:pt>
                <c:pt idx="8434">
                  <c:v>-0.83807900000000002</c:v>
                </c:pt>
                <c:pt idx="8435">
                  <c:v>6.7990000000000004E-3</c:v>
                </c:pt>
                <c:pt idx="8436">
                  <c:v>-0.600692</c:v>
                </c:pt>
                <c:pt idx="8437">
                  <c:v>-2.05315</c:v>
                </c:pt>
                <c:pt idx="8438">
                  <c:v>-0.99624299999999999</c:v>
                </c:pt>
                <c:pt idx="8439">
                  <c:v>-0.89646800000000004</c:v>
                </c:pt>
                <c:pt idx="8440">
                  <c:v>-1.6671100000000001</c:v>
                </c:pt>
                <c:pt idx="8441">
                  <c:v>-1.0333699999999999</c:v>
                </c:pt>
                <c:pt idx="8442">
                  <c:v>-1.31412</c:v>
                </c:pt>
                <c:pt idx="8443">
                  <c:v>-1.6671100000000001</c:v>
                </c:pt>
                <c:pt idx="8444">
                  <c:v>-0.83807900000000002</c:v>
                </c:pt>
                <c:pt idx="8445">
                  <c:v>-2.05315</c:v>
                </c:pt>
                <c:pt idx="8446">
                  <c:v>-0.86629699999999998</c:v>
                </c:pt>
                <c:pt idx="8447">
                  <c:v>-0.798987</c:v>
                </c:pt>
                <c:pt idx="8448">
                  <c:v>-1.51403</c:v>
                </c:pt>
                <c:pt idx="8449">
                  <c:v>-1.26142</c:v>
                </c:pt>
                <c:pt idx="8450">
                  <c:v>-1.18994</c:v>
                </c:pt>
                <c:pt idx="8451">
                  <c:v>-0.307342</c:v>
                </c:pt>
                <c:pt idx="8452">
                  <c:v>-0.842808</c:v>
                </c:pt>
                <c:pt idx="8453">
                  <c:v>-0.99184700000000003</c:v>
                </c:pt>
                <c:pt idx="8454">
                  <c:v>-0.90910400000000002</c:v>
                </c:pt>
                <c:pt idx="8455">
                  <c:v>0.158854</c:v>
                </c:pt>
                <c:pt idx="8456">
                  <c:v>-1.17675</c:v>
                </c:pt>
                <c:pt idx="8457">
                  <c:v>-1.84768</c:v>
                </c:pt>
                <c:pt idx="8458">
                  <c:v>-1.2634700000000001</c:v>
                </c:pt>
                <c:pt idx="8459">
                  <c:v>-1.49579</c:v>
                </c:pt>
                <c:pt idx="8460">
                  <c:v>-1.7897000000000001</c:v>
                </c:pt>
                <c:pt idx="8461">
                  <c:v>-1.8693200000000001</c:v>
                </c:pt>
                <c:pt idx="8462">
                  <c:v>-0.47246300000000002</c:v>
                </c:pt>
                <c:pt idx="8463">
                  <c:v>-1.54017</c:v>
                </c:pt>
                <c:pt idx="8464">
                  <c:v>-1.2484599999999999</c:v>
                </c:pt>
                <c:pt idx="8465">
                  <c:v>-1.43238</c:v>
                </c:pt>
                <c:pt idx="8466">
                  <c:v>-1.40503</c:v>
                </c:pt>
                <c:pt idx="8467">
                  <c:v>-1.5900700000000001</c:v>
                </c:pt>
                <c:pt idx="8468">
                  <c:v>-1.6338200000000001</c:v>
                </c:pt>
                <c:pt idx="8469">
                  <c:v>-1.26142</c:v>
                </c:pt>
                <c:pt idx="8470">
                  <c:v>-1.34575</c:v>
                </c:pt>
                <c:pt idx="8471">
                  <c:v>-0.307342</c:v>
                </c:pt>
                <c:pt idx="8472">
                  <c:v>-1.21004</c:v>
                </c:pt>
                <c:pt idx="8473">
                  <c:v>-1.2658400000000001</c:v>
                </c:pt>
                <c:pt idx="8474">
                  <c:v>-2.2102300000000001</c:v>
                </c:pt>
                <c:pt idx="8475">
                  <c:v>-1.6338200000000001</c:v>
                </c:pt>
                <c:pt idx="8476">
                  <c:v>-1.3503000000000001</c:v>
                </c:pt>
                <c:pt idx="8477">
                  <c:v>-1.0423100000000001</c:v>
                </c:pt>
                <c:pt idx="8478">
                  <c:v>-1.61246</c:v>
                </c:pt>
                <c:pt idx="8479">
                  <c:v>-0.96194500000000005</c:v>
                </c:pt>
                <c:pt idx="8480">
                  <c:v>-1.6046</c:v>
                </c:pt>
                <c:pt idx="8481">
                  <c:v>-1.21939</c:v>
                </c:pt>
                <c:pt idx="8482">
                  <c:v>-0.53759299999999999</c:v>
                </c:pt>
                <c:pt idx="8483">
                  <c:v>-1.3362400000000001</c:v>
                </c:pt>
                <c:pt idx="8484">
                  <c:v>-0.85381099999999999</c:v>
                </c:pt>
                <c:pt idx="8485">
                  <c:v>-1.1571199999999999</c:v>
                </c:pt>
                <c:pt idx="8486">
                  <c:v>-0.64483699999999999</c:v>
                </c:pt>
                <c:pt idx="8487">
                  <c:v>-0.77697000000000005</c:v>
                </c:pt>
                <c:pt idx="8488">
                  <c:v>-0.84696000000000005</c:v>
                </c:pt>
                <c:pt idx="8489">
                  <c:v>-1.6046</c:v>
                </c:pt>
                <c:pt idx="8490">
                  <c:v>-1.1281699999999999</c:v>
                </c:pt>
                <c:pt idx="8491">
                  <c:v>-0.88829400000000003</c:v>
                </c:pt>
                <c:pt idx="8492">
                  <c:v>-0.70864000000000005</c:v>
                </c:pt>
                <c:pt idx="8493">
                  <c:v>-0.53759299999999999</c:v>
                </c:pt>
                <c:pt idx="8494">
                  <c:v>-1.3128899999999999</c:v>
                </c:pt>
                <c:pt idx="8495">
                  <c:v>-1.3128899999999999</c:v>
                </c:pt>
                <c:pt idx="8496">
                  <c:v>-1.0033799999999999</c:v>
                </c:pt>
                <c:pt idx="8497">
                  <c:v>-1.5942799999999999</c:v>
                </c:pt>
                <c:pt idx="8498">
                  <c:v>-0.816612</c:v>
                </c:pt>
                <c:pt idx="8499">
                  <c:v>-1.2310099999999999</c:v>
                </c:pt>
                <c:pt idx="8500">
                  <c:v>-1.21939</c:v>
                </c:pt>
                <c:pt idx="8501">
                  <c:v>-0.816612</c:v>
                </c:pt>
                <c:pt idx="8502">
                  <c:v>-1.16917</c:v>
                </c:pt>
                <c:pt idx="8503">
                  <c:v>-1.0026999999999999</c:v>
                </c:pt>
                <c:pt idx="8504">
                  <c:v>-0.70864000000000005</c:v>
                </c:pt>
                <c:pt idx="8505">
                  <c:v>-1.1864399999999999</c:v>
                </c:pt>
                <c:pt idx="8506">
                  <c:v>-1.21939</c:v>
                </c:pt>
                <c:pt idx="8507">
                  <c:v>-0.96297299999999997</c:v>
                </c:pt>
                <c:pt idx="8508">
                  <c:v>-1.45831</c:v>
                </c:pt>
                <c:pt idx="8509">
                  <c:v>-1.2373499999999999</c:v>
                </c:pt>
                <c:pt idx="8510">
                  <c:v>-1.9713400000000001</c:v>
                </c:pt>
                <c:pt idx="8511">
                  <c:v>-1.2882499999999999</c:v>
                </c:pt>
                <c:pt idx="8512">
                  <c:v>-0.64849599999999996</c:v>
                </c:pt>
                <c:pt idx="8513">
                  <c:v>-1.0632299999999999</c:v>
                </c:pt>
                <c:pt idx="8514">
                  <c:v>-1.45831</c:v>
                </c:pt>
                <c:pt idx="8515">
                  <c:v>-1.5708299999999999</c:v>
                </c:pt>
                <c:pt idx="8516">
                  <c:v>-1.1989300000000001</c:v>
                </c:pt>
                <c:pt idx="8517">
                  <c:v>9.0080000000000004E-3</c:v>
                </c:pt>
                <c:pt idx="8518">
                  <c:v>-0.69744099999999998</c:v>
                </c:pt>
                <c:pt idx="8519">
                  <c:v>-0.84939900000000002</c:v>
                </c:pt>
                <c:pt idx="8520">
                  <c:v>-1.00509</c:v>
                </c:pt>
                <c:pt idx="8521">
                  <c:v>-1.1103099999999999</c:v>
                </c:pt>
                <c:pt idx="8522">
                  <c:v>-0.74088799999999999</c:v>
                </c:pt>
                <c:pt idx="8523">
                  <c:v>9.0080000000000004E-3</c:v>
                </c:pt>
                <c:pt idx="8524">
                  <c:v>-0.59402699999999997</c:v>
                </c:pt>
                <c:pt idx="8525">
                  <c:v>9.0080000000000004E-3</c:v>
                </c:pt>
                <c:pt idx="8526">
                  <c:v>9.0080000000000004E-3</c:v>
                </c:pt>
                <c:pt idx="8527">
                  <c:v>-1.4229000000000001</c:v>
                </c:pt>
                <c:pt idx="8528">
                  <c:v>-1.4878100000000001</c:v>
                </c:pt>
                <c:pt idx="8529">
                  <c:v>-1.64706</c:v>
                </c:pt>
                <c:pt idx="8530">
                  <c:v>-0.80534700000000004</c:v>
                </c:pt>
                <c:pt idx="8531">
                  <c:v>-0.40847299999999997</c:v>
                </c:pt>
                <c:pt idx="8532">
                  <c:v>-0.37218899999999999</c:v>
                </c:pt>
                <c:pt idx="8533">
                  <c:v>-0.50928600000000002</c:v>
                </c:pt>
                <c:pt idx="8534">
                  <c:v>-0.34895300000000001</c:v>
                </c:pt>
                <c:pt idx="8535">
                  <c:v>-0.64432</c:v>
                </c:pt>
                <c:pt idx="8536">
                  <c:v>-0.61605799999999999</c:v>
                </c:pt>
                <c:pt idx="8537">
                  <c:v>-0.61043499999999995</c:v>
                </c:pt>
                <c:pt idx="8538">
                  <c:v>0.34949200000000002</c:v>
                </c:pt>
                <c:pt idx="8539">
                  <c:v>-0.237071</c:v>
                </c:pt>
                <c:pt idx="8540">
                  <c:v>-1.2119599999999999</c:v>
                </c:pt>
                <c:pt idx="8541">
                  <c:v>-0.23583000000000001</c:v>
                </c:pt>
                <c:pt idx="8542">
                  <c:v>-0.61605799999999999</c:v>
                </c:pt>
                <c:pt idx="8543">
                  <c:v>-0.43587300000000001</c:v>
                </c:pt>
                <c:pt idx="8544">
                  <c:v>-0.383631</c:v>
                </c:pt>
                <c:pt idx="8545">
                  <c:v>-0.23583000000000001</c:v>
                </c:pt>
                <c:pt idx="8546">
                  <c:v>-0.54940599999999995</c:v>
                </c:pt>
                <c:pt idx="8547">
                  <c:v>-0.237071</c:v>
                </c:pt>
                <c:pt idx="8548">
                  <c:v>-1.03895</c:v>
                </c:pt>
                <c:pt idx="8549">
                  <c:v>-0.92223200000000005</c:v>
                </c:pt>
                <c:pt idx="8550">
                  <c:v>-1.0078499999999999</c:v>
                </c:pt>
                <c:pt idx="8551">
                  <c:v>-0.67549300000000001</c:v>
                </c:pt>
                <c:pt idx="8552">
                  <c:v>-1.0044500000000001</c:v>
                </c:pt>
                <c:pt idx="8553">
                  <c:v>-1.03895</c:v>
                </c:pt>
                <c:pt idx="8554">
                  <c:v>-0.67549300000000001</c:v>
                </c:pt>
                <c:pt idx="8555">
                  <c:v>-1.03895</c:v>
                </c:pt>
                <c:pt idx="8556">
                  <c:v>0.34949200000000002</c:v>
                </c:pt>
                <c:pt idx="8557">
                  <c:v>-0.43618299999999999</c:v>
                </c:pt>
                <c:pt idx="8558">
                  <c:v>-0.32554100000000002</c:v>
                </c:pt>
                <c:pt idx="8559">
                  <c:v>-0.67525100000000005</c:v>
                </c:pt>
                <c:pt idx="8560">
                  <c:v>-0.172239</c:v>
                </c:pt>
                <c:pt idx="8561">
                  <c:v>-0.23938200000000001</c:v>
                </c:pt>
                <c:pt idx="8562">
                  <c:v>-0.59523800000000004</c:v>
                </c:pt>
                <c:pt idx="8563">
                  <c:v>-0.62372099999999997</c:v>
                </c:pt>
                <c:pt idx="8564">
                  <c:v>-0.825492</c:v>
                </c:pt>
                <c:pt idx="8565">
                  <c:v>-1.3843700000000001</c:v>
                </c:pt>
                <c:pt idx="8566">
                  <c:v>-0.85432900000000001</c:v>
                </c:pt>
                <c:pt idx="8567">
                  <c:v>-0.526424</c:v>
                </c:pt>
                <c:pt idx="8568">
                  <c:v>-0.34561599999999998</c:v>
                </c:pt>
                <c:pt idx="8569">
                  <c:v>-0.435589</c:v>
                </c:pt>
                <c:pt idx="8570">
                  <c:v>-0.85563699999999998</c:v>
                </c:pt>
                <c:pt idx="8571">
                  <c:v>-0.62372099999999997</c:v>
                </c:pt>
                <c:pt idx="8572">
                  <c:v>-0.55279500000000004</c:v>
                </c:pt>
                <c:pt idx="8573">
                  <c:v>-0.71084199999999997</c:v>
                </c:pt>
                <c:pt idx="8574">
                  <c:v>-0.37678299999999998</c:v>
                </c:pt>
                <c:pt idx="8575">
                  <c:v>-1.2034</c:v>
                </c:pt>
                <c:pt idx="8576">
                  <c:v>-0.45610400000000001</c:v>
                </c:pt>
                <c:pt idx="8577">
                  <c:v>-0.95922499999999999</c:v>
                </c:pt>
                <c:pt idx="8578">
                  <c:v>-0.55161300000000002</c:v>
                </c:pt>
                <c:pt idx="8579">
                  <c:v>0.43190600000000001</c:v>
                </c:pt>
                <c:pt idx="8580">
                  <c:v>0.38953500000000002</c:v>
                </c:pt>
                <c:pt idx="8581">
                  <c:v>0.19592399999999999</c:v>
                </c:pt>
                <c:pt idx="8582">
                  <c:v>0.51748000000000005</c:v>
                </c:pt>
                <c:pt idx="8583">
                  <c:v>0.37086599999999997</c:v>
                </c:pt>
                <c:pt idx="8584">
                  <c:v>-0.16355600000000001</c:v>
                </c:pt>
                <c:pt idx="8585">
                  <c:v>0.35634700000000002</c:v>
                </c:pt>
                <c:pt idx="8586">
                  <c:v>7.1730000000000002E-2</c:v>
                </c:pt>
                <c:pt idx="8587">
                  <c:v>-0.55161300000000002</c:v>
                </c:pt>
                <c:pt idx="8588">
                  <c:v>6.7379999999999995E-2</c:v>
                </c:pt>
                <c:pt idx="8589">
                  <c:v>2.7116000000000001E-2</c:v>
                </c:pt>
                <c:pt idx="8590">
                  <c:v>-0.51052799999999998</c:v>
                </c:pt>
                <c:pt idx="8591">
                  <c:v>-1.9999999999999999E-6</c:v>
                </c:pt>
                <c:pt idx="8592">
                  <c:v>6.1400000000000003E-2</c:v>
                </c:pt>
                <c:pt idx="8593">
                  <c:v>-0.46190399999999998</c:v>
                </c:pt>
                <c:pt idx="8594">
                  <c:v>0.123011</c:v>
                </c:pt>
                <c:pt idx="8595">
                  <c:v>-0.37548300000000001</c:v>
                </c:pt>
                <c:pt idx="8596">
                  <c:v>-0.41755999999999999</c:v>
                </c:pt>
                <c:pt idx="8597">
                  <c:v>-3.1517000000000003E-2</c:v>
                </c:pt>
                <c:pt idx="8598">
                  <c:v>-0.480292</c:v>
                </c:pt>
                <c:pt idx="8599">
                  <c:v>-0.18498600000000001</c:v>
                </c:pt>
                <c:pt idx="8600">
                  <c:v>-0.59314299999999998</c:v>
                </c:pt>
                <c:pt idx="8601">
                  <c:v>-0.43059999999999998</c:v>
                </c:pt>
                <c:pt idx="8602">
                  <c:v>-3.1517000000000003E-2</c:v>
                </c:pt>
                <c:pt idx="8603">
                  <c:v>-0.37375399999999998</c:v>
                </c:pt>
                <c:pt idx="8604">
                  <c:v>-0.37375399999999998</c:v>
                </c:pt>
                <c:pt idx="8605">
                  <c:v>-0.37375399999999998</c:v>
                </c:pt>
                <c:pt idx="8606">
                  <c:v>-0.64724599999999999</c:v>
                </c:pt>
                <c:pt idx="8607">
                  <c:v>-0.409078</c:v>
                </c:pt>
                <c:pt idx="8608">
                  <c:v>-0.67923599999999995</c:v>
                </c:pt>
                <c:pt idx="8609">
                  <c:v>0.19592399999999999</c:v>
                </c:pt>
                <c:pt idx="8610">
                  <c:v>-0.41755999999999999</c:v>
                </c:pt>
                <c:pt idx="8611">
                  <c:v>8.8148000000000004E-2</c:v>
                </c:pt>
                <c:pt idx="8612">
                  <c:v>-0.285331</c:v>
                </c:pt>
                <c:pt idx="8613">
                  <c:v>-0.266515</c:v>
                </c:pt>
                <c:pt idx="8614">
                  <c:v>-0.52260099999999998</c:v>
                </c:pt>
                <c:pt idx="8615">
                  <c:v>9.1072E-2</c:v>
                </c:pt>
                <c:pt idx="8616">
                  <c:v>-1.1074000000000001E-2</c:v>
                </c:pt>
                <c:pt idx="8617">
                  <c:v>-6.9928000000000004E-2</c:v>
                </c:pt>
                <c:pt idx="8618">
                  <c:v>-0.42956499999999997</c:v>
                </c:pt>
                <c:pt idx="8619">
                  <c:v>0.22009400000000001</c:v>
                </c:pt>
                <c:pt idx="8620">
                  <c:v>-0.59314299999999998</c:v>
                </c:pt>
                <c:pt idx="8621">
                  <c:v>-0.37548300000000001</c:v>
                </c:pt>
                <c:pt idx="8622">
                  <c:v>-0.22107199999999999</c:v>
                </c:pt>
                <c:pt idx="8623">
                  <c:v>-0.64724599999999999</c:v>
                </c:pt>
                <c:pt idx="8624">
                  <c:v>-0.735904</c:v>
                </c:pt>
                <c:pt idx="8625">
                  <c:v>-0.75911899999999999</c:v>
                </c:pt>
                <c:pt idx="8626">
                  <c:v>-0.75911899999999999</c:v>
                </c:pt>
                <c:pt idx="8627">
                  <c:v>-0.14999000000000001</c:v>
                </c:pt>
                <c:pt idx="8628">
                  <c:v>-0.96909199999999995</c:v>
                </c:pt>
                <c:pt idx="8629">
                  <c:v>8.3636000000000002E-2</c:v>
                </c:pt>
                <c:pt idx="8630">
                  <c:v>0.14654200000000001</c:v>
                </c:pt>
                <c:pt idx="8631">
                  <c:v>-0.480292</c:v>
                </c:pt>
                <c:pt idx="8632">
                  <c:v>7.0510000000000003E-2</c:v>
                </c:pt>
                <c:pt idx="8633">
                  <c:v>-0.45367299999999999</c:v>
                </c:pt>
                <c:pt idx="8634">
                  <c:v>-0.67570200000000002</c:v>
                </c:pt>
                <c:pt idx="8635">
                  <c:v>0.145672</c:v>
                </c:pt>
                <c:pt idx="8636">
                  <c:v>-8.0249999999999991E-3</c:v>
                </c:pt>
                <c:pt idx="8637">
                  <c:v>-0.37817899999999999</c:v>
                </c:pt>
                <c:pt idx="8638">
                  <c:v>0.22040799999999999</c:v>
                </c:pt>
                <c:pt idx="8639">
                  <c:v>-0.58997299999999997</c:v>
                </c:pt>
                <c:pt idx="8640">
                  <c:v>-0.63291600000000003</c:v>
                </c:pt>
                <c:pt idx="8641">
                  <c:v>-0.52361999999999997</c:v>
                </c:pt>
                <c:pt idx="8642">
                  <c:v>-0.57755400000000001</c:v>
                </c:pt>
                <c:pt idx="8643">
                  <c:v>-8.2919000000000007E-2</c:v>
                </c:pt>
                <c:pt idx="8644">
                  <c:v>0.65848700000000004</c:v>
                </c:pt>
                <c:pt idx="8645">
                  <c:v>-0.28570699999999999</c:v>
                </c:pt>
                <c:pt idx="8646">
                  <c:v>0.286076</c:v>
                </c:pt>
                <c:pt idx="8647">
                  <c:v>-0.65642299999999998</c:v>
                </c:pt>
                <c:pt idx="8648">
                  <c:v>0.22040799999999999</c:v>
                </c:pt>
                <c:pt idx="8649">
                  <c:v>-0.64805000000000001</c:v>
                </c:pt>
                <c:pt idx="8650">
                  <c:v>7.0510000000000003E-2</c:v>
                </c:pt>
                <c:pt idx="8651">
                  <c:v>-0.28360299999999999</c:v>
                </c:pt>
                <c:pt idx="8652">
                  <c:v>-0.53702000000000005</c:v>
                </c:pt>
                <c:pt idx="8653">
                  <c:v>-1.2218E-2</c:v>
                </c:pt>
                <c:pt idx="8654">
                  <c:v>0.419271</c:v>
                </c:pt>
                <c:pt idx="8655">
                  <c:v>5.6649999999999999E-2</c:v>
                </c:pt>
                <c:pt idx="8656">
                  <c:v>0.52168000000000003</c:v>
                </c:pt>
                <c:pt idx="8657">
                  <c:v>0.52168000000000003</c:v>
                </c:pt>
                <c:pt idx="8658">
                  <c:v>0.298209</c:v>
                </c:pt>
                <c:pt idx="8659">
                  <c:v>1.9411000000000001E-2</c:v>
                </c:pt>
                <c:pt idx="8660">
                  <c:v>0.163608</c:v>
                </c:pt>
                <c:pt idx="8661">
                  <c:v>0.163608</c:v>
                </c:pt>
                <c:pt idx="8662">
                  <c:v>-0.13453100000000001</c:v>
                </c:pt>
                <c:pt idx="8663">
                  <c:v>0.69180600000000003</c:v>
                </c:pt>
                <c:pt idx="8664">
                  <c:v>0.52321600000000001</c:v>
                </c:pt>
                <c:pt idx="8665">
                  <c:v>-0.38569500000000001</c:v>
                </c:pt>
                <c:pt idx="8666">
                  <c:v>0.15862200000000001</c:v>
                </c:pt>
                <c:pt idx="8667">
                  <c:v>-0.13453100000000001</c:v>
                </c:pt>
                <c:pt idx="8668">
                  <c:v>5.6649999999999999E-2</c:v>
                </c:pt>
                <c:pt idx="8669">
                  <c:v>0.31349300000000002</c:v>
                </c:pt>
                <c:pt idx="8670">
                  <c:v>0.54810999999999999</c:v>
                </c:pt>
                <c:pt idx="8671">
                  <c:v>1.1642999999999999</c:v>
                </c:pt>
                <c:pt idx="8672">
                  <c:v>1.1642999999999999</c:v>
                </c:pt>
                <c:pt idx="8673">
                  <c:v>0.49554599999999999</c:v>
                </c:pt>
                <c:pt idx="8674">
                  <c:v>0.96046600000000004</c:v>
                </c:pt>
                <c:pt idx="8675">
                  <c:v>0.49554599999999999</c:v>
                </c:pt>
                <c:pt idx="8676">
                  <c:v>0.64829599999999998</c:v>
                </c:pt>
                <c:pt idx="8677">
                  <c:v>0.191162</c:v>
                </c:pt>
                <c:pt idx="8678">
                  <c:v>-0.15520400000000001</c:v>
                </c:pt>
                <c:pt idx="8679">
                  <c:v>-4.7795999999999998E-2</c:v>
                </c:pt>
                <c:pt idx="8680">
                  <c:v>0.18268699999999999</c:v>
                </c:pt>
                <c:pt idx="8681">
                  <c:v>1.1600999999999999</c:v>
                </c:pt>
                <c:pt idx="8682">
                  <c:v>1.1600999999999999</c:v>
                </c:pt>
                <c:pt idx="8683">
                  <c:v>0.85341299999999998</c:v>
                </c:pt>
                <c:pt idx="8684">
                  <c:v>0.85341299999999998</c:v>
                </c:pt>
                <c:pt idx="8685">
                  <c:v>0.85286799999999996</c:v>
                </c:pt>
                <c:pt idx="8686">
                  <c:v>0.65890899999999997</c:v>
                </c:pt>
                <c:pt idx="8687">
                  <c:v>0.56469000000000003</c:v>
                </c:pt>
                <c:pt idx="8688">
                  <c:v>0.54499200000000003</c:v>
                </c:pt>
                <c:pt idx="8689">
                  <c:v>-2.81E-4</c:v>
                </c:pt>
                <c:pt idx="8690">
                  <c:v>0.169211</c:v>
                </c:pt>
                <c:pt idx="8691">
                  <c:v>0.44184800000000002</c:v>
                </c:pt>
                <c:pt idx="8692">
                  <c:v>-2.5791000000000001E-2</c:v>
                </c:pt>
                <c:pt idx="8693">
                  <c:v>0.76398500000000003</c:v>
                </c:pt>
                <c:pt idx="8694">
                  <c:v>1.0195700000000001</c:v>
                </c:pt>
                <c:pt idx="8695">
                  <c:v>0.36289100000000002</c:v>
                </c:pt>
                <c:pt idx="8696">
                  <c:v>0.36289100000000002</c:v>
                </c:pt>
                <c:pt idx="8697">
                  <c:v>0.76398500000000003</c:v>
                </c:pt>
                <c:pt idx="8698">
                  <c:v>0.169211</c:v>
                </c:pt>
                <c:pt idx="8699">
                  <c:v>0.169211</c:v>
                </c:pt>
                <c:pt idx="8700">
                  <c:v>-0.82301100000000005</c:v>
                </c:pt>
                <c:pt idx="8701">
                  <c:v>-5.9244999999999999E-2</c:v>
                </c:pt>
                <c:pt idx="8702">
                  <c:v>-0.65144299999999999</c:v>
                </c:pt>
                <c:pt idx="8703">
                  <c:v>-0.66905599999999998</c:v>
                </c:pt>
                <c:pt idx="8704">
                  <c:v>-0.47393800000000003</c:v>
                </c:pt>
                <c:pt idx="8705">
                  <c:v>-0.1308</c:v>
                </c:pt>
                <c:pt idx="8706">
                  <c:v>-0.41931299999999999</c:v>
                </c:pt>
                <c:pt idx="8707">
                  <c:v>-0.21104600000000001</c:v>
                </c:pt>
                <c:pt idx="8708">
                  <c:v>-0.49520700000000001</c:v>
                </c:pt>
                <c:pt idx="8709">
                  <c:v>-0.86439600000000005</c:v>
                </c:pt>
                <c:pt idx="8710">
                  <c:v>-0.66378300000000001</c:v>
                </c:pt>
                <c:pt idx="8711">
                  <c:v>-0.42829</c:v>
                </c:pt>
                <c:pt idx="8712">
                  <c:v>-0.54493599999999998</c:v>
                </c:pt>
                <c:pt idx="8713">
                  <c:v>-0.1308</c:v>
                </c:pt>
                <c:pt idx="8714">
                  <c:v>-0.12324499999999999</c:v>
                </c:pt>
                <c:pt idx="8715">
                  <c:v>-0.42799300000000001</c:v>
                </c:pt>
                <c:pt idx="8716">
                  <c:v>4.326E-3</c:v>
                </c:pt>
                <c:pt idx="8717">
                  <c:v>-0.86439600000000005</c:v>
                </c:pt>
                <c:pt idx="8718">
                  <c:v>-0.70577699999999999</c:v>
                </c:pt>
                <c:pt idx="8719">
                  <c:v>-0.100716</c:v>
                </c:pt>
                <c:pt idx="8720">
                  <c:v>-0.81888000000000005</c:v>
                </c:pt>
                <c:pt idx="8721">
                  <c:v>0.33890799999999999</c:v>
                </c:pt>
                <c:pt idx="8722">
                  <c:v>-0.61759699999999995</c:v>
                </c:pt>
                <c:pt idx="8723">
                  <c:v>-0.935805</c:v>
                </c:pt>
                <c:pt idx="8724">
                  <c:v>1.01877</c:v>
                </c:pt>
                <c:pt idx="8725">
                  <c:v>-0.47563100000000003</c:v>
                </c:pt>
                <c:pt idx="8726">
                  <c:v>-0.66905599999999998</c:v>
                </c:pt>
                <c:pt idx="8727">
                  <c:v>-0.55443299999999995</c:v>
                </c:pt>
                <c:pt idx="8728">
                  <c:v>-0.31590200000000002</c:v>
                </c:pt>
                <c:pt idx="8729">
                  <c:v>-0.85841299999999998</c:v>
                </c:pt>
                <c:pt idx="8730">
                  <c:v>-0.32172499999999998</c:v>
                </c:pt>
                <c:pt idx="8731">
                  <c:v>-0.97413499999999997</c:v>
                </c:pt>
                <c:pt idx="8732">
                  <c:v>-0.19239999999999999</c:v>
                </c:pt>
                <c:pt idx="8733">
                  <c:v>-0.62031400000000003</c:v>
                </c:pt>
                <c:pt idx="8734">
                  <c:v>-0.26866499999999999</c:v>
                </c:pt>
                <c:pt idx="8735">
                  <c:v>-0.21207699999999999</c:v>
                </c:pt>
                <c:pt idx="8736">
                  <c:v>-1.15595</c:v>
                </c:pt>
                <c:pt idx="8737">
                  <c:v>-1.3837699999999999</c:v>
                </c:pt>
                <c:pt idx="8738">
                  <c:v>-0.55987100000000001</c:v>
                </c:pt>
                <c:pt idx="8739">
                  <c:v>-0.61000299999999996</c:v>
                </c:pt>
                <c:pt idx="8740">
                  <c:v>-0.13947200000000001</c:v>
                </c:pt>
                <c:pt idx="8741">
                  <c:v>-0.30391000000000001</c:v>
                </c:pt>
                <c:pt idx="8742">
                  <c:v>-0.46785500000000002</c:v>
                </c:pt>
                <c:pt idx="8743">
                  <c:v>-0.33821800000000002</c:v>
                </c:pt>
                <c:pt idx="8744">
                  <c:v>-0.261596</c:v>
                </c:pt>
                <c:pt idx="8745">
                  <c:v>-1.35409</c:v>
                </c:pt>
                <c:pt idx="8746">
                  <c:v>-6.4186999999999994E-2</c:v>
                </c:pt>
                <c:pt idx="8747">
                  <c:v>-0.69466399999999995</c:v>
                </c:pt>
                <c:pt idx="8748">
                  <c:v>0.46888200000000002</c:v>
                </c:pt>
                <c:pt idx="8749">
                  <c:v>-1.15595</c:v>
                </c:pt>
                <c:pt idx="8750">
                  <c:v>-0.55987100000000001</c:v>
                </c:pt>
                <c:pt idx="8751">
                  <c:v>-0.85108099999999998</c:v>
                </c:pt>
                <c:pt idx="8752">
                  <c:v>-1.3837699999999999</c:v>
                </c:pt>
                <c:pt idx="8753">
                  <c:v>-0.75390699999999999</c:v>
                </c:pt>
                <c:pt idx="8754">
                  <c:v>-0.32172499999999998</c:v>
                </c:pt>
                <c:pt idx="8755">
                  <c:v>0.87223899999999999</c:v>
                </c:pt>
                <c:pt idx="8756">
                  <c:v>-1.3850499999999999</c:v>
                </c:pt>
                <c:pt idx="8757">
                  <c:v>-0.85108099999999998</c:v>
                </c:pt>
                <c:pt idx="8758">
                  <c:v>-0.43740200000000001</c:v>
                </c:pt>
                <c:pt idx="8759">
                  <c:v>-1.5224500000000001</c:v>
                </c:pt>
                <c:pt idx="8760">
                  <c:v>-0.935029</c:v>
                </c:pt>
                <c:pt idx="8761">
                  <c:v>-1.2108300000000001</c:v>
                </c:pt>
                <c:pt idx="8762">
                  <c:v>-0.64138399999999995</c:v>
                </c:pt>
                <c:pt idx="8763">
                  <c:v>-0.73213600000000001</c:v>
                </c:pt>
                <c:pt idx="8764">
                  <c:v>-0.67361199999999999</c:v>
                </c:pt>
                <c:pt idx="8765">
                  <c:v>-0.88003699999999996</c:v>
                </c:pt>
                <c:pt idx="8766">
                  <c:v>-0.52045799999999998</c:v>
                </c:pt>
                <c:pt idx="8767">
                  <c:v>-1.2108300000000001</c:v>
                </c:pt>
                <c:pt idx="8768">
                  <c:v>-0.88756199999999996</c:v>
                </c:pt>
                <c:pt idx="8769">
                  <c:v>-0.52045799999999998</c:v>
                </c:pt>
                <c:pt idx="8770">
                  <c:v>-1.50308</c:v>
                </c:pt>
                <c:pt idx="8771">
                  <c:v>-0.90194799999999997</c:v>
                </c:pt>
                <c:pt idx="8772">
                  <c:v>-1.01179</c:v>
                </c:pt>
                <c:pt idx="8773">
                  <c:v>-0.95765500000000003</c:v>
                </c:pt>
                <c:pt idx="8774">
                  <c:v>-1.5224500000000001</c:v>
                </c:pt>
                <c:pt idx="8775">
                  <c:v>-0.61823799999999995</c:v>
                </c:pt>
                <c:pt idx="8776">
                  <c:v>-1.50308</c:v>
                </c:pt>
                <c:pt idx="8777">
                  <c:v>-0.95765500000000003</c:v>
                </c:pt>
                <c:pt idx="8778">
                  <c:v>-0.90194799999999997</c:v>
                </c:pt>
                <c:pt idx="8779">
                  <c:v>-1.39306</c:v>
                </c:pt>
                <c:pt idx="8780">
                  <c:v>-1.98211</c:v>
                </c:pt>
                <c:pt idx="8781">
                  <c:v>-0.74306700000000003</c:v>
                </c:pt>
                <c:pt idx="8782">
                  <c:v>-0.640177</c:v>
                </c:pt>
                <c:pt idx="8783">
                  <c:v>-0.76860300000000004</c:v>
                </c:pt>
                <c:pt idx="8784">
                  <c:v>-0.68193999999999999</c:v>
                </c:pt>
                <c:pt idx="8785">
                  <c:v>-1.29758</c:v>
                </c:pt>
                <c:pt idx="8786">
                  <c:v>-0.67203900000000005</c:v>
                </c:pt>
                <c:pt idx="8787">
                  <c:v>-1.1759299999999999</c:v>
                </c:pt>
                <c:pt idx="8788">
                  <c:v>-1.4346099999999999</c:v>
                </c:pt>
                <c:pt idx="8789">
                  <c:v>-1.01949</c:v>
                </c:pt>
                <c:pt idx="8790">
                  <c:v>-0.567774</c:v>
                </c:pt>
                <c:pt idx="8791">
                  <c:v>-0.64138399999999995</c:v>
                </c:pt>
                <c:pt idx="8792">
                  <c:v>0.21992100000000001</c:v>
                </c:pt>
                <c:pt idx="8793">
                  <c:v>-0.62503699999999995</c:v>
                </c:pt>
                <c:pt idx="8794">
                  <c:v>-0.27558300000000002</c:v>
                </c:pt>
                <c:pt idx="8795">
                  <c:v>-0.909833</c:v>
                </c:pt>
                <c:pt idx="8796">
                  <c:v>0.31171399999999999</c:v>
                </c:pt>
                <c:pt idx="8797">
                  <c:v>-0.428844</c:v>
                </c:pt>
                <c:pt idx="8798">
                  <c:v>-0.567774</c:v>
                </c:pt>
                <c:pt idx="8799">
                  <c:v>-0.80960500000000002</c:v>
                </c:pt>
                <c:pt idx="8800">
                  <c:v>-0.342893</c:v>
                </c:pt>
                <c:pt idx="8801">
                  <c:v>-0.62503699999999995</c:v>
                </c:pt>
                <c:pt idx="8802">
                  <c:v>-0.35685699999999998</c:v>
                </c:pt>
                <c:pt idx="8803">
                  <c:v>-0.80237499999999995</c:v>
                </c:pt>
                <c:pt idx="8804">
                  <c:v>-1.4664999999999999</c:v>
                </c:pt>
                <c:pt idx="8805">
                  <c:v>-0.43355300000000002</c:v>
                </c:pt>
                <c:pt idx="8806">
                  <c:v>-1.2341299999999999</c:v>
                </c:pt>
                <c:pt idx="8807">
                  <c:v>-0.86156900000000003</c:v>
                </c:pt>
                <c:pt idx="8808">
                  <c:v>-0.63850799999999996</c:v>
                </c:pt>
                <c:pt idx="8809">
                  <c:v>-0.66972100000000001</c:v>
                </c:pt>
                <c:pt idx="8810">
                  <c:v>-0.64254</c:v>
                </c:pt>
                <c:pt idx="8811">
                  <c:v>-0.54151899999999997</c:v>
                </c:pt>
                <c:pt idx="8812">
                  <c:v>-1.64585</c:v>
                </c:pt>
                <c:pt idx="8813">
                  <c:v>-0.74518099999999998</c:v>
                </c:pt>
                <c:pt idx="8814">
                  <c:v>-0.53378000000000003</c:v>
                </c:pt>
                <c:pt idx="8815">
                  <c:v>-1.53061</c:v>
                </c:pt>
                <c:pt idx="8816">
                  <c:v>-0.64815299999999998</c:v>
                </c:pt>
                <c:pt idx="8817">
                  <c:v>-1.02359</c:v>
                </c:pt>
                <c:pt idx="8818">
                  <c:v>-0.74518099999999998</c:v>
                </c:pt>
                <c:pt idx="8819">
                  <c:v>-1.53061</c:v>
                </c:pt>
                <c:pt idx="8820">
                  <c:v>-0.66248799999999997</c:v>
                </c:pt>
                <c:pt idx="8821">
                  <c:v>-0.747699</c:v>
                </c:pt>
                <c:pt idx="8822">
                  <c:v>-0.39026699999999998</c:v>
                </c:pt>
                <c:pt idx="8823">
                  <c:v>-0.64815299999999998</c:v>
                </c:pt>
                <c:pt idx="8824">
                  <c:v>-1.14757</c:v>
                </c:pt>
                <c:pt idx="8825">
                  <c:v>-0.89466199999999996</c:v>
                </c:pt>
                <c:pt idx="8826">
                  <c:v>-0.11035300000000001</c:v>
                </c:pt>
                <c:pt idx="8827">
                  <c:v>-0.79442299999999999</c:v>
                </c:pt>
                <c:pt idx="8828">
                  <c:v>-1.53061</c:v>
                </c:pt>
                <c:pt idx="8829">
                  <c:v>-0.69436600000000004</c:v>
                </c:pt>
                <c:pt idx="8830">
                  <c:v>-0.53378000000000003</c:v>
                </c:pt>
                <c:pt idx="8831">
                  <c:v>-0.76430900000000002</c:v>
                </c:pt>
                <c:pt idx="8832">
                  <c:v>-1.33178</c:v>
                </c:pt>
                <c:pt idx="8833">
                  <c:v>-2.3582299999999998</c:v>
                </c:pt>
                <c:pt idx="8834">
                  <c:v>-0.74518099999999998</c:v>
                </c:pt>
                <c:pt idx="8835">
                  <c:v>-0.69398400000000005</c:v>
                </c:pt>
                <c:pt idx="8836">
                  <c:v>-0.55939899999999998</c:v>
                </c:pt>
                <c:pt idx="8837">
                  <c:v>-0.89466199999999996</c:v>
                </c:pt>
                <c:pt idx="8838">
                  <c:v>-1.0166299999999999</c:v>
                </c:pt>
                <c:pt idx="8839">
                  <c:v>-0.77746599999999999</c:v>
                </c:pt>
                <c:pt idx="8840">
                  <c:v>-1.1573199999999999</c:v>
                </c:pt>
                <c:pt idx="8841">
                  <c:v>-1.17144</c:v>
                </c:pt>
                <c:pt idx="8842">
                  <c:v>-0.76430900000000002</c:v>
                </c:pt>
                <c:pt idx="8843">
                  <c:v>-0.97394999999999998</c:v>
                </c:pt>
                <c:pt idx="8844">
                  <c:v>-0.45911999999999997</c:v>
                </c:pt>
                <c:pt idx="8845">
                  <c:v>-0.44329299999999999</c:v>
                </c:pt>
                <c:pt idx="8846">
                  <c:v>-0.22251099999999999</c:v>
                </c:pt>
                <c:pt idx="8847">
                  <c:v>0.295541</c:v>
                </c:pt>
                <c:pt idx="8848">
                  <c:v>-1.6740299999999999</c:v>
                </c:pt>
                <c:pt idx="8849">
                  <c:v>-0.50180499999999995</c:v>
                </c:pt>
                <c:pt idx="8850">
                  <c:v>-0.22251099999999999</c:v>
                </c:pt>
                <c:pt idx="8851">
                  <c:v>-0.27683999999999997</c:v>
                </c:pt>
                <c:pt idx="8852">
                  <c:v>-1.4119900000000001</c:v>
                </c:pt>
                <c:pt idx="8853">
                  <c:v>-0.1114</c:v>
                </c:pt>
                <c:pt idx="8854">
                  <c:v>-0.61528899999999997</c:v>
                </c:pt>
                <c:pt idx="8855">
                  <c:v>-0.50180499999999995</c:v>
                </c:pt>
                <c:pt idx="8856">
                  <c:v>-0.66894799999999999</c:v>
                </c:pt>
                <c:pt idx="8857">
                  <c:v>0.295541</c:v>
                </c:pt>
                <c:pt idx="8858">
                  <c:v>-0.45911999999999997</c:v>
                </c:pt>
                <c:pt idx="8859">
                  <c:v>-0.87313200000000002</c:v>
                </c:pt>
                <c:pt idx="8860">
                  <c:v>-0.548875</c:v>
                </c:pt>
                <c:pt idx="8861">
                  <c:v>-0.22251099999999999</c:v>
                </c:pt>
                <c:pt idx="8862">
                  <c:v>-0.574353</c:v>
                </c:pt>
                <c:pt idx="8863">
                  <c:v>-0.747699</c:v>
                </c:pt>
                <c:pt idx="8864">
                  <c:v>-0.574353</c:v>
                </c:pt>
                <c:pt idx="8865">
                  <c:v>-1.05857</c:v>
                </c:pt>
                <c:pt idx="8866">
                  <c:v>-0.80632599999999999</c:v>
                </c:pt>
                <c:pt idx="8867">
                  <c:v>-0.89012500000000006</c:v>
                </c:pt>
                <c:pt idx="8868">
                  <c:v>3.9267000000000003E-2</c:v>
                </c:pt>
                <c:pt idx="8869">
                  <c:v>-0.33549099999999998</c:v>
                </c:pt>
                <c:pt idx="8870">
                  <c:v>-0.82338500000000003</c:v>
                </c:pt>
                <c:pt idx="8871">
                  <c:v>0.11751499999999999</c:v>
                </c:pt>
                <c:pt idx="8872">
                  <c:v>-0.14655799999999999</c:v>
                </c:pt>
                <c:pt idx="8873">
                  <c:v>-0.17297899999999999</c:v>
                </c:pt>
                <c:pt idx="8874">
                  <c:v>0.11751499999999999</c:v>
                </c:pt>
                <c:pt idx="8875">
                  <c:v>-0.615923</c:v>
                </c:pt>
                <c:pt idx="8876">
                  <c:v>-0.73587899999999995</c:v>
                </c:pt>
                <c:pt idx="8877">
                  <c:v>-1.2476100000000001</c:v>
                </c:pt>
                <c:pt idx="8878">
                  <c:v>-0.147399</c:v>
                </c:pt>
                <c:pt idx="8879">
                  <c:v>-0.83648100000000003</c:v>
                </c:pt>
                <c:pt idx="8880">
                  <c:v>-0.69772999999999996</c:v>
                </c:pt>
                <c:pt idx="8881">
                  <c:v>-0.32909300000000002</c:v>
                </c:pt>
                <c:pt idx="8882">
                  <c:v>-0.99973299999999998</c:v>
                </c:pt>
                <c:pt idx="8883">
                  <c:v>-0.33549099999999998</c:v>
                </c:pt>
                <c:pt idx="8884">
                  <c:v>-0.296485</c:v>
                </c:pt>
                <c:pt idx="8885">
                  <c:v>-0.69681499999999996</c:v>
                </c:pt>
                <c:pt idx="8886">
                  <c:v>-1.27294</c:v>
                </c:pt>
                <c:pt idx="8887">
                  <c:v>-0.296485</c:v>
                </c:pt>
                <c:pt idx="8888">
                  <c:v>-0.44538899999999998</c:v>
                </c:pt>
                <c:pt idx="8889">
                  <c:v>-0.83648100000000003</c:v>
                </c:pt>
                <c:pt idx="8890">
                  <c:v>-0.14655799999999999</c:v>
                </c:pt>
                <c:pt idx="8891">
                  <c:v>-0.349497</c:v>
                </c:pt>
                <c:pt idx="8892">
                  <c:v>-0.82974800000000004</c:v>
                </c:pt>
                <c:pt idx="8893">
                  <c:v>-0.98732399999999998</c:v>
                </c:pt>
                <c:pt idx="8894">
                  <c:v>-5.2524000000000001E-2</c:v>
                </c:pt>
                <c:pt idx="8895">
                  <c:v>-2.3330199999999999</c:v>
                </c:pt>
                <c:pt idx="8896">
                  <c:v>-0.52342699999999998</c:v>
                </c:pt>
                <c:pt idx="8897">
                  <c:v>-0.87411399999999995</c:v>
                </c:pt>
                <c:pt idx="8898">
                  <c:v>-1.5829500000000001</c:v>
                </c:pt>
                <c:pt idx="8899">
                  <c:v>-0.98299199999999998</c:v>
                </c:pt>
                <c:pt idx="8900">
                  <c:v>-1.1840299999999999</c:v>
                </c:pt>
                <c:pt idx="8901">
                  <c:v>-2.27616</c:v>
                </c:pt>
                <c:pt idx="8902">
                  <c:v>-0.52342699999999998</c:v>
                </c:pt>
                <c:pt idx="8903">
                  <c:v>-1.15842</c:v>
                </c:pt>
                <c:pt idx="8904">
                  <c:v>-1.5248600000000001</c:v>
                </c:pt>
                <c:pt idx="8905">
                  <c:v>-0.52342699999999998</c:v>
                </c:pt>
                <c:pt idx="8906">
                  <c:v>-1.80179</c:v>
                </c:pt>
                <c:pt idx="8907">
                  <c:v>-1.6189499999999999</c:v>
                </c:pt>
                <c:pt idx="8908">
                  <c:v>-1.4408399999999999</c:v>
                </c:pt>
                <c:pt idx="8909">
                  <c:v>-1.53277</c:v>
                </c:pt>
                <c:pt idx="8910">
                  <c:v>-1.91164</c:v>
                </c:pt>
                <c:pt idx="8911">
                  <c:v>-1.3098099999999999</c:v>
                </c:pt>
                <c:pt idx="8912">
                  <c:v>-0.76472099999999998</c:v>
                </c:pt>
                <c:pt idx="8913">
                  <c:v>-1.8808100000000001</c:v>
                </c:pt>
                <c:pt idx="8914">
                  <c:v>-1.7740499999999999</c:v>
                </c:pt>
                <c:pt idx="8915">
                  <c:v>-1.00502</c:v>
                </c:pt>
                <c:pt idx="8916">
                  <c:v>-1.6447799999999999</c:v>
                </c:pt>
                <c:pt idx="8917">
                  <c:v>-0.83261499999999999</c:v>
                </c:pt>
                <c:pt idx="8918">
                  <c:v>-1.1434299999999999</c:v>
                </c:pt>
                <c:pt idx="8919">
                  <c:v>-0.96360800000000002</c:v>
                </c:pt>
                <c:pt idx="8920">
                  <c:v>-1.47116</c:v>
                </c:pt>
                <c:pt idx="8921">
                  <c:v>-1.147</c:v>
                </c:pt>
                <c:pt idx="8922">
                  <c:v>-1.60714</c:v>
                </c:pt>
                <c:pt idx="8923">
                  <c:v>-1.3793899999999999</c:v>
                </c:pt>
                <c:pt idx="8924">
                  <c:v>-1.4324399999999999</c:v>
                </c:pt>
                <c:pt idx="8925">
                  <c:v>-1.0867100000000001</c:v>
                </c:pt>
                <c:pt idx="8926">
                  <c:v>-1.2837000000000001</c:v>
                </c:pt>
                <c:pt idx="8927">
                  <c:v>-1.67313</c:v>
                </c:pt>
                <c:pt idx="8928">
                  <c:v>-1.147</c:v>
                </c:pt>
                <c:pt idx="8929">
                  <c:v>-1.3297000000000001</c:v>
                </c:pt>
                <c:pt idx="8930">
                  <c:v>-1.1161399999999999</c:v>
                </c:pt>
                <c:pt idx="8931">
                  <c:v>-1.5829500000000001</c:v>
                </c:pt>
                <c:pt idx="8932">
                  <c:v>-1.4870699999999999</c:v>
                </c:pt>
                <c:pt idx="8933">
                  <c:v>-1.80877</c:v>
                </c:pt>
                <c:pt idx="8934">
                  <c:v>-0.99956599999999995</c:v>
                </c:pt>
                <c:pt idx="8935">
                  <c:v>-1.8183199999999999</c:v>
                </c:pt>
                <c:pt idx="8936">
                  <c:v>-1.5848599999999999</c:v>
                </c:pt>
                <c:pt idx="8937">
                  <c:v>-1.40889</c:v>
                </c:pt>
                <c:pt idx="8938">
                  <c:v>-1.5829500000000001</c:v>
                </c:pt>
                <c:pt idx="8939">
                  <c:v>-1.5120899999999999</c:v>
                </c:pt>
                <c:pt idx="8940">
                  <c:v>-1.1751400000000001</c:v>
                </c:pt>
                <c:pt idx="8941">
                  <c:v>-0.87959600000000004</c:v>
                </c:pt>
                <c:pt idx="8942">
                  <c:v>-1.6184799999999999</c:v>
                </c:pt>
                <c:pt idx="8943">
                  <c:v>-1.5575399999999999</c:v>
                </c:pt>
                <c:pt idx="8944">
                  <c:v>-1.38503</c:v>
                </c:pt>
                <c:pt idx="8945">
                  <c:v>-1.1764300000000001</c:v>
                </c:pt>
                <c:pt idx="8946">
                  <c:v>-1.2755000000000001</c:v>
                </c:pt>
                <c:pt idx="8947">
                  <c:v>-1.34135</c:v>
                </c:pt>
                <c:pt idx="8948">
                  <c:v>-0.78101699999999996</c:v>
                </c:pt>
                <c:pt idx="8949">
                  <c:v>-1.72353</c:v>
                </c:pt>
                <c:pt idx="8950">
                  <c:v>-1.32673</c:v>
                </c:pt>
                <c:pt idx="8951">
                  <c:v>-1.60565</c:v>
                </c:pt>
                <c:pt idx="8952">
                  <c:v>-1.1764300000000001</c:v>
                </c:pt>
                <c:pt idx="8953">
                  <c:v>-1.3255699999999999</c:v>
                </c:pt>
                <c:pt idx="8954">
                  <c:v>-0.67657199999999995</c:v>
                </c:pt>
                <c:pt idx="8955">
                  <c:v>-0.71431999999999995</c:v>
                </c:pt>
                <c:pt idx="8956">
                  <c:v>-1.6016999999999999</c:v>
                </c:pt>
                <c:pt idx="8957">
                  <c:v>-1.6016999999999999</c:v>
                </c:pt>
                <c:pt idx="8958">
                  <c:v>-1.1764300000000001</c:v>
                </c:pt>
                <c:pt idx="8959">
                  <c:v>-1.61246</c:v>
                </c:pt>
                <c:pt idx="8960">
                  <c:v>-1.3569500000000001</c:v>
                </c:pt>
                <c:pt idx="8961">
                  <c:v>-1.32311</c:v>
                </c:pt>
                <c:pt idx="8962">
                  <c:v>-1.2556400000000001</c:v>
                </c:pt>
                <c:pt idx="8963">
                  <c:v>-1.32673</c:v>
                </c:pt>
                <c:pt idx="8964">
                  <c:v>-0.67657199999999995</c:v>
                </c:pt>
                <c:pt idx="8965">
                  <c:v>-0.89221700000000004</c:v>
                </c:pt>
                <c:pt idx="8966">
                  <c:v>-0.699407</c:v>
                </c:pt>
                <c:pt idx="8967">
                  <c:v>-0.71431999999999995</c:v>
                </c:pt>
                <c:pt idx="8968">
                  <c:v>-1.2063200000000001</c:v>
                </c:pt>
                <c:pt idx="8969">
                  <c:v>-0.53724300000000003</c:v>
                </c:pt>
                <c:pt idx="8970">
                  <c:v>-0.59016599999999997</c:v>
                </c:pt>
                <c:pt idx="8971">
                  <c:v>-1.18154</c:v>
                </c:pt>
                <c:pt idx="8972">
                  <c:v>-1.1931700000000001</c:v>
                </c:pt>
                <c:pt idx="8973">
                  <c:v>-1.1810099999999999</c:v>
                </c:pt>
                <c:pt idx="8974">
                  <c:v>-1.1606700000000001</c:v>
                </c:pt>
                <c:pt idx="8975">
                  <c:v>-1.2281599999999999</c:v>
                </c:pt>
                <c:pt idx="8976">
                  <c:v>-0.59016599999999997</c:v>
                </c:pt>
                <c:pt idx="8977">
                  <c:v>-1.0677399999999999</c:v>
                </c:pt>
                <c:pt idx="8978">
                  <c:v>-1.4514199999999999</c:v>
                </c:pt>
                <c:pt idx="8979">
                  <c:v>-0.886154</c:v>
                </c:pt>
                <c:pt idx="8980">
                  <c:v>-0.80975900000000001</c:v>
                </c:pt>
                <c:pt idx="8981">
                  <c:v>-1.13981</c:v>
                </c:pt>
                <c:pt idx="8982">
                  <c:v>-1.4968600000000001</c:v>
                </c:pt>
                <c:pt idx="8983">
                  <c:v>-1.6638900000000001</c:v>
                </c:pt>
                <c:pt idx="8984">
                  <c:v>-1.22932</c:v>
                </c:pt>
                <c:pt idx="8985">
                  <c:v>-1.3281700000000001</c:v>
                </c:pt>
                <c:pt idx="8986">
                  <c:v>-1.1606700000000001</c:v>
                </c:pt>
                <c:pt idx="8987">
                  <c:v>-1.1831</c:v>
                </c:pt>
                <c:pt idx="8988">
                  <c:v>-0.85758199999999996</c:v>
                </c:pt>
                <c:pt idx="8989">
                  <c:v>-1.20627</c:v>
                </c:pt>
                <c:pt idx="8990">
                  <c:v>-1.35659</c:v>
                </c:pt>
                <c:pt idx="8991">
                  <c:v>-0.67907799999999996</c:v>
                </c:pt>
                <c:pt idx="8992">
                  <c:v>-1.6470400000000001</c:v>
                </c:pt>
                <c:pt idx="8993">
                  <c:v>-0.74389400000000006</c:v>
                </c:pt>
                <c:pt idx="8994">
                  <c:v>-1.0067999999999999</c:v>
                </c:pt>
                <c:pt idx="8995">
                  <c:v>-1.1234599999999999</c:v>
                </c:pt>
                <c:pt idx="8996">
                  <c:v>-0.86215699999999995</c:v>
                </c:pt>
                <c:pt idx="8997">
                  <c:v>-1.3913</c:v>
                </c:pt>
                <c:pt idx="8998">
                  <c:v>-1.41933</c:v>
                </c:pt>
                <c:pt idx="8999">
                  <c:v>-0.61756800000000001</c:v>
                </c:pt>
                <c:pt idx="9000">
                  <c:v>-1.41933</c:v>
                </c:pt>
                <c:pt idx="9001">
                  <c:v>-0.67907799999999996</c:v>
                </c:pt>
                <c:pt idx="9002">
                  <c:v>-0.33540700000000001</c:v>
                </c:pt>
                <c:pt idx="9003">
                  <c:v>-0.73554399999999998</c:v>
                </c:pt>
                <c:pt idx="9004">
                  <c:v>-0.42010399999999998</c:v>
                </c:pt>
                <c:pt idx="9005">
                  <c:v>-0.98823300000000003</c:v>
                </c:pt>
                <c:pt idx="9006">
                  <c:v>-1.22889</c:v>
                </c:pt>
                <c:pt idx="9007">
                  <c:v>0.244723</c:v>
                </c:pt>
                <c:pt idx="9008">
                  <c:v>-0.97475900000000004</c:v>
                </c:pt>
                <c:pt idx="9009">
                  <c:v>-1.1511800000000001</c:v>
                </c:pt>
                <c:pt idx="9010">
                  <c:v>-0.84440999999999999</c:v>
                </c:pt>
                <c:pt idx="9011">
                  <c:v>-0.82091899999999995</c:v>
                </c:pt>
                <c:pt idx="9012">
                  <c:v>-1.0724800000000001</c:v>
                </c:pt>
                <c:pt idx="9013">
                  <c:v>-1.0073000000000001</c:v>
                </c:pt>
                <c:pt idx="9014">
                  <c:v>-1.0073000000000001</c:v>
                </c:pt>
                <c:pt idx="9015">
                  <c:v>-1.0562199999999999</c:v>
                </c:pt>
                <c:pt idx="9016">
                  <c:v>4.7449999999999999E-2</c:v>
                </c:pt>
                <c:pt idx="9017">
                  <c:v>8.3360000000000004E-2</c:v>
                </c:pt>
                <c:pt idx="9018">
                  <c:v>-0.346327</c:v>
                </c:pt>
                <c:pt idx="9019">
                  <c:v>-0.35766500000000001</c:v>
                </c:pt>
                <c:pt idx="9020">
                  <c:v>-1.3606199999999999</c:v>
                </c:pt>
                <c:pt idx="9021">
                  <c:v>-0.47842200000000001</c:v>
                </c:pt>
                <c:pt idx="9022">
                  <c:v>-1.02024</c:v>
                </c:pt>
                <c:pt idx="9023">
                  <c:v>-1.5229699999999999</c:v>
                </c:pt>
                <c:pt idx="9024">
                  <c:v>-1.73081</c:v>
                </c:pt>
                <c:pt idx="9025">
                  <c:v>-0.77601600000000004</c:v>
                </c:pt>
                <c:pt idx="9026">
                  <c:v>-0.45639800000000003</c:v>
                </c:pt>
                <c:pt idx="9027">
                  <c:v>3.3933999999999999E-2</c:v>
                </c:pt>
                <c:pt idx="9028">
                  <c:v>-1.0759700000000001</c:v>
                </c:pt>
                <c:pt idx="9029">
                  <c:v>-0.81187100000000001</c:v>
                </c:pt>
                <c:pt idx="9030">
                  <c:v>-0.66690899999999997</c:v>
                </c:pt>
                <c:pt idx="9031">
                  <c:v>-1.0078499999999999</c:v>
                </c:pt>
                <c:pt idx="9032">
                  <c:v>1.6546000000000002E-2</c:v>
                </c:pt>
                <c:pt idx="9033">
                  <c:v>-0.63037200000000004</c:v>
                </c:pt>
                <c:pt idx="9034">
                  <c:v>-0.90553600000000001</c:v>
                </c:pt>
                <c:pt idx="9035">
                  <c:v>-0.174313</c:v>
                </c:pt>
                <c:pt idx="9036">
                  <c:v>-0.81187100000000001</c:v>
                </c:pt>
                <c:pt idx="9037">
                  <c:v>1.6546000000000002E-2</c:v>
                </c:pt>
                <c:pt idx="9038">
                  <c:v>-1.3682099999999999</c:v>
                </c:pt>
                <c:pt idx="9039">
                  <c:v>-0.80095400000000005</c:v>
                </c:pt>
                <c:pt idx="9040">
                  <c:v>-1.1027400000000001</c:v>
                </c:pt>
                <c:pt idx="9041">
                  <c:v>-0.69172900000000004</c:v>
                </c:pt>
                <c:pt idx="9042">
                  <c:v>-0.72368299999999997</c:v>
                </c:pt>
                <c:pt idx="9043">
                  <c:v>-0.68529399999999996</c:v>
                </c:pt>
                <c:pt idx="9044">
                  <c:v>-1.15682</c:v>
                </c:pt>
                <c:pt idx="9045">
                  <c:v>-0.70257899999999995</c:v>
                </c:pt>
                <c:pt idx="9046">
                  <c:v>-0.61388500000000001</c:v>
                </c:pt>
                <c:pt idx="9047">
                  <c:v>-0.938218</c:v>
                </c:pt>
                <c:pt idx="9048">
                  <c:v>-0.87707999999999997</c:v>
                </c:pt>
                <c:pt idx="9049">
                  <c:v>-0.52301399999999998</c:v>
                </c:pt>
                <c:pt idx="9050">
                  <c:v>-0.98645899999999997</c:v>
                </c:pt>
                <c:pt idx="9051">
                  <c:v>-0.87707999999999997</c:v>
                </c:pt>
                <c:pt idx="9052">
                  <c:v>-1.0087200000000001</c:v>
                </c:pt>
                <c:pt idx="9053">
                  <c:v>-0.67137500000000006</c:v>
                </c:pt>
                <c:pt idx="9054">
                  <c:v>-0.40326299999999998</c:v>
                </c:pt>
                <c:pt idx="9055">
                  <c:v>-0.49628299999999997</c:v>
                </c:pt>
                <c:pt idx="9056">
                  <c:v>-0.82583700000000004</c:v>
                </c:pt>
                <c:pt idx="9057">
                  <c:v>-0.34561599999999998</c:v>
                </c:pt>
                <c:pt idx="9058">
                  <c:v>-0.79735999999999996</c:v>
                </c:pt>
                <c:pt idx="9059">
                  <c:v>-0.96984400000000004</c:v>
                </c:pt>
                <c:pt idx="9060">
                  <c:v>-0.52301399999999998</c:v>
                </c:pt>
                <c:pt idx="9061">
                  <c:v>-0.76544900000000005</c:v>
                </c:pt>
                <c:pt idx="9062">
                  <c:v>-0.92263300000000004</c:v>
                </c:pt>
                <c:pt idx="9063">
                  <c:v>-0.30715199999999998</c:v>
                </c:pt>
                <c:pt idx="9064">
                  <c:v>-0.92263300000000004</c:v>
                </c:pt>
                <c:pt idx="9065">
                  <c:v>-0.46630500000000003</c:v>
                </c:pt>
                <c:pt idx="9066">
                  <c:v>-0.65043300000000004</c:v>
                </c:pt>
                <c:pt idx="9067">
                  <c:v>-0.58968799999999999</c:v>
                </c:pt>
                <c:pt idx="9068">
                  <c:v>-0.78554100000000004</c:v>
                </c:pt>
                <c:pt idx="9069">
                  <c:v>-0.97837399999999997</c:v>
                </c:pt>
                <c:pt idx="9070">
                  <c:v>-1.4474100000000001</c:v>
                </c:pt>
                <c:pt idx="9071">
                  <c:v>-0.58968799999999999</c:v>
                </c:pt>
                <c:pt idx="9072">
                  <c:v>8.6851999999999999E-2</c:v>
                </c:pt>
                <c:pt idx="9073">
                  <c:v>0.31464599999999998</c:v>
                </c:pt>
                <c:pt idx="9074">
                  <c:v>0.72236599999999995</c:v>
                </c:pt>
                <c:pt idx="9075">
                  <c:v>0.94528000000000001</c:v>
                </c:pt>
                <c:pt idx="9076">
                  <c:v>6.4949000000000007E-2</c:v>
                </c:pt>
                <c:pt idx="9077">
                  <c:v>-0.11044</c:v>
                </c:pt>
                <c:pt idx="9078">
                  <c:v>1.0231699999999999</c:v>
                </c:pt>
                <c:pt idx="9079">
                  <c:v>-0.67999299999999996</c:v>
                </c:pt>
                <c:pt idx="9080">
                  <c:v>-0.20922199999999999</c:v>
                </c:pt>
                <c:pt idx="9081">
                  <c:v>0.52921200000000002</c:v>
                </c:pt>
                <c:pt idx="9082">
                  <c:v>1.57351</c:v>
                </c:pt>
                <c:pt idx="9083">
                  <c:v>0.90398400000000001</c:v>
                </c:pt>
                <c:pt idx="9084">
                  <c:v>1.04409</c:v>
                </c:pt>
                <c:pt idx="9085">
                  <c:v>0.160829</c:v>
                </c:pt>
                <c:pt idx="9086">
                  <c:v>-0.14369199999999999</c:v>
                </c:pt>
                <c:pt idx="9087">
                  <c:v>-0.11881700000000001</c:v>
                </c:pt>
                <c:pt idx="9088">
                  <c:v>0.95390200000000003</c:v>
                </c:pt>
                <c:pt idx="9089">
                  <c:v>0.57743</c:v>
                </c:pt>
                <c:pt idx="9090">
                  <c:v>0.33344400000000002</c:v>
                </c:pt>
                <c:pt idx="9091">
                  <c:v>-0.12728999999999999</c:v>
                </c:pt>
                <c:pt idx="9092">
                  <c:v>-0.64506699999999995</c:v>
                </c:pt>
                <c:pt idx="9093">
                  <c:v>0.60869799999999996</c:v>
                </c:pt>
                <c:pt idx="9094">
                  <c:v>0.74427200000000004</c:v>
                </c:pt>
                <c:pt idx="9095">
                  <c:v>-5.2084999999999999E-2</c:v>
                </c:pt>
                <c:pt idx="9096">
                  <c:v>2.4157999999999999E-2</c:v>
                </c:pt>
                <c:pt idx="9097">
                  <c:v>0.14526800000000001</c:v>
                </c:pt>
                <c:pt idx="9098">
                  <c:v>0.64509499999999997</c:v>
                </c:pt>
                <c:pt idx="9099">
                  <c:v>0.90063400000000005</c:v>
                </c:pt>
                <c:pt idx="9100">
                  <c:v>0.456177</c:v>
                </c:pt>
                <c:pt idx="9101">
                  <c:v>0.51134199999999996</c:v>
                </c:pt>
                <c:pt idx="9102">
                  <c:v>-0.11346299999999999</c:v>
                </c:pt>
                <c:pt idx="9103">
                  <c:v>1.11178</c:v>
                </c:pt>
                <c:pt idx="9104">
                  <c:v>0.24785199999999999</c:v>
                </c:pt>
                <c:pt idx="9105">
                  <c:v>0.219747</c:v>
                </c:pt>
                <c:pt idx="9106">
                  <c:v>-0.12728999999999999</c:v>
                </c:pt>
                <c:pt idx="9107">
                  <c:v>1.2043999999999999E-2</c:v>
                </c:pt>
                <c:pt idx="9108">
                  <c:v>-0.113275</c:v>
                </c:pt>
                <c:pt idx="9109">
                  <c:v>-0.248256</c:v>
                </c:pt>
                <c:pt idx="9110">
                  <c:v>-0.58840599999999998</c:v>
                </c:pt>
                <c:pt idx="9111">
                  <c:v>0.199547</c:v>
                </c:pt>
                <c:pt idx="9112">
                  <c:v>-0.17974599999999999</c:v>
                </c:pt>
                <c:pt idx="9113">
                  <c:v>0.14526800000000001</c:v>
                </c:pt>
                <c:pt idx="9114">
                  <c:v>0.44278400000000001</c:v>
                </c:pt>
                <c:pt idx="9115">
                  <c:v>0.219747</c:v>
                </c:pt>
                <c:pt idx="9116">
                  <c:v>1.11178</c:v>
                </c:pt>
                <c:pt idx="9117">
                  <c:v>0.57757800000000004</c:v>
                </c:pt>
                <c:pt idx="9118">
                  <c:v>-0.116456</c:v>
                </c:pt>
                <c:pt idx="9119">
                  <c:v>-8.7555999999999995E-2</c:v>
                </c:pt>
                <c:pt idx="9120">
                  <c:v>0.36575299999999999</c:v>
                </c:pt>
                <c:pt idx="9121">
                  <c:v>0.694214</c:v>
                </c:pt>
                <c:pt idx="9122">
                  <c:v>0.16328200000000001</c:v>
                </c:pt>
                <c:pt idx="9123">
                  <c:v>0.26323000000000002</c:v>
                </c:pt>
                <c:pt idx="9124">
                  <c:v>0.31642199999999998</c:v>
                </c:pt>
                <c:pt idx="9125">
                  <c:v>0.97990500000000003</c:v>
                </c:pt>
                <c:pt idx="9126">
                  <c:v>0.43195699999999998</c:v>
                </c:pt>
                <c:pt idx="9127">
                  <c:v>-9.3868999999999994E-2</c:v>
                </c:pt>
                <c:pt idx="9128">
                  <c:v>0.735483</c:v>
                </c:pt>
                <c:pt idx="9129">
                  <c:v>-0.146422</c:v>
                </c:pt>
                <c:pt idx="9130">
                  <c:v>-0.62261999999999995</c:v>
                </c:pt>
                <c:pt idx="9131">
                  <c:v>0.586503</c:v>
                </c:pt>
                <c:pt idx="9132">
                  <c:v>-0.271339</c:v>
                </c:pt>
                <c:pt idx="9133">
                  <c:v>0.30793700000000002</c:v>
                </c:pt>
                <c:pt idx="9134">
                  <c:v>-0.27772799999999997</c:v>
                </c:pt>
                <c:pt idx="9135">
                  <c:v>0.27062999999999998</c:v>
                </c:pt>
                <c:pt idx="9136">
                  <c:v>-9.3868999999999994E-2</c:v>
                </c:pt>
                <c:pt idx="9137">
                  <c:v>0.735483</c:v>
                </c:pt>
                <c:pt idx="9138">
                  <c:v>0.78066000000000002</c:v>
                </c:pt>
                <c:pt idx="9139">
                  <c:v>-2.7695000000000001E-2</c:v>
                </c:pt>
                <c:pt idx="9140">
                  <c:v>0.97990500000000003</c:v>
                </c:pt>
                <c:pt idx="9141">
                  <c:v>-0.230826</c:v>
                </c:pt>
                <c:pt idx="9142">
                  <c:v>-0.33226699999999998</c:v>
                </c:pt>
                <c:pt idx="9143">
                  <c:v>-0.19994799999999999</c:v>
                </c:pt>
                <c:pt idx="9144">
                  <c:v>0.14304700000000001</c:v>
                </c:pt>
                <c:pt idx="9145">
                  <c:v>0.76527299999999998</c:v>
                </c:pt>
                <c:pt idx="9146">
                  <c:v>-0.27772799999999997</c:v>
                </c:pt>
                <c:pt idx="9147">
                  <c:v>0.68656600000000001</c:v>
                </c:pt>
                <c:pt idx="9148">
                  <c:v>0.54383800000000004</c:v>
                </c:pt>
                <c:pt idx="9149">
                  <c:v>0.89499399999999996</c:v>
                </c:pt>
                <c:pt idx="9150">
                  <c:v>1.3272299999999999</c:v>
                </c:pt>
                <c:pt idx="9151">
                  <c:v>0.77791600000000005</c:v>
                </c:pt>
                <c:pt idx="9152">
                  <c:v>0.66718100000000002</c:v>
                </c:pt>
                <c:pt idx="9153">
                  <c:v>0.67600499999999997</c:v>
                </c:pt>
                <c:pt idx="9154">
                  <c:v>0.74006899999999998</c:v>
                </c:pt>
                <c:pt idx="9155">
                  <c:v>0.71035400000000004</c:v>
                </c:pt>
                <c:pt idx="9156">
                  <c:v>-0.10863100000000001</c:v>
                </c:pt>
                <c:pt idx="9157">
                  <c:v>0.789802</c:v>
                </c:pt>
                <c:pt idx="9158">
                  <c:v>0.78003599999999995</c:v>
                </c:pt>
                <c:pt idx="9159">
                  <c:v>1.0195099999999999</c:v>
                </c:pt>
                <c:pt idx="9160">
                  <c:v>0.19553499999999999</c:v>
                </c:pt>
                <c:pt idx="9161">
                  <c:v>0.68304900000000002</c:v>
                </c:pt>
                <c:pt idx="9162">
                  <c:v>3.6485999999999998E-2</c:v>
                </c:pt>
                <c:pt idx="9163">
                  <c:v>0.62658499999999995</c:v>
                </c:pt>
                <c:pt idx="9164">
                  <c:v>0.25815100000000002</c:v>
                </c:pt>
                <c:pt idx="9165">
                  <c:v>0.43565799999999999</c:v>
                </c:pt>
                <c:pt idx="9166">
                  <c:v>0.61469700000000005</c:v>
                </c:pt>
                <c:pt idx="9167">
                  <c:v>0.223242</c:v>
                </c:pt>
                <c:pt idx="9168">
                  <c:v>-0.40753099999999998</c:v>
                </c:pt>
                <c:pt idx="9169">
                  <c:v>0.14147100000000001</c:v>
                </c:pt>
                <c:pt idx="9170">
                  <c:v>-0.29874699999999998</c:v>
                </c:pt>
                <c:pt idx="9171">
                  <c:v>-0.29874699999999998</c:v>
                </c:pt>
                <c:pt idx="9172">
                  <c:v>-0.130962</c:v>
                </c:pt>
                <c:pt idx="9173">
                  <c:v>-0.130962</c:v>
                </c:pt>
                <c:pt idx="9174">
                  <c:v>6.8579000000000001E-2</c:v>
                </c:pt>
                <c:pt idx="9175">
                  <c:v>-0.130962</c:v>
                </c:pt>
                <c:pt idx="9176">
                  <c:v>0.272897</c:v>
                </c:pt>
                <c:pt idx="9177">
                  <c:v>0.65525999999999995</c:v>
                </c:pt>
                <c:pt idx="9178">
                  <c:v>-7.0544999999999997E-2</c:v>
                </c:pt>
                <c:pt idx="9179">
                  <c:v>-0.113355</c:v>
                </c:pt>
                <c:pt idx="9180">
                  <c:v>-0.113355</c:v>
                </c:pt>
                <c:pt idx="9181">
                  <c:v>1.0722000000000001E-2</c:v>
                </c:pt>
                <c:pt idx="9182">
                  <c:v>0.10767500000000001</c:v>
                </c:pt>
                <c:pt idx="9183">
                  <c:v>-0.48843500000000001</c:v>
                </c:pt>
                <c:pt idx="9184">
                  <c:v>3.6517000000000001E-2</c:v>
                </c:pt>
                <c:pt idx="9185">
                  <c:v>-6.1900999999999998E-2</c:v>
                </c:pt>
                <c:pt idx="9186">
                  <c:v>0.19120899999999999</c:v>
                </c:pt>
                <c:pt idx="9187">
                  <c:v>-0.49898199999999998</c:v>
                </c:pt>
                <c:pt idx="9188">
                  <c:v>-6.1900999999999998E-2</c:v>
                </c:pt>
                <c:pt idx="9189">
                  <c:v>0.24687899999999999</c:v>
                </c:pt>
                <c:pt idx="9190">
                  <c:v>-0.35444100000000001</c:v>
                </c:pt>
                <c:pt idx="9191">
                  <c:v>-1.08121</c:v>
                </c:pt>
                <c:pt idx="9192">
                  <c:v>-0.48843500000000001</c:v>
                </c:pt>
                <c:pt idx="9193">
                  <c:v>0.24687899999999999</c:v>
                </c:pt>
                <c:pt idx="9194">
                  <c:v>0.29566700000000001</c:v>
                </c:pt>
                <c:pt idx="9195">
                  <c:v>-0.60993699999999995</c:v>
                </c:pt>
                <c:pt idx="9196">
                  <c:v>-0.65452500000000002</c:v>
                </c:pt>
                <c:pt idx="9197">
                  <c:v>-1.1953800000000001</c:v>
                </c:pt>
                <c:pt idx="9198">
                  <c:v>-0.41019499999999998</c:v>
                </c:pt>
                <c:pt idx="9199">
                  <c:v>0.40165000000000001</c:v>
                </c:pt>
                <c:pt idx="9200">
                  <c:v>-0.98018400000000006</c:v>
                </c:pt>
                <c:pt idx="9201">
                  <c:v>-0.36111500000000002</c:v>
                </c:pt>
                <c:pt idx="9202">
                  <c:v>0.13658100000000001</c:v>
                </c:pt>
                <c:pt idx="9203">
                  <c:v>-0.52978599999999998</c:v>
                </c:pt>
                <c:pt idx="9204">
                  <c:v>-0.18525900000000001</c:v>
                </c:pt>
                <c:pt idx="9205">
                  <c:v>-0.41019499999999998</c:v>
                </c:pt>
                <c:pt idx="9206">
                  <c:v>-0.41314000000000001</c:v>
                </c:pt>
                <c:pt idx="9207">
                  <c:v>-0.77150799999999997</c:v>
                </c:pt>
                <c:pt idx="9208">
                  <c:v>-0.55073399999999995</c:v>
                </c:pt>
                <c:pt idx="9209">
                  <c:v>-0.51660499999999998</c:v>
                </c:pt>
                <c:pt idx="9210">
                  <c:v>-0.41019499999999998</c:v>
                </c:pt>
                <c:pt idx="9211">
                  <c:v>-0.30440699999999998</c:v>
                </c:pt>
                <c:pt idx="9212">
                  <c:v>-0.40456700000000001</c:v>
                </c:pt>
                <c:pt idx="9213">
                  <c:v>-1.1680900000000001</c:v>
                </c:pt>
                <c:pt idx="9214">
                  <c:v>-0.89383100000000004</c:v>
                </c:pt>
                <c:pt idx="9215">
                  <c:v>-0.42025499999999999</c:v>
                </c:pt>
                <c:pt idx="9216">
                  <c:v>-0.21123400000000001</c:v>
                </c:pt>
                <c:pt idx="9217">
                  <c:v>-0.790439</c:v>
                </c:pt>
                <c:pt idx="9218">
                  <c:v>-0.65374500000000002</c:v>
                </c:pt>
                <c:pt idx="9219">
                  <c:v>-0.24792</c:v>
                </c:pt>
                <c:pt idx="9220">
                  <c:v>-0.76740600000000003</c:v>
                </c:pt>
                <c:pt idx="9221">
                  <c:v>-0.59106400000000003</c:v>
                </c:pt>
                <c:pt idx="9222">
                  <c:v>-0.59106400000000003</c:v>
                </c:pt>
                <c:pt idx="9223">
                  <c:v>-1.2763599999999999</c:v>
                </c:pt>
                <c:pt idx="9224">
                  <c:v>-0.70782999999999996</c:v>
                </c:pt>
                <c:pt idx="9225">
                  <c:v>-0.54418100000000003</c:v>
                </c:pt>
                <c:pt idx="9226">
                  <c:v>-0.24792</c:v>
                </c:pt>
                <c:pt idx="9227">
                  <c:v>-0.72990100000000002</c:v>
                </c:pt>
                <c:pt idx="9228">
                  <c:v>-0.59075299999999997</c:v>
                </c:pt>
                <c:pt idx="9229">
                  <c:v>-0.76740600000000003</c:v>
                </c:pt>
                <c:pt idx="9230">
                  <c:v>0.25844699999999998</c:v>
                </c:pt>
                <c:pt idx="9231">
                  <c:v>-0.28819600000000001</c:v>
                </c:pt>
                <c:pt idx="9232">
                  <c:v>-0.33347199999999999</c:v>
                </c:pt>
                <c:pt idx="9233">
                  <c:v>-1.1329899999999999</c:v>
                </c:pt>
                <c:pt idx="9234">
                  <c:v>-0.42025499999999999</c:v>
                </c:pt>
                <c:pt idx="9235">
                  <c:v>0.33587099999999998</c:v>
                </c:pt>
                <c:pt idx="9236">
                  <c:v>2.4013E-2</c:v>
                </c:pt>
                <c:pt idx="9237">
                  <c:v>-0.59106400000000003</c:v>
                </c:pt>
                <c:pt idx="9238">
                  <c:v>-0.83378300000000005</c:v>
                </c:pt>
                <c:pt idx="9239">
                  <c:v>-0.57524699999999995</c:v>
                </c:pt>
                <c:pt idx="9240">
                  <c:v>-0.24792</c:v>
                </c:pt>
                <c:pt idx="9241">
                  <c:v>-1.0829899999999999</c:v>
                </c:pt>
                <c:pt idx="9242">
                  <c:v>-0.55045999999999995</c:v>
                </c:pt>
                <c:pt idx="9243">
                  <c:v>-0.86560499999999996</c:v>
                </c:pt>
                <c:pt idx="9244">
                  <c:v>-0.89383100000000004</c:v>
                </c:pt>
                <c:pt idx="9245">
                  <c:v>-0.790439</c:v>
                </c:pt>
                <c:pt idx="9246">
                  <c:v>2.4013E-2</c:v>
                </c:pt>
                <c:pt idx="9247">
                  <c:v>0.42063400000000001</c:v>
                </c:pt>
                <c:pt idx="9248">
                  <c:v>-0.33798299999999998</c:v>
                </c:pt>
                <c:pt idx="9249">
                  <c:v>-0.39263500000000001</c:v>
                </c:pt>
                <c:pt idx="9250">
                  <c:v>-1.44953</c:v>
                </c:pt>
                <c:pt idx="9251">
                  <c:v>-0.87015500000000001</c:v>
                </c:pt>
                <c:pt idx="9252">
                  <c:v>-0.8034</c:v>
                </c:pt>
                <c:pt idx="9253">
                  <c:v>7.8201000000000007E-2</c:v>
                </c:pt>
                <c:pt idx="9254">
                  <c:v>-0.40616600000000003</c:v>
                </c:pt>
                <c:pt idx="9255">
                  <c:v>-1.05382</c:v>
                </c:pt>
                <c:pt idx="9256">
                  <c:v>-1.0325599999999999</c:v>
                </c:pt>
                <c:pt idx="9257">
                  <c:v>-0.82536699999999996</c:v>
                </c:pt>
                <c:pt idx="9258">
                  <c:v>-0.62600299999999998</c:v>
                </c:pt>
                <c:pt idx="9259">
                  <c:v>-1.05382</c:v>
                </c:pt>
                <c:pt idx="9260">
                  <c:v>-1.53288</c:v>
                </c:pt>
                <c:pt idx="9261">
                  <c:v>-0.92756899999999998</c:v>
                </c:pt>
                <c:pt idx="9262">
                  <c:v>-0.67563499999999999</c:v>
                </c:pt>
                <c:pt idx="9263">
                  <c:v>-1.2468999999999999</c:v>
                </c:pt>
                <c:pt idx="9264">
                  <c:v>-1.1820600000000001</c:v>
                </c:pt>
                <c:pt idx="9265">
                  <c:v>-0.75182899999999997</c:v>
                </c:pt>
                <c:pt idx="9266">
                  <c:v>-0.32731399999999999</c:v>
                </c:pt>
                <c:pt idx="9267">
                  <c:v>-0.32731399999999999</c:v>
                </c:pt>
                <c:pt idx="9268">
                  <c:v>-0.45758799999999999</c:v>
                </c:pt>
                <c:pt idx="9269">
                  <c:v>-1.0367299999999999</c:v>
                </c:pt>
                <c:pt idx="9270">
                  <c:v>-1.20665</c:v>
                </c:pt>
                <c:pt idx="9271">
                  <c:v>-0.74058599999999997</c:v>
                </c:pt>
                <c:pt idx="9272">
                  <c:v>-0.97201700000000002</c:v>
                </c:pt>
                <c:pt idx="9273">
                  <c:v>-1.13954</c:v>
                </c:pt>
                <c:pt idx="9274">
                  <c:v>-1.4857199999999999</c:v>
                </c:pt>
                <c:pt idx="9275">
                  <c:v>-0.88197599999999998</c:v>
                </c:pt>
                <c:pt idx="9276">
                  <c:v>-0.54791500000000004</c:v>
                </c:pt>
                <c:pt idx="9277">
                  <c:v>-0.96371399999999996</c:v>
                </c:pt>
                <c:pt idx="9278">
                  <c:v>-1.0599099999999999</c:v>
                </c:pt>
                <c:pt idx="9279">
                  <c:v>-1.3165800000000001</c:v>
                </c:pt>
                <c:pt idx="9280">
                  <c:v>-0.82648500000000003</c:v>
                </c:pt>
                <c:pt idx="9281">
                  <c:v>-1.3977599999999999</c:v>
                </c:pt>
                <c:pt idx="9282">
                  <c:v>-0.84581799999999996</c:v>
                </c:pt>
                <c:pt idx="9283">
                  <c:v>-0.74058599999999997</c:v>
                </c:pt>
                <c:pt idx="9284">
                  <c:v>-0.74058599999999997</c:v>
                </c:pt>
                <c:pt idx="9285">
                  <c:v>-0.79472799999999999</c:v>
                </c:pt>
                <c:pt idx="9286">
                  <c:v>-0.53083499999999995</c:v>
                </c:pt>
                <c:pt idx="9287">
                  <c:v>-1.2468999999999999</c:v>
                </c:pt>
                <c:pt idx="9288">
                  <c:v>-1.49264</c:v>
                </c:pt>
                <c:pt idx="9289">
                  <c:v>-0.78317700000000001</c:v>
                </c:pt>
                <c:pt idx="9290">
                  <c:v>-1.10982</c:v>
                </c:pt>
                <c:pt idx="9291">
                  <c:v>-0.82138900000000004</c:v>
                </c:pt>
                <c:pt idx="9292">
                  <c:v>-0.26372699999999999</c:v>
                </c:pt>
                <c:pt idx="9293">
                  <c:v>-0.40708499999999997</c:v>
                </c:pt>
                <c:pt idx="9294">
                  <c:v>-1.2949999999999999</c:v>
                </c:pt>
                <c:pt idx="9295">
                  <c:v>-0.63721799999999995</c:v>
                </c:pt>
                <c:pt idx="9296">
                  <c:v>9.0135999999999994E-2</c:v>
                </c:pt>
                <c:pt idx="9297">
                  <c:v>-1.9720999999999999E-2</c:v>
                </c:pt>
                <c:pt idx="9298">
                  <c:v>-0.82138900000000004</c:v>
                </c:pt>
                <c:pt idx="9299">
                  <c:v>-1.6073999999999999</c:v>
                </c:pt>
                <c:pt idx="9300">
                  <c:v>-1.0185299999999999</c:v>
                </c:pt>
                <c:pt idx="9301">
                  <c:v>-0.67503999999999997</c:v>
                </c:pt>
                <c:pt idx="9302">
                  <c:v>-4.6065000000000002E-2</c:v>
                </c:pt>
                <c:pt idx="9303">
                  <c:v>-0.381133</c:v>
                </c:pt>
                <c:pt idx="9304">
                  <c:v>-0.71496400000000004</c:v>
                </c:pt>
                <c:pt idx="9305">
                  <c:v>-0.381133</c:v>
                </c:pt>
                <c:pt idx="9306">
                  <c:v>-1.05775</c:v>
                </c:pt>
                <c:pt idx="9307">
                  <c:v>-0.340476</c:v>
                </c:pt>
                <c:pt idx="9308">
                  <c:v>-1.41442</c:v>
                </c:pt>
                <c:pt idx="9309">
                  <c:v>-1.0724499999999999</c:v>
                </c:pt>
                <c:pt idx="9310">
                  <c:v>-1.4942899999999999</c:v>
                </c:pt>
                <c:pt idx="9311">
                  <c:v>-0.74876500000000001</c:v>
                </c:pt>
                <c:pt idx="9312">
                  <c:v>-0.38242599999999999</c:v>
                </c:pt>
                <c:pt idx="9313">
                  <c:v>-1.0724499999999999</c:v>
                </c:pt>
                <c:pt idx="9314">
                  <c:v>-1.3442700000000001</c:v>
                </c:pt>
                <c:pt idx="9315">
                  <c:v>-0.73080100000000003</c:v>
                </c:pt>
                <c:pt idx="9316">
                  <c:v>-1.0970599999999999</c:v>
                </c:pt>
                <c:pt idx="9317">
                  <c:v>-1.1130800000000001</c:v>
                </c:pt>
                <c:pt idx="9318">
                  <c:v>-1.3442700000000001</c:v>
                </c:pt>
                <c:pt idx="9319">
                  <c:v>-0.74384300000000003</c:v>
                </c:pt>
                <c:pt idx="9320">
                  <c:v>-1.0970599999999999</c:v>
                </c:pt>
                <c:pt idx="9321">
                  <c:v>-1.8166800000000001</c:v>
                </c:pt>
                <c:pt idx="9322">
                  <c:v>-0.39590799999999998</c:v>
                </c:pt>
                <c:pt idx="9323">
                  <c:v>-1.51867</c:v>
                </c:pt>
                <c:pt idx="9324">
                  <c:v>-0.62242799999999998</c:v>
                </c:pt>
                <c:pt idx="9325">
                  <c:v>-1.36107</c:v>
                </c:pt>
                <c:pt idx="9326">
                  <c:v>-0.46640799999999999</c:v>
                </c:pt>
                <c:pt idx="9327">
                  <c:v>-1.27084</c:v>
                </c:pt>
                <c:pt idx="9328">
                  <c:v>-0.96360800000000002</c:v>
                </c:pt>
                <c:pt idx="9329">
                  <c:v>-1.0468599999999999</c:v>
                </c:pt>
                <c:pt idx="9330">
                  <c:v>-0.73930899999999999</c:v>
                </c:pt>
                <c:pt idx="9331">
                  <c:v>-1.28372</c:v>
                </c:pt>
                <c:pt idx="9332">
                  <c:v>-1.74404</c:v>
                </c:pt>
                <c:pt idx="9333">
                  <c:v>-1.2146999999999999</c:v>
                </c:pt>
                <c:pt idx="9334">
                  <c:v>-1.39263</c:v>
                </c:pt>
                <c:pt idx="9335">
                  <c:v>-1.51498</c:v>
                </c:pt>
                <c:pt idx="9336">
                  <c:v>-0.78708800000000001</c:v>
                </c:pt>
                <c:pt idx="9337">
                  <c:v>-1.0468599999999999</c:v>
                </c:pt>
                <c:pt idx="9338">
                  <c:v>-1.01163</c:v>
                </c:pt>
                <c:pt idx="9339">
                  <c:v>-0.78708800000000001</c:v>
                </c:pt>
                <c:pt idx="9340">
                  <c:v>-0.78708800000000001</c:v>
                </c:pt>
                <c:pt idx="9341">
                  <c:v>-1.86727</c:v>
                </c:pt>
                <c:pt idx="9342">
                  <c:v>-1.74332</c:v>
                </c:pt>
                <c:pt idx="9343">
                  <c:v>-1.0570200000000001</c:v>
                </c:pt>
                <c:pt idx="9344">
                  <c:v>-0.58953500000000003</c:v>
                </c:pt>
                <c:pt idx="9345">
                  <c:v>-1.0867100000000001</c:v>
                </c:pt>
                <c:pt idx="9346">
                  <c:v>-1.11232</c:v>
                </c:pt>
                <c:pt idx="9347">
                  <c:v>-0.58953500000000003</c:v>
                </c:pt>
                <c:pt idx="9348">
                  <c:v>-0.54501599999999994</c:v>
                </c:pt>
                <c:pt idx="9349">
                  <c:v>-2.0866899999999999</c:v>
                </c:pt>
                <c:pt idx="9350">
                  <c:v>-0.78708800000000001</c:v>
                </c:pt>
                <c:pt idx="9351">
                  <c:v>-1.28372</c:v>
                </c:pt>
                <c:pt idx="9352">
                  <c:v>-1.76674</c:v>
                </c:pt>
                <c:pt idx="9353">
                  <c:v>-0.97814699999999999</c:v>
                </c:pt>
                <c:pt idx="9354">
                  <c:v>-0.73930899999999999</c:v>
                </c:pt>
                <c:pt idx="9355">
                  <c:v>-0.50926199999999999</c:v>
                </c:pt>
                <c:pt idx="9356">
                  <c:v>-1.2296400000000001</c:v>
                </c:pt>
                <c:pt idx="9357">
                  <c:v>-1.87897</c:v>
                </c:pt>
                <c:pt idx="9358">
                  <c:v>-1.4194199999999999</c:v>
                </c:pt>
                <c:pt idx="9359">
                  <c:v>-1.4194199999999999</c:v>
                </c:pt>
                <c:pt idx="9360">
                  <c:v>-0.69122099999999997</c:v>
                </c:pt>
                <c:pt idx="9361">
                  <c:v>-1.1952199999999999</c:v>
                </c:pt>
                <c:pt idx="9362">
                  <c:v>-6.9309999999999997E-3</c:v>
                </c:pt>
                <c:pt idx="9363">
                  <c:v>-0.80574299999999999</c:v>
                </c:pt>
                <c:pt idx="9364">
                  <c:v>-0.69122099999999997</c:v>
                </c:pt>
                <c:pt idx="9365">
                  <c:v>-1.7029300000000001</c:v>
                </c:pt>
                <c:pt idx="9366">
                  <c:v>-1.36948</c:v>
                </c:pt>
                <c:pt idx="9367">
                  <c:v>-1.66232</c:v>
                </c:pt>
                <c:pt idx="9368">
                  <c:v>-2.12235</c:v>
                </c:pt>
                <c:pt idx="9369">
                  <c:v>-1.29823</c:v>
                </c:pt>
                <c:pt idx="9370">
                  <c:v>-1.04356</c:v>
                </c:pt>
                <c:pt idx="9371">
                  <c:v>-2.4309799999999999</c:v>
                </c:pt>
                <c:pt idx="9372">
                  <c:v>-1.4085700000000001</c:v>
                </c:pt>
                <c:pt idx="9373">
                  <c:v>-1.6172899999999999</c:v>
                </c:pt>
                <c:pt idx="9374">
                  <c:v>-1.1317299999999999</c:v>
                </c:pt>
                <c:pt idx="9375">
                  <c:v>-1.6837500000000001</c:v>
                </c:pt>
                <c:pt idx="9376">
                  <c:v>-1.59368</c:v>
                </c:pt>
                <c:pt idx="9377">
                  <c:v>-0.92418599999999995</c:v>
                </c:pt>
                <c:pt idx="9378">
                  <c:v>-1.2900400000000001</c:v>
                </c:pt>
                <c:pt idx="9379">
                  <c:v>-0.17593500000000001</c:v>
                </c:pt>
                <c:pt idx="9380">
                  <c:v>-1.04183</c:v>
                </c:pt>
                <c:pt idx="9381">
                  <c:v>-1.16787</c:v>
                </c:pt>
                <c:pt idx="9382">
                  <c:v>-0.47950999999999999</c:v>
                </c:pt>
                <c:pt idx="9383">
                  <c:v>-1.07775</c:v>
                </c:pt>
                <c:pt idx="9384">
                  <c:v>-1.33945</c:v>
                </c:pt>
                <c:pt idx="9385">
                  <c:v>-0.54399200000000003</c:v>
                </c:pt>
                <c:pt idx="9386">
                  <c:v>-1.06636</c:v>
                </c:pt>
                <c:pt idx="9387">
                  <c:v>-1.2039</c:v>
                </c:pt>
                <c:pt idx="9388">
                  <c:v>-1.35042</c:v>
                </c:pt>
                <c:pt idx="9389">
                  <c:v>-0.86562799999999995</c:v>
                </c:pt>
                <c:pt idx="9390">
                  <c:v>-0.69122099999999997</c:v>
                </c:pt>
                <c:pt idx="9391">
                  <c:v>-1.0517099999999999</c:v>
                </c:pt>
                <c:pt idx="9392">
                  <c:v>-0.57586199999999999</c:v>
                </c:pt>
                <c:pt idx="9393">
                  <c:v>-0.88712199999999997</c:v>
                </c:pt>
                <c:pt idx="9394">
                  <c:v>-0.97147499999999998</c:v>
                </c:pt>
                <c:pt idx="9395">
                  <c:v>-1.1064799999999999</c:v>
                </c:pt>
                <c:pt idx="9396">
                  <c:v>-1.35042</c:v>
                </c:pt>
                <c:pt idx="9397">
                  <c:v>-0.55015700000000001</c:v>
                </c:pt>
                <c:pt idx="9398">
                  <c:v>-1.0223100000000001</c:v>
                </c:pt>
                <c:pt idx="9399">
                  <c:v>-0.22860900000000001</c:v>
                </c:pt>
                <c:pt idx="9400">
                  <c:v>-0.707924</c:v>
                </c:pt>
                <c:pt idx="9401">
                  <c:v>-0.81205700000000003</c:v>
                </c:pt>
                <c:pt idx="9402">
                  <c:v>-0.59100399999999997</c:v>
                </c:pt>
                <c:pt idx="9403">
                  <c:v>-1.1064799999999999</c:v>
                </c:pt>
                <c:pt idx="9404">
                  <c:v>-0.244642</c:v>
                </c:pt>
                <c:pt idx="9405">
                  <c:v>-0.244642</c:v>
                </c:pt>
                <c:pt idx="9406">
                  <c:v>-0.66536600000000001</c:v>
                </c:pt>
                <c:pt idx="9407">
                  <c:v>-0.60600500000000002</c:v>
                </c:pt>
                <c:pt idx="9408">
                  <c:v>-0.55537899999999996</c:v>
                </c:pt>
                <c:pt idx="9409">
                  <c:v>-0.80548799999999998</c:v>
                </c:pt>
                <c:pt idx="9410">
                  <c:v>-1.5135700000000001</c:v>
                </c:pt>
                <c:pt idx="9411">
                  <c:v>-0.80548799999999998</c:v>
                </c:pt>
                <c:pt idx="9412">
                  <c:v>-0.31790099999999999</c:v>
                </c:pt>
                <c:pt idx="9413">
                  <c:v>-1.16439</c:v>
                </c:pt>
                <c:pt idx="9414">
                  <c:v>-0.33540700000000001</c:v>
                </c:pt>
                <c:pt idx="9415">
                  <c:v>-0.97016800000000003</c:v>
                </c:pt>
                <c:pt idx="9416">
                  <c:v>-0.290464</c:v>
                </c:pt>
                <c:pt idx="9417">
                  <c:v>-0.35721999999999998</c:v>
                </c:pt>
                <c:pt idx="9418">
                  <c:v>-0.58011299999999999</c:v>
                </c:pt>
                <c:pt idx="9419">
                  <c:v>0.244723</c:v>
                </c:pt>
                <c:pt idx="9420">
                  <c:v>-0.83291700000000002</c:v>
                </c:pt>
                <c:pt idx="9421">
                  <c:v>-0.58011299999999999</c:v>
                </c:pt>
                <c:pt idx="9422">
                  <c:v>-0.58011299999999999</c:v>
                </c:pt>
                <c:pt idx="9423">
                  <c:v>-0.81026399999999998</c:v>
                </c:pt>
                <c:pt idx="9424">
                  <c:v>-0.48706700000000003</c:v>
                </c:pt>
                <c:pt idx="9425">
                  <c:v>-0.63851800000000003</c:v>
                </c:pt>
                <c:pt idx="9426">
                  <c:v>-0.305093</c:v>
                </c:pt>
                <c:pt idx="9427">
                  <c:v>-0.75605500000000003</c:v>
                </c:pt>
                <c:pt idx="9428">
                  <c:v>-0.18285699999999999</c:v>
                </c:pt>
                <c:pt idx="9429">
                  <c:v>-0.52209799999999995</c:v>
                </c:pt>
                <c:pt idx="9430">
                  <c:v>-0.63851800000000003</c:v>
                </c:pt>
                <c:pt idx="9431">
                  <c:v>-1.17605</c:v>
                </c:pt>
                <c:pt idx="9432">
                  <c:v>-0.76371</c:v>
                </c:pt>
                <c:pt idx="9433">
                  <c:v>-0.18285699999999999</c:v>
                </c:pt>
                <c:pt idx="9434">
                  <c:v>-0.48706700000000003</c:v>
                </c:pt>
                <c:pt idx="9435">
                  <c:v>-1.69242</c:v>
                </c:pt>
                <c:pt idx="9436">
                  <c:v>-0.85902900000000004</c:v>
                </c:pt>
                <c:pt idx="9437">
                  <c:v>-1.27494</c:v>
                </c:pt>
                <c:pt idx="9438">
                  <c:v>-0.55234499999999997</c:v>
                </c:pt>
                <c:pt idx="9439">
                  <c:v>-1.32256</c:v>
                </c:pt>
                <c:pt idx="9440">
                  <c:v>-0.62539</c:v>
                </c:pt>
                <c:pt idx="9441">
                  <c:v>-1.24946</c:v>
                </c:pt>
                <c:pt idx="9442">
                  <c:v>-0.346327</c:v>
                </c:pt>
                <c:pt idx="9443">
                  <c:v>-1.1613899999999999</c:v>
                </c:pt>
                <c:pt idx="9444">
                  <c:v>5.6652000000000001E-2</c:v>
                </c:pt>
                <c:pt idx="9445">
                  <c:v>0.12748699999999999</c:v>
                </c:pt>
                <c:pt idx="9446">
                  <c:v>-0.25207099999999999</c:v>
                </c:pt>
                <c:pt idx="9447">
                  <c:v>-0.89428099999999999</c:v>
                </c:pt>
                <c:pt idx="9448">
                  <c:v>0.53125999999999995</c:v>
                </c:pt>
                <c:pt idx="9449">
                  <c:v>-0.71254099999999998</c:v>
                </c:pt>
                <c:pt idx="9450">
                  <c:v>-0.88823600000000003</c:v>
                </c:pt>
                <c:pt idx="9451">
                  <c:v>-1.5685</c:v>
                </c:pt>
                <c:pt idx="9452">
                  <c:v>-1.73081</c:v>
                </c:pt>
                <c:pt idx="9453">
                  <c:v>0.541408</c:v>
                </c:pt>
                <c:pt idx="9454">
                  <c:v>-0.42761500000000002</c:v>
                </c:pt>
                <c:pt idx="9455">
                  <c:v>-0.65250600000000003</c:v>
                </c:pt>
                <c:pt idx="9456">
                  <c:v>-1.1270500000000001</c:v>
                </c:pt>
                <c:pt idx="9457">
                  <c:v>-1.04565</c:v>
                </c:pt>
                <c:pt idx="9458">
                  <c:v>-1.2459100000000001</c:v>
                </c:pt>
                <c:pt idx="9459">
                  <c:v>-1.1270500000000001</c:v>
                </c:pt>
                <c:pt idx="9460">
                  <c:v>-1.03477</c:v>
                </c:pt>
                <c:pt idx="9461">
                  <c:v>-0.81701800000000002</c:v>
                </c:pt>
                <c:pt idx="9462">
                  <c:v>-1.57809</c:v>
                </c:pt>
                <c:pt idx="9463">
                  <c:v>-0.86229999999999996</c:v>
                </c:pt>
                <c:pt idx="9464">
                  <c:v>-1.04565</c:v>
                </c:pt>
                <c:pt idx="9465">
                  <c:v>-0.32344899999999999</c:v>
                </c:pt>
                <c:pt idx="9466">
                  <c:v>-0.73899199999999998</c:v>
                </c:pt>
                <c:pt idx="9467">
                  <c:v>-1.1940599999999999</c:v>
                </c:pt>
                <c:pt idx="9468">
                  <c:v>-0.25787900000000002</c:v>
                </c:pt>
                <c:pt idx="9469">
                  <c:v>-1.24377</c:v>
                </c:pt>
                <c:pt idx="9470">
                  <c:v>-1.6855899999999999</c:v>
                </c:pt>
                <c:pt idx="9471">
                  <c:v>-1.2415099999999999</c:v>
                </c:pt>
                <c:pt idx="9472">
                  <c:v>-0.84413499999999997</c:v>
                </c:pt>
                <c:pt idx="9473">
                  <c:v>-0.25355100000000003</c:v>
                </c:pt>
                <c:pt idx="9474">
                  <c:v>-0.64158499999999996</c:v>
                </c:pt>
                <c:pt idx="9475">
                  <c:v>-0.92790300000000003</c:v>
                </c:pt>
                <c:pt idx="9476">
                  <c:v>-0.91907000000000005</c:v>
                </c:pt>
                <c:pt idx="9477">
                  <c:v>-1.2415099999999999</c:v>
                </c:pt>
                <c:pt idx="9478">
                  <c:v>-0.93449899999999997</c:v>
                </c:pt>
                <c:pt idx="9479">
                  <c:v>-0.377363</c:v>
                </c:pt>
                <c:pt idx="9480">
                  <c:v>-0.91714399999999996</c:v>
                </c:pt>
                <c:pt idx="9481">
                  <c:v>-0.41052499999999997</c:v>
                </c:pt>
                <c:pt idx="9482">
                  <c:v>-0.911856</c:v>
                </c:pt>
                <c:pt idx="9483">
                  <c:v>-1.1004100000000001</c:v>
                </c:pt>
                <c:pt idx="9484">
                  <c:v>-1.10049</c:v>
                </c:pt>
                <c:pt idx="9485">
                  <c:v>-5.3490000000000003E-2</c:v>
                </c:pt>
                <c:pt idx="9486">
                  <c:v>-0.43192399999999997</c:v>
                </c:pt>
                <c:pt idx="9487">
                  <c:v>-0.41052499999999997</c:v>
                </c:pt>
                <c:pt idx="9488">
                  <c:v>-1.1004100000000001</c:v>
                </c:pt>
                <c:pt idx="9489">
                  <c:v>-0.26599899999999999</c:v>
                </c:pt>
                <c:pt idx="9490">
                  <c:v>-0.72625499999999998</c:v>
                </c:pt>
                <c:pt idx="9491">
                  <c:v>-0.72094499999999995</c:v>
                </c:pt>
                <c:pt idx="9492">
                  <c:v>-0.29927300000000001</c:v>
                </c:pt>
                <c:pt idx="9493">
                  <c:v>-1.0565100000000001</c:v>
                </c:pt>
                <c:pt idx="9494">
                  <c:v>-0.95480699999999996</c:v>
                </c:pt>
                <c:pt idx="9495">
                  <c:v>-0.737398</c:v>
                </c:pt>
                <c:pt idx="9496">
                  <c:v>-0.29927300000000001</c:v>
                </c:pt>
                <c:pt idx="9497">
                  <c:v>-0.477271</c:v>
                </c:pt>
                <c:pt idx="9498">
                  <c:v>-1.63184</c:v>
                </c:pt>
                <c:pt idx="9499">
                  <c:v>-0.30246000000000001</c:v>
                </c:pt>
                <c:pt idx="9500">
                  <c:v>-0.12722</c:v>
                </c:pt>
                <c:pt idx="9501">
                  <c:v>-1.31684</c:v>
                </c:pt>
                <c:pt idx="9502">
                  <c:v>-0.29927300000000001</c:v>
                </c:pt>
                <c:pt idx="9503">
                  <c:v>-1.4433</c:v>
                </c:pt>
                <c:pt idx="9504">
                  <c:v>-0.12722</c:v>
                </c:pt>
                <c:pt idx="9505">
                  <c:v>-1.1159300000000001</c:v>
                </c:pt>
                <c:pt idx="9506">
                  <c:v>-1.3328</c:v>
                </c:pt>
                <c:pt idx="9507">
                  <c:v>-0.41312199999999999</c:v>
                </c:pt>
                <c:pt idx="9508">
                  <c:v>0.76430500000000001</c:v>
                </c:pt>
                <c:pt idx="9509">
                  <c:v>-0.24967700000000001</c:v>
                </c:pt>
                <c:pt idx="9510">
                  <c:v>-0.18060999999999999</c:v>
                </c:pt>
                <c:pt idx="9511">
                  <c:v>-0.17960300000000001</c:v>
                </c:pt>
                <c:pt idx="9512">
                  <c:v>0.109954</c:v>
                </c:pt>
                <c:pt idx="9513">
                  <c:v>-0.14804700000000001</c:v>
                </c:pt>
                <c:pt idx="9514">
                  <c:v>0.87254200000000004</c:v>
                </c:pt>
                <c:pt idx="9515">
                  <c:v>-0.14804700000000001</c:v>
                </c:pt>
                <c:pt idx="9516">
                  <c:v>-0.122784</c:v>
                </c:pt>
                <c:pt idx="9517">
                  <c:v>0.46163300000000002</c:v>
                </c:pt>
                <c:pt idx="9518">
                  <c:v>-0.15493799999999999</c:v>
                </c:pt>
                <c:pt idx="9519">
                  <c:v>-0.41312199999999999</c:v>
                </c:pt>
                <c:pt idx="9520">
                  <c:v>0.78765600000000002</c:v>
                </c:pt>
                <c:pt idx="9521">
                  <c:v>1.2119800000000001</c:v>
                </c:pt>
                <c:pt idx="9522">
                  <c:v>0.15908600000000001</c:v>
                </c:pt>
                <c:pt idx="9523">
                  <c:v>-0.35673199999999999</c:v>
                </c:pt>
                <c:pt idx="9524">
                  <c:v>0.90319199999999999</c:v>
                </c:pt>
                <c:pt idx="9525">
                  <c:v>-0.33182800000000001</c:v>
                </c:pt>
                <c:pt idx="9526">
                  <c:v>1.1272</c:v>
                </c:pt>
                <c:pt idx="9527">
                  <c:v>0.44278400000000001</c:v>
                </c:pt>
                <c:pt idx="9528">
                  <c:v>0.92451300000000003</c:v>
                </c:pt>
                <c:pt idx="9529">
                  <c:v>0.92451300000000003</c:v>
                </c:pt>
                <c:pt idx="9530">
                  <c:v>0.97334399999999999</c:v>
                </c:pt>
                <c:pt idx="9531">
                  <c:v>0.219747</c:v>
                </c:pt>
                <c:pt idx="9532">
                  <c:v>1.1272</c:v>
                </c:pt>
                <c:pt idx="9533">
                  <c:v>0.93932899999999997</c:v>
                </c:pt>
                <c:pt idx="9534">
                  <c:v>0.96721900000000005</c:v>
                </c:pt>
                <c:pt idx="9535">
                  <c:v>0.70488200000000001</c:v>
                </c:pt>
                <c:pt idx="9536">
                  <c:v>1.22987</c:v>
                </c:pt>
                <c:pt idx="9537">
                  <c:v>-0.23725399999999999</c:v>
                </c:pt>
                <c:pt idx="9538">
                  <c:v>0.45600099999999999</c:v>
                </c:pt>
                <c:pt idx="9539">
                  <c:v>1.42147</c:v>
                </c:pt>
                <c:pt idx="9540">
                  <c:v>0.45600099999999999</c:v>
                </c:pt>
                <c:pt idx="9541">
                  <c:v>0.74777400000000005</c:v>
                </c:pt>
                <c:pt idx="9542">
                  <c:v>-0.21116199999999999</c:v>
                </c:pt>
                <c:pt idx="9543">
                  <c:v>5.5021E-2</c:v>
                </c:pt>
                <c:pt idx="9544">
                  <c:v>-2.8825E-2</c:v>
                </c:pt>
                <c:pt idx="9545">
                  <c:v>0.180259</c:v>
                </c:pt>
                <c:pt idx="9546">
                  <c:v>0.18836</c:v>
                </c:pt>
                <c:pt idx="9547">
                  <c:v>-0.13702300000000001</c:v>
                </c:pt>
                <c:pt idx="9548">
                  <c:v>0.53406200000000004</c:v>
                </c:pt>
                <c:pt idx="9549">
                  <c:v>-0.45665699999999998</c:v>
                </c:pt>
                <c:pt idx="9550">
                  <c:v>-6.3784999999999994E-2</c:v>
                </c:pt>
                <c:pt idx="9551">
                  <c:v>-1.9911000000000002E-2</c:v>
                </c:pt>
                <c:pt idx="9552">
                  <c:v>-0.13702300000000001</c:v>
                </c:pt>
                <c:pt idx="9553">
                  <c:v>0.18836</c:v>
                </c:pt>
                <c:pt idx="9554">
                  <c:v>-2.8825E-2</c:v>
                </c:pt>
                <c:pt idx="9555">
                  <c:v>-0.155525</c:v>
                </c:pt>
                <c:pt idx="9556">
                  <c:v>-0.85742200000000002</c:v>
                </c:pt>
                <c:pt idx="9557">
                  <c:v>0.53406200000000004</c:v>
                </c:pt>
                <c:pt idx="9558">
                  <c:v>6.2329000000000002E-2</c:v>
                </c:pt>
                <c:pt idx="9559">
                  <c:v>-1.0041E-2</c:v>
                </c:pt>
                <c:pt idx="9560">
                  <c:v>8.5169999999999996E-2</c:v>
                </c:pt>
                <c:pt idx="9561">
                  <c:v>6.3710000000000003E-2</c:v>
                </c:pt>
                <c:pt idx="9562">
                  <c:v>0.67850299999999997</c:v>
                </c:pt>
                <c:pt idx="9563">
                  <c:v>-2.1125000000000001E-2</c:v>
                </c:pt>
                <c:pt idx="9564">
                  <c:v>0.187976</c:v>
                </c:pt>
                <c:pt idx="9565">
                  <c:v>2.6268E-2</c:v>
                </c:pt>
                <c:pt idx="9566">
                  <c:v>8.1243999999999997E-2</c:v>
                </c:pt>
                <c:pt idx="9567">
                  <c:v>-5.2724E-2</c:v>
                </c:pt>
                <c:pt idx="9568">
                  <c:v>0.35831099999999999</c:v>
                </c:pt>
                <c:pt idx="9569">
                  <c:v>2.2446000000000001E-2</c:v>
                </c:pt>
                <c:pt idx="9570">
                  <c:v>-0.24873300000000001</c:v>
                </c:pt>
                <c:pt idx="9571">
                  <c:v>0.35831099999999999</c:v>
                </c:pt>
                <c:pt idx="9572">
                  <c:v>9.393E-2</c:v>
                </c:pt>
                <c:pt idx="9573">
                  <c:v>-5.1201000000000003E-2</c:v>
                </c:pt>
                <c:pt idx="9574">
                  <c:v>0.109917</c:v>
                </c:pt>
                <c:pt idx="9575">
                  <c:v>0.239061</c:v>
                </c:pt>
                <c:pt idx="9576">
                  <c:v>-0.12914900000000001</c:v>
                </c:pt>
                <c:pt idx="9577">
                  <c:v>-0.31036799999999998</c:v>
                </c:pt>
                <c:pt idx="9578">
                  <c:v>0.187976</c:v>
                </c:pt>
                <c:pt idx="9579">
                  <c:v>9.393E-2</c:v>
                </c:pt>
                <c:pt idx="9580">
                  <c:v>-0.56205499999999997</c:v>
                </c:pt>
                <c:pt idx="9581">
                  <c:v>0.100809</c:v>
                </c:pt>
                <c:pt idx="9582">
                  <c:v>0.12870400000000001</c:v>
                </c:pt>
                <c:pt idx="9583">
                  <c:v>-0.11129</c:v>
                </c:pt>
                <c:pt idx="9584">
                  <c:v>-9.4264000000000001E-2</c:v>
                </c:pt>
                <c:pt idx="9585">
                  <c:v>6.3710000000000003E-2</c:v>
                </c:pt>
                <c:pt idx="9586">
                  <c:v>0.39527499999999999</c:v>
                </c:pt>
                <c:pt idx="9587">
                  <c:v>0.18687799999999999</c:v>
                </c:pt>
                <c:pt idx="9588">
                  <c:v>0.39527499999999999</c:v>
                </c:pt>
                <c:pt idx="9589">
                  <c:v>0.22351399999999999</c:v>
                </c:pt>
                <c:pt idx="9590">
                  <c:v>6.2329000000000002E-2</c:v>
                </c:pt>
                <c:pt idx="9591">
                  <c:v>6.3710000000000003E-2</c:v>
                </c:pt>
                <c:pt idx="9592">
                  <c:v>1.9499999999999999E-3</c:v>
                </c:pt>
                <c:pt idx="9593">
                  <c:v>0.25226700000000002</c:v>
                </c:pt>
                <c:pt idx="9594">
                  <c:v>0.122198</c:v>
                </c:pt>
                <c:pt idx="9595">
                  <c:v>-1.0726899999999999</c:v>
                </c:pt>
                <c:pt idx="9596">
                  <c:v>0.100809</c:v>
                </c:pt>
                <c:pt idx="9597">
                  <c:v>-0.41087499999999999</c:v>
                </c:pt>
                <c:pt idx="9598">
                  <c:v>-9.4264000000000001E-2</c:v>
                </c:pt>
                <c:pt idx="9599">
                  <c:v>-0.47464099999999998</c:v>
                </c:pt>
                <c:pt idx="9600">
                  <c:v>0.57979899999999995</c:v>
                </c:pt>
                <c:pt idx="9601">
                  <c:v>0.25065500000000002</c:v>
                </c:pt>
                <c:pt idx="9602">
                  <c:v>-4.6488000000000002E-2</c:v>
                </c:pt>
                <c:pt idx="9603">
                  <c:v>0.16744700000000001</c:v>
                </c:pt>
                <c:pt idx="9604">
                  <c:v>-0.181033</c:v>
                </c:pt>
                <c:pt idx="9605">
                  <c:v>0.26682400000000001</c:v>
                </c:pt>
                <c:pt idx="9606">
                  <c:v>0.42993100000000001</c:v>
                </c:pt>
                <c:pt idx="9607">
                  <c:v>0.123477</c:v>
                </c:pt>
                <c:pt idx="9608">
                  <c:v>0.13090299999999999</c:v>
                </c:pt>
                <c:pt idx="9609">
                  <c:v>0.75051500000000004</c:v>
                </c:pt>
                <c:pt idx="9610">
                  <c:v>-4.1281999999999999E-2</c:v>
                </c:pt>
                <c:pt idx="9611">
                  <c:v>-0.154057</c:v>
                </c:pt>
                <c:pt idx="9612">
                  <c:v>1.2054E-2</c:v>
                </c:pt>
                <c:pt idx="9613">
                  <c:v>0.57979899999999995</c:v>
                </c:pt>
                <c:pt idx="9614">
                  <c:v>0.22722000000000001</c:v>
                </c:pt>
                <c:pt idx="9615">
                  <c:v>0.89086799999999999</c:v>
                </c:pt>
                <c:pt idx="9616">
                  <c:v>0.42349399999999998</c:v>
                </c:pt>
                <c:pt idx="9617">
                  <c:v>0.507521</c:v>
                </c:pt>
                <c:pt idx="9618">
                  <c:v>0.24288199999999999</c:v>
                </c:pt>
                <c:pt idx="9619">
                  <c:v>-3.509E-3</c:v>
                </c:pt>
                <c:pt idx="9620">
                  <c:v>8.0300000000000007E-3</c:v>
                </c:pt>
                <c:pt idx="9621">
                  <c:v>0.61501300000000003</c:v>
                </c:pt>
                <c:pt idx="9622">
                  <c:v>-0.16366800000000001</c:v>
                </c:pt>
                <c:pt idx="9623">
                  <c:v>0.13453200000000001</c:v>
                </c:pt>
                <c:pt idx="9624">
                  <c:v>-0.464972</c:v>
                </c:pt>
                <c:pt idx="9625">
                  <c:v>-0.37027100000000002</c:v>
                </c:pt>
                <c:pt idx="9626">
                  <c:v>0.26245200000000002</c:v>
                </c:pt>
                <c:pt idx="9627">
                  <c:v>0.103713</c:v>
                </c:pt>
                <c:pt idx="9628">
                  <c:v>-0.13247800000000001</c:v>
                </c:pt>
                <c:pt idx="9629">
                  <c:v>-0.464972</c:v>
                </c:pt>
                <c:pt idx="9630">
                  <c:v>0.26316800000000001</c:v>
                </c:pt>
                <c:pt idx="9631">
                  <c:v>0.323874</c:v>
                </c:pt>
                <c:pt idx="9632">
                  <c:v>5.9966999999999999E-2</c:v>
                </c:pt>
                <c:pt idx="9633">
                  <c:v>0.61041800000000002</c:v>
                </c:pt>
                <c:pt idx="9634">
                  <c:v>-0.29705199999999998</c:v>
                </c:pt>
                <c:pt idx="9635">
                  <c:v>-0.38178899999999999</c:v>
                </c:pt>
                <c:pt idx="9636">
                  <c:v>0.17860899999999999</c:v>
                </c:pt>
                <c:pt idx="9637">
                  <c:v>-0.13247800000000001</c:v>
                </c:pt>
                <c:pt idx="9638">
                  <c:v>0.43030400000000002</c:v>
                </c:pt>
                <c:pt idx="9639">
                  <c:v>-1.285E-2</c:v>
                </c:pt>
                <c:pt idx="9640">
                  <c:v>-6.3289999999999999E-2</c:v>
                </c:pt>
                <c:pt idx="9641">
                  <c:v>-0.14164199999999999</c:v>
                </c:pt>
                <c:pt idx="9642">
                  <c:v>0.17860899999999999</c:v>
                </c:pt>
                <c:pt idx="9643">
                  <c:v>-0.13247800000000001</c:v>
                </c:pt>
                <c:pt idx="9644">
                  <c:v>-0.564469</c:v>
                </c:pt>
                <c:pt idx="9645">
                  <c:v>-0.60157300000000002</c:v>
                </c:pt>
                <c:pt idx="9646">
                  <c:v>-0.29987399999999997</c:v>
                </c:pt>
                <c:pt idx="9647">
                  <c:v>-0.854522</c:v>
                </c:pt>
                <c:pt idx="9648">
                  <c:v>-2.0240000000000001E-2</c:v>
                </c:pt>
                <c:pt idx="9649">
                  <c:v>-0.54020999999999997</c:v>
                </c:pt>
                <c:pt idx="9650">
                  <c:v>-0.11292099999999999</c:v>
                </c:pt>
                <c:pt idx="9651">
                  <c:v>-0.48078700000000002</c:v>
                </c:pt>
                <c:pt idx="9652">
                  <c:v>-0.34082000000000001</c:v>
                </c:pt>
                <c:pt idx="9653">
                  <c:v>-0.235683</c:v>
                </c:pt>
                <c:pt idx="9654">
                  <c:v>-0.47711599999999998</c:v>
                </c:pt>
                <c:pt idx="9655">
                  <c:v>-0.52603100000000003</c:v>
                </c:pt>
                <c:pt idx="9656">
                  <c:v>-0.22268199999999999</c:v>
                </c:pt>
                <c:pt idx="9657">
                  <c:v>-0.64896799999999999</c:v>
                </c:pt>
                <c:pt idx="9658">
                  <c:v>-0.22323200000000001</c:v>
                </c:pt>
                <c:pt idx="9659">
                  <c:v>-0.36111500000000002</c:v>
                </c:pt>
                <c:pt idx="9660">
                  <c:v>-0.52603100000000003</c:v>
                </c:pt>
                <c:pt idx="9661">
                  <c:v>-0.49754999999999999</c:v>
                </c:pt>
                <c:pt idx="9662">
                  <c:v>-0.56492299999999995</c:v>
                </c:pt>
                <c:pt idx="9663">
                  <c:v>-0.41519800000000001</c:v>
                </c:pt>
                <c:pt idx="9664">
                  <c:v>-0.273289</c:v>
                </c:pt>
                <c:pt idx="9665">
                  <c:v>-7.7150999999999997E-2</c:v>
                </c:pt>
                <c:pt idx="9666">
                  <c:v>-1.04786</c:v>
                </c:pt>
                <c:pt idx="9667">
                  <c:v>0.23142499999999999</c:v>
                </c:pt>
                <c:pt idx="9668">
                  <c:v>0.23503599999999999</c:v>
                </c:pt>
                <c:pt idx="9669">
                  <c:v>-6.4754999999999993E-2</c:v>
                </c:pt>
                <c:pt idx="9670">
                  <c:v>1.4746E-2</c:v>
                </c:pt>
                <c:pt idx="9671">
                  <c:v>-0.35178700000000002</c:v>
                </c:pt>
                <c:pt idx="9672">
                  <c:v>-0.49686000000000002</c:v>
                </c:pt>
                <c:pt idx="9673">
                  <c:v>4.2380000000000001E-2</c:v>
                </c:pt>
                <c:pt idx="9674">
                  <c:v>-0.31207400000000002</c:v>
                </c:pt>
                <c:pt idx="9675">
                  <c:v>-1.55758</c:v>
                </c:pt>
                <c:pt idx="9676">
                  <c:v>-0.311865</c:v>
                </c:pt>
                <c:pt idx="9677">
                  <c:v>-0.41225699999999998</c:v>
                </c:pt>
                <c:pt idx="9678">
                  <c:v>0.23142499999999999</c:v>
                </c:pt>
                <c:pt idx="9679">
                  <c:v>-0.47260000000000002</c:v>
                </c:pt>
                <c:pt idx="9680">
                  <c:v>-0.64896799999999999</c:v>
                </c:pt>
                <c:pt idx="9681">
                  <c:v>-1.08142</c:v>
                </c:pt>
                <c:pt idx="9682">
                  <c:v>-0.13930699999999999</c:v>
                </c:pt>
                <c:pt idx="9683">
                  <c:v>-0.71544700000000006</c:v>
                </c:pt>
                <c:pt idx="9684">
                  <c:v>-0.27002900000000002</c:v>
                </c:pt>
                <c:pt idx="9685">
                  <c:v>-4.0598000000000002E-2</c:v>
                </c:pt>
                <c:pt idx="9686">
                  <c:v>-0.811639</c:v>
                </c:pt>
                <c:pt idx="9687">
                  <c:v>-0.77192300000000003</c:v>
                </c:pt>
                <c:pt idx="9688">
                  <c:v>-0.44448700000000002</c:v>
                </c:pt>
                <c:pt idx="9689">
                  <c:v>-6.7229999999999998E-2</c:v>
                </c:pt>
                <c:pt idx="9690">
                  <c:v>-0.74288200000000004</c:v>
                </c:pt>
                <c:pt idx="9691">
                  <c:v>-0.92597499999999999</c:v>
                </c:pt>
                <c:pt idx="9692">
                  <c:v>-0.236542</c:v>
                </c:pt>
                <c:pt idx="9693">
                  <c:v>-0.46004400000000001</c:v>
                </c:pt>
                <c:pt idx="9694">
                  <c:v>-0.928068</c:v>
                </c:pt>
                <c:pt idx="9695">
                  <c:v>-0.99058299999999999</c:v>
                </c:pt>
                <c:pt idx="9696">
                  <c:v>-0.93138299999999996</c:v>
                </c:pt>
                <c:pt idx="9697">
                  <c:v>-0.28593099999999999</c:v>
                </c:pt>
                <c:pt idx="9698">
                  <c:v>-0.36740299999999998</c:v>
                </c:pt>
                <c:pt idx="9699">
                  <c:v>-0.15284700000000001</c:v>
                </c:pt>
                <c:pt idx="9700">
                  <c:v>-0.49424899999999999</c:v>
                </c:pt>
                <c:pt idx="9701">
                  <c:v>-0.236542</c:v>
                </c:pt>
                <c:pt idx="9702">
                  <c:v>-0.14524500000000001</c:v>
                </c:pt>
                <c:pt idx="9703">
                  <c:v>0.15262200000000001</c:v>
                </c:pt>
                <c:pt idx="9704">
                  <c:v>-0.40730699999999997</c:v>
                </c:pt>
                <c:pt idx="9705">
                  <c:v>1.4746E-2</c:v>
                </c:pt>
                <c:pt idx="9706">
                  <c:v>-0.77192300000000003</c:v>
                </c:pt>
                <c:pt idx="9707">
                  <c:v>-0.35572300000000001</c:v>
                </c:pt>
                <c:pt idx="9708">
                  <c:v>-1.1039300000000001</c:v>
                </c:pt>
                <c:pt idx="9709">
                  <c:v>-0.93138299999999996</c:v>
                </c:pt>
                <c:pt idx="9710">
                  <c:v>-0.52835299999999996</c:v>
                </c:pt>
                <c:pt idx="9711">
                  <c:v>-0.14524500000000001</c:v>
                </c:pt>
                <c:pt idx="9712">
                  <c:v>-3.3208000000000001E-2</c:v>
                </c:pt>
                <c:pt idx="9713">
                  <c:v>-0.15284700000000001</c:v>
                </c:pt>
                <c:pt idx="9714">
                  <c:v>-0.42047400000000001</c:v>
                </c:pt>
                <c:pt idx="9715">
                  <c:v>-0.52835299999999996</c:v>
                </c:pt>
                <c:pt idx="9716">
                  <c:v>-0.147679</c:v>
                </c:pt>
                <c:pt idx="9717">
                  <c:v>-0.38730500000000001</c:v>
                </c:pt>
                <c:pt idx="9718">
                  <c:v>-0.41756700000000002</c:v>
                </c:pt>
                <c:pt idx="9719">
                  <c:v>-0.164906</c:v>
                </c:pt>
                <c:pt idx="9720">
                  <c:v>-0.811639</c:v>
                </c:pt>
                <c:pt idx="9721">
                  <c:v>-0.95257400000000003</c:v>
                </c:pt>
                <c:pt idx="9722">
                  <c:v>-1.05603</c:v>
                </c:pt>
                <c:pt idx="9723">
                  <c:v>-0.77682899999999999</c:v>
                </c:pt>
                <c:pt idx="9724">
                  <c:v>-1.02494</c:v>
                </c:pt>
                <c:pt idx="9725">
                  <c:v>-1.0093399999999999</c:v>
                </c:pt>
                <c:pt idx="9726">
                  <c:v>-1.50423</c:v>
                </c:pt>
                <c:pt idx="9727">
                  <c:v>-0.61191099999999998</c:v>
                </c:pt>
                <c:pt idx="9728">
                  <c:v>-0.70503499999999997</c:v>
                </c:pt>
                <c:pt idx="9729">
                  <c:v>-0.61025700000000005</c:v>
                </c:pt>
                <c:pt idx="9730">
                  <c:v>-1.29138</c:v>
                </c:pt>
                <c:pt idx="9731">
                  <c:v>-0.77682899999999999</c:v>
                </c:pt>
                <c:pt idx="9732">
                  <c:v>-0.95607399999999998</c:v>
                </c:pt>
                <c:pt idx="9733">
                  <c:v>-1.38341</c:v>
                </c:pt>
                <c:pt idx="9734">
                  <c:v>-1.52566</c:v>
                </c:pt>
                <c:pt idx="9735">
                  <c:v>-1.6448799999999999</c:v>
                </c:pt>
                <c:pt idx="9736">
                  <c:v>-0.97464399999999995</c:v>
                </c:pt>
                <c:pt idx="9737">
                  <c:v>-1.1167499999999999</c:v>
                </c:pt>
                <c:pt idx="9738">
                  <c:v>-0.95607399999999998</c:v>
                </c:pt>
                <c:pt idx="9739">
                  <c:v>-0.99751199999999995</c:v>
                </c:pt>
                <c:pt idx="9740">
                  <c:v>-0.88847299999999996</c:v>
                </c:pt>
                <c:pt idx="9741">
                  <c:v>-1.3059499999999999</c:v>
                </c:pt>
                <c:pt idx="9742">
                  <c:v>-0.97201700000000002</c:v>
                </c:pt>
                <c:pt idx="9743">
                  <c:v>-0.96371399999999996</c:v>
                </c:pt>
                <c:pt idx="9744">
                  <c:v>-0.70877100000000004</c:v>
                </c:pt>
                <c:pt idx="9745">
                  <c:v>-0.97464399999999995</c:v>
                </c:pt>
                <c:pt idx="9746">
                  <c:v>-0.72129799999999999</c:v>
                </c:pt>
                <c:pt idx="9747">
                  <c:v>-0.97464399999999995</c:v>
                </c:pt>
                <c:pt idx="9748">
                  <c:v>-0.593831</c:v>
                </c:pt>
                <c:pt idx="9749">
                  <c:v>-1.4137299999999999</c:v>
                </c:pt>
                <c:pt idx="9750">
                  <c:v>0.15979399999999999</c:v>
                </c:pt>
                <c:pt idx="9751">
                  <c:v>-0.173012</c:v>
                </c:pt>
                <c:pt idx="9752">
                  <c:v>-0.59930700000000003</c:v>
                </c:pt>
                <c:pt idx="9753">
                  <c:v>-1.4137299999999999</c:v>
                </c:pt>
                <c:pt idx="9754">
                  <c:v>-1.0745800000000001</c:v>
                </c:pt>
                <c:pt idx="9755">
                  <c:v>-1.1909099999999999</c:v>
                </c:pt>
                <c:pt idx="9756">
                  <c:v>-0.94451300000000005</c:v>
                </c:pt>
                <c:pt idx="9757">
                  <c:v>-1.0745800000000001</c:v>
                </c:pt>
                <c:pt idx="9758">
                  <c:v>-0.766239</c:v>
                </c:pt>
                <c:pt idx="9759">
                  <c:v>-0.499581</c:v>
                </c:pt>
                <c:pt idx="9760">
                  <c:v>-0.876973</c:v>
                </c:pt>
                <c:pt idx="9761">
                  <c:v>-0.47475499999999998</c:v>
                </c:pt>
                <c:pt idx="9762">
                  <c:v>-0.72129799999999999</c:v>
                </c:pt>
                <c:pt idx="9763">
                  <c:v>-1.23492</c:v>
                </c:pt>
                <c:pt idx="9764">
                  <c:v>-1.4101900000000001</c:v>
                </c:pt>
                <c:pt idx="9765">
                  <c:v>-1.4623900000000001</c:v>
                </c:pt>
                <c:pt idx="9766">
                  <c:v>-0.74516099999999996</c:v>
                </c:pt>
                <c:pt idx="9767">
                  <c:v>-1.0201100000000001</c:v>
                </c:pt>
                <c:pt idx="9768">
                  <c:v>-1.4137299999999999</c:v>
                </c:pt>
                <c:pt idx="9769">
                  <c:v>-0.45857100000000001</c:v>
                </c:pt>
                <c:pt idx="9770">
                  <c:v>-0.94451300000000005</c:v>
                </c:pt>
                <c:pt idx="9771">
                  <c:v>-1.68855</c:v>
                </c:pt>
                <c:pt idx="9772">
                  <c:v>-0.593831</c:v>
                </c:pt>
                <c:pt idx="9773">
                  <c:v>-1.9798</c:v>
                </c:pt>
                <c:pt idx="9774">
                  <c:v>-0.40993499999999999</c:v>
                </c:pt>
                <c:pt idx="9775">
                  <c:v>-0.68579000000000001</c:v>
                </c:pt>
                <c:pt idx="9776">
                  <c:v>-1.8743000000000001</c:v>
                </c:pt>
                <c:pt idx="9777">
                  <c:v>-1.32538</c:v>
                </c:pt>
                <c:pt idx="9778">
                  <c:v>-1.02173</c:v>
                </c:pt>
                <c:pt idx="9779">
                  <c:v>-1.2156400000000001</c:v>
                </c:pt>
                <c:pt idx="9780">
                  <c:v>-1.81548</c:v>
                </c:pt>
                <c:pt idx="9781">
                  <c:v>-0.50797899999999996</c:v>
                </c:pt>
                <c:pt idx="9782">
                  <c:v>-0.449766</c:v>
                </c:pt>
                <c:pt idx="9783">
                  <c:v>-0.10452699999999999</c:v>
                </c:pt>
                <c:pt idx="9784">
                  <c:v>-0.38811299999999999</c:v>
                </c:pt>
                <c:pt idx="9785">
                  <c:v>-0.60986799999999997</c:v>
                </c:pt>
                <c:pt idx="9786">
                  <c:v>-1.81548</c:v>
                </c:pt>
                <c:pt idx="9787">
                  <c:v>-0.39502199999999998</c:v>
                </c:pt>
                <c:pt idx="9788">
                  <c:v>-0.91208900000000004</c:v>
                </c:pt>
                <c:pt idx="9789">
                  <c:v>-0.95461099999999999</c:v>
                </c:pt>
                <c:pt idx="9790">
                  <c:v>-1.28708</c:v>
                </c:pt>
                <c:pt idx="9791">
                  <c:v>-0.51164900000000002</c:v>
                </c:pt>
                <c:pt idx="9792">
                  <c:v>-1.28708</c:v>
                </c:pt>
                <c:pt idx="9793">
                  <c:v>-0.97834699999999997</c:v>
                </c:pt>
                <c:pt idx="9794">
                  <c:v>-1.2977300000000001</c:v>
                </c:pt>
                <c:pt idx="9795">
                  <c:v>-0.449766</c:v>
                </c:pt>
                <c:pt idx="9796">
                  <c:v>-0.59432799999999997</c:v>
                </c:pt>
                <c:pt idx="9797">
                  <c:v>-0.87816899999999998</c:v>
                </c:pt>
                <c:pt idx="9798">
                  <c:v>-1.62124</c:v>
                </c:pt>
                <c:pt idx="9799">
                  <c:v>-1.06528</c:v>
                </c:pt>
                <c:pt idx="9800">
                  <c:v>-1.02681</c:v>
                </c:pt>
                <c:pt idx="9801">
                  <c:v>-0.83605600000000002</c:v>
                </c:pt>
                <c:pt idx="9802">
                  <c:v>-0.54217499999999996</c:v>
                </c:pt>
                <c:pt idx="9803">
                  <c:v>-1.32538</c:v>
                </c:pt>
                <c:pt idx="9804">
                  <c:v>-0.91208900000000004</c:v>
                </c:pt>
                <c:pt idx="9805">
                  <c:v>-1.2100200000000001</c:v>
                </c:pt>
                <c:pt idx="9806">
                  <c:v>-1.65445</c:v>
                </c:pt>
                <c:pt idx="9807">
                  <c:v>-1.75501</c:v>
                </c:pt>
                <c:pt idx="9808">
                  <c:v>-0.51084600000000002</c:v>
                </c:pt>
                <c:pt idx="9809">
                  <c:v>-1.5947899999999999</c:v>
                </c:pt>
                <c:pt idx="9810">
                  <c:v>-1.01346</c:v>
                </c:pt>
                <c:pt idx="9811">
                  <c:v>-1.7051099999999999</c:v>
                </c:pt>
                <c:pt idx="9812">
                  <c:v>-1.1595500000000001</c:v>
                </c:pt>
                <c:pt idx="9813">
                  <c:v>-1.65445</c:v>
                </c:pt>
                <c:pt idx="9814">
                  <c:v>-1.1393</c:v>
                </c:pt>
                <c:pt idx="9815">
                  <c:v>-0.86374799999999996</c:v>
                </c:pt>
                <c:pt idx="9816">
                  <c:v>-0.71894800000000003</c:v>
                </c:pt>
                <c:pt idx="9817">
                  <c:v>-1.3625100000000001</c:v>
                </c:pt>
                <c:pt idx="9818">
                  <c:v>-0.46116200000000002</c:v>
                </c:pt>
                <c:pt idx="9819">
                  <c:v>-0.966978</c:v>
                </c:pt>
                <c:pt idx="9820">
                  <c:v>-1.5938000000000001</c:v>
                </c:pt>
                <c:pt idx="9821">
                  <c:v>-1.3529800000000001</c:v>
                </c:pt>
                <c:pt idx="9822">
                  <c:v>-1.97559</c:v>
                </c:pt>
                <c:pt idx="9823">
                  <c:v>-1.5947899999999999</c:v>
                </c:pt>
                <c:pt idx="9824">
                  <c:v>-1.9971300000000001</c:v>
                </c:pt>
                <c:pt idx="9825">
                  <c:v>-1.97559</c:v>
                </c:pt>
                <c:pt idx="9826">
                  <c:v>-0.86374799999999996</c:v>
                </c:pt>
                <c:pt idx="9827">
                  <c:v>-0.51084600000000002</c:v>
                </c:pt>
                <c:pt idx="9828">
                  <c:v>-0.78165300000000004</c:v>
                </c:pt>
                <c:pt idx="9829">
                  <c:v>-1.0379499999999999</c:v>
                </c:pt>
                <c:pt idx="9830">
                  <c:v>-1.11039</c:v>
                </c:pt>
                <c:pt idx="9831">
                  <c:v>-1.38992</c:v>
                </c:pt>
                <c:pt idx="9832">
                  <c:v>-2.0116999999999998</c:v>
                </c:pt>
                <c:pt idx="9833">
                  <c:v>-0.57547899999999996</c:v>
                </c:pt>
                <c:pt idx="9834">
                  <c:v>-0.67648399999999997</c:v>
                </c:pt>
                <c:pt idx="9835">
                  <c:v>-1.1629499999999999</c:v>
                </c:pt>
                <c:pt idx="9836">
                  <c:v>-1.5463</c:v>
                </c:pt>
                <c:pt idx="9837">
                  <c:v>-1.2497100000000001</c:v>
                </c:pt>
                <c:pt idx="9838">
                  <c:v>-1.1284099999999999</c:v>
                </c:pt>
                <c:pt idx="9839">
                  <c:v>-1.1963999999999999</c:v>
                </c:pt>
                <c:pt idx="9840">
                  <c:v>-1.1629499999999999</c:v>
                </c:pt>
                <c:pt idx="9841">
                  <c:v>-1.9971300000000001</c:v>
                </c:pt>
                <c:pt idx="9842">
                  <c:v>-1.77824</c:v>
                </c:pt>
                <c:pt idx="9843">
                  <c:v>-1.6957599999999999</c:v>
                </c:pt>
                <c:pt idx="9844">
                  <c:v>-1.4503900000000001</c:v>
                </c:pt>
                <c:pt idx="9845">
                  <c:v>-0.71070299999999997</c:v>
                </c:pt>
                <c:pt idx="9846">
                  <c:v>-1.8286100000000001</c:v>
                </c:pt>
                <c:pt idx="9847">
                  <c:v>-0.77376800000000001</c:v>
                </c:pt>
                <c:pt idx="9848">
                  <c:v>-1.19234</c:v>
                </c:pt>
                <c:pt idx="9849">
                  <c:v>-0.67648399999999997</c:v>
                </c:pt>
                <c:pt idx="9850">
                  <c:v>-1.6957599999999999</c:v>
                </c:pt>
                <c:pt idx="9851">
                  <c:v>-1.2787299999999999</c:v>
                </c:pt>
                <c:pt idx="9852">
                  <c:v>-1.10612</c:v>
                </c:pt>
                <c:pt idx="9853">
                  <c:v>-1.5463</c:v>
                </c:pt>
                <c:pt idx="9854">
                  <c:v>-0.82550699999999999</c:v>
                </c:pt>
                <c:pt idx="9855">
                  <c:v>-0.84365500000000004</c:v>
                </c:pt>
                <c:pt idx="9856">
                  <c:v>-0.57547899999999996</c:v>
                </c:pt>
                <c:pt idx="9857">
                  <c:v>-1.1838900000000001</c:v>
                </c:pt>
                <c:pt idx="9858">
                  <c:v>-1.5463</c:v>
                </c:pt>
                <c:pt idx="9859">
                  <c:v>-1.6732</c:v>
                </c:pt>
                <c:pt idx="9860">
                  <c:v>-1.3402099999999999</c:v>
                </c:pt>
                <c:pt idx="9861">
                  <c:v>-0.20295299999999999</c:v>
                </c:pt>
                <c:pt idx="9862">
                  <c:v>-0.538883</c:v>
                </c:pt>
                <c:pt idx="9863">
                  <c:v>-0.48482700000000001</c:v>
                </c:pt>
                <c:pt idx="9864">
                  <c:v>-0.46265699999999998</c:v>
                </c:pt>
                <c:pt idx="9865">
                  <c:v>-1.4797899999999999</c:v>
                </c:pt>
                <c:pt idx="9866">
                  <c:v>-0.22802600000000001</c:v>
                </c:pt>
                <c:pt idx="9867">
                  <c:v>-0.66900899999999996</c:v>
                </c:pt>
                <c:pt idx="9868">
                  <c:v>-0.64695899999999995</c:v>
                </c:pt>
                <c:pt idx="9869">
                  <c:v>-0.22802600000000001</c:v>
                </c:pt>
                <c:pt idx="9870">
                  <c:v>-0.91612700000000002</c:v>
                </c:pt>
                <c:pt idx="9871">
                  <c:v>-0.57182900000000003</c:v>
                </c:pt>
                <c:pt idx="9872">
                  <c:v>8.8088E-2</c:v>
                </c:pt>
                <c:pt idx="9873">
                  <c:v>-0.61868000000000001</c:v>
                </c:pt>
                <c:pt idx="9874">
                  <c:v>-0.358738</c:v>
                </c:pt>
                <c:pt idx="9875">
                  <c:v>-1.00261</c:v>
                </c:pt>
                <c:pt idx="9876">
                  <c:v>-0.41287400000000002</c:v>
                </c:pt>
                <c:pt idx="9877">
                  <c:v>-0.10585600000000001</c:v>
                </c:pt>
                <c:pt idx="9878">
                  <c:v>-0.56371700000000002</c:v>
                </c:pt>
                <c:pt idx="9879">
                  <c:v>-1.0563199999999999</c:v>
                </c:pt>
                <c:pt idx="9880">
                  <c:v>-0.87812500000000004</c:v>
                </c:pt>
                <c:pt idx="9881">
                  <c:v>-0.49545899999999998</c:v>
                </c:pt>
                <c:pt idx="9882">
                  <c:v>-0.52096900000000002</c:v>
                </c:pt>
                <c:pt idx="9883">
                  <c:v>-0.54014700000000004</c:v>
                </c:pt>
                <c:pt idx="9884">
                  <c:v>-0.74140099999999998</c:v>
                </c:pt>
                <c:pt idx="9885">
                  <c:v>-0.352802</c:v>
                </c:pt>
                <c:pt idx="9886">
                  <c:v>-6.5203999999999998E-2</c:v>
                </c:pt>
                <c:pt idx="9887">
                  <c:v>-0.49435899999999999</c:v>
                </c:pt>
                <c:pt idx="9888">
                  <c:v>-0.78854000000000002</c:v>
                </c:pt>
                <c:pt idx="9889">
                  <c:v>-0.43956000000000001</c:v>
                </c:pt>
                <c:pt idx="9890">
                  <c:v>-0.71343100000000004</c:v>
                </c:pt>
                <c:pt idx="9891">
                  <c:v>-0.27485300000000001</c:v>
                </c:pt>
                <c:pt idx="9892">
                  <c:v>-0.89953000000000005</c:v>
                </c:pt>
                <c:pt idx="9893">
                  <c:v>-0.921817</c:v>
                </c:pt>
                <c:pt idx="9894">
                  <c:v>-0.823604</c:v>
                </c:pt>
                <c:pt idx="9895">
                  <c:v>-0.27485300000000001</c:v>
                </c:pt>
                <c:pt idx="9896">
                  <c:v>-0.43956000000000001</c:v>
                </c:pt>
                <c:pt idx="9897">
                  <c:v>-0.89953000000000005</c:v>
                </c:pt>
                <c:pt idx="9898">
                  <c:v>-8.7900000000000001E-4</c:v>
                </c:pt>
                <c:pt idx="9899">
                  <c:v>-0.352802</c:v>
                </c:pt>
                <c:pt idx="9900">
                  <c:v>-1.58412</c:v>
                </c:pt>
                <c:pt idx="9901">
                  <c:v>-0.51235799999999998</c:v>
                </c:pt>
                <c:pt idx="9902">
                  <c:v>-0.726881</c:v>
                </c:pt>
                <c:pt idx="9903">
                  <c:v>-8.7900000000000001E-4</c:v>
                </c:pt>
                <c:pt idx="9904">
                  <c:v>0.21418599999999999</c:v>
                </c:pt>
                <c:pt idx="9905">
                  <c:v>0.47136099999999997</c:v>
                </c:pt>
                <c:pt idx="9906">
                  <c:v>0.39482299999999998</c:v>
                </c:pt>
                <c:pt idx="9907">
                  <c:v>-0.49940099999999998</c:v>
                </c:pt>
                <c:pt idx="9908">
                  <c:v>-0.75636099999999995</c:v>
                </c:pt>
                <c:pt idx="9909">
                  <c:v>-0.46651300000000001</c:v>
                </c:pt>
                <c:pt idx="9910">
                  <c:v>-6.4409999999999997E-3</c:v>
                </c:pt>
                <c:pt idx="9911">
                  <c:v>-0.51774200000000004</c:v>
                </c:pt>
                <c:pt idx="9912">
                  <c:v>-0.327621</c:v>
                </c:pt>
                <c:pt idx="9913">
                  <c:v>0.39482299999999998</c:v>
                </c:pt>
                <c:pt idx="9914">
                  <c:v>-0.52665799999999996</c:v>
                </c:pt>
                <c:pt idx="9915">
                  <c:v>0.34522599999999998</c:v>
                </c:pt>
                <c:pt idx="9916">
                  <c:v>-1.4142300000000001</c:v>
                </c:pt>
                <c:pt idx="9917">
                  <c:v>-0.78976599999999997</c:v>
                </c:pt>
                <c:pt idx="9918">
                  <c:v>0.89673000000000003</c:v>
                </c:pt>
                <c:pt idx="9919">
                  <c:v>-0.245283</c:v>
                </c:pt>
                <c:pt idx="9920">
                  <c:v>-0.245283</c:v>
                </c:pt>
                <c:pt idx="9921">
                  <c:v>-0.97709699999999999</c:v>
                </c:pt>
                <c:pt idx="9922">
                  <c:v>-0.38639499999999999</c:v>
                </c:pt>
                <c:pt idx="9923">
                  <c:v>-0.47445799999999999</c:v>
                </c:pt>
                <c:pt idx="9924">
                  <c:v>-1.1368100000000001</c:v>
                </c:pt>
                <c:pt idx="9925">
                  <c:v>-1.0502800000000001</c:v>
                </c:pt>
                <c:pt idx="9926">
                  <c:v>-0.84192900000000004</c:v>
                </c:pt>
                <c:pt idx="9927">
                  <c:v>-0.64387000000000005</c:v>
                </c:pt>
                <c:pt idx="9928">
                  <c:v>-1.1580600000000001</c:v>
                </c:pt>
                <c:pt idx="9929">
                  <c:v>-0.59011800000000003</c:v>
                </c:pt>
                <c:pt idx="9930">
                  <c:v>-1.10049</c:v>
                </c:pt>
                <c:pt idx="9931">
                  <c:v>-0.25071599999999999</c:v>
                </c:pt>
                <c:pt idx="9932">
                  <c:v>-0.40546199999999999</c:v>
                </c:pt>
                <c:pt idx="9933">
                  <c:v>-0.72746</c:v>
                </c:pt>
                <c:pt idx="9934">
                  <c:v>-0.50445399999999996</c:v>
                </c:pt>
                <c:pt idx="9935">
                  <c:v>-1.0502800000000001</c:v>
                </c:pt>
                <c:pt idx="9936">
                  <c:v>-0.68881800000000004</c:v>
                </c:pt>
                <c:pt idx="9937">
                  <c:v>-1.11608</c:v>
                </c:pt>
                <c:pt idx="9938">
                  <c:v>-0.71719999999999995</c:v>
                </c:pt>
                <c:pt idx="9939">
                  <c:v>-1.1580600000000001</c:v>
                </c:pt>
                <c:pt idx="9940">
                  <c:v>-1.0502800000000001</c:v>
                </c:pt>
                <c:pt idx="9941">
                  <c:v>-0.73527100000000001</c:v>
                </c:pt>
                <c:pt idx="9942">
                  <c:v>-1.1171599999999999</c:v>
                </c:pt>
                <c:pt idx="9943">
                  <c:v>-0.65528200000000003</c:v>
                </c:pt>
                <c:pt idx="9944">
                  <c:v>-0.35464200000000001</c:v>
                </c:pt>
                <c:pt idx="9945">
                  <c:v>-0.68881800000000004</c:v>
                </c:pt>
                <c:pt idx="9946">
                  <c:v>-0.71840000000000004</c:v>
                </c:pt>
                <c:pt idx="9947">
                  <c:v>-0.105836</c:v>
                </c:pt>
                <c:pt idx="9948">
                  <c:v>-1.29989</c:v>
                </c:pt>
                <c:pt idx="9949">
                  <c:v>-0.77155799999999997</c:v>
                </c:pt>
                <c:pt idx="9950">
                  <c:v>-0.95783200000000002</c:v>
                </c:pt>
                <c:pt idx="9951">
                  <c:v>-1.07551</c:v>
                </c:pt>
                <c:pt idx="9952">
                  <c:v>-0.82733000000000001</c:v>
                </c:pt>
                <c:pt idx="9953">
                  <c:v>-0.94489000000000001</c:v>
                </c:pt>
                <c:pt idx="9954">
                  <c:v>-0.77765899999999999</c:v>
                </c:pt>
                <c:pt idx="9955">
                  <c:v>-1.0362899999999999</c:v>
                </c:pt>
                <c:pt idx="9956">
                  <c:v>-1.6790499999999999</c:v>
                </c:pt>
                <c:pt idx="9957">
                  <c:v>-1.0833600000000001</c:v>
                </c:pt>
                <c:pt idx="9958">
                  <c:v>-0.62048199999999998</c:v>
                </c:pt>
                <c:pt idx="9959">
                  <c:v>-0.97630600000000001</c:v>
                </c:pt>
                <c:pt idx="9960">
                  <c:v>-1.29989</c:v>
                </c:pt>
                <c:pt idx="9961">
                  <c:v>-0.77765899999999999</c:v>
                </c:pt>
                <c:pt idx="9962">
                  <c:v>-1.1202000000000001</c:v>
                </c:pt>
                <c:pt idx="9963">
                  <c:v>-0.143483</c:v>
                </c:pt>
                <c:pt idx="9964">
                  <c:v>-0.292576</c:v>
                </c:pt>
                <c:pt idx="9965">
                  <c:v>0.12538099999999999</c:v>
                </c:pt>
                <c:pt idx="9966">
                  <c:v>-0.174564</c:v>
                </c:pt>
                <c:pt idx="9967">
                  <c:v>-0.55757699999999999</c:v>
                </c:pt>
                <c:pt idx="9968">
                  <c:v>-0.174564</c:v>
                </c:pt>
                <c:pt idx="9969">
                  <c:v>1.17876</c:v>
                </c:pt>
                <c:pt idx="9970">
                  <c:v>-0.43486599999999997</c:v>
                </c:pt>
                <c:pt idx="9971">
                  <c:v>-0.55757699999999999</c:v>
                </c:pt>
                <c:pt idx="9972">
                  <c:v>1.0635699999999999</c:v>
                </c:pt>
                <c:pt idx="9973">
                  <c:v>-0.57188899999999998</c:v>
                </c:pt>
                <c:pt idx="9974">
                  <c:v>0.58281400000000005</c:v>
                </c:pt>
                <c:pt idx="9975">
                  <c:v>-0.16039200000000001</c:v>
                </c:pt>
                <c:pt idx="9976">
                  <c:v>0.40058700000000003</c:v>
                </c:pt>
                <c:pt idx="9977">
                  <c:v>-0.43486599999999997</c:v>
                </c:pt>
                <c:pt idx="9978">
                  <c:v>6.1469999999999997E-2</c:v>
                </c:pt>
                <c:pt idx="9979">
                  <c:v>0.12538099999999999</c:v>
                </c:pt>
                <c:pt idx="9980">
                  <c:v>0.638104</c:v>
                </c:pt>
                <c:pt idx="9981">
                  <c:v>0.12535499999999999</c:v>
                </c:pt>
                <c:pt idx="9982">
                  <c:v>0.51757299999999995</c:v>
                </c:pt>
                <c:pt idx="9983">
                  <c:v>-0.174564</c:v>
                </c:pt>
                <c:pt idx="9984">
                  <c:v>-8.0843999999999999E-2</c:v>
                </c:pt>
                <c:pt idx="9985">
                  <c:v>0.39899099999999998</c:v>
                </c:pt>
                <c:pt idx="9986">
                  <c:v>-0.12914900000000001</c:v>
                </c:pt>
                <c:pt idx="9987">
                  <c:v>0.34735199999999999</c:v>
                </c:pt>
                <c:pt idx="9988">
                  <c:v>-0.12914900000000001</c:v>
                </c:pt>
                <c:pt idx="9989">
                  <c:v>-3.9045999999999997E-2</c:v>
                </c:pt>
                <c:pt idx="9990">
                  <c:v>-0.387822</c:v>
                </c:pt>
                <c:pt idx="9991">
                  <c:v>0.34735199999999999</c:v>
                </c:pt>
                <c:pt idx="9992">
                  <c:v>-0.21745700000000001</c:v>
                </c:pt>
                <c:pt idx="9993">
                  <c:v>-0.80527000000000004</c:v>
                </c:pt>
                <c:pt idx="9994">
                  <c:v>-0.120128</c:v>
                </c:pt>
                <c:pt idx="9995">
                  <c:v>-7.1153999999999995E-2</c:v>
                </c:pt>
                <c:pt idx="9996">
                  <c:v>-0.81325000000000003</c:v>
                </c:pt>
                <c:pt idx="9997">
                  <c:v>-1.1055200000000001</c:v>
                </c:pt>
                <c:pt idx="9998">
                  <c:v>-8.6513000000000007E-2</c:v>
                </c:pt>
                <c:pt idx="9999">
                  <c:v>-7.2975999999999999E-2</c:v>
                </c:pt>
                <c:pt idx="10000">
                  <c:v>-0.36682500000000001</c:v>
                </c:pt>
                <c:pt idx="10001">
                  <c:v>-0.34461399999999998</c:v>
                </c:pt>
                <c:pt idx="10002">
                  <c:v>-0.69357999999999997</c:v>
                </c:pt>
                <c:pt idx="10003">
                  <c:v>-0.351744</c:v>
                </c:pt>
                <c:pt idx="10004">
                  <c:v>-0.53537800000000002</c:v>
                </c:pt>
                <c:pt idx="10005">
                  <c:v>-0.36682500000000001</c:v>
                </c:pt>
                <c:pt idx="10006">
                  <c:v>-0.53537800000000002</c:v>
                </c:pt>
                <c:pt idx="10007">
                  <c:v>-0.81325000000000003</c:v>
                </c:pt>
                <c:pt idx="10008">
                  <c:v>-1.1999999999999999E-3</c:v>
                </c:pt>
                <c:pt idx="10009">
                  <c:v>-9.8502999999999993E-2</c:v>
                </c:pt>
                <c:pt idx="10010">
                  <c:v>-0.36526799999999998</c:v>
                </c:pt>
                <c:pt idx="10011">
                  <c:v>0.14777000000000001</c:v>
                </c:pt>
                <c:pt idx="10012">
                  <c:v>-0.14041300000000001</c:v>
                </c:pt>
                <c:pt idx="10013">
                  <c:v>-0.27533999999999997</c:v>
                </c:pt>
                <c:pt idx="10014">
                  <c:v>0.124829</c:v>
                </c:pt>
                <c:pt idx="10015">
                  <c:v>-5.0427E-2</c:v>
                </c:pt>
                <c:pt idx="10016">
                  <c:v>2.163E-3</c:v>
                </c:pt>
                <c:pt idx="10017">
                  <c:v>0.43467099999999997</c:v>
                </c:pt>
                <c:pt idx="10018">
                  <c:v>-0.86191799999999996</c:v>
                </c:pt>
                <c:pt idx="10019">
                  <c:v>-0.78072600000000003</c:v>
                </c:pt>
                <c:pt idx="10020">
                  <c:v>7.2959999999999997E-2</c:v>
                </c:pt>
                <c:pt idx="10021">
                  <c:v>-0.62151400000000001</c:v>
                </c:pt>
                <c:pt idx="10022">
                  <c:v>-0.66265600000000002</c:v>
                </c:pt>
                <c:pt idx="10023">
                  <c:v>-7.3274000000000006E-2</c:v>
                </c:pt>
                <c:pt idx="10024">
                  <c:v>-0.66265600000000002</c:v>
                </c:pt>
                <c:pt idx="10025">
                  <c:v>0.28881899999999999</c:v>
                </c:pt>
                <c:pt idx="10026">
                  <c:v>-0.183088</c:v>
                </c:pt>
                <c:pt idx="10027">
                  <c:v>-0.14041300000000001</c:v>
                </c:pt>
                <c:pt idx="10028">
                  <c:v>3.5358000000000001E-2</c:v>
                </c:pt>
                <c:pt idx="10029">
                  <c:v>1.04365</c:v>
                </c:pt>
                <c:pt idx="10030">
                  <c:v>0.43030400000000002</c:v>
                </c:pt>
                <c:pt idx="10031">
                  <c:v>-3.5811000000000003E-2</c:v>
                </c:pt>
                <c:pt idx="10032">
                  <c:v>0.16891300000000001</c:v>
                </c:pt>
                <c:pt idx="10033">
                  <c:v>-0.48094599999999998</c:v>
                </c:pt>
                <c:pt idx="10034">
                  <c:v>-0.125663</c:v>
                </c:pt>
                <c:pt idx="10035">
                  <c:v>-3.6283999999999997E-2</c:v>
                </c:pt>
                <c:pt idx="10036">
                  <c:v>-0.595912</c:v>
                </c:pt>
                <c:pt idx="10037">
                  <c:v>-5.4731000000000002E-2</c:v>
                </c:pt>
                <c:pt idx="10038">
                  <c:v>0.12160899999999999</c:v>
                </c:pt>
                <c:pt idx="10039">
                  <c:v>1.00573</c:v>
                </c:pt>
                <c:pt idx="10040">
                  <c:v>-0.50524899999999995</c:v>
                </c:pt>
                <c:pt idx="10041">
                  <c:v>4.7990999999999999E-2</c:v>
                </c:pt>
                <c:pt idx="10042">
                  <c:v>1.00573</c:v>
                </c:pt>
                <c:pt idx="10043">
                  <c:v>-7.2012999999999994E-2</c:v>
                </c:pt>
                <c:pt idx="10044">
                  <c:v>0.29913800000000001</c:v>
                </c:pt>
                <c:pt idx="10045">
                  <c:v>-7.2012999999999994E-2</c:v>
                </c:pt>
                <c:pt idx="10046">
                  <c:v>-0.50524899999999995</c:v>
                </c:pt>
                <c:pt idx="10047">
                  <c:v>0.19228999999999999</c:v>
                </c:pt>
                <c:pt idx="10048">
                  <c:v>0.43030400000000002</c:v>
                </c:pt>
                <c:pt idx="10049">
                  <c:v>0.45069900000000002</c:v>
                </c:pt>
                <c:pt idx="10050">
                  <c:v>0.43030400000000002</c:v>
                </c:pt>
                <c:pt idx="10051">
                  <c:v>0.19228999999999999</c:v>
                </c:pt>
                <c:pt idx="10052">
                  <c:v>0.16860800000000001</c:v>
                </c:pt>
                <c:pt idx="10053">
                  <c:v>-0.19439600000000001</c:v>
                </c:pt>
                <c:pt idx="10054">
                  <c:v>-0.119352</c:v>
                </c:pt>
                <c:pt idx="10055">
                  <c:v>-3.6283999999999997E-2</c:v>
                </c:pt>
                <c:pt idx="10056">
                  <c:v>0.105849</c:v>
                </c:pt>
                <c:pt idx="10057">
                  <c:v>0.99516400000000005</c:v>
                </c:pt>
                <c:pt idx="10058">
                  <c:v>0.99516400000000005</c:v>
                </c:pt>
                <c:pt idx="10059">
                  <c:v>-0.74513099999999999</c:v>
                </c:pt>
                <c:pt idx="10060">
                  <c:v>0.99516400000000005</c:v>
                </c:pt>
                <c:pt idx="10061">
                  <c:v>0.23568700000000001</c:v>
                </c:pt>
                <c:pt idx="10062">
                  <c:v>0.22867699999999999</c:v>
                </c:pt>
                <c:pt idx="10063">
                  <c:v>9.9895999999999999E-2</c:v>
                </c:pt>
                <c:pt idx="10064">
                  <c:v>0.22073999999999999</c:v>
                </c:pt>
                <c:pt idx="10065">
                  <c:v>-0.17061699999999999</c:v>
                </c:pt>
                <c:pt idx="10066">
                  <c:v>0.417935</c:v>
                </c:pt>
                <c:pt idx="10067">
                  <c:v>0.105849</c:v>
                </c:pt>
                <c:pt idx="10068">
                  <c:v>0.81476400000000004</c:v>
                </c:pt>
                <c:pt idx="10069">
                  <c:v>9.7275E-2</c:v>
                </c:pt>
                <c:pt idx="10070">
                  <c:v>0.59128099999999995</c:v>
                </c:pt>
                <c:pt idx="10071">
                  <c:v>1.29101</c:v>
                </c:pt>
                <c:pt idx="10072">
                  <c:v>-1.1267499999999999</c:v>
                </c:pt>
                <c:pt idx="10073">
                  <c:v>-1.1267499999999999</c:v>
                </c:pt>
                <c:pt idx="10074">
                  <c:v>-1.1267499999999999</c:v>
                </c:pt>
                <c:pt idx="10075">
                  <c:v>0.124972</c:v>
                </c:pt>
                <c:pt idx="10076">
                  <c:v>-0.30633899999999997</c:v>
                </c:pt>
                <c:pt idx="10077">
                  <c:v>-0.199158</c:v>
                </c:pt>
                <c:pt idx="10078">
                  <c:v>6.2919000000000003E-2</c:v>
                </c:pt>
                <c:pt idx="10079">
                  <c:v>-0.503637</c:v>
                </c:pt>
                <c:pt idx="10080">
                  <c:v>-0.503637</c:v>
                </c:pt>
                <c:pt idx="10081">
                  <c:v>0.38377299999999998</c:v>
                </c:pt>
                <c:pt idx="10082">
                  <c:v>-0.16989299999999999</c:v>
                </c:pt>
                <c:pt idx="10083">
                  <c:v>-0.35797299999999999</c:v>
                </c:pt>
                <c:pt idx="10084">
                  <c:v>-0.27169900000000002</c:v>
                </c:pt>
                <c:pt idx="10085">
                  <c:v>0.36197200000000002</c:v>
                </c:pt>
                <c:pt idx="10086">
                  <c:v>-0.143177</c:v>
                </c:pt>
                <c:pt idx="10087">
                  <c:v>0.124972</c:v>
                </c:pt>
                <c:pt idx="10088">
                  <c:v>-1.3540999999999999E-2</c:v>
                </c:pt>
                <c:pt idx="10089">
                  <c:v>-0.13830899999999999</c:v>
                </c:pt>
                <c:pt idx="10090">
                  <c:v>-0.23769799999999999</c:v>
                </c:pt>
                <c:pt idx="10091">
                  <c:v>-8.1405000000000005E-2</c:v>
                </c:pt>
                <c:pt idx="10092">
                  <c:v>-0.331758</c:v>
                </c:pt>
                <c:pt idx="10093">
                  <c:v>-0.59392800000000001</c:v>
                </c:pt>
                <c:pt idx="10094">
                  <c:v>-1.5214399999999999</c:v>
                </c:pt>
                <c:pt idx="10095">
                  <c:v>-1.5214399999999999</c:v>
                </c:pt>
                <c:pt idx="10096">
                  <c:v>-1.3696999999999999</c:v>
                </c:pt>
                <c:pt idx="10097">
                  <c:v>-0.356686</c:v>
                </c:pt>
                <c:pt idx="10098">
                  <c:v>-0.54840299999999997</c:v>
                </c:pt>
                <c:pt idx="10099">
                  <c:v>-0.40526400000000001</c:v>
                </c:pt>
                <c:pt idx="10100">
                  <c:v>-0.63936000000000004</c:v>
                </c:pt>
                <c:pt idx="10101">
                  <c:v>-0.20518800000000001</c:v>
                </c:pt>
                <c:pt idx="10102">
                  <c:v>-0.69602299999999995</c:v>
                </c:pt>
                <c:pt idx="10103">
                  <c:v>-0.356686</c:v>
                </c:pt>
                <c:pt idx="10104">
                  <c:v>-0.47236899999999998</c:v>
                </c:pt>
                <c:pt idx="10105">
                  <c:v>-0.370786</c:v>
                </c:pt>
                <c:pt idx="10106">
                  <c:v>-0.31327199999999999</c:v>
                </c:pt>
                <c:pt idx="10107">
                  <c:v>-1.0880000000000001</c:v>
                </c:pt>
                <c:pt idx="10108">
                  <c:v>-0.83082</c:v>
                </c:pt>
                <c:pt idx="10109">
                  <c:v>-0.87825900000000001</c:v>
                </c:pt>
                <c:pt idx="10110">
                  <c:v>-0.52966000000000002</c:v>
                </c:pt>
                <c:pt idx="10111">
                  <c:v>-1.1290199999999999</c:v>
                </c:pt>
                <c:pt idx="10112">
                  <c:v>-0.83082</c:v>
                </c:pt>
                <c:pt idx="10113">
                  <c:v>-0.154559</c:v>
                </c:pt>
                <c:pt idx="10114">
                  <c:v>-0.39804899999999999</c:v>
                </c:pt>
                <c:pt idx="10115">
                  <c:v>-0.39804899999999999</c:v>
                </c:pt>
                <c:pt idx="10116">
                  <c:v>-0.202795</c:v>
                </c:pt>
                <c:pt idx="10117">
                  <c:v>-1.0880000000000001</c:v>
                </c:pt>
                <c:pt idx="10118">
                  <c:v>-0.87825900000000001</c:v>
                </c:pt>
                <c:pt idx="10119">
                  <c:v>-1.1290199999999999</c:v>
                </c:pt>
                <c:pt idx="10120">
                  <c:v>-0.11011700000000001</c:v>
                </c:pt>
                <c:pt idx="10121">
                  <c:v>-0.55156499999999997</c:v>
                </c:pt>
                <c:pt idx="10122">
                  <c:v>-0.132156</c:v>
                </c:pt>
                <c:pt idx="10123">
                  <c:v>-0.95684899999999995</c:v>
                </c:pt>
                <c:pt idx="10124">
                  <c:v>-0.70749700000000004</c:v>
                </c:pt>
                <c:pt idx="10125">
                  <c:v>-0.54979699999999998</c:v>
                </c:pt>
                <c:pt idx="10126">
                  <c:v>-0.89192300000000002</c:v>
                </c:pt>
                <c:pt idx="10127">
                  <c:v>-0.58879700000000001</c:v>
                </c:pt>
                <c:pt idx="10128">
                  <c:v>-0.66167799999999999</c:v>
                </c:pt>
                <c:pt idx="10129">
                  <c:v>-0.66167799999999999</c:v>
                </c:pt>
                <c:pt idx="10130">
                  <c:v>-6.6522999999999999E-2</c:v>
                </c:pt>
                <c:pt idx="10131">
                  <c:v>-0.71333500000000005</c:v>
                </c:pt>
                <c:pt idx="10132">
                  <c:v>-0.58837300000000003</c:v>
                </c:pt>
                <c:pt idx="10133">
                  <c:v>-0.78930500000000003</c:v>
                </c:pt>
                <c:pt idx="10134">
                  <c:v>-0.53090999999999999</c:v>
                </c:pt>
                <c:pt idx="10135">
                  <c:v>-1.1112299999999999</c:v>
                </c:pt>
                <c:pt idx="10136">
                  <c:v>-0.66308699999999998</c:v>
                </c:pt>
                <c:pt idx="10137">
                  <c:v>-0.72348999999999997</c:v>
                </c:pt>
                <c:pt idx="10138">
                  <c:v>-1.30769</c:v>
                </c:pt>
                <c:pt idx="10139">
                  <c:v>-1.30769</c:v>
                </c:pt>
                <c:pt idx="10140">
                  <c:v>-1.1112299999999999</c:v>
                </c:pt>
                <c:pt idx="10141">
                  <c:v>-0.78691299999999997</c:v>
                </c:pt>
                <c:pt idx="10142">
                  <c:v>-1.13575</c:v>
                </c:pt>
                <c:pt idx="10143">
                  <c:v>-1.1261699999999999</c:v>
                </c:pt>
                <c:pt idx="10144">
                  <c:v>-0.88379200000000002</c:v>
                </c:pt>
                <c:pt idx="10145">
                  <c:v>-0.72237200000000001</c:v>
                </c:pt>
                <c:pt idx="10146">
                  <c:v>-1.0684100000000001</c:v>
                </c:pt>
                <c:pt idx="10147">
                  <c:v>2.7262999999999999E-2</c:v>
                </c:pt>
                <c:pt idx="10148">
                  <c:v>-1.13575</c:v>
                </c:pt>
                <c:pt idx="10149">
                  <c:v>-0.35896600000000001</c:v>
                </c:pt>
                <c:pt idx="10150">
                  <c:v>-1.0684100000000001</c:v>
                </c:pt>
                <c:pt idx="10151">
                  <c:v>-0.42478199999999999</c:v>
                </c:pt>
                <c:pt idx="10152">
                  <c:v>-6.6522999999999999E-2</c:v>
                </c:pt>
                <c:pt idx="10153">
                  <c:v>-0.62269699999999994</c:v>
                </c:pt>
                <c:pt idx="10154">
                  <c:v>-1.30914</c:v>
                </c:pt>
                <c:pt idx="10155">
                  <c:v>-0.72237200000000001</c:v>
                </c:pt>
                <c:pt idx="10156">
                  <c:v>-0.91956499999999997</c:v>
                </c:pt>
                <c:pt idx="10157">
                  <c:v>-0.39626099999999997</c:v>
                </c:pt>
                <c:pt idx="10158">
                  <c:v>-0.83946600000000005</c:v>
                </c:pt>
                <c:pt idx="10159">
                  <c:v>-0.99764299999999995</c:v>
                </c:pt>
                <c:pt idx="10160">
                  <c:v>-1.2035400000000001</c:v>
                </c:pt>
                <c:pt idx="10161">
                  <c:v>-1.3952599999999999</c:v>
                </c:pt>
                <c:pt idx="10162">
                  <c:v>-0.84711599999999998</c:v>
                </c:pt>
                <c:pt idx="10163">
                  <c:v>-0.87544500000000003</c:v>
                </c:pt>
                <c:pt idx="10164">
                  <c:v>-0.48275099999999999</c:v>
                </c:pt>
                <c:pt idx="10165">
                  <c:v>-0.83223999999999998</c:v>
                </c:pt>
                <c:pt idx="10166">
                  <c:v>-1.7966599999999999</c:v>
                </c:pt>
                <c:pt idx="10167">
                  <c:v>-0.63056999999999996</c:v>
                </c:pt>
                <c:pt idx="10168">
                  <c:v>-0.74080599999999996</c:v>
                </c:pt>
                <c:pt idx="10169">
                  <c:v>-0.97142200000000001</c:v>
                </c:pt>
                <c:pt idx="10170">
                  <c:v>-0.82981300000000002</c:v>
                </c:pt>
                <c:pt idx="10171">
                  <c:v>-0.50707599999999997</c:v>
                </c:pt>
                <c:pt idx="10172">
                  <c:v>-0.46143699999999999</c:v>
                </c:pt>
                <c:pt idx="10173">
                  <c:v>-0.53889299999999996</c:v>
                </c:pt>
                <c:pt idx="10174">
                  <c:v>-0.82981300000000002</c:v>
                </c:pt>
                <c:pt idx="10175">
                  <c:v>-0.77434099999999995</c:v>
                </c:pt>
                <c:pt idx="10176">
                  <c:v>-0.40384999999999999</c:v>
                </c:pt>
                <c:pt idx="10177">
                  <c:v>-0.83223999999999998</c:v>
                </c:pt>
                <c:pt idx="10178">
                  <c:v>-0.99764299999999995</c:v>
                </c:pt>
                <c:pt idx="10179">
                  <c:v>-1.26644</c:v>
                </c:pt>
                <c:pt idx="10180">
                  <c:v>-0.910856</c:v>
                </c:pt>
                <c:pt idx="10181">
                  <c:v>-1.1266</c:v>
                </c:pt>
                <c:pt idx="10182">
                  <c:v>-0.40157100000000001</c:v>
                </c:pt>
                <c:pt idx="10183">
                  <c:v>-1.01004</c:v>
                </c:pt>
                <c:pt idx="10184">
                  <c:v>-0.39626099999999997</c:v>
                </c:pt>
                <c:pt idx="10185">
                  <c:v>-0.87544500000000003</c:v>
                </c:pt>
                <c:pt idx="10186">
                  <c:v>-0.97369600000000001</c:v>
                </c:pt>
                <c:pt idx="10187">
                  <c:v>-0.40157100000000001</c:v>
                </c:pt>
                <c:pt idx="10188">
                  <c:v>-1.2780199999999999</c:v>
                </c:pt>
                <c:pt idx="10189">
                  <c:v>-1.2562199999999999</c:v>
                </c:pt>
                <c:pt idx="10190">
                  <c:v>-0.22575600000000001</c:v>
                </c:pt>
                <c:pt idx="10191">
                  <c:v>-0.67419099999999998</c:v>
                </c:pt>
                <c:pt idx="10192">
                  <c:v>-1.3976599999999999</c:v>
                </c:pt>
                <c:pt idx="10193">
                  <c:v>-1.43154</c:v>
                </c:pt>
                <c:pt idx="10194">
                  <c:v>-1.1788799999999999</c:v>
                </c:pt>
                <c:pt idx="10195">
                  <c:v>-1.7053100000000001</c:v>
                </c:pt>
                <c:pt idx="10196">
                  <c:v>-0.38136700000000001</c:v>
                </c:pt>
                <c:pt idx="10197">
                  <c:v>-1.7924800000000001</c:v>
                </c:pt>
                <c:pt idx="10198">
                  <c:v>-0.91689900000000002</c:v>
                </c:pt>
                <c:pt idx="10199">
                  <c:v>-1.5000599999999999</c:v>
                </c:pt>
                <c:pt idx="10200">
                  <c:v>-1.7535099999999999</c:v>
                </c:pt>
                <c:pt idx="10201">
                  <c:v>-0.62107900000000005</c:v>
                </c:pt>
                <c:pt idx="10202">
                  <c:v>-1.07816</c:v>
                </c:pt>
                <c:pt idx="10203">
                  <c:v>-1.6106</c:v>
                </c:pt>
                <c:pt idx="10204">
                  <c:v>-0.579372</c:v>
                </c:pt>
                <c:pt idx="10205">
                  <c:v>-1.06169</c:v>
                </c:pt>
                <c:pt idx="10206">
                  <c:v>-1.3273699999999999</c:v>
                </c:pt>
                <c:pt idx="10207">
                  <c:v>-0.58701199999999998</c:v>
                </c:pt>
                <c:pt idx="10208">
                  <c:v>-0.74801499999999999</c:v>
                </c:pt>
                <c:pt idx="10209">
                  <c:v>-0.83738199999999996</c:v>
                </c:pt>
                <c:pt idx="10210">
                  <c:v>-1.47431</c:v>
                </c:pt>
                <c:pt idx="10211">
                  <c:v>-0.211814</c:v>
                </c:pt>
                <c:pt idx="10212">
                  <c:v>-0.88837500000000003</c:v>
                </c:pt>
                <c:pt idx="10213">
                  <c:v>-1.5002500000000001</c:v>
                </c:pt>
                <c:pt idx="10214">
                  <c:v>-1.5002500000000001</c:v>
                </c:pt>
                <c:pt idx="10215">
                  <c:v>-1.10826</c:v>
                </c:pt>
                <c:pt idx="10216">
                  <c:v>-0.92022400000000004</c:v>
                </c:pt>
                <c:pt idx="10217">
                  <c:v>-1.3075000000000001</c:v>
                </c:pt>
                <c:pt idx="10218">
                  <c:v>-0.30698900000000001</c:v>
                </c:pt>
                <c:pt idx="10219">
                  <c:v>-0.28839100000000001</c:v>
                </c:pt>
                <c:pt idx="10220">
                  <c:v>-0.88837500000000003</c:v>
                </c:pt>
                <c:pt idx="10221">
                  <c:v>-1.0035799999999999</c:v>
                </c:pt>
                <c:pt idx="10222">
                  <c:v>-0.88837500000000003</c:v>
                </c:pt>
                <c:pt idx="10223">
                  <c:v>-0.94511400000000001</c:v>
                </c:pt>
                <c:pt idx="10224">
                  <c:v>-0.275951</c:v>
                </c:pt>
                <c:pt idx="10225">
                  <c:v>-0.33024300000000001</c:v>
                </c:pt>
                <c:pt idx="10226">
                  <c:v>-0.81075900000000001</c:v>
                </c:pt>
                <c:pt idx="10227">
                  <c:v>-1.08236</c:v>
                </c:pt>
                <c:pt idx="10228">
                  <c:v>-1.7172000000000001</c:v>
                </c:pt>
                <c:pt idx="10229">
                  <c:v>-1.4659599999999999</c:v>
                </c:pt>
                <c:pt idx="10230">
                  <c:v>-1.47431</c:v>
                </c:pt>
                <c:pt idx="10231">
                  <c:v>-0.65104799999999996</c:v>
                </c:pt>
                <c:pt idx="10232">
                  <c:v>-1.20838</c:v>
                </c:pt>
                <c:pt idx="10233">
                  <c:v>-0.83738199999999996</c:v>
                </c:pt>
                <c:pt idx="10234">
                  <c:v>-0.70757800000000004</c:v>
                </c:pt>
                <c:pt idx="10235">
                  <c:v>-0.276534</c:v>
                </c:pt>
                <c:pt idx="10236">
                  <c:v>-0.91744599999999998</c:v>
                </c:pt>
                <c:pt idx="10237">
                  <c:v>-0.63882300000000003</c:v>
                </c:pt>
                <c:pt idx="10238">
                  <c:v>-0.74008200000000002</c:v>
                </c:pt>
                <c:pt idx="10239">
                  <c:v>-1.8966799999999999</c:v>
                </c:pt>
                <c:pt idx="10240">
                  <c:v>-1.5883</c:v>
                </c:pt>
                <c:pt idx="10241">
                  <c:v>-0.93419600000000003</c:v>
                </c:pt>
                <c:pt idx="10242">
                  <c:v>-1.84806</c:v>
                </c:pt>
                <c:pt idx="10243">
                  <c:v>-0.65757500000000002</c:v>
                </c:pt>
                <c:pt idx="10244">
                  <c:v>-1.32701</c:v>
                </c:pt>
                <c:pt idx="10245">
                  <c:v>-0.51387400000000005</c:v>
                </c:pt>
                <c:pt idx="10246">
                  <c:v>-1.8966799999999999</c:v>
                </c:pt>
                <c:pt idx="10247">
                  <c:v>-0.65757500000000002</c:v>
                </c:pt>
                <c:pt idx="10248">
                  <c:v>-0.74008200000000002</c:v>
                </c:pt>
                <c:pt idx="10249">
                  <c:v>-0.63617699999999999</c:v>
                </c:pt>
                <c:pt idx="10250">
                  <c:v>-0.70757800000000004</c:v>
                </c:pt>
                <c:pt idx="10251">
                  <c:v>-1.1303000000000001</c:v>
                </c:pt>
                <c:pt idx="10252">
                  <c:v>-0.74008200000000002</c:v>
                </c:pt>
                <c:pt idx="10253">
                  <c:v>-0.63941700000000001</c:v>
                </c:pt>
                <c:pt idx="10254">
                  <c:v>-1.68</c:v>
                </c:pt>
                <c:pt idx="10255">
                  <c:v>-1.2346200000000001</c:v>
                </c:pt>
                <c:pt idx="10256">
                  <c:v>-1.8966799999999999</c:v>
                </c:pt>
                <c:pt idx="10257">
                  <c:v>-1.0992299999999999</c:v>
                </c:pt>
                <c:pt idx="10258">
                  <c:v>-0.65757500000000002</c:v>
                </c:pt>
                <c:pt idx="10259">
                  <c:v>-0.36745800000000001</c:v>
                </c:pt>
                <c:pt idx="10260">
                  <c:v>-0.63617699999999999</c:v>
                </c:pt>
                <c:pt idx="10261">
                  <c:v>-1.0610900000000001</c:v>
                </c:pt>
                <c:pt idx="10262">
                  <c:v>-1.6708000000000001</c:v>
                </c:pt>
                <c:pt idx="10263">
                  <c:v>-0.67472299999999996</c:v>
                </c:pt>
                <c:pt idx="10264">
                  <c:v>-1.21997</c:v>
                </c:pt>
                <c:pt idx="10265">
                  <c:v>-0.52075899999999997</c:v>
                </c:pt>
                <c:pt idx="10266">
                  <c:v>-1.2202500000000001</c:v>
                </c:pt>
                <c:pt idx="10267">
                  <c:v>-0.47968</c:v>
                </c:pt>
                <c:pt idx="10268">
                  <c:v>-0.97372300000000001</c:v>
                </c:pt>
                <c:pt idx="10269">
                  <c:v>-1.1718500000000001</c:v>
                </c:pt>
                <c:pt idx="10270">
                  <c:v>-0.61270999999999998</c:v>
                </c:pt>
                <c:pt idx="10271">
                  <c:v>-0.57641399999999998</c:v>
                </c:pt>
                <c:pt idx="10272">
                  <c:v>-0.37520300000000001</c:v>
                </c:pt>
                <c:pt idx="10273">
                  <c:v>-0.47968</c:v>
                </c:pt>
                <c:pt idx="10274">
                  <c:v>-1.10216</c:v>
                </c:pt>
                <c:pt idx="10275">
                  <c:v>-0.31303500000000001</c:v>
                </c:pt>
                <c:pt idx="10276">
                  <c:v>-0.50551999999999997</c:v>
                </c:pt>
                <c:pt idx="10277">
                  <c:v>-1.2033199999999999</c:v>
                </c:pt>
                <c:pt idx="10278">
                  <c:v>-1.24153</c:v>
                </c:pt>
                <c:pt idx="10279">
                  <c:v>-0.84059099999999998</c:v>
                </c:pt>
                <c:pt idx="10280">
                  <c:v>-0.43956000000000001</c:v>
                </c:pt>
                <c:pt idx="10281">
                  <c:v>-0.46673300000000001</c:v>
                </c:pt>
                <c:pt idx="10282">
                  <c:v>-0.56440999999999997</c:v>
                </c:pt>
                <c:pt idx="10283">
                  <c:v>-0.57443699999999998</c:v>
                </c:pt>
                <c:pt idx="10284">
                  <c:v>-0.60838099999999995</c:v>
                </c:pt>
                <c:pt idx="10285">
                  <c:v>-0.66048300000000004</c:v>
                </c:pt>
                <c:pt idx="10286">
                  <c:v>5.6688000000000002E-2</c:v>
                </c:pt>
                <c:pt idx="10287">
                  <c:v>-0.67204399999999997</c:v>
                </c:pt>
                <c:pt idx="10288">
                  <c:v>0.28677000000000002</c:v>
                </c:pt>
                <c:pt idx="10289">
                  <c:v>-1.26298</c:v>
                </c:pt>
                <c:pt idx="10290">
                  <c:v>0.47251799999999999</c:v>
                </c:pt>
                <c:pt idx="10291">
                  <c:v>-0.82300399999999996</c:v>
                </c:pt>
                <c:pt idx="10292">
                  <c:v>-0.57530999999999999</c:v>
                </c:pt>
                <c:pt idx="10293">
                  <c:v>-0.78602499999999997</c:v>
                </c:pt>
                <c:pt idx="10294">
                  <c:v>-0.30689</c:v>
                </c:pt>
                <c:pt idx="10295">
                  <c:v>-0.42402099999999998</c:v>
                </c:pt>
                <c:pt idx="10296">
                  <c:v>-0.824125</c:v>
                </c:pt>
                <c:pt idx="10297">
                  <c:v>-0.57530999999999999</c:v>
                </c:pt>
                <c:pt idx="10298">
                  <c:v>-0.59547499999999998</c:v>
                </c:pt>
                <c:pt idx="10299">
                  <c:v>0.53887399999999996</c:v>
                </c:pt>
                <c:pt idx="10300">
                  <c:v>-0.68369199999999997</c:v>
                </c:pt>
                <c:pt idx="10301">
                  <c:v>0.159858</c:v>
                </c:pt>
                <c:pt idx="10302">
                  <c:v>0.27110699999999999</c:v>
                </c:pt>
                <c:pt idx="10303">
                  <c:v>2.5990000000000002E-3</c:v>
                </c:pt>
                <c:pt idx="10304">
                  <c:v>-0.47063500000000003</c:v>
                </c:pt>
                <c:pt idx="10305">
                  <c:v>0.159858</c:v>
                </c:pt>
                <c:pt idx="10306">
                  <c:v>-0.72194199999999997</c:v>
                </c:pt>
                <c:pt idx="10307">
                  <c:v>-0.67172100000000001</c:v>
                </c:pt>
                <c:pt idx="10308">
                  <c:v>-0.47063500000000003</c:v>
                </c:pt>
                <c:pt idx="10309">
                  <c:v>0.28744799999999998</c:v>
                </c:pt>
                <c:pt idx="10310">
                  <c:v>-0.47201700000000002</c:v>
                </c:pt>
                <c:pt idx="10311">
                  <c:v>0.27110699999999999</c:v>
                </c:pt>
                <c:pt idx="10312">
                  <c:v>0.35481800000000002</c:v>
                </c:pt>
                <c:pt idx="10313">
                  <c:v>-1.26298</c:v>
                </c:pt>
                <c:pt idx="10314">
                  <c:v>-1.2154100000000001</c:v>
                </c:pt>
                <c:pt idx="10315">
                  <c:v>-0.59547499999999998</c:v>
                </c:pt>
                <c:pt idx="10316">
                  <c:v>0.15509300000000001</c:v>
                </c:pt>
                <c:pt idx="10317">
                  <c:v>-0.268042</c:v>
                </c:pt>
                <c:pt idx="10318">
                  <c:v>-0.38989600000000002</c:v>
                </c:pt>
                <c:pt idx="10319">
                  <c:v>-0.28928500000000001</c:v>
                </c:pt>
                <c:pt idx="10320">
                  <c:v>-1.3714E-2</c:v>
                </c:pt>
                <c:pt idx="10321">
                  <c:v>0.19780500000000001</c:v>
                </c:pt>
                <c:pt idx="10322">
                  <c:v>0.42228399999999999</c:v>
                </c:pt>
                <c:pt idx="10323">
                  <c:v>-0.44166699999999998</c:v>
                </c:pt>
                <c:pt idx="10324">
                  <c:v>0.30323</c:v>
                </c:pt>
                <c:pt idx="10325">
                  <c:v>0.30323</c:v>
                </c:pt>
                <c:pt idx="10326">
                  <c:v>-0.60507100000000003</c:v>
                </c:pt>
                <c:pt idx="10327">
                  <c:v>0.901613</c:v>
                </c:pt>
                <c:pt idx="10328">
                  <c:v>0.30323</c:v>
                </c:pt>
                <c:pt idx="10329">
                  <c:v>0.461619</c:v>
                </c:pt>
                <c:pt idx="10330">
                  <c:v>-0.16144900000000001</c:v>
                </c:pt>
                <c:pt idx="10331">
                  <c:v>3.0842000000000001E-2</c:v>
                </c:pt>
                <c:pt idx="10332">
                  <c:v>-0.63484700000000005</c:v>
                </c:pt>
                <c:pt idx="10333">
                  <c:v>-0.53459199999999996</c:v>
                </c:pt>
                <c:pt idx="10334">
                  <c:v>0.19780500000000001</c:v>
                </c:pt>
                <c:pt idx="10335">
                  <c:v>3.0842000000000001E-2</c:v>
                </c:pt>
                <c:pt idx="10336">
                  <c:v>-0.177924</c:v>
                </c:pt>
                <c:pt idx="10337">
                  <c:v>-0.84728700000000001</c:v>
                </c:pt>
                <c:pt idx="10338">
                  <c:v>-5.8227000000000001E-2</c:v>
                </c:pt>
                <c:pt idx="10339">
                  <c:v>-0.40977999999999998</c:v>
                </c:pt>
                <c:pt idx="10340">
                  <c:v>-0.51943099999999998</c:v>
                </c:pt>
                <c:pt idx="10341">
                  <c:v>-5.8227000000000001E-2</c:v>
                </c:pt>
                <c:pt idx="10342">
                  <c:v>-0.96196099999999996</c:v>
                </c:pt>
                <c:pt idx="10343">
                  <c:v>-0.34450500000000001</c:v>
                </c:pt>
                <c:pt idx="10344">
                  <c:v>0.41821700000000001</c:v>
                </c:pt>
                <c:pt idx="10345">
                  <c:v>-0.500695</c:v>
                </c:pt>
                <c:pt idx="10346">
                  <c:v>-1.03928</c:v>
                </c:pt>
                <c:pt idx="10347">
                  <c:v>-1.1633</c:v>
                </c:pt>
                <c:pt idx="10348">
                  <c:v>-0.77643799999999996</c:v>
                </c:pt>
                <c:pt idx="10349">
                  <c:v>0.24303900000000001</c:v>
                </c:pt>
                <c:pt idx="10350">
                  <c:v>-1.24325</c:v>
                </c:pt>
                <c:pt idx="10351">
                  <c:v>-1.99559</c:v>
                </c:pt>
                <c:pt idx="10352">
                  <c:v>-0.91624099999999997</c:v>
                </c:pt>
                <c:pt idx="10353">
                  <c:v>-1.1617999999999999</c:v>
                </c:pt>
                <c:pt idx="10354">
                  <c:v>-1.3626</c:v>
                </c:pt>
                <c:pt idx="10355">
                  <c:v>-1.6783999999999999</c:v>
                </c:pt>
                <c:pt idx="10356">
                  <c:v>-0.82061399999999995</c:v>
                </c:pt>
                <c:pt idx="10357">
                  <c:v>-1.5375399999999999</c:v>
                </c:pt>
                <c:pt idx="10358">
                  <c:v>-1.33131</c:v>
                </c:pt>
                <c:pt idx="10359">
                  <c:v>-1.5375399999999999</c:v>
                </c:pt>
                <c:pt idx="10360">
                  <c:v>-0.52460200000000001</c:v>
                </c:pt>
                <c:pt idx="10361">
                  <c:v>-0.61619599999999997</c:v>
                </c:pt>
                <c:pt idx="10362">
                  <c:v>-0.717055</c:v>
                </c:pt>
                <c:pt idx="10363">
                  <c:v>-1.5236799999999999</c:v>
                </c:pt>
                <c:pt idx="10364">
                  <c:v>-0.65563300000000002</c:v>
                </c:pt>
                <c:pt idx="10365">
                  <c:v>-1.3706799999999999</c:v>
                </c:pt>
                <c:pt idx="10366">
                  <c:v>-1.3706799999999999</c:v>
                </c:pt>
                <c:pt idx="10367">
                  <c:v>-1.15967</c:v>
                </c:pt>
                <c:pt idx="10368">
                  <c:v>-1.7410000000000001</c:v>
                </c:pt>
                <c:pt idx="10369">
                  <c:v>-0.49992399999999998</c:v>
                </c:pt>
                <c:pt idx="10370">
                  <c:v>-1.3756200000000001</c:v>
                </c:pt>
                <c:pt idx="10371">
                  <c:v>-0.56887299999999996</c:v>
                </c:pt>
                <c:pt idx="10372">
                  <c:v>-0.56993499999999997</c:v>
                </c:pt>
                <c:pt idx="10373">
                  <c:v>-0.80983099999999997</c:v>
                </c:pt>
                <c:pt idx="10374">
                  <c:v>-0.86136299999999999</c:v>
                </c:pt>
                <c:pt idx="10375">
                  <c:v>-0.70737300000000003</c:v>
                </c:pt>
                <c:pt idx="10376">
                  <c:v>-0.99307100000000004</c:v>
                </c:pt>
                <c:pt idx="10377">
                  <c:v>-1.38967</c:v>
                </c:pt>
                <c:pt idx="10378">
                  <c:v>-1.62601</c:v>
                </c:pt>
                <c:pt idx="10379">
                  <c:v>-1.6233299999999999</c:v>
                </c:pt>
                <c:pt idx="10380">
                  <c:v>-0.87586399999999998</c:v>
                </c:pt>
                <c:pt idx="10381">
                  <c:v>-0.67644099999999996</c:v>
                </c:pt>
                <c:pt idx="10382">
                  <c:v>-0.80983099999999997</c:v>
                </c:pt>
                <c:pt idx="10383">
                  <c:v>0.37705100000000003</c:v>
                </c:pt>
                <c:pt idx="10384">
                  <c:v>-1.1156200000000001</c:v>
                </c:pt>
                <c:pt idx="10385">
                  <c:v>-0.30028500000000002</c:v>
                </c:pt>
                <c:pt idx="10386">
                  <c:v>0.20070399999999999</c:v>
                </c:pt>
                <c:pt idx="10387">
                  <c:v>-0.30028500000000002</c:v>
                </c:pt>
                <c:pt idx="10388">
                  <c:v>9.5200000000000005E-4</c:v>
                </c:pt>
                <c:pt idx="10389">
                  <c:v>-7.1585999999999997E-2</c:v>
                </c:pt>
                <c:pt idx="10390">
                  <c:v>-0.26875700000000002</c:v>
                </c:pt>
                <c:pt idx="10391">
                  <c:v>-0.33970899999999998</c:v>
                </c:pt>
                <c:pt idx="10392">
                  <c:v>-0.47192200000000001</c:v>
                </c:pt>
                <c:pt idx="10393">
                  <c:v>-0.26875700000000002</c:v>
                </c:pt>
                <c:pt idx="10394">
                  <c:v>-0.599186</c:v>
                </c:pt>
                <c:pt idx="10395">
                  <c:v>-0.100921</c:v>
                </c:pt>
                <c:pt idx="10396">
                  <c:v>-0.93478099999999997</c:v>
                </c:pt>
                <c:pt idx="10397">
                  <c:v>-0.26875700000000002</c:v>
                </c:pt>
                <c:pt idx="10398">
                  <c:v>-0.369641</c:v>
                </c:pt>
                <c:pt idx="10399">
                  <c:v>-0.52111300000000005</c:v>
                </c:pt>
                <c:pt idx="10400">
                  <c:v>-0.44457600000000003</c:v>
                </c:pt>
                <c:pt idx="10401">
                  <c:v>0.26883000000000001</c:v>
                </c:pt>
                <c:pt idx="10402">
                  <c:v>-0.30713200000000002</c:v>
                </c:pt>
                <c:pt idx="10403">
                  <c:v>-0.49515300000000001</c:v>
                </c:pt>
                <c:pt idx="10404">
                  <c:v>-0.30713200000000002</c:v>
                </c:pt>
                <c:pt idx="10405">
                  <c:v>-0.440857</c:v>
                </c:pt>
                <c:pt idx="10406">
                  <c:v>-0.20194599999999999</c:v>
                </c:pt>
                <c:pt idx="10407">
                  <c:v>-0.57992500000000002</c:v>
                </c:pt>
                <c:pt idx="10408">
                  <c:v>-0.496639</c:v>
                </c:pt>
                <c:pt idx="10409">
                  <c:v>-0.89629499999999995</c:v>
                </c:pt>
                <c:pt idx="10410">
                  <c:v>-0.25938800000000001</c:v>
                </c:pt>
                <c:pt idx="10411">
                  <c:v>-0.54993800000000004</c:v>
                </c:pt>
                <c:pt idx="10412">
                  <c:v>-0.25938800000000001</c:v>
                </c:pt>
                <c:pt idx="10413">
                  <c:v>-0.37431900000000001</c:v>
                </c:pt>
                <c:pt idx="10414">
                  <c:v>-0.97568299999999997</c:v>
                </c:pt>
                <c:pt idx="10415">
                  <c:v>-0.28651700000000002</c:v>
                </c:pt>
                <c:pt idx="10416">
                  <c:v>-0.48986400000000002</c:v>
                </c:pt>
                <c:pt idx="10417">
                  <c:v>-0.30130899999999999</c:v>
                </c:pt>
                <c:pt idx="10418">
                  <c:v>-0.17502300000000001</c:v>
                </c:pt>
                <c:pt idx="10419">
                  <c:v>-1.13934</c:v>
                </c:pt>
                <c:pt idx="10420">
                  <c:v>-0.19337299999999999</c:v>
                </c:pt>
                <c:pt idx="10421">
                  <c:v>-0.49138300000000001</c:v>
                </c:pt>
                <c:pt idx="10422">
                  <c:v>-0.17502300000000001</c:v>
                </c:pt>
                <c:pt idx="10423">
                  <c:v>-0.228434</c:v>
                </c:pt>
                <c:pt idx="10424">
                  <c:v>-0.220661</c:v>
                </c:pt>
                <c:pt idx="10425">
                  <c:v>-0.19103800000000001</c:v>
                </c:pt>
                <c:pt idx="10426">
                  <c:v>-1.01251</c:v>
                </c:pt>
                <c:pt idx="10427">
                  <c:v>-1.13934</c:v>
                </c:pt>
                <c:pt idx="10428">
                  <c:v>-0.19337299999999999</c:v>
                </c:pt>
                <c:pt idx="10429">
                  <c:v>-0.441969</c:v>
                </c:pt>
                <c:pt idx="10430">
                  <c:v>-0.57079999999999997</c:v>
                </c:pt>
                <c:pt idx="10431">
                  <c:v>-9.0494000000000005E-2</c:v>
                </c:pt>
                <c:pt idx="10432">
                  <c:v>6.6574999999999995E-2</c:v>
                </c:pt>
                <c:pt idx="10433">
                  <c:v>-0.19176299999999999</c:v>
                </c:pt>
                <c:pt idx="10434">
                  <c:v>0.943693</c:v>
                </c:pt>
                <c:pt idx="10435">
                  <c:v>-0.37381300000000001</c:v>
                </c:pt>
                <c:pt idx="10436">
                  <c:v>-9.8128999999999994E-2</c:v>
                </c:pt>
                <c:pt idx="10437">
                  <c:v>-0.34392699999999998</c:v>
                </c:pt>
                <c:pt idx="10438">
                  <c:v>-0.64358300000000002</c:v>
                </c:pt>
                <c:pt idx="10439">
                  <c:v>-5.3922999999999999E-2</c:v>
                </c:pt>
                <c:pt idx="10440">
                  <c:v>0.33477600000000002</c:v>
                </c:pt>
                <c:pt idx="10441">
                  <c:v>-0.30633899999999997</c:v>
                </c:pt>
                <c:pt idx="10442">
                  <c:v>-0.14161000000000001</c:v>
                </c:pt>
                <c:pt idx="10443">
                  <c:v>2.1797E-2</c:v>
                </c:pt>
                <c:pt idx="10444">
                  <c:v>-8.8372999999999993E-2</c:v>
                </c:pt>
                <c:pt idx="10445">
                  <c:v>-6.5776000000000001E-2</c:v>
                </c:pt>
                <c:pt idx="10446">
                  <c:v>-0.20342199999999999</c:v>
                </c:pt>
                <c:pt idx="10447">
                  <c:v>-6.5776000000000001E-2</c:v>
                </c:pt>
                <c:pt idx="10448">
                  <c:v>-0.30946600000000002</c:v>
                </c:pt>
                <c:pt idx="10449">
                  <c:v>0.432923</c:v>
                </c:pt>
                <c:pt idx="10450">
                  <c:v>-0.26051400000000002</c:v>
                </c:pt>
                <c:pt idx="10451">
                  <c:v>0.13600200000000001</c:v>
                </c:pt>
                <c:pt idx="10452">
                  <c:v>-0.64272099999999999</c:v>
                </c:pt>
                <c:pt idx="10453">
                  <c:v>-0.185279</c:v>
                </c:pt>
                <c:pt idx="10454">
                  <c:v>0.115148</c:v>
                </c:pt>
                <c:pt idx="10455">
                  <c:v>-0.84590399999999999</c:v>
                </c:pt>
                <c:pt idx="10456">
                  <c:v>0.13600200000000001</c:v>
                </c:pt>
                <c:pt idx="10457">
                  <c:v>-0.77358400000000005</c:v>
                </c:pt>
                <c:pt idx="10458">
                  <c:v>-0.84590399999999999</c:v>
                </c:pt>
                <c:pt idx="10459">
                  <c:v>-0.72243000000000002</c:v>
                </c:pt>
                <c:pt idx="10460">
                  <c:v>-0.87483999999999995</c:v>
                </c:pt>
                <c:pt idx="10461">
                  <c:v>0.102076</c:v>
                </c:pt>
                <c:pt idx="10462">
                  <c:v>-1.21105</c:v>
                </c:pt>
                <c:pt idx="10463">
                  <c:v>0.30755900000000003</c:v>
                </c:pt>
                <c:pt idx="10464">
                  <c:v>-1.03508</c:v>
                </c:pt>
                <c:pt idx="10465">
                  <c:v>-0.28564299999999998</c:v>
                </c:pt>
                <c:pt idx="10466">
                  <c:v>-0.216034</c:v>
                </c:pt>
                <c:pt idx="10467">
                  <c:v>-1.0982499999999999</c:v>
                </c:pt>
                <c:pt idx="10468">
                  <c:v>-1.1310500000000001</c:v>
                </c:pt>
                <c:pt idx="10469">
                  <c:v>-0.154055</c:v>
                </c:pt>
                <c:pt idx="10470">
                  <c:v>0.21798100000000001</c:v>
                </c:pt>
                <c:pt idx="10471">
                  <c:v>-0.18549399999999999</c:v>
                </c:pt>
                <c:pt idx="10472">
                  <c:v>-0.17436299999999999</c:v>
                </c:pt>
                <c:pt idx="10473">
                  <c:v>-0.18549399999999999</c:v>
                </c:pt>
                <c:pt idx="10474">
                  <c:v>-0.83395200000000003</c:v>
                </c:pt>
                <c:pt idx="10475">
                  <c:v>-1.20651</c:v>
                </c:pt>
                <c:pt idx="10476">
                  <c:v>-1.2688699999999999</c:v>
                </c:pt>
                <c:pt idx="10477">
                  <c:v>-0.95584899999999995</c:v>
                </c:pt>
                <c:pt idx="10478">
                  <c:v>-0.83395200000000003</c:v>
                </c:pt>
                <c:pt idx="10479">
                  <c:v>-0.24314</c:v>
                </c:pt>
                <c:pt idx="10480">
                  <c:v>-0.81077100000000002</c:v>
                </c:pt>
                <c:pt idx="10481">
                  <c:v>-0.83395200000000003</c:v>
                </c:pt>
                <c:pt idx="10482">
                  <c:v>-1.7225000000000001E-2</c:v>
                </c:pt>
                <c:pt idx="10483">
                  <c:v>-0.61399800000000004</c:v>
                </c:pt>
                <c:pt idx="10484">
                  <c:v>-0.431917</c:v>
                </c:pt>
                <c:pt idx="10485">
                  <c:v>-0.154559</c:v>
                </c:pt>
                <c:pt idx="10486">
                  <c:v>-0.98843800000000004</c:v>
                </c:pt>
                <c:pt idx="10487">
                  <c:v>-0.62843000000000004</c:v>
                </c:pt>
                <c:pt idx="10488">
                  <c:v>-0.51478000000000002</c:v>
                </c:pt>
                <c:pt idx="10489">
                  <c:v>5.5153000000000001E-2</c:v>
                </c:pt>
                <c:pt idx="10490">
                  <c:v>-0.88956100000000005</c:v>
                </c:pt>
                <c:pt idx="10491">
                  <c:v>-0.36349100000000001</c:v>
                </c:pt>
                <c:pt idx="10492">
                  <c:v>-0.55142100000000005</c:v>
                </c:pt>
                <c:pt idx="10493">
                  <c:v>-1.2174400000000001</c:v>
                </c:pt>
                <c:pt idx="10494">
                  <c:v>-1.15293</c:v>
                </c:pt>
                <c:pt idx="10495">
                  <c:v>-0.71700799999999998</c:v>
                </c:pt>
                <c:pt idx="10496">
                  <c:v>-1.45181</c:v>
                </c:pt>
                <c:pt idx="10497">
                  <c:v>-0.64419499999999996</c:v>
                </c:pt>
                <c:pt idx="10498">
                  <c:v>-0.53345799999999999</c:v>
                </c:pt>
                <c:pt idx="10499">
                  <c:v>-0.84778500000000001</c:v>
                </c:pt>
                <c:pt idx="10500">
                  <c:v>-0.96912100000000001</c:v>
                </c:pt>
                <c:pt idx="10501">
                  <c:v>-1.1489400000000001</c:v>
                </c:pt>
                <c:pt idx="10502">
                  <c:v>-0.802458</c:v>
                </c:pt>
                <c:pt idx="10503">
                  <c:v>-0.70331200000000005</c:v>
                </c:pt>
                <c:pt idx="10504">
                  <c:v>-1.2241299999999999</c:v>
                </c:pt>
                <c:pt idx="10505">
                  <c:v>-2.03593</c:v>
                </c:pt>
                <c:pt idx="10506">
                  <c:v>-1.09459</c:v>
                </c:pt>
                <c:pt idx="10507">
                  <c:v>-1.40507</c:v>
                </c:pt>
                <c:pt idx="10508">
                  <c:v>-1.6646300000000001</c:v>
                </c:pt>
                <c:pt idx="10509">
                  <c:v>-0.90250200000000003</c:v>
                </c:pt>
                <c:pt idx="10510">
                  <c:v>-1.16116</c:v>
                </c:pt>
                <c:pt idx="10511">
                  <c:v>-0.36349100000000001</c:v>
                </c:pt>
                <c:pt idx="10512">
                  <c:v>-0.67097799999999996</c:v>
                </c:pt>
                <c:pt idx="10513">
                  <c:v>-0.58767100000000005</c:v>
                </c:pt>
                <c:pt idx="10514">
                  <c:v>-1.9176899999999999</c:v>
                </c:pt>
                <c:pt idx="10515">
                  <c:v>-1.4200900000000001</c:v>
                </c:pt>
                <c:pt idx="10516">
                  <c:v>-1.68214</c:v>
                </c:pt>
                <c:pt idx="10517">
                  <c:v>-0.58767100000000005</c:v>
                </c:pt>
                <c:pt idx="10518">
                  <c:v>-0.468866</c:v>
                </c:pt>
                <c:pt idx="10519">
                  <c:v>-1.40507</c:v>
                </c:pt>
                <c:pt idx="10520">
                  <c:v>-0.36647200000000002</c:v>
                </c:pt>
                <c:pt idx="10521">
                  <c:v>-0.75059699999999996</c:v>
                </c:pt>
                <c:pt idx="10522">
                  <c:v>-0.54221299999999995</c:v>
                </c:pt>
                <c:pt idx="10523">
                  <c:v>-0.99917299999999998</c:v>
                </c:pt>
                <c:pt idx="10524">
                  <c:v>-1.2348699999999999</c:v>
                </c:pt>
                <c:pt idx="10525">
                  <c:v>-0.86247399999999996</c:v>
                </c:pt>
                <c:pt idx="10526">
                  <c:v>-0.69370799999999999</c:v>
                </c:pt>
                <c:pt idx="10527">
                  <c:v>-1.0422499999999999</c:v>
                </c:pt>
                <c:pt idx="10528">
                  <c:v>-0.207533</c:v>
                </c:pt>
                <c:pt idx="10529">
                  <c:v>-0.71475599999999995</c:v>
                </c:pt>
                <c:pt idx="10530">
                  <c:v>-0.64477200000000001</c:v>
                </c:pt>
                <c:pt idx="10531">
                  <c:v>-0.36647200000000002</c:v>
                </c:pt>
                <c:pt idx="10532">
                  <c:v>-0.98872199999999999</c:v>
                </c:pt>
                <c:pt idx="10533">
                  <c:v>-0.57328100000000004</c:v>
                </c:pt>
                <c:pt idx="10534">
                  <c:v>-1.0345899999999999</c:v>
                </c:pt>
                <c:pt idx="10535">
                  <c:v>2.05E-4</c:v>
                </c:pt>
                <c:pt idx="10536">
                  <c:v>-1.16212</c:v>
                </c:pt>
                <c:pt idx="10537">
                  <c:v>-0.55142100000000005</c:v>
                </c:pt>
                <c:pt idx="10538">
                  <c:v>-1.22295</c:v>
                </c:pt>
                <c:pt idx="10539">
                  <c:v>-0.360072</c:v>
                </c:pt>
                <c:pt idx="10540">
                  <c:v>-0.75059699999999996</c:v>
                </c:pt>
                <c:pt idx="10541">
                  <c:v>-0.64477200000000001</c:v>
                </c:pt>
                <c:pt idx="10542">
                  <c:v>-0.69370799999999999</c:v>
                </c:pt>
                <c:pt idx="10543">
                  <c:v>-0.74911099999999997</c:v>
                </c:pt>
                <c:pt idx="10544">
                  <c:v>-0.48854700000000001</c:v>
                </c:pt>
                <c:pt idx="10545">
                  <c:v>-0.55440800000000001</c:v>
                </c:pt>
                <c:pt idx="10546">
                  <c:v>-0.63414999999999999</c:v>
                </c:pt>
                <c:pt idx="10547">
                  <c:v>-0.73327799999999999</c:v>
                </c:pt>
                <c:pt idx="10548">
                  <c:v>-0.50182599999999999</c:v>
                </c:pt>
                <c:pt idx="10549">
                  <c:v>-0.14486399999999999</c:v>
                </c:pt>
                <c:pt idx="10550">
                  <c:v>-1.4904299999999999</c:v>
                </c:pt>
                <c:pt idx="10551">
                  <c:v>-0.40289900000000001</c:v>
                </c:pt>
                <c:pt idx="10552">
                  <c:v>6.6737000000000005E-2</c:v>
                </c:pt>
                <c:pt idx="10553">
                  <c:v>-0.92647500000000005</c:v>
                </c:pt>
                <c:pt idx="10554">
                  <c:v>-0.26026300000000002</c:v>
                </c:pt>
                <c:pt idx="10555">
                  <c:v>-1.0249299999999999</c:v>
                </c:pt>
                <c:pt idx="10556">
                  <c:v>-0.73327799999999999</c:v>
                </c:pt>
                <c:pt idx="10557">
                  <c:v>-0.31609500000000001</c:v>
                </c:pt>
                <c:pt idx="10558">
                  <c:v>-0.228212</c:v>
                </c:pt>
                <c:pt idx="10559">
                  <c:v>-0.26026300000000002</c:v>
                </c:pt>
                <c:pt idx="10560">
                  <c:v>-0.794431</c:v>
                </c:pt>
                <c:pt idx="10561">
                  <c:v>-0.84727699999999995</c:v>
                </c:pt>
                <c:pt idx="10562">
                  <c:v>-0.85398099999999999</c:v>
                </c:pt>
                <c:pt idx="10563">
                  <c:v>-0.21179400000000001</c:v>
                </c:pt>
                <c:pt idx="10564">
                  <c:v>-0.63986900000000002</c:v>
                </c:pt>
                <c:pt idx="10565">
                  <c:v>-0.228212</c:v>
                </c:pt>
                <c:pt idx="10566">
                  <c:v>-0.10141799999999999</c:v>
                </c:pt>
                <c:pt idx="10567">
                  <c:v>-0.50182599999999999</c:v>
                </c:pt>
                <c:pt idx="10568">
                  <c:v>-0.37609399999999998</c:v>
                </c:pt>
                <c:pt idx="10569">
                  <c:v>-0.40289900000000001</c:v>
                </c:pt>
                <c:pt idx="10570">
                  <c:v>-0.280499</c:v>
                </c:pt>
                <c:pt idx="10571">
                  <c:v>-1.5101100000000001</c:v>
                </c:pt>
                <c:pt idx="10572">
                  <c:v>-0.228212</c:v>
                </c:pt>
                <c:pt idx="10573">
                  <c:v>-1.20672</c:v>
                </c:pt>
                <c:pt idx="10574">
                  <c:v>-0.81018500000000004</c:v>
                </c:pt>
                <c:pt idx="10575">
                  <c:v>-0.61548000000000003</c:v>
                </c:pt>
                <c:pt idx="10576">
                  <c:v>-1.5059199999999999</c:v>
                </c:pt>
                <c:pt idx="10577">
                  <c:v>-0.392785</c:v>
                </c:pt>
                <c:pt idx="10578">
                  <c:v>-1.12341</c:v>
                </c:pt>
                <c:pt idx="10579">
                  <c:v>-1.3095600000000001</c:v>
                </c:pt>
                <c:pt idx="10580">
                  <c:v>-0.53368899999999997</c:v>
                </c:pt>
                <c:pt idx="10581">
                  <c:v>-1.6708000000000001</c:v>
                </c:pt>
                <c:pt idx="10582">
                  <c:v>-1.09779</c:v>
                </c:pt>
                <c:pt idx="10583">
                  <c:v>-1.6708000000000001</c:v>
                </c:pt>
                <c:pt idx="10584">
                  <c:v>-0.90080700000000002</c:v>
                </c:pt>
                <c:pt idx="10585">
                  <c:v>-1.12663</c:v>
                </c:pt>
                <c:pt idx="10586">
                  <c:v>-1.0045299999999999</c:v>
                </c:pt>
                <c:pt idx="10587">
                  <c:v>-1.23001</c:v>
                </c:pt>
                <c:pt idx="10588">
                  <c:v>-0.41948099999999999</c:v>
                </c:pt>
                <c:pt idx="10589">
                  <c:v>-0.47437499999999999</c:v>
                </c:pt>
                <c:pt idx="10590">
                  <c:v>-0.77223600000000003</c:v>
                </c:pt>
                <c:pt idx="10591">
                  <c:v>-1.5101100000000001</c:v>
                </c:pt>
                <c:pt idx="10592">
                  <c:v>-2.5316999999999998</c:v>
                </c:pt>
                <c:pt idx="10593">
                  <c:v>-0.56410199999999999</c:v>
                </c:pt>
                <c:pt idx="10594">
                  <c:v>-1.45987</c:v>
                </c:pt>
                <c:pt idx="10595">
                  <c:v>-0.66667500000000002</c:v>
                </c:pt>
                <c:pt idx="10596">
                  <c:v>-1.12341</c:v>
                </c:pt>
                <c:pt idx="10597">
                  <c:v>-0.23769899999999999</c:v>
                </c:pt>
                <c:pt idx="10598">
                  <c:v>-1.2648999999999999</c:v>
                </c:pt>
                <c:pt idx="10599">
                  <c:v>-1.0454000000000001</c:v>
                </c:pt>
                <c:pt idx="10600">
                  <c:v>-0.65124899999999997</c:v>
                </c:pt>
                <c:pt idx="10601">
                  <c:v>-0.63420799999999999</c:v>
                </c:pt>
                <c:pt idx="10602">
                  <c:v>-1.03616</c:v>
                </c:pt>
                <c:pt idx="10603">
                  <c:v>-0.38581799999999999</c:v>
                </c:pt>
                <c:pt idx="10604">
                  <c:v>-0.30467899999999998</c:v>
                </c:pt>
                <c:pt idx="10605">
                  <c:v>-0.62152200000000002</c:v>
                </c:pt>
                <c:pt idx="10606">
                  <c:v>-1.41499</c:v>
                </c:pt>
                <c:pt idx="10607">
                  <c:v>-0.93950800000000001</c:v>
                </c:pt>
                <c:pt idx="10608">
                  <c:v>-0.63420799999999999</c:v>
                </c:pt>
                <c:pt idx="10609">
                  <c:v>-1.26705</c:v>
                </c:pt>
                <c:pt idx="10610">
                  <c:v>-1.44486</c:v>
                </c:pt>
                <c:pt idx="10611">
                  <c:v>-0.38581799999999999</c:v>
                </c:pt>
                <c:pt idx="10612">
                  <c:v>-0.30467899999999998</c:v>
                </c:pt>
                <c:pt idx="10613">
                  <c:v>-0.94691000000000003</c:v>
                </c:pt>
                <c:pt idx="10614">
                  <c:v>-0.702152</c:v>
                </c:pt>
                <c:pt idx="10615">
                  <c:v>-0.57950400000000002</c:v>
                </c:pt>
                <c:pt idx="10616">
                  <c:v>-1.12557</c:v>
                </c:pt>
                <c:pt idx="10617">
                  <c:v>-0.40160699999999999</c:v>
                </c:pt>
                <c:pt idx="10618">
                  <c:v>-0.54799200000000003</c:v>
                </c:pt>
                <c:pt idx="10619">
                  <c:v>-1.03616</c:v>
                </c:pt>
                <c:pt idx="10620">
                  <c:v>-0.48160900000000001</c:v>
                </c:pt>
                <c:pt idx="10621">
                  <c:v>-0.22112000000000001</c:v>
                </c:pt>
                <c:pt idx="10622">
                  <c:v>-1.26705</c:v>
                </c:pt>
                <c:pt idx="10623">
                  <c:v>-0.54799200000000003</c:v>
                </c:pt>
                <c:pt idx="10624">
                  <c:v>-0.93950800000000001</c:v>
                </c:pt>
                <c:pt idx="10625">
                  <c:v>-0.56644399999999995</c:v>
                </c:pt>
                <c:pt idx="10626">
                  <c:v>-1.0691299999999999</c:v>
                </c:pt>
                <c:pt idx="10627">
                  <c:v>-1.0504800000000001</c:v>
                </c:pt>
                <c:pt idx="10628">
                  <c:v>-1.06426</c:v>
                </c:pt>
                <c:pt idx="10629">
                  <c:v>-1.14367</c:v>
                </c:pt>
                <c:pt idx="10630">
                  <c:v>-0.45495200000000002</c:v>
                </c:pt>
                <c:pt idx="10631">
                  <c:v>-0.83841600000000005</c:v>
                </c:pt>
                <c:pt idx="10632">
                  <c:v>-0.83451500000000001</c:v>
                </c:pt>
                <c:pt idx="10633">
                  <c:v>0.113201</c:v>
                </c:pt>
                <c:pt idx="10634">
                  <c:v>-1.06426</c:v>
                </c:pt>
                <c:pt idx="10635">
                  <c:v>-0.13084299999999999</c:v>
                </c:pt>
                <c:pt idx="10636">
                  <c:v>0.14879700000000001</c:v>
                </c:pt>
                <c:pt idx="10637">
                  <c:v>-0.37658000000000003</c:v>
                </c:pt>
                <c:pt idx="10638">
                  <c:v>-0.34298800000000002</c:v>
                </c:pt>
                <c:pt idx="10639">
                  <c:v>-0.74824900000000005</c:v>
                </c:pt>
                <c:pt idx="10640">
                  <c:v>-0.648254</c:v>
                </c:pt>
                <c:pt idx="10641">
                  <c:v>-0.78584399999999999</c:v>
                </c:pt>
                <c:pt idx="10642">
                  <c:v>-0.47911399999999998</c:v>
                </c:pt>
                <c:pt idx="10643">
                  <c:v>-0.623332</c:v>
                </c:pt>
                <c:pt idx="10644">
                  <c:v>-0.57249300000000003</c:v>
                </c:pt>
                <c:pt idx="10645">
                  <c:v>5.7997E-2</c:v>
                </c:pt>
                <c:pt idx="10646">
                  <c:v>-0.13084299999999999</c:v>
                </c:pt>
                <c:pt idx="10647">
                  <c:v>-1.06426</c:v>
                </c:pt>
                <c:pt idx="10648">
                  <c:v>-0.39005200000000001</c:v>
                </c:pt>
                <c:pt idx="10649">
                  <c:v>-0.47196399999999999</c:v>
                </c:pt>
                <c:pt idx="10650">
                  <c:v>-0.49667</c:v>
                </c:pt>
                <c:pt idx="10651">
                  <c:v>-0.30255900000000002</c:v>
                </c:pt>
                <c:pt idx="10652">
                  <c:v>-1.19198</c:v>
                </c:pt>
                <c:pt idx="10653">
                  <c:v>-0.49667</c:v>
                </c:pt>
                <c:pt idx="10654">
                  <c:v>-0.46556199999999998</c:v>
                </c:pt>
                <c:pt idx="10655">
                  <c:v>-0.57782299999999998</c:v>
                </c:pt>
                <c:pt idx="10656">
                  <c:v>-0.104426</c:v>
                </c:pt>
                <c:pt idx="10657">
                  <c:v>-0.104426</c:v>
                </c:pt>
                <c:pt idx="10658">
                  <c:v>-0.37021399999999999</c:v>
                </c:pt>
                <c:pt idx="10659">
                  <c:v>-0.53076900000000005</c:v>
                </c:pt>
                <c:pt idx="10660">
                  <c:v>-0.52185800000000004</c:v>
                </c:pt>
                <c:pt idx="10661">
                  <c:v>0.69820700000000002</c:v>
                </c:pt>
                <c:pt idx="10662">
                  <c:v>-0.57782299999999998</c:v>
                </c:pt>
                <c:pt idx="10663">
                  <c:v>0.91942699999999999</c:v>
                </c:pt>
                <c:pt idx="10664">
                  <c:v>0.19265299999999999</c:v>
                </c:pt>
                <c:pt idx="10665">
                  <c:v>1.2139E-2</c:v>
                </c:pt>
                <c:pt idx="10666">
                  <c:v>-0.26278099999999999</c:v>
                </c:pt>
                <c:pt idx="10667">
                  <c:v>1.2139E-2</c:v>
                </c:pt>
                <c:pt idx="10668">
                  <c:v>-0.728383</c:v>
                </c:pt>
                <c:pt idx="10669">
                  <c:v>-0.228272</c:v>
                </c:pt>
                <c:pt idx="10670">
                  <c:v>-0.90348799999999996</c:v>
                </c:pt>
                <c:pt idx="10671">
                  <c:v>1.2657E-2</c:v>
                </c:pt>
                <c:pt idx="10672">
                  <c:v>-0.21332699999999999</c:v>
                </c:pt>
                <c:pt idx="10673">
                  <c:v>-3.9197999999999997E-2</c:v>
                </c:pt>
                <c:pt idx="10674">
                  <c:v>-0.104426</c:v>
                </c:pt>
                <c:pt idx="10675">
                  <c:v>-0.107909</c:v>
                </c:pt>
                <c:pt idx="10676">
                  <c:v>0.32028800000000002</c:v>
                </c:pt>
                <c:pt idx="10677">
                  <c:v>0.48304599999999998</c:v>
                </c:pt>
                <c:pt idx="10678">
                  <c:v>0.94142300000000001</c:v>
                </c:pt>
                <c:pt idx="10679">
                  <c:v>0.526231</c:v>
                </c:pt>
                <c:pt idx="10680">
                  <c:v>0.32028800000000002</c:v>
                </c:pt>
                <c:pt idx="10681">
                  <c:v>0.46578900000000001</c:v>
                </c:pt>
                <c:pt idx="10682">
                  <c:v>-0.480688</c:v>
                </c:pt>
                <c:pt idx="10683">
                  <c:v>0.176902</c:v>
                </c:pt>
                <c:pt idx="10684">
                  <c:v>-0.36421599999999998</c:v>
                </c:pt>
                <c:pt idx="10685">
                  <c:v>-9.9480000000000002E-3</c:v>
                </c:pt>
                <c:pt idx="10686">
                  <c:v>0.126498</c:v>
                </c:pt>
                <c:pt idx="10687">
                  <c:v>-0.52460200000000001</c:v>
                </c:pt>
                <c:pt idx="10688">
                  <c:v>0.47548499999999999</c:v>
                </c:pt>
                <c:pt idx="10689">
                  <c:v>0.36262100000000003</c:v>
                </c:pt>
                <c:pt idx="10690">
                  <c:v>-0.36421599999999998</c:v>
                </c:pt>
                <c:pt idx="10691">
                  <c:v>-0.54456000000000004</c:v>
                </c:pt>
                <c:pt idx="10692">
                  <c:v>0.36262100000000003</c:v>
                </c:pt>
                <c:pt idx="10693">
                  <c:v>-0.24412600000000001</c:v>
                </c:pt>
                <c:pt idx="10694">
                  <c:v>-0.42397299999999999</c:v>
                </c:pt>
                <c:pt idx="10695">
                  <c:v>-1.0561799999999999</c:v>
                </c:pt>
                <c:pt idx="10696">
                  <c:v>0.58493700000000004</c:v>
                </c:pt>
                <c:pt idx="10697">
                  <c:v>-0.68681199999999998</c:v>
                </c:pt>
                <c:pt idx="10698">
                  <c:v>-0.42397299999999999</c:v>
                </c:pt>
                <c:pt idx="10699">
                  <c:v>6.1846999999999999E-2</c:v>
                </c:pt>
                <c:pt idx="10700">
                  <c:v>-0.35116799999999998</c:v>
                </c:pt>
                <c:pt idx="10701">
                  <c:v>-9.9480000000000002E-3</c:v>
                </c:pt>
                <c:pt idx="10702">
                  <c:v>0.126498</c:v>
                </c:pt>
                <c:pt idx="10703">
                  <c:v>-0.46466200000000002</c:v>
                </c:pt>
                <c:pt idx="10704">
                  <c:v>0.40075300000000003</c:v>
                </c:pt>
                <c:pt idx="10705">
                  <c:v>-0.147343</c:v>
                </c:pt>
                <c:pt idx="10706">
                  <c:v>-0.191773</c:v>
                </c:pt>
                <c:pt idx="10707">
                  <c:v>0.61248800000000003</c:v>
                </c:pt>
                <c:pt idx="10708">
                  <c:v>-1.44947</c:v>
                </c:pt>
                <c:pt idx="10709">
                  <c:v>-1.37002</c:v>
                </c:pt>
                <c:pt idx="10710">
                  <c:v>-1.44947</c:v>
                </c:pt>
                <c:pt idx="10711">
                  <c:v>-1.2378899999999999</c:v>
                </c:pt>
                <c:pt idx="10712">
                  <c:v>-1.4432199999999999</c:v>
                </c:pt>
                <c:pt idx="10713">
                  <c:v>-0.371168</c:v>
                </c:pt>
                <c:pt idx="10714">
                  <c:v>-1.3198300000000001</c:v>
                </c:pt>
                <c:pt idx="10715">
                  <c:v>-1.2415099999999999</c:v>
                </c:pt>
                <c:pt idx="10716">
                  <c:v>-0.42727199999999999</c:v>
                </c:pt>
                <c:pt idx="10717">
                  <c:v>-0.93127400000000005</c:v>
                </c:pt>
                <c:pt idx="10718">
                  <c:v>-1.4432199999999999</c:v>
                </c:pt>
                <c:pt idx="10719">
                  <c:v>-1.6163799999999999</c:v>
                </c:pt>
                <c:pt idx="10720">
                  <c:v>-0.60961600000000005</c:v>
                </c:pt>
                <c:pt idx="10721">
                  <c:v>-0.75517999999999996</c:v>
                </c:pt>
                <c:pt idx="10722">
                  <c:v>-0.40240199999999998</c:v>
                </c:pt>
                <c:pt idx="10723">
                  <c:v>-1.2415099999999999</c:v>
                </c:pt>
                <c:pt idx="10724">
                  <c:v>-0.63341199999999998</c:v>
                </c:pt>
                <c:pt idx="10725">
                  <c:v>-0.87088900000000002</c:v>
                </c:pt>
                <c:pt idx="10726">
                  <c:v>-0.76161199999999996</c:v>
                </c:pt>
                <c:pt idx="10727">
                  <c:v>-1.2435499999999999</c:v>
                </c:pt>
                <c:pt idx="10728">
                  <c:v>-1.1363399999999999</c:v>
                </c:pt>
                <c:pt idx="10729">
                  <c:v>-1.29501</c:v>
                </c:pt>
                <c:pt idx="10730">
                  <c:v>-0.60961600000000005</c:v>
                </c:pt>
                <c:pt idx="10731">
                  <c:v>-0.76161199999999996</c:v>
                </c:pt>
                <c:pt idx="10732">
                  <c:v>-1.0140400000000001</c:v>
                </c:pt>
                <c:pt idx="10733">
                  <c:v>-0.30028500000000002</c:v>
                </c:pt>
                <c:pt idx="10734">
                  <c:v>-0.75517999999999996</c:v>
                </c:pt>
                <c:pt idx="10735">
                  <c:v>-0.72066799999999998</c:v>
                </c:pt>
                <c:pt idx="10736">
                  <c:v>-0.71778399999999998</c:v>
                </c:pt>
                <c:pt idx="10737">
                  <c:v>-0.54349999999999998</c:v>
                </c:pt>
                <c:pt idx="10738">
                  <c:v>-0.80173099999999997</c:v>
                </c:pt>
                <c:pt idx="10739">
                  <c:v>-0.60820300000000005</c:v>
                </c:pt>
                <c:pt idx="10740">
                  <c:v>0.24912400000000001</c:v>
                </c:pt>
                <c:pt idx="10741">
                  <c:v>-0.311641</c:v>
                </c:pt>
                <c:pt idx="10742">
                  <c:v>-0.49310700000000002</c:v>
                </c:pt>
                <c:pt idx="10743">
                  <c:v>-1.02254</c:v>
                </c:pt>
                <c:pt idx="10744">
                  <c:v>-6.1830999999999997E-2</c:v>
                </c:pt>
                <c:pt idx="10745">
                  <c:v>0.118412</c:v>
                </c:pt>
                <c:pt idx="10746">
                  <c:v>-0.35555799999999999</c:v>
                </c:pt>
                <c:pt idx="10747">
                  <c:v>0.13158</c:v>
                </c:pt>
                <c:pt idx="10748">
                  <c:v>0.84703099999999998</c:v>
                </c:pt>
                <c:pt idx="10749">
                  <c:v>8.6799999999999996E-4</c:v>
                </c:pt>
                <c:pt idx="10750">
                  <c:v>-1.5377000000000001</c:v>
                </c:pt>
                <c:pt idx="10751">
                  <c:v>-9.7825999999999996E-2</c:v>
                </c:pt>
                <c:pt idx="10752">
                  <c:v>0.146588</c:v>
                </c:pt>
                <c:pt idx="10753">
                  <c:v>-1.5377000000000001</c:v>
                </c:pt>
                <c:pt idx="10754">
                  <c:v>-1.5377000000000001</c:v>
                </c:pt>
                <c:pt idx="10755">
                  <c:v>0.59213400000000005</c:v>
                </c:pt>
                <c:pt idx="10756">
                  <c:v>-1.0786800000000001</c:v>
                </c:pt>
                <c:pt idx="10757">
                  <c:v>-0.35201300000000002</c:v>
                </c:pt>
                <c:pt idx="10758">
                  <c:v>1.01359</c:v>
                </c:pt>
                <c:pt idx="10759">
                  <c:v>-1.5377000000000001</c:v>
                </c:pt>
                <c:pt idx="10760">
                  <c:v>0.38605099999999998</c:v>
                </c:pt>
                <c:pt idx="10761">
                  <c:v>-0.39156800000000003</c:v>
                </c:pt>
                <c:pt idx="10762">
                  <c:v>9.9600999999999995E-2</c:v>
                </c:pt>
                <c:pt idx="10763">
                  <c:v>-0.39156800000000003</c:v>
                </c:pt>
                <c:pt idx="10764">
                  <c:v>0.13311000000000001</c:v>
                </c:pt>
                <c:pt idx="10765">
                  <c:v>-0.73343899999999995</c:v>
                </c:pt>
                <c:pt idx="10766">
                  <c:v>-0.243255</c:v>
                </c:pt>
                <c:pt idx="10767">
                  <c:v>-0.10274800000000001</c:v>
                </c:pt>
                <c:pt idx="10768">
                  <c:v>-8.2723000000000005E-2</c:v>
                </c:pt>
                <c:pt idx="10769">
                  <c:v>-0.51200999999999997</c:v>
                </c:pt>
                <c:pt idx="10770">
                  <c:v>0.66619700000000004</c:v>
                </c:pt>
                <c:pt idx="10771">
                  <c:v>0.66619700000000004</c:v>
                </c:pt>
                <c:pt idx="10772">
                  <c:v>-0.15608900000000001</c:v>
                </c:pt>
                <c:pt idx="10773">
                  <c:v>-0.264816</c:v>
                </c:pt>
                <c:pt idx="10774">
                  <c:v>0.35194399999999998</c:v>
                </c:pt>
                <c:pt idx="10775">
                  <c:v>-0.87000999999999995</c:v>
                </c:pt>
                <c:pt idx="10776">
                  <c:v>-0.180202</c:v>
                </c:pt>
                <c:pt idx="10777">
                  <c:v>-0.53554100000000004</c:v>
                </c:pt>
                <c:pt idx="10778">
                  <c:v>0.36597200000000002</c:v>
                </c:pt>
                <c:pt idx="10779">
                  <c:v>0.30663699999999999</c:v>
                </c:pt>
                <c:pt idx="10780">
                  <c:v>0.49334600000000001</c:v>
                </c:pt>
                <c:pt idx="10781">
                  <c:v>0.30663699999999999</c:v>
                </c:pt>
                <c:pt idx="10782">
                  <c:v>1.1056299999999999</c:v>
                </c:pt>
                <c:pt idx="10783">
                  <c:v>-0.66336099999999998</c:v>
                </c:pt>
                <c:pt idx="10784">
                  <c:v>0.13964599999999999</c:v>
                </c:pt>
                <c:pt idx="10785">
                  <c:v>-0.37248799999999999</c:v>
                </c:pt>
                <c:pt idx="10786">
                  <c:v>-0.302732</c:v>
                </c:pt>
                <c:pt idx="10787">
                  <c:v>0.20755299999999999</c:v>
                </c:pt>
                <c:pt idx="10788">
                  <c:v>-0.302732</c:v>
                </c:pt>
                <c:pt idx="10789">
                  <c:v>-0.63078299999999998</c:v>
                </c:pt>
                <c:pt idx="10790">
                  <c:v>0.169761</c:v>
                </c:pt>
                <c:pt idx="10791">
                  <c:v>-0.302732</c:v>
                </c:pt>
                <c:pt idx="10792">
                  <c:v>-6.6901000000000002E-2</c:v>
                </c:pt>
                <c:pt idx="10793">
                  <c:v>-0.53906799999999999</c:v>
                </c:pt>
                <c:pt idx="10794">
                  <c:v>0.37295400000000001</c:v>
                </c:pt>
                <c:pt idx="10795">
                  <c:v>0.365093</c:v>
                </c:pt>
                <c:pt idx="10796">
                  <c:v>0.16601399999999999</c:v>
                </c:pt>
                <c:pt idx="10797">
                  <c:v>7.7142000000000002E-2</c:v>
                </c:pt>
                <c:pt idx="10798">
                  <c:v>0.63838899999999998</c:v>
                </c:pt>
                <c:pt idx="10799">
                  <c:v>0.46556199999999998</c:v>
                </c:pt>
                <c:pt idx="10800">
                  <c:v>-0.53906799999999999</c:v>
                </c:pt>
                <c:pt idx="10801">
                  <c:v>0.66796500000000003</c:v>
                </c:pt>
                <c:pt idx="10802">
                  <c:v>0.37295400000000001</c:v>
                </c:pt>
                <c:pt idx="10803">
                  <c:v>-0.92344499999999996</c:v>
                </c:pt>
                <c:pt idx="10804">
                  <c:v>-0.18607199999999999</c:v>
                </c:pt>
                <c:pt idx="10805">
                  <c:v>3.2903000000000002E-2</c:v>
                </c:pt>
                <c:pt idx="10806">
                  <c:v>4.7340000000000004E-3</c:v>
                </c:pt>
                <c:pt idx="10807">
                  <c:v>0.27354299999999998</c:v>
                </c:pt>
                <c:pt idx="10808">
                  <c:v>-0.92344499999999996</c:v>
                </c:pt>
                <c:pt idx="10809">
                  <c:v>0.48226400000000003</c:v>
                </c:pt>
                <c:pt idx="10810">
                  <c:v>0.18586900000000001</c:v>
                </c:pt>
                <c:pt idx="10811">
                  <c:v>5.2579000000000001E-2</c:v>
                </c:pt>
                <c:pt idx="10812">
                  <c:v>0.128882</c:v>
                </c:pt>
                <c:pt idx="10813">
                  <c:v>-0.18826100000000001</c:v>
                </c:pt>
                <c:pt idx="10814">
                  <c:v>-0.20536599999999999</c:v>
                </c:pt>
                <c:pt idx="10815">
                  <c:v>-0.37154500000000001</c:v>
                </c:pt>
                <c:pt idx="10816">
                  <c:v>-0.93165500000000001</c:v>
                </c:pt>
                <c:pt idx="10817">
                  <c:v>-3.2639000000000001E-2</c:v>
                </c:pt>
                <c:pt idx="10818">
                  <c:v>8.6580000000000004E-2</c:v>
                </c:pt>
                <c:pt idx="10819">
                  <c:v>-0.107249</c:v>
                </c:pt>
                <c:pt idx="10820">
                  <c:v>-1.03932</c:v>
                </c:pt>
                <c:pt idx="10821">
                  <c:v>-6.2259000000000002E-2</c:v>
                </c:pt>
                <c:pt idx="10822">
                  <c:v>-1.06375</c:v>
                </c:pt>
                <c:pt idx="10823">
                  <c:v>0.28749599999999997</c:v>
                </c:pt>
                <c:pt idx="10824">
                  <c:v>-0.42507600000000001</c:v>
                </c:pt>
                <c:pt idx="10825">
                  <c:v>-1.06375</c:v>
                </c:pt>
                <c:pt idx="10826">
                  <c:v>0.14238500000000001</c:v>
                </c:pt>
                <c:pt idx="10827">
                  <c:v>2.189E-3</c:v>
                </c:pt>
                <c:pt idx="10828">
                  <c:v>-1.02135</c:v>
                </c:pt>
                <c:pt idx="10829">
                  <c:v>-1.9998999999999999E-2</c:v>
                </c:pt>
                <c:pt idx="10830">
                  <c:v>1.2052E-2</c:v>
                </c:pt>
                <c:pt idx="10831">
                  <c:v>-0.24873100000000001</c:v>
                </c:pt>
                <c:pt idx="10832">
                  <c:v>-1.20587</c:v>
                </c:pt>
                <c:pt idx="10833">
                  <c:v>-6.2259000000000002E-2</c:v>
                </c:pt>
                <c:pt idx="10834">
                  <c:v>0.32924500000000001</c:v>
                </c:pt>
                <c:pt idx="10835">
                  <c:v>8.6580000000000004E-2</c:v>
                </c:pt>
                <c:pt idx="10836">
                  <c:v>-1.02135</c:v>
                </c:pt>
                <c:pt idx="10837">
                  <c:v>0.20581199999999999</c:v>
                </c:pt>
                <c:pt idx="10838">
                  <c:v>0.28749599999999997</c:v>
                </c:pt>
                <c:pt idx="10839">
                  <c:v>-0.72799499999999995</c:v>
                </c:pt>
                <c:pt idx="10840">
                  <c:v>-1.0577000000000001</c:v>
                </c:pt>
                <c:pt idx="10841">
                  <c:v>2.1958999999999999E-2</c:v>
                </c:pt>
                <c:pt idx="10842">
                  <c:v>-0.29804399999999998</c:v>
                </c:pt>
                <c:pt idx="10843">
                  <c:v>-1.09507</c:v>
                </c:pt>
                <c:pt idx="10844">
                  <c:v>-0.752216</c:v>
                </c:pt>
                <c:pt idx="10845">
                  <c:v>-0.81734499999999999</c:v>
                </c:pt>
                <c:pt idx="10846">
                  <c:v>-0.79691000000000001</c:v>
                </c:pt>
                <c:pt idx="10847">
                  <c:v>0.27297900000000003</c:v>
                </c:pt>
                <c:pt idx="10848">
                  <c:v>-0.87791799999999998</c:v>
                </c:pt>
                <c:pt idx="10849">
                  <c:v>-0.97727200000000003</c:v>
                </c:pt>
                <c:pt idx="10850">
                  <c:v>-0.53221799999999997</c:v>
                </c:pt>
                <c:pt idx="10851">
                  <c:v>0.118182</c:v>
                </c:pt>
                <c:pt idx="10852">
                  <c:v>-0.29804399999999998</c:v>
                </c:pt>
                <c:pt idx="10853">
                  <c:v>0.100298</c:v>
                </c:pt>
                <c:pt idx="10854">
                  <c:v>0.45407199999999998</c:v>
                </c:pt>
                <c:pt idx="10855">
                  <c:v>-0.25348599999999999</c:v>
                </c:pt>
                <c:pt idx="10856">
                  <c:v>-1.0864199999999999</c:v>
                </c:pt>
                <c:pt idx="10857">
                  <c:v>-0.63812100000000005</c:v>
                </c:pt>
                <c:pt idx="10858">
                  <c:v>-1.1151</c:v>
                </c:pt>
                <c:pt idx="10859">
                  <c:v>-1.0374399999999999</c:v>
                </c:pt>
                <c:pt idx="10860">
                  <c:v>0.200187</c:v>
                </c:pt>
                <c:pt idx="10861">
                  <c:v>0.100298</c:v>
                </c:pt>
                <c:pt idx="10862">
                  <c:v>0.27033499999999999</c:v>
                </c:pt>
                <c:pt idx="10863">
                  <c:v>-0.25348599999999999</c:v>
                </c:pt>
                <c:pt idx="10864">
                  <c:v>-0.92291500000000004</c:v>
                </c:pt>
                <c:pt idx="10865">
                  <c:v>-0.40078000000000003</c:v>
                </c:pt>
                <c:pt idx="10866">
                  <c:v>0.100298</c:v>
                </c:pt>
                <c:pt idx="10867">
                  <c:v>-0.97727200000000003</c:v>
                </c:pt>
                <c:pt idx="10868">
                  <c:v>-0.312164</c:v>
                </c:pt>
                <c:pt idx="10869">
                  <c:v>-0.65992200000000001</c:v>
                </c:pt>
                <c:pt idx="10870">
                  <c:v>-0.98171200000000003</c:v>
                </c:pt>
                <c:pt idx="10871">
                  <c:v>-0.56321600000000005</c:v>
                </c:pt>
                <c:pt idx="10872">
                  <c:v>-0.90250200000000003</c:v>
                </c:pt>
                <c:pt idx="10873">
                  <c:v>-1.1877200000000001</c:v>
                </c:pt>
                <c:pt idx="10874">
                  <c:v>-1.1561699999999999</c:v>
                </c:pt>
                <c:pt idx="10875">
                  <c:v>-0.88282899999999997</c:v>
                </c:pt>
                <c:pt idx="10876">
                  <c:v>-0.98171200000000003</c:v>
                </c:pt>
                <c:pt idx="10877">
                  <c:v>-0.45635399999999998</c:v>
                </c:pt>
                <c:pt idx="10878">
                  <c:v>-0.299765</c:v>
                </c:pt>
                <c:pt idx="10879">
                  <c:v>-1.4191</c:v>
                </c:pt>
                <c:pt idx="10880">
                  <c:v>-1.1561699999999999</c:v>
                </c:pt>
                <c:pt idx="10881">
                  <c:v>-1.35717</c:v>
                </c:pt>
                <c:pt idx="10882">
                  <c:v>-0.922655</c:v>
                </c:pt>
                <c:pt idx="10883">
                  <c:v>-1.03986</c:v>
                </c:pt>
                <c:pt idx="10884">
                  <c:v>-1.40097</c:v>
                </c:pt>
                <c:pt idx="10885">
                  <c:v>-0.577399</c:v>
                </c:pt>
                <c:pt idx="10886">
                  <c:v>-0.575048</c:v>
                </c:pt>
                <c:pt idx="10887">
                  <c:v>-1.40097</c:v>
                </c:pt>
                <c:pt idx="10888">
                  <c:v>-0.85783900000000002</c:v>
                </c:pt>
                <c:pt idx="10889">
                  <c:v>-0.93540400000000001</c:v>
                </c:pt>
                <c:pt idx="10890">
                  <c:v>-0.71715600000000002</c:v>
                </c:pt>
                <c:pt idx="10891">
                  <c:v>-0.99939299999999998</c:v>
                </c:pt>
                <c:pt idx="10892">
                  <c:v>-0.58186499999999997</c:v>
                </c:pt>
                <c:pt idx="10893">
                  <c:v>-1.11921</c:v>
                </c:pt>
                <c:pt idx="10894">
                  <c:v>-1.1775599999999999</c:v>
                </c:pt>
                <c:pt idx="10895">
                  <c:v>-1.28962</c:v>
                </c:pt>
                <c:pt idx="10896">
                  <c:v>-1.16065</c:v>
                </c:pt>
                <c:pt idx="10897">
                  <c:v>-1.11921</c:v>
                </c:pt>
                <c:pt idx="10898">
                  <c:v>-0.93540400000000001</c:v>
                </c:pt>
                <c:pt idx="10899">
                  <c:v>-0.93540400000000001</c:v>
                </c:pt>
                <c:pt idx="10900">
                  <c:v>-1.41703</c:v>
                </c:pt>
                <c:pt idx="10901">
                  <c:v>-1.12103</c:v>
                </c:pt>
                <c:pt idx="10902">
                  <c:v>-0.81146600000000002</c:v>
                </c:pt>
                <c:pt idx="10903">
                  <c:v>-1.0744100000000001</c:v>
                </c:pt>
                <c:pt idx="10904">
                  <c:v>-0.922655</c:v>
                </c:pt>
                <c:pt idx="10905">
                  <c:v>-0.30953599999999998</c:v>
                </c:pt>
                <c:pt idx="10906">
                  <c:v>-1.8477300000000001</c:v>
                </c:pt>
                <c:pt idx="10907">
                  <c:v>-0.56519299999999995</c:v>
                </c:pt>
                <c:pt idx="10908">
                  <c:v>-0.56321600000000005</c:v>
                </c:pt>
                <c:pt idx="10909">
                  <c:v>-0.58186499999999997</c:v>
                </c:pt>
                <c:pt idx="10910">
                  <c:v>-0.99939299999999998</c:v>
                </c:pt>
                <c:pt idx="10911">
                  <c:v>-1.0492900000000001</c:v>
                </c:pt>
                <c:pt idx="10912">
                  <c:v>-1.40097</c:v>
                </c:pt>
                <c:pt idx="10913">
                  <c:v>-0.82428699999999999</c:v>
                </c:pt>
                <c:pt idx="10914">
                  <c:v>-1.03986</c:v>
                </c:pt>
                <c:pt idx="10915">
                  <c:v>-1.8477300000000001</c:v>
                </c:pt>
                <c:pt idx="10916">
                  <c:v>-0.75033300000000003</c:v>
                </c:pt>
                <c:pt idx="10917">
                  <c:v>-0.26860899999999999</c:v>
                </c:pt>
                <c:pt idx="10918">
                  <c:v>-0.61046</c:v>
                </c:pt>
                <c:pt idx="10919">
                  <c:v>-0.85536599999999996</c:v>
                </c:pt>
                <c:pt idx="10920">
                  <c:v>-1.0744100000000001</c:v>
                </c:pt>
                <c:pt idx="10921">
                  <c:v>-1.4225399999999999</c:v>
                </c:pt>
                <c:pt idx="10922">
                  <c:v>-0.30536200000000002</c:v>
                </c:pt>
                <c:pt idx="10923">
                  <c:v>-1.06294</c:v>
                </c:pt>
                <c:pt idx="10924">
                  <c:v>-0.77342599999999995</c:v>
                </c:pt>
                <c:pt idx="10925">
                  <c:v>-0.40807900000000003</c:v>
                </c:pt>
                <c:pt idx="10926">
                  <c:v>-0.783057</c:v>
                </c:pt>
                <c:pt idx="10927">
                  <c:v>-0.21923599999999999</c:v>
                </c:pt>
                <c:pt idx="10928">
                  <c:v>-0.82740999999999998</c:v>
                </c:pt>
                <c:pt idx="10929">
                  <c:v>-1.41629</c:v>
                </c:pt>
                <c:pt idx="10930">
                  <c:v>-0.76177899999999998</c:v>
                </c:pt>
                <c:pt idx="10931">
                  <c:v>-1.3137099999999999</c:v>
                </c:pt>
                <c:pt idx="10932">
                  <c:v>-0.82614299999999996</c:v>
                </c:pt>
                <c:pt idx="10933">
                  <c:v>-0.82740999999999998</c:v>
                </c:pt>
                <c:pt idx="10934">
                  <c:v>-1.09141</c:v>
                </c:pt>
                <c:pt idx="10935">
                  <c:v>-0.88768000000000002</c:v>
                </c:pt>
                <c:pt idx="10936">
                  <c:v>-0.21923599999999999</c:v>
                </c:pt>
                <c:pt idx="10937">
                  <c:v>-0.88768000000000002</c:v>
                </c:pt>
                <c:pt idx="10938">
                  <c:v>-0.77184699999999995</c:v>
                </c:pt>
                <c:pt idx="10939">
                  <c:v>-1.3137099999999999</c:v>
                </c:pt>
                <c:pt idx="10940">
                  <c:v>-0.29450799999999999</c:v>
                </c:pt>
                <c:pt idx="10941">
                  <c:v>0.453351</c:v>
                </c:pt>
                <c:pt idx="10942">
                  <c:v>-0.540327</c:v>
                </c:pt>
                <c:pt idx="10943">
                  <c:v>-0.84531400000000001</c:v>
                </c:pt>
                <c:pt idx="10944">
                  <c:v>-0.39760099999999998</c:v>
                </c:pt>
                <c:pt idx="10945">
                  <c:v>-0.82614299999999996</c:v>
                </c:pt>
                <c:pt idx="10946">
                  <c:v>-0.22517999999999999</c:v>
                </c:pt>
                <c:pt idx="10947">
                  <c:v>-1.07812</c:v>
                </c:pt>
                <c:pt idx="10948">
                  <c:v>-0.62675899999999996</c:v>
                </c:pt>
                <c:pt idx="10949">
                  <c:v>-0.63676999999999995</c:v>
                </c:pt>
                <c:pt idx="10950">
                  <c:v>-0.62675899999999996</c:v>
                </c:pt>
                <c:pt idx="10951">
                  <c:v>-0.76177899999999998</c:v>
                </c:pt>
                <c:pt idx="10952">
                  <c:v>-0.144236</c:v>
                </c:pt>
                <c:pt idx="10953">
                  <c:v>-0.45924399999999999</c:v>
                </c:pt>
                <c:pt idx="10954">
                  <c:v>-0.70052099999999995</c:v>
                </c:pt>
                <c:pt idx="10955">
                  <c:v>-0.68815099999999996</c:v>
                </c:pt>
                <c:pt idx="10956">
                  <c:v>-0.63481600000000005</c:v>
                </c:pt>
                <c:pt idx="10957">
                  <c:v>-0.70052099999999995</c:v>
                </c:pt>
                <c:pt idx="10958">
                  <c:v>-0.70052099999999995</c:v>
                </c:pt>
                <c:pt idx="10959">
                  <c:v>-0.55965799999999999</c:v>
                </c:pt>
                <c:pt idx="10960">
                  <c:v>-0.780752</c:v>
                </c:pt>
                <c:pt idx="10961">
                  <c:v>-0.90904300000000005</c:v>
                </c:pt>
                <c:pt idx="10962">
                  <c:v>-0.90904300000000005</c:v>
                </c:pt>
                <c:pt idx="10963">
                  <c:v>-0.22392599999999999</c:v>
                </c:pt>
                <c:pt idx="10964">
                  <c:v>-0.69300600000000001</c:v>
                </c:pt>
                <c:pt idx="10965">
                  <c:v>-0.87473100000000004</c:v>
                </c:pt>
                <c:pt idx="10966">
                  <c:v>-0.28776299999999999</c:v>
                </c:pt>
                <c:pt idx="10967">
                  <c:v>-0.422786</c:v>
                </c:pt>
                <c:pt idx="10968">
                  <c:v>-0.63369200000000003</c:v>
                </c:pt>
                <c:pt idx="10969">
                  <c:v>-0.51412800000000003</c:v>
                </c:pt>
                <c:pt idx="10970">
                  <c:v>-0.58463500000000002</c:v>
                </c:pt>
                <c:pt idx="10971">
                  <c:v>-0.65476699999999999</c:v>
                </c:pt>
                <c:pt idx="10972">
                  <c:v>-0.64051599999999997</c:v>
                </c:pt>
                <c:pt idx="10973">
                  <c:v>-0.83957300000000001</c:v>
                </c:pt>
                <c:pt idx="10974">
                  <c:v>-0.82526999999999995</c:v>
                </c:pt>
                <c:pt idx="10975">
                  <c:v>-0.99427100000000002</c:v>
                </c:pt>
                <c:pt idx="10976">
                  <c:v>-0.86658900000000005</c:v>
                </c:pt>
                <c:pt idx="10977">
                  <c:v>-0.25800899999999999</c:v>
                </c:pt>
                <c:pt idx="10978">
                  <c:v>-0.63325399999999998</c:v>
                </c:pt>
                <c:pt idx="10979">
                  <c:v>-0.311724</c:v>
                </c:pt>
                <c:pt idx="10980">
                  <c:v>-0.106076</c:v>
                </c:pt>
                <c:pt idx="10981">
                  <c:v>-0.50556999999999996</c:v>
                </c:pt>
                <c:pt idx="10982">
                  <c:v>-0.42940299999999998</c:v>
                </c:pt>
                <c:pt idx="10983">
                  <c:v>0.12539700000000001</c:v>
                </c:pt>
                <c:pt idx="10984">
                  <c:v>-0.99427100000000002</c:v>
                </c:pt>
                <c:pt idx="10985">
                  <c:v>-0.28584900000000002</c:v>
                </c:pt>
                <c:pt idx="10986">
                  <c:v>0.12539700000000001</c:v>
                </c:pt>
                <c:pt idx="10987">
                  <c:v>-0.56636200000000003</c:v>
                </c:pt>
                <c:pt idx="10988">
                  <c:v>-0.33386900000000003</c:v>
                </c:pt>
                <c:pt idx="10989">
                  <c:v>-2.3668000000000002E-2</c:v>
                </c:pt>
                <c:pt idx="10990">
                  <c:v>-0.54302799999999996</c:v>
                </c:pt>
                <c:pt idx="10991">
                  <c:v>2.7018E-2</c:v>
                </c:pt>
                <c:pt idx="10992">
                  <c:v>-0.12689</c:v>
                </c:pt>
                <c:pt idx="10993">
                  <c:v>-0.27636699999999997</c:v>
                </c:pt>
                <c:pt idx="10994">
                  <c:v>-0.92803000000000002</c:v>
                </c:pt>
                <c:pt idx="10995">
                  <c:v>-0.441973</c:v>
                </c:pt>
                <c:pt idx="10996">
                  <c:v>-0.311724</c:v>
                </c:pt>
                <c:pt idx="10997">
                  <c:v>-0.24096000000000001</c:v>
                </c:pt>
                <c:pt idx="10998">
                  <c:v>-0.40484199999999998</c:v>
                </c:pt>
                <c:pt idx="10999">
                  <c:v>-0.27723399999999998</c:v>
                </c:pt>
                <c:pt idx="11000">
                  <c:v>-0.74984899999999999</c:v>
                </c:pt>
                <c:pt idx="11001">
                  <c:v>0.38030999999999998</c:v>
                </c:pt>
                <c:pt idx="11002">
                  <c:v>-0.32</c:v>
                </c:pt>
                <c:pt idx="11003">
                  <c:v>-0.44286399999999998</c:v>
                </c:pt>
                <c:pt idx="11004">
                  <c:v>-0.305647</c:v>
                </c:pt>
                <c:pt idx="11005">
                  <c:v>-6.9306000000000006E-2</c:v>
                </c:pt>
                <c:pt idx="11006">
                  <c:v>-0.677817</c:v>
                </c:pt>
                <c:pt idx="11007">
                  <c:v>-0.426514</c:v>
                </c:pt>
                <c:pt idx="11008">
                  <c:v>-0.120923</c:v>
                </c:pt>
                <c:pt idx="11009">
                  <c:v>-0.69268700000000005</c:v>
                </c:pt>
                <c:pt idx="11010">
                  <c:v>-0.83347199999999999</c:v>
                </c:pt>
                <c:pt idx="11011">
                  <c:v>-0.431112</c:v>
                </c:pt>
                <c:pt idx="11012">
                  <c:v>0.17288300000000001</c:v>
                </c:pt>
                <c:pt idx="11013">
                  <c:v>-0.69268700000000005</c:v>
                </c:pt>
                <c:pt idx="11014">
                  <c:v>-0.45244499999999999</c:v>
                </c:pt>
                <c:pt idx="11015">
                  <c:v>-0.212008</c:v>
                </c:pt>
                <c:pt idx="11016">
                  <c:v>-0.83347199999999999</c:v>
                </c:pt>
                <c:pt idx="11017">
                  <c:v>-0.23357800000000001</c:v>
                </c:pt>
                <c:pt idx="11018">
                  <c:v>-0.86658900000000005</c:v>
                </c:pt>
                <c:pt idx="11019">
                  <c:v>-6.1615000000000003E-2</c:v>
                </c:pt>
                <c:pt idx="11020">
                  <c:v>-0.17443400000000001</c:v>
                </c:pt>
                <c:pt idx="11021">
                  <c:v>-0.50432299999999997</c:v>
                </c:pt>
                <c:pt idx="11022">
                  <c:v>-0.85581200000000002</c:v>
                </c:pt>
                <c:pt idx="11023">
                  <c:v>-9.9839999999999998E-2</c:v>
                </c:pt>
                <c:pt idx="11024">
                  <c:v>0.27186300000000002</c:v>
                </c:pt>
                <c:pt idx="11025">
                  <c:v>-0.69782699999999998</c:v>
                </c:pt>
                <c:pt idx="11026">
                  <c:v>8.6965000000000001E-2</c:v>
                </c:pt>
                <c:pt idx="11027">
                  <c:v>-0.25847199999999998</c:v>
                </c:pt>
                <c:pt idx="11028">
                  <c:v>-0.544435</c:v>
                </c:pt>
                <c:pt idx="11029">
                  <c:v>0.26460899999999998</c:v>
                </c:pt>
                <c:pt idx="11030">
                  <c:v>-9.9839999999999998E-2</c:v>
                </c:pt>
                <c:pt idx="11031">
                  <c:v>-0.83917399999999998</c:v>
                </c:pt>
                <c:pt idx="11032">
                  <c:v>-0.17873600000000001</c:v>
                </c:pt>
                <c:pt idx="11033">
                  <c:v>-0.27712799999999999</c:v>
                </c:pt>
                <c:pt idx="11034">
                  <c:v>-0.14584900000000001</c:v>
                </c:pt>
                <c:pt idx="11035">
                  <c:v>5.8777999999999997E-2</c:v>
                </c:pt>
                <c:pt idx="11036">
                  <c:v>4.5291999999999999E-2</c:v>
                </c:pt>
                <c:pt idx="11037">
                  <c:v>-0.380274</c:v>
                </c:pt>
                <c:pt idx="11038">
                  <c:v>-0.30656</c:v>
                </c:pt>
                <c:pt idx="11039">
                  <c:v>0.16964699999999999</c:v>
                </c:pt>
                <c:pt idx="11040">
                  <c:v>-0.544435</c:v>
                </c:pt>
                <c:pt idx="11041">
                  <c:v>-9.9839999999999998E-2</c:v>
                </c:pt>
                <c:pt idx="11042">
                  <c:v>0.17241300000000001</c:v>
                </c:pt>
                <c:pt idx="11043">
                  <c:v>5.8777999999999997E-2</c:v>
                </c:pt>
                <c:pt idx="11044">
                  <c:v>-0.14584900000000001</c:v>
                </c:pt>
                <c:pt idx="11045">
                  <c:v>0.17241300000000001</c:v>
                </c:pt>
                <c:pt idx="11046">
                  <c:v>4.5291999999999999E-2</c:v>
                </c:pt>
                <c:pt idx="11047">
                  <c:v>-0.25867299999999999</c:v>
                </c:pt>
                <c:pt idx="11048">
                  <c:v>-3.6180999999999998E-2</c:v>
                </c:pt>
                <c:pt idx="11049">
                  <c:v>-8.9269999999999992E-3</c:v>
                </c:pt>
                <c:pt idx="11050">
                  <c:v>8.4150000000000003E-2</c:v>
                </c:pt>
                <c:pt idx="11051">
                  <c:v>0.35599799999999998</c:v>
                </c:pt>
                <c:pt idx="11052">
                  <c:v>1.1325E-2</c:v>
                </c:pt>
                <c:pt idx="11053">
                  <c:v>-0.35539199999999999</c:v>
                </c:pt>
                <c:pt idx="11054">
                  <c:v>-0.48813400000000001</c:v>
                </c:pt>
                <c:pt idx="11055">
                  <c:v>-0.27555800000000003</c:v>
                </c:pt>
                <c:pt idx="11056">
                  <c:v>-0.76926700000000003</c:v>
                </c:pt>
                <c:pt idx="11057">
                  <c:v>-4.8694000000000001E-2</c:v>
                </c:pt>
                <c:pt idx="11058">
                  <c:v>-0.18918499999999999</c:v>
                </c:pt>
                <c:pt idx="11059">
                  <c:v>-4.8694000000000001E-2</c:v>
                </c:pt>
                <c:pt idx="11060">
                  <c:v>-0.63714300000000001</c:v>
                </c:pt>
                <c:pt idx="11061">
                  <c:v>0.192331</c:v>
                </c:pt>
                <c:pt idx="11062">
                  <c:v>-7.6373999999999997E-2</c:v>
                </c:pt>
                <c:pt idx="11063">
                  <c:v>0.14831</c:v>
                </c:pt>
                <c:pt idx="11064">
                  <c:v>0.51831199999999999</c:v>
                </c:pt>
                <c:pt idx="11065">
                  <c:v>-0.19459299999999999</c:v>
                </c:pt>
                <c:pt idx="11066">
                  <c:v>-0.19459299999999999</c:v>
                </c:pt>
                <c:pt idx="11067">
                  <c:v>-0.15843499999999999</c:v>
                </c:pt>
                <c:pt idx="11068">
                  <c:v>0.51831199999999999</c:v>
                </c:pt>
                <c:pt idx="11069">
                  <c:v>0.24928700000000001</c:v>
                </c:pt>
                <c:pt idx="11070">
                  <c:v>0.14831</c:v>
                </c:pt>
                <c:pt idx="11071">
                  <c:v>8.9620000000000005E-2</c:v>
                </c:pt>
                <c:pt idx="11072">
                  <c:v>0.18127699999999999</c:v>
                </c:pt>
                <c:pt idx="11073">
                  <c:v>0.41935099999999997</c:v>
                </c:pt>
                <c:pt idx="11074">
                  <c:v>0.74189300000000002</c:v>
                </c:pt>
                <c:pt idx="11075">
                  <c:v>0.41935099999999997</c:v>
                </c:pt>
                <c:pt idx="11076">
                  <c:v>0.51640699999999995</c:v>
                </c:pt>
                <c:pt idx="11077">
                  <c:v>1.0905899999999999</c:v>
                </c:pt>
                <c:pt idx="11078">
                  <c:v>0.51831199999999999</c:v>
                </c:pt>
                <c:pt idx="11079">
                  <c:v>0.191134</c:v>
                </c:pt>
                <c:pt idx="11080">
                  <c:v>0.191134</c:v>
                </c:pt>
                <c:pt idx="11081">
                  <c:v>-1.8132699999999999</c:v>
                </c:pt>
                <c:pt idx="11082">
                  <c:v>-1.2435700000000001</c:v>
                </c:pt>
                <c:pt idx="11083">
                  <c:v>-1.0634999999999999</c:v>
                </c:pt>
                <c:pt idx="11084">
                  <c:v>-0.84319599999999995</c:v>
                </c:pt>
                <c:pt idx="11085">
                  <c:v>-0.856402</c:v>
                </c:pt>
                <c:pt idx="11086">
                  <c:v>-1.57359</c:v>
                </c:pt>
                <c:pt idx="11087">
                  <c:v>-1.27539</c:v>
                </c:pt>
                <c:pt idx="11088">
                  <c:v>-0.82486099999999996</c:v>
                </c:pt>
                <c:pt idx="11089">
                  <c:v>-1.2810600000000001</c:v>
                </c:pt>
                <c:pt idx="11090">
                  <c:v>-0.76244800000000001</c:v>
                </c:pt>
                <c:pt idx="11091">
                  <c:v>-0.63508200000000004</c:v>
                </c:pt>
                <c:pt idx="11092">
                  <c:v>-0.56850800000000001</c:v>
                </c:pt>
                <c:pt idx="11093">
                  <c:v>-0.549821</c:v>
                </c:pt>
                <c:pt idx="11094">
                  <c:v>-2.0777999999999999</c:v>
                </c:pt>
                <c:pt idx="11095">
                  <c:v>-1.6163799999999999</c:v>
                </c:pt>
                <c:pt idx="11096">
                  <c:v>-0.63169699999999995</c:v>
                </c:pt>
                <c:pt idx="11097">
                  <c:v>-2.0777999999999999</c:v>
                </c:pt>
                <c:pt idx="11098">
                  <c:v>-0.71472800000000003</c:v>
                </c:pt>
                <c:pt idx="11099">
                  <c:v>-0.549821</c:v>
                </c:pt>
                <c:pt idx="11100">
                  <c:v>-1.4212899999999999</c:v>
                </c:pt>
                <c:pt idx="11101">
                  <c:v>-1.66093</c:v>
                </c:pt>
                <c:pt idx="11102">
                  <c:v>-1.66093</c:v>
                </c:pt>
                <c:pt idx="11103">
                  <c:v>-0.73833599999999999</c:v>
                </c:pt>
                <c:pt idx="11104">
                  <c:v>-0.63169699999999995</c:v>
                </c:pt>
                <c:pt idx="11105">
                  <c:v>-0.999753</c:v>
                </c:pt>
                <c:pt idx="11106">
                  <c:v>-1.7039899999999999</c:v>
                </c:pt>
                <c:pt idx="11107">
                  <c:v>-1.90598</c:v>
                </c:pt>
                <c:pt idx="11108">
                  <c:v>-1.2664299999999999</c:v>
                </c:pt>
                <c:pt idx="11109">
                  <c:v>-0.61904499999999996</c:v>
                </c:pt>
                <c:pt idx="11110">
                  <c:v>-0.999753</c:v>
                </c:pt>
                <c:pt idx="11111">
                  <c:v>1.1833E-2</c:v>
                </c:pt>
                <c:pt idx="11112">
                  <c:v>-0.34751799999999999</c:v>
                </c:pt>
                <c:pt idx="11113">
                  <c:v>-0.30200700000000003</c:v>
                </c:pt>
                <c:pt idx="11114">
                  <c:v>-0.36382199999999998</c:v>
                </c:pt>
                <c:pt idx="11115">
                  <c:v>-0.35494300000000001</c:v>
                </c:pt>
                <c:pt idx="11116">
                  <c:v>-0.48154400000000003</c:v>
                </c:pt>
                <c:pt idx="11117">
                  <c:v>3.3814999999999998E-2</c:v>
                </c:pt>
                <c:pt idx="11118">
                  <c:v>-0.76349999999999996</c:v>
                </c:pt>
                <c:pt idx="11119">
                  <c:v>-0.69540999999999997</c:v>
                </c:pt>
                <c:pt idx="11120">
                  <c:v>-0.39920899999999998</c:v>
                </c:pt>
                <c:pt idx="11121">
                  <c:v>-0.34411700000000001</c:v>
                </c:pt>
                <c:pt idx="11122">
                  <c:v>-0.80299299999999996</c:v>
                </c:pt>
                <c:pt idx="11123">
                  <c:v>-1.0399799999999999</c:v>
                </c:pt>
                <c:pt idx="11124">
                  <c:v>0.16183500000000001</c:v>
                </c:pt>
                <c:pt idx="11125">
                  <c:v>-0.18371699999999999</c:v>
                </c:pt>
                <c:pt idx="11126">
                  <c:v>2.5526E-2</c:v>
                </c:pt>
                <c:pt idx="11127">
                  <c:v>2.5526E-2</c:v>
                </c:pt>
                <c:pt idx="11128">
                  <c:v>-0.71823999999999999</c:v>
                </c:pt>
                <c:pt idx="11129">
                  <c:v>-0.69011900000000004</c:v>
                </c:pt>
                <c:pt idx="11130">
                  <c:v>-1.0158700000000001</c:v>
                </c:pt>
                <c:pt idx="11131">
                  <c:v>-0.98014999999999997</c:v>
                </c:pt>
                <c:pt idx="11132">
                  <c:v>-0.69011900000000004</c:v>
                </c:pt>
                <c:pt idx="11133">
                  <c:v>-1.00881</c:v>
                </c:pt>
                <c:pt idx="11134">
                  <c:v>-0.78867200000000004</c:v>
                </c:pt>
                <c:pt idx="11135">
                  <c:v>-0.69011900000000004</c:v>
                </c:pt>
                <c:pt idx="11136">
                  <c:v>-1.2497799999999999</c:v>
                </c:pt>
                <c:pt idx="11137">
                  <c:v>-0.215479</c:v>
                </c:pt>
                <c:pt idx="11138">
                  <c:v>-0.19325700000000001</c:v>
                </c:pt>
                <c:pt idx="11139">
                  <c:v>0.315859</c:v>
                </c:pt>
                <c:pt idx="11140">
                  <c:v>0.315859</c:v>
                </c:pt>
                <c:pt idx="11141">
                  <c:v>-1.01485</c:v>
                </c:pt>
                <c:pt idx="11142">
                  <c:v>-0.24704899999999999</c:v>
                </c:pt>
                <c:pt idx="11143">
                  <c:v>0.22194800000000001</c:v>
                </c:pt>
                <c:pt idx="11144">
                  <c:v>0.26211600000000002</c:v>
                </c:pt>
                <c:pt idx="11145">
                  <c:v>-0.146843</c:v>
                </c:pt>
                <c:pt idx="11146">
                  <c:v>5.7758999999999998E-2</c:v>
                </c:pt>
                <c:pt idx="11147">
                  <c:v>-0.47816900000000001</c:v>
                </c:pt>
                <c:pt idx="11148">
                  <c:v>-1.0720000000000001</c:v>
                </c:pt>
                <c:pt idx="11149">
                  <c:v>-0.55017300000000002</c:v>
                </c:pt>
                <c:pt idx="11150">
                  <c:v>0.1129</c:v>
                </c:pt>
                <c:pt idx="11151">
                  <c:v>8.7987999999999997E-2</c:v>
                </c:pt>
                <c:pt idx="11152">
                  <c:v>0.13087599999999999</c:v>
                </c:pt>
                <c:pt idx="11153">
                  <c:v>-0.146843</c:v>
                </c:pt>
                <c:pt idx="11154">
                  <c:v>-0.551292</c:v>
                </c:pt>
                <c:pt idx="11155">
                  <c:v>4.3358000000000001E-2</c:v>
                </c:pt>
                <c:pt idx="11156">
                  <c:v>-1.04135</c:v>
                </c:pt>
                <c:pt idx="11157">
                  <c:v>-0.98382199999999997</c:v>
                </c:pt>
                <c:pt idx="11158">
                  <c:v>-0.98382199999999997</c:v>
                </c:pt>
                <c:pt idx="11159">
                  <c:v>-0.91742900000000005</c:v>
                </c:pt>
                <c:pt idx="11160">
                  <c:v>-1.2420599999999999</c:v>
                </c:pt>
                <c:pt idx="11161">
                  <c:v>-0.91742900000000005</c:v>
                </c:pt>
                <c:pt idx="11162">
                  <c:v>-1.18174</c:v>
                </c:pt>
                <c:pt idx="11163">
                  <c:v>-0.307087</c:v>
                </c:pt>
                <c:pt idx="11164">
                  <c:v>0.20472899999999999</c:v>
                </c:pt>
                <c:pt idx="11165">
                  <c:v>0.10538599999999999</c:v>
                </c:pt>
                <c:pt idx="11166">
                  <c:v>0.183863</c:v>
                </c:pt>
                <c:pt idx="11167">
                  <c:v>-0.64712199999999998</c:v>
                </c:pt>
                <c:pt idx="11168">
                  <c:v>0.39349699999999999</c:v>
                </c:pt>
                <c:pt idx="11169">
                  <c:v>0.39349699999999999</c:v>
                </c:pt>
                <c:pt idx="11170">
                  <c:v>-0.43810399999999999</c:v>
                </c:pt>
                <c:pt idx="11171">
                  <c:v>-0.22040499999999999</c:v>
                </c:pt>
                <c:pt idx="11172">
                  <c:v>-0.57033400000000001</c:v>
                </c:pt>
                <c:pt idx="11173">
                  <c:v>0.39349699999999999</c:v>
                </c:pt>
                <c:pt idx="11174">
                  <c:v>0.17675199999999999</c:v>
                </c:pt>
                <c:pt idx="11175">
                  <c:v>-1.1229499999999999</c:v>
                </c:pt>
                <c:pt idx="11176">
                  <c:v>-0.49200199999999999</c:v>
                </c:pt>
                <c:pt idx="11177">
                  <c:v>0.47806199999999999</c:v>
                </c:pt>
                <c:pt idx="11178">
                  <c:v>-0.50440700000000005</c:v>
                </c:pt>
                <c:pt idx="11179">
                  <c:v>0.13678100000000001</c:v>
                </c:pt>
                <c:pt idx="11180">
                  <c:v>-0.34307399999999999</c:v>
                </c:pt>
                <c:pt idx="11181">
                  <c:v>6.6158999999999996E-2</c:v>
                </c:pt>
                <c:pt idx="11182">
                  <c:v>-6.2042E-2</c:v>
                </c:pt>
                <c:pt idx="11183">
                  <c:v>0.33117400000000002</c:v>
                </c:pt>
                <c:pt idx="11184">
                  <c:v>-0.16398099999999999</c:v>
                </c:pt>
                <c:pt idx="11185">
                  <c:v>5.2603999999999998E-2</c:v>
                </c:pt>
                <c:pt idx="11186">
                  <c:v>-6.4713000000000007E-2</c:v>
                </c:pt>
                <c:pt idx="11187">
                  <c:v>-6.4713000000000007E-2</c:v>
                </c:pt>
                <c:pt idx="11188">
                  <c:v>0.57149099999999997</c:v>
                </c:pt>
                <c:pt idx="11189">
                  <c:v>0.34878900000000002</c:v>
                </c:pt>
                <c:pt idx="11190">
                  <c:v>3.9600999999999997E-2</c:v>
                </c:pt>
                <c:pt idx="11191">
                  <c:v>0.57149099999999997</c:v>
                </c:pt>
                <c:pt idx="11192">
                  <c:v>0.79566800000000004</c:v>
                </c:pt>
                <c:pt idx="11193">
                  <c:v>-0.63259699999999996</c:v>
                </c:pt>
                <c:pt idx="11194">
                  <c:v>0.79566800000000004</c:v>
                </c:pt>
                <c:pt idx="11195">
                  <c:v>3.1400999999999998E-2</c:v>
                </c:pt>
                <c:pt idx="11196">
                  <c:v>-0.21822</c:v>
                </c:pt>
                <c:pt idx="11197">
                  <c:v>0.112567</c:v>
                </c:pt>
                <c:pt idx="11198">
                  <c:v>8.6845000000000006E-2</c:v>
                </c:pt>
                <c:pt idx="11199">
                  <c:v>0.32879199999999997</c:v>
                </c:pt>
                <c:pt idx="11200">
                  <c:v>-0.18940699999999999</c:v>
                </c:pt>
                <c:pt idx="11201">
                  <c:v>3.1400999999999998E-2</c:v>
                </c:pt>
                <c:pt idx="11202">
                  <c:v>-0.21000199999999999</c:v>
                </c:pt>
                <c:pt idx="11203">
                  <c:v>0.79566800000000004</c:v>
                </c:pt>
                <c:pt idx="11204">
                  <c:v>-9.2323000000000002E-2</c:v>
                </c:pt>
                <c:pt idx="11205">
                  <c:v>8.9981000000000005E-2</c:v>
                </c:pt>
                <c:pt idx="11206">
                  <c:v>-9.2323000000000002E-2</c:v>
                </c:pt>
                <c:pt idx="11207">
                  <c:v>8.6845000000000006E-2</c:v>
                </c:pt>
                <c:pt idx="11208">
                  <c:v>-0.37191200000000002</c:v>
                </c:pt>
                <c:pt idx="11209">
                  <c:v>-0.73109999999999997</c:v>
                </c:pt>
                <c:pt idx="11210">
                  <c:v>0.18256800000000001</c:v>
                </c:pt>
                <c:pt idx="11211">
                  <c:v>-0.66082799999999997</c:v>
                </c:pt>
                <c:pt idx="11212">
                  <c:v>0.162442</c:v>
                </c:pt>
                <c:pt idx="11213">
                  <c:v>-1.2761499999999999</c:v>
                </c:pt>
                <c:pt idx="11214">
                  <c:v>-2.8199999999999999E-2</c:v>
                </c:pt>
                <c:pt idx="11215">
                  <c:v>5.5816999999999999E-2</c:v>
                </c:pt>
                <c:pt idx="11216">
                  <c:v>-0.53412099999999996</c:v>
                </c:pt>
                <c:pt idx="11217">
                  <c:v>-0.30006100000000002</c:v>
                </c:pt>
                <c:pt idx="11218">
                  <c:v>0.24913399999999999</c:v>
                </c:pt>
                <c:pt idx="11219">
                  <c:v>-0.18744</c:v>
                </c:pt>
                <c:pt idx="11220">
                  <c:v>-0.14416999999999999</c:v>
                </c:pt>
                <c:pt idx="11221">
                  <c:v>0.66371899999999995</c:v>
                </c:pt>
                <c:pt idx="11222">
                  <c:v>0.107447</c:v>
                </c:pt>
                <c:pt idx="11223">
                  <c:v>0.352655</c:v>
                </c:pt>
                <c:pt idx="11224">
                  <c:v>-0.86219800000000002</c:v>
                </c:pt>
                <c:pt idx="11225">
                  <c:v>-0.14416999999999999</c:v>
                </c:pt>
                <c:pt idx="11226">
                  <c:v>0.30902299999999999</c:v>
                </c:pt>
                <c:pt idx="11227">
                  <c:v>0.30902299999999999</c:v>
                </c:pt>
                <c:pt idx="11228">
                  <c:v>-0.20343</c:v>
                </c:pt>
                <c:pt idx="11229">
                  <c:v>-0.20343</c:v>
                </c:pt>
                <c:pt idx="11230">
                  <c:v>-0.20343</c:v>
                </c:pt>
                <c:pt idx="11231">
                  <c:v>0.111084</c:v>
                </c:pt>
                <c:pt idx="11232">
                  <c:v>-0.24873100000000001</c:v>
                </c:pt>
                <c:pt idx="11233">
                  <c:v>-0.20343</c:v>
                </c:pt>
                <c:pt idx="11234">
                  <c:v>0.18582599999999999</c:v>
                </c:pt>
                <c:pt idx="11235">
                  <c:v>-1.1266999999999999E-2</c:v>
                </c:pt>
                <c:pt idx="11236">
                  <c:v>0.51201700000000006</c:v>
                </c:pt>
                <c:pt idx="11237">
                  <c:v>-2.1725000000000001E-2</c:v>
                </c:pt>
                <c:pt idx="11238">
                  <c:v>0.11298900000000001</c:v>
                </c:pt>
                <c:pt idx="11239">
                  <c:v>0.29089300000000001</c:v>
                </c:pt>
                <c:pt idx="11240">
                  <c:v>0.51201700000000006</c:v>
                </c:pt>
                <c:pt idx="11241">
                  <c:v>-0.52875399999999995</c:v>
                </c:pt>
                <c:pt idx="11242">
                  <c:v>7.2923000000000002E-2</c:v>
                </c:pt>
                <c:pt idx="11243">
                  <c:v>-0.79307399999999995</c:v>
                </c:pt>
                <c:pt idx="11244">
                  <c:v>-0.14182800000000001</c:v>
                </c:pt>
                <c:pt idx="11245">
                  <c:v>0.340086</c:v>
                </c:pt>
                <c:pt idx="11246">
                  <c:v>-1.2125E-2</c:v>
                </c:pt>
                <c:pt idx="11247">
                  <c:v>-1.1266999999999999E-2</c:v>
                </c:pt>
                <c:pt idx="11248">
                  <c:v>-0.15926999999999999</c:v>
                </c:pt>
                <c:pt idx="11249">
                  <c:v>6.5254000000000006E-2</c:v>
                </c:pt>
                <c:pt idx="11250">
                  <c:v>-2.1725000000000001E-2</c:v>
                </c:pt>
                <c:pt idx="11251">
                  <c:v>-0.86031800000000003</c:v>
                </c:pt>
                <c:pt idx="11252">
                  <c:v>-0.54834499999999997</c:v>
                </c:pt>
                <c:pt idx="11253">
                  <c:v>-0.57055999999999996</c:v>
                </c:pt>
                <c:pt idx="11254">
                  <c:v>-8.1416000000000002E-2</c:v>
                </c:pt>
                <c:pt idx="11255">
                  <c:v>0.27098800000000001</c:v>
                </c:pt>
                <c:pt idx="11256">
                  <c:v>-3.5915000000000002E-2</c:v>
                </c:pt>
                <c:pt idx="11257">
                  <c:v>-0.25078</c:v>
                </c:pt>
                <c:pt idx="11258">
                  <c:v>-1.13646</c:v>
                </c:pt>
                <c:pt idx="11259">
                  <c:v>-0.51580700000000002</c:v>
                </c:pt>
                <c:pt idx="11260">
                  <c:v>-0.49829800000000002</c:v>
                </c:pt>
                <c:pt idx="11261">
                  <c:v>-0.39401399999999998</c:v>
                </c:pt>
                <c:pt idx="11262">
                  <c:v>-0.40374700000000002</c:v>
                </c:pt>
                <c:pt idx="11263">
                  <c:v>-0.31646099999999999</c:v>
                </c:pt>
                <c:pt idx="11264">
                  <c:v>-0.33015499999999998</c:v>
                </c:pt>
                <c:pt idx="11265">
                  <c:v>-0.12948999999999999</c:v>
                </c:pt>
                <c:pt idx="11266">
                  <c:v>-0.51580700000000002</c:v>
                </c:pt>
                <c:pt idx="11267">
                  <c:v>-0.83029299999999995</c:v>
                </c:pt>
                <c:pt idx="11268">
                  <c:v>-0.33015499999999998</c:v>
                </c:pt>
                <c:pt idx="11269">
                  <c:v>-0.13011600000000001</c:v>
                </c:pt>
                <c:pt idx="11270">
                  <c:v>0.37270300000000001</c:v>
                </c:pt>
                <c:pt idx="11271">
                  <c:v>-0.12948999999999999</c:v>
                </c:pt>
                <c:pt idx="11272">
                  <c:v>-8.1416000000000002E-2</c:v>
                </c:pt>
                <c:pt idx="11273">
                  <c:v>5.1976000000000001E-2</c:v>
                </c:pt>
                <c:pt idx="11274">
                  <c:v>-0.59144600000000003</c:v>
                </c:pt>
                <c:pt idx="11275">
                  <c:v>-0.71675699999999998</c:v>
                </c:pt>
                <c:pt idx="11276">
                  <c:v>-1.05596</c:v>
                </c:pt>
                <c:pt idx="11277">
                  <c:v>-0.59144600000000003</c:v>
                </c:pt>
                <c:pt idx="11278">
                  <c:v>-0.830677</c:v>
                </c:pt>
                <c:pt idx="11279">
                  <c:v>-0.24233299999999999</c:v>
                </c:pt>
                <c:pt idx="11280">
                  <c:v>-1.4144600000000001</c:v>
                </c:pt>
                <c:pt idx="11281">
                  <c:v>-0.45819900000000002</c:v>
                </c:pt>
                <c:pt idx="11282">
                  <c:v>-0.84657000000000004</c:v>
                </c:pt>
                <c:pt idx="11283">
                  <c:v>-0.59144600000000003</c:v>
                </c:pt>
                <c:pt idx="11284">
                  <c:v>8.1791000000000003E-2</c:v>
                </c:pt>
                <c:pt idx="11285">
                  <c:v>-0.292985</c:v>
                </c:pt>
                <c:pt idx="11286">
                  <c:v>-0.69720300000000002</c:v>
                </c:pt>
                <c:pt idx="11287">
                  <c:v>5.1976000000000001E-2</c:v>
                </c:pt>
                <c:pt idx="11288">
                  <c:v>-0.67252100000000004</c:v>
                </c:pt>
                <c:pt idx="11289">
                  <c:v>-0.81267800000000001</c:v>
                </c:pt>
                <c:pt idx="11290">
                  <c:v>-0.85418700000000003</c:v>
                </c:pt>
                <c:pt idx="11291">
                  <c:v>-1.0681099999999999</c:v>
                </c:pt>
                <c:pt idx="11292">
                  <c:v>-0.46487299999999998</c:v>
                </c:pt>
                <c:pt idx="11293">
                  <c:v>-0.34747600000000001</c:v>
                </c:pt>
                <c:pt idx="11294">
                  <c:v>-0.65827000000000002</c:v>
                </c:pt>
                <c:pt idx="11295">
                  <c:v>-0.19225500000000001</c:v>
                </c:pt>
                <c:pt idx="11296">
                  <c:v>-0.476962</c:v>
                </c:pt>
                <c:pt idx="11297">
                  <c:v>-0.70183399999999996</c:v>
                </c:pt>
                <c:pt idx="11298">
                  <c:v>-0.65269999999999995</c:v>
                </c:pt>
                <c:pt idx="11299">
                  <c:v>-0.91737800000000003</c:v>
                </c:pt>
                <c:pt idx="11300">
                  <c:v>-0.70473399999999997</c:v>
                </c:pt>
                <c:pt idx="11301">
                  <c:v>-0.16858799999999999</c:v>
                </c:pt>
                <c:pt idx="11302">
                  <c:v>-1.09399</c:v>
                </c:pt>
                <c:pt idx="11303">
                  <c:v>-1.2894600000000001</c:v>
                </c:pt>
                <c:pt idx="11304">
                  <c:v>-0.476962</c:v>
                </c:pt>
                <c:pt idx="11305">
                  <c:v>-0.73881799999999997</c:v>
                </c:pt>
                <c:pt idx="11306">
                  <c:v>-0.95559799999999995</c:v>
                </c:pt>
                <c:pt idx="11307">
                  <c:v>-1.2183600000000001</c:v>
                </c:pt>
                <c:pt idx="11308">
                  <c:v>-0.50082099999999996</c:v>
                </c:pt>
                <c:pt idx="11309">
                  <c:v>-0.105796</c:v>
                </c:pt>
                <c:pt idx="11310">
                  <c:v>-0.73881799999999997</c:v>
                </c:pt>
                <c:pt idx="11311">
                  <c:v>-1.3737600000000001</c:v>
                </c:pt>
                <c:pt idx="11312">
                  <c:v>-0.71675699999999998</c:v>
                </c:pt>
                <c:pt idx="11313">
                  <c:v>-0.85464700000000005</c:v>
                </c:pt>
                <c:pt idx="11314">
                  <c:v>-6.8265999999999993E-2</c:v>
                </c:pt>
                <c:pt idx="11315">
                  <c:v>-0.91737800000000003</c:v>
                </c:pt>
                <c:pt idx="11316">
                  <c:v>-0.91737800000000003</c:v>
                </c:pt>
                <c:pt idx="11317">
                  <c:v>-1.3485400000000001</c:v>
                </c:pt>
                <c:pt idx="11318">
                  <c:v>-1.0452300000000001</c:v>
                </c:pt>
                <c:pt idx="11319">
                  <c:v>-1.23122</c:v>
                </c:pt>
                <c:pt idx="11320">
                  <c:v>-1.05671</c:v>
                </c:pt>
                <c:pt idx="11321">
                  <c:v>-0.751081</c:v>
                </c:pt>
                <c:pt idx="11322">
                  <c:v>-0.966055</c:v>
                </c:pt>
                <c:pt idx="11323">
                  <c:v>-1.3737600000000001</c:v>
                </c:pt>
                <c:pt idx="11324">
                  <c:v>-0.95525800000000005</c:v>
                </c:pt>
                <c:pt idx="11325">
                  <c:v>-0.68473300000000004</c:v>
                </c:pt>
                <c:pt idx="11326">
                  <c:v>-0.49873800000000001</c:v>
                </c:pt>
                <c:pt idx="11327">
                  <c:v>-0.476962</c:v>
                </c:pt>
                <c:pt idx="11328">
                  <c:v>-0.89309099999999997</c:v>
                </c:pt>
                <c:pt idx="11329">
                  <c:v>-1.27197</c:v>
                </c:pt>
                <c:pt idx="11330">
                  <c:v>-0.50327500000000003</c:v>
                </c:pt>
                <c:pt idx="11331">
                  <c:v>-0.74789300000000003</c:v>
                </c:pt>
                <c:pt idx="11332">
                  <c:v>-1.06162</c:v>
                </c:pt>
                <c:pt idx="11333">
                  <c:v>-1.12052</c:v>
                </c:pt>
                <c:pt idx="11334">
                  <c:v>-0.87156</c:v>
                </c:pt>
                <c:pt idx="11335">
                  <c:v>-1.53424</c:v>
                </c:pt>
                <c:pt idx="11336">
                  <c:v>-0.83094800000000002</c:v>
                </c:pt>
                <c:pt idx="11337">
                  <c:v>-0.98707800000000001</c:v>
                </c:pt>
                <c:pt idx="11338">
                  <c:v>-1.4759100000000001</c:v>
                </c:pt>
                <c:pt idx="11339">
                  <c:v>-0.46576400000000001</c:v>
                </c:pt>
                <c:pt idx="11340">
                  <c:v>-0.86773999999999996</c:v>
                </c:pt>
                <c:pt idx="11341">
                  <c:v>-0.81486099999999995</c:v>
                </c:pt>
                <c:pt idx="11342">
                  <c:v>-0.81486099999999995</c:v>
                </c:pt>
                <c:pt idx="11343">
                  <c:v>-1.3967799999999999</c:v>
                </c:pt>
                <c:pt idx="11344">
                  <c:v>-0.88031499999999996</c:v>
                </c:pt>
                <c:pt idx="11345">
                  <c:v>-0.50327500000000003</c:v>
                </c:pt>
                <c:pt idx="11346">
                  <c:v>-1.3984799999999999</c:v>
                </c:pt>
                <c:pt idx="11347">
                  <c:v>-1.3984799999999999</c:v>
                </c:pt>
                <c:pt idx="11348">
                  <c:v>-0.98707800000000001</c:v>
                </c:pt>
                <c:pt idx="11349">
                  <c:v>-1.2043999999999999</c:v>
                </c:pt>
                <c:pt idx="11350">
                  <c:v>-0.83094800000000002</c:v>
                </c:pt>
                <c:pt idx="11351">
                  <c:v>-0.67848600000000003</c:v>
                </c:pt>
                <c:pt idx="11352">
                  <c:v>-1.1543399999999999</c:v>
                </c:pt>
                <c:pt idx="11353">
                  <c:v>-0.96484400000000003</c:v>
                </c:pt>
                <c:pt idx="11354">
                  <c:v>-0.18720999999999999</c:v>
                </c:pt>
                <c:pt idx="11355">
                  <c:v>-1.93946</c:v>
                </c:pt>
                <c:pt idx="11356">
                  <c:v>-0.67848600000000003</c:v>
                </c:pt>
                <c:pt idx="11357">
                  <c:v>-0.51671100000000003</c:v>
                </c:pt>
                <c:pt idx="11358">
                  <c:v>-0.34386699999999998</c:v>
                </c:pt>
                <c:pt idx="11359">
                  <c:v>-0.226079</c:v>
                </c:pt>
                <c:pt idx="11360">
                  <c:v>-0.73061100000000001</c:v>
                </c:pt>
                <c:pt idx="11361">
                  <c:v>-9.0828999999999993E-2</c:v>
                </c:pt>
                <c:pt idx="11362">
                  <c:v>-0.49079299999999998</c:v>
                </c:pt>
                <c:pt idx="11363">
                  <c:v>-0.13156399999999999</c:v>
                </c:pt>
                <c:pt idx="11364">
                  <c:v>-0.67268499999999998</c:v>
                </c:pt>
                <c:pt idx="11365">
                  <c:v>-0.13156399999999999</c:v>
                </c:pt>
                <c:pt idx="11366">
                  <c:v>-0.34559800000000002</c:v>
                </c:pt>
                <c:pt idx="11367">
                  <c:v>-0.582453</c:v>
                </c:pt>
                <c:pt idx="11368">
                  <c:v>0.104065</c:v>
                </c:pt>
                <c:pt idx="11369">
                  <c:v>-0.25739400000000001</c:v>
                </c:pt>
                <c:pt idx="11370">
                  <c:v>-0.41751899999999997</c:v>
                </c:pt>
                <c:pt idx="11371">
                  <c:v>-0.60243400000000003</c:v>
                </c:pt>
                <c:pt idx="11372">
                  <c:v>-0.333839</c:v>
                </c:pt>
                <c:pt idx="11373">
                  <c:v>-0.33874700000000002</c:v>
                </c:pt>
                <c:pt idx="11374">
                  <c:v>-0.333839</c:v>
                </c:pt>
                <c:pt idx="11375">
                  <c:v>-0.17268600000000001</c:v>
                </c:pt>
                <c:pt idx="11376">
                  <c:v>-0.17268600000000001</c:v>
                </c:pt>
                <c:pt idx="11377">
                  <c:v>-0.81555</c:v>
                </c:pt>
                <c:pt idx="11378">
                  <c:v>-0.42252499999999998</c:v>
                </c:pt>
                <c:pt idx="11379">
                  <c:v>-0.63666800000000001</c:v>
                </c:pt>
                <c:pt idx="11380">
                  <c:v>-0.63666800000000001</c:v>
                </c:pt>
                <c:pt idx="11381">
                  <c:v>-0.33874700000000002</c:v>
                </c:pt>
                <c:pt idx="11382">
                  <c:v>-0.70372299999999999</c:v>
                </c:pt>
                <c:pt idx="11383">
                  <c:v>-0.60243400000000003</c:v>
                </c:pt>
                <c:pt idx="11384">
                  <c:v>-1.01172</c:v>
                </c:pt>
                <c:pt idx="11385">
                  <c:v>-0.235682</c:v>
                </c:pt>
                <c:pt idx="11386">
                  <c:v>-0.78330500000000003</c:v>
                </c:pt>
                <c:pt idx="11387">
                  <c:v>-0.70372299999999999</c:v>
                </c:pt>
                <c:pt idx="11388">
                  <c:v>-0.63219800000000004</c:v>
                </c:pt>
                <c:pt idx="11389">
                  <c:v>-0.30221599999999998</c:v>
                </c:pt>
                <c:pt idx="11390">
                  <c:v>-0.78330500000000003</c:v>
                </c:pt>
                <c:pt idx="11391">
                  <c:v>-0.60262199999999999</c:v>
                </c:pt>
                <c:pt idx="11392">
                  <c:v>-0.914331</c:v>
                </c:pt>
                <c:pt idx="11393">
                  <c:v>0.283327</c:v>
                </c:pt>
                <c:pt idx="11394">
                  <c:v>9.8169999999999993E-3</c:v>
                </c:pt>
                <c:pt idx="11395">
                  <c:v>7.0670999999999998E-2</c:v>
                </c:pt>
                <c:pt idx="11396">
                  <c:v>-0.57503400000000005</c:v>
                </c:pt>
                <c:pt idx="11397">
                  <c:v>-0.16542399999999999</c:v>
                </c:pt>
                <c:pt idx="11398">
                  <c:v>0.17452400000000001</c:v>
                </c:pt>
                <c:pt idx="11399">
                  <c:v>7.6272000000000006E-2</c:v>
                </c:pt>
                <c:pt idx="11400">
                  <c:v>-0.20815700000000001</c:v>
                </c:pt>
                <c:pt idx="11401">
                  <c:v>-0.29745300000000002</c:v>
                </c:pt>
                <c:pt idx="11402">
                  <c:v>-7.8340000000000007E-3</c:v>
                </c:pt>
                <c:pt idx="11403">
                  <c:v>0.30204300000000001</c:v>
                </c:pt>
                <c:pt idx="11404">
                  <c:v>-0.45106800000000002</c:v>
                </c:pt>
                <c:pt idx="11405">
                  <c:v>-0.71327300000000005</c:v>
                </c:pt>
                <c:pt idx="11406">
                  <c:v>-0.895231</c:v>
                </c:pt>
                <c:pt idx="11407">
                  <c:v>-6.5032000000000006E-2</c:v>
                </c:pt>
                <c:pt idx="11408">
                  <c:v>-0.29745300000000002</c:v>
                </c:pt>
                <c:pt idx="11409">
                  <c:v>-0.16542399999999999</c:v>
                </c:pt>
                <c:pt idx="11410">
                  <c:v>-0.37539099999999997</c:v>
                </c:pt>
                <c:pt idx="11411">
                  <c:v>-0.29745300000000002</c:v>
                </c:pt>
                <c:pt idx="11412">
                  <c:v>-0.47217900000000002</c:v>
                </c:pt>
                <c:pt idx="11413">
                  <c:v>-0.20833499999999999</c:v>
                </c:pt>
                <c:pt idx="11414">
                  <c:v>-0.208177</c:v>
                </c:pt>
                <c:pt idx="11415">
                  <c:v>-9.4053999999999999E-2</c:v>
                </c:pt>
                <c:pt idx="11416">
                  <c:v>-0.52784900000000001</c:v>
                </c:pt>
                <c:pt idx="11417">
                  <c:v>-2.0164999999999999E-2</c:v>
                </c:pt>
                <c:pt idx="11418">
                  <c:v>-0.74674600000000002</c:v>
                </c:pt>
                <c:pt idx="11419">
                  <c:v>0.15543699999999999</c:v>
                </c:pt>
                <c:pt idx="11420">
                  <c:v>-0.895231</c:v>
                </c:pt>
                <c:pt idx="11421">
                  <c:v>-0.81434700000000004</c:v>
                </c:pt>
                <c:pt idx="11422">
                  <c:v>-0.42619099999999999</c:v>
                </c:pt>
                <c:pt idx="11423">
                  <c:v>-2.0164999999999999E-2</c:v>
                </c:pt>
                <c:pt idx="11424">
                  <c:v>-0.37539099999999997</c:v>
                </c:pt>
                <c:pt idx="11425">
                  <c:v>0.15543699999999999</c:v>
                </c:pt>
                <c:pt idx="11426">
                  <c:v>-0.29788500000000001</c:v>
                </c:pt>
                <c:pt idx="11427">
                  <c:v>-1.5438E-2</c:v>
                </c:pt>
                <c:pt idx="11428">
                  <c:v>-0.26164700000000002</c:v>
                </c:pt>
                <c:pt idx="11429">
                  <c:v>-0.23824899999999999</c:v>
                </c:pt>
                <c:pt idx="11430">
                  <c:v>-0.72970299999999999</c:v>
                </c:pt>
                <c:pt idx="11431">
                  <c:v>-2.9215999999999999E-2</c:v>
                </c:pt>
                <c:pt idx="11432">
                  <c:v>0.226827</c:v>
                </c:pt>
                <c:pt idx="11433">
                  <c:v>-1.5202E-2</c:v>
                </c:pt>
                <c:pt idx="11434">
                  <c:v>-0.85916800000000004</c:v>
                </c:pt>
                <c:pt idx="11435">
                  <c:v>-0.315085</c:v>
                </c:pt>
                <c:pt idx="11436">
                  <c:v>-0.25748900000000002</c:v>
                </c:pt>
                <c:pt idx="11437">
                  <c:v>0.50970499999999996</c:v>
                </c:pt>
                <c:pt idx="11438">
                  <c:v>-0.96099500000000004</c:v>
                </c:pt>
                <c:pt idx="11439">
                  <c:v>2.3283999999999999E-2</c:v>
                </c:pt>
                <c:pt idx="11440">
                  <c:v>-0.252133</c:v>
                </c:pt>
                <c:pt idx="11441">
                  <c:v>-1.33284</c:v>
                </c:pt>
                <c:pt idx="11442">
                  <c:v>0.36903000000000002</c:v>
                </c:pt>
                <c:pt idx="11443">
                  <c:v>-0.96099500000000004</c:v>
                </c:pt>
                <c:pt idx="11444">
                  <c:v>-0.63854</c:v>
                </c:pt>
                <c:pt idx="11445">
                  <c:v>-3.4021000000000003E-2</c:v>
                </c:pt>
                <c:pt idx="11446">
                  <c:v>-0.441967</c:v>
                </c:pt>
                <c:pt idx="11447">
                  <c:v>-0.113173</c:v>
                </c:pt>
                <c:pt idx="11448">
                  <c:v>9.425E-2</c:v>
                </c:pt>
                <c:pt idx="11449">
                  <c:v>-0.27062900000000001</c:v>
                </c:pt>
                <c:pt idx="11450">
                  <c:v>0.28169</c:v>
                </c:pt>
                <c:pt idx="11451">
                  <c:v>-1.33284</c:v>
                </c:pt>
                <c:pt idx="11452">
                  <c:v>-0.31758999999999998</c:v>
                </c:pt>
                <c:pt idx="11453">
                  <c:v>-1.8436999999999999E-2</c:v>
                </c:pt>
                <c:pt idx="11454">
                  <c:v>-0.56572199999999995</c:v>
                </c:pt>
                <c:pt idx="11455">
                  <c:v>0.62378199999999995</c:v>
                </c:pt>
                <c:pt idx="11456">
                  <c:v>-0.483682</c:v>
                </c:pt>
                <c:pt idx="11457">
                  <c:v>8.9709999999999998E-3</c:v>
                </c:pt>
                <c:pt idx="11458">
                  <c:v>-0.27062900000000001</c:v>
                </c:pt>
                <c:pt idx="11459">
                  <c:v>-1.5202E-2</c:v>
                </c:pt>
                <c:pt idx="11460">
                  <c:v>-0.96099500000000004</c:v>
                </c:pt>
                <c:pt idx="11461">
                  <c:v>-0.57918999999999998</c:v>
                </c:pt>
                <c:pt idx="11462">
                  <c:v>-0.37511699999999998</c:v>
                </c:pt>
                <c:pt idx="11463">
                  <c:v>-0.37511699999999998</c:v>
                </c:pt>
                <c:pt idx="11464">
                  <c:v>-0.98976399999999998</c:v>
                </c:pt>
                <c:pt idx="11465">
                  <c:v>-0.64353700000000003</c:v>
                </c:pt>
                <c:pt idx="11466">
                  <c:v>0.13047700000000001</c:v>
                </c:pt>
                <c:pt idx="11467">
                  <c:v>-0.59011499999999995</c:v>
                </c:pt>
                <c:pt idx="11468">
                  <c:v>-6.7413000000000001E-2</c:v>
                </c:pt>
                <c:pt idx="11469">
                  <c:v>-0.49404999999999999</c:v>
                </c:pt>
                <c:pt idx="11470">
                  <c:v>-0.34445300000000001</c:v>
                </c:pt>
                <c:pt idx="11471">
                  <c:v>-0.54397399999999996</c:v>
                </c:pt>
                <c:pt idx="11472">
                  <c:v>-0.77908100000000002</c:v>
                </c:pt>
                <c:pt idx="11473">
                  <c:v>-0.376023</c:v>
                </c:pt>
                <c:pt idx="11474">
                  <c:v>-0.63631000000000004</c:v>
                </c:pt>
                <c:pt idx="11475">
                  <c:v>-0.58364300000000002</c:v>
                </c:pt>
                <c:pt idx="11476">
                  <c:v>-0.63631000000000004</c:v>
                </c:pt>
                <c:pt idx="11477">
                  <c:v>-0.43434699999999998</c:v>
                </c:pt>
                <c:pt idx="11478">
                  <c:v>0.33815899999999999</c:v>
                </c:pt>
                <c:pt idx="11479">
                  <c:v>-4.9534000000000002E-2</c:v>
                </c:pt>
                <c:pt idx="11480">
                  <c:v>-4.9534000000000002E-2</c:v>
                </c:pt>
                <c:pt idx="11481">
                  <c:v>-0.251722</c:v>
                </c:pt>
                <c:pt idx="11482">
                  <c:v>-1.2473399999999999</c:v>
                </c:pt>
                <c:pt idx="11483">
                  <c:v>-0.49406600000000001</c:v>
                </c:pt>
                <c:pt idx="11484">
                  <c:v>-1.0567899999999999</c:v>
                </c:pt>
                <c:pt idx="11485">
                  <c:v>-0.27318399999999998</c:v>
                </c:pt>
                <c:pt idx="11486">
                  <c:v>0.835005</c:v>
                </c:pt>
                <c:pt idx="11487">
                  <c:v>9.6854999999999997E-2</c:v>
                </c:pt>
                <c:pt idx="11488">
                  <c:v>-0.43637900000000002</c:v>
                </c:pt>
                <c:pt idx="11489">
                  <c:v>-0.52350200000000002</c:v>
                </c:pt>
                <c:pt idx="11490">
                  <c:v>-0.20227200000000001</c:v>
                </c:pt>
                <c:pt idx="11491">
                  <c:v>-0.49406600000000001</c:v>
                </c:pt>
                <c:pt idx="11492">
                  <c:v>-0.52350200000000002</c:v>
                </c:pt>
                <c:pt idx="11493">
                  <c:v>-0.70087200000000005</c:v>
                </c:pt>
                <c:pt idx="11494">
                  <c:v>-0.43434699999999998</c:v>
                </c:pt>
                <c:pt idx="11495">
                  <c:v>-6.8492999999999998E-2</c:v>
                </c:pt>
                <c:pt idx="11496">
                  <c:v>-0.251722</c:v>
                </c:pt>
                <c:pt idx="11497">
                  <c:v>-0.61661699999999997</c:v>
                </c:pt>
                <c:pt idx="11498">
                  <c:v>-0.76995499999999995</c:v>
                </c:pt>
                <c:pt idx="11499">
                  <c:v>-6.8492999999999998E-2</c:v>
                </c:pt>
                <c:pt idx="11500">
                  <c:v>5.8915000000000002E-2</c:v>
                </c:pt>
                <c:pt idx="11501">
                  <c:v>-0.65349900000000005</c:v>
                </c:pt>
                <c:pt idx="11502">
                  <c:v>0.89278299999999999</c:v>
                </c:pt>
                <c:pt idx="11503">
                  <c:v>-0.275252</c:v>
                </c:pt>
                <c:pt idx="11504">
                  <c:v>0.33754200000000001</c:v>
                </c:pt>
                <c:pt idx="11505">
                  <c:v>-0.21829200000000001</c:v>
                </c:pt>
                <c:pt idx="11506">
                  <c:v>0.89278299999999999</c:v>
                </c:pt>
                <c:pt idx="11507">
                  <c:v>-4.8377000000000003E-2</c:v>
                </c:pt>
                <c:pt idx="11508">
                  <c:v>-0.21829200000000001</c:v>
                </c:pt>
                <c:pt idx="11509">
                  <c:v>0.213558</c:v>
                </c:pt>
                <c:pt idx="11510">
                  <c:v>-0.57633100000000004</c:v>
                </c:pt>
                <c:pt idx="11511">
                  <c:v>-0.83253900000000003</c:v>
                </c:pt>
                <c:pt idx="11512">
                  <c:v>-0.275252</c:v>
                </c:pt>
                <c:pt idx="11513">
                  <c:v>-0.126799</c:v>
                </c:pt>
                <c:pt idx="11514">
                  <c:v>-0.53143499999999999</c:v>
                </c:pt>
                <c:pt idx="11515">
                  <c:v>-9.4664999999999999E-2</c:v>
                </c:pt>
                <c:pt idx="11516">
                  <c:v>5.8915000000000002E-2</c:v>
                </c:pt>
                <c:pt idx="11517">
                  <c:v>0.26892500000000003</c:v>
                </c:pt>
                <c:pt idx="11518">
                  <c:v>0.213558</c:v>
                </c:pt>
                <c:pt idx="11519">
                  <c:v>0.25492500000000001</c:v>
                </c:pt>
                <c:pt idx="11520">
                  <c:v>0.28604499999999999</c:v>
                </c:pt>
                <c:pt idx="11521">
                  <c:v>-8.5053000000000004E-2</c:v>
                </c:pt>
                <c:pt idx="11522">
                  <c:v>0.23164499999999999</c:v>
                </c:pt>
                <c:pt idx="11523">
                  <c:v>-0.55154999999999998</c:v>
                </c:pt>
                <c:pt idx="11524">
                  <c:v>-0.92661400000000005</c:v>
                </c:pt>
                <c:pt idx="11525">
                  <c:v>-0.60050899999999996</c:v>
                </c:pt>
                <c:pt idx="11526">
                  <c:v>-0.80407399999999996</c:v>
                </c:pt>
                <c:pt idx="11527">
                  <c:v>-0.241567</c:v>
                </c:pt>
                <c:pt idx="11528">
                  <c:v>-0.92661400000000005</c:v>
                </c:pt>
                <c:pt idx="11529">
                  <c:v>-5.9968E-2</c:v>
                </c:pt>
                <c:pt idx="11530">
                  <c:v>-0.35903400000000002</c:v>
                </c:pt>
                <c:pt idx="11531">
                  <c:v>-0.60440499999999997</c:v>
                </c:pt>
                <c:pt idx="11532">
                  <c:v>-0.94966200000000001</c:v>
                </c:pt>
                <c:pt idx="11533">
                  <c:v>-0.52652100000000002</c:v>
                </c:pt>
                <c:pt idx="11534">
                  <c:v>-0.66012999999999999</c:v>
                </c:pt>
                <c:pt idx="11535">
                  <c:v>-0.56774800000000003</c:v>
                </c:pt>
                <c:pt idx="11536">
                  <c:v>-5.5921999999999999E-2</c:v>
                </c:pt>
                <c:pt idx="11537">
                  <c:v>-0.11826</c:v>
                </c:pt>
                <c:pt idx="11538">
                  <c:v>-6.1511999999999997E-2</c:v>
                </c:pt>
                <c:pt idx="11539">
                  <c:v>-0.402229</c:v>
                </c:pt>
                <c:pt idx="11540">
                  <c:v>-0.104131</c:v>
                </c:pt>
                <c:pt idx="11541">
                  <c:v>-0.13391</c:v>
                </c:pt>
                <c:pt idx="11542">
                  <c:v>-0.83146900000000001</c:v>
                </c:pt>
                <c:pt idx="11543">
                  <c:v>-0.16734499999999999</c:v>
                </c:pt>
                <c:pt idx="11544">
                  <c:v>-0.83146900000000001</c:v>
                </c:pt>
                <c:pt idx="11545">
                  <c:v>-1.0279</c:v>
                </c:pt>
                <c:pt idx="11546">
                  <c:v>-0.33279700000000001</c:v>
                </c:pt>
                <c:pt idx="11547">
                  <c:v>-1.74701</c:v>
                </c:pt>
                <c:pt idx="11548">
                  <c:v>-0.61602199999999996</c:v>
                </c:pt>
                <c:pt idx="11549">
                  <c:v>-0.56774800000000003</c:v>
                </c:pt>
                <c:pt idx="11550">
                  <c:v>-0.85332699999999995</c:v>
                </c:pt>
                <c:pt idx="11551">
                  <c:v>-0.85332699999999995</c:v>
                </c:pt>
                <c:pt idx="11552">
                  <c:v>-0.197792</c:v>
                </c:pt>
                <c:pt idx="11553">
                  <c:v>-0.64843600000000001</c:v>
                </c:pt>
                <c:pt idx="11554">
                  <c:v>-1.28972</c:v>
                </c:pt>
                <c:pt idx="11555">
                  <c:v>-0.115719</c:v>
                </c:pt>
                <c:pt idx="11556">
                  <c:v>-0.57783200000000001</c:v>
                </c:pt>
                <c:pt idx="11557">
                  <c:v>-0.40387499999999998</c:v>
                </c:pt>
                <c:pt idx="11558">
                  <c:v>-1.08121</c:v>
                </c:pt>
                <c:pt idx="11559">
                  <c:v>-0.67997799999999997</c:v>
                </c:pt>
                <c:pt idx="11560">
                  <c:v>-0.39325700000000002</c:v>
                </c:pt>
                <c:pt idx="11561">
                  <c:v>-0.37789400000000001</c:v>
                </c:pt>
                <c:pt idx="11562">
                  <c:v>-0.45184299999999999</c:v>
                </c:pt>
                <c:pt idx="11563">
                  <c:v>-1.24146</c:v>
                </c:pt>
                <c:pt idx="11564">
                  <c:v>-0.55565699999999996</c:v>
                </c:pt>
                <c:pt idx="11565">
                  <c:v>-0.115719</c:v>
                </c:pt>
                <c:pt idx="11566">
                  <c:v>-0.20761299999999999</c:v>
                </c:pt>
                <c:pt idx="11567">
                  <c:v>-0.38362299999999999</c:v>
                </c:pt>
                <c:pt idx="11568">
                  <c:v>-0.52813900000000003</c:v>
                </c:pt>
                <c:pt idx="11569">
                  <c:v>-0.55565699999999996</c:v>
                </c:pt>
                <c:pt idx="11570">
                  <c:v>-1.08121</c:v>
                </c:pt>
                <c:pt idx="11571">
                  <c:v>-0.932782</c:v>
                </c:pt>
                <c:pt idx="11572">
                  <c:v>-0.932782</c:v>
                </c:pt>
                <c:pt idx="11573">
                  <c:v>-1.13768</c:v>
                </c:pt>
                <c:pt idx="11574">
                  <c:v>-0.68012399999999995</c:v>
                </c:pt>
                <c:pt idx="11575">
                  <c:v>-1.2932600000000001</c:v>
                </c:pt>
                <c:pt idx="11576">
                  <c:v>-0.68825400000000003</c:v>
                </c:pt>
                <c:pt idx="11577">
                  <c:v>-0.28249800000000003</c:v>
                </c:pt>
                <c:pt idx="11578">
                  <c:v>-1.2932600000000001</c:v>
                </c:pt>
                <c:pt idx="11579">
                  <c:v>-0.10244499999999999</c:v>
                </c:pt>
                <c:pt idx="11580">
                  <c:v>-0.56818400000000002</c:v>
                </c:pt>
                <c:pt idx="11581">
                  <c:v>-0.21022199999999999</c:v>
                </c:pt>
                <c:pt idx="11582">
                  <c:v>-0.92737000000000003</c:v>
                </c:pt>
                <c:pt idx="11583">
                  <c:v>-0.80583800000000005</c:v>
                </c:pt>
                <c:pt idx="11584">
                  <c:v>-0.92737000000000003</c:v>
                </c:pt>
                <c:pt idx="11585">
                  <c:v>-0.92737000000000003</c:v>
                </c:pt>
                <c:pt idx="11586">
                  <c:v>0.379689</c:v>
                </c:pt>
                <c:pt idx="11587">
                  <c:v>0.13566500000000001</c:v>
                </c:pt>
                <c:pt idx="11588">
                  <c:v>-0.70505799999999996</c:v>
                </c:pt>
                <c:pt idx="11589">
                  <c:v>-7.1317000000000005E-2</c:v>
                </c:pt>
                <c:pt idx="11590">
                  <c:v>9.9500000000000005E-3</c:v>
                </c:pt>
                <c:pt idx="11591">
                  <c:v>-0.68730100000000005</c:v>
                </c:pt>
                <c:pt idx="11592">
                  <c:v>-0.20655000000000001</c:v>
                </c:pt>
                <c:pt idx="11593">
                  <c:v>-0.43514900000000001</c:v>
                </c:pt>
                <c:pt idx="11594">
                  <c:v>-0.93804900000000002</c:v>
                </c:pt>
                <c:pt idx="11595">
                  <c:v>-0.93804900000000002</c:v>
                </c:pt>
                <c:pt idx="11596">
                  <c:v>-0.30279699999999998</c:v>
                </c:pt>
                <c:pt idx="11597">
                  <c:v>1.2808E-2</c:v>
                </c:pt>
                <c:pt idx="11598">
                  <c:v>0.339449</c:v>
                </c:pt>
                <c:pt idx="11599">
                  <c:v>-0.78990000000000005</c:v>
                </c:pt>
                <c:pt idx="11600">
                  <c:v>-0.38573600000000002</c:v>
                </c:pt>
                <c:pt idx="11601">
                  <c:v>-1.6234299999999999</c:v>
                </c:pt>
                <c:pt idx="11602">
                  <c:v>-0.97719100000000003</c:v>
                </c:pt>
                <c:pt idx="11603">
                  <c:v>-0.90007300000000001</c:v>
                </c:pt>
                <c:pt idx="11604">
                  <c:v>-0.28108899999999998</c:v>
                </c:pt>
                <c:pt idx="11605">
                  <c:v>-0.77191200000000004</c:v>
                </c:pt>
                <c:pt idx="11606">
                  <c:v>-0.77191200000000004</c:v>
                </c:pt>
                <c:pt idx="11607">
                  <c:v>-0.78990000000000005</c:v>
                </c:pt>
                <c:pt idx="11608">
                  <c:v>-0.72296099999999996</c:v>
                </c:pt>
                <c:pt idx="11609">
                  <c:v>-0.58419200000000004</c:v>
                </c:pt>
                <c:pt idx="11610">
                  <c:v>-0.78990000000000005</c:v>
                </c:pt>
                <c:pt idx="11611">
                  <c:v>-0.49919200000000002</c:v>
                </c:pt>
                <c:pt idx="11612">
                  <c:v>-0.73054399999999997</c:v>
                </c:pt>
                <c:pt idx="11613">
                  <c:v>-8.4140999999999994E-2</c:v>
                </c:pt>
                <c:pt idx="11614">
                  <c:v>-8.4140999999999994E-2</c:v>
                </c:pt>
                <c:pt idx="11615">
                  <c:v>-0.73161299999999996</c:v>
                </c:pt>
                <c:pt idx="11616">
                  <c:v>-0.10267900000000001</c:v>
                </c:pt>
                <c:pt idx="11617">
                  <c:v>-0.10267900000000001</c:v>
                </c:pt>
                <c:pt idx="11618">
                  <c:v>-2.2943999999999999E-2</c:v>
                </c:pt>
                <c:pt idx="11619">
                  <c:v>-0.26855400000000001</c:v>
                </c:pt>
                <c:pt idx="11620">
                  <c:v>-0.11978</c:v>
                </c:pt>
                <c:pt idx="11621">
                  <c:v>0.50517000000000001</c:v>
                </c:pt>
                <c:pt idx="11622">
                  <c:v>0.56799299999999997</c:v>
                </c:pt>
                <c:pt idx="11623">
                  <c:v>0.17428199999999999</c:v>
                </c:pt>
                <c:pt idx="11624">
                  <c:v>-0.27161600000000002</c:v>
                </c:pt>
                <c:pt idx="11625">
                  <c:v>-0.54858899999999999</c:v>
                </c:pt>
                <c:pt idx="11626">
                  <c:v>0.56799299999999997</c:v>
                </c:pt>
                <c:pt idx="11627">
                  <c:v>-0.21867500000000001</c:v>
                </c:pt>
                <c:pt idx="11628">
                  <c:v>0.16025</c:v>
                </c:pt>
                <c:pt idx="11629">
                  <c:v>-0.27161600000000002</c:v>
                </c:pt>
                <c:pt idx="11630">
                  <c:v>0.17428199999999999</c:v>
                </c:pt>
                <c:pt idx="11631">
                  <c:v>-0.63400699999999999</c:v>
                </c:pt>
                <c:pt idx="11632">
                  <c:v>-0.63400699999999999</c:v>
                </c:pt>
                <c:pt idx="11633">
                  <c:v>-0.63400699999999999</c:v>
                </c:pt>
                <c:pt idx="11634">
                  <c:v>0.26363999999999999</c:v>
                </c:pt>
                <c:pt idx="11635">
                  <c:v>0.26297199999999998</c:v>
                </c:pt>
                <c:pt idx="11636">
                  <c:v>-0.32670500000000002</c:v>
                </c:pt>
                <c:pt idx="11637">
                  <c:v>-0.39776400000000001</c:v>
                </c:pt>
                <c:pt idx="11638">
                  <c:v>0.115984</c:v>
                </c:pt>
                <c:pt idx="11639">
                  <c:v>-0.49159700000000001</c:v>
                </c:pt>
                <c:pt idx="11640">
                  <c:v>-0.65859699999999999</c:v>
                </c:pt>
                <c:pt idx="11641">
                  <c:v>-0.39776400000000001</c:v>
                </c:pt>
                <c:pt idx="11642">
                  <c:v>0.329681</c:v>
                </c:pt>
                <c:pt idx="11643">
                  <c:v>-0.53767100000000001</c:v>
                </c:pt>
                <c:pt idx="11644">
                  <c:v>0.186611</c:v>
                </c:pt>
                <c:pt idx="11645">
                  <c:v>-0.31084499999999998</c:v>
                </c:pt>
                <c:pt idx="11646">
                  <c:v>1.4683999999999999E-2</c:v>
                </c:pt>
                <c:pt idx="11647">
                  <c:v>0.66253200000000001</c:v>
                </c:pt>
                <c:pt idx="11648">
                  <c:v>0.25646099999999999</c:v>
                </c:pt>
                <c:pt idx="11649">
                  <c:v>-0.60688500000000001</c:v>
                </c:pt>
                <c:pt idx="11650">
                  <c:v>-0.70615899999999998</c:v>
                </c:pt>
                <c:pt idx="11651">
                  <c:v>-0.32957799999999998</c:v>
                </c:pt>
                <c:pt idx="11652">
                  <c:v>0.17028499999999999</c:v>
                </c:pt>
                <c:pt idx="11653">
                  <c:v>-0.80758399999999997</c:v>
                </c:pt>
                <c:pt idx="11654">
                  <c:v>-0.43790499999999999</c:v>
                </c:pt>
                <c:pt idx="11655">
                  <c:v>-0.86865800000000004</c:v>
                </c:pt>
                <c:pt idx="11656">
                  <c:v>-0.63592000000000004</c:v>
                </c:pt>
                <c:pt idx="11657">
                  <c:v>-0.77612400000000004</c:v>
                </c:pt>
                <c:pt idx="11658">
                  <c:v>-0.57321299999999997</c:v>
                </c:pt>
                <c:pt idx="11659">
                  <c:v>-0.86865800000000004</c:v>
                </c:pt>
                <c:pt idx="11660">
                  <c:v>-0.63001600000000002</c:v>
                </c:pt>
                <c:pt idx="11661">
                  <c:v>-0.86865800000000004</c:v>
                </c:pt>
                <c:pt idx="11662">
                  <c:v>-0.973935</c:v>
                </c:pt>
                <c:pt idx="11663">
                  <c:v>-0.52025399999999999</c:v>
                </c:pt>
                <c:pt idx="11664">
                  <c:v>-0.97550999999999999</c:v>
                </c:pt>
                <c:pt idx="11665">
                  <c:v>-0.97550999999999999</c:v>
                </c:pt>
                <c:pt idx="11666">
                  <c:v>-0.830009</c:v>
                </c:pt>
                <c:pt idx="11667">
                  <c:v>-0.95937600000000001</c:v>
                </c:pt>
                <c:pt idx="11668">
                  <c:v>-0.86327799999999999</c:v>
                </c:pt>
                <c:pt idx="11669">
                  <c:v>-1.2722500000000001</c:v>
                </c:pt>
                <c:pt idx="11670">
                  <c:v>-0.63824700000000001</c:v>
                </c:pt>
                <c:pt idx="11671">
                  <c:v>-0.70449200000000001</c:v>
                </c:pt>
                <c:pt idx="11672">
                  <c:v>-0.75928399999999996</c:v>
                </c:pt>
                <c:pt idx="11673">
                  <c:v>-0.61368699999999998</c:v>
                </c:pt>
                <c:pt idx="11674">
                  <c:v>-0.52025399999999999</c:v>
                </c:pt>
                <c:pt idx="11675">
                  <c:v>-0.81230400000000003</c:v>
                </c:pt>
                <c:pt idx="11676">
                  <c:v>-0.64042600000000005</c:v>
                </c:pt>
                <c:pt idx="11677">
                  <c:v>-0.61099400000000004</c:v>
                </c:pt>
                <c:pt idx="11678">
                  <c:v>-0.95937600000000001</c:v>
                </c:pt>
                <c:pt idx="11679">
                  <c:v>-0.70449200000000001</c:v>
                </c:pt>
                <c:pt idx="11680">
                  <c:v>-0.33754499999999998</c:v>
                </c:pt>
                <c:pt idx="11681">
                  <c:v>-0.24635099999999999</c:v>
                </c:pt>
                <c:pt idx="11682">
                  <c:v>-0.65553799999999995</c:v>
                </c:pt>
                <c:pt idx="11683">
                  <c:v>-1.6817200000000001</c:v>
                </c:pt>
                <c:pt idx="11684">
                  <c:v>-0.65363499999999997</c:v>
                </c:pt>
                <c:pt idx="11685">
                  <c:v>-0.81230400000000003</c:v>
                </c:pt>
                <c:pt idx="11686">
                  <c:v>-1.1541699999999999</c:v>
                </c:pt>
                <c:pt idx="11687">
                  <c:v>-0.93846600000000002</c:v>
                </c:pt>
                <c:pt idx="11688">
                  <c:v>-1.4638800000000001</c:v>
                </c:pt>
                <c:pt idx="11689">
                  <c:v>-1.5333399999999999</c:v>
                </c:pt>
                <c:pt idx="11690">
                  <c:v>-0.51559699999999997</c:v>
                </c:pt>
                <c:pt idx="11691">
                  <c:v>-1.13615</c:v>
                </c:pt>
                <c:pt idx="11692">
                  <c:v>-1.0867500000000001</c:v>
                </c:pt>
                <c:pt idx="11693">
                  <c:v>-0.38290099999999999</c:v>
                </c:pt>
                <c:pt idx="11694">
                  <c:v>-1.1398299999999999</c:v>
                </c:pt>
                <c:pt idx="11695">
                  <c:v>-1.2435499999999999</c:v>
                </c:pt>
                <c:pt idx="11696">
                  <c:v>-0.73750400000000005</c:v>
                </c:pt>
                <c:pt idx="11697">
                  <c:v>-1.1824699999999999</c:v>
                </c:pt>
                <c:pt idx="11698">
                  <c:v>-0.77832100000000004</c:v>
                </c:pt>
                <c:pt idx="11699">
                  <c:v>-0.70335800000000004</c:v>
                </c:pt>
                <c:pt idx="11700">
                  <c:v>-0.94472900000000004</c:v>
                </c:pt>
                <c:pt idx="11701">
                  <c:v>-1.2337499999999999</c:v>
                </c:pt>
                <c:pt idx="11702">
                  <c:v>-1.35612</c:v>
                </c:pt>
                <c:pt idx="11703">
                  <c:v>-1.21519</c:v>
                </c:pt>
                <c:pt idx="11704">
                  <c:v>-0.47393800000000003</c:v>
                </c:pt>
                <c:pt idx="11705">
                  <c:v>-1.58091</c:v>
                </c:pt>
                <c:pt idx="11706">
                  <c:v>-0.93102600000000002</c:v>
                </c:pt>
                <c:pt idx="11707">
                  <c:v>-0.630633</c:v>
                </c:pt>
                <c:pt idx="11708">
                  <c:v>-0.965194</c:v>
                </c:pt>
                <c:pt idx="11709">
                  <c:v>-0.82244399999999995</c:v>
                </c:pt>
                <c:pt idx="11710">
                  <c:v>-1.6173599999999999</c:v>
                </c:pt>
                <c:pt idx="11711">
                  <c:v>-0.89295400000000003</c:v>
                </c:pt>
                <c:pt idx="11712">
                  <c:v>-0.82157400000000003</c:v>
                </c:pt>
                <c:pt idx="11713">
                  <c:v>-0.91529499999999997</c:v>
                </c:pt>
                <c:pt idx="11714">
                  <c:v>-1.6173599999999999</c:v>
                </c:pt>
                <c:pt idx="11715">
                  <c:v>-1.5333399999999999</c:v>
                </c:pt>
                <c:pt idx="11716">
                  <c:v>-1.7139899999999999</c:v>
                </c:pt>
                <c:pt idx="11717">
                  <c:v>-0.17299500000000001</c:v>
                </c:pt>
                <c:pt idx="11718">
                  <c:v>-1.2337499999999999</c:v>
                </c:pt>
                <c:pt idx="11719">
                  <c:v>-0.49691000000000002</c:v>
                </c:pt>
                <c:pt idx="11720">
                  <c:v>-1.1265499999999999</c:v>
                </c:pt>
                <c:pt idx="11721">
                  <c:v>-1.14611</c:v>
                </c:pt>
                <c:pt idx="11722">
                  <c:v>-1.2544299999999999</c:v>
                </c:pt>
                <c:pt idx="11723">
                  <c:v>-1.1866300000000001</c:v>
                </c:pt>
                <c:pt idx="11724">
                  <c:v>-1.52058</c:v>
                </c:pt>
                <c:pt idx="11725">
                  <c:v>-0.746919</c:v>
                </c:pt>
                <c:pt idx="11726">
                  <c:v>-1.8573</c:v>
                </c:pt>
                <c:pt idx="11727">
                  <c:v>-2.3987699999999998</c:v>
                </c:pt>
                <c:pt idx="11728">
                  <c:v>-1.1419999999999999</c:v>
                </c:pt>
                <c:pt idx="11729">
                  <c:v>-1.3739699999999999</c:v>
                </c:pt>
                <c:pt idx="11730">
                  <c:v>-0.77533600000000003</c:v>
                </c:pt>
                <c:pt idx="11731">
                  <c:v>-0.46031899999999998</c:v>
                </c:pt>
                <c:pt idx="11732">
                  <c:v>-1.57575</c:v>
                </c:pt>
                <c:pt idx="11733">
                  <c:v>-1.02749</c:v>
                </c:pt>
                <c:pt idx="11734">
                  <c:v>-1.1093900000000001</c:v>
                </c:pt>
                <c:pt idx="11735">
                  <c:v>-0.78925500000000004</c:v>
                </c:pt>
                <c:pt idx="11736">
                  <c:v>-0.80051499999999998</c:v>
                </c:pt>
                <c:pt idx="11737">
                  <c:v>-1.1093900000000001</c:v>
                </c:pt>
                <c:pt idx="11738">
                  <c:v>-0.53906299999999996</c:v>
                </c:pt>
                <c:pt idx="11739">
                  <c:v>-0.74016599999999999</c:v>
                </c:pt>
                <c:pt idx="11740">
                  <c:v>-0.536246</c:v>
                </c:pt>
                <c:pt idx="11741">
                  <c:v>-0.78925500000000004</c:v>
                </c:pt>
                <c:pt idx="11742">
                  <c:v>-0.64229599999999998</c:v>
                </c:pt>
                <c:pt idx="11743">
                  <c:v>-0.32480999999999999</c:v>
                </c:pt>
                <c:pt idx="11744">
                  <c:v>-1.14917</c:v>
                </c:pt>
                <c:pt idx="11745">
                  <c:v>-1.1227199999999999</c:v>
                </c:pt>
                <c:pt idx="11746">
                  <c:v>-0.36543700000000001</c:v>
                </c:pt>
                <c:pt idx="11747">
                  <c:v>-2.0590899999999999</c:v>
                </c:pt>
                <c:pt idx="11748">
                  <c:v>-0.57423900000000005</c:v>
                </c:pt>
                <c:pt idx="11749">
                  <c:v>-1.2340500000000001</c:v>
                </c:pt>
                <c:pt idx="11750">
                  <c:v>-0.37143799999999999</c:v>
                </c:pt>
                <c:pt idx="11751">
                  <c:v>-0.63328300000000004</c:v>
                </c:pt>
                <c:pt idx="11752">
                  <c:v>-0.36543700000000001</c:v>
                </c:pt>
                <c:pt idx="11753">
                  <c:v>-0.68552999999999997</c:v>
                </c:pt>
                <c:pt idx="11754">
                  <c:v>-0.53149400000000002</c:v>
                </c:pt>
                <c:pt idx="11755">
                  <c:v>-0.95708099999999996</c:v>
                </c:pt>
                <c:pt idx="11756">
                  <c:v>-0.69957800000000003</c:v>
                </c:pt>
                <c:pt idx="11757">
                  <c:v>-0.86831899999999995</c:v>
                </c:pt>
                <c:pt idx="11758">
                  <c:v>-0.69840400000000002</c:v>
                </c:pt>
                <c:pt idx="11759">
                  <c:v>-0.30066700000000002</c:v>
                </c:pt>
                <c:pt idx="11760">
                  <c:v>-0.536246</c:v>
                </c:pt>
                <c:pt idx="11761">
                  <c:v>-0.64229599999999998</c:v>
                </c:pt>
                <c:pt idx="11762">
                  <c:v>-0.705318</c:v>
                </c:pt>
                <c:pt idx="11763">
                  <c:v>-0.536246</c:v>
                </c:pt>
                <c:pt idx="11764">
                  <c:v>-0.65855699999999995</c:v>
                </c:pt>
                <c:pt idx="11765">
                  <c:v>-0.36543700000000001</c:v>
                </c:pt>
                <c:pt idx="11766">
                  <c:v>-0.98282400000000003</c:v>
                </c:pt>
                <c:pt idx="11767">
                  <c:v>-0.89018699999999995</c:v>
                </c:pt>
                <c:pt idx="11768">
                  <c:v>-0.69957800000000003</c:v>
                </c:pt>
                <c:pt idx="11769">
                  <c:v>-1.05118</c:v>
                </c:pt>
                <c:pt idx="11770">
                  <c:v>-0.56748799999999999</c:v>
                </c:pt>
                <c:pt idx="11771">
                  <c:v>8.9495000000000005E-2</c:v>
                </c:pt>
                <c:pt idx="11772">
                  <c:v>4.0731000000000003E-2</c:v>
                </c:pt>
                <c:pt idx="11773">
                  <c:v>-0.46510200000000002</c:v>
                </c:pt>
                <c:pt idx="11774">
                  <c:v>-0.68073600000000001</c:v>
                </c:pt>
                <c:pt idx="11775">
                  <c:v>-0.74760499999999996</c:v>
                </c:pt>
                <c:pt idx="11776">
                  <c:v>-0.70402399999999998</c:v>
                </c:pt>
                <c:pt idx="11777">
                  <c:v>-0.46510200000000002</c:v>
                </c:pt>
                <c:pt idx="11778">
                  <c:v>-0.65664800000000001</c:v>
                </c:pt>
                <c:pt idx="11779">
                  <c:v>-0.24037700000000001</c:v>
                </c:pt>
                <c:pt idx="11780">
                  <c:v>-0.22786300000000001</c:v>
                </c:pt>
                <c:pt idx="11781">
                  <c:v>-0.26231100000000002</c:v>
                </c:pt>
                <c:pt idx="11782">
                  <c:v>-0.230712</c:v>
                </c:pt>
                <c:pt idx="11783">
                  <c:v>-0.306064</c:v>
                </c:pt>
                <c:pt idx="11784">
                  <c:v>-7.0955000000000004E-2</c:v>
                </c:pt>
                <c:pt idx="11785">
                  <c:v>-0.31912200000000002</c:v>
                </c:pt>
                <c:pt idx="11786">
                  <c:v>-0.34028599999999998</c:v>
                </c:pt>
                <c:pt idx="11787">
                  <c:v>-0.31912200000000002</c:v>
                </c:pt>
                <c:pt idx="11788">
                  <c:v>-0.16980600000000001</c:v>
                </c:pt>
                <c:pt idx="11789">
                  <c:v>-0.19191900000000001</c:v>
                </c:pt>
                <c:pt idx="11790">
                  <c:v>8.1214999999999996E-2</c:v>
                </c:pt>
                <c:pt idx="11791">
                  <c:v>-0.15256800000000001</c:v>
                </c:pt>
                <c:pt idx="11792">
                  <c:v>-0.16980600000000001</c:v>
                </c:pt>
                <c:pt idx="11793">
                  <c:v>-0.40886699999999998</c:v>
                </c:pt>
                <c:pt idx="11794">
                  <c:v>-0.19191900000000001</c:v>
                </c:pt>
                <c:pt idx="11795">
                  <c:v>-0.32102399999999998</c:v>
                </c:pt>
                <c:pt idx="11796">
                  <c:v>-0.20494499999999999</c:v>
                </c:pt>
                <c:pt idx="11797">
                  <c:v>-0.405304</c:v>
                </c:pt>
                <c:pt idx="11798">
                  <c:v>-0.31401000000000001</c:v>
                </c:pt>
                <c:pt idx="11799">
                  <c:v>-0.23183500000000001</c:v>
                </c:pt>
                <c:pt idx="11800">
                  <c:v>-0.22786300000000001</c:v>
                </c:pt>
                <c:pt idx="11801">
                  <c:v>-0.24037700000000001</c:v>
                </c:pt>
                <c:pt idx="11802">
                  <c:v>-0.75903900000000002</c:v>
                </c:pt>
                <c:pt idx="11803">
                  <c:v>-0.40049299999999999</c:v>
                </c:pt>
                <c:pt idx="11804">
                  <c:v>-0.39438899999999999</c:v>
                </c:pt>
                <c:pt idx="11805">
                  <c:v>-0.25751499999999999</c:v>
                </c:pt>
                <c:pt idx="11806">
                  <c:v>-0.80214700000000005</c:v>
                </c:pt>
                <c:pt idx="11807">
                  <c:v>-1.0308299999999999</c:v>
                </c:pt>
                <c:pt idx="11808">
                  <c:v>-0.31401000000000001</c:v>
                </c:pt>
                <c:pt idx="11809">
                  <c:v>-0.399557</c:v>
                </c:pt>
                <c:pt idx="11810">
                  <c:v>-0.70161499999999999</c:v>
                </c:pt>
                <c:pt idx="11811">
                  <c:v>-0.46193000000000001</c:v>
                </c:pt>
                <c:pt idx="11812">
                  <c:v>1.7905999999999998E-2</c:v>
                </c:pt>
                <c:pt idx="11813">
                  <c:v>-0.40049299999999999</c:v>
                </c:pt>
                <c:pt idx="11814">
                  <c:v>-0.25751499999999999</c:v>
                </c:pt>
                <c:pt idx="11815">
                  <c:v>-0.678674</c:v>
                </c:pt>
                <c:pt idx="11816">
                  <c:v>-0.203648</c:v>
                </c:pt>
                <c:pt idx="11817">
                  <c:v>-0.678674</c:v>
                </c:pt>
                <c:pt idx="11818">
                  <c:v>-0.678674</c:v>
                </c:pt>
                <c:pt idx="11819">
                  <c:v>-0.527563</c:v>
                </c:pt>
                <c:pt idx="11820">
                  <c:v>-0.72240499999999996</c:v>
                </c:pt>
                <c:pt idx="11821">
                  <c:v>-0.66099300000000005</c:v>
                </c:pt>
                <c:pt idx="11822">
                  <c:v>-0.54968499999999998</c:v>
                </c:pt>
                <c:pt idx="11823">
                  <c:v>-0.68977200000000005</c:v>
                </c:pt>
                <c:pt idx="11824">
                  <c:v>-1.2367699999999999</c:v>
                </c:pt>
                <c:pt idx="11825">
                  <c:v>-0.60148299999999999</c:v>
                </c:pt>
                <c:pt idx="11826">
                  <c:v>-1.1046199999999999</c:v>
                </c:pt>
                <c:pt idx="11827">
                  <c:v>-0.58247099999999996</c:v>
                </c:pt>
                <c:pt idx="11828">
                  <c:v>-0.60148299999999999</c:v>
                </c:pt>
                <c:pt idx="11829">
                  <c:v>-0.61192299999999999</c:v>
                </c:pt>
                <c:pt idx="11830">
                  <c:v>-0.21204899999999999</c:v>
                </c:pt>
                <c:pt idx="11831">
                  <c:v>-0.53950699999999996</c:v>
                </c:pt>
                <c:pt idx="11832">
                  <c:v>-0.66540999999999995</c:v>
                </c:pt>
                <c:pt idx="11833">
                  <c:v>-0.62995199999999996</c:v>
                </c:pt>
                <c:pt idx="11834">
                  <c:v>-0.52957500000000002</c:v>
                </c:pt>
                <c:pt idx="11835">
                  <c:v>-0.70820099999999997</c:v>
                </c:pt>
                <c:pt idx="11836">
                  <c:v>-0.34007199999999999</c:v>
                </c:pt>
                <c:pt idx="11837">
                  <c:v>-0.22889499999999999</c:v>
                </c:pt>
                <c:pt idx="11838">
                  <c:v>-0.41722999999999999</c:v>
                </c:pt>
                <c:pt idx="11839">
                  <c:v>-0.62295400000000001</c:v>
                </c:pt>
                <c:pt idx="11840">
                  <c:v>-0.33219700000000002</c:v>
                </c:pt>
                <c:pt idx="11841">
                  <c:v>-0.42094399999999998</c:v>
                </c:pt>
                <c:pt idx="11842">
                  <c:v>9.1088000000000002E-2</c:v>
                </c:pt>
                <c:pt idx="11843">
                  <c:v>-0.243397</c:v>
                </c:pt>
                <c:pt idx="11844">
                  <c:v>-0.46285999999999999</c:v>
                </c:pt>
                <c:pt idx="11845">
                  <c:v>0.17408399999999999</c:v>
                </c:pt>
                <c:pt idx="11846">
                  <c:v>-1.01613</c:v>
                </c:pt>
                <c:pt idx="11847">
                  <c:v>9.1088000000000002E-2</c:v>
                </c:pt>
                <c:pt idx="11848">
                  <c:v>-0.96542099999999997</c:v>
                </c:pt>
                <c:pt idx="11849">
                  <c:v>-0.33883400000000002</c:v>
                </c:pt>
                <c:pt idx="11850">
                  <c:v>-0.33883400000000002</c:v>
                </c:pt>
                <c:pt idx="11851">
                  <c:v>-0.33116400000000001</c:v>
                </c:pt>
                <c:pt idx="11852">
                  <c:v>-0.11276</c:v>
                </c:pt>
                <c:pt idx="11853">
                  <c:v>-0.74832600000000005</c:v>
                </c:pt>
                <c:pt idx="11854">
                  <c:v>0.38800699999999999</c:v>
                </c:pt>
                <c:pt idx="11855">
                  <c:v>-1.4146099999999999</c:v>
                </c:pt>
                <c:pt idx="11856">
                  <c:v>-0.98467199999999999</c:v>
                </c:pt>
                <c:pt idx="11857">
                  <c:v>-0.839758</c:v>
                </c:pt>
                <c:pt idx="11858">
                  <c:v>-0.75983999999999996</c:v>
                </c:pt>
                <c:pt idx="11859">
                  <c:v>0.38800699999999999</c:v>
                </c:pt>
                <c:pt idx="11860">
                  <c:v>-0.11276</c:v>
                </c:pt>
                <c:pt idx="11861">
                  <c:v>-0.80146899999999999</c:v>
                </c:pt>
                <c:pt idx="11862">
                  <c:v>-0.58409800000000001</c:v>
                </c:pt>
                <c:pt idx="11863">
                  <c:v>-0.98467199999999999</c:v>
                </c:pt>
                <c:pt idx="11864">
                  <c:v>-1.10991</c:v>
                </c:pt>
                <c:pt idx="11865">
                  <c:v>-0.81996899999999995</c:v>
                </c:pt>
                <c:pt idx="11866">
                  <c:v>-0.58409800000000001</c:v>
                </c:pt>
                <c:pt idx="11867">
                  <c:v>-0.90365300000000004</c:v>
                </c:pt>
                <c:pt idx="11868">
                  <c:v>-0.90365300000000004</c:v>
                </c:pt>
                <c:pt idx="11869">
                  <c:v>-0.71305600000000002</c:v>
                </c:pt>
                <c:pt idx="11870">
                  <c:v>-0.88699799999999995</c:v>
                </c:pt>
                <c:pt idx="11871">
                  <c:v>1.3804E-2</c:v>
                </c:pt>
                <c:pt idx="11872">
                  <c:v>-0.71047000000000005</c:v>
                </c:pt>
                <c:pt idx="11873">
                  <c:v>8.3968000000000001E-2</c:v>
                </c:pt>
                <c:pt idx="11874">
                  <c:v>-1.48489</c:v>
                </c:pt>
                <c:pt idx="11875">
                  <c:v>-0.94806500000000005</c:v>
                </c:pt>
                <c:pt idx="11876">
                  <c:v>-1.3649</c:v>
                </c:pt>
                <c:pt idx="11877">
                  <c:v>-0.88699799999999995</c:v>
                </c:pt>
                <c:pt idx="11878">
                  <c:v>-1.48489</c:v>
                </c:pt>
                <c:pt idx="11879">
                  <c:v>0.45750600000000002</c:v>
                </c:pt>
                <c:pt idx="11880">
                  <c:v>-0.36768000000000001</c:v>
                </c:pt>
                <c:pt idx="11881">
                  <c:v>-0.78660600000000003</c:v>
                </c:pt>
                <c:pt idx="11882">
                  <c:v>-0.50187499999999996</c:v>
                </c:pt>
                <c:pt idx="11883">
                  <c:v>-0.18585599999999999</c:v>
                </c:pt>
                <c:pt idx="11884">
                  <c:v>-0.638042</c:v>
                </c:pt>
                <c:pt idx="11885">
                  <c:v>-0.57478499999999999</c:v>
                </c:pt>
                <c:pt idx="11886">
                  <c:v>-0.51281299999999996</c:v>
                </c:pt>
                <c:pt idx="11887">
                  <c:v>-1.02199</c:v>
                </c:pt>
                <c:pt idx="11888">
                  <c:v>-0.90514600000000001</c:v>
                </c:pt>
                <c:pt idx="11889">
                  <c:v>-0.69465699999999997</c:v>
                </c:pt>
                <c:pt idx="11890">
                  <c:v>-1.0401800000000001</c:v>
                </c:pt>
                <c:pt idx="11891">
                  <c:v>-0.69728100000000004</c:v>
                </c:pt>
                <c:pt idx="11892">
                  <c:v>-8.1790000000000005E-3</c:v>
                </c:pt>
                <c:pt idx="11893">
                  <c:v>-1.0975200000000001</c:v>
                </c:pt>
                <c:pt idx="11894">
                  <c:v>0.38920900000000003</c:v>
                </c:pt>
                <c:pt idx="11895">
                  <c:v>0.183256</c:v>
                </c:pt>
                <c:pt idx="11896">
                  <c:v>-0.70024200000000003</c:v>
                </c:pt>
                <c:pt idx="11897">
                  <c:v>0.42280899999999999</c:v>
                </c:pt>
                <c:pt idx="11898">
                  <c:v>1.7752399999999999</c:v>
                </c:pt>
                <c:pt idx="11899">
                  <c:v>0.183256</c:v>
                </c:pt>
                <c:pt idx="11900">
                  <c:v>0.183256</c:v>
                </c:pt>
                <c:pt idx="11901">
                  <c:v>-0.111265</c:v>
                </c:pt>
                <c:pt idx="11902">
                  <c:v>0.91942199999999996</c:v>
                </c:pt>
                <c:pt idx="11903">
                  <c:v>0.42280899999999999</c:v>
                </c:pt>
                <c:pt idx="11904">
                  <c:v>0.183256</c:v>
                </c:pt>
                <c:pt idx="11905">
                  <c:v>0.22853699999999999</c:v>
                </c:pt>
                <c:pt idx="11906">
                  <c:v>1.22671</c:v>
                </c:pt>
                <c:pt idx="11907">
                  <c:v>1.22671</c:v>
                </c:pt>
                <c:pt idx="11908">
                  <c:v>0.91942199999999996</c:v>
                </c:pt>
                <c:pt idx="11909">
                  <c:v>-0.57433199999999995</c:v>
                </c:pt>
                <c:pt idx="11910">
                  <c:v>1.71014</c:v>
                </c:pt>
                <c:pt idx="11911">
                  <c:v>0.97884700000000002</c:v>
                </c:pt>
                <c:pt idx="11912">
                  <c:v>1.2451700000000001</c:v>
                </c:pt>
                <c:pt idx="11913">
                  <c:v>1.2451700000000001</c:v>
                </c:pt>
                <c:pt idx="11914">
                  <c:v>1.71014</c:v>
                </c:pt>
                <c:pt idx="11915">
                  <c:v>-1.8381999999999999E-2</c:v>
                </c:pt>
                <c:pt idx="11916">
                  <c:v>0.90282399999999996</c:v>
                </c:pt>
                <c:pt idx="11917">
                  <c:v>-1.8381999999999999E-2</c:v>
                </c:pt>
                <c:pt idx="11918">
                  <c:v>0.396121</c:v>
                </c:pt>
                <c:pt idx="11919">
                  <c:v>0.50406099999999998</c:v>
                </c:pt>
                <c:pt idx="11920">
                  <c:v>-0.67840199999999995</c:v>
                </c:pt>
                <c:pt idx="11921">
                  <c:v>-0.574488</c:v>
                </c:pt>
                <c:pt idx="11922">
                  <c:v>-0.39776400000000001</c:v>
                </c:pt>
                <c:pt idx="11923">
                  <c:v>-0.574488</c:v>
                </c:pt>
                <c:pt idx="11924">
                  <c:v>-1.0073700000000001</c:v>
                </c:pt>
                <c:pt idx="11925">
                  <c:v>-0.29697200000000001</c:v>
                </c:pt>
                <c:pt idx="11926">
                  <c:v>9.4990000000000005E-2</c:v>
                </c:pt>
                <c:pt idx="11927">
                  <c:v>-0.67840199999999995</c:v>
                </c:pt>
                <c:pt idx="11928">
                  <c:v>-0.89250600000000002</c:v>
                </c:pt>
                <c:pt idx="11929">
                  <c:v>9.4990000000000005E-2</c:v>
                </c:pt>
                <c:pt idx="11930">
                  <c:v>0.38064399999999998</c:v>
                </c:pt>
                <c:pt idx="11931">
                  <c:v>-0.94975200000000004</c:v>
                </c:pt>
                <c:pt idx="11932">
                  <c:v>0.29304000000000002</c:v>
                </c:pt>
                <c:pt idx="11933">
                  <c:v>-0.37437500000000001</c:v>
                </c:pt>
                <c:pt idx="11934">
                  <c:v>-0.51044299999999998</c:v>
                </c:pt>
                <c:pt idx="11935">
                  <c:v>-0.15657399999999999</c:v>
                </c:pt>
                <c:pt idx="11936">
                  <c:v>-0.43398799999999998</c:v>
                </c:pt>
                <c:pt idx="11937">
                  <c:v>-0.86223099999999997</c:v>
                </c:pt>
                <c:pt idx="11938">
                  <c:v>0.17722199999999999</c:v>
                </c:pt>
                <c:pt idx="11939">
                  <c:v>-0.81348500000000001</c:v>
                </c:pt>
                <c:pt idx="11940">
                  <c:v>-0.37437500000000001</c:v>
                </c:pt>
                <c:pt idx="11941">
                  <c:v>-0.51044299999999998</c:v>
                </c:pt>
                <c:pt idx="11942">
                  <c:v>-0.31104100000000001</c:v>
                </c:pt>
                <c:pt idx="11943">
                  <c:v>4.6904000000000001E-2</c:v>
                </c:pt>
                <c:pt idx="11944">
                  <c:v>-0.31104100000000001</c:v>
                </c:pt>
                <c:pt idx="11945">
                  <c:v>0.216752</c:v>
                </c:pt>
                <c:pt idx="11946">
                  <c:v>-4.0562000000000001E-2</c:v>
                </c:pt>
                <c:pt idx="11947">
                  <c:v>-0.28854299999999999</c:v>
                </c:pt>
                <c:pt idx="11948">
                  <c:v>-0.44407600000000003</c:v>
                </c:pt>
                <c:pt idx="11949">
                  <c:v>0.16137899999999999</c:v>
                </c:pt>
                <c:pt idx="11950">
                  <c:v>0.216752</c:v>
                </c:pt>
                <c:pt idx="11951">
                  <c:v>-0.89131700000000003</c:v>
                </c:pt>
                <c:pt idx="11952">
                  <c:v>-0.44375500000000001</c:v>
                </c:pt>
                <c:pt idx="11953">
                  <c:v>-0.46536</c:v>
                </c:pt>
                <c:pt idx="11954">
                  <c:v>-0.22302</c:v>
                </c:pt>
                <c:pt idx="11955">
                  <c:v>-0.31132399999999999</c:v>
                </c:pt>
                <c:pt idx="11956">
                  <c:v>-0.53787300000000005</c:v>
                </c:pt>
                <c:pt idx="11957">
                  <c:v>-0.46382699999999999</c:v>
                </c:pt>
                <c:pt idx="11958">
                  <c:v>-2.2284000000000002E-2</c:v>
                </c:pt>
                <c:pt idx="11959">
                  <c:v>-0.66423299999999996</c:v>
                </c:pt>
                <c:pt idx="11960">
                  <c:v>-0.15082400000000001</c:v>
                </c:pt>
                <c:pt idx="11961">
                  <c:v>-0.557446</c:v>
                </c:pt>
                <c:pt idx="11962">
                  <c:v>-0.87044900000000003</c:v>
                </c:pt>
                <c:pt idx="11963">
                  <c:v>-0.23349500000000001</c:v>
                </c:pt>
                <c:pt idx="11964">
                  <c:v>-0.87044900000000003</c:v>
                </c:pt>
                <c:pt idx="11965">
                  <c:v>-8.2056000000000004E-2</c:v>
                </c:pt>
                <c:pt idx="11966">
                  <c:v>-0.64612599999999998</c:v>
                </c:pt>
                <c:pt idx="11967">
                  <c:v>-1.0041100000000001</c:v>
                </c:pt>
                <c:pt idx="11968">
                  <c:v>-0.88390100000000005</c:v>
                </c:pt>
                <c:pt idx="11969">
                  <c:v>0.19677900000000001</c:v>
                </c:pt>
                <c:pt idx="11970">
                  <c:v>8.4346000000000004E-2</c:v>
                </c:pt>
                <c:pt idx="11971">
                  <c:v>-1.0041100000000001</c:v>
                </c:pt>
                <c:pt idx="11972">
                  <c:v>-0.96820200000000001</c:v>
                </c:pt>
                <c:pt idx="11973">
                  <c:v>-0.977603</c:v>
                </c:pt>
                <c:pt idx="11974">
                  <c:v>-1.2090099999999999</c:v>
                </c:pt>
                <c:pt idx="11975">
                  <c:v>-0.82290099999999999</c:v>
                </c:pt>
                <c:pt idx="11976">
                  <c:v>-0.83743999999999996</c:v>
                </c:pt>
                <c:pt idx="11977">
                  <c:v>-0.96820200000000001</c:v>
                </c:pt>
                <c:pt idx="11978">
                  <c:v>-0.28777200000000003</c:v>
                </c:pt>
                <c:pt idx="11979">
                  <c:v>-0.93072999999999995</c:v>
                </c:pt>
                <c:pt idx="11980">
                  <c:v>-0.84698099999999998</c:v>
                </c:pt>
                <c:pt idx="11981">
                  <c:v>-0.64077399999999995</c:v>
                </c:pt>
                <c:pt idx="11982">
                  <c:v>-0.80830000000000002</c:v>
                </c:pt>
                <c:pt idx="11983">
                  <c:v>-1.2985199999999999</c:v>
                </c:pt>
                <c:pt idx="11984">
                  <c:v>-0.20560600000000001</c:v>
                </c:pt>
                <c:pt idx="11985">
                  <c:v>-0.28360400000000002</c:v>
                </c:pt>
                <c:pt idx="11986">
                  <c:v>-0.72826100000000005</c:v>
                </c:pt>
                <c:pt idx="11987">
                  <c:v>-0.27174799999999999</c:v>
                </c:pt>
                <c:pt idx="11988">
                  <c:v>-1.0041100000000001</c:v>
                </c:pt>
                <c:pt idx="11989">
                  <c:v>-0.97656500000000002</c:v>
                </c:pt>
                <c:pt idx="11990">
                  <c:v>-0.88390100000000005</c:v>
                </c:pt>
                <c:pt idx="11991">
                  <c:v>-1.0041100000000001</c:v>
                </c:pt>
                <c:pt idx="11992">
                  <c:v>-1.66706</c:v>
                </c:pt>
                <c:pt idx="11993">
                  <c:v>-0.76537599999999995</c:v>
                </c:pt>
                <c:pt idx="11994">
                  <c:v>-1.0096099999999999</c:v>
                </c:pt>
                <c:pt idx="11995">
                  <c:v>-0.25410899999999997</c:v>
                </c:pt>
                <c:pt idx="11996">
                  <c:v>-7.8802999999999998E-2</c:v>
                </c:pt>
                <c:pt idx="11997">
                  <c:v>-0.61111099999999996</c:v>
                </c:pt>
                <c:pt idx="11998">
                  <c:v>-0.41375899999999999</c:v>
                </c:pt>
                <c:pt idx="11999">
                  <c:v>-0.422232</c:v>
                </c:pt>
                <c:pt idx="12000">
                  <c:v>-0.73457300000000003</c:v>
                </c:pt>
                <c:pt idx="12001">
                  <c:v>-1.3886000000000001</c:v>
                </c:pt>
                <c:pt idx="12002">
                  <c:v>-1.6896899999999999</c:v>
                </c:pt>
                <c:pt idx="12003">
                  <c:v>-0.68737899999999996</c:v>
                </c:pt>
                <c:pt idx="12004">
                  <c:v>-0.84392299999999998</c:v>
                </c:pt>
                <c:pt idx="12005">
                  <c:v>-1.1816</c:v>
                </c:pt>
                <c:pt idx="12006">
                  <c:v>-1.0096099999999999</c:v>
                </c:pt>
                <c:pt idx="12007">
                  <c:v>-1.4521999999999999</c:v>
                </c:pt>
                <c:pt idx="12008">
                  <c:v>-1.57575</c:v>
                </c:pt>
                <c:pt idx="12009">
                  <c:v>-1.06901</c:v>
                </c:pt>
                <c:pt idx="12010">
                  <c:v>-0.78277099999999999</c:v>
                </c:pt>
                <c:pt idx="12011">
                  <c:v>-0.31298100000000001</c:v>
                </c:pt>
                <c:pt idx="12012">
                  <c:v>-0.78592099999999998</c:v>
                </c:pt>
                <c:pt idx="12013">
                  <c:v>-1.66706</c:v>
                </c:pt>
                <c:pt idx="12014">
                  <c:v>-0.92446300000000003</c:v>
                </c:pt>
                <c:pt idx="12015">
                  <c:v>-1.0096099999999999</c:v>
                </c:pt>
                <c:pt idx="12016">
                  <c:v>-1.5223599999999999</c:v>
                </c:pt>
                <c:pt idx="12017">
                  <c:v>-1.6524700000000001</c:v>
                </c:pt>
                <c:pt idx="12018">
                  <c:v>-0.84392299999999998</c:v>
                </c:pt>
                <c:pt idx="12019">
                  <c:v>-0.267127</c:v>
                </c:pt>
                <c:pt idx="12020">
                  <c:v>-0.78347100000000003</c:v>
                </c:pt>
                <c:pt idx="12021">
                  <c:v>-0.78347100000000003</c:v>
                </c:pt>
                <c:pt idx="12022">
                  <c:v>-0.70139799999999997</c:v>
                </c:pt>
                <c:pt idx="12023">
                  <c:v>-1.8157700000000001</c:v>
                </c:pt>
                <c:pt idx="12024">
                  <c:v>-0.89388900000000004</c:v>
                </c:pt>
                <c:pt idx="12025">
                  <c:v>-2.3987699999999998</c:v>
                </c:pt>
                <c:pt idx="12026">
                  <c:v>-0.670068</c:v>
                </c:pt>
                <c:pt idx="12027">
                  <c:v>-0.84293399999999996</c:v>
                </c:pt>
                <c:pt idx="12028">
                  <c:v>-0.86968000000000001</c:v>
                </c:pt>
                <c:pt idx="12029">
                  <c:v>-1.1993199999999999</c:v>
                </c:pt>
                <c:pt idx="12030">
                  <c:v>-1.3645099999999999</c:v>
                </c:pt>
                <c:pt idx="12031">
                  <c:v>-0.88037500000000002</c:v>
                </c:pt>
                <c:pt idx="12032">
                  <c:v>-1.0951</c:v>
                </c:pt>
                <c:pt idx="12033">
                  <c:v>-1.53624</c:v>
                </c:pt>
                <c:pt idx="12034">
                  <c:v>-0.78356899999999996</c:v>
                </c:pt>
                <c:pt idx="12035">
                  <c:v>-1.0951</c:v>
                </c:pt>
                <c:pt idx="12036">
                  <c:v>-0.259326</c:v>
                </c:pt>
                <c:pt idx="12037">
                  <c:v>-1.5089699999999999</c:v>
                </c:pt>
                <c:pt idx="12038">
                  <c:v>-0.75038000000000005</c:v>
                </c:pt>
                <c:pt idx="12039">
                  <c:v>-1.7898499999999999</c:v>
                </c:pt>
                <c:pt idx="12040">
                  <c:v>-1.3384499999999999</c:v>
                </c:pt>
                <c:pt idx="12041">
                  <c:v>-0.47891699999999998</c:v>
                </c:pt>
                <c:pt idx="12042">
                  <c:v>-1.5451299999999999</c:v>
                </c:pt>
                <c:pt idx="12043">
                  <c:v>-0.631081</c:v>
                </c:pt>
                <c:pt idx="12044">
                  <c:v>-0.86968000000000001</c:v>
                </c:pt>
                <c:pt idx="12045">
                  <c:v>-0.56928199999999995</c:v>
                </c:pt>
                <c:pt idx="12046">
                  <c:v>-1.7898499999999999</c:v>
                </c:pt>
                <c:pt idx="12047">
                  <c:v>-1.0706500000000001</c:v>
                </c:pt>
                <c:pt idx="12048">
                  <c:v>-1.5647599999999999</c:v>
                </c:pt>
                <c:pt idx="12049">
                  <c:v>-1.6038E-2</c:v>
                </c:pt>
                <c:pt idx="12050">
                  <c:v>-0.931504</c:v>
                </c:pt>
                <c:pt idx="12051">
                  <c:v>-0.441021</c:v>
                </c:pt>
                <c:pt idx="12052">
                  <c:v>-0.64346899999999996</c:v>
                </c:pt>
                <c:pt idx="12053">
                  <c:v>-0.596966</c:v>
                </c:pt>
                <c:pt idx="12054">
                  <c:v>-0.71423400000000004</c:v>
                </c:pt>
                <c:pt idx="12055">
                  <c:v>-0.53648099999999999</c:v>
                </c:pt>
                <c:pt idx="12056">
                  <c:v>-0.38808599999999999</c:v>
                </c:pt>
                <c:pt idx="12057">
                  <c:v>-0.53648099999999999</c:v>
                </c:pt>
                <c:pt idx="12058">
                  <c:v>-1.6038E-2</c:v>
                </c:pt>
                <c:pt idx="12059">
                  <c:v>-0.68327000000000004</c:v>
                </c:pt>
                <c:pt idx="12060">
                  <c:v>-0.16133900000000001</c:v>
                </c:pt>
                <c:pt idx="12061">
                  <c:v>-0.71423400000000004</c:v>
                </c:pt>
                <c:pt idx="12062">
                  <c:v>-1.1821600000000001</c:v>
                </c:pt>
                <c:pt idx="12063">
                  <c:v>-1.1821600000000001</c:v>
                </c:pt>
                <c:pt idx="12064">
                  <c:v>-1.3848499999999999</c:v>
                </c:pt>
                <c:pt idx="12065">
                  <c:v>-1.1857200000000001</c:v>
                </c:pt>
                <c:pt idx="12066">
                  <c:v>-0.648752</c:v>
                </c:pt>
                <c:pt idx="12067">
                  <c:v>-0.79562900000000003</c:v>
                </c:pt>
                <c:pt idx="12068">
                  <c:v>-0.68327000000000004</c:v>
                </c:pt>
                <c:pt idx="12069">
                  <c:v>-0.53648099999999999</c:v>
                </c:pt>
                <c:pt idx="12070">
                  <c:v>-0.20607</c:v>
                </c:pt>
                <c:pt idx="12071">
                  <c:v>-2.0254999999999999E-2</c:v>
                </c:pt>
                <c:pt idx="12072">
                  <c:v>-0.32124000000000003</c:v>
                </c:pt>
                <c:pt idx="12073">
                  <c:v>-1.1703699999999999</c:v>
                </c:pt>
                <c:pt idx="12074">
                  <c:v>-0.69368600000000002</c:v>
                </c:pt>
                <c:pt idx="12075">
                  <c:v>-0.51322500000000004</c:v>
                </c:pt>
                <c:pt idx="12076">
                  <c:v>-1.23125</c:v>
                </c:pt>
                <c:pt idx="12077">
                  <c:v>-0.79899900000000001</c:v>
                </c:pt>
                <c:pt idx="12078">
                  <c:v>-0.81009699999999996</c:v>
                </c:pt>
                <c:pt idx="12079">
                  <c:v>-0.55152199999999996</c:v>
                </c:pt>
                <c:pt idx="12080">
                  <c:v>-1.6038E-2</c:v>
                </c:pt>
                <c:pt idx="12081">
                  <c:v>-0.441021</c:v>
                </c:pt>
                <c:pt idx="12082">
                  <c:v>-0.931504</c:v>
                </c:pt>
                <c:pt idx="12083">
                  <c:v>-0.34346300000000002</c:v>
                </c:pt>
                <c:pt idx="12084">
                  <c:v>-0.22692200000000001</c:v>
                </c:pt>
                <c:pt idx="12085">
                  <c:v>-0.138045</c:v>
                </c:pt>
                <c:pt idx="12086">
                  <c:v>-0.45659699999999998</c:v>
                </c:pt>
                <c:pt idx="12087">
                  <c:v>-0.35520099999999999</c:v>
                </c:pt>
                <c:pt idx="12088">
                  <c:v>-7.8700000000000005E-4</c:v>
                </c:pt>
                <c:pt idx="12089">
                  <c:v>-0.30909300000000001</c:v>
                </c:pt>
                <c:pt idx="12090">
                  <c:v>-0.19215099999999999</c:v>
                </c:pt>
                <c:pt idx="12091">
                  <c:v>-0.99870000000000003</c:v>
                </c:pt>
                <c:pt idx="12092">
                  <c:v>-0.77926600000000001</c:v>
                </c:pt>
                <c:pt idx="12093">
                  <c:v>-0.99870000000000003</c:v>
                </c:pt>
                <c:pt idx="12094">
                  <c:v>-0.96402500000000002</c:v>
                </c:pt>
                <c:pt idx="12095">
                  <c:v>2.777E-2</c:v>
                </c:pt>
                <c:pt idx="12096">
                  <c:v>0.34505799999999998</c:v>
                </c:pt>
                <c:pt idx="12097">
                  <c:v>0.78516900000000001</c:v>
                </c:pt>
                <c:pt idx="12098">
                  <c:v>-0.83133500000000005</c:v>
                </c:pt>
                <c:pt idx="12099">
                  <c:v>-0.484682</c:v>
                </c:pt>
                <c:pt idx="12100">
                  <c:v>-0.44980700000000001</c:v>
                </c:pt>
                <c:pt idx="12101">
                  <c:v>-4.8374E-2</c:v>
                </c:pt>
                <c:pt idx="12102">
                  <c:v>-0.480769</c:v>
                </c:pt>
                <c:pt idx="12103">
                  <c:v>-1.1046199999999999</c:v>
                </c:pt>
                <c:pt idx="12104">
                  <c:v>-0.44980700000000001</c:v>
                </c:pt>
                <c:pt idx="12105">
                  <c:v>0.30175600000000002</c:v>
                </c:pt>
                <c:pt idx="12106">
                  <c:v>0.54019200000000001</c:v>
                </c:pt>
                <c:pt idx="12107">
                  <c:v>-1.2965</c:v>
                </c:pt>
                <c:pt idx="12108">
                  <c:v>5.1607E-2</c:v>
                </c:pt>
                <c:pt idx="12109">
                  <c:v>-0.32462800000000003</c:v>
                </c:pt>
                <c:pt idx="12110">
                  <c:v>-0.341331</c:v>
                </c:pt>
                <c:pt idx="12111">
                  <c:v>7.6563000000000006E-2</c:v>
                </c:pt>
                <c:pt idx="12112">
                  <c:v>-0.21649199999999999</c:v>
                </c:pt>
                <c:pt idx="12113">
                  <c:v>-4.8374E-2</c:v>
                </c:pt>
                <c:pt idx="12114">
                  <c:v>-1.1046199999999999</c:v>
                </c:pt>
                <c:pt idx="12115">
                  <c:v>-0.53500099999999995</c:v>
                </c:pt>
                <c:pt idx="12116">
                  <c:v>-0.88318600000000003</c:v>
                </c:pt>
                <c:pt idx="12117">
                  <c:v>-0.40852100000000002</c:v>
                </c:pt>
                <c:pt idx="12118">
                  <c:v>-0.12835199999999999</c:v>
                </c:pt>
                <c:pt idx="12119">
                  <c:v>0.54019200000000001</c:v>
                </c:pt>
                <c:pt idx="12120">
                  <c:v>1.0057E-2</c:v>
                </c:pt>
                <c:pt idx="12121">
                  <c:v>-0.484682</c:v>
                </c:pt>
                <c:pt idx="12122">
                  <c:v>-0.814388</c:v>
                </c:pt>
                <c:pt idx="12123">
                  <c:v>0.190245</c:v>
                </c:pt>
                <c:pt idx="12124">
                  <c:v>-0.40852100000000002</c:v>
                </c:pt>
                <c:pt idx="12125">
                  <c:v>1.0057E-2</c:v>
                </c:pt>
                <c:pt idx="12126">
                  <c:v>-0.32462800000000003</c:v>
                </c:pt>
                <c:pt idx="12127">
                  <c:v>-0.43340099999999998</c:v>
                </c:pt>
                <c:pt idx="12128">
                  <c:v>5.1607E-2</c:v>
                </c:pt>
                <c:pt idx="12129">
                  <c:v>-0.167409</c:v>
                </c:pt>
                <c:pt idx="12130">
                  <c:v>-0.16682900000000001</c:v>
                </c:pt>
                <c:pt idx="12131">
                  <c:v>0.107073</c:v>
                </c:pt>
                <c:pt idx="12132">
                  <c:v>-0.598217</c:v>
                </c:pt>
                <c:pt idx="12133">
                  <c:v>-0.40914</c:v>
                </c:pt>
                <c:pt idx="12134">
                  <c:v>-0.218196</c:v>
                </c:pt>
                <c:pt idx="12135">
                  <c:v>-0.291105</c:v>
                </c:pt>
                <c:pt idx="12136">
                  <c:v>-0.19151799999999999</c:v>
                </c:pt>
                <c:pt idx="12137">
                  <c:v>-0.75498799999999999</c:v>
                </c:pt>
                <c:pt idx="12138">
                  <c:v>-0.56972500000000004</c:v>
                </c:pt>
                <c:pt idx="12139">
                  <c:v>-0.42613000000000001</c:v>
                </c:pt>
                <c:pt idx="12140">
                  <c:v>1.691E-3</c:v>
                </c:pt>
                <c:pt idx="12141">
                  <c:v>-0.84247099999999997</c:v>
                </c:pt>
                <c:pt idx="12142">
                  <c:v>-0.74900900000000004</c:v>
                </c:pt>
                <c:pt idx="12143">
                  <c:v>-1.1932499999999999</c:v>
                </c:pt>
                <c:pt idx="12144">
                  <c:v>-0.47974899999999998</c:v>
                </c:pt>
                <c:pt idx="12145">
                  <c:v>-0.28250900000000001</c:v>
                </c:pt>
                <c:pt idx="12146">
                  <c:v>-0.12837100000000001</c:v>
                </c:pt>
                <c:pt idx="12147">
                  <c:v>-0.756637</c:v>
                </c:pt>
                <c:pt idx="12148">
                  <c:v>-8.4950999999999999E-2</c:v>
                </c:pt>
                <c:pt idx="12149">
                  <c:v>-0.218196</c:v>
                </c:pt>
                <c:pt idx="12150">
                  <c:v>-8.4950999999999999E-2</c:v>
                </c:pt>
                <c:pt idx="12151">
                  <c:v>-0.802763</c:v>
                </c:pt>
                <c:pt idx="12152">
                  <c:v>0.37452200000000002</c:v>
                </c:pt>
                <c:pt idx="12153">
                  <c:v>-0.65021300000000004</c:v>
                </c:pt>
                <c:pt idx="12154">
                  <c:v>-0.398706</c:v>
                </c:pt>
                <c:pt idx="12155">
                  <c:v>-0.73965000000000003</c:v>
                </c:pt>
                <c:pt idx="12156">
                  <c:v>0.111277</c:v>
                </c:pt>
                <c:pt idx="12157">
                  <c:v>-0.524976</c:v>
                </c:pt>
                <c:pt idx="12158">
                  <c:v>-0.73000299999999996</c:v>
                </c:pt>
                <c:pt idx="12159">
                  <c:v>-0.70323000000000002</c:v>
                </c:pt>
                <c:pt idx="12160">
                  <c:v>-1.16615</c:v>
                </c:pt>
                <c:pt idx="12161">
                  <c:v>-0.51866100000000004</c:v>
                </c:pt>
                <c:pt idx="12162">
                  <c:v>-0.59759300000000004</c:v>
                </c:pt>
                <c:pt idx="12163">
                  <c:v>-0.59759300000000004</c:v>
                </c:pt>
                <c:pt idx="12164">
                  <c:v>1.8211000000000001E-2</c:v>
                </c:pt>
                <c:pt idx="12165">
                  <c:v>-0.93506599999999995</c:v>
                </c:pt>
                <c:pt idx="12166">
                  <c:v>-0.524976</c:v>
                </c:pt>
                <c:pt idx="12167">
                  <c:v>0.12656100000000001</c:v>
                </c:pt>
                <c:pt idx="12168">
                  <c:v>-0.66886999999999996</c:v>
                </c:pt>
                <c:pt idx="12169">
                  <c:v>-0.93506599999999995</c:v>
                </c:pt>
                <c:pt idx="12170">
                  <c:v>-0.73000299999999996</c:v>
                </c:pt>
                <c:pt idx="12171">
                  <c:v>-0.66886999999999996</c:v>
                </c:pt>
                <c:pt idx="12172">
                  <c:v>-0.78019799999999995</c:v>
                </c:pt>
                <c:pt idx="12173">
                  <c:v>-0.40791500000000003</c:v>
                </c:pt>
                <c:pt idx="12174">
                  <c:v>-0.66886999999999996</c:v>
                </c:pt>
                <c:pt idx="12175">
                  <c:v>-0.41722999999999999</c:v>
                </c:pt>
                <c:pt idx="12176">
                  <c:v>-0.61617</c:v>
                </c:pt>
                <c:pt idx="12177">
                  <c:v>-1.16615</c:v>
                </c:pt>
                <c:pt idx="12178">
                  <c:v>0.10346</c:v>
                </c:pt>
                <c:pt idx="12179">
                  <c:v>-0.30254700000000001</c:v>
                </c:pt>
                <c:pt idx="12180">
                  <c:v>-0.93506599999999995</c:v>
                </c:pt>
                <c:pt idx="12181">
                  <c:v>0.499108</c:v>
                </c:pt>
                <c:pt idx="12182">
                  <c:v>0.37175999999999998</c:v>
                </c:pt>
                <c:pt idx="12183">
                  <c:v>-0.189855</c:v>
                </c:pt>
                <c:pt idx="12184">
                  <c:v>0.17920900000000001</c:v>
                </c:pt>
                <c:pt idx="12185">
                  <c:v>-0.58532799999999996</c:v>
                </c:pt>
                <c:pt idx="12186">
                  <c:v>-0.50868800000000003</c:v>
                </c:pt>
                <c:pt idx="12187">
                  <c:v>-0.81328900000000004</c:v>
                </c:pt>
                <c:pt idx="12188">
                  <c:v>0.108958</c:v>
                </c:pt>
                <c:pt idx="12189">
                  <c:v>-0.65724000000000005</c:v>
                </c:pt>
                <c:pt idx="12190">
                  <c:v>-0.50868800000000003</c:v>
                </c:pt>
                <c:pt idx="12191">
                  <c:v>1.14194</c:v>
                </c:pt>
                <c:pt idx="12192">
                  <c:v>-0.68843900000000002</c:v>
                </c:pt>
                <c:pt idx="12193">
                  <c:v>1.14194</c:v>
                </c:pt>
                <c:pt idx="12194">
                  <c:v>-1.0541E-2</c:v>
                </c:pt>
                <c:pt idx="12195">
                  <c:v>-0.31859599999999999</c:v>
                </c:pt>
                <c:pt idx="12196">
                  <c:v>0.29460500000000001</c:v>
                </c:pt>
                <c:pt idx="12197">
                  <c:v>-0.27594800000000003</c:v>
                </c:pt>
                <c:pt idx="12198">
                  <c:v>-0.47726800000000003</c:v>
                </c:pt>
                <c:pt idx="12199">
                  <c:v>-0.72859300000000005</c:v>
                </c:pt>
                <c:pt idx="12200">
                  <c:v>-7.4639999999999998E-2</c:v>
                </c:pt>
                <c:pt idx="12201">
                  <c:v>-7.5442999999999996E-2</c:v>
                </c:pt>
                <c:pt idx="12202">
                  <c:v>-0.47726800000000003</c:v>
                </c:pt>
                <c:pt idx="12203">
                  <c:v>-0.47726800000000003</c:v>
                </c:pt>
                <c:pt idx="12204">
                  <c:v>-0.31186999999999998</c:v>
                </c:pt>
                <c:pt idx="12205">
                  <c:v>-0.31186999999999998</c:v>
                </c:pt>
                <c:pt idx="12206">
                  <c:v>-0.51478800000000002</c:v>
                </c:pt>
                <c:pt idx="12207">
                  <c:v>-0.86398699999999995</c:v>
                </c:pt>
                <c:pt idx="12208">
                  <c:v>-1.1084499999999999</c:v>
                </c:pt>
                <c:pt idx="12209">
                  <c:v>-0.38959199999999999</c:v>
                </c:pt>
                <c:pt idx="12210">
                  <c:v>-0.75125600000000003</c:v>
                </c:pt>
                <c:pt idx="12211">
                  <c:v>-0.55076599999999998</c:v>
                </c:pt>
                <c:pt idx="12212">
                  <c:v>1.02085</c:v>
                </c:pt>
                <c:pt idx="12213">
                  <c:v>0.88343499999999997</c:v>
                </c:pt>
                <c:pt idx="12214">
                  <c:v>9.9335999999999994E-2</c:v>
                </c:pt>
                <c:pt idx="12215">
                  <c:v>-0.68681000000000003</c:v>
                </c:pt>
                <c:pt idx="12216">
                  <c:v>0.222798</c:v>
                </c:pt>
                <c:pt idx="12217">
                  <c:v>-0.34651500000000002</c:v>
                </c:pt>
                <c:pt idx="12218">
                  <c:v>-1.13896</c:v>
                </c:pt>
                <c:pt idx="12219">
                  <c:v>-0.36960399999999999</c:v>
                </c:pt>
                <c:pt idx="12220">
                  <c:v>-0.96410899999999999</c:v>
                </c:pt>
                <c:pt idx="12221">
                  <c:v>-1.2883100000000001</c:v>
                </c:pt>
                <c:pt idx="12222">
                  <c:v>-2.6259000000000001E-2</c:v>
                </c:pt>
                <c:pt idx="12223">
                  <c:v>-0.34651500000000002</c:v>
                </c:pt>
                <c:pt idx="12224">
                  <c:v>-1.31253</c:v>
                </c:pt>
                <c:pt idx="12225">
                  <c:v>-1.31253</c:v>
                </c:pt>
                <c:pt idx="12226">
                  <c:v>-1.1109100000000001</c:v>
                </c:pt>
                <c:pt idx="12227">
                  <c:v>-0.30539500000000003</c:v>
                </c:pt>
                <c:pt idx="12228">
                  <c:v>-0.47417199999999998</c:v>
                </c:pt>
                <c:pt idx="12229">
                  <c:v>-0.47417199999999998</c:v>
                </c:pt>
                <c:pt idx="12230">
                  <c:v>-0.47417199999999998</c:v>
                </c:pt>
                <c:pt idx="12231">
                  <c:v>-0.47417199999999998</c:v>
                </c:pt>
                <c:pt idx="12232">
                  <c:v>-0.26530999999999999</c:v>
                </c:pt>
                <c:pt idx="12233">
                  <c:v>-0.85493300000000005</c:v>
                </c:pt>
                <c:pt idx="12234">
                  <c:v>-0.67071199999999997</c:v>
                </c:pt>
                <c:pt idx="12235">
                  <c:v>-1.2891900000000001</c:v>
                </c:pt>
                <c:pt idx="12236">
                  <c:v>-0.63050099999999998</c:v>
                </c:pt>
                <c:pt idx="12237">
                  <c:v>0.38026900000000002</c:v>
                </c:pt>
                <c:pt idx="12238">
                  <c:v>-0.26530999999999999</c:v>
                </c:pt>
                <c:pt idx="12239">
                  <c:v>-0.81364800000000004</c:v>
                </c:pt>
                <c:pt idx="12240">
                  <c:v>-0.67306600000000005</c:v>
                </c:pt>
                <c:pt idx="12241">
                  <c:v>-0.154862</c:v>
                </c:pt>
                <c:pt idx="12242">
                  <c:v>-0.20922099999999999</c:v>
                </c:pt>
                <c:pt idx="12243">
                  <c:v>0.38026900000000002</c:v>
                </c:pt>
                <c:pt idx="12244">
                  <c:v>-0.47417199999999998</c:v>
                </c:pt>
                <c:pt idx="12245">
                  <c:v>0.73591099999999998</c:v>
                </c:pt>
                <c:pt idx="12246">
                  <c:v>-0.65380700000000003</c:v>
                </c:pt>
                <c:pt idx="12247">
                  <c:v>-0.37152800000000002</c:v>
                </c:pt>
                <c:pt idx="12248">
                  <c:v>2.8794E-2</c:v>
                </c:pt>
                <c:pt idx="12249">
                  <c:v>-1.1496999999999999</c:v>
                </c:pt>
                <c:pt idx="12250">
                  <c:v>4.6760000000000003E-2</c:v>
                </c:pt>
                <c:pt idx="12251">
                  <c:v>-0.46574700000000002</c:v>
                </c:pt>
                <c:pt idx="12252">
                  <c:v>-0.37152800000000002</c:v>
                </c:pt>
                <c:pt idx="12253">
                  <c:v>0.28229100000000001</c:v>
                </c:pt>
                <c:pt idx="12254">
                  <c:v>5.3276999999999998E-2</c:v>
                </c:pt>
                <c:pt idx="12255">
                  <c:v>-0.32006600000000002</c:v>
                </c:pt>
                <c:pt idx="12256">
                  <c:v>-8.5779999999999995E-2</c:v>
                </c:pt>
                <c:pt idx="12257">
                  <c:v>-0.585615</c:v>
                </c:pt>
                <c:pt idx="12258">
                  <c:v>-0.733487</c:v>
                </c:pt>
                <c:pt idx="12259">
                  <c:v>-0.68090399999999995</c:v>
                </c:pt>
                <c:pt idx="12260">
                  <c:v>-0.58898899999999998</c:v>
                </c:pt>
                <c:pt idx="12261">
                  <c:v>5.3276999999999998E-2</c:v>
                </c:pt>
                <c:pt idx="12262">
                  <c:v>5.3276999999999998E-2</c:v>
                </c:pt>
                <c:pt idx="12263">
                  <c:v>-0.35020000000000001</c:v>
                </c:pt>
                <c:pt idx="12264">
                  <c:v>0.20044000000000001</c:v>
                </c:pt>
                <c:pt idx="12265">
                  <c:v>0.28229100000000001</c:v>
                </c:pt>
                <c:pt idx="12266">
                  <c:v>-0.24091000000000001</c:v>
                </c:pt>
                <c:pt idx="12267">
                  <c:v>-0.27888800000000002</c:v>
                </c:pt>
                <c:pt idx="12268">
                  <c:v>-0.55067100000000002</c:v>
                </c:pt>
                <c:pt idx="12269">
                  <c:v>-9.5443E-2</c:v>
                </c:pt>
                <c:pt idx="12270">
                  <c:v>-0.33027800000000002</c:v>
                </c:pt>
                <c:pt idx="12271">
                  <c:v>-0.33027800000000002</c:v>
                </c:pt>
                <c:pt idx="12272">
                  <c:v>-0.53489200000000003</c:v>
                </c:pt>
                <c:pt idx="12273">
                  <c:v>-0.80321299999999995</c:v>
                </c:pt>
                <c:pt idx="12274">
                  <c:v>-0.41393999999999997</c:v>
                </c:pt>
                <c:pt idx="12275">
                  <c:v>-0.50410100000000002</c:v>
                </c:pt>
                <c:pt idx="12276">
                  <c:v>-7.0039999999999998E-3</c:v>
                </c:pt>
                <c:pt idx="12277">
                  <c:v>-0.74490299999999998</c:v>
                </c:pt>
                <c:pt idx="12278">
                  <c:v>-0.14763100000000001</c:v>
                </c:pt>
                <c:pt idx="12279">
                  <c:v>-9.9942000000000003E-2</c:v>
                </c:pt>
                <c:pt idx="12280">
                  <c:v>-0.13026699999999999</c:v>
                </c:pt>
                <c:pt idx="12281">
                  <c:v>-0.79586100000000004</c:v>
                </c:pt>
                <c:pt idx="12282">
                  <c:v>-0.22402900000000001</c:v>
                </c:pt>
                <c:pt idx="12283">
                  <c:v>-0.40954299999999999</c:v>
                </c:pt>
                <c:pt idx="12284">
                  <c:v>-0.15098200000000001</c:v>
                </c:pt>
                <c:pt idx="12285">
                  <c:v>-0.36775799999999997</c:v>
                </c:pt>
                <c:pt idx="12286">
                  <c:v>-0.49381700000000001</c:v>
                </c:pt>
                <c:pt idx="12287">
                  <c:v>-0.62644100000000003</c:v>
                </c:pt>
                <c:pt idx="12288">
                  <c:v>-0.61077899999999996</c:v>
                </c:pt>
                <c:pt idx="12289">
                  <c:v>-0.52185700000000002</c:v>
                </c:pt>
                <c:pt idx="12290">
                  <c:v>-0.98933700000000002</c:v>
                </c:pt>
                <c:pt idx="12291">
                  <c:v>-0.971194</c:v>
                </c:pt>
                <c:pt idx="12292">
                  <c:v>-0.74757799999999996</c:v>
                </c:pt>
                <c:pt idx="12293">
                  <c:v>-0.64837599999999995</c:v>
                </c:pt>
                <c:pt idx="12294">
                  <c:v>2.7941000000000001E-2</c:v>
                </c:pt>
                <c:pt idx="12295">
                  <c:v>-0.72291499999999997</c:v>
                </c:pt>
                <c:pt idx="12296">
                  <c:v>-0.31861</c:v>
                </c:pt>
                <c:pt idx="12297">
                  <c:v>-0.93896900000000005</c:v>
                </c:pt>
                <c:pt idx="12298">
                  <c:v>-0.216892</c:v>
                </c:pt>
                <c:pt idx="12299">
                  <c:v>-0.971194</c:v>
                </c:pt>
                <c:pt idx="12300">
                  <c:v>-1.4442299999999999</c:v>
                </c:pt>
                <c:pt idx="12301">
                  <c:v>-0.31861</c:v>
                </c:pt>
                <c:pt idx="12302">
                  <c:v>-1.39059</c:v>
                </c:pt>
                <c:pt idx="12303">
                  <c:v>-0.31894099999999997</c:v>
                </c:pt>
                <c:pt idx="12304">
                  <c:v>-0.82048500000000002</c:v>
                </c:pt>
                <c:pt idx="12305">
                  <c:v>-0.64837599999999995</c:v>
                </c:pt>
                <c:pt idx="12306">
                  <c:v>-0.56900700000000004</c:v>
                </c:pt>
                <c:pt idx="12307">
                  <c:v>-0.52185700000000002</c:v>
                </c:pt>
                <c:pt idx="12308">
                  <c:v>-0.17231199999999999</c:v>
                </c:pt>
                <c:pt idx="12309">
                  <c:v>-2.7904000000000002E-2</c:v>
                </c:pt>
                <c:pt idx="12310">
                  <c:v>0.124294</c:v>
                </c:pt>
                <c:pt idx="12311">
                  <c:v>0.24307500000000001</c:v>
                </c:pt>
                <c:pt idx="12312">
                  <c:v>-0.93110499999999996</c:v>
                </c:pt>
                <c:pt idx="12313">
                  <c:v>-0.92839300000000002</c:v>
                </c:pt>
                <c:pt idx="12314">
                  <c:v>-0.33155299999999999</c:v>
                </c:pt>
                <c:pt idx="12315">
                  <c:v>0.41554200000000002</c:v>
                </c:pt>
                <c:pt idx="12316">
                  <c:v>-0.72291499999999997</c:v>
                </c:pt>
                <c:pt idx="12317">
                  <c:v>-0.98933700000000002</c:v>
                </c:pt>
                <c:pt idx="12318">
                  <c:v>-0.67065699999999995</c:v>
                </c:pt>
                <c:pt idx="12319">
                  <c:v>-0.57400700000000004</c:v>
                </c:pt>
                <c:pt idx="12320">
                  <c:v>-0.28306999999999999</c:v>
                </c:pt>
                <c:pt idx="12321">
                  <c:v>-0.43529000000000001</c:v>
                </c:pt>
                <c:pt idx="12322">
                  <c:v>-0.62683900000000004</c:v>
                </c:pt>
                <c:pt idx="12323">
                  <c:v>-1.0124899999999999</c:v>
                </c:pt>
                <c:pt idx="12324">
                  <c:v>0.20755100000000001</c:v>
                </c:pt>
                <c:pt idx="12325">
                  <c:v>-0.75279200000000002</c:v>
                </c:pt>
                <c:pt idx="12326">
                  <c:v>-0.41826400000000002</c:v>
                </c:pt>
                <c:pt idx="12327">
                  <c:v>-0.69499</c:v>
                </c:pt>
                <c:pt idx="12328">
                  <c:v>-0.95155999999999996</c:v>
                </c:pt>
                <c:pt idx="12329">
                  <c:v>-1.0099400000000001</c:v>
                </c:pt>
                <c:pt idx="12330">
                  <c:v>-0.22425400000000001</c:v>
                </c:pt>
                <c:pt idx="12331">
                  <c:v>-0.20607</c:v>
                </c:pt>
                <c:pt idx="12332">
                  <c:v>-0.64018699999999995</c:v>
                </c:pt>
                <c:pt idx="12333">
                  <c:v>2.0101999999999998E-2</c:v>
                </c:pt>
                <c:pt idx="12334">
                  <c:v>-1.55138</c:v>
                </c:pt>
                <c:pt idx="12335">
                  <c:v>-1.4487300000000001</c:v>
                </c:pt>
                <c:pt idx="12336">
                  <c:v>-0.79335699999999998</c:v>
                </c:pt>
                <c:pt idx="12337">
                  <c:v>0.20755100000000001</c:v>
                </c:pt>
                <c:pt idx="12338">
                  <c:v>-0.43695099999999998</c:v>
                </c:pt>
                <c:pt idx="12339">
                  <c:v>-0.90545299999999995</c:v>
                </c:pt>
                <c:pt idx="12340">
                  <c:v>-0.57934300000000005</c:v>
                </c:pt>
                <c:pt idx="12341">
                  <c:v>-0.70233900000000005</c:v>
                </c:pt>
                <c:pt idx="12342">
                  <c:v>-0.58998099999999998</c:v>
                </c:pt>
                <c:pt idx="12343">
                  <c:v>-0.67518699999999998</c:v>
                </c:pt>
                <c:pt idx="12344">
                  <c:v>-0.58998099999999998</c:v>
                </c:pt>
                <c:pt idx="12345">
                  <c:v>-0.34640399999999999</c:v>
                </c:pt>
                <c:pt idx="12346">
                  <c:v>-0.78481999999999996</c:v>
                </c:pt>
                <c:pt idx="12347">
                  <c:v>-0.28382200000000002</c:v>
                </c:pt>
                <c:pt idx="12348">
                  <c:v>-0.21807499999999999</c:v>
                </c:pt>
                <c:pt idx="12349">
                  <c:v>-0.85014199999999995</c:v>
                </c:pt>
                <c:pt idx="12350">
                  <c:v>-1.15449</c:v>
                </c:pt>
                <c:pt idx="12351">
                  <c:v>-0.880749</c:v>
                </c:pt>
                <c:pt idx="12352">
                  <c:v>-0.71979000000000004</c:v>
                </c:pt>
                <c:pt idx="12353">
                  <c:v>-1.04735</c:v>
                </c:pt>
                <c:pt idx="12354">
                  <c:v>-0.49282500000000001</c:v>
                </c:pt>
                <c:pt idx="12355">
                  <c:v>-0.31637199999999999</c:v>
                </c:pt>
                <c:pt idx="12356">
                  <c:v>-1.0744400000000001</c:v>
                </c:pt>
                <c:pt idx="12357">
                  <c:v>-0.67518699999999998</c:v>
                </c:pt>
                <c:pt idx="12358">
                  <c:v>-0.67518699999999998</c:v>
                </c:pt>
                <c:pt idx="12359">
                  <c:v>-0.41084199999999998</c:v>
                </c:pt>
                <c:pt idx="12360">
                  <c:v>-0.43695099999999998</c:v>
                </c:pt>
                <c:pt idx="12361">
                  <c:v>0.44032500000000002</c:v>
                </c:pt>
                <c:pt idx="12362">
                  <c:v>-0.63795500000000005</c:v>
                </c:pt>
                <c:pt idx="12363">
                  <c:v>-0.79121200000000003</c:v>
                </c:pt>
                <c:pt idx="12364">
                  <c:v>-0.103764</c:v>
                </c:pt>
                <c:pt idx="12365">
                  <c:v>-0.73743300000000001</c:v>
                </c:pt>
                <c:pt idx="12366">
                  <c:v>-1.0055099999999999</c:v>
                </c:pt>
                <c:pt idx="12367">
                  <c:v>-0.47586400000000001</c:v>
                </c:pt>
                <c:pt idx="12368">
                  <c:v>-0.73743300000000001</c:v>
                </c:pt>
                <c:pt idx="12369">
                  <c:v>-0.11689099999999999</c:v>
                </c:pt>
                <c:pt idx="12370">
                  <c:v>-0.333013</c:v>
                </c:pt>
                <c:pt idx="12371">
                  <c:v>-0.486319</c:v>
                </c:pt>
                <c:pt idx="12372">
                  <c:v>-0.93863700000000005</c:v>
                </c:pt>
                <c:pt idx="12373">
                  <c:v>-4.2786999999999999E-2</c:v>
                </c:pt>
                <c:pt idx="12374">
                  <c:v>0.26774799999999999</c:v>
                </c:pt>
                <c:pt idx="12375">
                  <c:v>0.317222</c:v>
                </c:pt>
                <c:pt idx="12376">
                  <c:v>-0.50580099999999995</c:v>
                </c:pt>
                <c:pt idx="12377">
                  <c:v>-0.44452799999999998</c:v>
                </c:pt>
                <c:pt idx="12378">
                  <c:v>-0.24014199999999999</c:v>
                </c:pt>
                <c:pt idx="12379">
                  <c:v>-0.103764</c:v>
                </c:pt>
                <c:pt idx="12380">
                  <c:v>-0.32462800000000003</c:v>
                </c:pt>
                <c:pt idx="12381">
                  <c:v>-0.59568699999999997</c:v>
                </c:pt>
                <c:pt idx="12382">
                  <c:v>-0.21332400000000001</c:v>
                </c:pt>
                <c:pt idx="12383">
                  <c:v>-0.29697000000000001</c:v>
                </c:pt>
                <c:pt idx="12384">
                  <c:v>-0.46748299999999998</c:v>
                </c:pt>
                <c:pt idx="12385">
                  <c:v>-0.35351900000000003</c:v>
                </c:pt>
                <c:pt idx="12386">
                  <c:v>-0.46748299999999998</c:v>
                </c:pt>
                <c:pt idx="12387">
                  <c:v>-0.486319</c:v>
                </c:pt>
                <c:pt idx="12388">
                  <c:v>-0.25262000000000001</c:v>
                </c:pt>
                <c:pt idx="12389">
                  <c:v>-1.0255300000000001</c:v>
                </c:pt>
                <c:pt idx="12390">
                  <c:v>-1.0511600000000001</c:v>
                </c:pt>
                <c:pt idx="12391">
                  <c:v>-1.19184</c:v>
                </c:pt>
                <c:pt idx="12392">
                  <c:v>-0.282001</c:v>
                </c:pt>
                <c:pt idx="12393">
                  <c:v>-0.75483999999999996</c:v>
                </c:pt>
                <c:pt idx="12394">
                  <c:v>-0.54513199999999995</c:v>
                </c:pt>
                <c:pt idx="12395">
                  <c:v>-0.34585399999999999</c:v>
                </c:pt>
                <c:pt idx="12396">
                  <c:v>-0.65021300000000004</c:v>
                </c:pt>
                <c:pt idx="12397">
                  <c:v>-0.704287</c:v>
                </c:pt>
                <c:pt idx="12398">
                  <c:v>-0.40989500000000001</c:v>
                </c:pt>
                <c:pt idx="12399">
                  <c:v>-0.77126799999999995</c:v>
                </c:pt>
                <c:pt idx="12400">
                  <c:v>-0.986819</c:v>
                </c:pt>
                <c:pt idx="12401">
                  <c:v>-0.96070699999999998</c:v>
                </c:pt>
                <c:pt idx="12402">
                  <c:v>-0.58231900000000003</c:v>
                </c:pt>
                <c:pt idx="12403">
                  <c:v>-0.99739199999999995</c:v>
                </c:pt>
                <c:pt idx="12404">
                  <c:v>-0.99739199999999995</c:v>
                </c:pt>
                <c:pt idx="12405">
                  <c:v>-0.77126799999999995</c:v>
                </c:pt>
                <c:pt idx="12406">
                  <c:v>-0.30599599999999999</c:v>
                </c:pt>
                <c:pt idx="12407">
                  <c:v>-0.55348299999999995</c:v>
                </c:pt>
                <c:pt idx="12408">
                  <c:v>-0.64899300000000004</c:v>
                </c:pt>
                <c:pt idx="12409">
                  <c:v>-1.24604</c:v>
                </c:pt>
                <c:pt idx="12410">
                  <c:v>-0.70297200000000004</c:v>
                </c:pt>
                <c:pt idx="12411">
                  <c:v>-1.6310800000000001</c:v>
                </c:pt>
                <c:pt idx="12412">
                  <c:v>-0.82471399999999995</c:v>
                </c:pt>
                <c:pt idx="12413">
                  <c:v>-1.12229</c:v>
                </c:pt>
                <c:pt idx="12414">
                  <c:v>-1.24604</c:v>
                </c:pt>
                <c:pt idx="12415">
                  <c:v>-0.31698199999999999</c:v>
                </c:pt>
                <c:pt idx="12416">
                  <c:v>-0.704287</c:v>
                </c:pt>
                <c:pt idx="12417">
                  <c:v>-1.00837</c:v>
                </c:pt>
                <c:pt idx="12418">
                  <c:v>8.0702999999999997E-2</c:v>
                </c:pt>
                <c:pt idx="12419">
                  <c:v>-0.71753500000000003</c:v>
                </c:pt>
                <c:pt idx="12420">
                  <c:v>-0.71516800000000003</c:v>
                </c:pt>
                <c:pt idx="12421">
                  <c:v>-0.40989500000000001</c:v>
                </c:pt>
                <c:pt idx="12422">
                  <c:v>-1.9429999999999999E-2</c:v>
                </c:pt>
                <c:pt idx="12423">
                  <c:v>-0.26664199999999999</c:v>
                </c:pt>
                <c:pt idx="12424">
                  <c:v>-1.9429999999999999E-2</c:v>
                </c:pt>
                <c:pt idx="12425">
                  <c:v>-0.21849199999999999</c:v>
                </c:pt>
                <c:pt idx="12426">
                  <c:v>-0.63153700000000002</c:v>
                </c:pt>
                <c:pt idx="12427">
                  <c:v>-8.7861999999999996E-2</c:v>
                </c:pt>
                <c:pt idx="12428">
                  <c:v>-0.450104</c:v>
                </c:pt>
                <c:pt idx="12429">
                  <c:v>-0.66444400000000003</c:v>
                </c:pt>
                <c:pt idx="12430">
                  <c:v>-0.72996399999999995</c:v>
                </c:pt>
                <c:pt idx="12431">
                  <c:v>-0.49474299999999999</c:v>
                </c:pt>
                <c:pt idx="12432">
                  <c:v>-0.59689700000000001</c:v>
                </c:pt>
                <c:pt idx="12433">
                  <c:v>-8.7861999999999996E-2</c:v>
                </c:pt>
                <c:pt idx="12434">
                  <c:v>-0.63153700000000002</c:v>
                </c:pt>
                <c:pt idx="12435">
                  <c:v>-0.33308700000000002</c:v>
                </c:pt>
                <c:pt idx="12436">
                  <c:v>0.52341099999999996</c:v>
                </c:pt>
                <c:pt idx="12437">
                  <c:v>0.86486300000000005</c:v>
                </c:pt>
                <c:pt idx="12438">
                  <c:v>0.100309</c:v>
                </c:pt>
                <c:pt idx="12439">
                  <c:v>0.55406200000000005</c:v>
                </c:pt>
                <c:pt idx="12440">
                  <c:v>0.33315299999999998</c:v>
                </c:pt>
                <c:pt idx="12441">
                  <c:v>0.10477400000000001</c:v>
                </c:pt>
                <c:pt idx="12442">
                  <c:v>0.35609099999999999</c:v>
                </c:pt>
                <c:pt idx="12443">
                  <c:v>-1.8289E-2</c:v>
                </c:pt>
                <c:pt idx="12444">
                  <c:v>0.20408599999999999</c:v>
                </c:pt>
                <c:pt idx="12445">
                  <c:v>-2.6918999999999998E-2</c:v>
                </c:pt>
                <c:pt idx="12446">
                  <c:v>-0.19472900000000001</c:v>
                </c:pt>
                <c:pt idx="12447">
                  <c:v>-0.155946</c:v>
                </c:pt>
                <c:pt idx="12448">
                  <c:v>0.45983299999999999</c:v>
                </c:pt>
                <c:pt idx="12449">
                  <c:v>-4.9117000000000001E-2</c:v>
                </c:pt>
                <c:pt idx="12450">
                  <c:v>-0.57349600000000001</c:v>
                </c:pt>
                <c:pt idx="12451">
                  <c:v>-1.8731999999999999E-2</c:v>
                </c:pt>
                <c:pt idx="12452">
                  <c:v>0.131549</c:v>
                </c:pt>
                <c:pt idx="12453">
                  <c:v>-1.70831</c:v>
                </c:pt>
                <c:pt idx="12454">
                  <c:v>-1.0076099999999999</c:v>
                </c:pt>
                <c:pt idx="12455">
                  <c:v>-0.844665</c:v>
                </c:pt>
                <c:pt idx="12456">
                  <c:v>0.131549</c:v>
                </c:pt>
                <c:pt idx="12457">
                  <c:v>-0.39868999999999999</c:v>
                </c:pt>
                <c:pt idx="12458">
                  <c:v>-0.48899500000000001</c:v>
                </c:pt>
                <c:pt idx="12459">
                  <c:v>-9.8721000000000003E-2</c:v>
                </c:pt>
                <c:pt idx="12460">
                  <c:v>-0.67368700000000004</c:v>
                </c:pt>
                <c:pt idx="12461">
                  <c:v>0.31565900000000002</c:v>
                </c:pt>
                <c:pt idx="12462">
                  <c:v>0.10458199999999999</c:v>
                </c:pt>
                <c:pt idx="12463">
                  <c:v>-0.94184000000000001</c:v>
                </c:pt>
                <c:pt idx="12464">
                  <c:v>-1.2122000000000001E-2</c:v>
                </c:pt>
                <c:pt idx="12465">
                  <c:v>-0.34435500000000002</c:v>
                </c:pt>
                <c:pt idx="12466">
                  <c:v>-0.94184000000000001</c:v>
                </c:pt>
                <c:pt idx="12467">
                  <c:v>0.15589900000000001</c:v>
                </c:pt>
                <c:pt idx="12468">
                  <c:v>9.9094000000000002E-2</c:v>
                </c:pt>
                <c:pt idx="12469">
                  <c:v>-1.9376999999999998E-2</c:v>
                </c:pt>
                <c:pt idx="12470">
                  <c:v>-0.34435500000000002</c:v>
                </c:pt>
                <c:pt idx="12471">
                  <c:v>-1.1731</c:v>
                </c:pt>
                <c:pt idx="12472">
                  <c:v>0.91565700000000005</c:v>
                </c:pt>
                <c:pt idx="12473">
                  <c:v>-0.15314800000000001</c:v>
                </c:pt>
                <c:pt idx="12474">
                  <c:v>-1.0099</c:v>
                </c:pt>
                <c:pt idx="12475">
                  <c:v>-1.02105</c:v>
                </c:pt>
                <c:pt idx="12476">
                  <c:v>-0.102285</c:v>
                </c:pt>
                <c:pt idx="12477">
                  <c:v>0.87111099999999997</c:v>
                </c:pt>
                <c:pt idx="12478">
                  <c:v>1.45</c:v>
                </c:pt>
                <c:pt idx="12479">
                  <c:v>1.1723600000000001</c:v>
                </c:pt>
                <c:pt idx="12480">
                  <c:v>1.20597</c:v>
                </c:pt>
                <c:pt idx="12481">
                  <c:v>-0.34872799999999998</c:v>
                </c:pt>
                <c:pt idx="12482">
                  <c:v>-0.541188</c:v>
                </c:pt>
                <c:pt idx="12483">
                  <c:v>0.16061</c:v>
                </c:pt>
                <c:pt idx="12484">
                  <c:v>-0.107212</c:v>
                </c:pt>
                <c:pt idx="12485">
                  <c:v>-0.59489800000000004</c:v>
                </c:pt>
                <c:pt idx="12486">
                  <c:v>-0.20056499999999999</c:v>
                </c:pt>
                <c:pt idx="12487">
                  <c:v>-0.11340799999999999</c:v>
                </c:pt>
                <c:pt idx="12488">
                  <c:v>-0.47777999999999998</c:v>
                </c:pt>
                <c:pt idx="12489">
                  <c:v>-0.29216599999999998</c:v>
                </c:pt>
                <c:pt idx="12490">
                  <c:v>-0.35934500000000003</c:v>
                </c:pt>
                <c:pt idx="12491">
                  <c:v>-0.61694599999999999</c:v>
                </c:pt>
                <c:pt idx="12492">
                  <c:v>-0.19547700000000001</c:v>
                </c:pt>
                <c:pt idx="12493">
                  <c:v>-0.41562300000000002</c:v>
                </c:pt>
                <c:pt idx="12494">
                  <c:v>-0.47777999999999998</c:v>
                </c:pt>
                <c:pt idx="12495">
                  <c:v>-6.5448000000000006E-2</c:v>
                </c:pt>
                <c:pt idx="12496">
                  <c:v>-0.19547700000000001</c:v>
                </c:pt>
                <c:pt idx="12497">
                  <c:v>-0.11340799999999999</c:v>
                </c:pt>
                <c:pt idx="12498">
                  <c:v>6.3405000000000003E-2</c:v>
                </c:pt>
                <c:pt idx="12499">
                  <c:v>0.31678200000000001</c:v>
                </c:pt>
                <c:pt idx="12500">
                  <c:v>-0.56183799999999995</c:v>
                </c:pt>
                <c:pt idx="12501">
                  <c:v>-8.6022000000000001E-2</c:v>
                </c:pt>
                <c:pt idx="12502">
                  <c:v>0.16061</c:v>
                </c:pt>
                <c:pt idx="12503">
                  <c:v>6.3405000000000003E-2</c:v>
                </c:pt>
                <c:pt idx="12504">
                  <c:v>2.2845000000000001E-2</c:v>
                </c:pt>
                <c:pt idx="12505">
                  <c:v>-0.44903799999999999</c:v>
                </c:pt>
                <c:pt idx="12506">
                  <c:v>-1.0653300000000001</c:v>
                </c:pt>
                <c:pt idx="12507">
                  <c:v>-0.226851</c:v>
                </c:pt>
                <c:pt idx="12508">
                  <c:v>-0.49906400000000001</c:v>
                </c:pt>
                <c:pt idx="12509">
                  <c:v>0.12731600000000001</c:v>
                </c:pt>
                <c:pt idx="12510">
                  <c:v>-0.39205699999999999</c:v>
                </c:pt>
                <c:pt idx="12511">
                  <c:v>-0.65214700000000003</c:v>
                </c:pt>
                <c:pt idx="12512">
                  <c:v>-0.49906400000000001</c:v>
                </c:pt>
                <c:pt idx="12513">
                  <c:v>-0.44903799999999999</c:v>
                </c:pt>
                <c:pt idx="12514">
                  <c:v>-0.62986399999999998</c:v>
                </c:pt>
                <c:pt idx="12515">
                  <c:v>-0.745892</c:v>
                </c:pt>
                <c:pt idx="12516">
                  <c:v>-0.69600499999999998</c:v>
                </c:pt>
                <c:pt idx="12517">
                  <c:v>-0.94244300000000003</c:v>
                </c:pt>
                <c:pt idx="12518">
                  <c:v>-0.97503899999999999</c:v>
                </c:pt>
                <c:pt idx="12519">
                  <c:v>-0.13913200000000001</c:v>
                </c:pt>
                <c:pt idx="12520">
                  <c:v>-0.21227499999999999</c:v>
                </c:pt>
                <c:pt idx="12521">
                  <c:v>-0.377888</c:v>
                </c:pt>
                <c:pt idx="12522">
                  <c:v>-0.289466</c:v>
                </c:pt>
                <c:pt idx="12523">
                  <c:v>-0.79519700000000004</c:v>
                </c:pt>
                <c:pt idx="12524">
                  <c:v>-0.44664500000000001</c:v>
                </c:pt>
                <c:pt idx="12525">
                  <c:v>-0.62986399999999998</c:v>
                </c:pt>
                <c:pt idx="12526">
                  <c:v>-0.66049100000000005</c:v>
                </c:pt>
                <c:pt idx="12527">
                  <c:v>-0.13609099999999999</c:v>
                </c:pt>
                <c:pt idx="12528">
                  <c:v>-0.78659000000000001</c:v>
                </c:pt>
                <c:pt idx="12529">
                  <c:v>-0.13913200000000001</c:v>
                </c:pt>
                <c:pt idx="12530">
                  <c:v>-0.31823699999999999</c:v>
                </c:pt>
                <c:pt idx="12531">
                  <c:v>-0.54323500000000002</c:v>
                </c:pt>
                <c:pt idx="12532">
                  <c:v>0.13592699999999999</c:v>
                </c:pt>
                <c:pt idx="12533">
                  <c:v>-1.0319100000000001</c:v>
                </c:pt>
                <c:pt idx="12534">
                  <c:v>-0.17153399999999999</c:v>
                </c:pt>
                <c:pt idx="12535">
                  <c:v>-9.2180999999999999E-2</c:v>
                </c:pt>
                <c:pt idx="12536">
                  <c:v>-0.733792</c:v>
                </c:pt>
                <c:pt idx="12537">
                  <c:v>2.3934E-2</c:v>
                </c:pt>
                <c:pt idx="12538">
                  <c:v>-0.56550599999999995</c:v>
                </c:pt>
                <c:pt idx="12539">
                  <c:v>0.23233400000000001</c:v>
                </c:pt>
                <c:pt idx="12540">
                  <c:v>-9.2180999999999999E-2</c:v>
                </c:pt>
                <c:pt idx="12541">
                  <c:v>-0.85394899999999996</c:v>
                </c:pt>
                <c:pt idx="12542">
                  <c:v>-0.86290500000000003</c:v>
                </c:pt>
                <c:pt idx="12543">
                  <c:v>-0.17153399999999999</c:v>
                </c:pt>
                <c:pt idx="12544">
                  <c:v>-1.18001</c:v>
                </c:pt>
                <c:pt idx="12545">
                  <c:v>-0.85394899999999996</c:v>
                </c:pt>
                <c:pt idx="12546">
                  <c:v>0.23233400000000001</c:v>
                </c:pt>
                <c:pt idx="12547">
                  <c:v>-0.225664</c:v>
                </c:pt>
                <c:pt idx="12548">
                  <c:v>-1.2101299999999999</c:v>
                </c:pt>
                <c:pt idx="12549">
                  <c:v>-0.225664</c:v>
                </c:pt>
                <c:pt idx="12550">
                  <c:v>-0.22519400000000001</c:v>
                </c:pt>
                <c:pt idx="12551">
                  <c:v>-0.733792</c:v>
                </c:pt>
                <c:pt idx="12552">
                  <c:v>-0.27929999999999999</c:v>
                </c:pt>
                <c:pt idx="12553">
                  <c:v>-0.97333700000000001</c:v>
                </c:pt>
                <c:pt idx="12554">
                  <c:v>-0.44661600000000001</c:v>
                </c:pt>
                <c:pt idx="12555">
                  <c:v>-0.604298</c:v>
                </c:pt>
                <c:pt idx="12556">
                  <c:v>-0.496591</c:v>
                </c:pt>
                <c:pt idx="12557">
                  <c:v>-0.496591</c:v>
                </c:pt>
                <c:pt idx="12558">
                  <c:v>-0.15581600000000001</c:v>
                </c:pt>
                <c:pt idx="12559">
                  <c:v>-0.67101</c:v>
                </c:pt>
                <c:pt idx="12560">
                  <c:v>-0.61917500000000003</c:v>
                </c:pt>
                <c:pt idx="12561">
                  <c:v>-0.73079000000000005</c:v>
                </c:pt>
                <c:pt idx="12562">
                  <c:v>-0.71199900000000005</c:v>
                </c:pt>
                <c:pt idx="12563">
                  <c:v>-0.578291</c:v>
                </c:pt>
                <c:pt idx="12564">
                  <c:v>-0.131302</c:v>
                </c:pt>
                <c:pt idx="12565">
                  <c:v>-0.17696999999999999</c:v>
                </c:pt>
                <c:pt idx="12566">
                  <c:v>-0.68647599999999998</c:v>
                </c:pt>
                <c:pt idx="12567">
                  <c:v>-0.81193499999999996</c:v>
                </c:pt>
                <c:pt idx="12568">
                  <c:v>-0.758212</c:v>
                </c:pt>
                <c:pt idx="12569">
                  <c:v>-0.43012800000000001</c:v>
                </c:pt>
                <c:pt idx="12570">
                  <c:v>-0.88880700000000001</c:v>
                </c:pt>
                <c:pt idx="12571">
                  <c:v>-0.21610199999999999</c:v>
                </c:pt>
                <c:pt idx="12572">
                  <c:v>-0.61917500000000003</c:v>
                </c:pt>
                <c:pt idx="12573">
                  <c:v>-0.86800500000000003</c:v>
                </c:pt>
                <c:pt idx="12574">
                  <c:v>-0.86393699999999995</c:v>
                </c:pt>
                <c:pt idx="12575">
                  <c:v>-0.49784299999999998</c:v>
                </c:pt>
                <c:pt idx="12576">
                  <c:v>-0.88880700000000001</c:v>
                </c:pt>
                <c:pt idx="12577">
                  <c:v>-0.15581600000000001</c:v>
                </c:pt>
                <c:pt idx="12578">
                  <c:v>-0.31660100000000002</c:v>
                </c:pt>
                <c:pt idx="12579">
                  <c:v>-0.37213499999999999</c:v>
                </c:pt>
                <c:pt idx="12580">
                  <c:v>-0.481929</c:v>
                </c:pt>
                <c:pt idx="12581">
                  <c:v>-1.0225299999999999</c:v>
                </c:pt>
                <c:pt idx="12582">
                  <c:v>-0.71199900000000005</c:v>
                </c:pt>
                <c:pt idx="12583">
                  <c:v>-0.19312599999999999</c:v>
                </c:pt>
                <c:pt idx="12584">
                  <c:v>-0.19312599999999999</c:v>
                </c:pt>
                <c:pt idx="12585">
                  <c:v>-0.24201300000000001</c:v>
                </c:pt>
                <c:pt idx="12586">
                  <c:v>-0.31660100000000002</c:v>
                </c:pt>
                <c:pt idx="12587">
                  <c:v>-0.23866799999999999</c:v>
                </c:pt>
                <c:pt idx="12588">
                  <c:v>-0.82503800000000005</c:v>
                </c:pt>
                <c:pt idx="12589">
                  <c:v>-0.578291</c:v>
                </c:pt>
                <c:pt idx="12590">
                  <c:v>-0.131302</c:v>
                </c:pt>
                <c:pt idx="12591">
                  <c:v>-0.59779199999999999</c:v>
                </c:pt>
                <c:pt idx="12592">
                  <c:v>-0.67463099999999998</c:v>
                </c:pt>
                <c:pt idx="12593">
                  <c:v>-0.42375800000000002</c:v>
                </c:pt>
                <c:pt idx="12594">
                  <c:v>-0.61747099999999999</c:v>
                </c:pt>
                <c:pt idx="12595">
                  <c:v>-0.87902100000000005</c:v>
                </c:pt>
                <c:pt idx="12596">
                  <c:v>-0.42375800000000002</c:v>
                </c:pt>
                <c:pt idx="12597">
                  <c:v>-1.2520500000000001</c:v>
                </c:pt>
                <c:pt idx="12598">
                  <c:v>-0.45569900000000002</c:v>
                </c:pt>
                <c:pt idx="12599">
                  <c:v>-0.208957</c:v>
                </c:pt>
                <c:pt idx="12600">
                  <c:v>-0.208957</c:v>
                </c:pt>
                <c:pt idx="12601">
                  <c:v>-0.46928399999999998</c:v>
                </c:pt>
                <c:pt idx="12602">
                  <c:v>-0.45569900000000002</c:v>
                </c:pt>
                <c:pt idx="12603">
                  <c:v>4.9577999999999997E-2</c:v>
                </c:pt>
                <c:pt idx="12604">
                  <c:v>-0.34132299999999999</c:v>
                </c:pt>
                <c:pt idx="12605">
                  <c:v>-0.67101</c:v>
                </c:pt>
                <c:pt idx="12606">
                  <c:v>-0.57033900000000004</c:v>
                </c:pt>
                <c:pt idx="12607">
                  <c:v>-1.1411500000000001</c:v>
                </c:pt>
                <c:pt idx="12608">
                  <c:v>-0.39032600000000001</c:v>
                </c:pt>
                <c:pt idx="12609">
                  <c:v>-1.1411500000000001</c:v>
                </c:pt>
                <c:pt idx="12610">
                  <c:v>-0.44283499999999998</c:v>
                </c:pt>
                <c:pt idx="12611">
                  <c:v>-0.208957</c:v>
                </c:pt>
                <c:pt idx="12612">
                  <c:v>-0.36816900000000002</c:v>
                </c:pt>
                <c:pt idx="12613">
                  <c:v>-0.34132299999999999</c:v>
                </c:pt>
                <c:pt idx="12614">
                  <c:v>-0.34680899999999998</c:v>
                </c:pt>
                <c:pt idx="12615">
                  <c:v>-0.64849299999999999</c:v>
                </c:pt>
                <c:pt idx="12616">
                  <c:v>-1.1411500000000001</c:v>
                </c:pt>
                <c:pt idx="12617">
                  <c:v>-0.71199900000000005</c:v>
                </c:pt>
                <c:pt idx="12618">
                  <c:v>-2.8197E-2</c:v>
                </c:pt>
                <c:pt idx="12619">
                  <c:v>-0.44283499999999998</c:v>
                </c:pt>
                <c:pt idx="12620">
                  <c:v>-0.381907</c:v>
                </c:pt>
                <c:pt idx="12621">
                  <c:v>1.3592999999999999E-2</c:v>
                </c:pt>
                <c:pt idx="12622">
                  <c:v>-0.17441799999999999</c:v>
                </c:pt>
                <c:pt idx="12623">
                  <c:v>-0.19506799999999999</c:v>
                </c:pt>
                <c:pt idx="12624">
                  <c:v>-0.43356899999999998</c:v>
                </c:pt>
                <c:pt idx="12625">
                  <c:v>-0.17441799999999999</c:v>
                </c:pt>
                <c:pt idx="12626">
                  <c:v>-0.19506799999999999</c:v>
                </c:pt>
                <c:pt idx="12627">
                  <c:v>0.143291</c:v>
                </c:pt>
                <c:pt idx="12628">
                  <c:v>-0.620564</c:v>
                </c:pt>
                <c:pt idx="12629">
                  <c:v>-0.221355</c:v>
                </c:pt>
                <c:pt idx="12630">
                  <c:v>-0.49216599999999999</c:v>
                </c:pt>
                <c:pt idx="12631">
                  <c:v>-0.20205799999999999</c:v>
                </c:pt>
                <c:pt idx="12632">
                  <c:v>-0.19506799999999999</c:v>
                </c:pt>
                <c:pt idx="12633">
                  <c:v>-0.216753</c:v>
                </c:pt>
                <c:pt idx="12634">
                  <c:v>-0.11666</c:v>
                </c:pt>
                <c:pt idx="12635">
                  <c:v>-0.11666</c:v>
                </c:pt>
                <c:pt idx="12636">
                  <c:v>-0.43356899999999998</c:v>
                </c:pt>
                <c:pt idx="12637">
                  <c:v>-0.36839</c:v>
                </c:pt>
                <c:pt idx="12638">
                  <c:v>-1.0139</c:v>
                </c:pt>
                <c:pt idx="12639">
                  <c:v>-0.77046499999999996</c:v>
                </c:pt>
                <c:pt idx="12640">
                  <c:v>-0.61947099999999999</c:v>
                </c:pt>
                <c:pt idx="12641">
                  <c:v>-0.35003699999999999</c:v>
                </c:pt>
                <c:pt idx="12642">
                  <c:v>-0.412829</c:v>
                </c:pt>
                <c:pt idx="12643">
                  <c:v>-0.76932900000000004</c:v>
                </c:pt>
                <c:pt idx="12644">
                  <c:v>-0.16616300000000001</c:v>
                </c:pt>
                <c:pt idx="12645">
                  <c:v>-1.0184299999999999</c:v>
                </c:pt>
                <c:pt idx="12646">
                  <c:v>-0.49881799999999998</c:v>
                </c:pt>
                <c:pt idx="12647">
                  <c:v>-0.61947099999999999</c:v>
                </c:pt>
                <c:pt idx="12648">
                  <c:v>-0.62924800000000003</c:v>
                </c:pt>
                <c:pt idx="12649">
                  <c:v>-0.62924800000000003</c:v>
                </c:pt>
                <c:pt idx="12650">
                  <c:v>-0.716503</c:v>
                </c:pt>
                <c:pt idx="12651">
                  <c:v>-1.1776800000000001</c:v>
                </c:pt>
                <c:pt idx="12652">
                  <c:v>-4.3430000000000003E-2</c:v>
                </c:pt>
                <c:pt idx="12653">
                  <c:v>-0.69636799999999999</c:v>
                </c:pt>
                <c:pt idx="12654">
                  <c:v>-4.3430000000000003E-2</c:v>
                </c:pt>
                <c:pt idx="12655">
                  <c:v>-0.68555699999999997</c:v>
                </c:pt>
                <c:pt idx="12656">
                  <c:v>-0.23958499999999999</c:v>
                </c:pt>
                <c:pt idx="12657">
                  <c:v>-0.58045999999999998</c:v>
                </c:pt>
                <c:pt idx="12658">
                  <c:v>-0.85532300000000006</c:v>
                </c:pt>
                <c:pt idx="12659">
                  <c:v>-0.23958499999999999</c:v>
                </c:pt>
                <c:pt idx="12660">
                  <c:v>-0.24998600000000001</c:v>
                </c:pt>
                <c:pt idx="12661">
                  <c:v>-0.70307900000000001</c:v>
                </c:pt>
                <c:pt idx="12662">
                  <c:v>-0.350192</c:v>
                </c:pt>
                <c:pt idx="12663">
                  <c:v>-0.21020900000000001</c:v>
                </c:pt>
                <c:pt idx="12664">
                  <c:v>-9.6604999999999996E-2</c:v>
                </c:pt>
                <c:pt idx="12665">
                  <c:v>-0.40513900000000003</c:v>
                </c:pt>
                <c:pt idx="12666">
                  <c:v>-0.15457599999999999</c:v>
                </c:pt>
                <c:pt idx="12667">
                  <c:v>-0.52972300000000005</c:v>
                </c:pt>
                <c:pt idx="12668">
                  <c:v>-6.2016000000000002E-2</c:v>
                </c:pt>
                <c:pt idx="12669">
                  <c:v>-0.70966499999999999</c:v>
                </c:pt>
                <c:pt idx="12670">
                  <c:v>-0.35979699999999998</c:v>
                </c:pt>
                <c:pt idx="12671">
                  <c:v>-0.22617200000000001</c:v>
                </c:pt>
                <c:pt idx="12672">
                  <c:v>-0.485572</c:v>
                </c:pt>
                <c:pt idx="12673">
                  <c:v>-0.33734399999999998</c:v>
                </c:pt>
                <c:pt idx="12674">
                  <c:v>-0.58592500000000003</c:v>
                </c:pt>
                <c:pt idx="12675">
                  <c:v>-0.58592500000000003</c:v>
                </c:pt>
                <c:pt idx="12676">
                  <c:v>-0.57061600000000001</c:v>
                </c:pt>
                <c:pt idx="12677">
                  <c:v>-0.22617200000000001</c:v>
                </c:pt>
                <c:pt idx="12678">
                  <c:v>-0.485572</c:v>
                </c:pt>
                <c:pt idx="12679">
                  <c:v>-0.29510599999999998</c:v>
                </c:pt>
                <c:pt idx="12680">
                  <c:v>-0.27319300000000002</c:v>
                </c:pt>
                <c:pt idx="12681">
                  <c:v>0.227106</c:v>
                </c:pt>
                <c:pt idx="12682">
                  <c:v>-0.22617200000000001</c:v>
                </c:pt>
                <c:pt idx="12683">
                  <c:v>0.128832</c:v>
                </c:pt>
                <c:pt idx="12684">
                  <c:v>0.227106</c:v>
                </c:pt>
                <c:pt idx="12685">
                  <c:v>0.21544199999999999</c:v>
                </c:pt>
                <c:pt idx="12686">
                  <c:v>-1.00136</c:v>
                </c:pt>
                <c:pt idx="12687">
                  <c:v>-0.31606400000000001</c:v>
                </c:pt>
                <c:pt idx="12688">
                  <c:v>-0.49211500000000002</c:v>
                </c:pt>
                <c:pt idx="12689">
                  <c:v>-0.27817199999999997</c:v>
                </c:pt>
                <c:pt idx="12690">
                  <c:v>-0.45321800000000001</c:v>
                </c:pt>
                <c:pt idx="12691">
                  <c:v>-0.27817199999999997</c:v>
                </c:pt>
                <c:pt idx="12692">
                  <c:v>-8.3423999999999998E-2</c:v>
                </c:pt>
                <c:pt idx="12693">
                  <c:v>-1.2689900000000001</c:v>
                </c:pt>
                <c:pt idx="12694">
                  <c:v>-0.84055199999999997</c:v>
                </c:pt>
                <c:pt idx="12695">
                  <c:v>-8.3423999999999998E-2</c:v>
                </c:pt>
                <c:pt idx="12696">
                  <c:v>-0.80372299999999997</c:v>
                </c:pt>
                <c:pt idx="12697">
                  <c:v>-8.3423999999999998E-2</c:v>
                </c:pt>
                <c:pt idx="12698">
                  <c:v>0.445052</c:v>
                </c:pt>
                <c:pt idx="12699">
                  <c:v>0.52457900000000002</c:v>
                </c:pt>
                <c:pt idx="12700">
                  <c:v>0.66184900000000002</c:v>
                </c:pt>
                <c:pt idx="12701">
                  <c:v>0.52054</c:v>
                </c:pt>
                <c:pt idx="12702">
                  <c:v>-0.95973200000000003</c:v>
                </c:pt>
                <c:pt idx="12703">
                  <c:v>0.31220500000000001</c:v>
                </c:pt>
                <c:pt idx="12704">
                  <c:v>5.3191000000000002E-2</c:v>
                </c:pt>
                <c:pt idx="12705">
                  <c:v>-0.34554499999999999</c:v>
                </c:pt>
                <c:pt idx="12706">
                  <c:v>-0.33964499999999997</c:v>
                </c:pt>
                <c:pt idx="12707">
                  <c:v>0.31220500000000001</c:v>
                </c:pt>
                <c:pt idx="12708">
                  <c:v>0.96864899999999998</c:v>
                </c:pt>
                <c:pt idx="12709">
                  <c:v>0.72276899999999999</c:v>
                </c:pt>
                <c:pt idx="12710">
                  <c:v>8.5858000000000004E-2</c:v>
                </c:pt>
                <c:pt idx="12711">
                  <c:v>0.617591</c:v>
                </c:pt>
                <c:pt idx="12712">
                  <c:v>-0.31261299999999997</c:v>
                </c:pt>
                <c:pt idx="12713">
                  <c:v>-0.31261299999999997</c:v>
                </c:pt>
                <c:pt idx="12714">
                  <c:v>0.617591</c:v>
                </c:pt>
                <c:pt idx="12715">
                  <c:v>-0.33964499999999997</c:v>
                </c:pt>
                <c:pt idx="12716">
                  <c:v>0.587731</c:v>
                </c:pt>
                <c:pt idx="12717">
                  <c:v>0.66184900000000002</c:v>
                </c:pt>
                <c:pt idx="12718">
                  <c:v>0.85474499999999998</c:v>
                </c:pt>
                <c:pt idx="12719">
                  <c:v>0.91927400000000004</c:v>
                </c:pt>
                <c:pt idx="12720">
                  <c:v>-0.70427200000000001</c:v>
                </c:pt>
                <c:pt idx="12721">
                  <c:v>-0.48153600000000002</c:v>
                </c:pt>
                <c:pt idx="12722">
                  <c:v>-0.64968999999999999</c:v>
                </c:pt>
                <c:pt idx="12723">
                  <c:v>0.578573</c:v>
                </c:pt>
                <c:pt idx="12724">
                  <c:v>0.93199299999999996</c:v>
                </c:pt>
                <c:pt idx="12725">
                  <c:v>0.230403</c:v>
                </c:pt>
                <c:pt idx="12726">
                  <c:v>-0.64968999999999999</c:v>
                </c:pt>
                <c:pt idx="12727">
                  <c:v>-0.55084200000000005</c:v>
                </c:pt>
                <c:pt idx="12728">
                  <c:v>0.41383799999999998</c:v>
                </c:pt>
                <c:pt idx="12729">
                  <c:v>-0.25226500000000002</c:v>
                </c:pt>
                <c:pt idx="12730">
                  <c:v>0.91927400000000004</c:v>
                </c:pt>
                <c:pt idx="12731">
                  <c:v>0.91927400000000004</c:v>
                </c:pt>
                <c:pt idx="12732">
                  <c:v>0.39027699999999999</c:v>
                </c:pt>
                <c:pt idx="12733">
                  <c:v>0.291404</c:v>
                </c:pt>
                <c:pt idx="12734">
                  <c:v>0.37349900000000003</c:v>
                </c:pt>
                <c:pt idx="12735">
                  <c:v>9.3408000000000005E-2</c:v>
                </c:pt>
                <c:pt idx="12736">
                  <c:v>1.03545</c:v>
                </c:pt>
                <c:pt idx="12737">
                  <c:v>9.3408000000000005E-2</c:v>
                </c:pt>
                <c:pt idx="12738">
                  <c:v>0.68443299999999996</c:v>
                </c:pt>
                <c:pt idx="12739">
                  <c:v>0.44019799999999998</c:v>
                </c:pt>
                <c:pt idx="12740">
                  <c:v>1.62039</c:v>
                </c:pt>
                <c:pt idx="12741">
                  <c:v>-0.33754899999999999</c:v>
                </c:pt>
                <c:pt idx="12742">
                  <c:v>0.40767399999999998</c:v>
                </c:pt>
                <c:pt idx="12743">
                  <c:v>1.03545</c:v>
                </c:pt>
                <c:pt idx="12744">
                  <c:v>1.03545</c:v>
                </c:pt>
                <c:pt idx="12745">
                  <c:v>0.68443299999999996</c:v>
                </c:pt>
                <c:pt idx="12746">
                  <c:v>1.1927000000000001</c:v>
                </c:pt>
                <c:pt idx="12747">
                  <c:v>0.39027699999999999</c:v>
                </c:pt>
                <c:pt idx="12748">
                  <c:v>1.3270500000000001</c:v>
                </c:pt>
                <c:pt idx="12749">
                  <c:v>-0.948407</c:v>
                </c:pt>
                <c:pt idx="12750">
                  <c:v>0.40925400000000001</c:v>
                </c:pt>
                <c:pt idx="12751">
                  <c:v>1.51939</c:v>
                </c:pt>
                <c:pt idx="12752">
                  <c:v>1.46095</c:v>
                </c:pt>
                <c:pt idx="12753">
                  <c:v>0.647787</c:v>
                </c:pt>
                <c:pt idx="12754">
                  <c:v>1.2303200000000001</c:v>
                </c:pt>
                <c:pt idx="12755">
                  <c:v>1.8105899999999999</c:v>
                </c:pt>
                <c:pt idx="12756">
                  <c:v>0.647787</c:v>
                </c:pt>
                <c:pt idx="12757">
                  <c:v>-0.948407</c:v>
                </c:pt>
                <c:pt idx="12758">
                  <c:v>0.40925400000000001</c:v>
                </c:pt>
                <c:pt idx="12759">
                  <c:v>-1.39195</c:v>
                </c:pt>
                <c:pt idx="12760">
                  <c:v>-1.3125100000000001</c:v>
                </c:pt>
                <c:pt idx="12761">
                  <c:v>-1.3125100000000001</c:v>
                </c:pt>
                <c:pt idx="12762">
                  <c:v>-0.17888200000000001</c:v>
                </c:pt>
                <c:pt idx="12763">
                  <c:v>-1.3125100000000001</c:v>
                </c:pt>
                <c:pt idx="12764">
                  <c:v>-0.44664500000000001</c:v>
                </c:pt>
                <c:pt idx="12765">
                  <c:v>-0.131247</c:v>
                </c:pt>
                <c:pt idx="12766">
                  <c:v>-0.19750200000000001</c:v>
                </c:pt>
                <c:pt idx="12767">
                  <c:v>-0.17571999999999999</c:v>
                </c:pt>
                <c:pt idx="12768">
                  <c:v>-1.27908</c:v>
                </c:pt>
                <c:pt idx="12769">
                  <c:v>0.33540300000000001</c:v>
                </c:pt>
                <c:pt idx="12770">
                  <c:v>-0.91310800000000003</c:v>
                </c:pt>
                <c:pt idx="12771">
                  <c:v>-0.52679100000000001</c:v>
                </c:pt>
                <c:pt idx="12772">
                  <c:v>-0.83016999999999996</c:v>
                </c:pt>
                <c:pt idx="12773">
                  <c:v>0.33540300000000001</c:v>
                </c:pt>
                <c:pt idx="12774">
                  <c:v>-1.2039500000000001</c:v>
                </c:pt>
                <c:pt idx="12775">
                  <c:v>-0.26890599999999998</c:v>
                </c:pt>
                <c:pt idx="12776">
                  <c:v>-1.27908</c:v>
                </c:pt>
                <c:pt idx="12777">
                  <c:v>-0.79514899999999999</c:v>
                </c:pt>
                <c:pt idx="12778">
                  <c:v>-1.6997000000000002E-2</c:v>
                </c:pt>
                <c:pt idx="12779">
                  <c:v>-0.57102399999999998</c:v>
                </c:pt>
                <c:pt idx="12780">
                  <c:v>-0.79514899999999999</c:v>
                </c:pt>
                <c:pt idx="12781">
                  <c:v>-1.6222000000000001</c:v>
                </c:pt>
                <c:pt idx="12782">
                  <c:v>-0.79237299999999999</c:v>
                </c:pt>
                <c:pt idx="12783">
                  <c:v>0.11402</c:v>
                </c:pt>
                <c:pt idx="12784">
                  <c:v>-0.84316400000000002</c:v>
                </c:pt>
                <c:pt idx="12785">
                  <c:v>-0.27648400000000001</c:v>
                </c:pt>
                <c:pt idx="12786">
                  <c:v>0.11402</c:v>
                </c:pt>
                <c:pt idx="12787">
                  <c:v>-0.46035399999999999</c:v>
                </c:pt>
                <c:pt idx="12788">
                  <c:v>-0.84316400000000002</c:v>
                </c:pt>
                <c:pt idx="12789">
                  <c:v>-0.28770899999999999</c:v>
                </c:pt>
                <c:pt idx="12790">
                  <c:v>0.11402</c:v>
                </c:pt>
                <c:pt idx="12791">
                  <c:v>-0.79514899999999999</c:v>
                </c:pt>
                <c:pt idx="12792">
                  <c:v>-9.0995000000000006E-2</c:v>
                </c:pt>
                <c:pt idx="12793">
                  <c:v>-0.950986</c:v>
                </c:pt>
                <c:pt idx="12794">
                  <c:v>-0.19426199999999999</c:v>
                </c:pt>
                <c:pt idx="12795">
                  <c:v>-0.55452599999999996</c:v>
                </c:pt>
                <c:pt idx="12796">
                  <c:v>-0.90974999999999995</c:v>
                </c:pt>
                <c:pt idx="12797">
                  <c:v>-0.35872799999999999</c:v>
                </c:pt>
                <c:pt idx="12798">
                  <c:v>-0.52258400000000005</c:v>
                </c:pt>
                <c:pt idx="12799">
                  <c:v>-0.82606400000000002</c:v>
                </c:pt>
                <c:pt idx="12800">
                  <c:v>-1.35578</c:v>
                </c:pt>
                <c:pt idx="12801">
                  <c:v>-0.131302</c:v>
                </c:pt>
                <c:pt idx="12802">
                  <c:v>-0.404943</c:v>
                </c:pt>
                <c:pt idx="12803">
                  <c:v>-1.4193499999999999</c:v>
                </c:pt>
                <c:pt idx="12804">
                  <c:v>-0.950986</c:v>
                </c:pt>
                <c:pt idx="12805">
                  <c:v>-0.98748199999999997</c:v>
                </c:pt>
                <c:pt idx="12806">
                  <c:v>-0.66690799999999995</c:v>
                </c:pt>
                <c:pt idx="12807">
                  <c:v>-0.90974999999999995</c:v>
                </c:pt>
                <c:pt idx="12808">
                  <c:v>-1.08588</c:v>
                </c:pt>
                <c:pt idx="12809">
                  <c:v>-0.35808000000000001</c:v>
                </c:pt>
                <c:pt idx="12810">
                  <c:v>-0.620668</c:v>
                </c:pt>
                <c:pt idx="12811">
                  <c:v>-0.35872799999999999</c:v>
                </c:pt>
                <c:pt idx="12812">
                  <c:v>-0.94828199999999996</c:v>
                </c:pt>
                <c:pt idx="12813">
                  <c:v>-0.79352900000000004</c:v>
                </c:pt>
                <c:pt idx="12814">
                  <c:v>-0.98748199999999997</c:v>
                </c:pt>
                <c:pt idx="12815">
                  <c:v>-0.55452599999999996</c:v>
                </c:pt>
                <c:pt idx="12816">
                  <c:v>-0.74204999999999999</c:v>
                </c:pt>
                <c:pt idx="12817">
                  <c:v>-0.56123599999999996</c:v>
                </c:pt>
                <c:pt idx="12818">
                  <c:v>-0.17696999999999999</c:v>
                </c:pt>
                <c:pt idx="12819">
                  <c:v>-0.94828199999999996</c:v>
                </c:pt>
                <c:pt idx="12820">
                  <c:v>-0.52091500000000002</c:v>
                </c:pt>
                <c:pt idx="12821">
                  <c:v>-0.92756400000000006</c:v>
                </c:pt>
                <c:pt idx="12822">
                  <c:v>-0.61657300000000004</c:v>
                </c:pt>
                <c:pt idx="12823">
                  <c:v>-0.272982</c:v>
                </c:pt>
                <c:pt idx="12824">
                  <c:v>-0.620668</c:v>
                </c:pt>
                <c:pt idx="12825">
                  <c:v>-1.35578</c:v>
                </c:pt>
                <c:pt idx="12826">
                  <c:v>-0.48052600000000001</c:v>
                </c:pt>
                <c:pt idx="12827">
                  <c:v>-0.52091500000000002</c:v>
                </c:pt>
                <c:pt idx="12828">
                  <c:v>-0.82335700000000001</c:v>
                </c:pt>
                <c:pt idx="12829">
                  <c:v>-1.1054999999999999</c:v>
                </c:pt>
                <c:pt idx="12830">
                  <c:v>-0.52091500000000002</c:v>
                </c:pt>
                <c:pt idx="12831">
                  <c:v>-0.173348</c:v>
                </c:pt>
                <c:pt idx="12832">
                  <c:v>-0.41856199999999999</c:v>
                </c:pt>
                <c:pt idx="12833">
                  <c:v>-0.47107599999999999</c:v>
                </c:pt>
                <c:pt idx="12834">
                  <c:v>-0.59964499999999998</c:v>
                </c:pt>
                <c:pt idx="12835">
                  <c:v>-0.36654900000000001</c:v>
                </c:pt>
                <c:pt idx="12836">
                  <c:v>-0.77564900000000003</c:v>
                </c:pt>
                <c:pt idx="12837">
                  <c:v>-0.58386199999999999</c:v>
                </c:pt>
                <c:pt idx="12838">
                  <c:v>-9.8234000000000002E-2</c:v>
                </c:pt>
                <c:pt idx="12839">
                  <c:v>-0.61421199999999998</c:v>
                </c:pt>
                <c:pt idx="12840">
                  <c:v>-0.47107599999999999</c:v>
                </c:pt>
                <c:pt idx="12841">
                  <c:v>-0.291265</c:v>
                </c:pt>
                <c:pt idx="12842">
                  <c:v>0.22112799999999999</c:v>
                </c:pt>
                <c:pt idx="12843">
                  <c:v>-0.18304300000000001</c:v>
                </c:pt>
                <c:pt idx="12844">
                  <c:v>-0.55298700000000001</c:v>
                </c:pt>
                <c:pt idx="12845">
                  <c:v>-0.56410300000000002</c:v>
                </c:pt>
                <c:pt idx="12846">
                  <c:v>-0.73851999999999995</c:v>
                </c:pt>
                <c:pt idx="12847">
                  <c:v>-0.48052600000000001</c:v>
                </c:pt>
                <c:pt idx="12848">
                  <c:v>0.10055699999999999</c:v>
                </c:pt>
                <c:pt idx="12849">
                  <c:v>-0.30534800000000001</c:v>
                </c:pt>
                <c:pt idx="12850">
                  <c:v>-0.54569199999999995</c:v>
                </c:pt>
                <c:pt idx="12851">
                  <c:v>-0.507463</c:v>
                </c:pt>
                <c:pt idx="12852">
                  <c:v>-0.68120999999999998</c:v>
                </c:pt>
                <c:pt idx="12853">
                  <c:v>-0.157829</c:v>
                </c:pt>
                <c:pt idx="12854">
                  <c:v>-0.43867400000000001</c:v>
                </c:pt>
                <c:pt idx="12855">
                  <c:v>-4.9585999999999998E-2</c:v>
                </c:pt>
                <c:pt idx="12856">
                  <c:v>-0.24884600000000001</c:v>
                </c:pt>
                <c:pt idx="12857">
                  <c:v>-0.43867400000000001</c:v>
                </c:pt>
                <c:pt idx="12858">
                  <c:v>-0.21681900000000001</c:v>
                </c:pt>
                <c:pt idx="12859">
                  <c:v>-6.3941999999999999E-2</c:v>
                </c:pt>
                <c:pt idx="12860">
                  <c:v>-0.70566300000000004</c:v>
                </c:pt>
                <c:pt idx="12861">
                  <c:v>-0.548821</c:v>
                </c:pt>
                <c:pt idx="12862">
                  <c:v>-0.61533700000000002</c:v>
                </c:pt>
                <c:pt idx="12863">
                  <c:v>-0.43687199999999998</c:v>
                </c:pt>
                <c:pt idx="12864">
                  <c:v>-0.54569199999999995</c:v>
                </c:pt>
                <c:pt idx="12865">
                  <c:v>-0.102674</c:v>
                </c:pt>
                <c:pt idx="12866">
                  <c:v>-0.41733999999999999</c:v>
                </c:pt>
                <c:pt idx="12867">
                  <c:v>-0.157829</c:v>
                </c:pt>
                <c:pt idx="12868">
                  <c:v>-0.52862799999999999</c:v>
                </c:pt>
                <c:pt idx="12869">
                  <c:v>-0.70566300000000004</c:v>
                </c:pt>
                <c:pt idx="12870">
                  <c:v>-0.21681900000000001</c:v>
                </c:pt>
                <c:pt idx="12871">
                  <c:v>-0.36839</c:v>
                </c:pt>
                <c:pt idx="12872">
                  <c:v>-1.3629E-2</c:v>
                </c:pt>
                <c:pt idx="12873">
                  <c:v>-0.106374</c:v>
                </c:pt>
                <c:pt idx="12874">
                  <c:v>-9.3407000000000004E-2</c:v>
                </c:pt>
                <c:pt idx="12875">
                  <c:v>-0.49083399999999999</c:v>
                </c:pt>
                <c:pt idx="12876">
                  <c:v>-0.25495200000000001</c:v>
                </c:pt>
                <c:pt idx="12877">
                  <c:v>-0.20222999999999999</c:v>
                </c:pt>
                <c:pt idx="12878">
                  <c:v>-0.11250300000000001</c:v>
                </c:pt>
                <c:pt idx="12879">
                  <c:v>-0.90272200000000002</c:v>
                </c:pt>
                <c:pt idx="12880">
                  <c:v>-0.151057</c:v>
                </c:pt>
                <c:pt idx="12881">
                  <c:v>-0.28665400000000002</c:v>
                </c:pt>
                <c:pt idx="12882">
                  <c:v>-0.11608400000000001</c:v>
                </c:pt>
                <c:pt idx="12883">
                  <c:v>-0.32789699999999999</c:v>
                </c:pt>
                <c:pt idx="12884">
                  <c:v>0.280144</c:v>
                </c:pt>
                <c:pt idx="12885">
                  <c:v>-0.94012899999999999</c:v>
                </c:pt>
                <c:pt idx="12886">
                  <c:v>-0.34362999999999999</c:v>
                </c:pt>
                <c:pt idx="12887">
                  <c:v>-0.74596899999999999</c:v>
                </c:pt>
                <c:pt idx="12888">
                  <c:v>9.2009999999999995E-2</c:v>
                </c:pt>
                <c:pt idx="12889">
                  <c:v>-0.106374</c:v>
                </c:pt>
                <c:pt idx="12890">
                  <c:v>-0.41284900000000002</c:v>
                </c:pt>
                <c:pt idx="12891">
                  <c:v>-0.94012899999999999</c:v>
                </c:pt>
                <c:pt idx="12892">
                  <c:v>-0.43551200000000001</c:v>
                </c:pt>
                <c:pt idx="12893">
                  <c:v>9.5200000000000007E-3</c:v>
                </c:pt>
                <c:pt idx="12894">
                  <c:v>-0.15715399999999999</c:v>
                </c:pt>
                <c:pt idx="12895">
                  <c:v>-0.25495200000000001</c:v>
                </c:pt>
                <c:pt idx="12896">
                  <c:v>-0.75558199999999998</c:v>
                </c:pt>
                <c:pt idx="12897">
                  <c:v>-0.353908</c:v>
                </c:pt>
                <c:pt idx="12898">
                  <c:v>-0.11608400000000001</c:v>
                </c:pt>
                <c:pt idx="12899">
                  <c:v>-0.21982699999999999</c:v>
                </c:pt>
                <c:pt idx="12900">
                  <c:v>-1.1208899999999999</c:v>
                </c:pt>
                <c:pt idx="12901">
                  <c:v>-0.68676700000000002</c:v>
                </c:pt>
                <c:pt idx="12902">
                  <c:v>-0.69943500000000003</c:v>
                </c:pt>
                <c:pt idx="12903">
                  <c:v>-0.66730900000000004</c:v>
                </c:pt>
                <c:pt idx="12904">
                  <c:v>-0.81033200000000005</c:v>
                </c:pt>
                <c:pt idx="12905">
                  <c:v>-1.12375</c:v>
                </c:pt>
                <c:pt idx="12906">
                  <c:v>-0.54985799999999996</c:v>
                </c:pt>
                <c:pt idx="12907">
                  <c:v>-0.79155600000000004</c:v>
                </c:pt>
                <c:pt idx="12908">
                  <c:v>-1.12375</c:v>
                </c:pt>
                <c:pt idx="12909">
                  <c:v>-0.35448299999999999</c:v>
                </c:pt>
                <c:pt idx="12910">
                  <c:v>-1.1782300000000001</c:v>
                </c:pt>
                <c:pt idx="12911">
                  <c:v>-0.86279700000000004</c:v>
                </c:pt>
                <c:pt idx="12912">
                  <c:v>-0.97016800000000003</c:v>
                </c:pt>
                <c:pt idx="12913">
                  <c:v>-0.69943500000000003</c:v>
                </c:pt>
                <c:pt idx="12914">
                  <c:v>-0.31009500000000001</c:v>
                </c:pt>
                <c:pt idx="12915">
                  <c:v>-0.67682200000000003</c:v>
                </c:pt>
                <c:pt idx="12916">
                  <c:v>-0.150952</c:v>
                </c:pt>
                <c:pt idx="12917">
                  <c:v>-0.54361599999999999</c:v>
                </c:pt>
                <c:pt idx="12918">
                  <c:v>-0.191529</c:v>
                </c:pt>
                <c:pt idx="12919">
                  <c:v>-0.12042899999999999</c:v>
                </c:pt>
                <c:pt idx="12920">
                  <c:v>-0.114499</c:v>
                </c:pt>
                <c:pt idx="12921">
                  <c:v>-0.57545999999999997</c:v>
                </c:pt>
                <c:pt idx="12922">
                  <c:v>-0.24395500000000001</c:v>
                </c:pt>
                <c:pt idx="12923">
                  <c:v>-0.24395500000000001</c:v>
                </c:pt>
                <c:pt idx="12924">
                  <c:v>-0.29277700000000001</c:v>
                </c:pt>
                <c:pt idx="12925">
                  <c:v>-0.54361599999999999</c:v>
                </c:pt>
                <c:pt idx="12926">
                  <c:v>-0.30882599999999999</c:v>
                </c:pt>
                <c:pt idx="12927">
                  <c:v>0.228188</c:v>
                </c:pt>
                <c:pt idx="12928">
                  <c:v>-2.5204000000000001E-2</c:v>
                </c:pt>
                <c:pt idx="12929">
                  <c:v>1.36934</c:v>
                </c:pt>
                <c:pt idx="12930">
                  <c:v>0.219384</c:v>
                </c:pt>
                <c:pt idx="12931">
                  <c:v>-0.63905299999999998</c:v>
                </c:pt>
                <c:pt idx="12932">
                  <c:v>0.38867699999999999</c:v>
                </c:pt>
                <c:pt idx="12933">
                  <c:v>1.30921</c:v>
                </c:pt>
                <c:pt idx="12934">
                  <c:v>0.17546200000000001</c:v>
                </c:pt>
                <c:pt idx="12935">
                  <c:v>0.56645900000000005</c:v>
                </c:pt>
                <c:pt idx="12936">
                  <c:v>9.8160999999999998E-2</c:v>
                </c:pt>
                <c:pt idx="12937">
                  <c:v>6.4473000000000003E-2</c:v>
                </c:pt>
                <c:pt idx="12938">
                  <c:v>0.42061999999999999</c:v>
                </c:pt>
                <c:pt idx="12939">
                  <c:v>0.40795199999999998</c:v>
                </c:pt>
                <c:pt idx="12940">
                  <c:v>-0.39120199999999999</c:v>
                </c:pt>
                <c:pt idx="12941">
                  <c:v>0.42061999999999999</c:v>
                </c:pt>
                <c:pt idx="12942">
                  <c:v>0.22802700000000001</c:v>
                </c:pt>
                <c:pt idx="12943">
                  <c:v>0.71795500000000001</c:v>
                </c:pt>
                <c:pt idx="12944">
                  <c:v>-1.39394</c:v>
                </c:pt>
                <c:pt idx="12945">
                  <c:v>0.40795199999999998</c:v>
                </c:pt>
                <c:pt idx="12946">
                  <c:v>-0.947079</c:v>
                </c:pt>
                <c:pt idx="12947">
                  <c:v>7.7828999999999995E-2</c:v>
                </c:pt>
                <c:pt idx="12948">
                  <c:v>0.63836899999999996</c:v>
                </c:pt>
                <c:pt idx="12949">
                  <c:v>-0.71741500000000002</c:v>
                </c:pt>
                <c:pt idx="12950">
                  <c:v>1.1315999999999999</c:v>
                </c:pt>
                <c:pt idx="12951">
                  <c:v>0.93687399999999998</c:v>
                </c:pt>
                <c:pt idx="12952">
                  <c:v>3.1850000000000003E-2</c:v>
                </c:pt>
                <c:pt idx="12953">
                  <c:v>0.110398</c:v>
                </c:pt>
                <c:pt idx="12954">
                  <c:v>-0.141566</c:v>
                </c:pt>
                <c:pt idx="12955">
                  <c:v>0.42083900000000002</c:v>
                </c:pt>
                <c:pt idx="12956">
                  <c:v>-0.90404600000000002</c:v>
                </c:pt>
                <c:pt idx="12957">
                  <c:v>-0.27934500000000001</c:v>
                </c:pt>
                <c:pt idx="12958">
                  <c:v>-0.35441</c:v>
                </c:pt>
                <c:pt idx="12959">
                  <c:v>1.0688</c:v>
                </c:pt>
                <c:pt idx="12960">
                  <c:v>-0.14153199999999999</c:v>
                </c:pt>
                <c:pt idx="12961">
                  <c:v>0.37333300000000003</c:v>
                </c:pt>
                <c:pt idx="12962">
                  <c:v>-0.32811899999999999</c:v>
                </c:pt>
                <c:pt idx="12963">
                  <c:v>1.0688</c:v>
                </c:pt>
                <c:pt idx="12964">
                  <c:v>0.77835500000000002</c:v>
                </c:pt>
                <c:pt idx="12965">
                  <c:v>-0.41755900000000001</c:v>
                </c:pt>
                <c:pt idx="12966">
                  <c:v>1.56202</c:v>
                </c:pt>
                <c:pt idx="12967">
                  <c:v>0.97916499999999995</c:v>
                </c:pt>
                <c:pt idx="12968">
                  <c:v>1.1616200000000001</c:v>
                </c:pt>
                <c:pt idx="12969">
                  <c:v>0.45754299999999998</c:v>
                </c:pt>
                <c:pt idx="12970">
                  <c:v>0.62617100000000003</c:v>
                </c:pt>
                <c:pt idx="12971">
                  <c:v>0.96233000000000002</c:v>
                </c:pt>
                <c:pt idx="12972">
                  <c:v>0.59080999999999995</c:v>
                </c:pt>
                <c:pt idx="12973">
                  <c:v>0.86426099999999995</c:v>
                </c:pt>
                <c:pt idx="12974">
                  <c:v>1.1616200000000001</c:v>
                </c:pt>
                <c:pt idx="12975">
                  <c:v>-8.9552000000000007E-2</c:v>
                </c:pt>
                <c:pt idx="12976">
                  <c:v>0.45754299999999998</c:v>
                </c:pt>
                <c:pt idx="12977">
                  <c:v>0.38564700000000002</c:v>
                </c:pt>
                <c:pt idx="12978">
                  <c:v>0.451067</c:v>
                </c:pt>
                <c:pt idx="12979">
                  <c:v>0.33562399999999998</c:v>
                </c:pt>
                <c:pt idx="12980">
                  <c:v>-0.12478</c:v>
                </c:pt>
                <c:pt idx="12981">
                  <c:v>0.17379800000000001</c:v>
                </c:pt>
                <c:pt idx="12982">
                  <c:v>-1.6997000000000002E-2</c:v>
                </c:pt>
                <c:pt idx="12983">
                  <c:v>-1.0736600000000001</c:v>
                </c:pt>
                <c:pt idx="12984">
                  <c:v>-0.82606400000000002</c:v>
                </c:pt>
                <c:pt idx="12985">
                  <c:v>-1.2943100000000001</c:v>
                </c:pt>
                <c:pt idx="12986">
                  <c:v>-0.42528500000000002</c:v>
                </c:pt>
                <c:pt idx="12987">
                  <c:v>-0.55126600000000003</c:v>
                </c:pt>
                <c:pt idx="12988">
                  <c:v>-0.71240800000000004</c:v>
                </c:pt>
                <c:pt idx="12989">
                  <c:v>-0.49555100000000002</c:v>
                </c:pt>
                <c:pt idx="12990">
                  <c:v>-1.0736600000000001</c:v>
                </c:pt>
                <c:pt idx="12991">
                  <c:v>-0.22502800000000001</c:v>
                </c:pt>
                <c:pt idx="12992">
                  <c:v>-0.85521000000000003</c:v>
                </c:pt>
                <c:pt idx="12993">
                  <c:v>-0.85521000000000003</c:v>
                </c:pt>
                <c:pt idx="12994">
                  <c:v>-1.1411</c:v>
                </c:pt>
                <c:pt idx="12995">
                  <c:v>-0.429535</c:v>
                </c:pt>
                <c:pt idx="12996">
                  <c:v>-0.49555100000000002</c:v>
                </c:pt>
                <c:pt idx="12997">
                  <c:v>-0.58422200000000002</c:v>
                </c:pt>
                <c:pt idx="12998">
                  <c:v>-0.451073</c:v>
                </c:pt>
                <c:pt idx="12999">
                  <c:v>-0.54137599999999997</c:v>
                </c:pt>
                <c:pt idx="13000">
                  <c:v>-0.83442400000000005</c:v>
                </c:pt>
                <c:pt idx="13001">
                  <c:v>-0.78433299999999995</c:v>
                </c:pt>
                <c:pt idx="13002">
                  <c:v>-0.41733999999999999</c:v>
                </c:pt>
                <c:pt idx="13003">
                  <c:v>-0.20037199999999999</c:v>
                </c:pt>
                <c:pt idx="13004">
                  <c:v>-0.41733999999999999</c:v>
                </c:pt>
                <c:pt idx="13005">
                  <c:v>-0.81291500000000005</c:v>
                </c:pt>
                <c:pt idx="13006">
                  <c:v>-0.65421899999999999</c:v>
                </c:pt>
                <c:pt idx="13007">
                  <c:v>-0.822349</c:v>
                </c:pt>
                <c:pt idx="13008">
                  <c:v>-0.78861000000000003</c:v>
                </c:pt>
                <c:pt idx="13009">
                  <c:v>-0.78861000000000003</c:v>
                </c:pt>
                <c:pt idx="13010">
                  <c:v>-0.90527199999999997</c:v>
                </c:pt>
                <c:pt idx="13011">
                  <c:v>-0.60463</c:v>
                </c:pt>
                <c:pt idx="13012">
                  <c:v>-0.67647800000000002</c:v>
                </c:pt>
                <c:pt idx="13013">
                  <c:v>-0.67876899999999996</c:v>
                </c:pt>
                <c:pt idx="13014">
                  <c:v>-0.93740800000000002</c:v>
                </c:pt>
                <c:pt idx="13015">
                  <c:v>-0.79020199999999996</c:v>
                </c:pt>
                <c:pt idx="13016">
                  <c:v>-0.58815700000000004</c:v>
                </c:pt>
                <c:pt idx="13017">
                  <c:v>-0.471194</c:v>
                </c:pt>
                <c:pt idx="13018">
                  <c:v>-0.70631500000000003</c:v>
                </c:pt>
                <c:pt idx="13019">
                  <c:v>-0.52904399999999996</c:v>
                </c:pt>
                <c:pt idx="13020">
                  <c:v>-1.0805</c:v>
                </c:pt>
                <c:pt idx="13021">
                  <c:v>-3.4950000000000002E-2</c:v>
                </c:pt>
                <c:pt idx="13022">
                  <c:v>-0.59286399999999995</c:v>
                </c:pt>
                <c:pt idx="13023">
                  <c:v>-0.52904399999999996</c:v>
                </c:pt>
                <c:pt idx="13024">
                  <c:v>-0.78276699999999999</c:v>
                </c:pt>
                <c:pt idx="13025">
                  <c:v>-0.80484699999999998</c:v>
                </c:pt>
                <c:pt idx="13026">
                  <c:v>-0.60463</c:v>
                </c:pt>
                <c:pt idx="13027">
                  <c:v>-0.43368600000000002</c:v>
                </c:pt>
                <c:pt idx="13028">
                  <c:v>-0.21657699999999999</c:v>
                </c:pt>
                <c:pt idx="13029">
                  <c:v>-0.78877900000000001</c:v>
                </c:pt>
                <c:pt idx="13030">
                  <c:v>-0.56965900000000003</c:v>
                </c:pt>
                <c:pt idx="13031">
                  <c:v>-0.62301700000000004</c:v>
                </c:pt>
                <c:pt idx="13032">
                  <c:v>-0.96674700000000002</c:v>
                </c:pt>
                <c:pt idx="13033">
                  <c:v>-0.41202800000000001</c:v>
                </c:pt>
                <c:pt idx="13034">
                  <c:v>-0.20527300000000001</c:v>
                </c:pt>
                <c:pt idx="13035">
                  <c:v>-0.51984600000000003</c:v>
                </c:pt>
                <c:pt idx="13036">
                  <c:v>-0.61713499999999999</c:v>
                </c:pt>
                <c:pt idx="13037">
                  <c:v>-2.5163000000000001E-2</c:v>
                </c:pt>
                <c:pt idx="13038">
                  <c:v>-0.36042600000000002</c:v>
                </c:pt>
                <c:pt idx="13039">
                  <c:v>-0.20527300000000001</c:v>
                </c:pt>
                <c:pt idx="13040">
                  <c:v>-0.69693499999999997</c:v>
                </c:pt>
                <c:pt idx="13041">
                  <c:v>-1.02928</c:v>
                </c:pt>
                <c:pt idx="13042">
                  <c:v>-0.96719999999999995</c:v>
                </c:pt>
                <c:pt idx="13043">
                  <c:v>-0.96030800000000005</c:v>
                </c:pt>
                <c:pt idx="13044">
                  <c:v>0.18298</c:v>
                </c:pt>
                <c:pt idx="13045">
                  <c:v>-0.53753399999999996</c:v>
                </c:pt>
                <c:pt idx="13046">
                  <c:v>-0.76621700000000004</c:v>
                </c:pt>
                <c:pt idx="13047">
                  <c:v>0.39682499999999998</c:v>
                </c:pt>
                <c:pt idx="13048">
                  <c:v>-0.604128</c:v>
                </c:pt>
                <c:pt idx="13049">
                  <c:v>-5.6978000000000001E-2</c:v>
                </c:pt>
                <c:pt idx="13050">
                  <c:v>-0.96030800000000005</c:v>
                </c:pt>
                <c:pt idx="13051">
                  <c:v>0.18298</c:v>
                </c:pt>
                <c:pt idx="13052">
                  <c:v>-0.14338600000000001</c:v>
                </c:pt>
                <c:pt idx="13053">
                  <c:v>-0.479014</c:v>
                </c:pt>
                <c:pt idx="13054">
                  <c:v>-0.16386200000000001</c:v>
                </c:pt>
                <c:pt idx="13055">
                  <c:v>-0.89149299999999998</c:v>
                </c:pt>
                <c:pt idx="13056">
                  <c:v>-0.62566699999999997</c:v>
                </c:pt>
                <c:pt idx="13057">
                  <c:v>-0.61713499999999999</c:v>
                </c:pt>
                <c:pt idx="13058">
                  <c:v>-0.27534599999999998</c:v>
                </c:pt>
                <c:pt idx="13059">
                  <c:v>0.19828499999999999</c:v>
                </c:pt>
                <c:pt idx="13060">
                  <c:v>0.30138399999999999</c:v>
                </c:pt>
                <c:pt idx="13061">
                  <c:v>-5.6978000000000001E-2</c:v>
                </c:pt>
                <c:pt idx="13062">
                  <c:v>-0.29020899999999999</c:v>
                </c:pt>
                <c:pt idx="13063">
                  <c:v>-0.77345799999999998</c:v>
                </c:pt>
                <c:pt idx="13064">
                  <c:v>0.425234</c:v>
                </c:pt>
                <c:pt idx="13065">
                  <c:v>-0.44869500000000001</c:v>
                </c:pt>
                <c:pt idx="13066">
                  <c:v>0.18298</c:v>
                </c:pt>
                <c:pt idx="13067">
                  <c:v>-0.39049699999999998</c:v>
                </c:pt>
                <c:pt idx="13068">
                  <c:v>-0.64916700000000005</c:v>
                </c:pt>
                <c:pt idx="13069">
                  <c:v>-0.64916700000000005</c:v>
                </c:pt>
                <c:pt idx="13070">
                  <c:v>-7.8179999999999999E-2</c:v>
                </c:pt>
                <c:pt idx="13071">
                  <c:v>-7.8179999999999999E-2</c:v>
                </c:pt>
                <c:pt idx="13072">
                  <c:v>-0.72689899999999996</c:v>
                </c:pt>
                <c:pt idx="13073">
                  <c:v>-0.45194400000000001</c:v>
                </c:pt>
                <c:pt idx="13074">
                  <c:v>-7.2080000000000005E-2</c:v>
                </c:pt>
                <c:pt idx="13075">
                  <c:v>0.21748700000000001</c:v>
                </c:pt>
                <c:pt idx="13076">
                  <c:v>0.52522100000000005</c:v>
                </c:pt>
                <c:pt idx="13077">
                  <c:v>0.89246700000000001</c:v>
                </c:pt>
                <c:pt idx="13078">
                  <c:v>0.22999700000000001</c:v>
                </c:pt>
                <c:pt idx="13079">
                  <c:v>-0.27084799999999998</c:v>
                </c:pt>
                <c:pt idx="13080">
                  <c:v>-0.118146</c:v>
                </c:pt>
                <c:pt idx="13081">
                  <c:v>-0.10789899999999999</c:v>
                </c:pt>
                <c:pt idx="13082">
                  <c:v>-0.172842</c:v>
                </c:pt>
                <c:pt idx="13083">
                  <c:v>0.69369499999999995</c:v>
                </c:pt>
                <c:pt idx="13084">
                  <c:v>-0.33098300000000003</c:v>
                </c:pt>
                <c:pt idx="13085">
                  <c:v>-0.27084799999999998</c:v>
                </c:pt>
                <c:pt idx="13086">
                  <c:v>-0.51429199999999997</c:v>
                </c:pt>
                <c:pt idx="13087">
                  <c:v>0.228875</c:v>
                </c:pt>
                <c:pt idx="13088">
                  <c:v>0.89246700000000001</c:v>
                </c:pt>
                <c:pt idx="13089">
                  <c:v>0.52522100000000005</c:v>
                </c:pt>
                <c:pt idx="13090">
                  <c:v>0.147144</c:v>
                </c:pt>
                <c:pt idx="13091">
                  <c:v>-0.118146</c:v>
                </c:pt>
                <c:pt idx="13092">
                  <c:v>3.0707999999999999E-2</c:v>
                </c:pt>
                <c:pt idx="13093">
                  <c:v>0.228875</c:v>
                </c:pt>
                <c:pt idx="13094">
                  <c:v>3.0707999999999999E-2</c:v>
                </c:pt>
                <c:pt idx="13095">
                  <c:v>1.04619</c:v>
                </c:pt>
                <c:pt idx="13096">
                  <c:v>0.480298</c:v>
                </c:pt>
                <c:pt idx="13097">
                  <c:v>0.64072700000000005</c:v>
                </c:pt>
                <c:pt idx="13098">
                  <c:v>0.57272100000000004</c:v>
                </c:pt>
                <c:pt idx="13099">
                  <c:v>-0.388957</c:v>
                </c:pt>
                <c:pt idx="13100">
                  <c:v>-0.164824</c:v>
                </c:pt>
                <c:pt idx="13101">
                  <c:v>-0.41907</c:v>
                </c:pt>
                <c:pt idx="13102">
                  <c:v>0.60720200000000002</c:v>
                </c:pt>
                <c:pt idx="13103">
                  <c:v>0.353993</c:v>
                </c:pt>
                <c:pt idx="13104">
                  <c:v>0.57211800000000002</c:v>
                </c:pt>
                <c:pt idx="13105">
                  <c:v>0.34129900000000002</c:v>
                </c:pt>
                <c:pt idx="13106">
                  <c:v>0.25721300000000002</c:v>
                </c:pt>
                <c:pt idx="13107">
                  <c:v>0.83809100000000003</c:v>
                </c:pt>
                <c:pt idx="13108">
                  <c:v>0.74373599999999995</c:v>
                </c:pt>
                <c:pt idx="13109">
                  <c:v>0.801014</c:v>
                </c:pt>
                <c:pt idx="13110">
                  <c:v>0.52685800000000005</c:v>
                </c:pt>
                <c:pt idx="13111">
                  <c:v>0.68403199999999997</c:v>
                </c:pt>
                <c:pt idx="13112">
                  <c:v>0.225632</c:v>
                </c:pt>
                <c:pt idx="13113">
                  <c:v>0.91025199999999995</c:v>
                </c:pt>
                <c:pt idx="13114">
                  <c:v>0.89415999999999995</c:v>
                </c:pt>
                <c:pt idx="13115">
                  <c:v>1.6667000000000001</c:v>
                </c:pt>
                <c:pt idx="13116">
                  <c:v>1.33416</c:v>
                </c:pt>
                <c:pt idx="13117">
                  <c:v>0.49230800000000002</c:v>
                </c:pt>
                <c:pt idx="13118">
                  <c:v>0.97783500000000001</c:v>
                </c:pt>
                <c:pt idx="13119">
                  <c:v>1.33416</c:v>
                </c:pt>
                <c:pt idx="13120">
                  <c:v>0.99651299999999998</c:v>
                </c:pt>
                <c:pt idx="13121">
                  <c:v>0.92018699999999998</c:v>
                </c:pt>
                <c:pt idx="13122">
                  <c:v>1.0072099999999999</c:v>
                </c:pt>
                <c:pt idx="13123">
                  <c:v>0.99651299999999998</c:v>
                </c:pt>
                <c:pt idx="13124">
                  <c:v>0.55401999999999996</c:v>
                </c:pt>
                <c:pt idx="13125">
                  <c:v>1.4272499999999999</c:v>
                </c:pt>
                <c:pt idx="13126">
                  <c:v>1.63046</c:v>
                </c:pt>
                <c:pt idx="13127">
                  <c:v>1.0072099999999999</c:v>
                </c:pt>
                <c:pt idx="13128">
                  <c:v>1.09978</c:v>
                </c:pt>
                <c:pt idx="13129">
                  <c:v>0.92018699999999998</c:v>
                </c:pt>
                <c:pt idx="13130">
                  <c:v>0.55401999999999996</c:v>
                </c:pt>
                <c:pt idx="13131">
                  <c:v>0.208984</c:v>
                </c:pt>
                <c:pt idx="13132">
                  <c:v>0.208984</c:v>
                </c:pt>
                <c:pt idx="13133">
                  <c:v>0.55036200000000002</c:v>
                </c:pt>
                <c:pt idx="13134">
                  <c:v>1.2032499999999999</c:v>
                </c:pt>
                <c:pt idx="13135">
                  <c:v>0.79827800000000004</c:v>
                </c:pt>
                <c:pt idx="13136">
                  <c:v>0.85529900000000003</c:v>
                </c:pt>
                <c:pt idx="13137">
                  <c:v>0.11933000000000001</c:v>
                </c:pt>
                <c:pt idx="13138">
                  <c:v>0.50049999999999994</c:v>
                </c:pt>
                <c:pt idx="13139">
                  <c:v>0.64783400000000002</c:v>
                </c:pt>
                <c:pt idx="13140">
                  <c:v>0.50049999999999994</c:v>
                </c:pt>
                <c:pt idx="13141">
                  <c:v>2.2959800000000001</c:v>
                </c:pt>
                <c:pt idx="13142">
                  <c:v>0.67350299999999996</c:v>
                </c:pt>
                <c:pt idx="13143">
                  <c:v>0.57928800000000003</c:v>
                </c:pt>
                <c:pt idx="13144">
                  <c:v>1.07622</c:v>
                </c:pt>
                <c:pt idx="13145">
                  <c:v>1.5224500000000001</c:v>
                </c:pt>
                <c:pt idx="13146">
                  <c:v>0.69017099999999998</c:v>
                </c:pt>
                <c:pt idx="13147">
                  <c:v>-0.401005</c:v>
                </c:pt>
                <c:pt idx="13148">
                  <c:v>-0.62959299999999996</c:v>
                </c:pt>
                <c:pt idx="13149">
                  <c:v>-0.63236000000000003</c:v>
                </c:pt>
                <c:pt idx="13150">
                  <c:v>-0.34626299999999999</c:v>
                </c:pt>
                <c:pt idx="13151">
                  <c:v>-0.90145799999999998</c:v>
                </c:pt>
                <c:pt idx="13152">
                  <c:v>-0.37165900000000002</c:v>
                </c:pt>
                <c:pt idx="13153">
                  <c:v>-0.27527099999999999</c:v>
                </c:pt>
                <c:pt idx="13154">
                  <c:v>-0.162772</c:v>
                </c:pt>
                <c:pt idx="13155">
                  <c:v>-0.14797399999999999</c:v>
                </c:pt>
                <c:pt idx="13156">
                  <c:v>-0.34626299999999999</c:v>
                </c:pt>
                <c:pt idx="13157">
                  <c:v>-0.63052399999999997</c:v>
                </c:pt>
                <c:pt idx="13158">
                  <c:v>-0.20772699999999999</c:v>
                </c:pt>
                <c:pt idx="13159">
                  <c:v>-0.162772</c:v>
                </c:pt>
                <c:pt idx="13160">
                  <c:v>-0.62959299999999996</c:v>
                </c:pt>
                <c:pt idx="13161">
                  <c:v>0.17876400000000001</c:v>
                </c:pt>
                <c:pt idx="13162">
                  <c:v>-0.62959299999999996</c:v>
                </c:pt>
                <c:pt idx="13163">
                  <c:v>-0.36377100000000001</c:v>
                </c:pt>
                <c:pt idx="13164">
                  <c:v>-5.3559000000000002E-2</c:v>
                </c:pt>
                <c:pt idx="13165">
                  <c:v>0.19650100000000001</c:v>
                </c:pt>
                <c:pt idx="13166">
                  <c:v>-0.27527099999999999</c:v>
                </c:pt>
                <c:pt idx="13167">
                  <c:v>-0.37014900000000001</c:v>
                </c:pt>
                <c:pt idx="13168">
                  <c:v>-0.34626299999999999</c:v>
                </c:pt>
                <c:pt idx="13169">
                  <c:v>3.5862999999999999E-2</c:v>
                </c:pt>
                <c:pt idx="13170">
                  <c:v>-9.7942000000000001E-2</c:v>
                </c:pt>
                <c:pt idx="13171">
                  <c:v>3.5862999999999999E-2</c:v>
                </c:pt>
                <c:pt idx="13172">
                  <c:v>-3.1683999999999997E-2</c:v>
                </c:pt>
                <c:pt idx="13173">
                  <c:v>-0.79876599999999998</c:v>
                </c:pt>
                <c:pt idx="13174">
                  <c:v>0.48805999999999999</c:v>
                </c:pt>
                <c:pt idx="13175">
                  <c:v>-0.65349999999999997</c:v>
                </c:pt>
                <c:pt idx="13176">
                  <c:v>-0.36377100000000001</c:v>
                </c:pt>
                <c:pt idx="13177">
                  <c:v>-0.65349999999999997</c:v>
                </c:pt>
                <c:pt idx="13178">
                  <c:v>-0.37014900000000001</c:v>
                </c:pt>
                <c:pt idx="13179">
                  <c:v>-0.20527300000000001</c:v>
                </c:pt>
                <c:pt idx="13180">
                  <c:v>-0.282113</c:v>
                </c:pt>
                <c:pt idx="13181">
                  <c:v>-0.56626500000000002</c:v>
                </c:pt>
                <c:pt idx="13182">
                  <c:v>-0.79876599999999998</c:v>
                </c:pt>
                <c:pt idx="13183">
                  <c:v>5.9560000000000004E-3</c:v>
                </c:pt>
                <c:pt idx="13184">
                  <c:v>-0.46870000000000001</c:v>
                </c:pt>
                <c:pt idx="13185">
                  <c:v>-0.34280500000000003</c:v>
                </c:pt>
                <c:pt idx="13186">
                  <c:v>-0.89339800000000003</c:v>
                </c:pt>
                <c:pt idx="13187">
                  <c:v>-0.242926</c:v>
                </c:pt>
                <c:pt idx="13188">
                  <c:v>-0.43034800000000001</c:v>
                </c:pt>
                <c:pt idx="13189">
                  <c:v>0.17876400000000001</c:v>
                </c:pt>
                <c:pt idx="13190">
                  <c:v>-0.20027200000000001</c:v>
                </c:pt>
                <c:pt idx="13191">
                  <c:v>-0.66903599999999996</c:v>
                </c:pt>
                <c:pt idx="13192">
                  <c:v>-8.4945000000000007E-2</c:v>
                </c:pt>
                <c:pt idx="13193">
                  <c:v>-0.85489499999999996</c:v>
                </c:pt>
                <c:pt idx="13194">
                  <c:v>-0.65349999999999997</c:v>
                </c:pt>
                <c:pt idx="13195">
                  <c:v>-0.82288700000000004</c:v>
                </c:pt>
                <c:pt idx="13196">
                  <c:v>4.2091000000000003E-2</c:v>
                </c:pt>
                <c:pt idx="13197">
                  <c:v>0.201047</c:v>
                </c:pt>
                <c:pt idx="13198">
                  <c:v>0.30183300000000002</c:v>
                </c:pt>
                <c:pt idx="13199">
                  <c:v>0.182115</c:v>
                </c:pt>
                <c:pt idx="13200">
                  <c:v>-0.17591699999999999</c:v>
                </c:pt>
                <c:pt idx="13201">
                  <c:v>0.32697700000000002</c:v>
                </c:pt>
                <c:pt idx="13202">
                  <c:v>4.2091000000000003E-2</c:v>
                </c:pt>
                <c:pt idx="13203">
                  <c:v>0.39682499999999998</c:v>
                </c:pt>
                <c:pt idx="13204">
                  <c:v>0.54845600000000005</c:v>
                </c:pt>
                <c:pt idx="13205">
                  <c:v>0.425234</c:v>
                </c:pt>
                <c:pt idx="13206">
                  <c:v>0.63475499999999996</c:v>
                </c:pt>
                <c:pt idx="13207">
                  <c:v>0.32359199999999999</c:v>
                </c:pt>
                <c:pt idx="13208">
                  <c:v>0.231681</c:v>
                </c:pt>
                <c:pt idx="13209">
                  <c:v>0.201047</c:v>
                </c:pt>
                <c:pt idx="13210">
                  <c:v>0.233678</c:v>
                </c:pt>
                <c:pt idx="13211">
                  <c:v>0.30183300000000002</c:v>
                </c:pt>
                <c:pt idx="13212">
                  <c:v>0.23084099999999999</c:v>
                </c:pt>
                <c:pt idx="13213">
                  <c:v>0.783196</c:v>
                </c:pt>
                <c:pt idx="13214">
                  <c:v>0.60858299999999999</c:v>
                </c:pt>
                <c:pt idx="13215">
                  <c:v>-3.7515E-2</c:v>
                </c:pt>
                <c:pt idx="13216">
                  <c:v>0.182115</c:v>
                </c:pt>
                <c:pt idx="13217">
                  <c:v>0.33113300000000001</c:v>
                </c:pt>
                <c:pt idx="13218">
                  <c:v>-0.351495</c:v>
                </c:pt>
                <c:pt idx="13219">
                  <c:v>3.5144000000000002E-2</c:v>
                </c:pt>
                <c:pt idx="13220">
                  <c:v>0.101869</c:v>
                </c:pt>
                <c:pt idx="13221">
                  <c:v>-5.0796000000000001E-2</c:v>
                </c:pt>
                <c:pt idx="13222">
                  <c:v>-0.22271199999999999</c:v>
                </c:pt>
                <c:pt idx="13223">
                  <c:v>0.23766699999999999</c:v>
                </c:pt>
                <c:pt idx="13224">
                  <c:v>0.29863099999999998</c:v>
                </c:pt>
                <c:pt idx="13225">
                  <c:v>-0.58998799999999996</c:v>
                </c:pt>
                <c:pt idx="13226">
                  <c:v>0.62596499999999999</c:v>
                </c:pt>
                <c:pt idx="13227">
                  <c:v>-0.20031599999999999</c:v>
                </c:pt>
                <c:pt idx="13228">
                  <c:v>-0.24265700000000001</c:v>
                </c:pt>
                <c:pt idx="13229">
                  <c:v>0.95161899999999999</c:v>
                </c:pt>
                <c:pt idx="13230">
                  <c:v>-0.24265700000000001</c:v>
                </c:pt>
                <c:pt idx="13231">
                  <c:v>1.9025E-2</c:v>
                </c:pt>
                <c:pt idx="13232">
                  <c:v>0.37246600000000002</c:v>
                </c:pt>
                <c:pt idx="13233">
                  <c:v>0.62229900000000005</c:v>
                </c:pt>
                <c:pt idx="13234">
                  <c:v>0.37246600000000002</c:v>
                </c:pt>
                <c:pt idx="13235">
                  <c:v>0.36740600000000001</c:v>
                </c:pt>
                <c:pt idx="13236">
                  <c:v>0.47448499999999999</c:v>
                </c:pt>
                <c:pt idx="13237">
                  <c:v>0.48683100000000001</c:v>
                </c:pt>
                <c:pt idx="13238">
                  <c:v>0.42053400000000002</c:v>
                </c:pt>
                <c:pt idx="13239">
                  <c:v>-0.118814</c:v>
                </c:pt>
                <c:pt idx="13240">
                  <c:v>0.52152200000000004</c:v>
                </c:pt>
                <c:pt idx="13241">
                  <c:v>0.334478</c:v>
                </c:pt>
                <c:pt idx="13242">
                  <c:v>1.2708200000000001</c:v>
                </c:pt>
                <c:pt idx="13243">
                  <c:v>0.27956399999999998</c:v>
                </c:pt>
                <c:pt idx="13244">
                  <c:v>1.3736699999999999</c:v>
                </c:pt>
                <c:pt idx="13245">
                  <c:v>0.96377500000000005</c:v>
                </c:pt>
                <c:pt idx="13246">
                  <c:v>0.27956399999999998</c:v>
                </c:pt>
                <c:pt idx="13247">
                  <c:v>0.39091599999999999</c:v>
                </c:pt>
                <c:pt idx="13248">
                  <c:v>0.50190599999999996</c:v>
                </c:pt>
                <c:pt idx="13249">
                  <c:v>0.75034400000000001</c:v>
                </c:pt>
                <c:pt idx="13250">
                  <c:v>0.52869100000000002</c:v>
                </c:pt>
                <c:pt idx="13251">
                  <c:v>1.4422299999999999</c:v>
                </c:pt>
                <c:pt idx="13252">
                  <c:v>-0.245971</c:v>
                </c:pt>
                <c:pt idx="13253">
                  <c:v>0.19774900000000001</c:v>
                </c:pt>
                <c:pt idx="13254">
                  <c:v>0.66478999999999999</c:v>
                </c:pt>
                <c:pt idx="13255">
                  <c:v>0.90761800000000004</c:v>
                </c:pt>
                <c:pt idx="13256">
                  <c:v>1.81105</c:v>
                </c:pt>
                <c:pt idx="13257">
                  <c:v>1.4422299999999999</c:v>
                </c:pt>
                <c:pt idx="13258">
                  <c:v>1.2645299999999999</c:v>
                </c:pt>
                <c:pt idx="13259">
                  <c:v>1.1029899999999999</c:v>
                </c:pt>
                <c:pt idx="13260">
                  <c:v>1.2645299999999999</c:v>
                </c:pt>
                <c:pt idx="13261">
                  <c:v>0.75034400000000001</c:v>
                </c:pt>
                <c:pt idx="13262">
                  <c:v>0.88635299999999995</c:v>
                </c:pt>
                <c:pt idx="13263">
                  <c:v>0.742093</c:v>
                </c:pt>
                <c:pt idx="13264">
                  <c:v>1.079</c:v>
                </c:pt>
                <c:pt idx="13265">
                  <c:v>1.1029899999999999</c:v>
                </c:pt>
                <c:pt idx="13266">
                  <c:v>0.40125100000000002</c:v>
                </c:pt>
                <c:pt idx="13267">
                  <c:v>0.80823400000000001</c:v>
                </c:pt>
                <c:pt idx="13268">
                  <c:v>1.5224500000000001</c:v>
                </c:pt>
                <c:pt idx="13269">
                  <c:v>0.62580100000000005</c:v>
                </c:pt>
                <c:pt idx="13270">
                  <c:v>0.430284</c:v>
                </c:pt>
                <c:pt idx="13271">
                  <c:v>0.57086999999999999</c:v>
                </c:pt>
                <c:pt idx="13272">
                  <c:v>0.44622699999999998</c:v>
                </c:pt>
                <c:pt idx="13273">
                  <c:v>-0.33345399999999997</c:v>
                </c:pt>
                <c:pt idx="13274">
                  <c:v>5.8194000000000003E-2</c:v>
                </c:pt>
                <c:pt idx="13275">
                  <c:v>0.33671299999999998</c:v>
                </c:pt>
                <c:pt idx="13276">
                  <c:v>0.56519900000000001</c:v>
                </c:pt>
                <c:pt idx="13277">
                  <c:v>1.30016</c:v>
                </c:pt>
                <c:pt idx="13278">
                  <c:v>-0.27512300000000001</c:v>
                </c:pt>
                <c:pt idx="13279">
                  <c:v>1.30016</c:v>
                </c:pt>
                <c:pt idx="13280">
                  <c:v>0.33671299999999998</c:v>
                </c:pt>
                <c:pt idx="13281">
                  <c:v>1.86259</c:v>
                </c:pt>
                <c:pt idx="13282">
                  <c:v>0.68816699999999997</c:v>
                </c:pt>
                <c:pt idx="13283">
                  <c:v>0.27589900000000001</c:v>
                </c:pt>
                <c:pt idx="13284">
                  <c:v>0.55291299999999999</c:v>
                </c:pt>
                <c:pt idx="13285">
                  <c:v>0.36263200000000001</c:v>
                </c:pt>
                <c:pt idx="13286">
                  <c:v>0.43944899999999998</c:v>
                </c:pt>
                <c:pt idx="13287">
                  <c:v>1.07118</c:v>
                </c:pt>
                <c:pt idx="13288">
                  <c:v>0.634876</c:v>
                </c:pt>
                <c:pt idx="13289">
                  <c:v>1.07118</c:v>
                </c:pt>
                <c:pt idx="13290">
                  <c:v>0.16764599999999999</c:v>
                </c:pt>
                <c:pt idx="13291">
                  <c:v>-9.1952000000000006E-2</c:v>
                </c:pt>
                <c:pt idx="13292">
                  <c:v>0.55291299999999999</c:v>
                </c:pt>
                <c:pt idx="13293">
                  <c:v>1.86259</c:v>
                </c:pt>
                <c:pt idx="13294">
                  <c:v>0.79860500000000001</c:v>
                </c:pt>
                <c:pt idx="13295">
                  <c:v>0.118168</c:v>
                </c:pt>
                <c:pt idx="13296">
                  <c:v>0.131665</c:v>
                </c:pt>
                <c:pt idx="13297">
                  <c:v>-5.0164E-2</c:v>
                </c:pt>
                <c:pt idx="13298">
                  <c:v>0.799454</c:v>
                </c:pt>
                <c:pt idx="13299">
                  <c:v>0.643899</c:v>
                </c:pt>
                <c:pt idx="13300">
                  <c:v>-0.50066500000000003</c:v>
                </c:pt>
                <c:pt idx="13301">
                  <c:v>0.212307</c:v>
                </c:pt>
                <c:pt idx="13302">
                  <c:v>1.6024700000000001</c:v>
                </c:pt>
                <c:pt idx="13303">
                  <c:v>0.118168</c:v>
                </c:pt>
                <c:pt idx="13304">
                  <c:v>0.212307</c:v>
                </c:pt>
                <c:pt idx="13305">
                  <c:v>0.41281099999999998</c:v>
                </c:pt>
                <c:pt idx="13306">
                  <c:v>0.82958100000000001</c:v>
                </c:pt>
                <c:pt idx="13307">
                  <c:v>0.82958100000000001</c:v>
                </c:pt>
                <c:pt idx="13308">
                  <c:v>0.212307</c:v>
                </c:pt>
                <c:pt idx="13309">
                  <c:v>0.51328600000000002</c:v>
                </c:pt>
                <c:pt idx="13310">
                  <c:v>9.6670000000000002E-3</c:v>
                </c:pt>
                <c:pt idx="13311">
                  <c:v>-9.1340000000000005E-2</c:v>
                </c:pt>
                <c:pt idx="13312">
                  <c:v>-0.60061600000000004</c:v>
                </c:pt>
                <c:pt idx="13313">
                  <c:v>-2.2017999999999999E-2</c:v>
                </c:pt>
                <c:pt idx="13314">
                  <c:v>-0.62351900000000005</c:v>
                </c:pt>
                <c:pt idx="13315">
                  <c:v>-3.8047999999999998E-2</c:v>
                </c:pt>
                <c:pt idx="13316">
                  <c:v>-0.27826000000000001</c:v>
                </c:pt>
                <c:pt idx="13317">
                  <c:v>-9.1340000000000005E-2</c:v>
                </c:pt>
                <c:pt idx="13318">
                  <c:v>-0.48032200000000003</c:v>
                </c:pt>
                <c:pt idx="13319">
                  <c:v>-0.64319099999999996</c:v>
                </c:pt>
                <c:pt idx="13320">
                  <c:v>-0.64319099999999996</c:v>
                </c:pt>
                <c:pt idx="13321">
                  <c:v>-0.64319099999999996</c:v>
                </c:pt>
                <c:pt idx="13322">
                  <c:v>-0.59596400000000005</c:v>
                </c:pt>
                <c:pt idx="13323">
                  <c:v>2.6256000000000002E-2</c:v>
                </c:pt>
                <c:pt idx="13324">
                  <c:v>-0.70361899999999999</c:v>
                </c:pt>
                <c:pt idx="13325">
                  <c:v>-0.27430100000000002</c:v>
                </c:pt>
                <c:pt idx="13326">
                  <c:v>-0.27826000000000001</c:v>
                </c:pt>
                <c:pt idx="13327">
                  <c:v>-9.1340000000000005E-2</c:v>
                </c:pt>
                <c:pt idx="13328">
                  <c:v>-0.59596400000000005</c:v>
                </c:pt>
                <c:pt idx="13329">
                  <c:v>-0.46357700000000002</c:v>
                </c:pt>
                <c:pt idx="13330">
                  <c:v>-0.3251</c:v>
                </c:pt>
                <c:pt idx="13331">
                  <c:v>-0.40905000000000002</c:v>
                </c:pt>
                <c:pt idx="13332">
                  <c:v>0.665354</c:v>
                </c:pt>
                <c:pt idx="13333">
                  <c:v>0.58510600000000001</c:v>
                </c:pt>
                <c:pt idx="13334">
                  <c:v>0.34153800000000001</c:v>
                </c:pt>
                <c:pt idx="13335">
                  <c:v>0.34153800000000001</c:v>
                </c:pt>
                <c:pt idx="13336">
                  <c:v>-0.78581699999999999</c:v>
                </c:pt>
                <c:pt idx="13337">
                  <c:v>0.18249399999999999</c:v>
                </c:pt>
                <c:pt idx="13338">
                  <c:v>-0.27478599999999997</c:v>
                </c:pt>
                <c:pt idx="13339">
                  <c:v>-0.45915800000000001</c:v>
                </c:pt>
                <c:pt idx="13340">
                  <c:v>-0.45915800000000001</c:v>
                </c:pt>
                <c:pt idx="13341">
                  <c:v>-9.6561999999999995E-2</c:v>
                </c:pt>
                <c:pt idx="13342">
                  <c:v>0.31120900000000001</c:v>
                </c:pt>
                <c:pt idx="13343">
                  <c:v>0.43185000000000001</c:v>
                </c:pt>
                <c:pt idx="13344">
                  <c:v>0.18249399999999999</c:v>
                </c:pt>
                <c:pt idx="13345">
                  <c:v>-0.56628100000000003</c:v>
                </c:pt>
                <c:pt idx="13346">
                  <c:v>0.37906299999999998</c:v>
                </c:pt>
                <c:pt idx="13347">
                  <c:v>-1.0885400000000001</c:v>
                </c:pt>
                <c:pt idx="13348">
                  <c:v>-1.07315</c:v>
                </c:pt>
                <c:pt idx="13349">
                  <c:v>-0.19575000000000001</c:v>
                </c:pt>
                <c:pt idx="13350">
                  <c:v>-9.7597000000000003E-2</c:v>
                </c:pt>
                <c:pt idx="13351">
                  <c:v>-0.114346</c:v>
                </c:pt>
                <c:pt idx="13352">
                  <c:v>-0.23850299999999999</c:v>
                </c:pt>
                <c:pt idx="13353">
                  <c:v>-0.90952699999999997</c:v>
                </c:pt>
                <c:pt idx="13354">
                  <c:v>0.238876</c:v>
                </c:pt>
                <c:pt idx="13355">
                  <c:v>0.106529</c:v>
                </c:pt>
                <c:pt idx="13356">
                  <c:v>0.29527500000000001</c:v>
                </c:pt>
                <c:pt idx="13357">
                  <c:v>-0.51457200000000003</c:v>
                </c:pt>
                <c:pt idx="13358">
                  <c:v>-0.37458599999999997</c:v>
                </c:pt>
                <c:pt idx="13359">
                  <c:v>-1.0405599999999999</c:v>
                </c:pt>
                <c:pt idx="13360">
                  <c:v>-0.25472800000000001</c:v>
                </c:pt>
                <c:pt idx="13361">
                  <c:v>0.20301900000000001</c:v>
                </c:pt>
                <c:pt idx="13362">
                  <c:v>0.16967399999999999</c:v>
                </c:pt>
                <c:pt idx="13363">
                  <c:v>0.24430399999999999</c:v>
                </c:pt>
                <c:pt idx="13364">
                  <c:v>-0.60943000000000003</c:v>
                </c:pt>
                <c:pt idx="13365">
                  <c:v>-1.74935</c:v>
                </c:pt>
                <c:pt idx="13366">
                  <c:v>-0.42576900000000001</c:v>
                </c:pt>
                <c:pt idx="13367">
                  <c:v>-0.60528099999999996</c:v>
                </c:pt>
                <c:pt idx="13368">
                  <c:v>-0.50249299999999997</c:v>
                </c:pt>
                <c:pt idx="13369">
                  <c:v>-0.93344199999999999</c:v>
                </c:pt>
                <c:pt idx="13370">
                  <c:v>-0.23802300000000001</c:v>
                </c:pt>
                <c:pt idx="13371">
                  <c:v>0.53933299999999995</c:v>
                </c:pt>
                <c:pt idx="13372">
                  <c:v>0.53933299999999995</c:v>
                </c:pt>
                <c:pt idx="13373">
                  <c:v>0.36082799999999998</c:v>
                </c:pt>
                <c:pt idx="13374">
                  <c:v>0.36082799999999998</c:v>
                </c:pt>
                <c:pt idx="13375">
                  <c:v>0.53933299999999995</c:v>
                </c:pt>
                <c:pt idx="13376">
                  <c:v>0.36082799999999998</c:v>
                </c:pt>
                <c:pt idx="13377">
                  <c:v>0.28595100000000001</c:v>
                </c:pt>
                <c:pt idx="13378">
                  <c:v>0.28595100000000001</c:v>
                </c:pt>
                <c:pt idx="13379">
                  <c:v>0.21818799999999999</c:v>
                </c:pt>
                <c:pt idx="13380">
                  <c:v>0.123863</c:v>
                </c:pt>
                <c:pt idx="13381">
                  <c:v>0.14263899999999999</c:v>
                </c:pt>
                <c:pt idx="13382">
                  <c:v>7.0096000000000006E-2</c:v>
                </c:pt>
                <c:pt idx="13383">
                  <c:v>-0.29774600000000001</c:v>
                </c:pt>
                <c:pt idx="13384">
                  <c:v>-0.38225500000000001</c:v>
                </c:pt>
                <c:pt idx="13385">
                  <c:v>-0.29774600000000001</c:v>
                </c:pt>
                <c:pt idx="13386">
                  <c:v>0.73029100000000002</c:v>
                </c:pt>
                <c:pt idx="13387">
                  <c:v>1.46574</c:v>
                </c:pt>
                <c:pt idx="13388">
                  <c:v>0.38951400000000003</c:v>
                </c:pt>
                <c:pt idx="13389">
                  <c:v>0.22580900000000001</c:v>
                </c:pt>
                <c:pt idx="13390">
                  <c:v>0.84343100000000004</c:v>
                </c:pt>
                <c:pt idx="13391">
                  <c:v>0.51005800000000001</c:v>
                </c:pt>
                <c:pt idx="13392">
                  <c:v>0.74420900000000001</c:v>
                </c:pt>
                <c:pt idx="13393">
                  <c:v>1.6383700000000001</c:v>
                </c:pt>
                <c:pt idx="13394">
                  <c:v>1.71455</c:v>
                </c:pt>
                <c:pt idx="13395">
                  <c:v>1.46574</c:v>
                </c:pt>
                <c:pt idx="13396">
                  <c:v>1.0962499999999999</c:v>
                </c:pt>
                <c:pt idx="13397">
                  <c:v>1.2401899999999999</c:v>
                </c:pt>
                <c:pt idx="13398">
                  <c:v>0.151972</c:v>
                </c:pt>
                <c:pt idx="13399">
                  <c:v>0.98424500000000004</c:v>
                </c:pt>
                <c:pt idx="13400">
                  <c:v>0.56869400000000003</c:v>
                </c:pt>
                <c:pt idx="13401">
                  <c:v>0.79790899999999998</c:v>
                </c:pt>
                <c:pt idx="13402">
                  <c:v>0.28575499999999998</c:v>
                </c:pt>
                <c:pt idx="13403">
                  <c:v>0.28575499999999998</c:v>
                </c:pt>
                <c:pt idx="13404">
                  <c:v>0.84068900000000002</c:v>
                </c:pt>
                <c:pt idx="13405">
                  <c:v>0.68130299999999999</c:v>
                </c:pt>
                <c:pt idx="13406">
                  <c:v>1.0145200000000001</c:v>
                </c:pt>
                <c:pt idx="13407">
                  <c:v>1.4806999999999999</c:v>
                </c:pt>
                <c:pt idx="13408">
                  <c:v>1.3817600000000001</c:v>
                </c:pt>
                <c:pt idx="13409">
                  <c:v>-0.11631</c:v>
                </c:pt>
                <c:pt idx="13410">
                  <c:v>6.7720000000000002E-2</c:v>
                </c:pt>
                <c:pt idx="13411">
                  <c:v>2.3252999999999999E-2</c:v>
                </c:pt>
                <c:pt idx="13412">
                  <c:v>0.54304200000000002</c:v>
                </c:pt>
                <c:pt idx="13413">
                  <c:v>0.90192000000000005</c:v>
                </c:pt>
                <c:pt idx="13414">
                  <c:v>-0.314805</c:v>
                </c:pt>
                <c:pt idx="13415">
                  <c:v>1.0442</c:v>
                </c:pt>
                <c:pt idx="13416">
                  <c:v>-0.38444299999999998</c:v>
                </c:pt>
                <c:pt idx="13417">
                  <c:v>0.58149200000000001</c:v>
                </c:pt>
                <c:pt idx="13418">
                  <c:v>-0.28092299999999998</c:v>
                </c:pt>
                <c:pt idx="13419">
                  <c:v>0.35572500000000001</c:v>
                </c:pt>
                <c:pt idx="13420">
                  <c:v>-6.6819000000000003E-2</c:v>
                </c:pt>
                <c:pt idx="13421">
                  <c:v>-0.21063699999999999</c:v>
                </c:pt>
                <c:pt idx="13422">
                  <c:v>-0.17106099999999999</c:v>
                </c:pt>
                <c:pt idx="13423">
                  <c:v>0.205289</c:v>
                </c:pt>
                <c:pt idx="13424">
                  <c:v>1.23871</c:v>
                </c:pt>
                <c:pt idx="13425">
                  <c:v>0.35754900000000001</c:v>
                </c:pt>
                <c:pt idx="13426">
                  <c:v>-3.9463999999999999E-2</c:v>
                </c:pt>
                <c:pt idx="13427">
                  <c:v>0.33432200000000001</c:v>
                </c:pt>
                <c:pt idx="13428">
                  <c:v>0.67588599999999999</c:v>
                </c:pt>
                <c:pt idx="13429">
                  <c:v>-0.50819199999999998</c:v>
                </c:pt>
                <c:pt idx="13430">
                  <c:v>1.23871</c:v>
                </c:pt>
                <c:pt idx="13431">
                  <c:v>0.28099600000000002</c:v>
                </c:pt>
                <c:pt idx="13432">
                  <c:v>0.58149200000000001</c:v>
                </c:pt>
                <c:pt idx="13433">
                  <c:v>0.46968199999999999</c:v>
                </c:pt>
                <c:pt idx="13434">
                  <c:v>0.243454</c:v>
                </c:pt>
                <c:pt idx="13435">
                  <c:v>-0.26447500000000002</c:v>
                </c:pt>
                <c:pt idx="13436">
                  <c:v>0.82877900000000004</c:v>
                </c:pt>
                <c:pt idx="13437">
                  <c:v>-0.15306600000000001</c:v>
                </c:pt>
                <c:pt idx="13438">
                  <c:v>-0.50819199999999998</c:v>
                </c:pt>
                <c:pt idx="13439">
                  <c:v>0.60934200000000005</c:v>
                </c:pt>
                <c:pt idx="13440">
                  <c:v>0.46968199999999999</c:v>
                </c:pt>
                <c:pt idx="13441">
                  <c:v>0.50538099999999997</c:v>
                </c:pt>
                <c:pt idx="13442">
                  <c:v>0.51969399999999999</c:v>
                </c:pt>
                <c:pt idx="13443">
                  <c:v>0.81965600000000005</c:v>
                </c:pt>
                <c:pt idx="13444">
                  <c:v>0.140871</c:v>
                </c:pt>
                <c:pt idx="13445">
                  <c:v>0.418624</c:v>
                </c:pt>
                <c:pt idx="13446">
                  <c:v>0.39243499999999998</c:v>
                </c:pt>
                <c:pt idx="13447">
                  <c:v>-0.211094</c:v>
                </c:pt>
                <c:pt idx="13448">
                  <c:v>0.87043400000000004</c:v>
                </c:pt>
                <c:pt idx="13449">
                  <c:v>1.0375399999999999</c:v>
                </c:pt>
                <c:pt idx="13450">
                  <c:v>-0.211094</c:v>
                </c:pt>
                <c:pt idx="13451">
                  <c:v>-0.23113500000000001</c:v>
                </c:pt>
                <c:pt idx="13452">
                  <c:v>-0.23113500000000001</c:v>
                </c:pt>
                <c:pt idx="13453">
                  <c:v>5.8834999999999998E-2</c:v>
                </c:pt>
                <c:pt idx="13454">
                  <c:v>-0.122123</c:v>
                </c:pt>
                <c:pt idx="13455">
                  <c:v>-0.55087600000000003</c:v>
                </c:pt>
                <c:pt idx="13456">
                  <c:v>-2.1585E-2</c:v>
                </c:pt>
                <c:pt idx="13457">
                  <c:v>-0.81908899999999996</c:v>
                </c:pt>
                <c:pt idx="13458">
                  <c:v>4.4750999999999999E-2</c:v>
                </c:pt>
                <c:pt idx="13459">
                  <c:v>-2.1585E-2</c:v>
                </c:pt>
                <c:pt idx="13460">
                  <c:v>-0.51541099999999995</c:v>
                </c:pt>
                <c:pt idx="13461">
                  <c:v>-0.22420399999999999</c:v>
                </c:pt>
                <c:pt idx="13462">
                  <c:v>-0.19716600000000001</c:v>
                </c:pt>
                <c:pt idx="13463">
                  <c:v>-0.54654400000000003</c:v>
                </c:pt>
                <c:pt idx="13464">
                  <c:v>5.8834999999999998E-2</c:v>
                </c:pt>
                <c:pt idx="13465">
                  <c:v>-0.30904700000000002</c:v>
                </c:pt>
                <c:pt idx="13466">
                  <c:v>-2.6778E-2</c:v>
                </c:pt>
                <c:pt idx="13467">
                  <c:v>-0.70332399999999995</c:v>
                </c:pt>
                <c:pt idx="13468">
                  <c:v>-2.1585E-2</c:v>
                </c:pt>
                <c:pt idx="13469">
                  <c:v>0.28312100000000001</c:v>
                </c:pt>
                <c:pt idx="13470">
                  <c:v>-0.19716600000000001</c:v>
                </c:pt>
                <c:pt idx="13471">
                  <c:v>-0.55087600000000003</c:v>
                </c:pt>
                <c:pt idx="13472">
                  <c:v>0.54932599999999998</c:v>
                </c:pt>
                <c:pt idx="13473">
                  <c:v>-0.45266400000000001</c:v>
                </c:pt>
                <c:pt idx="13474">
                  <c:v>-0.409134</c:v>
                </c:pt>
                <c:pt idx="13475">
                  <c:v>-2.4351999999999999E-2</c:v>
                </c:pt>
                <c:pt idx="13476">
                  <c:v>0.210842</c:v>
                </c:pt>
                <c:pt idx="13477">
                  <c:v>-0.37458599999999997</c:v>
                </c:pt>
                <c:pt idx="13478">
                  <c:v>-0.409134</c:v>
                </c:pt>
                <c:pt idx="13479">
                  <c:v>-0.47460200000000002</c:v>
                </c:pt>
                <c:pt idx="13480">
                  <c:v>0.210842</c:v>
                </c:pt>
                <c:pt idx="13481">
                  <c:v>4.4334999999999999E-2</c:v>
                </c:pt>
                <c:pt idx="13482">
                  <c:v>-0.21693699999999999</c:v>
                </c:pt>
                <c:pt idx="13483">
                  <c:v>0.10724</c:v>
                </c:pt>
                <c:pt idx="13484">
                  <c:v>-0.107588</c:v>
                </c:pt>
                <c:pt idx="13485">
                  <c:v>-0.30684099999999997</c:v>
                </c:pt>
                <c:pt idx="13486">
                  <c:v>-0.57852700000000001</c:v>
                </c:pt>
                <c:pt idx="13487">
                  <c:v>-0.215891</c:v>
                </c:pt>
                <c:pt idx="13488">
                  <c:v>-0.68699600000000005</c:v>
                </c:pt>
                <c:pt idx="13489">
                  <c:v>-0.68699600000000005</c:v>
                </c:pt>
                <c:pt idx="13490">
                  <c:v>-0.107588</c:v>
                </c:pt>
                <c:pt idx="13491">
                  <c:v>-0.60783799999999999</c:v>
                </c:pt>
                <c:pt idx="13492">
                  <c:v>-4.0260000000000001E-3</c:v>
                </c:pt>
                <c:pt idx="13493">
                  <c:v>0.22758600000000001</c:v>
                </c:pt>
                <c:pt idx="13494">
                  <c:v>0.624139</c:v>
                </c:pt>
                <c:pt idx="13495">
                  <c:v>0.53934400000000005</c:v>
                </c:pt>
                <c:pt idx="13496">
                  <c:v>0.53934400000000005</c:v>
                </c:pt>
                <c:pt idx="13497">
                  <c:v>0.10095999999999999</c:v>
                </c:pt>
                <c:pt idx="13498">
                  <c:v>1.5690299999999999</c:v>
                </c:pt>
                <c:pt idx="13499">
                  <c:v>1.24217</c:v>
                </c:pt>
                <c:pt idx="13500">
                  <c:v>1.24217</c:v>
                </c:pt>
                <c:pt idx="13501">
                  <c:v>0.72368699999999997</c:v>
                </c:pt>
                <c:pt idx="13502">
                  <c:v>0.87314899999999995</c:v>
                </c:pt>
                <c:pt idx="13503">
                  <c:v>0.81153500000000001</c:v>
                </c:pt>
                <c:pt idx="13504">
                  <c:v>0.81788000000000005</c:v>
                </c:pt>
                <c:pt idx="13505">
                  <c:v>0.93850800000000001</c:v>
                </c:pt>
                <c:pt idx="13506">
                  <c:v>1.4021999999999999</c:v>
                </c:pt>
                <c:pt idx="13507">
                  <c:v>0.87485500000000005</c:v>
                </c:pt>
                <c:pt idx="13508">
                  <c:v>0.77532100000000004</c:v>
                </c:pt>
                <c:pt idx="13509">
                  <c:v>0.99873199999999995</c:v>
                </c:pt>
                <c:pt idx="13510">
                  <c:v>0.93850800000000001</c:v>
                </c:pt>
                <c:pt idx="13511">
                  <c:v>0.87485500000000005</c:v>
                </c:pt>
                <c:pt idx="13512">
                  <c:v>0.84716999999999998</c:v>
                </c:pt>
                <c:pt idx="13513">
                  <c:v>0.87485500000000005</c:v>
                </c:pt>
                <c:pt idx="13514">
                  <c:v>0.84716999999999998</c:v>
                </c:pt>
                <c:pt idx="13515">
                  <c:v>1.0400799999999999</c:v>
                </c:pt>
                <c:pt idx="13516">
                  <c:v>0.94060299999999997</c:v>
                </c:pt>
                <c:pt idx="13517">
                  <c:v>1.0005999999999999</c:v>
                </c:pt>
                <c:pt idx="13518">
                  <c:v>0.87013600000000002</c:v>
                </c:pt>
                <c:pt idx="13519">
                  <c:v>0.93850800000000001</c:v>
                </c:pt>
                <c:pt idx="13520">
                  <c:v>-0.69087900000000002</c:v>
                </c:pt>
                <c:pt idx="13521">
                  <c:v>1.1912400000000001</c:v>
                </c:pt>
                <c:pt idx="13522">
                  <c:v>-0.67452800000000002</c:v>
                </c:pt>
                <c:pt idx="13523">
                  <c:v>1.16429</c:v>
                </c:pt>
                <c:pt idx="13524">
                  <c:v>1.1983600000000001</c:v>
                </c:pt>
                <c:pt idx="13525">
                  <c:v>-0.233488</c:v>
                </c:pt>
                <c:pt idx="13526">
                  <c:v>0.57086400000000004</c:v>
                </c:pt>
                <c:pt idx="13527">
                  <c:v>-2.4946999999999999</c:v>
                </c:pt>
                <c:pt idx="13528">
                  <c:v>1.9345000000000001E-2</c:v>
                </c:pt>
                <c:pt idx="13529">
                  <c:v>-0.102808</c:v>
                </c:pt>
                <c:pt idx="13530">
                  <c:v>0.52067300000000005</c:v>
                </c:pt>
                <c:pt idx="13531">
                  <c:v>-0.42991400000000002</c:v>
                </c:pt>
                <c:pt idx="13532">
                  <c:v>0.254716</c:v>
                </c:pt>
                <c:pt idx="13533">
                  <c:v>-0.67452800000000002</c:v>
                </c:pt>
                <c:pt idx="13534">
                  <c:v>0.94060299999999997</c:v>
                </c:pt>
                <c:pt idx="13535">
                  <c:v>-0.69087900000000002</c:v>
                </c:pt>
                <c:pt idx="13536">
                  <c:v>-0.88692000000000004</c:v>
                </c:pt>
                <c:pt idx="13537">
                  <c:v>1.2553799999999999</c:v>
                </c:pt>
                <c:pt idx="13538">
                  <c:v>0.49773600000000001</c:v>
                </c:pt>
                <c:pt idx="13539">
                  <c:v>3.2023000000000003E-2</c:v>
                </c:pt>
                <c:pt idx="13540">
                  <c:v>0.59087699999999999</c:v>
                </c:pt>
                <c:pt idx="13541">
                  <c:v>-0.1903</c:v>
                </c:pt>
                <c:pt idx="13542">
                  <c:v>0.37303399999999998</c:v>
                </c:pt>
                <c:pt idx="13543">
                  <c:v>0.88619400000000004</c:v>
                </c:pt>
                <c:pt idx="13544">
                  <c:v>0.80688700000000002</c:v>
                </c:pt>
                <c:pt idx="13545">
                  <c:v>0.46984199999999998</c:v>
                </c:pt>
                <c:pt idx="13546">
                  <c:v>-0.102808</c:v>
                </c:pt>
                <c:pt idx="13547">
                  <c:v>-9.8419999999999994E-2</c:v>
                </c:pt>
                <c:pt idx="13548">
                  <c:v>-9.8419999999999994E-2</c:v>
                </c:pt>
                <c:pt idx="13549">
                  <c:v>0.43625999999999998</c:v>
                </c:pt>
                <c:pt idx="13550">
                  <c:v>-0.88692000000000004</c:v>
                </c:pt>
                <c:pt idx="13551">
                  <c:v>-0.94315899999999997</c:v>
                </c:pt>
                <c:pt idx="13552">
                  <c:v>0.16020799999999999</c:v>
                </c:pt>
                <c:pt idx="13553">
                  <c:v>0.50272899999999998</c:v>
                </c:pt>
                <c:pt idx="13554">
                  <c:v>-0.76695599999999997</c:v>
                </c:pt>
                <c:pt idx="13555">
                  <c:v>0.41126800000000002</c:v>
                </c:pt>
                <c:pt idx="13556">
                  <c:v>0.97403099999999998</c:v>
                </c:pt>
                <c:pt idx="13557">
                  <c:v>9.5652000000000001E-2</c:v>
                </c:pt>
                <c:pt idx="13558">
                  <c:v>-3.9322000000000003E-2</c:v>
                </c:pt>
                <c:pt idx="13559">
                  <c:v>-0.67207300000000003</c:v>
                </c:pt>
                <c:pt idx="13560">
                  <c:v>0.47426000000000001</c:v>
                </c:pt>
                <c:pt idx="13561">
                  <c:v>-0.46775499999999998</c:v>
                </c:pt>
                <c:pt idx="13562">
                  <c:v>-0.217699</c:v>
                </c:pt>
                <c:pt idx="13563">
                  <c:v>-1.48607</c:v>
                </c:pt>
                <c:pt idx="13564">
                  <c:v>0.15448300000000001</c:v>
                </c:pt>
                <c:pt idx="13565">
                  <c:v>0.107405</c:v>
                </c:pt>
                <c:pt idx="13566">
                  <c:v>0.85583500000000001</c:v>
                </c:pt>
                <c:pt idx="13567">
                  <c:v>-0.281248</c:v>
                </c:pt>
                <c:pt idx="13568">
                  <c:v>0.89270700000000003</c:v>
                </c:pt>
                <c:pt idx="13569">
                  <c:v>0.53052200000000005</c:v>
                </c:pt>
                <c:pt idx="13570">
                  <c:v>0.53356300000000001</c:v>
                </c:pt>
                <c:pt idx="13571">
                  <c:v>-0.43053200000000003</c:v>
                </c:pt>
                <c:pt idx="13572">
                  <c:v>-9.8045999999999994E-2</c:v>
                </c:pt>
                <c:pt idx="13573">
                  <c:v>-1.2743899999999999</c:v>
                </c:pt>
                <c:pt idx="13574">
                  <c:v>6.9435999999999998E-2</c:v>
                </c:pt>
                <c:pt idx="13575">
                  <c:v>4.1498E-2</c:v>
                </c:pt>
                <c:pt idx="13576">
                  <c:v>0.36860900000000002</c:v>
                </c:pt>
                <c:pt idx="13577">
                  <c:v>-0.22420399999999999</c:v>
                </c:pt>
                <c:pt idx="13578">
                  <c:v>0.28312100000000001</c:v>
                </c:pt>
                <c:pt idx="13579">
                  <c:v>5.6641999999999998E-2</c:v>
                </c:pt>
                <c:pt idx="13580">
                  <c:v>-0.18661900000000001</c:v>
                </c:pt>
                <c:pt idx="13581">
                  <c:v>-0.222772</c:v>
                </c:pt>
                <c:pt idx="13582">
                  <c:v>-0.62108799999999997</c:v>
                </c:pt>
                <c:pt idx="13583">
                  <c:v>0.170543</c:v>
                </c:pt>
                <c:pt idx="13584">
                  <c:v>4.2499999999999998E-4</c:v>
                </c:pt>
                <c:pt idx="13585">
                  <c:v>0.327459</c:v>
                </c:pt>
                <c:pt idx="13586">
                  <c:v>0.62526400000000004</c:v>
                </c:pt>
                <c:pt idx="13587">
                  <c:v>0.63396600000000003</c:v>
                </c:pt>
                <c:pt idx="13588">
                  <c:v>0.14571700000000001</c:v>
                </c:pt>
                <c:pt idx="13589">
                  <c:v>-1.0716399999999999</c:v>
                </c:pt>
                <c:pt idx="13590">
                  <c:v>3.8760999999999997E-2</c:v>
                </c:pt>
                <c:pt idx="13591">
                  <c:v>-0.41899199999999998</c:v>
                </c:pt>
                <c:pt idx="13592">
                  <c:v>-0.86358800000000002</c:v>
                </c:pt>
                <c:pt idx="13593">
                  <c:v>-0.86358800000000002</c:v>
                </c:pt>
                <c:pt idx="13594">
                  <c:v>-0.31621500000000002</c:v>
                </c:pt>
                <c:pt idx="13595">
                  <c:v>-0.24592800000000001</c:v>
                </c:pt>
                <c:pt idx="13596">
                  <c:v>-0.41899199999999998</c:v>
                </c:pt>
                <c:pt idx="13597">
                  <c:v>-0.41899199999999998</c:v>
                </c:pt>
                <c:pt idx="13598">
                  <c:v>0.38855499999999998</c:v>
                </c:pt>
                <c:pt idx="13599">
                  <c:v>0.76609400000000005</c:v>
                </c:pt>
                <c:pt idx="13600">
                  <c:v>0.76527999999999996</c:v>
                </c:pt>
                <c:pt idx="13601">
                  <c:v>1.4792799999999999</c:v>
                </c:pt>
                <c:pt idx="13602">
                  <c:v>0.774756</c:v>
                </c:pt>
                <c:pt idx="13603">
                  <c:v>0.38855499999999998</c:v>
                </c:pt>
                <c:pt idx="13604">
                  <c:v>1.2351000000000001</c:v>
                </c:pt>
                <c:pt idx="13605">
                  <c:v>0.76527999999999996</c:v>
                </c:pt>
                <c:pt idx="13606">
                  <c:v>1.29132</c:v>
                </c:pt>
                <c:pt idx="13607">
                  <c:v>0.89595000000000002</c:v>
                </c:pt>
                <c:pt idx="13608">
                  <c:v>1.28895</c:v>
                </c:pt>
                <c:pt idx="13609">
                  <c:v>1.2332700000000001</c:v>
                </c:pt>
                <c:pt idx="13610">
                  <c:v>1.3606799999999999</c:v>
                </c:pt>
                <c:pt idx="13611">
                  <c:v>0.38855499999999998</c:v>
                </c:pt>
                <c:pt idx="13612">
                  <c:v>1.2332700000000001</c:v>
                </c:pt>
                <c:pt idx="13613">
                  <c:v>1.30023</c:v>
                </c:pt>
                <c:pt idx="13614">
                  <c:v>1.3153699999999999</c:v>
                </c:pt>
                <c:pt idx="13615">
                  <c:v>0.91321399999999997</c:v>
                </c:pt>
                <c:pt idx="13616">
                  <c:v>1.3333900000000001</c:v>
                </c:pt>
                <c:pt idx="13617">
                  <c:v>0.69308700000000001</c:v>
                </c:pt>
                <c:pt idx="13618">
                  <c:v>0.833264</c:v>
                </c:pt>
                <c:pt idx="13619">
                  <c:v>1.30592</c:v>
                </c:pt>
                <c:pt idx="13620">
                  <c:v>0.29405900000000001</c:v>
                </c:pt>
                <c:pt idx="13621">
                  <c:v>0.67201999999999995</c:v>
                </c:pt>
                <c:pt idx="13622">
                  <c:v>-6.9764000000000007E-2</c:v>
                </c:pt>
                <c:pt idx="13623">
                  <c:v>0.14551700000000001</c:v>
                </c:pt>
                <c:pt idx="13624">
                  <c:v>0.84914400000000001</c:v>
                </c:pt>
                <c:pt idx="13625">
                  <c:v>0.822214</c:v>
                </c:pt>
                <c:pt idx="13626">
                  <c:v>0.29405900000000001</c:v>
                </c:pt>
                <c:pt idx="13627">
                  <c:v>0.46796399999999999</c:v>
                </c:pt>
                <c:pt idx="13628">
                  <c:v>0.16515299999999999</c:v>
                </c:pt>
                <c:pt idx="13629">
                  <c:v>-0.26054899999999998</c:v>
                </c:pt>
                <c:pt idx="13630">
                  <c:v>-0.87216800000000005</c:v>
                </c:pt>
                <c:pt idx="13631">
                  <c:v>0.95317399999999997</c:v>
                </c:pt>
                <c:pt idx="13632">
                  <c:v>-0.80440199999999995</c:v>
                </c:pt>
                <c:pt idx="13633">
                  <c:v>0.56123100000000004</c:v>
                </c:pt>
                <c:pt idx="13634">
                  <c:v>-0.31760300000000002</c:v>
                </c:pt>
                <c:pt idx="13635">
                  <c:v>-0.46178799999999998</c:v>
                </c:pt>
                <c:pt idx="13636">
                  <c:v>0.50272899999999998</c:v>
                </c:pt>
                <c:pt idx="13637">
                  <c:v>-0.83584199999999997</c:v>
                </c:pt>
                <c:pt idx="13638">
                  <c:v>-0.52395700000000001</c:v>
                </c:pt>
                <c:pt idx="13639">
                  <c:v>-0.52856499999999995</c:v>
                </c:pt>
                <c:pt idx="13640">
                  <c:v>-0.14602799999999999</c:v>
                </c:pt>
                <c:pt idx="13641">
                  <c:v>-0.80141099999999998</c:v>
                </c:pt>
                <c:pt idx="13642">
                  <c:v>-0.14766099999999999</c:v>
                </c:pt>
                <c:pt idx="13643">
                  <c:v>-0.87216800000000005</c:v>
                </c:pt>
                <c:pt idx="13644">
                  <c:v>-0.26054899999999998</c:v>
                </c:pt>
                <c:pt idx="13645">
                  <c:v>-0.128049</c:v>
                </c:pt>
                <c:pt idx="13646">
                  <c:v>-0.26054899999999998</c:v>
                </c:pt>
                <c:pt idx="13647">
                  <c:v>7.9156000000000004E-2</c:v>
                </c:pt>
                <c:pt idx="13648">
                  <c:v>1.0011699999999999</c:v>
                </c:pt>
                <c:pt idx="13649">
                  <c:v>1.3128000000000001E-2</c:v>
                </c:pt>
                <c:pt idx="13650">
                  <c:v>1.453E-2</c:v>
                </c:pt>
                <c:pt idx="13651">
                  <c:v>-0.45020700000000002</c:v>
                </c:pt>
                <c:pt idx="13652">
                  <c:v>1.1045799999999999</c:v>
                </c:pt>
                <c:pt idx="13653">
                  <c:v>-0.76045300000000005</c:v>
                </c:pt>
                <c:pt idx="13654">
                  <c:v>-0.67207300000000003</c:v>
                </c:pt>
                <c:pt idx="13655">
                  <c:v>-0.91380899999999998</c:v>
                </c:pt>
                <c:pt idx="13656">
                  <c:v>1.453E-2</c:v>
                </c:pt>
                <c:pt idx="13657">
                  <c:v>4.8467000000000003E-2</c:v>
                </c:pt>
                <c:pt idx="13658">
                  <c:v>1.1045799999999999</c:v>
                </c:pt>
                <c:pt idx="13659">
                  <c:v>-0.52124599999999999</c:v>
                </c:pt>
                <c:pt idx="13660">
                  <c:v>-0.855348</c:v>
                </c:pt>
                <c:pt idx="13661">
                  <c:v>-0.77747599999999994</c:v>
                </c:pt>
                <c:pt idx="13662">
                  <c:v>-9.9987999999999994E-2</c:v>
                </c:pt>
                <c:pt idx="13663">
                  <c:v>0.116316</c:v>
                </c:pt>
                <c:pt idx="13664">
                  <c:v>-0.14766099999999999</c:v>
                </c:pt>
                <c:pt idx="13665">
                  <c:v>-0.76806600000000003</c:v>
                </c:pt>
                <c:pt idx="13666">
                  <c:v>0.148095</c:v>
                </c:pt>
                <c:pt idx="13667">
                  <c:v>-0.55429600000000001</c:v>
                </c:pt>
                <c:pt idx="13668">
                  <c:v>-0.77747599999999994</c:v>
                </c:pt>
                <c:pt idx="13669">
                  <c:v>-1.19696</c:v>
                </c:pt>
                <c:pt idx="13670">
                  <c:v>-0.49876999999999999</c:v>
                </c:pt>
                <c:pt idx="13671">
                  <c:v>0.50744599999999995</c:v>
                </c:pt>
                <c:pt idx="13672">
                  <c:v>-8.3230999999999999E-2</c:v>
                </c:pt>
                <c:pt idx="13673">
                  <c:v>0.50863700000000001</c:v>
                </c:pt>
                <c:pt idx="13674">
                  <c:v>-0.30259200000000003</c:v>
                </c:pt>
                <c:pt idx="13675">
                  <c:v>-0.27745999999999998</c:v>
                </c:pt>
                <c:pt idx="13676">
                  <c:v>-0.23197300000000001</c:v>
                </c:pt>
                <c:pt idx="13677">
                  <c:v>0.101217</c:v>
                </c:pt>
                <c:pt idx="13678">
                  <c:v>-0.31686399999999998</c:v>
                </c:pt>
                <c:pt idx="13679">
                  <c:v>0.34486</c:v>
                </c:pt>
                <c:pt idx="13680">
                  <c:v>-0.33829199999999998</c:v>
                </c:pt>
                <c:pt idx="13681">
                  <c:v>0.80284500000000003</c:v>
                </c:pt>
                <c:pt idx="13682">
                  <c:v>-0.150593</c:v>
                </c:pt>
                <c:pt idx="13683">
                  <c:v>-0.46093499999999998</c:v>
                </c:pt>
                <c:pt idx="13684">
                  <c:v>1.7594799999999999</c:v>
                </c:pt>
                <c:pt idx="13685">
                  <c:v>0.60262800000000005</c:v>
                </c:pt>
                <c:pt idx="13686">
                  <c:v>0.26325500000000002</c:v>
                </c:pt>
                <c:pt idx="13687">
                  <c:v>1.3192299999999999</c:v>
                </c:pt>
                <c:pt idx="13688">
                  <c:v>1.06159</c:v>
                </c:pt>
                <c:pt idx="13689">
                  <c:v>1.68879</c:v>
                </c:pt>
                <c:pt idx="13690">
                  <c:v>0.84875900000000004</c:v>
                </c:pt>
                <c:pt idx="13691">
                  <c:v>0.92591400000000001</c:v>
                </c:pt>
                <c:pt idx="13692">
                  <c:v>0.72881700000000005</c:v>
                </c:pt>
                <c:pt idx="13693">
                  <c:v>0.69729300000000005</c:v>
                </c:pt>
                <c:pt idx="13694">
                  <c:v>1.1119000000000001</c:v>
                </c:pt>
                <c:pt idx="13695">
                  <c:v>1.19882</c:v>
                </c:pt>
                <c:pt idx="13696">
                  <c:v>1.7594799999999999</c:v>
                </c:pt>
                <c:pt idx="13697">
                  <c:v>1.29999</c:v>
                </c:pt>
                <c:pt idx="13698">
                  <c:v>0.89330299999999996</c:v>
                </c:pt>
                <c:pt idx="13699">
                  <c:v>0.49146099999999998</c:v>
                </c:pt>
                <c:pt idx="13700">
                  <c:v>1.5707199999999999</c:v>
                </c:pt>
                <c:pt idx="13701">
                  <c:v>1.0383199999999999</c:v>
                </c:pt>
                <c:pt idx="13702">
                  <c:v>1.29999</c:v>
                </c:pt>
                <c:pt idx="13703">
                  <c:v>0.39544499999999999</c:v>
                </c:pt>
                <c:pt idx="13704">
                  <c:v>1.52332</c:v>
                </c:pt>
                <c:pt idx="13705">
                  <c:v>1.41825</c:v>
                </c:pt>
                <c:pt idx="13706">
                  <c:v>0.65696900000000003</c:v>
                </c:pt>
                <c:pt idx="13707">
                  <c:v>0.49826700000000002</c:v>
                </c:pt>
                <c:pt idx="13708">
                  <c:v>0.63521799999999995</c:v>
                </c:pt>
                <c:pt idx="13709">
                  <c:v>0.84612299999999996</c:v>
                </c:pt>
                <c:pt idx="13710">
                  <c:v>-6.2441999999999998E-2</c:v>
                </c:pt>
                <c:pt idx="13711">
                  <c:v>0.66178400000000004</c:v>
                </c:pt>
                <c:pt idx="13712">
                  <c:v>0.93481499999999995</c:v>
                </c:pt>
                <c:pt idx="13713">
                  <c:v>0.166716</c:v>
                </c:pt>
                <c:pt idx="13714">
                  <c:v>0.39544499999999999</c:v>
                </c:pt>
                <c:pt idx="13715">
                  <c:v>1.53833</c:v>
                </c:pt>
                <c:pt idx="13716">
                  <c:v>0.39544499999999999</c:v>
                </c:pt>
                <c:pt idx="13717">
                  <c:v>0.37770100000000001</c:v>
                </c:pt>
                <c:pt idx="13718">
                  <c:v>0.29303099999999999</c:v>
                </c:pt>
                <c:pt idx="13719">
                  <c:v>1.1613199999999999</c:v>
                </c:pt>
                <c:pt idx="13720">
                  <c:v>0.166716</c:v>
                </c:pt>
                <c:pt idx="13721">
                  <c:v>0.39544499999999999</c:v>
                </c:pt>
                <c:pt idx="13722">
                  <c:v>1.3401E-2</c:v>
                </c:pt>
                <c:pt idx="13723">
                  <c:v>-0.38248500000000002</c:v>
                </c:pt>
                <c:pt idx="13724">
                  <c:v>-1.31084</c:v>
                </c:pt>
                <c:pt idx="13725">
                  <c:v>-2.1768700000000001</c:v>
                </c:pt>
                <c:pt idx="13726">
                  <c:v>-1.4426000000000001</c:v>
                </c:pt>
                <c:pt idx="13727">
                  <c:v>-1.0465899999999999</c:v>
                </c:pt>
                <c:pt idx="13728">
                  <c:v>1.3401E-2</c:v>
                </c:pt>
                <c:pt idx="13729">
                  <c:v>-1.4426000000000001</c:v>
                </c:pt>
                <c:pt idx="13730">
                  <c:v>-1.23699</c:v>
                </c:pt>
                <c:pt idx="13731">
                  <c:v>-0.215917</c:v>
                </c:pt>
                <c:pt idx="13732">
                  <c:v>-0.56857599999999997</c:v>
                </c:pt>
                <c:pt idx="13733">
                  <c:v>-0.98821300000000001</c:v>
                </c:pt>
                <c:pt idx="13734">
                  <c:v>-0.49876999999999999</c:v>
                </c:pt>
                <c:pt idx="13735">
                  <c:v>-1.27196</c:v>
                </c:pt>
                <c:pt idx="13736">
                  <c:v>-0.81766700000000003</c:v>
                </c:pt>
                <c:pt idx="13737">
                  <c:v>-0.97948999999999997</c:v>
                </c:pt>
                <c:pt idx="13738">
                  <c:v>-1.3219000000000001</c:v>
                </c:pt>
                <c:pt idx="13739">
                  <c:v>0.94416500000000003</c:v>
                </c:pt>
                <c:pt idx="13740">
                  <c:v>-0.90857900000000003</c:v>
                </c:pt>
                <c:pt idx="13741">
                  <c:v>-0.51078699999999999</c:v>
                </c:pt>
                <c:pt idx="13742">
                  <c:v>1.4547099999999999</c:v>
                </c:pt>
                <c:pt idx="13743">
                  <c:v>0.14058000000000001</c:v>
                </c:pt>
                <c:pt idx="13744">
                  <c:v>-0.12687399999999999</c:v>
                </c:pt>
                <c:pt idx="13745">
                  <c:v>0.273453</c:v>
                </c:pt>
                <c:pt idx="13746">
                  <c:v>1.03179</c:v>
                </c:pt>
                <c:pt idx="13747">
                  <c:v>0.14058000000000001</c:v>
                </c:pt>
                <c:pt idx="13748">
                  <c:v>-0.59589700000000001</c:v>
                </c:pt>
                <c:pt idx="13749">
                  <c:v>0.29561300000000001</c:v>
                </c:pt>
                <c:pt idx="13750">
                  <c:v>0.17543800000000001</c:v>
                </c:pt>
                <c:pt idx="13751">
                  <c:v>0.85456500000000002</c:v>
                </c:pt>
                <c:pt idx="13752">
                  <c:v>-0.50689499999999998</c:v>
                </c:pt>
                <c:pt idx="13753">
                  <c:v>-0.42141099999999998</c:v>
                </c:pt>
                <c:pt idx="13754">
                  <c:v>1.08307</c:v>
                </c:pt>
                <c:pt idx="13755">
                  <c:v>1.04047</c:v>
                </c:pt>
                <c:pt idx="13756">
                  <c:v>0.76238700000000004</c:v>
                </c:pt>
                <c:pt idx="13757">
                  <c:v>0.67932199999999998</c:v>
                </c:pt>
                <c:pt idx="13758">
                  <c:v>1.20214</c:v>
                </c:pt>
                <c:pt idx="13759">
                  <c:v>1.0245500000000001</c:v>
                </c:pt>
                <c:pt idx="13760">
                  <c:v>0.45718500000000001</c:v>
                </c:pt>
                <c:pt idx="13761">
                  <c:v>0.60469399999999995</c:v>
                </c:pt>
                <c:pt idx="13762">
                  <c:v>0.41257899999999997</c:v>
                </c:pt>
                <c:pt idx="13763">
                  <c:v>-0.34876699999999999</c:v>
                </c:pt>
                <c:pt idx="13764">
                  <c:v>0.44516600000000001</c:v>
                </c:pt>
                <c:pt idx="13765">
                  <c:v>7.4129E-2</c:v>
                </c:pt>
                <c:pt idx="13766">
                  <c:v>0.34420699999999999</c:v>
                </c:pt>
                <c:pt idx="13767">
                  <c:v>0.41257899999999997</c:v>
                </c:pt>
                <c:pt idx="13768">
                  <c:v>0.76064100000000001</c:v>
                </c:pt>
                <c:pt idx="13769">
                  <c:v>0.30538199999999999</c:v>
                </c:pt>
                <c:pt idx="13770">
                  <c:v>0.41257899999999997</c:v>
                </c:pt>
                <c:pt idx="13771">
                  <c:v>-2.2506000000000002E-2</c:v>
                </c:pt>
                <c:pt idx="13772">
                  <c:v>-2.2506000000000002E-2</c:v>
                </c:pt>
                <c:pt idx="13773">
                  <c:v>0.25824999999999998</c:v>
                </c:pt>
                <c:pt idx="13774">
                  <c:v>0.76064100000000001</c:v>
                </c:pt>
                <c:pt idx="13775">
                  <c:v>0.37854599999999999</c:v>
                </c:pt>
                <c:pt idx="13776">
                  <c:v>0.68111600000000005</c:v>
                </c:pt>
                <c:pt idx="13777">
                  <c:v>7.2090000000000001E-3</c:v>
                </c:pt>
                <c:pt idx="13778">
                  <c:v>0.37854599999999999</c:v>
                </c:pt>
                <c:pt idx="13779">
                  <c:v>-1.29914</c:v>
                </c:pt>
                <c:pt idx="13780">
                  <c:v>-0.99873999999999996</c:v>
                </c:pt>
                <c:pt idx="13781">
                  <c:v>-1.3816999999999999</c:v>
                </c:pt>
                <c:pt idx="13782">
                  <c:v>-1.22906</c:v>
                </c:pt>
                <c:pt idx="13783">
                  <c:v>-0.104204</c:v>
                </c:pt>
                <c:pt idx="13784">
                  <c:v>-1.4428000000000001</c:v>
                </c:pt>
                <c:pt idx="13785">
                  <c:v>-1.20783</c:v>
                </c:pt>
                <c:pt idx="13786">
                  <c:v>-0.33035399999999998</c:v>
                </c:pt>
                <c:pt idx="13787">
                  <c:v>0.43716500000000003</c:v>
                </c:pt>
                <c:pt idx="13788">
                  <c:v>-1.3589100000000001</c:v>
                </c:pt>
                <c:pt idx="13789">
                  <c:v>-8.1748000000000001E-2</c:v>
                </c:pt>
                <c:pt idx="13790">
                  <c:v>-0.44248199999999999</c:v>
                </c:pt>
                <c:pt idx="13791">
                  <c:v>-4.6171999999999998E-2</c:v>
                </c:pt>
                <c:pt idx="13792">
                  <c:v>-1.7347300000000001</c:v>
                </c:pt>
                <c:pt idx="13793">
                  <c:v>-0.82594299999999998</c:v>
                </c:pt>
                <c:pt idx="13794">
                  <c:v>-1.2490699999999999</c:v>
                </c:pt>
                <c:pt idx="13795">
                  <c:v>0.35472199999999998</c:v>
                </c:pt>
                <c:pt idx="13796">
                  <c:v>-0.42003400000000002</c:v>
                </c:pt>
                <c:pt idx="13797">
                  <c:v>0.81085499999999999</c:v>
                </c:pt>
                <c:pt idx="13798">
                  <c:v>-0.63230799999999998</c:v>
                </c:pt>
                <c:pt idx="13799">
                  <c:v>0.12134300000000001</c:v>
                </c:pt>
                <c:pt idx="13800">
                  <c:v>0.53644400000000003</c:v>
                </c:pt>
                <c:pt idx="13801">
                  <c:v>1.37401</c:v>
                </c:pt>
                <c:pt idx="13802">
                  <c:v>-0.77996399999999999</c:v>
                </c:pt>
                <c:pt idx="13803">
                  <c:v>0.221307</c:v>
                </c:pt>
                <c:pt idx="13804">
                  <c:v>0.75437100000000001</c:v>
                </c:pt>
                <c:pt idx="13805">
                  <c:v>0.26410699999999998</c:v>
                </c:pt>
                <c:pt idx="13806">
                  <c:v>-0.115691</c:v>
                </c:pt>
                <c:pt idx="13807">
                  <c:v>0.55242500000000005</c:v>
                </c:pt>
                <c:pt idx="13808">
                  <c:v>-0.278978</c:v>
                </c:pt>
                <c:pt idx="13809">
                  <c:v>-0.34825899999999999</c:v>
                </c:pt>
                <c:pt idx="13810">
                  <c:v>-0.278978</c:v>
                </c:pt>
                <c:pt idx="13811">
                  <c:v>0.26583800000000002</c:v>
                </c:pt>
                <c:pt idx="13812">
                  <c:v>-0.76788599999999996</c:v>
                </c:pt>
                <c:pt idx="13813">
                  <c:v>-0.77017199999999997</c:v>
                </c:pt>
                <c:pt idx="13814">
                  <c:v>-0.59576200000000001</c:v>
                </c:pt>
                <c:pt idx="13815">
                  <c:v>1.37401</c:v>
                </c:pt>
                <c:pt idx="13816">
                  <c:v>2.5541999999999999E-2</c:v>
                </c:pt>
                <c:pt idx="13817">
                  <c:v>0.979634</c:v>
                </c:pt>
                <c:pt idx="13818">
                  <c:v>0.50629900000000005</c:v>
                </c:pt>
                <c:pt idx="13819">
                  <c:v>0.25633699999999998</c:v>
                </c:pt>
                <c:pt idx="13820">
                  <c:v>0.77873000000000003</c:v>
                </c:pt>
                <c:pt idx="13821">
                  <c:v>0.32880300000000001</c:v>
                </c:pt>
                <c:pt idx="13822">
                  <c:v>0.81329300000000004</c:v>
                </c:pt>
                <c:pt idx="13823">
                  <c:v>0.234597</c:v>
                </c:pt>
                <c:pt idx="13824">
                  <c:v>-0.30746600000000002</c:v>
                </c:pt>
                <c:pt idx="13825">
                  <c:v>1.20919</c:v>
                </c:pt>
                <c:pt idx="13826">
                  <c:v>0.68337899999999996</c:v>
                </c:pt>
                <c:pt idx="13827">
                  <c:v>0.57094699999999998</c:v>
                </c:pt>
                <c:pt idx="13828">
                  <c:v>1.0612299999999999</c:v>
                </c:pt>
                <c:pt idx="13829">
                  <c:v>1.24027</c:v>
                </c:pt>
                <c:pt idx="13830">
                  <c:v>-0.30746600000000002</c:v>
                </c:pt>
                <c:pt idx="13831">
                  <c:v>-0.56674999999999998</c:v>
                </c:pt>
                <c:pt idx="13832">
                  <c:v>1.0612299999999999</c:v>
                </c:pt>
                <c:pt idx="13833">
                  <c:v>1.20919</c:v>
                </c:pt>
                <c:pt idx="13834">
                  <c:v>0.93356799999999995</c:v>
                </c:pt>
                <c:pt idx="13835">
                  <c:v>0.52274200000000004</c:v>
                </c:pt>
                <c:pt idx="13836">
                  <c:v>0.57094699999999998</c:v>
                </c:pt>
                <c:pt idx="13837">
                  <c:v>0.376444</c:v>
                </c:pt>
                <c:pt idx="13838">
                  <c:v>-1.76556</c:v>
                </c:pt>
                <c:pt idx="13839">
                  <c:v>1.2590600000000001</c:v>
                </c:pt>
                <c:pt idx="13840">
                  <c:v>2.6966E-2</c:v>
                </c:pt>
                <c:pt idx="13841">
                  <c:v>-0.13772699999999999</c:v>
                </c:pt>
                <c:pt idx="13842">
                  <c:v>4.5719000000000003E-2</c:v>
                </c:pt>
                <c:pt idx="13843">
                  <c:v>0.83274700000000001</c:v>
                </c:pt>
                <c:pt idx="13844">
                  <c:v>-0.38836799999999999</c:v>
                </c:pt>
                <c:pt idx="13845">
                  <c:v>0.193879</c:v>
                </c:pt>
                <c:pt idx="13846">
                  <c:v>0.85442700000000005</c:v>
                </c:pt>
                <c:pt idx="13847">
                  <c:v>-0.142874</c:v>
                </c:pt>
                <c:pt idx="13848">
                  <c:v>1.2590600000000001</c:v>
                </c:pt>
                <c:pt idx="13849">
                  <c:v>0.57982100000000003</c:v>
                </c:pt>
                <c:pt idx="13850">
                  <c:v>0.30405300000000002</c:v>
                </c:pt>
                <c:pt idx="13851">
                  <c:v>0.57982100000000003</c:v>
                </c:pt>
                <c:pt idx="13852">
                  <c:v>0.85442700000000005</c:v>
                </c:pt>
                <c:pt idx="13853">
                  <c:v>-0.12614800000000001</c:v>
                </c:pt>
                <c:pt idx="13854">
                  <c:v>0.30405300000000002</c:v>
                </c:pt>
                <c:pt idx="13855">
                  <c:v>0.193879</c:v>
                </c:pt>
                <c:pt idx="13856">
                  <c:v>0.481929</c:v>
                </c:pt>
                <c:pt idx="13857">
                  <c:v>1.77512</c:v>
                </c:pt>
                <c:pt idx="13858">
                  <c:v>-0.87254900000000002</c:v>
                </c:pt>
                <c:pt idx="13859">
                  <c:v>-0.87254900000000002</c:v>
                </c:pt>
                <c:pt idx="13860">
                  <c:v>-0.26761299999999999</c:v>
                </c:pt>
                <c:pt idx="13861">
                  <c:v>-0.366448</c:v>
                </c:pt>
                <c:pt idx="13862">
                  <c:v>-0.15940499999999999</c:v>
                </c:pt>
                <c:pt idx="13863">
                  <c:v>2.5541999999999999E-2</c:v>
                </c:pt>
                <c:pt idx="13864">
                  <c:v>-0.95503400000000005</c:v>
                </c:pt>
                <c:pt idx="13865">
                  <c:v>-0.29348600000000002</c:v>
                </c:pt>
                <c:pt idx="13866">
                  <c:v>-1.31087</c:v>
                </c:pt>
                <c:pt idx="13867">
                  <c:v>-0.167688</c:v>
                </c:pt>
                <c:pt idx="13868">
                  <c:v>0.36216300000000001</c:v>
                </c:pt>
                <c:pt idx="13869">
                  <c:v>-5.7230000000000003E-2</c:v>
                </c:pt>
                <c:pt idx="13870">
                  <c:v>0.36216300000000001</c:v>
                </c:pt>
                <c:pt idx="13871">
                  <c:v>-1.31087</c:v>
                </c:pt>
                <c:pt idx="13872">
                  <c:v>-0.37400600000000001</c:v>
                </c:pt>
                <c:pt idx="13873">
                  <c:v>-6.6120999999999999E-2</c:v>
                </c:pt>
                <c:pt idx="13874">
                  <c:v>-0.62707400000000002</c:v>
                </c:pt>
                <c:pt idx="13875">
                  <c:v>-0.71898099999999998</c:v>
                </c:pt>
                <c:pt idx="13876">
                  <c:v>-0.96547799999999995</c:v>
                </c:pt>
                <c:pt idx="13877">
                  <c:v>-1.11999</c:v>
                </c:pt>
                <c:pt idx="13878">
                  <c:v>-0.12518499999999999</c:v>
                </c:pt>
                <c:pt idx="13879">
                  <c:v>0.127777</c:v>
                </c:pt>
                <c:pt idx="13880">
                  <c:v>-0.87033899999999997</c:v>
                </c:pt>
                <c:pt idx="13881">
                  <c:v>0.15843399999999999</c:v>
                </c:pt>
                <c:pt idx="13882">
                  <c:v>-0.30551600000000001</c:v>
                </c:pt>
                <c:pt idx="13883">
                  <c:v>-1.3750800000000001</c:v>
                </c:pt>
                <c:pt idx="13884">
                  <c:v>-1.43344</c:v>
                </c:pt>
                <c:pt idx="13885">
                  <c:v>-0.12518499999999999</c:v>
                </c:pt>
                <c:pt idx="13886">
                  <c:v>-0.81816699999999998</c:v>
                </c:pt>
                <c:pt idx="13887">
                  <c:v>-1.3918699999999999</c:v>
                </c:pt>
                <c:pt idx="13888">
                  <c:v>0.15055099999999999</c:v>
                </c:pt>
                <c:pt idx="13889">
                  <c:v>-0.80795899999999998</c:v>
                </c:pt>
                <c:pt idx="13890">
                  <c:v>-1.2893300000000001</c:v>
                </c:pt>
                <c:pt idx="13891">
                  <c:v>-0.56409200000000004</c:v>
                </c:pt>
                <c:pt idx="13892">
                  <c:v>-0.12518499999999999</c:v>
                </c:pt>
                <c:pt idx="13893">
                  <c:v>-1.3918699999999999</c:v>
                </c:pt>
                <c:pt idx="13894">
                  <c:v>0.15055099999999999</c:v>
                </c:pt>
                <c:pt idx="13895">
                  <c:v>-0.49965199999999999</c:v>
                </c:pt>
                <c:pt idx="13896">
                  <c:v>-0.40719300000000003</c:v>
                </c:pt>
                <c:pt idx="13897">
                  <c:v>-0.54218100000000002</c:v>
                </c:pt>
                <c:pt idx="13898">
                  <c:v>-0.92956300000000003</c:v>
                </c:pt>
                <c:pt idx="13899">
                  <c:v>-0.92956300000000003</c:v>
                </c:pt>
                <c:pt idx="13900">
                  <c:v>-1.5089999999999999</c:v>
                </c:pt>
                <c:pt idx="13901">
                  <c:v>-0.438392</c:v>
                </c:pt>
              </c:numCache>
            </c:numRef>
          </c:yVal>
          <c:smooth val="0"/>
          <c:extLst xmlns:c16r2="http://schemas.microsoft.com/office/drawing/2015/06/chart">
            <c:ext xmlns:c16="http://schemas.microsoft.com/office/drawing/2014/chart" uri="{C3380CC4-5D6E-409C-BE32-E72D297353CC}">
              <c16:uniqueId val="{00000000-7D05-4BAC-9AA0-56D2FD0562E2}"/>
            </c:ext>
          </c:extLst>
        </c:ser>
        <c:dLbls>
          <c:showLegendKey val="0"/>
          <c:showVal val="0"/>
          <c:showCatName val="0"/>
          <c:showSerName val="0"/>
          <c:showPercent val="0"/>
          <c:showBubbleSize val="0"/>
        </c:dLbls>
        <c:axId val="506038880"/>
        <c:axId val="506039664"/>
      </c:scatterChart>
      <c:valAx>
        <c:axId val="5060388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dirty="0">
                    <a:solidFill>
                      <a:schemeClr val="tx1">
                        <a:lumMod val="75000"/>
                        <a:lumOff val="25000"/>
                      </a:schemeClr>
                    </a:solidFill>
                  </a:rPr>
                  <a:t>NDVI</a:t>
                </a:r>
              </a:p>
            </c:rich>
          </c:tx>
          <c:layout>
            <c:manualLayout>
              <c:xMode val="edge"/>
              <c:yMode val="edge"/>
              <c:x val="0.42444225721784778"/>
              <c:y val="0.825884856630824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39664"/>
        <c:crosses val="autoZero"/>
        <c:crossBetween val="midCat"/>
      </c:valAx>
      <c:valAx>
        <c:axId val="5060396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rPr>
                  <a:t>ESI</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388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500" b="0" i="0" u="none" strike="noStrike" kern="1200" spc="0" baseline="0">
                <a:solidFill>
                  <a:schemeClr val="tx1">
                    <a:lumMod val="75000"/>
                    <a:lumOff val="25000"/>
                  </a:schemeClr>
                </a:solidFill>
                <a:latin typeface="+mn-lt"/>
                <a:ea typeface="+mn-ea"/>
                <a:cs typeface="+mn-cs"/>
              </a:defRPr>
            </a:pPr>
            <a:r>
              <a:rPr lang="en-US" sz="1500" dirty="0" smtClean="0">
                <a:solidFill>
                  <a:schemeClr val="tx1">
                    <a:lumMod val="75000"/>
                    <a:lumOff val="25000"/>
                  </a:schemeClr>
                </a:solidFill>
                <a:latin typeface="Century Gothic" panose="020B0502020202020204" pitchFamily="34" charset="0"/>
              </a:rPr>
              <a:t>June</a:t>
            </a:r>
            <a:r>
              <a:rPr lang="en-US" sz="1500" baseline="0" dirty="0" smtClean="0">
                <a:solidFill>
                  <a:schemeClr val="tx1">
                    <a:lumMod val="75000"/>
                    <a:lumOff val="25000"/>
                  </a:schemeClr>
                </a:solidFill>
                <a:latin typeface="Century Gothic" panose="020B0502020202020204" pitchFamily="34" charset="0"/>
              </a:rPr>
              <a:t> to </a:t>
            </a:r>
            <a:r>
              <a:rPr lang="en-US" sz="1500" dirty="0" smtClean="0">
                <a:solidFill>
                  <a:schemeClr val="tx1">
                    <a:lumMod val="75000"/>
                    <a:lumOff val="25000"/>
                  </a:schemeClr>
                </a:solidFill>
                <a:latin typeface="Century Gothic" panose="020B0502020202020204" pitchFamily="34" charset="0"/>
              </a:rPr>
              <a:t>July</a:t>
            </a:r>
            <a:endParaRPr lang="en-US" sz="1500" dirty="0">
              <a:solidFill>
                <a:schemeClr val="tx1">
                  <a:lumMod val="75000"/>
                  <a:lumOff val="25000"/>
                </a:schemeClr>
              </a:solidFill>
              <a:latin typeface="Century Gothic" panose="020B0502020202020204" pitchFamily="34" charset="0"/>
            </a:endParaRPr>
          </a:p>
        </c:rich>
      </c:tx>
      <c:layout/>
      <c:overlay val="0"/>
      <c:spPr>
        <a:noFill/>
        <a:ln>
          <a:noFill/>
        </a:ln>
        <a:effectLst/>
      </c:spPr>
      <c:txPr>
        <a:bodyPr rot="0" spcFirstLastPara="1" vertOverflow="ellipsis" vert="horz" wrap="square" anchor="ctr" anchorCtr="1"/>
        <a:lstStyle/>
        <a:p>
          <a:pPr>
            <a:defRPr sz="150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'jun-jul-15'!$E$1</c:f>
              <c:strCache>
                <c:ptCount val="1"/>
                <c:pt idx="0">
                  <c:v>ESI7_15</c:v>
                </c:pt>
              </c:strCache>
            </c:strRef>
          </c:tx>
          <c:spPr>
            <a:ln w="19050" cap="rnd">
              <a:noFill/>
              <a:round/>
            </a:ln>
            <a:effectLst/>
          </c:spPr>
          <c:marker>
            <c:symbol val="circle"/>
            <c:size val="2"/>
            <c:spPr>
              <a:solidFill>
                <a:srgbClr val="B49E49"/>
              </a:solidFill>
              <a:ln w="9525">
                <a:solidFill>
                  <a:srgbClr val="B49E49"/>
                </a:solidFill>
              </a:ln>
              <a:effectLst/>
            </c:spPr>
          </c:marker>
          <c:trendline>
            <c:spPr>
              <a:ln w="19050" cap="rnd">
                <a:solidFill>
                  <a:srgbClr val="423F68"/>
                </a:solidFill>
                <a:prstDash val="sysDot"/>
              </a:ln>
              <a:effectLst/>
            </c:spPr>
            <c:trendlineType val="linear"/>
            <c:dispRSqr val="0"/>
            <c:dispEq val="0"/>
          </c:trendline>
          <c:xVal>
            <c:numRef>
              <c:f>'jun-jul-15'!$D$2:$D$13658</c:f>
              <c:numCache>
                <c:formatCode>General</c:formatCode>
                <c:ptCount val="13657"/>
                <c:pt idx="0">
                  <c:v>0.62915399999999999</c:v>
                </c:pt>
                <c:pt idx="1">
                  <c:v>-0.43041699999999999</c:v>
                </c:pt>
                <c:pt idx="2">
                  <c:v>0.68660399999999999</c:v>
                </c:pt>
                <c:pt idx="3">
                  <c:v>-4.1888000000000002E-2</c:v>
                </c:pt>
                <c:pt idx="4">
                  <c:v>0.46960800000000003</c:v>
                </c:pt>
                <c:pt idx="5">
                  <c:v>0.25382199999999999</c:v>
                </c:pt>
                <c:pt idx="6">
                  <c:v>-0.11547300000000001</c:v>
                </c:pt>
                <c:pt idx="7">
                  <c:v>0.67533600000000005</c:v>
                </c:pt>
                <c:pt idx="8">
                  <c:v>-0.34931000000000001</c:v>
                </c:pt>
                <c:pt idx="9">
                  <c:v>-1.6109100000000001</c:v>
                </c:pt>
                <c:pt idx="10">
                  <c:v>0.316612</c:v>
                </c:pt>
                <c:pt idx="11">
                  <c:v>0.76813299999999995</c:v>
                </c:pt>
                <c:pt idx="12">
                  <c:v>-1.2465599999999999</c:v>
                </c:pt>
                <c:pt idx="13">
                  <c:v>-3.4120000000000001E-3</c:v>
                </c:pt>
                <c:pt idx="14">
                  <c:v>-0.39336399999999999</c:v>
                </c:pt>
                <c:pt idx="15">
                  <c:v>-1.37791</c:v>
                </c:pt>
                <c:pt idx="16">
                  <c:v>-1.5081199999999999</c:v>
                </c:pt>
                <c:pt idx="17">
                  <c:v>0.107642</c:v>
                </c:pt>
                <c:pt idx="18">
                  <c:v>-0.72403099999999998</c:v>
                </c:pt>
                <c:pt idx="19">
                  <c:v>0.44017400000000001</c:v>
                </c:pt>
                <c:pt idx="20">
                  <c:v>-1.4185700000000001</c:v>
                </c:pt>
                <c:pt idx="21">
                  <c:v>-1.6731799999999999</c:v>
                </c:pt>
                <c:pt idx="22">
                  <c:v>0.189884</c:v>
                </c:pt>
                <c:pt idx="23">
                  <c:v>-1.0695600000000001</c:v>
                </c:pt>
                <c:pt idx="24">
                  <c:v>-0.19742499999999999</c:v>
                </c:pt>
                <c:pt idx="25">
                  <c:v>0.218913</c:v>
                </c:pt>
                <c:pt idx="26">
                  <c:v>0.25342500000000001</c:v>
                </c:pt>
                <c:pt idx="27">
                  <c:v>0.212481</c:v>
                </c:pt>
                <c:pt idx="28">
                  <c:v>0.34340500000000002</c:v>
                </c:pt>
                <c:pt idx="29">
                  <c:v>-5.8990000000000001E-2</c:v>
                </c:pt>
                <c:pt idx="30">
                  <c:v>0.41210999999999998</c:v>
                </c:pt>
                <c:pt idx="31">
                  <c:v>0.17411199999999999</c:v>
                </c:pt>
                <c:pt idx="32">
                  <c:v>0.26162200000000002</c:v>
                </c:pt>
                <c:pt idx="33">
                  <c:v>0.52180099999999996</c:v>
                </c:pt>
                <c:pt idx="34">
                  <c:v>0.74787499999999996</c:v>
                </c:pt>
                <c:pt idx="35">
                  <c:v>0.55378400000000005</c:v>
                </c:pt>
                <c:pt idx="36">
                  <c:v>-4.8063000000000002E-2</c:v>
                </c:pt>
                <c:pt idx="37">
                  <c:v>0.26142500000000002</c:v>
                </c:pt>
                <c:pt idx="38">
                  <c:v>7.5620000000000007E-2</c:v>
                </c:pt>
                <c:pt idx="39">
                  <c:v>-1.4791700000000001</c:v>
                </c:pt>
                <c:pt idx="40">
                  <c:v>0.66649000000000003</c:v>
                </c:pt>
                <c:pt idx="41">
                  <c:v>0.36654100000000001</c:v>
                </c:pt>
                <c:pt idx="42">
                  <c:v>-3.3674999999999997E-2</c:v>
                </c:pt>
                <c:pt idx="43">
                  <c:v>-1.27532</c:v>
                </c:pt>
                <c:pt idx="44">
                  <c:v>0.342505</c:v>
                </c:pt>
                <c:pt idx="45">
                  <c:v>0.45910299999999998</c:v>
                </c:pt>
                <c:pt idx="46">
                  <c:v>0.931558</c:v>
                </c:pt>
                <c:pt idx="47">
                  <c:v>0.36880200000000002</c:v>
                </c:pt>
                <c:pt idx="48">
                  <c:v>0.23338</c:v>
                </c:pt>
                <c:pt idx="49">
                  <c:v>-5.6490000000000004E-3</c:v>
                </c:pt>
                <c:pt idx="50">
                  <c:v>0.51726300000000003</c:v>
                </c:pt>
                <c:pt idx="51">
                  <c:v>-0.36976799999999999</c:v>
                </c:pt>
                <c:pt idx="52">
                  <c:v>9.7122E-2</c:v>
                </c:pt>
                <c:pt idx="53">
                  <c:v>0.39998800000000001</c:v>
                </c:pt>
                <c:pt idx="54">
                  <c:v>0.25043399999999999</c:v>
                </c:pt>
                <c:pt idx="55">
                  <c:v>-0.14238100000000001</c:v>
                </c:pt>
                <c:pt idx="56">
                  <c:v>0.303674</c:v>
                </c:pt>
                <c:pt idx="57">
                  <c:v>-0.62846400000000002</c:v>
                </c:pt>
                <c:pt idx="58">
                  <c:v>-4.6682000000000001E-2</c:v>
                </c:pt>
                <c:pt idx="59">
                  <c:v>-4.2473999999999998E-2</c:v>
                </c:pt>
                <c:pt idx="60">
                  <c:v>0.80418800000000001</c:v>
                </c:pt>
                <c:pt idx="61">
                  <c:v>0.52203500000000003</c:v>
                </c:pt>
                <c:pt idx="62">
                  <c:v>-1.3044800000000001</c:v>
                </c:pt>
                <c:pt idx="63">
                  <c:v>-1.08344</c:v>
                </c:pt>
                <c:pt idx="64">
                  <c:v>0.69484800000000002</c:v>
                </c:pt>
                <c:pt idx="65">
                  <c:v>-0.62463999999999997</c:v>
                </c:pt>
                <c:pt idx="66">
                  <c:v>0.293628</c:v>
                </c:pt>
                <c:pt idx="67">
                  <c:v>0.36084899999999998</c:v>
                </c:pt>
                <c:pt idx="68">
                  <c:v>0.29528100000000002</c:v>
                </c:pt>
                <c:pt idx="69">
                  <c:v>-0.42560100000000001</c:v>
                </c:pt>
                <c:pt idx="70">
                  <c:v>0.96318400000000004</c:v>
                </c:pt>
                <c:pt idx="71">
                  <c:v>-0.351771</c:v>
                </c:pt>
                <c:pt idx="72">
                  <c:v>-0.86203300000000005</c:v>
                </c:pt>
                <c:pt idx="73">
                  <c:v>1.3462999999999999E-2</c:v>
                </c:pt>
                <c:pt idx="74">
                  <c:v>0.28514699999999998</c:v>
                </c:pt>
                <c:pt idx="75">
                  <c:v>-0.10472099999999999</c:v>
                </c:pt>
                <c:pt idx="76">
                  <c:v>5.6160000000000002E-2</c:v>
                </c:pt>
                <c:pt idx="77">
                  <c:v>-1.4871099999999999</c:v>
                </c:pt>
                <c:pt idx="78">
                  <c:v>-0.279279</c:v>
                </c:pt>
                <c:pt idx="79">
                  <c:v>0.35635</c:v>
                </c:pt>
                <c:pt idx="80">
                  <c:v>-0.86686700000000005</c:v>
                </c:pt>
                <c:pt idx="81">
                  <c:v>-0.81448200000000004</c:v>
                </c:pt>
                <c:pt idx="82">
                  <c:v>-7.0061999999999999E-2</c:v>
                </c:pt>
                <c:pt idx="83">
                  <c:v>0.21818100000000001</c:v>
                </c:pt>
                <c:pt idx="84">
                  <c:v>0.47028900000000001</c:v>
                </c:pt>
                <c:pt idx="85">
                  <c:v>0.119225</c:v>
                </c:pt>
                <c:pt idx="86">
                  <c:v>-1.12008</c:v>
                </c:pt>
                <c:pt idx="87">
                  <c:v>0.23722799999999999</c:v>
                </c:pt>
                <c:pt idx="88">
                  <c:v>0.55862000000000001</c:v>
                </c:pt>
                <c:pt idx="89">
                  <c:v>-0.159689</c:v>
                </c:pt>
                <c:pt idx="90">
                  <c:v>-0.14074800000000001</c:v>
                </c:pt>
                <c:pt idx="91">
                  <c:v>0.65811799999999998</c:v>
                </c:pt>
                <c:pt idx="92">
                  <c:v>-1.9237</c:v>
                </c:pt>
                <c:pt idx="93">
                  <c:v>0.44400800000000001</c:v>
                </c:pt>
                <c:pt idx="94">
                  <c:v>-0.248026</c:v>
                </c:pt>
                <c:pt idx="95">
                  <c:v>0.68276700000000001</c:v>
                </c:pt>
                <c:pt idx="96">
                  <c:v>0.65880499999999997</c:v>
                </c:pt>
                <c:pt idx="97">
                  <c:v>-5.9520000000000003E-2</c:v>
                </c:pt>
                <c:pt idx="98">
                  <c:v>1.21323</c:v>
                </c:pt>
                <c:pt idx="99">
                  <c:v>-0.116921</c:v>
                </c:pt>
                <c:pt idx="100">
                  <c:v>0.34271600000000002</c:v>
                </c:pt>
                <c:pt idx="101">
                  <c:v>0.50330900000000001</c:v>
                </c:pt>
                <c:pt idx="102">
                  <c:v>0.13061200000000001</c:v>
                </c:pt>
                <c:pt idx="103">
                  <c:v>0.545041</c:v>
                </c:pt>
                <c:pt idx="104">
                  <c:v>-0.213002</c:v>
                </c:pt>
                <c:pt idx="105">
                  <c:v>0.56842599999999999</c:v>
                </c:pt>
                <c:pt idx="106">
                  <c:v>0.173258</c:v>
                </c:pt>
                <c:pt idx="107">
                  <c:v>-0.93465900000000002</c:v>
                </c:pt>
                <c:pt idx="108">
                  <c:v>0.61129999999999995</c:v>
                </c:pt>
                <c:pt idx="109">
                  <c:v>0.57472000000000001</c:v>
                </c:pt>
                <c:pt idx="110">
                  <c:v>0.56861399999999995</c:v>
                </c:pt>
                <c:pt idx="111">
                  <c:v>-1.2946800000000001</c:v>
                </c:pt>
                <c:pt idx="112">
                  <c:v>-1.53921</c:v>
                </c:pt>
                <c:pt idx="113">
                  <c:v>-0.83384800000000003</c:v>
                </c:pt>
                <c:pt idx="114">
                  <c:v>0.18501799999999999</c:v>
                </c:pt>
                <c:pt idx="115">
                  <c:v>0.28066099999999999</c:v>
                </c:pt>
                <c:pt idx="116">
                  <c:v>-1.5809899999999999</c:v>
                </c:pt>
                <c:pt idx="117">
                  <c:v>-1.05738</c:v>
                </c:pt>
                <c:pt idx="118">
                  <c:v>0.17873600000000001</c:v>
                </c:pt>
                <c:pt idx="119">
                  <c:v>-0.75267700000000004</c:v>
                </c:pt>
                <c:pt idx="120">
                  <c:v>-0.43948100000000001</c:v>
                </c:pt>
                <c:pt idx="121">
                  <c:v>0.706542</c:v>
                </c:pt>
                <c:pt idx="122">
                  <c:v>-0.320189</c:v>
                </c:pt>
                <c:pt idx="123">
                  <c:v>-0.43114200000000003</c:v>
                </c:pt>
                <c:pt idx="124">
                  <c:v>-1.4175899999999999</c:v>
                </c:pt>
                <c:pt idx="125">
                  <c:v>-0.58040099999999994</c:v>
                </c:pt>
                <c:pt idx="126">
                  <c:v>-1.60328</c:v>
                </c:pt>
                <c:pt idx="127">
                  <c:v>0.54047400000000001</c:v>
                </c:pt>
                <c:pt idx="128">
                  <c:v>-1.0804199999999999</c:v>
                </c:pt>
                <c:pt idx="129">
                  <c:v>8.3323999999999995E-2</c:v>
                </c:pt>
                <c:pt idx="130">
                  <c:v>0.31753900000000002</c:v>
                </c:pt>
                <c:pt idx="131">
                  <c:v>-0.81811599999999995</c:v>
                </c:pt>
                <c:pt idx="132">
                  <c:v>-0.86676900000000001</c:v>
                </c:pt>
                <c:pt idx="133">
                  <c:v>5.7164E-2</c:v>
                </c:pt>
                <c:pt idx="134">
                  <c:v>-0.14146300000000001</c:v>
                </c:pt>
                <c:pt idx="135">
                  <c:v>-0.58688200000000001</c:v>
                </c:pt>
                <c:pt idx="136">
                  <c:v>9.8715999999999998E-2</c:v>
                </c:pt>
                <c:pt idx="137">
                  <c:v>0.42108099999999998</c:v>
                </c:pt>
                <c:pt idx="138">
                  <c:v>0.32996399999999998</c:v>
                </c:pt>
                <c:pt idx="139">
                  <c:v>-0.99592199999999997</c:v>
                </c:pt>
                <c:pt idx="140">
                  <c:v>1.0894200000000001</c:v>
                </c:pt>
                <c:pt idx="141">
                  <c:v>0.32867099999999999</c:v>
                </c:pt>
                <c:pt idx="142">
                  <c:v>8.1043000000000004E-2</c:v>
                </c:pt>
                <c:pt idx="143">
                  <c:v>-1.0625199999999999</c:v>
                </c:pt>
                <c:pt idx="144">
                  <c:v>-1.27681</c:v>
                </c:pt>
                <c:pt idx="145">
                  <c:v>-0.54568000000000005</c:v>
                </c:pt>
                <c:pt idx="146">
                  <c:v>-1.09728</c:v>
                </c:pt>
                <c:pt idx="147">
                  <c:v>-1.2503200000000001</c:v>
                </c:pt>
                <c:pt idx="148">
                  <c:v>-0.432475</c:v>
                </c:pt>
                <c:pt idx="149">
                  <c:v>-0.759911</c:v>
                </c:pt>
                <c:pt idx="150">
                  <c:v>-2.6581899999999998</c:v>
                </c:pt>
                <c:pt idx="151">
                  <c:v>-0.35161900000000001</c:v>
                </c:pt>
                <c:pt idx="152">
                  <c:v>0.32585399999999998</c:v>
                </c:pt>
                <c:pt idx="153">
                  <c:v>-0.64019700000000002</c:v>
                </c:pt>
                <c:pt idx="154">
                  <c:v>0.45682200000000001</c:v>
                </c:pt>
                <c:pt idx="155">
                  <c:v>-1.28009</c:v>
                </c:pt>
                <c:pt idx="156">
                  <c:v>0.40490900000000002</c:v>
                </c:pt>
                <c:pt idx="157">
                  <c:v>0.67769599999999997</c:v>
                </c:pt>
                <c:pt idx="158">
                  <c:v>0.68161300000000002</c:v>
                </c:pt>
                <c:pt idx="159">
                  <c:v>0.41604999999999998</c:v>
                </c:pt>
                <c:pt idx="160">
                  <c:v>1.14944</c:v>
                </c:pt>
                <c:pt idx="161">
                  <c:v>-1.30406</c:v>
                </c:pt>
                <c:pt idx="162">
                  <c:v>-0.26499099999999998</c:v>
                </c:pt>
                <c:pt idx="163">
                  <c:v>-0.56763799999999998</c:v>
                </c:pt>
                <c:pt idx="164">
                  <c:v>0.49218899999999999</c:v>
                </c:pt>
                <c:pt idx="165">
                  <c:v>-0.486072</c:v>
                </c:pt>
                <c:pt idx="166">
                  <c:v>-1.6060399999999999</c:v>
                </c:pt>
                <c:pt idx="167">
                  <c:v>0.107589</c:v>
                </c:pt>
                <c:pt idx="168">
                  <c:v>-1.7091400000000001</c:v>
                </c:pt>
                <c:pt idx="169">
                  <c:v>-0.145952</c:v>
                </c:pt>
                <c:pt idx="170">
                  <c:v>-0.55833699999999997</c:v>
                </c:pt>
                <c:pt idx="171">
                  <c:v>0.67122999999999999</c:v>
                </c:pt>
                <c:pt idx="172">
                  <c:v>0.26544899999999999</c:v>
                </c:pt>
                <c:pt idx="173">
                  <c:v>9.1188000000000005E-2</c:v>
                </c:pt>
                <c:pt idx="174">
                  <c:v>-1.16231</c:v>
                </c:pt>
                <c:pt idx="175">
                  <c:v>0.27224700000000002</c:v>
                </c:pt>
                <c:pt idx="176">
                  <c:v>0.519096</c:v>
                </c:pt>
                <c:pt idx="177">
                  <c:v>0.261436</c:v>
                </c:pt>
                <c:pt idx="178">
                  <c:v>0.161159</c:v>
                </c:pt>
                <c:pt idx="179">
                  <c:v>-0.88950399999999996</c:v>
                </c:pt>
                <c:pt idx="180">
                  <c:v>-1.12784</c:v>
                </c:pt>
                <c:pt idx="181">
                  <c:v>0.49935200000000002</c:v>
                </c:pt>
                <c:pt idx="182">
                  <c:v>0.62842200000000004</c:v>
                </c:pt>
                <c:pt idx="183">
                  <c:v>0.58431500000000003</c:v>
                </c:pt>
                <c:pt idx="184">
                  <c:v>0.57268799999999997</c:v>
                </c:pt>
                <c:pt idx="185">
                  <c:v>-4.2877999999999999E-2</c:v>
                </c:pt>
                <c:pt idx="186">
                  <c:v>0.822071</c:v>
                </c:pt>
                <c:pt idx="187">
                  <c:v>0.358483</c:v>
                </c:pt>
                <c:pt idx="188">
                  <c:v>0.28181699999999998</c:v>
                </c:pt>
                <c:pt idx="189">
                  <c:v>0.61982099999999996</c:v>
                </c:pt>
                <c:pt idx="190">
                  <c:v>3.2174000000000001E-2</c:v>
                </c:pt>
                <c:pt idx="191">
                  <c:v>0.19293399999999999</c:v>
                </c:pt>
                <c:pt idx="192">
                  <c:v>-4.4262999999999997E-2</c:v>
                </c:pt>
                <c:pt idx="193">
                  <c:v>-1.6397999999999999</c:v>
                </c:pt>
                <c:pt idx="194">
                  <c:v>0.54442800000000002</c:v>
                </c:pt>
                <c:pt idx="195">
                  <c:v>-0.20944699999999999</c:v>
                </c:pt>
                <c:pt idx="196">
                  <c:v>-0.10385900000000001</c:v>
                </c:pt>
                <c:pt idx="197">
                  <c:v>5.6899999999999995E-4</c:v>
                </c:pt>
                <c:pt idx="198">
                  <c:v>0.48472500000000002</c:v>
                </c:pt>
                <c:pt idx="199">
                  <c:v>0.232791</c:v>
                </c:pt>
                <c:pt idx="200">
                  <c:v>0.15065500000000001</c:v>
                </c:pt>
                <c:pt idx="201">
                  <c:v>0.34349499999999999</c:v>
                </c:pt>
                <c:pt idx="202">
                  <c:v>-1.4731000000000001</c:v>
                </c:pt>
                <c:pt idx="203">
                  <c:v>0.46667599999999998</c:v>
                </c:pt>
                <c:pt idx="204">
                  <c:v>0.78439099999999995</c:v>
                </c:pt>
                <c:pt idx="205">
                  <c:v>0.52240299999999995</c:v>
                </c:pt>
                <c:pt idx="206">
                  <c:v>0.37855800000000001</c:v>
                </c:pt>
                <c:pt idx="207">
                  <c:v>0.56326399999999999</c:v>
                </c:pt>
                <c:pt idx="208">
                  <c:v>0.61561100000000002</c:v>
                </c:pt>
                <c:pt idx="209">
                  <c:v>0.76112899999999994</c:v>
                </c:pt>
                <c:pt idx="210">
                  <c:v>0.30508000000000002</c:v>
                </c:pt>
                <c:pt idx="211">
                  <c:v>0.50977099999999997</c:v>
                </c:pt>
                <c:pt idx="212">
                  <c:v>0.456453</c:v>
                </c:pt>
                <c:pt idx="213">
                  <c:v>0.668852</c:v>
                </c:pt>
                <c:pt idx="214">
                  <c:v>0.74188299999999996</c:v>
                </c:pt>
                <c:pt idx="215">
                  <c:v>0.80044899999999997</c:v>
                </c:pt>
                <c:pt idx="216">
                  <c:v>0.73119599999999996</c:v>
                </c:pt>
                <c:pt idx="217">
                  <c:v>0.707596</c:v>
                </c:pt>
                <c:pt idx="218">
                  <c:v>0.43024000000000001</c:v>
                </c:pt>
                <c:pt idx="219">
                  <c:v>1.01692</c:v>
                </c:pt>
                <c:pt idx="220">
                  <c:v>0.79841499999999999</c:v>
                </c:pt>
                <c:pt idx="221">
                  <c:v>0.534945</c:v>
                </c:pt>
                <c:pt idx="222">
                  <c:v>0.53829199999999999</c:v>
                </c:pt>
                <c:pt idx="223">
                  <c:v>0.62304999999999999</c:v>
                </c:pt>
                <c:pt idx="224">
                  <c:v>0.193046</c:v>
                </c:pt>
                <c:pt idx="225">
                  <c:v>0.98790999999999995</c:v>
                </c:pt>
                <c:pt idx="226">
                  <c:v>1.1471499999999999</c:v>
                </c:pt>
                <c:pt idx="227">
                  <c:v>1.0280499999999999</c:v>
                </c:pt>
                <c:pt idx="228">
                  <c:v>0.71525799999999995</c:v>
                </c:pt>
                <c:pt idx="229">
                  <c:v>0.92914600000000003</c:v>
                </c:pt>
                <c:pt idx="230">
                  <c:v>0.85192000000000001</c:v>
                </c:pt>
                <c:pt idx="231">
                  <c:v>0.98778299999999997</c:v>
                </c:pt>
                <c:pt idx="232">
                  <c:v>0.27088400000000001</c:v>
                </c:pt>
                <c:pt idx="233">
                  <c:v>0.781057</c:v>
                </c:pt>
                <c:pt idx="234">
                  <c:v>0.53210599999999997</c:v>
                </c:pt>
                <c:pt idx="235">
                  <c:v>0.56268499999999999</c:v>
                </c:pt>
                <c:pt idx="236">
                  <c:v>0.84823199999999999</c:v>
                </c:pt>
                <c:pt idx="237">
                  <c:v>-0.36395499999999997</c:v>
                </c:pt>
                <c:pt idx="238">
                  <c:v>0.60881799999999997</c:v>
                </c:pt>
                <c:pt idx="239">
                  <c:v>1.2864500000000001</c:v>
                </c:pt>
                <c:pt idx="240">
                  <c:v>0.67456700000000003</c:v>
                </c:pt>
                <c:pt idx="241">
                  <c:v>0.64835200000000004</c:v>
                </c:pt>
                <c:pt idx="242">
                  <c:v>0.87605699999999997</c:v>
                </c:pt>
                <c:pt idx="243">
                  <c:v>0.87216000000000005</c:v>
                </c:pt>
                <c:pt idx="244">
                  <c:v>-4.6572000000000002E-2</c:v>
                </c:pt>
                <c:pt idx="245">
                  <c:v>0.66077699999999995</c:v>
                </c:pt>
                <c:pt idx="246">
                  <c:v>1.04559</c:v>
                </c:pt>
                <c:pt idx="247">
                  <c:v>0.81511</c:v>
                </c:pt>
                <c:pt idx="248">
                  <c:v>6.0582999999999998E-2</c:v>
                </c:pt>
                <c:pt idx="249">
                  <c:v>1.03823</c:v>
                </c:pt>
                <c:pt idx="250">
                  <c:v>0.10143099999999999</c:v>
                </c:pt>
                <c:pt idx="251">
                  <c:v>1.07168</c:v>
                </c:pt>
                <c:pt idx="252">
                  <c:v>1.04745</c:v>
                </c:pt>
                <c:pt idx="253">
                  <c:v>0.32379400000000003</c:v>
                </c:pt>
                <c:pt idx="254">
                  <c:v>1.0829299999999999</c:v>
                </c:pt>
                <c:pt idx="255">
                  <c:v>0.79636799999999996</c:v>
                </c:pt>
                <c:pt idx="256">
                  <c:v>0.55814900000000001</c:v>
                </c:pt>
                <c:pt idx="257">
                  <c:v>0.69167000000000001</c:v>
                </c:pt>
                <c:pt idx="258">
                  <c:v>1.11564</c:v>
                </c:pt>
                <c:pt idx="259">
                  <c:v>0.39330199999999998</c:v>
                </c:pt>
                <c:pt idx="260">
                  <c:v>0.67723900000000004</c:v>
                </c:pt>
                <c:pt idx="261">
                  <c:v>1.26302</c:v>
                </c:pt>
                <c:pt idx="262">
                  <c:v>4.0224000000000003E-2</c:v>
                </c:pt>
                <c:pt idx="263">
                  <c:v>0.28671999999999997</c:v>
                </c:pt>
                <c:pt idx="264">
                  <c:v>0.120448</c:v>
                </c:pt>
                <c:pt idx="265">
                  <c:v>1.6278999999999998E-2</c:v>
                </c:pt>
                <c:pt idx="266">
                  <c:v>-0.682473</c:v>
                </c:pt>
                <c:pt idx="267">
                  <c:v>0.47952899999999998</c:v>
                </c:pt>
                <c:pt idx="268">
                  <c:v>0.76383400000000001</c:v>
                </c:pt>
                <c:pt idx="269">
                  <c:v>0.79318</c:v>
                </c:pt>
                <c:pt idx="270">
                  <c:v>-0.14300099999999999</c:v>
                </c:pt>
                <c:pt idx="271">
                  <c:v>0.62661900000000004</c:v>
                </c:pt>
                <c:pt idx="272">
                  <c:v>0.88526700000000003</c:v>
                </c:pt>
                <c:pt idx="273">
                  <c:v>0.40953400000000001</c:v>
                </c:pt>
                <c:pt idx="274">
                  <c:v>0.79787799999999998</c:v>
                </c:pt>
                <c:pt idx="275">
                  <c:v>0.80503000000000002</c:v>
                </c:pt>
                <c:pt idx="276">
                  <c:v>1.0270900000000001</c:v>
                </c:pt>
                <c:pt idx="277">
                  <c:v>0.68872599999999995</c:v>
                </c:pt>
                <c:pt idx="278">
                  <c:v>0.67642100000000005</c:v>
                </c:pt>
                <c:pt idx="279">
                  <c:v>0.467524</c:v>
                </c:pt>
                <c:pt idx="280">
                  <c:v>0.66001600000000005</c:v>
                </c:pt>
                <c:pt idx="281">
                  <c:v>0.91025299999999998</c:v>
                </c:pt>
                <c:pt idx="282">
                  <c:v>1.24431</c:v>
                </c:pt>
                <c:pt idx="283">
                  <c:v>0.54277200000000003</c:v>
                </c:pt>
                <c:pt idx="284">
                  <c:v>0.74629900000000005</c:v>
                </c:pt>
                <c:pt idx="285">
                  <c:v>0.76502000000000003</c:v>
                </c:pt>
                <c:pt idx="286">
                  <c:v>1.1607499999999999</c:v>
                </c:pt>
                <c:pt idx="287">
                  <c:v>-0.17083300000000001</c:v>
                </c:pt>
                <c:pt idx="288">
                  <c:v>0.46576499999999998</c:v>
                </c:pt>
                <c:pt idx="289">
                  <c:v>0.94689000000000001</c:v>
                </c:pt>
                <c:pt idx="290">
                  <c:v>0.46681299999999998</c:v>
                </c:pt>
                <c:pt idx="291">
                  <c:v>0.69075799999999998</c:v>
                </c:pt>
                <c:pt idx="292">
                  <c:v>0.74911899999999998</c:v>
                </c:pt>
                <c:pt idx="293">
                  <c:v>-0.41037899999999999</c:v>
                </c:pt>
                <c:pt idx="294">
                  <c:v>0.68214799999999998</c:v>
                </c:pt>
                <c:pt idx="295">
                  <c:v>1.1541600000000001</c:v>
                </c:pt>
                <c:pt idx="296">
                  <c:v>-0.47891800000000001</c:v>
                </c:pt>
                <c:pt idx="297">
                  <c:v>0.18251600000000001</c:v>
                </c:pt>
                <c:pt idx="298">
                  <c:v>1.2188099999999999</c:v>
                </c:pt>
                <c:pt idx="299">
                  <c:v>0.207951</c:v>
                </c:pt>
                <c:pt idx="300">
                  <c:v>0.20852499999999999</c:v>
                </c:pt>
                <c:pt idx="301">
                  <c:v>0.63314199999999998</c:v>
                </c:pt>
                <c:pt idx="302">
                  <c:v>0.44825799999999999</c:v>
                </c:pt>
                <c:pt idx="303">
                  <c:v>0.61751100000000003</c:v>
                </c:pt>
                <c:pt idx="304">
                  <c:v>0.40890799999999999</c:v>
                </c:pt>
                <c:pt idx="305">
                  <c:v>-0.21090600000000001</c:v>
                </c:pt>
                <c:pt idx="306">
                  <c:v>0.117282</c:v>
                </c:pt>
                <c:pt idx="307">
                  <c:v>2.2602000000000001E-2</c:v>
                </c:pt>
                <c:pt idx="308">
                  <c:v>-7.4299000000000004E-2</c:v>
                </c:pt>
                <c:pt idx="309">
                  <c:v>0.28342600000000001</c:v>
                </c:pt>
                <c:pt idx="310">
                  <c:v>0.23555200000000001</c:v>
                </c:pt>
                <c:pt idx="311">
                  <c:v>0.623305</c:v>
                </c:pt>
                <c:pt idx="312">
                  <c:v>0.72204000000000002</c:v>
                </c:pt>
                <c:pt idx="313">
                  <c:v>-0.113289</c:v>
                </c:pt>
                <c:pt idx="314">
                  <c:v>0.88746700000000001</c:v>
                </c:pt>
                <c:pt idx="315">
                  <c:v>0.16123799999999999</c:v>
                </c:pt>
                <c:pt idx="316">
                  <c:v>0.55084599999999995</c:v>
                </c:pt>
                <c:pt idx="317">
                  <c:v>0.68086500000000005</c:v>
                </c:pt>
                <c:pt idx="318">
                  <c:v>0.45479799999999998</c:v>
                </c:pt>
                <c:pt idx="319">
                  <c:v>1.0161500000000001</c:v>
                </c:pt>
                <c:pt idx="320">
                  <c:v>0.76675499999999996</c:v>
                </c:pt>
                <c:pt idx="321">
                  <c:v>1.0796399999999999</c:v>
                </c:pt>
                <c:pt idx="322">
                  <c:v>0.807056</c:v>
                </c:pt>
                <c:pt idx="323">
                  <c:v>0.65784699999999996</c:v>
                </c:pt>
                <c:pt idx="324">
                  <c:v>0.79739199999999999</c:v>
                </c:pt>
                <c:pt idx="325">
                  <c:v>0.71287100000000003</c:v>
                </c:pt>
                <c:pt idx="326">
                  <c:v>0.118088</c:v>
                </c:pt>
                <c:pt idx="327">
                  <c:v>0.427317</c:v>
                </c:pt>
                <c:pt idx="328">
                  <c:v>0.32123400000000002</c:v>
                </c:pt>
                <c:pt idx="329">
                  <c:v>-0.37446800000000002</c:v>
                </c:pt>
                <c:pt idx="330">
                  <c:v>8.1378000000000006E-2</c:v>
                </c:pt>
                <c:pt idx="331">
                  <c:v>0.29533999999999999</c:v>
                </c:pt>
                <c:pt idx="332">
                  <c:v>0.59088600000000002</c:v>
                </c:pt>
                <c:pt idx="333">
                  <c:v>0.76497700000000002</c:v>
                </c:pt>
                <c:pt idx="334">
                  <c:v>0.56190499999999999</c:v>
                </c:pt>
                <c:pt idx="335">
                  <c:v>-5.7061000000000001E-2</c:v>
                </c:pt>
                <c:pt idx="336">
                  <c:v>0.552701</c:v>
                </c:pt>
                <c:pt idx="337">
                  <c:v>2.8521000000000001E-2</c:v>
                </c:pt>
                <c:pt idx="338">
                  <c:v>-0.16203999999999999</c:v>
                </c:pt>
                <c:pt idx="339">
                  <c:v>0.61613799999999996</c:v>
                </c:pt>
                <c:pt idx="340">
                  <c:v>0.118815</c:v>
                </c:pt>
                <c:pt idx="341">
                  <c:v>0.31759999999999999</c:v>
                </c:pt>
                <c:pt idx="342">
                  <c:v>0.58249200000000001</c:v>
                </c:pt>
                <c:pt idx="343">
                  <c:v>0.40712900000000002</c:v>
                </c:pt>
                <c:pt idx="344">
                  <c:v>0.589032</c:v>
                </c:pt>
                <c:pt idx="345">
                  <c:v>8.3061999999999997E-2</c:v>
                </c:pt>
                <c:pt idx="346">
                  <c:v>-0.13134100000000001</c:v>
                </c:pt>
                <c:pt idx="347">
                  <c:v>-0.56105300000000002</c:v>
                </c:pt>
                <c:pt idx="348">
                  <c:v>-0.21537800000000001</c:v>
                </c:pt>
                <c:pt idx="349">
                  <c:v>0.57804999999999995</c:v>
                </c:pt>
                <c:pt idx="350">
                  <c:v>1.0720000000000001</c:v>
                </c:pt>
                <c:pt idx="351">
                  <c:v>-0.33208700000000002</c:v>
                </c:pt>
                <c:pt idx="352">
                  <c:v>0.28385199999999999</c:v>
                </c:pt>
                <c:pt idx="353">
                  <c:v>0.45268399999999998</c:v>
                </c:pt>
                <c:pt idx="354">
                  <c:v>-0.26858300000000002</c:v>
                </c:pt>
                <c:pt idx="355">
                  <c:v>-0.51150600000000002</c:v>
                </c:pt>
                <c:pt idx="356">
                  <c:v>0.77443700000000004</c:v>
                </c:pt>
                <c:pt idx="357">
                  <c:v>0.36498199999999997</c:v>
                </c:pt>
                <c:pt idx="358">
                  <c:v>0.30852200000000002</c:v>
                </c:pt>
                <c:pt idx="359">
                  <c:v>-0.27966000000000002</c:v>
                </c:pt>
                <c:pt idx="360">
                  <c:v>0.50519899999999995</c:v>
                </c:pt>
                <c:pt idx="361">
                  <c:v>-0.62970499999999996</c:v>
                </c:pt>
                <c:pt idx="362">
                  <c:v>0.33436100000000002</c:v>
                </c:pt>
                <c:pt idx="363">
                  <c:v>0.57713999999999999</c:v>
                </c:pt>
                <c:pt idx="364">
                  <c:v>0.72506400000000004</c:v>
                </c:pt>
                <c:pt idx="365">
                  <c:v>0.148788</c:v>
                </c:pt>
                <c:pt idx="366">
                  <c:v>0.58711400000000002</c:v>
                </c:pt>
                <c:pt idx="367">
                  <c:v>-0.24616499999999999</c:v>
                </c:pt>
                <c:pt idx="368">
                  <c:v>-1.14124</c:v>
                </c:pt>
                <c:pt idx="369">
                  <c:v>0.32924199999999998</c:v>
                </c:pt>
                <c:pt idx="370">
                  <c:v>-0.17161100000000001</c:v>
                </c:pt>
                <c:pt idx="371">
                  <c:v>8.0146999999999996E-2</c:v>
                </c:pt>
                <c:pt idx="372">
                  <c:v>-0.201376</c:v>
                </c:pt>
                <c:pt idx="373">
                  <c:v>1.7143900000000001</c:v>
                </c:pt>
                <c:pt idx="374">
                  <c:v>-0.17449799999999999</c:v>
                </c:pt>
                <c:pt idx="375">
                  <c:v>0.70210700000000004</c:v>
                </c:pt>
                <c:pt idx="376">
                  <c:v>0.149168</c:v>
                </c:pt>
                <c:pt idx="377">
                  <c:v>0.440438</c:v>
                </c:pt>
                <c:pt idx="378">
                  <c:v>0.17761399999999999</c:v>
                </c:pt>
                <c:pt idx="379">
                  <c:v>9.7841999999999998E-2</c:v>
                </c:pt>
                <c:pt idx="380">
                  <c:v>1.0425599999999999</c:v>
                </c:pt>
                <c:pt idx="381">
                  <c:v>1.55731</c:v>
                </c:pt>
                <c:pt idx="382">
                  <c:v>0.315272</c:v>
                </c:pt>
                <c:pt idx="383">
                  <c:v>1.1008500000000001</c:v>
                </c:pt>
                <c:pt idx="384">
                  <c:v>0.21951999999999999</c:v>
                </c:pt>
                <c:pt idx="385">
                  <c:v>0.34715499999999999</c:v>
                </c:pt>
                <c:pt idx="386">
                  <c:v>0.52586100000000002</c:v>
                </c:pt>
                <c:pt idx="387">
                  <c:v>4.9821999999999998E-2</c:v>
                </c:pt>
                <c:pt idx="388">
                  <c:v>0.69597100000000001</c:v>
                </c:pt>
                <c:pt idx="389">
                  <c:v>0.66299399999999997</c:v>
                </c:pt>
                <c:pt idx="390">
                  <c:v>0.38913199999999998</c:v>
                </c:pt>
                <c:pt idx="391">
                  <c:v>-0.173341</c:v>
                </c:pt>
                <c:pt idx="392">
                  <c:v>0.13145699999999999</c:v>
                </c:pt>
                <c:pt idx="393">
                  <c:v>0.70238900000000004</c:v>
                </c:pt>
                <c:pt idx="394">
                  <c:v>0.12512100000000001</c:v>
                </c:pt>
                <c:pt idx="395">
                  <c:v>0.143402</c:v>
                </c:pt>
                <c:pt idx="396">
                  <c:v>0.196793</c:v>
                </c:pt>
                <c:pt idx="397">
                  <c:v>-0.454426</c:v>
                </c:pt>
                <c:pt idx="398">
                  <c:v>-1.5244</c:v>
                </c:pt>
                <c:pt idx="399">
                  <c:v>0.27579900000000002</c:v>
                </c:pt>
                <c:pt idx="400">
                  <c:v>-3.5587000000000001E-2</c:v>
                </c:pt>
                <c:pt idx="401">
                  <c:v>0.35908899999999999</c:v>
                </c:pt>
                <c:pt idx="402">
                  <c:v>-0.406997</c:v>
                </c:pt>
                <c:pt idx="403">
                  <c:v>-0.16616600000000001</c:v>
                </c:pt>
                <c:pt idx="404">
                  <c:v>9.7467999999999999E-2</c:v>
                </c:pt>
                <c:pt idx="405">
                  <c:v>0.74058299999999999</c:v>
                </c:pt>
                <c:pt idx="406">
                  <c:v>-7.5578999999999993E-2</c:v>
                </c:pt>
                <c:pt idx="407">
                  <c:v>-0.231049</c:v>
                </c:pt>
                <c:pt idx="408">
                  <c:v>1.7100000000000001E-4</c:v>
                </c:pt>
                <c:pt idx="409">
                  <c:v>0.15476599999999999</c:v>
                </c:pt>
                <c:pt idx="410">
                  <c:v>-0.86106899999999997</c:v>
                </c:pt>
                <c:pt idx="411">
                  <c:v>-8.5242999999999999E-2</c:v>
                </c:pt>
                <c:pt idx="412">
                  <c:v>-0.98368100000000003</c:v>
                </c:pt>
                <c:pt idx="413">
                  <c:v>0.235648</c:v>
                </c:pt>
                <c:pt idx="414">
                  <c:v>0.45236300000000002</c:v>
                </c:pt>
                <c:pt idx="415">
                  <c:v>-0.123866</c:v>
                </c:pt>
                <c:pt idx="416">
                  <c:v>0.75208600000000003</c:v>
                </c:pt>
                <c:pt idx="417">
                  <c:v>0.47571799999999997</c:v>
                </c:pt>
                <c:pt idx="418">
                  <c:v>-0.26413199999999998</c:v>
                </c:pt>
                <c:pt idx="419">
                  <c:v>1.15374</c:v>
                </c:pt>
                <c:pt idx="420">
                  <c:v>0.103932</c:v>
                </c:pt>
                <c:pt idx="421">
                  <c:v>0.24154</c:v>
                </c:pt>
                <c:pt idx="422">
                  <c:v>-8.4740999999999997E-2</c:v>
                </c:pt>
                <c:pt idx="423">
                  <c:v>0.36250700000000002</c:v>
                </c:pt>
                <c:pt idx="424">
                  <c:v>0.92699299999999996</c:v>
                </c:pt>
                <c:pt idx="425">
                  <c:v>0.49466300000000002</c:v>
                </c:pt>
                <c:pt idx="426">
                  <c:v>-0.76521799999999995</c:v>
                </c:pt>
                <c:pt idx="427">
                  <c:v>1.3755E-2</c:v>
                </c:pt>
                <c:pt idx="428">
                  <c:v>-0.31716499999999997</c:v>
                </c:pt>
                <c:pt idx="429">
                  <c:v>-0.26902399999999999</c:v>
                </c:pt>
                <c:pt idx="430">
                  <c:v>0.53813900000000003</c:v>
                </c:pt>
                <c:pt idx="431">
                  <c:v>0.16842299999999999</c:v>
                </c:pt>
                <c:pt idx="432">
                  <c:v>0.108815</c:v>
                </c:pt>
                <c:pt idx="433">
                  <c:v>8.6527000000000007E-2</c:v>
                </c:pt>
                <c:pt idx="434">
                  <c:v>-0.37361699999999998</c:v>
                </c:pt>
                <c:pt idx="435">
                  <c:v>-0.87102599999999997</c:v>
                </c:pt>
                <c:pt idx="436">
                  <c:v>0.33528999999999998</c:v>
                </c:pt>
                <c:pt idx="437">
                  <c:v>0.18487600000000001</c:v>
                </c:pt>
                <c:pt idx="438">
                  <c:v>1.4459E-2</c:v>
                </c:pt>
                <c:pt idx="439">
                  <c:v>0.68355900000000003</c:v>
                </c:pt>
                <c:pt idx="440">
                  <c:v>0.54707099999999997</c:v>
                </c:pt>
                <c:pt idx="441">
                  <c:v>-0.32568399999999997</c:v>
                </c:pt>
                <c:pt idx="442">
                  <c:v>1.4742900000000001</c:v>
                </c:pt>
                <c:pt idx="443">
                  <c:v>-8.6624000000000007E-2</c:v>
                </c:pt>
                <c:pt idx="444">
                  <c:v>-0.197409</c:v>
                </c:pt>
                <c:pt idx="445">
                  <c:v>-1.9503600000000001</c:v>
                </c:pt>
                <c:pt idx="446">
                  <c:v>0.19620000000000001</c:v>
                </c:pt>
                <c:pt idx="447">
                  <c:v>-2.0672100000000002</c:v>
                </c:pt>
                <c:pt idx="448">
                  <c:v>-0.174848</c:v>
                </c:pt>
                <c:pt idx="449">
                  <c:v>-1.4021699999999999</c:v>
                </c:pt>
                <c:pt idx="450">
                  <c:v>-8.3470000000000003E-2</c:v>
                </c:pt>
                <c:pt idx="451">
                  <c:v>0.50236899999999995</c:v>
                </c:pt>
                <c:pt idx="452">
                  <c:v>-1.82717</c:v>
                </c:pt>
                <c:pt idx="453">
                  <c:v>-2.06975</c:v>
                </c:pt>
                <c:pt idx="454">
                  <c:v>0.55650900000000003</c:v>
                </c:pt>
                <c:pt idx="455">
                  <c:v>-1.36877</c:v>
                </c:pt>
                <c:pt idx="456">
                  <c:v>-1.4466300000000001</c:v>
                </c:pt>
                <c:pt idx="457">
                  <c:v>0.80776199999999998</c:v>
                </c:pt>
                <c:pt idx="458">
                  <c:v>-1.4657899999999999</c:v>
                </c:pt>
                <c:pt idx="459">
                  <c:v>2.3810000000000001E-2</c:v>
                </c:pt>
                <c:pt idx="460">
                  <c:v>-0.78167699999999996</c:v>
                </c:pt>
                <c:pt idx="461">
                  <c:v>-1.6457200000000001</c:v>
                </c:pt>
                <c:pt idx="462">
                  <c:v>-1.38141</c:v>
                </c:pt>
                <c:pt idx="463">
                  <c:v>0.67508800000000002</c:v>
                </c:pt>
                <c:pt idx="464">
                  <c:v>9.6993999999999997E-2</c:v>
                </c:pt>
                <c:pt idx="465">
                  <c:v>0.15254999999999999</c:v>
                </c:pt>
                <c:pt idx="466">
                  <c:v>-2.2195800000000001</c:v>
                </c:pt>
                <c:pt idx="467">
                  <c:v>-2.7234000000000001E-2</c:v>
                </c:pt>
                <c:pt idx="468">
                  <c:v>-1.1060399999999999</c:v>
                </c:pt>
                <c:pt idx="469">
                  <c:v>-0.53020500000000004</c:v>
                </c:pt>
                <c:pt idx="470">
                  <c:v>0.20368700000000001</c:v>
                </c:pt>
                <c:pt idx="471">
                  <c:v>0.63168299999999999</c:v>
                </c:pt>
                <c:pt idx="472">
                  <c:v>-0.54815199999999997</c:v>
                </c:pt>
                <c:pt idx="473">
                  <c:v>0.63545399999999996</c:v>
                </c:pt>
                <c:pt idx="474">
                  <c:v>-0.86990400000000001</c:v>
                </c:pt>
                <c:pt idx="475">
                  <c:v>-1.7005600000000001</c:v>
                </c:pt>
                <c:pt idx="476">
                  <c:v>0.39122600000000002</c:v>
                </c:pt>
                <c:pt idx="477">
                  <c:v>-1.8180000000000001</c:v>
                </c:pt>
                <c:pt idx="478">
                  <c:v>0.76156400000000002</c:v>
                </c:pt>
                <c:pt idx="479">
                  <c:v>-1.53424</c:v>
                </c:pt>
                <c:pt idx="480">
                  <c:v>-0.62583699999999998</c:v>
                </c:pt>
                <c:pt idx="481">
                  <c:v>-1.8952899999999999</c:v>
                </c:pt>
                <c:pt idx="482">
                  <c:v>0.41338900000000001</c:v>
                </c:pt>
                <c:pt idx="483">
                  <c:v>-6.0696E-2</c:v>
                </c:pt>
                <c:pt idx="484">
                  <c:v>0.44121899999999997</c:v>
                </c:pt>
                <c:pt idx="485">
                  <c:v>-0.30285299999999998</c:v>
                </c:pt>
                <c:pt idx="486">
                  <c:v>-1.3261099999999999</c:v>
                </c:pt>
                <c:pt idx="487">
                  <c:v>-2.2879E-2</c:v>
                </c:pt>
                <c:pt idx="488">
                  <c:v>-0.34034700000000001</c:v>
                </c:pt>
                <c:pt idx="489">
                  <c:v>0.51324899999999996</c:v>
                </c:pt>
                <c:pt idx="490">
                  <c:v>-1.0262</c:v>
                </c:pt>
                <c:pt idx="491">
                  <c:v>0.63623799999999997</c:v>
                </c:pt>
                <c:pt idx="492">
                  <c:v>-1.0803799999999999</c:v>
                </c:pt>
                <c:pt idx="493">
                  <c:v>-1.0203899999999999</c:v>
                </c:pt>
                <c:pt idx="494">
                  <c:v>-0.59436199999999995</c:v>
                </c:pt>
                <c:pt idx="495">
                  <c:v>-1.37686</c:v>
                </c:pt>
                <c:pt idx="496">
                  <c:v>0.95770999999999995</c:v>
                </c:pt>
                <c:pt idx="497">
                  <c:v>0.41639999999999999</c:v>
                </c:pt>
                <c:pt idx="498">
                  <c:v>0.46919499999999997</c:v>
                </c:pt>
                <c:pt idx="499">
                  <c:v>-1.1026499999999999</c:v>
                </c:pt>
                <c:pt idx="500">
                  <c:v>-0.483796</c:v>
                </c:pt>
                <c:pt idx="501">
                  <c:v>-5.7903000000000003E-2</c:v>
                </c:pt>
                <c:pt idx="502">
                  <c:v>0.88094700000000004</c:v>
                </c:pt>
                <c:pt idx="503">
                  <c:v>-0.35830299999999998</c:v>
                </c:pt>
                <c:pt idx="504">
                  <c:v>-1.03478</c:v>
                </c:pt>
                <c:pt idx="505">
                  <c:v>0.31250699999999998</c:v>
                </c:pt>
                <c:pt idx="506">
                  <c:v>0.37364700000000001</c:v>
                </c:pt>
                <c:pt idx="507">
                  <c:v>0.129271</c:v>
                </c:pt>
                <c:pt idx="508">
                  <c:v>-1.2617</c:v>
                </c:pt>
                <c:pt idx="509">
                  <c:v>0.449737</c:v>
                </c:pt>
                <c:pt idx="510">
                  <c:v>-1.04481</c:v>
                </c:pt>
                <c:pt idx="511">
                  <c:v>0.64220900000000003</c:v>
                </c:pt>
                <c:pt idx="512">
                  <c:v>-0.27138600000000002</c:v>
                </c:pt>
                <c:pt idx="513">
                  <c:v>-0.87472000000000005</c:v>
                </c:pt>
                <c:pt idx="514">
                  <c:v>-0.54116200000000003</c:v>
                </c:pt>
                <c:pt idx="515">
                  <c:v>-1.83233</c:v>
                </c:pt>
                <c:pt idx="516">
                  <c:v>-0.21257599999999999</c:v>
                </c:pt>
                <c:pt idx="517">
                  <c:v>-1.27738</c:v>
                </c:pt>
                <c:pt idx="518">
                  <c:v>-0.40770499999999998</c:v>
                </c:pt>
                <c:pt idx="519">
                  <c:v>-1.0461400000000001</c:v>
                </c:pt>
                <c:pt idx="520">
                  <c:v>-0.74245499999999998</c:v>
                </c:pt>
                <c:pt idx="521">
                  <c:v>-0.19458800000000001</c:v>
                </c:pt>
                <c:pt idx="522">
                  <c:v>-1.0059</c:v>
                </c:pt>
                <c:pt idx="523">
                  <c:v>0.21847900000000001</c:v>
                </c:pt>
                <c:pt idx="524">
                  <c:v>0.90432100000000004</c:v>
                </c:pt>
                <c:pt idx="525">
                  <c:v>-1.4639</c:v>
                </c:pt>
                <c:pt idx="526">
                  <c:v>0.19331999999999999</c:v>
                </c:pt>
                <c:pt idx="527">
                  <c:v>-0.76822500000000005</c:v>
                </c:pt>
                <c:pt idx="528">
                  <c:v>0.11323999999999999</c:v>
                </c:pt>
                <c:pt idx="529">
                  <c:v>0.16442499999999999</c:v>
                </c:pt>
                <c:pt idx="530">
                  <c:v>0.409389</c:v>
                </c:pt>
                <c:pt idx="531">
                  <c:v>-0.38455800000000001</c:v>
                </c:pt>
                <c:pt idx="532">
                  <c:v>0.33794099999999999</c:v>
                </c:pt>
                <c:pt idx="533">
                  <c:v>-1.4007E-2</c:v>
                </c:pt>
                <c:pt idx="534">
                  <c:v>0.95876700000000004</c:v>
                </c:pt>
                <c:pt idx="535">
                  <c:v>-1.3600699999999999</c:v>
                </c:pt>
                <c:pt idx="536">
                  <c:v>-1.2807500000000001</c:v>
                </c:pt>
                <c:pt idx="537">
                  <c:v>-0.63705100000000003</c:v>
                </c:pt>
                <c:pt idx="538">
                  <c:v>0.56205000000000005</c:v>
                </c:pt>
                <c:pt idx="539">
                  <c:v>-1.7962199999999999</c:v>
                </c:pt>
                <c:pt idx="540">
                  <c:v>0.16101799999999999</c:v>
                </c:pt>
                <c:pt idx="541">
                  <c:v>-0.83842499999999998</c:v>
                </c:pt>
                <c:pt idx="542">
                  <c:v>0.58036399999999999</c:v>
                </c:pt>
                <c:pt idx="543">
                  <c:v>-0.64696900000000002</c:v>
                </c:pt>
                <c:pt idx="544">
                  <c:v>-1.0440100000000001</c:v>
                </c:pt>
                <c:pt idx="545">
                  <c:v>-0.36510999999999999</c:v>
                </c:pt>
                <c:pt idx="546">
                  <c:v>4.48E-2</c:v>
                </c:pt>
                <c:pt idx="547">
                  <c:v>0.49382500000000001</c:v>
                </c:pt>
                <c:pt idx="548">
                  <c:v>8.1656999999999993E-2</c:v>
                </c:pt>
                <c:pt idx="549">
                  <c:v>-0.61047300000000004</c:v>
                </c:pt>
                <c:pt idx="550">
                  <c:v>-0.22712599999999999</c:v>
                </c:pt>
                <c:pt idx="551">
                  <c:v>0.36393500000000001</c:v>
                </c:pt>
                <c:pt idx="552">
                  <c:v>-1.1837500000000001</c:v>
                </c:pt>
                <c:pt idx="553">
                  <c:v>0.38442100000000001</c:v>
                </c:pt>
                <c:pt idx="554">
                  <c:v>-0.90603400000000001</c:v>
                </c:pt>
                <c:pt idx="555">
                  <c:v>-0.77582300000000004</c:v>
                </c:pt>
                <c:pt idx="556">
                  <c:v>0.31001099999999998</c:v>
                </c:pt>
                <c:pt idx="557">
                  <c:v>0.37245800000000001</c:v>
                </c:pt>
                <c:pt idx="558">
                  <c:v>0.65863400000000005</c:v>
                </c:pt>
                <c:pt idx="559">
                  <c:v>0.62716000000000005</c:v>
                </c:pt>
                <c:pt idx="560">
                  <c:v>0.27371600000000001</c:v>
                </c:pt>
                <c:pt idx="561">
                  <c:v>0.169989</c:v>
                </c:pt>
                <c:pt idx="562">
                  <c:v>0.25054799999999999</c:v>
                </c:pt>
                <c:pt idx="563">
                  <c:v>0.69273899999999999</c:v>
                </c:pt>
                <c:pt idx="564">
                  <c:v>0.30012299999999997</c:v>
                </c:pt>
                <c:pt idx="565">
                  <c:v>0.40540900000000002</c:v>
                </c:pt>
                <c:pt idx="566">
                  <c:v>0.272011</c:v>
                </c:pt>
                <c:pt idx="567">
                  <c:v>0.31716100000000003</c:v>
                </c:pt>
                <c:pt idx="568">
                  <c:v>-0.388241</c:v>
                </c:pt>
                <c:pt idx="569">
                  <c:v>0.25574599999999997</c:v>
                </c:pt>
                <c:pt idx="570">
                  <c:v>-0.15628500000000001</c:v>
                </c:pt>
                <c:pt idx="571">
                  <c:v>0.597611</c:v>
                </c:pt>
                <c:pt idx="572">
                  <c:v>0.27532299999999998</c:v>
                </c:pt>
                <c:pt idx="573">
                  <c:v>0.322575</c:v>
                </c:pt>
                <c:pt idx="574">
                  <c:v>-0.61381200000000002</c:v>
                </c:pt>
                <c:pt idx="575">
                  <c:v>0.69743599999999994</c:v>
                </c:pt>
                <c:pt idx="576">
                  <c:v>-1.72604</c:v>
                </c:pt>
                <c:pt idx="577">
                  <c:v>-1.0331900000000001</c:v>
                </c:pt>
                <c:pt idx="578">
                  <c:v>1.7056000000000002E-2</c:v>
                </c:pt>
                <c:pt idx="579">
                  <c:v>-0.50949800000000001</c:v>
                </c:pt>
                <c:pt idx="580">
                  <c:v>-0.13789899999999999</c:v>
                </c:pt>
                <c:pt idx="581">
                  <c:v>0.48527900000000002</c:v>
                </c:pt>
                <c:pt idx="582">
                  <c:v>0.216558</c:v>
                </c:pt>
                <c:pt idx="583">
                  <c:v>0.61051200000000005</c:v>
                </c:pt>
                <c:pt idx="584">
                  <c:v>0.58903000000000005</c:v>
                </c:pt>
                <c:pt idx="585">
                  <c:v>0.19072800000000001</c:v>
                </c:pt>
                <c:pt idx="586">
                  <c:v>0.38074400000000003</c:v>
                </c:pt>
                <c:pt idx="587">
                  <c:v>0.90205999999999997</c:v>
                </c:pt>
                <c:pt idx="588">
                  <c:v>0.508656</c:v>
                </c:pt>
                <c:pt idx="589">
                  <c:v>0.59787900000000005</c:v>
                </c:pt>
                <c:pt idx="590">
                  <c:v>-0.15654100000000001</c:v>
                </c:pt>
                <c:pt idx="591">
                  <c:v>-1.2198899999999999</c:v>
                </c:pt>
                <c:pt idx="592">
                  <c:v>0.21518799999999999</c:v>
                </c:pt>
                <c:pt idx="593">
                  <c:v>0.28196399999999999</c:v>
                </c:pt>
                <c:pt idx="594">
                  <c:v>0.75018399999999996</c:v>
                </c:pt>
                <c:pt idx="595">
                  <c:v>-0.18464900000000001</c:v>
                </c:pt>
                <c:pt idx="596">
                  <c:v>1.09998</c:v>
                </c:pt>
                <c:pt idx="597">
                  <c:v>0.54516699999999996</c:v>
                </c:pt>
                <c:pt idx="598">
                  <c:v>0.425259</c:v>
                </c:pt>
                <c:pt idx="599">
                  <c:v>0.103669</c:v>
                </c:pt>
                <c:pt idx="600">
                  <c:v>-0.116981</c:v>
                </c:pt>
                <c:pt idx="601">
                  <c:v>1.17449</c:v>
                </c:pt>
                <c:pt idx="602">
                  <c:v>0.58614900000000003</c:v>
                </c:pt>
                <c:pt idx="603">
                  <c:v>0.37862499999999999</c:v>
                </c:pt>
                <c:pt idx="604">
                  <c:v>0.42914799999999997</c:v>
                </c:pt>
                <c:pt idx="605">
                  <c:v>0.66336700000000004</c:v>
                </c:pt>
                <c:pt idx="606">
                  <c:v>-0.60567899999999997</c:v>
                </c:pt>
                <c:pt idx="607">
                  <c:v>0.21542900000000001</c:v>
                </c:pt>
                <c:pt idx="608">
                  <c:v>0.313085</c:v>
                </c:pt>
                <c:pt idx="609">
                  <c:v>0.59670699999999999</c:v>
                </c:pt>
                <c:pt idx="610">
                  <c:v>0.78059900000000004</c:v>
                </c:pt>
                <c:pt idx="611">
                  <c:v>0.69671799999999995</c:v>
                </c:pt>
                <c:pt idx="612">
                  <c:v>0.51373400000000002</c:v>
                </c:pt>
                <c:pt idx="613">
                  <c:v>0.64688800000000002</c:v>
                </c:pt>
                <c:pt idx="614">
                  <c:v>0.89944999999999997</c:v>
                </c:pt>
                <c:pt idx="615">
                  <c:v>0.78481100000000004</c:v>
                </c:pt>
                <c:pt idx="616">
                  <c:v>0.37065100000000001</c:v>
                </c:pt>
                <c:pt idx="617">
                  <c:v>5.7638000000000002E-2</c:v>
                </c:pt>
                <c:pt idx="618">
                  <c:v>-0.95047899999999996</c:v>
                </c:pt>
                <c:pt idx="619">
                  <c:v>0.49111399999999999</c:v>
                </c:pt>
                <c:pt idx="620">
                  <c:v>0.56083499999999997</c:v>
                </c:pt>
                <c:pt idx="621">
                  <c:v>-3.6504000000000002E-2</c:v>
                </c:pt>
                <c:pt idx="622">
                  <c:v>0.58883799999999997</c:v>
                </c:pt>
                <c:pt idx="623">
                  <c:v>0.90597899999999998</c:v>
                </c:pt>
                <c:pt idx="624">
                  <c:v>0.45619700000000002</c:v>
                </c:pt>
                <c:pt idx="625">
                  <c:v>0.35347499999999998</c:v>
                </c:pt>
                <c:pt idx="626">
                  <c:v>0.59535800000000005</c:v>
                </c:pt>
                <c:pt idx="627">
                  <c:v>0.85046600000000006</c:v>
                </c:pt>
                <c:pt idx="628">
                  <c:v>0.48054000000000002</c:v>
                </c:pt>
                <c:pt idx="629">
                  <c:v>0.90662299999999996</c:v>
                </c:pt>
                <c:pt idx="630">
                  <c:v>0.75753700000000002</c:v>
                </c:pt>
                <c:pt idx="631">
                  <c:v>0.68398599999999998</c:v>
                </c:pt>
                <c:pt idx="632">
                  <c:v>0.61260099999999995</c:v>
                </c:pt>
                <c:pt idx="633">
                  <c:v>0.78334999999999999</c:v>
                </c:pt>
                <c:pt idx="634">
                  <c:v>0.37091600000000002</c:v>
                </c:pt>
                <c:pt idx="635">
                  <c:v>-0.22309100000000001</c:v>
                </c:pt>
                <c:pt idx="636">
                  <c:v>0.49667899999999998</c:v>
                </c:pt>
                <c:pt idx="637">
                  <c:v>0.13378300000000001</c:v>
                </c:pt>
                <c:pt idx="638">
                  <c:v>-0.20655299999999999</c:v>
                </c:pt>
                <c:pt idx="639">
                  <c:v>0.35964499999999999</c:v>
                </c:pt>
                <c:pt idx="640">
                  <c:v>0.27313300000000001</c:v>
                </c:pt>
                <c:pt idx="641">
                  <c:v>0.45960699999999999</c:v>
                </c:pt>
                <c:pt idx="642">
                  <c:v>5.4177999999999997E-2</c:v>
                </c:pt>
                <c:pt idx="643">
                  <c:v>0.10778799999999999</c:v>
                </c:pt>
                <c:pt idx="644">
                  <c:v>0.608433</c:v>
                </c:pt>
                <c:pt idx="645">
                  <c:v>0.90227999999999997</c:v>
                </c:pt>
                <c:pt idx="646">
                  <c:v>0.17739199999999999</c:v>
                </c:pt>
                <c:pt idx="647">
                  <c:v>0.67306699999999997</c:v>
                </c:pt>
                <c:pt idx="648">
                  <c:v>0.92696500000000004</c:v>
                </c:pt>
                <c:pt idx="649">
                  <c:v>0.37032700000000002</c:v>
                </c:pt>
                <c:pt idx="650">
                  <c:v>0.65355600000000003</c:v>
                </c:pt>
                <c:pt idx="651">
                  <c:v>-6.0814E-2</c:v>
                </c:pt>
                <c:pt idx="652">
                  <c:v>0.31128299999999998</c:v>
                </c:pt>
                <c:pt idx="653">
                  <c:v>0.67876499999999995</c:v>
                </c:pt>
                <c:pt idx="654">
                  <c:v>0.343366</c:v>
                </c:pt>
                <c:pt idx="655">
                  <c:v>1.1665300000000001</c:v>
                </c:pt>
                <c:pt idx="656">
                  <c:v>-0.132024</c:v>
                </c:pt>
                <c:pt idx="657">
                  <c:v>0.69960800000000001</c:v>
                </c:pt>
                <c:pt idx="658">
                  <c:v>0.185305</c:v>
                </c:pt>
                <c:pt idx="659">
                  <c:v>0.55077799999999999</c:v>
                </c:pt>
                <c:pt idx="660">
                  <c:v>-2.2350999999999999E-2</c:v>
                </c:pt>
                <c:pt idx="661">
                  <c:v>0.17649999999999999</c:v>
                </c:pt>
                <c:pt idx="662">
                  <c:v>0.77519700000000002</c:v>
                </c:pt>
                <c:pt idx="663">
                  <c:v>0.88536499999999996</c:v>
                </c:pt>
                <c:pt idx="664">
                  <c:v>0.56969199999999998</c:v>
                </c:pt>
                <c:pt idx="665">
                  <c:v>1.07169</c:v>
                </c:pt>
                <c:pt idx="666">
                  <c:v>-0.261042</c:v>
                </c:pt>
                <c:pt idx="667">
                  <c:v>4.4123999999999997E-2</c:v>
                </c:pt>
                <c:pt idx="668">
                  <c:v>1.0588900000000001</c:v>
                </c:pt>
                <c:pt idx="669">
                  <c:v>0.60789899999999997</c:v>
                </c:pt>
                <c:pt idx="670">
                  <c:v>0.93286400000000003</c:v>
                </c:pt>
                <c:pt idx="671">
                  <c:v>0.53359400000000001</c:v>
                </c:pt>
                <c:pt idx="672">
                  <c:v>0.85836500000000004</c:v>
                </c:pt>
                <c:pt idx="673">
                  <c:v>0.94620099999999996</c:v>
                </c:pt>
                <c:pt idx="674">
                  <c:v>0.48801299999999997</c:v>
                </c:pt>
                <c:pt idx="675">
                  <c:v>0.85167300000000001</c:v>
                </c:pt>
                <c:pt idx="676">
                  <c:v>1.0665899999999999</c:v>
                </c:pt>
                <c:pt idx="677">
                  <c:v>0.46390500000000001</c:v>
                </c:pt>
                <c:pt idx="678">
                  <c:v>0.27199899999999999</c:v>
                </c:pt>
                <c:pt idx="679">
                  <c:v>0.117282</c:v>
                </c:pt>
                <c:pt idx="680">
                  <c:v>1.32762</c:v>
                </c:pt>
                <c:pt idx="681">
                  <c:v>-0.13201399999999999</c:v>
                </c:pt>
                <c:pt idx="682">
                  <c:v>0.361875</c:v>
                </c:pt>
                <c:pt idx="683">
                  <c:v>0.46446999999999999</c:v>
                </c:pt>
                <c:pt idx="684">
                  <c:v>0.34949000000000002</c:v>
                </c:pt>
                <c:pt idx="685">
                  <c:v>0.61934999999999996</c:v>
                </c:pt>
                <c:pt idx="686">
                  <c:v>0.40225300000000003</c:v>
                </c:pt>
                <c:pt idx="687">
                  <c:v>-0.84428700000000001</c:v>
                </c:pt>
                <c:pt idx="688">
                  <c:v>0.55096100000000003</c:v>
                </c:pt>
                <c:pt idx="689">
                  <c:v>0.58563399999999999</c:v>
                </c:pt>
                <c:pt idx="690">
                  <c:v>0.45725199999999999</c:v>
                </c:pt>
                <c:pt idx="691">
                  <c:v>0.84692900000000004</c:v>
                </c:pt>
                <c:pt idx="692">
                  <c:v>1.09213</c:v>
                </c:pt>
                <c:pt idx="693">
                  <c:v>0.92576700000000001</c:v>
                </c:pt>
                <c:pt idx="694">
                  <c:v>1.20932</c:v>
                </c:pt>
                <c:pt idx="695">
                  <c:v>0.160888</c:v>
                </c:pt>
                <c:pt idx="696">
                  <c:v>0.75918699999999995</c:v>
                </c:pt>
                <c:pt idx="697">
                  <c:v>0.44970100000000002</c:v>
                </c:pt>
                <c:pt idx="698">
                  <c:v>0.48929299999999998</c:v>
                </c:pt>
                <c:pt idx="699">
                  <c:v>-0.90152699999999997</c:v>
                </c:pt>
                <c:pt idx="700">
                  <c:v>-0.27953600000000001</c:v>
                </c:pt>
                <c:pt idx="701">
                  <c:v>0.26417000000000002</c:v>
                </c:pt>
                <c:pt idx="702">
                  <c:v>-0.54941200000000001</c:v>
                </c:pt>
                <c:pt idx="703">
                  <c:v>0.74709199999999998</c:v>
                </c:pt>
                <c:pt idx="704">
                  <c:v>0.64117599999999997</c:v>
                </c:pt>
                <c:pt idx="705">
                  <c:v>0.94874999999999998</c:v>
                </c:pt>
                <c:pt idx="706">
                  <c:v>0.24788399999999999</c:v>
                </c:pt>
                <c:pt idx="707">
                  <c:v>0.98780500000000004</c:v>
                </c:pt>
                <c:pt idx="708">
                  <c:v>-0.34489399999999998</c:v>
                </c:pt>
                <c:pt idx="709">
                  <c:v>0.50760899999999998</c:v>
                </c:pt>
                <c:pt idx="710">
                  <c:v>0.13300899999999999</c:v>
                </c:pt>
                <c:pt idx="711">
                  <c:v>-0.18923200000000001</c:v>
                </c:pt>
                <c:pt idx="712">
                  <c:v>0.76178000000000001</c:v>
                </c:pt>
                <c:pt idx="713">
                  <c:v>0.68936500000000001</c:v>
                </c:pt>
                <c:pt idx="714">
                  <c:v>0.71440199999999998</c:v>
                </c:pt>
                <c:pt idx="715">
                  <c:v>0.42787500000000001</c:v>
                </c:pt>
                <c:pt idx="716">
                  <c:v>-1.0459E-2</c:v>
                </c:pt>
                <c:pt idx="717">
                  <c:v>0.18546699999999999</c:v>
                </c:pt>
                <c:pt idx="718">
                  <c:v>3.3419999999999999E-3</c:v>
                </c:pt>
                <c:pt idx="719">
                  <c:v>-0.29707099999999997</c:v>
                </c:pt>
                <c:pt idx="720">
                  <c:v>9.1986999999999999E-2</c:v>
                </c:pt>
                <c:pt idx="721">
                  <c:v>0.13697000000000001</c:v>
                </c:pt>
                <c:pt idx="722">
                  <c:v>0.68724700000000005</c:v>
                </c:pt>
                <c:pt idx="723">
                  <c:v>9.9900000000000003E-2</c:v>
                </c:pt>
                <c:pt idx="724">
                  <c:v>0.109102</c:v>
                </c:pt>
                <c:pt idx="725">
                  <c:v>0.38195099999999998</c:v>
                </c:pt>
                <c:pt idx="726">
                  <c:v>0.11688900000000001</c:v>
                </c:pt>
                <c:pt idx="727">
                  <c:v>0.88289300000000004</c:v>
                </c:pt>
                <c:pt idx="728">
                  <c:v>0.64563499999999996</c:v>
                </c:pt>
                <c:pt idx="729">
                  <c:v>0.14053099999999999</c:v>
                </c:pt>
                <c:pt idx="730">
                  <c:v>0.35493599999999997</c:v>
                </c:pt>
                <c:pt idx="731">
                  <c:v>0.20982899999999999</c:v>
                </c:pt>
                <c:pt idx="732">
                  <c:v>0.58329600000000004</c:v>
                </c:pt>
                <c:pt idx="733">
                  <c:v>0.13164699999999999</c:v>
                </c:pt>
                <c:pt idx="734">
                  <c:v>0.495222</c:v>
                </c:pt>
                <c:pt idx="735">
                  <c:v>0.209505</c:v>
                </c:pt>
                <c:pt idx="736">
                  <c:v>-0.24202599999999999</c:v>
                </c:pt>
                <c:pt idx="737">
                  <c:v>0.33101399999999997</c:v>
                </c:pt>
                <c:pt idx="738">
                  <c:v>0.44262600000000002</c:v>
                </c:pt>
                <c:pt idx="739">
                  <c:v>0.24473</c:v>
                </c:pt>
                <c:pt idx="740">
                  <c:v>-0.98622500000000002</c:v>
                </c:pt>
                <c:pt idx="741">
                  <c:v>5.0188000000000003E-2</c:v>
                </c:pt>
                <c:pt idx="742">
                  <c:v>0.26069599999999998</c:v>
                </c:pt>
                <c:pt idx="743">
                  <c:v>1.2001500000000001</c:v>
                </c:pt>
                <c:pt idx="744">
                  <c:v>0.41264499999999998</c:v>
                </c:pt>
                <c:pt idx="745">
                  <c:v>0.31842599999999999</c:v>
                </c:pt>
                <c:pt idx="746">
                  <c:v>0.16212599999999999</c:v>
                </c:pt>
                <c:pt idx="747">
                  <c:v>0.45041100000000001</c:v>
                </c:pt>
                <c:pt idx="748">
                  <c:v>0.67896199999999995</c:v>
                </c:pt>
                <c:pt idx="749">
                  <c:v>0.34557199999999999</c:v>
                </c:pt>
                <c:pt idx="750">
                  <c:v>0.38633600000000001</c:v>
                </c:pt>
                <c:pt idx="751">
                  <c:v>-1.4364699999999999</c:v>
                </c:pt>
                <c:pt idx="752">
                  <c:v>0.323434</c:v>
                </c:pt>
                <c:pt idx="753">
                  <c:v>0.29104000000000002</c:v>
                </c:pt>
                <c:pt idx="754">
                  <c:v>-0.59075900000000003</c:v>
                </c:pt>
                <c:pt idx="755">
                  <c:v>-0.15171699999999999</c:v>
                </c:pt>
                <c:pt idx="756">
                  <c:v>0.38357599999999997</c:v>
                </c:pt>
                <c:pt idx="757">
                  <c:v>0.615263</c:v>
                </c:pt>
                <c:pt idx="758">
                  <c:v>0.14621799999999999</c:v>
                </c:pt>
                <c:pt idx="759">
                  <c:v>-0.15831300000000001</c:v>
                </c:pt>
                <c:pt idx="760">
                  <c:v>0.12179</c:v>
                </c:pt>
                <c:pt idx="761">
                  <c:v>0.63616099999999998</c:v>
                </c:pt>
                <c:pt idx="762">
                  <c:v>0.122847</c:v>
                </c:pt>
                <c:pt idx="763">
                  <c:v>0.57231600000000005</c:v>
                </c:pt>
                <c:pt idx="764">
                  <c:v>0.61238999999999999</c:v>
                </c:pt>
                <c:pt idx="765">
                  <c:v>0.193714</c:v>
                </c:pt>
                <c:pt idx="766">
                  <c:v>0.52960700000000005</c:v>
                </c:pt>
                <c:pt idx="767">
                  <c:v>0.76382399999999995</c:v>
                </c:pt>
                <c:pt idx="768">
                  <c:v>0.370224</c:v>
                </c:pt>
                <c:pt idx="769">
                  <c:v>0.69692399999999999</c:v>
                </c:pt>
                <c:pt idx="770">
                  <c:v>0.52100599999999997</c:v>
                </c:pt>
                <c:pt idx="771">
                  <c:v>0.57195200000000002</c:v>
                </c:pt>
                <c:pt idx="772">
                  <c:v>0.43845899999999999</c:v>
                </c:pt>
                <c:pt idx="773">
                  <c:v>1.11978</c:v>
                </c:pt>
                <c:pt idx="774">
                  <c:v>0.38307200000000002</c:v>
                </c:pt>
                <c:pt idx="775">
                  <c:v>0.205036</c:v>
                </c:pt>
                <c:pt idx="776">
                  <c:v>0.219974</c:v>
                </c:pt>
                <c:pt idx="777">
                  <c:v>-0.43902400000000003</c:v>
                </c:pt>
                <c:pt idx="778">
                  <c:v>-0.36847299999999999</c:v>
                </c:pt>
                <c:pt idx="779">
                  <c:v>0.13637299999999999</c:v>
                </c:pt>
                <c:pt idx="780">
                  <c:v>0.26031300000000002</c:v>
                </c:pt>
                <c:pt idx="781">
                  <c:v>0.38055</c:v>
                </c:pt>
                <c:pt idx="782">
                  <c:v>0.64505100000000004</c:v>
                </c:pt>
                <c:pt idx="783">
                  <c:v>0.80869000000000002</c:v>
                </c:pt>
                <c:pt idx="784">
                  <c:v>0.493975</c:v>
                </c:pt>
                <c:pt idx="785">
                  <c:v>0.67515800000000004</c:v>
                </c:pt>
                <c:pt idx="786">
                  <c:v>-0.33196799999999999</c:v>
                </c:pt>
                <c:pt idx="787">
                  <c:v>0.92326699999999995</c:v>
                </c:pt>
                <c:pt idx="788">
                  <c:v>1.2379100000000001</c:v>
                </c:pt>
                <c:pt idx="789">
                  <c:v>0.75195299999999998</c:v>
                </c:pt>
                <c:pt idx="790">
                  <c:v>-0.60255499999999995</c:v>
                </c:pt>
                <c:pt idx="791">
                  <c:v>1.03996</c:v>
                </c:pt>
                <c:pt idx="792">
                  <c:v>-0.68704699999999996</c:v>
                </c:pt>
                <c:pt idx="793">
                  <c:v>0.75815200000000005</c:v>
                </c:pt>
                <c:pt idx="794">
                  <c:v>-0.89321399999999995</c:v>
                </c:pt>
                <c:pt idx="795">
                  <c:v>-8.1928000000000001E-2</c:v>
                </c:pt>
                <c:pt idx="796">
                  <c:v>0.40663700000000003</c:v>
                </c:pt>
                <c:pt idx="797">
                  <c:v>0.29968099999999998</c:v>
                </c:pt>
                <c:pt idx="798">
                  <c:v>0.40285799999999999</c:v>
                </c:pt>
                <c:pt idx="799">
                  <c:v>0.61629400000000001</c:v>
                </c:pt>
                <c:pt idx="800">
                  <c:v>0.207147</c:v>
                </c:pt>
                <c:pt idx="801">
                  <c:v>0.78189799999999998</c:v>
                </c:pt>
                <c:pt idx="802">
                  <c:v>-1.3848</c:v>
                </c:pt>
                <c:pt idx="803">
                  <c:v>1.0088299999999999</c:v>
                </c:pt>
                <c:pt idx="804">
                  <c:v>0.97910399999999997</c:v>
                </c:pt>
                <c:pt idx="805">
                  <c:v>0.47686299999999998</c:v>
                </c:pt>
                <c:pt idx="806">
                  <c:v>1.2036</c:v>
                </c:pt>
                <c:pt idx="807">
                  <c:v>-0.18452399999999999</c:v>
                </c:pt>
                <c:pt idx="808">
                  <c:v>0.71858500000000003</c:v>
                </c:pt>
                <c:pt idx="809">
                  <c:v>9.9709000000000006E-2</c:v>
                </c:pt>
                <c:pt idx="810">
                  <c:v>0.54642299999999999</c:v>
                </c:pt>
                <c:pt idx="811">
                  <c:v>0.349771</c:v>
                </c:pt>
                <c:pt idx="812">
                  <c:v>0.28104400000000002</c:v>
                </c:pt>
                <c:pt idx="813">
                  <c:v>0.46137899999999998</c:v>
                </c:pt>
                <c:pt idx="814">
                  <c:v>0.86940799999999996</c:v>
                </c:pt>
                <c:pt idx="815">
                  <c:v>0.32941100000000001</c:v>
                </c:pt>
                <c:pt idx="816">
                  <c:v>0.31345899999999999</c:v>
                </c:pt>
                <c:pt idx="817">
                  <c:v>0.46971400000000002</c:v>
                </c:pt>
                <c:pt idx="818">
                  <c:v>0.82855900000000005</c:v>
                </c:pt>
                <c:pt idx="819">
                  <c:v>0.71365900000000004</c:v>
                </c:pt>
                <c:pt idx="820">
                  <c:v>0.408107</c:v>
                </c:pt>
                <c:pt idx="821">
                  <c:v>1.03782</c:v>
                </c:pt>
                <c:pt idx="822">
                  <c:v>0.21079500000000001</c:v>
                </c:pt>
                <c:pt idx="823">
                  <c:v>-0.75101600000000002</c:v>
                </c:pt>
                <c:pt idx="824">
                  <c:v>0.43171399999999999</c:v>
                </c:pt>
                <c:pt idx="825">
                  <c:v>0.24504000000000001</c:v>
                </c:pt>
                <c:pt idx="826">
                  <c:v>-4.4677000000000001E-2</c:v>
                </c:pt>
                <c:pt idx="827">
                  <c:v>-5.4968999999999997E-2</c:v>
                </c:pt>
                <c:pt idx="828">
                  <c:v>-0.226017</c:v>
                </c:pt>
                <c:pt idx="829">
                  <c:v>-0.21259400000000001</c:v>
                </c:pt>
                <c:pt idx="830">
                  <c:v>0.10202600000000001</c:v>
                </c:pt>
                <c:pt idx="831">
                  <c:v>0.419269</c:v>
                </c:pt>
                <c:pt idx="832">
                  <c:v>0.59784599999999999</c:v>
                </c:pt>
                <c:pt idx="833">
                  <c:v>-7.1524000000000004E-2</c:v>
                </c:pt>
                <c:pt idx="834">
                  <c:v>-0.48886000000000002</c:v>
                </c:pt>
                <c:pt idx="835">
                  <c:v>-0.132991</c:v>
                </c:pt>
                <c:pt idx="836">
                  <c:v>-4.3872000000000001E-2</c:v>
                </c:pt>
                <c:pt idx="837">
                  <c:v>0.32353799999999999</c:v>
                </c:pt>
                <c:pt idx="838">
                  <c:v>-0.80350299999999997</c:v>
                </c:pt>
                <c:pt idx="839">
                  <c:v>0.135684</c:v>
                </c:pt>
                <c:pt idx="840">
                  <c:v>-0.88500400000000001</c:v>
                </c:pt>
                <c:pt idx="841">
                  <c:v>-0.47172599999999998</c:v>
                </c:pt>
                <c:pt idx="842">
                  <c:v>-0.19025800000000001</c:v>
                </c:pt>
                <c:pt idx="843">
                  <c:v>-0.178456</c:v>
                </c:pt>
                <c:pt idx="844">
                  <c:v>0.30822899999999998</c:v>
                </c:pt>
                <c:pt idx="845">
                  <c:v>0.217976</c:v>
                </c:pt>
                <c:pt idx="846">
                  <c:v>0.223803</c:v>
                </c:pt>
                <c:pt idx="847">
                  <c:v>-0.28729700000000002</c:v>
                </c:pt>
                <c:pt idx="848">
                  <c:v>0.254023</c:v>
                </c:pt>
                <c:pt idx="849">
                  <c:v>0.363732</c:v>
                </c:pt>
                <c:pt idx="850">
                  <c:v>-0.98648599999999997</c:v>
                </c:pt>
                <c:pt idx="851">
                  <c:v>0.25628600000000001</c:v>
                </c:pt>
                <c:pt idx="852">
                  <c:v>-0.12292400000000001</c:v>
                </c:pt>
                <c:pt idx="853">
                  <c:v>0.32912599999999997</c:v>
                </c:pt>
                <c:pt idx="854">
                  <c:v>-1.13734</c:v>
                </c:pt>
                <c:pt idx="855">
                  <c:v>-0.18006</c:v>
                </c:pt>
                <c:pt idx="856">
                  <c:v>-0.464725</c:v>
                </c:pt>
                <c:pt idx="857">
                  <c:v>-0.45253599999999999</c:v>
                </c:pt>
                <c:pt idx="858">
                  <c:v>1.9821999999999999E-2</c:v>
                </c:pt>
                <c:pt idx="859">
                  <c:v>-0.20813599999999999</c:v>
                </c:pt>
                <c:pt idx="860">
                  <c:v>0.61252600000000001</c:v>
                </c:pt>
                <c:pt idx="861">
                  <c:v>-0.16547600000000001</c:v>
                </c:pt>
                <c:pt idx="862">
                  <c:v>0.10603899999999999</c:v>
                </c:pt>
                <c:pt idx="863">
                  <c:v>-0.412962</c:v>
                </c:pt>
                <c:pt idx="864">
                  <c:v>-0.63430900000000001</c:v>
                </c:pt>
                <c:pt idx="865">
                  <c:v>0.38403999999999999</c:v>
                </c:pt>
                <c:pt idx="866">
                  <c:v>0.36657200000000001</c:v>
                </c:pt>
                <c:pt idx="867">
                  <c:v>-1.57013</c:v>
                </c:pt>
                <c:pt idx="868">
                  <c:v>0.120835</c:v>
                </c:pt>
                <c:pt idx="869">
                  <c:v>-0.98300600000000005</c:v>
                </c:pt>
                <c:pt idx="870">
                  <c:v>0.43364900000000001</c:v>
                </c:pt>
                <c:pt idx="871">
                  <c:v>0.27876200000000001</c:v>
                </c:pt>
                <c:pt idx="872">
                  <c:v>-0.23007</c:v>
                </c:pt>
                <c:pt idx="873">
                  <c:v>-0.17749200000000001</c:v>
                </c:pt>
                <c:pt idx="874">
                  <c:v>-1.9607399999999999</c:v>
                </c:pt>
                <c:pt idx="875">
                  <c:v>4.0193E-2</c:v>
                </c:pt>
                <c:pt idx="876">
                  <c:v>-0.53624899999999998</c:v>
                </c:pt>
                <c:pt idx="877">
                  <c:v>-0.31357299999999999</c:v>
                </c:pt>
                <c:pt idx="878">
                  <c:v>0.20377100000000001</c:v>
                </c:pt>
                <c:pt idx="879">
                  <c:v>-1.65177</c:v>
                </c:pt>
                <c:pt idx="880">
                  <c:v>0.159495</c:v>
                </c:pt>
                <c:pt idx="881">
                  <c:v>-1.52068</c:v>
                </c:pt>
                <c:pt idx="882">
                  <c:v>4.4762000000000003E-2</c:v>
                </c:pt>
                <c:pt idx="883">
                  <c:v>-1.2417899999999999</c:v>
                </c:pt>
                <c:pt idx="884">
                  <c:v>0.183751</c:v>
                </c:pt>
                <c:pt idx="885">
                  <c:v>0.14602799999999999</c:v>
                </c:pt>
                <c:pt idx="886">
                  <c:v>-0.53210999999999997</c:v>
                </c:pt>
                <c:pt idx="887">
                  <c:v>-1.0279</c:v>
                </c:pt>
                <c:pt idx="888">
                  <c:v>0.65239199999999997</c:v>
                </c:pt>
                <c:pt idx="889">
                  <c:v>0.146429</c:v>
                </c:pt>
                <c:pt idx="890">
                  <c:v>0.29258099999999998</c:v>
                </c:pt>
                <c:pt idx="891">
                  <c:v>0.24775</c:v>
                </c:pt>
                <c:pt idx="892">
                  <c:v>0.38044499999999998</c:v>
                </c:pt>
                <c:pt idx="893">
                  <c:v>1.0019800000000001</c:v>
                </c:pt>
                <c:pt idx="894">
                  <c:v>-1.9646600000000001</c:v>
                </c:pt>
                <c:pt idx="895">
                  <c:v>-0.82909699999999997</c:v>
                </c:pt>
                <c:pt idx="896">
                  <c:v>0.60948999999999998</c:v>
                </c:pt>
                <c:pt idx="897">
                  <c:v>-1.0471200000000001</c:v>
                </c:pt>
                <c:pt idx="898">
                  <c:v>7.8314999999999996E-2</c:v>
                </c:pt>
                <c:pt idx="899">
                  <c:v>3.4680000000000002E-3</c:v>
                </c:pt>
                <c:pt idx="900">
                  <c:v>-0.97815300000000005</c:v>
                </c:pt>
                <c:pt idx="901">
                  <c:v>0.59360199999999996</c:v>
                </c:pt>
                <c:pt idx="902">
                  <c:v>-1.23373</c:v>
                </c:pt>
                <c:pt idx="903">
                  <c:v>0.15012600000000001</c:v>
                </c:pt>
                <c:pt idx="904">
                  <c:v>-1.25501</c:v>
                </c:pt>
                <c:pt idx="905">
                  <c:v>-0.88911899999999999</c:v>
                </c:pt>
                <c:pt idx="906">
                  <c:v>1.4516</c:v>
                </c:pt>
                <c:pt idx="907">
                  <c:v>0.30569099999999999</c:v>
                </c:pt>
                <c:pt idx="908">
                  <c:v>0.619174</c:v>
                </c:pt>
                <c:pt idx="909">
                  <c:v>-0.176816</c:v>
                </c:pt>
                <c:pt idx="910">
                  <c:v>-0.13037000000000001</c:v>
                </c:pt>
                <c:pt idx="911">
                  <c:v>-0.50122</c:v>
                </c:pt>
                <c:pt idx="912">
                  <c:v>-0.77272099999999999</c:v>
                </c:pt>
                <c:pt idx="913">
                  <c:v>0.399837</c:v>
                </c:pt>
                <c:pt idx="914">
                  <c:v>0.84927600000000003</c:v>
                </c:pt>
                <c:pt idx="915">
                  <c:v>-0.23602799999999999</c:v>
                </c:pt>
                <c:pt idx="916">
                  <c:v>-0.12089900000000001</c:v>
                </c:pt>
                <c:pt idx="917">
                  <c:v>-1.2442899999999999</c:v>
                </c:pt>
                <c:pt idx="918">
                  <c:v>-0.99838899999999997</c:v>
                </c:pt>
                <c:pt idx="919">
                  <c:v>0.71107299999999996</c:v>
                </c:pt>
                <c:pt idx="920">
                  <c:v>-1.1599900000000001</c:v>
                </c:pt>
                <c:pt idx="921">
                  <c:v>-0.28730899999999998</c:v>
                </c:pt>
                <c:pt idx="922">
                  <c:v>-0.20316999999999999</c:v>
                </c:pt>
                <c:pt idx="923">
                  <c:v>0.71833599999999997</c:v>
                </c:pt>
                <c:pt idx="924">
                  <c:v>0.60583900000000002</c:v>
                </c:pt>
                <c:pt idx="925">
                  <c:v>0.55294500000000002</c:v>
                </c:pt>
                <c:pt idx="926">
                  <c:v>-0.27537200000000001</c:v>
                </c:pt>
                <c:pt idx="927">
                  <c:v>-0.19532099999999999</c:v>
                </c:pt>
                <c:pt idx="928">
                  <c:v>0.31802999999999998</c:v>
                </c:pt>
                <c:pt idx="929">
                  <c:v>-0.84795399999999999</c:v>
                </c:pt>
                <c:pt idx="930">
                  <c:v>0.17980099999999999</c:v>
                </c:pt>
                <c:pt idx="931">
                  <c:v>0.32923200000000002</c:v>
                </c:pt>
                <c:pt idx="932">
                  <c:v>0.242428</c:v>
                </c:pt>
                <c:pt idx="933">
                  <c:v>0.80043200000000003</c:v>
                </c:pt>
                <c:pt idx="934">
                  <c:v>0.490429</c:v>
                </c:pt>
                <c:pt idx="935">
                  <c:v>4.6639E-2</c:v>
                </c:pt>
                <c:pt idx="936">
                  <c:v>0.89653300000000002</c:v>
                </c:pt>
                <c:pt idx="937">
                  <c:v>0.45022800000000002</c:v>
                </c:pt>
                <c:pt idx="938">
                  <c:v>0.48636499999999999</c:v>
                </c:pt>
                <c:pt idx="939">
                  <c:v>0.376861</c:v>
                </c:pt>
                <c:pt idx="940">
                  <c:v>-0.13714999999999999</c:v>
                </c:pt>
                <c:pt idx="941">
                  <c:v>0.67599699999999996</c:v>
                </c:pt>
                <c:pt idx="942">
                  <c:v>0.93700499999999998</c:v>
                </c:pt>
                <c:pt idx="943">
                  <c:v>0.55979900000000005</c:v>
                </c:pt>
                <c:pt idx="944">
                  <c:v>0.32568399999999997</c:v>
                </c:pt>
                <c:pt idx="945">
                  <c:v>-0.76924999999999999</c:v>
                </c:pt>
                <c:pt idx="946">
                  <c:v>0.648123</c:v>
                </c:pt>
                <c:pt idx="947">
                  <c:v>0.88024500000000006</c:v>
                </c:pt>
                <c:pt idx="948">
                  <c:v>1.40483</c:v>
                </c:pt>
                <c:pt idx="949">
                  <c:v>0.69673700000000005</c:v>
                </c:pt>
                <c:pt idx="950">
                  <c:v>2.7972E-2</c:v>
                </c:pt>
                <c:pt idx="951">
                  <c:v>0.58852400000000005</c:v>
                </c:pt>
                <c:pt idx="952">
                  <c:v>-1.4433E-2</c:v>
                </c:pt>
                <c:pt idx="953">
                  <c:v>-0.23334099999999999</c:v>
                </c:pt>
                <c:pt idx="954">
                  <c:v>-0.68857299999999999</c:v>
                </c:pt>
                <c:pt idx="955">
                  <c:v>1.13934</c:v>
                </c:pt>
                <c:pt idx="956">
                  <c:v>-1.7313499999999999</c:v>
                </c:pt>
                <c:pt idx="957">
                  <c:v>0.94807900000000001</c:v>
                </c:pt>
                <c:pt idx="958">
                  <c:v>-0.728792</c:v>
                </c:pt>
                <c:pt idx="959">
                  <c:v>0.509046</c:v>
                </c:pt>
                <c:pt idx="960">
                  <c:v>1.1658200000000001</c:v>
                </c:pt>
                <c:pt idx="961">
                  <c:v>0.56356600000000001</c:v>
                </c:pt>
                <c:pt idx="962">
                  <c:v>0.67784</c:v>
                </c:pt>
                <c:pt idx="963">
                  <c:v>-1.0722100000000001</c:v>
                </c:pt>
                <c:pt idx="964">
                  <c:v>0.28179300000000002</c:v>
                </c:pt>
                <c:pt idx="965">
                  <c:v>0.33068900000000001</c:v>
                </c:pt>
                <c:pt idx="966">
                  <c:v>0.25540400000000002</c:v>
                </c:pt>
                <c:pt idx="967">
                  <c:v>0.52628200000000003</c:v>
                </c:pt>
                <c:pt idx="968">
                  <c:v>0.305454</c:v>
                </c:pt>
                <c:pt idx="969">
                  <c:v>-1.49207</c:v>
                </c:pt>
                <c:pt idx="970">
                  <c:v>-0.145924</c:v>
                </c:pt>
                <c:pt idx="971">
                  <c:v>-7.744E-3</c:v>
                </c:pt>
                <c:pt idx="972">
                  <c:v>-4.4164000000000002E-2</c:v>
                </c:pt>
                <c:pt idx="973">
                  <c:v>0.21512000000000001</c:v>
                </c:pt>
                <c:pt idx="974">
                  <c:v>-0.76163599999999998</c:v>
                </c:pt>
                <c:pt idx="975">
                  <c:v>-0.63498600000000005</c:v>
                </c:pt>
                <c:pt idx="976">
                  <c:v>0.27597899999999997</c:v>
                </c:pt>
                <c:pt idx="977">
                  <c:v>-0.257156</c:v>
                </c:pt>
                <c:pt idx="978">
                  <c:v>8.9058999999999999E-2</c:v>
                </c:pt>
                <c:pt idx="979">
                  <c:v>-2.4300999999999999</c:v>
                </c:pt>
                <c:pt idx="980">
                  <c:v>9.8456000000000002E-2</c:v>
                </c:pt>
                <c:pt idx="981">
                  <c:v>-0.28852499999999998</c:v>
                </c:pt>
                <c:pt idx="982">
                  <c:v>0.39424599999999999</c:v>
                </c:pt>
                <c:pt idx="983">
                  <c:v>0.65138499999999999</c:v>
                </c:pt>
                <c:pt idx="984">
                  <c:v>0.35005199999999997</c:v>
                </c:pt>
                <c:pt idx="985">
                  <c:v>-1.2308300000000001</c:v>
                </c:pt>
                <c:pt idx="986">
                  <c:v>0.54810800000000004</c:v>
                </c:pt>
                <c:pt idx="987">
                  <c:v>-0.47353499999999998</c:v>
                </c:pt>
                <c:pt idx="988">
                  <c:v>0.26418000000000003</c:v>
                </c:pt>
                <c:pt idx="989">
                  <c:v>0.37214799999999998</c:v>
                </c:pt>
                <c:pt idx="990">
                  <c:v>1.35721</c:v>
                </c:pt>
                <c:pt idx="991">
                  <c:v>0.58667000000000002</c:v>
                </c:pt>
                <c:pt idx="992">
                  <c:v>0.60381799999999997</c:v>
                </c:pt>
                <c:pt idx="993">
                  <c:v>0.48074099999999997</c:v>
                </c:pt>
                <c:pt idx="994">
                  <c:v>0.24782100000000001</c:v>
                </c:pt>
                <c:pt idx="995">
                  <c:v>0.49070900000000001</c:v>
                </c:pt>
                <c:pt idx="996">
                  <c:v>-7.7359999999999998E-3</c:v>
                </c:pt>
                <c:pt idx="997">
                  <c:v>0.57079999999999997</c:v>
                </c:pt>
                <c:pt idx="998">
                  <c:v>0.14488999999999999</c:v>
                </c:pt>
                <c:pt idx="999">
                  <c:v>0.42145100000000002</c:v>
                </c:pt>
                <c:pt idx="1000">
                  <c:v>0.62207199999999996</c:v>
                </c:pt>
                <c:pt idx="1001">
                  <c:v>-0.232878</c:v>
                </c:pt>
                <c:pt idx="1002">
                  <c:v>0.197103</c:v>
                </c:pt>
                <c:pt idx="1003">
                  <c:v>0.53005899999999995</c:v>
                </c:pt>
                <c:pt idx="1004">
                  <c:v>0.51676299999999997</c:v>
                </c:pt>
                <c:pt idx="1005">
                  <c:v>0.67115899999999995</c:v>
                </c:pt>
                <c:pt idx="1006">
                  <c:v>0.67501699999999998</c:v>
                </c:pt>
                <c:pt idx="1007">
                  <c:v>0.150893</c:v>
                </c:pt>
                <c:pt idx="1008">
                  <c:v>0.149562</c:v>
                </c:pt>
                <c:pt idx="1009">
                  <c:v>1.03332</c:v>
                </c:pt>
                <c:pt idx="1010">
                  <c:v>0.18226300000000001</c:v>
                </c:pt>
                <c:pt idx="1011">
                  <c:v>-0.16969000000000001</c:v>
                </c:pt>
                <c:pt idx="1012">
                  <c:v>0.17535200000000001</c:v>
                </c:pt>
                <c:pt idx="1013">
                  <c:v>-1.5542499999999999</c:v>
                </c:pt>
                <c:pt idx="1014">
                  <c:v>8.1242999999999996E-2</c:v>
                </c:pt>
                <c:pt idx="1015">
                  <c:v>-0.133328</c:v>
                </c:pt>
                <c:pt idx="1016">
                  <c:v>0.27075700000000003</c:v>
                </c:pt>
                <c:pt idx="1017">
                  <c:v>0.42671900000000001</c:v>
                </c:pt>
                <c:pt idx="1018">
                  <c:v>0.55471499999999996</c:v>
                </c:pt>
                <c:pt idx="1019">
                  <c:v>-8.2393999999999995E-2</c:v>
                </c:pt>
                <c:pt idx="1020">
                  <c:v>0.36216100000000001</c:v>
                </c:pt>
                <c:pt idx="1021">
                  <c:v>-1.1391999999999999E-2</c:v>
                </c:pt>
                <c:pt idx="1022">
                  <c:v>0.27516400000000002</c:v>
                </c:pt>
                <c:pt idx="1023">
                  <c:v>0.124893</c:v>
                </c:pt>
                <c:pt idx="1024">
                  <c:v>0.230381</c:v>
                </c:pt>
                <c:pt idx="1025">
                  <c:v>0.26478299999999999</c:v>
                </c:pt>
                <c:pt idx="1026">
                  <c:v>0.337115</c:v>
                </c:pt>
                <c:pt idx="1027">
                  <c:v>0.53872600000000004</c:v>
                </c:pt>
                <c:pt idx="1028">
                  <c:v>0.61758100000000005</c:v>
                </c:pt>
                <c:pt idx="1029">
                  <c:v>2.7463000000000001E-2</c:v>
                </c:pt>
                <c:pt idx="1030">
                  <c:v>0.113411</c:v>
                </c:pt>
                <c:pt idx="1031">
                  <c:v>-0.51272099999999998</c:v>
                </c:pt>
                <c:pt idx="1032">
                  <c:v>0.54738500000000001</c:v>
                </c:pt>
                <c:pt idx="1033">
                  <c:v>0.71931100000000003</c:v>
                </c:pt>
                <c:pt idx="1034">
                  <c:v>7.6788999999999996E-2</c:v>
                </c:pt>
                <c:pt idx="1035">
                  <c:v>0.227769</c:v>
                </c:pt>
                <c:pt idx="1036">
                  <c:v>0.59540999999999999</c:v>
                </c:pt>
                <c:pt idx="1037">
                  <c:v>0.611263</c:v>
                </c:pt>
                <c:pt idx="1038">
                  <c:v>7.3585999999999999E-2</c:v>
                </c:pt>
                <c:pt idx="1039">
                  <c:v>8.2530999999999993E-2</c:v>
                </c:pt>
                <c:pt idx="1040">
                  <c:v>-1.4186799999999999</c:v>
                </c:pt>
                <c:pt idx="1041">
                  <c:v>0.16183500000000001</c:v>
                </c:pt>
                <c:pt idx="1042">
                  <c:v>0.81960200000000005</c:v>
                </c:pt>
                <c:pt idx="1043">
                  <c:v>0.212201</c:v>
                </c:pt>
                <c:pt idx="1044">
                  <c:v>-0.16431799999999999</c:v>
                </c:pt>
                <c:pt idx="1045">
                  <c:v>0.93776099999999996</c:v>
                </c:pt>
                <c:pt idx="1046">
                  <c:v>0.34226899999999999</c:v>
                </c:pt>
                <c:pt idx="1047">
                  <c:v>1.1455500000000001</c:v>
                </c:pt>
                <c:pt idx="1048">
                  <c:v>-1.09684</c:v>
                </c:pt>
                <c:pt idx="1049">
                  <c:v>3.8318999999999999E-2</c:v>
                </c:pt>
                <c:pt idx="1050">
                  <c:v>0.64851000000000003</c:v>
                </c:pt>
                <c:pt idx="1051">
                  <c:v>0.55637400000000004</c:v>
                </c:pt>
                <c:pt idx="1052">
                  <c:v>0.40231</c:v>
                </c:pt>
                <c:pt idx="1053">
                  <c:v>0.53060600000000002</c:v>
                </c:pt>
                <c:pt idx="1054">
                  <c:v>0.11674</c:v>
                </c:pt>
                <c:pt idx="1055">
                  <c:v>0.42424000000000001</c:v>
                </c:pt>
                <c:pt idx="1056">
                  <c:v>0.56369000000000002</c:v>
                </c:pt>
                <c:pt idx="1057">
                  <c:v>-1.7095100000000001</c:v>
                </c:pt>
                <c:pt idx="1058">
                  <c:v>0.93438100000000002</c:v>
                </c:pt>
                <c:pt idx="1059">
                  <c:v>-0.14399400000000001</c:v>
                </c:pt>
                <c:pt idx="1060">
                  <c:v>1.8978999999999999E-2</c:v>
                </c:pt>
                <c:pt idx="1061">
                  <c:v>1.6962000000000001E-2</c:v>
                </c:pt>
                <c:pt idx="1062">
                  <c:v>0.763266</c:v>
                </c:pt>
                <c:pt idx="1063">
                  <c:v>0.28865600000000002</c:v>
                </c:pt>
                <c:pt idx="1064">
                  <c:v>0.69001500000000004</c:v>
                </c:pt>
                <c:pt idx="1065">
                  <c:v>0.99699000000000004</c:v>
                </c:pt>
                <c:pt idx="1066">
                  <c:v>0.83440400000000003</c:v>
                </c:pt>
                <c:pt idx="1067">
                  <c:v>0.67879699999999998</c:v>
                </c:pt>
                <c:pt idx="1068">
                  <c:v>0.51803299999999997</c:v>
                </c:pt>
                <c:pt idx="1069">
                  <c:v>0.248279</c:v>
                </c:pt>
                <c:pt idx="1070">
                  <c:v>0.76633099999999998</c:v>
                </c:pt>
                <c:pt idx="1071">
                  <c:v>1.0052700000000001</c:v>
                </c:pt>
                <c:pt idx="1072">
                  <c:v>1.1094599999999999</c:v>
                </c:pt>
                <c:pt idx="1073">
                  <c:v>0.51039000000000001</c:v>
                </c:pt>
                <c:pt idx="1074">
                  <c:v>-6.2923000000000007E-2</c:v>
                </c:pt>
                <c:pt idx="1075">
                  <c:v>0.35622799999999999</c:v>
                </c:pt>
                <c:pt idx="1076">
                  <c:v>0.58316299999999999</c:v>
                </c:pt>
                <c:pt idx="1077">
                  <c:v>1.07538</c:v>
                </c:pt>
                <c:pt idx="1078">
                  <c:v>0.31999699999999998</c:v>
                </c:pt>
                <c:pt idx="1079">
                  <c:v>0.314994</c:v>
                </c:pt>
                <c:pt idx="1080">
                  <c:v>0.14444899999999999</c:v>
                </c:pt>
                <c:pt idx="1081">
                  <c:v>0.23796</c:v>
                </c:pt>
                <c:pt idx="1082">
                  <c:v>0.46394200000000002</c:v>
                </c:pt>
                <c:pt idx="1083">
                  <c:v>0.42463899999999999</c:v>
                </c:pt>
                <c:pt idx="1084">
                  <c:v>1.8176999999999999E-2</c:v>
                </c:pt>
                <c:pt idx="1085">
                  <c:v>0.380328</c:v>
                </c:pt>
                <c:pt idx="1086">
                  <c:v>-0.14607200000000001</c:v>
                </c:pt>
                <c:pt idx="1087">
                  <c:v>0.21796399999999999</c:v>
                </c:pt>
                <c:pt idx="1088">
                  <c:v>0.70744799999999997</c:v>
                </c:pt>
                <c:pt idx="1089">
                  <c:v>0.25403799999999999</c:v>
                </c:pt>
                <c:pt idx="1090">
                  <c:v>0.18142</c:v>
                </c:pt>
                <c:pt idx="1091">
                  <c:v>0.77624099999999996</c:v>
                </c:pt>
                <c:pt idx="1092">
                  <c:v>6.3733999999999999E-2</c:v>
                </c:pt>
                <c:pt idx="1093">
                  <c:v>0.31900000000000001</c:v>
                </c:pt>
                <c:pt idx="1094">
                  <c:v>0.81946399999999997</c:v>
                </c:pt>
                <c:pt idx="1095">
                  <c:v>2.6734000000000001E-2</c:v>
                </c:pt>
                <c:pt idx="1096">
                  <c:v>0.30812499999999998</c:v>
                </c:pt>
                <c:pt idx="1097">
                  <c:v>1.1556E-2</c:v>
                </c:pt>
                <c:pt idx="1098">
                  <c:v>-0.99163500000000004</c:v>
                </c:pt>
                <c:pt idx="1099">
                  <c:v>0.493705</c:v>
                </c:pt>
                <c:pt idx="1100">
                  <c:v>7.3151999999999995E-2</c:v>
                </c:pt>
                <c:pt idx="1101">
                  <c:v>0.15116599999999999</c:v>
                </c:pt>
                <c:pt idx="1102">
                  <c:v>0.42096</c:v>
                </c:pt>
                <c:pt idx="1103">
                  <c:v>0.43616899999999997</c:v>
                </c:pt>
                <c:pt idx="1104">
                  <c:v>0.73124100000000003</c:v>
                </c:pt>
                <c:pt idx="1105">
                  <c:v>0.51545300000000005</c:v>
                </c:pt>
                <c:pt idx="1106">
                  <c:v>0.65415900000000005</c:v>
                </c:pt>
                <c:pt idx="1107">
                  <c:v>0.689697</c:v>
                </c:pt>
                <c:pt idx="1108">
                  <c:v>0.46228599999999997</c:v>
                </c:pt>
                <c:pt idx="1109">
                  <c:v>5.3671999999999997E-2</c:v>
                </c:pt>
                <c:pt idx="1110">
                  <c:v>0.214313</c:v>
                </c:pt>
                <c:pt idx="1111">
                  <c:v>5.4621999999999997E-2</c:v>
                </c:pt>
                <c:pt idx="1112">
                  <c:v>-6.7616999999999997E-2</c:v>
                </c:pt>
                <c:pt idx="1113">
                  <c:v>0.58852199999999999</c:v>
                </c:pt>
                <c:pt idx="1114">
                  <c:v>-0.416688</c:v>
                </c:pt>
                <c:pt idx="1115">
                  <c:v>1.0574600000000001</c:v>
                </c:pt>
                <c:pt idx="1116">
                  <c:v>0.36558800000000002</c:v>
                </c:pt>
                <c:pt idx="1117">
                  <c:v>3.5031E-2</c:v>
                </c:pt>
                <c:pt idx="1118">
                  <c:v>0.29677500000000001</c:v>
                </c:pt>
                <c:pt idx="1119">
                  <c:v>0.178177</c:v>
                </c:pt>
                <c:pt idx="1120">
                  <c:v>-0.21045900000000001</c:v>
                </c:pt>
                <c:pt idx="1121">
                  <c:v>-0.55867199999999995</c:v>
                </c:pt>
                <c:pt idx="1122">
                  <c:v>0.91245799999999999</c:v>
                </c:pt>
                <c:pt idx="1123">
                  <c:v>8.9789999999999991E-3</c:v>
                </c:pt>
                <c:pt idx="1124">
                  <c:v>0.98547399999999996</c:v>
                </c:pt>
                <c:pt idx="1125">
                  <c:v>0.62915500000000002</c:v>
                </c:pt>
                <c:pt idx="1126">
                  <c:v>-0.62249399999999999</c:v>
                </c:pt>
                <c:pt idx="1127">
                  <c:v>-0.429699</c:v>
                </c:pt>
                <c:pt idx="1128">
                  <c:v>0.75063899999999995</c:v>
                </c:pt>
                <c:pt idx="1129">
                  <c:v>0.51494799999999996</c:v>
                </c:pt>
                <c:pt idx="1130">
                  <c:v>1.42754</c:v>
                </c:pt>
                <c:pt idx="1131">
                  <c:v>0.38281999999999999</c:v>
                </c:pt>
                <c:pt idx="1132">
                  <c:v>0.41360999999999998</c:v>
                </c:pt>
                <c:pt idx="1133">
                  <c:v>0.56593099999999996</c:v>
                </c:pt>
                <c:pt idx="1134">
                  <c:v>0.20305699999999999</c:v>
                </c:pt>
                <c:pt idx="1135">
                  <c:v>-0.39135500000000001</c:v>
                </c:pt>
                <c:pt idx="1136">
                  <c:v>0.28969200000000001</c:v>
                </c:pt>
                <c:pt idx="1137">
                  <c:v>-0.12622900000000001</c:v>
                </c:pt>
                <c:pt idx="1138">
                  <c:v>4.4422000000000003E-2</c:v>
                </c:pt>
                <c:pt idx="1139">
                  <c:v>7.2545999999999999E-2</c:v>
                </c:pt>
                <c:pt idx="1140">
                  <c:v>0.46186100000000002</c:v>
                </c:pt>
                <c:pt idx="1141">
                  <c:v>0.74003200000000002</c:v>
                </c:pt>
                <c:pt idx="1142">
                  <c:v>-0.12110600000000001</c:v>
                </c:pt>
                <c:pt idx="1143">
                  <c:v>9.1127E-2</c:v>
                </c:pt>
                <c:pt idx="1144">
                  <c:v>0.190387</c:v>
                </c:pt>
                <c:pt idx="1145">
                  <c:v>0.42939100000000002</c:v>
                </c:pt>
                <c:pt idx="1146">
                  <c:v>5.8770999999999997E-2</c:v>
                </c:pt>
                <c:pt idx="1147">
                  <c:v>2.6405999999999999E-2</c:v>
                </c:pt>
                <c:pt idx="1148">
                  <c:v>0.51994200000000002</c:v>
                </c:pt>
                <c:pt idx="1149">
                  <c:v>1.06667</c:v>
                </c:pt>
                <c:pt idx="1150">
                  <c:v>-0.24888299999999999</c:v>
                </c:pt>
                <c:pt idx="1151">
                  <c:v>0.111674</c:v>
                </c:pt>
                <c:pt idx="1152">
                  <c:v>0.38662999999999997</c:v>
                </c:pt>
                <c:pt idx="1153">
                  <c:v>0.16328300000000001</c:v>
                </c:pt>
                <c:pt idx="1154">
                  <c:v>0.56405000000000005</c:v>
                </c:pt>
                <c:pt idx="1155">
                  <c:v>0.29336499999999999</c:v>
                </c:pt>
                <c:pt idx="1156">
                  <c:v>-4.7721E-2</c:v>
                </c:pt>
                <c:pt idx="1157">
                  <c:v>0.70941799999999999</c:v>
                </c:pt>
                <c:pt idx="1158">
                  <c:v>0.88778900000000005</c:v>
                </c:pt>
                <c:pt idx="1159">
                  <c:v>0.33493699999999998</c:v>
                </c:pt>
                <c:pt idx="1160">
                  <c:v>0.24718599999999999</c:v>
                </c:pt>
                <c:pt idx="1161">
                  <c:v>0.54933900000000002</c:v>
                </c:pt>
                <c:pt idx="1162">
                  <c:v>0.66780899999999999</c:v>
                </c:pt>
                <c:pt idx="1163">
                  <c:v>-0.71509599999999995</c:v>
                </c:pt>
                <c:pt idx="1164">
                  <c:v>0.44906000000000001</c:v>
                </c:pt>
                <c:pt idx="1165">
                  <c:v>0.69939899999999999</c:v>
                </c:pt>
                <c:pt idx="1166">
                  <c:v>-0.25336599999999998</c:v>
                </c:pt>
                <c:pt idx="1167">
                  <c:v>1.1681600000000001</c:v>
                </c:pt>
                <c:pt idx="1168">
                  <c:v>-0.73673</c:v>
                </c:pt>
                <c:pt idx="1169">
                  <c:v>0.26225500000000002</c:v>
                </c:pt>
                <c:pt idx="1170">
                  <c:v>0.58708499999999997</c:v>
                </c:pt>
                <c:pt idx="1171">
                  <c:v>0.54833399999999999</c:v>
                </c:pt>
                <c:pt idx="1172">
                  <c:v>0.44078899999999999</c:v>
                </c:pt>
                <c:pt idx="1173">
                  <c:v>-0.90565600000000002</c:v>
                </c:pt>
                <c:pt idx="1174">
                  <c:v>0.75227299999999997</c:v>
                </c:pt>
                <c:pt idx="1175">
                  <c:v>7.6728000000000005E-2</c:v>
                </c:pt>
                <c:pt idx="1176">
                  <c:v>0.73042399999999996</c:v>
                </c:pt>
                <c:pt idx="1177">
                  <c:v>-3.6830000000000001E-3</c:v>
                </c:pt>
                <c:pt idx="1178">
                  <c:v>0.63034800000000002</c:v>
                </c:pt>
                <c:pt idx="1179">
                  <c:v>0.26203900000000002</c:v>
                </c:pt>
                <c:pt idx="1180">
                  <c:v>0.41424299999999997</c:v>
                </c:pt>
                <c:pt idx="1181">
                  <c:v>0.47045900000000002</c:v>
                </c:pt>
                <c:pt idx="1182">
                  <c:v>1.9800000000000002E-2</c:v>
                </c:pt>
                <c:pt idx="1183">
                  <c:v>0.25360199999999999</c:v>
                </c:pt>
                <c:pt idx="1184">
                  <c:v>0.299151</c:v>
                </c:pt>
                <c:pt idx="1185">
                  <c:v>0.53026700000000004</c:v>
                </c:pt>
                <c:pt idx="1186">
                  <c:v>0.24956400000000001</c:v>
                </c:pt>
                <c:pt idx="1187">
                  <c:v>0.53278999999999999</c:v>
                </c:pt>
                <c:pt idx="1188">
                  <c:v>0.41648800000000002</c:v>
                </c:pt>
                <c:pt idx="1189">
                  <c:v>0.23688000000000001</c:v>
                </c:pt>
                <c:pt idx="1190">
                  <c:v>0.409026</c:v>
                </c:pt>
                <c:pt idx="1191">
                  <c:v>1.14401</c:v>
                </c:pt>
                <c:pt idx="1192">
                  <c:v>0.19004499999999999</c:v>
                </c:pt>
                <c:pt idx="1193">
                  <c:v>0.50980400000000003</c:v>
                </c:pt>
                <c:pt idx="1194">
                  <c:v>0.180227</c:v>
                </c:pt>
                <c:pt idx="1195">
                  <c:v>-0.21635499999999999</c:v>
                </c:pt>
                <c:pt idx="1196">
                  <c:v>0.58498700000000003</c:v>
                </c:pt>
                <c:pt idx="1197">
                  <c:v>0.83196700000000001</c:v>
                </c:pt>
                <c:pt idx="1198">
                  <c:v>0.51452699999999996</c:v>
                </c:pt>
                <c:pt idx="1199">
                  <c:v>0.530474</c:v>
                </c:pt>
                <c:pt idx="1200">
                  <c:v>1.8405999999999999E-2</c:v>
                </c:pt>
                <c:pt idx="1201">
                  <c:v>-1.6761999999999999E-2</c:v>
                </c:pt>
                <c:pt idx="1202">
                  <c:v>0.480964</c:v>
                </c:pt>
                <c:pt idx="1203">
                  <c:v>0.19176199999999999</c:v>
                </c:pt>
                <c:pt idx="1204">
                  <c:v>0.67538699999999996</c:v>
                </c:pt>
                <c:pt idx="1205">
                  <c:v>0.83653299999999997</c:v>
                </c:pt>
                <c:pt idx="1206">
                  <c:v>0.49330299999999999</c:v>
                </c:pt>
                <c:pt idx="1207">
                  <c:v>0.66991400000000001</c:v>
                </c:pt>
                <c:pt idx="1208">
                  <c:v>0.44748399999999999</c:v>
                </c:pt>
                <c:pt idx="1209">
                  <c:v>0.93496999999999997</c:v>
                </c:pt>
                <c:pt idx="1210">
                  <c:v>0.60112699999999997</c:v>
                </c:pt>
                <c:pt idx="1211">
                  <c:v>3.1996999999999998E-2</c:v>
                </c:pt>
                <c:pt idx="1212">
                  <c:v>2.4559999999999998E-3</c:v>
                </c:pt>
                <c:pt idx="1213">
                  <c:v>0.208812</c:v>
                </c:pt>
                <c:pt idx="1214">
                  <c:v>0.60811499999999996</c:v>
                </c:pt>
                <c:pt idx="1215">
                  <c:v>0.12453699999999999</c:v>
                </c:pt>
                <c:pt idx="1216">
                  <c:v>0.101492</c:v>
                </c:pt>
                <c:pt idx="1217">
                  <c:v>6.2688999999999995E-2</c:v>
                </c:pt>
                <c:pt idx="1218">
                  <c:v>0.113107</c:v>
                </c:pt>
                <c:pt idx="1219">
                  <c:v>0.30422100000000002</c:v>
                </c:pt>
                <c:pt idx="1220">
                  <c:v>5.4923E-2</c:v>
                </c:pt>
                <c:pt idx="1221">
                  <c:v>-0.13006799999999999</c:v>
                </c:pt>
                <c:pt idx="1222">
                  <c:v>-0.12484199999999999</c:v>
                </c:pt>
                <c:pt idx="1223">
                  <c:v>1.4555199999999999</c:v>
                </c:pt>
                <c:pt idx="1224">
                  <c:v>0.56523299999999999</c:v>
                </c:pt>
                <c:pt idx="1225">
                  <c:v>-0.18484300000000001</c:v>
                </c:pt>
                <c:pt idx="1226">
                  <c:v>0.59452499999999997</c:v>
                </c:pt>
                <c:pt idx="1227">
                  <c:v>0.60741999999999996</c:v>
                </c:pt>
                <c:pt idx="1228">
                  <c:v>-0.115519</c:v>
                </c:pt>
                <c:pt idx="1229">
                  <c:v>0.119782</c:v>
                </c:pt>
                <c:pt idx="1230">
                  <c:v>1.0427200000000001</c:v>
                </c:pt>
                <c:pt idx="1231">
                  <c:v>-0.20635200000000001</c:v>
                </c:pt>
                <c:pt idx="1232">
                  <c:v>0.45318900000000001</c:v>
                </c:pt>
                <c:pt idx="1233">
                  <c:v>0.83596000000000004</c:v>
                </c:pt>
                <c:pt idx="1234">
                  <c:v>0.809612</c:v>
                </c:pt>
                <c:pt idx="1235">
                  <c:v>-6.6110000000000002E-2</c:v>
                </c:pt>
                <c:pt idx="1236">
                  <c:v>-8.2939999999999993E-3</c:v>
                </c:pt>
                <c:pt idx="1237">
                  <c:v>-0.16827600000000001</c:v>
                </c:pt>
                <c:pt idx="1238">
                  <c:v>-0.15769</c:v>
                </c:pt>
                <c:pt idx="1239">
                  <c:v>-0.41473300000000002</c:v>
                </c:pt>
                <c:pt idx="1240">
                  <c:v>0.89852200000000004</c:v>
                </c:pt>
                <c:pt idx="1241">
                  <c:v>0.45387899999999998</c:v>
                </c:pt>
                <c:pt idx="1242">
                  <c:v>-0.23574899999999999</c:v>
                </c:pt>
                <c:pt idx="1243">
                  <c:v>0.36716399999999999</c:v>
                </c:pt>
                <c:pt idx="1244">
                  <c:v>0.128474</c:v>
                </c:pt>
                <c:pt idx="1245">
                  <c:v>0.61834199999999995</c:v>
                </c:pt>
                <c:pt idx="1246">
                  <c:v>0.126439</c:v>
                </c:pt>
                <c:pt idx="1247">
                  <c:v>-0.24343000000000001</c:v>
                </c:pt>
                <c:pt idx="1248">
                  <c:v>0.65878499999999995</c:v>
                </c:pt>
                <c:pt idx="1249">
                  <c:v>-0.36961899999999998</c:v>
                </c:pt>
                <c:pt idx="1250">
                  <c:v>-1.95621</c:v>
                </c:pt>
                <c:pt idx="1251">
                  <c:v>-0.44269700000000001</c:v>
                </c:pt>
                <c:pt idx="1252">
                  <c:v>0.679423</c:v>
                </c:pt>
                <c:pt idx="1253">
                  <c:v>0.42801299999999998</c:v>
                </c:pt>
                <c:pt idx="1254">
                  <c:v>0.33879199999999998</c:v>
                </c:pt>
                <c:pt idx="1255">
                  <c:v>6.7887000000000003E-2</c:v>
                </c:pt>
                <c:pt idx="1256">
                  <c:v>-1.0743400000000001</c:v>
                </c:pt>
                <c:pt idx="1257">
                  <c:v>0.66428500000000001</c:v>
                </c:pt>
                <c:pt idx="1258">
                  <c:v>-0.244612</c:v>
                </c:pt>
                <c:pt idx="1259">
                  <c:v>-1.22797</c:v>
                </c:pt>
                <c:pt idx="1260">
                  <c:v>0.44781799999999999</c:v>
                </c:pt>
                <c:pt idx="1261">
                  <c:v>0.77827500000000005</c:v>
                </c:pt>
                <c:pt idx="1262">
                  <c:v>-0.70332700000000004</c:v>
                </c:pt>
                <c:pt idx="1263">
                  <c:v>0.62152700000000005</c:v>
                </c:pt>
                <c:pt idx="1264">
                  <c:v>-0.66128799999999999</c:v>
                </c:pt>
                <c:pt idx="1265">
                  <c:v>-1.70577</c:v>
                </c:pt>
                <c:pt idx="1266">
                  <c:v>-0.59150199999999997</c:v>
                </c:pt>
                <c:pt idx="1267">
                  <c:v>-0.71130400000000005</c:v>
                </c:pt>
                <c:pt idx="1268">
                  <c:v>0.17861299999999999</c:v>
                </c:pt>
                <c:pt idx="1269">
                  <c:v>-1.3085100000000001</c:v>
                </c:pt>
                <c:pt idx="1270">
                  <c:v>3.3978000000000001E-2</c:v>
                </c:pt>
                <c:pt idx="1271">
                  <c:v>-1.4862E-2</c:v>
                </c:pt>
                <c:pt idx="1272">
                  <c:v>0.11858299999999999</c:v>
                </c:pt>
                <c:pt idx="1273">
                  <c:v>-1.12995</c:v>
                </c:pt>
                <c:pt idx="1274">
                  <c:v>-1.6995100000000001</c:v>
                </c:pt>
                <c:pt idx="1275">
                  <c:v>-1.9400200000000001</c:v>
                </c:pt>
                <c:pt idx="1276">
                  <c:v>0.52894300000000005</c:v>
                </c:pt>
                <c:pt idx="1277">
                  <c:v>0.340391</c:v>
                </c:pt>
                <c:pt idx="1278">
                  <c:v>-0.92109700000000005</c:v>
                </c:pt>
                <c:pt idx="1279">
                  <c:v>-1.6031</c:v>
                </c:pt>
                <c:pt idx="1280">
                  <c:v>0.319156</c:v>
                </c:pt>
                <c:pt idx="1281">
                  <c:v>0.26563900000000001</c:v>
                </c:pt>
                <c:pt idx="1282">
                  <c:v>-0.25909199999999999</c:v>
                </c:pt>
                <c:pt idx="1283">
                  <c:v>-2.3331999999999999E-2</c:v>
                </c:pt>
                <c:pt idx="1284">
                  <c:v>-1.90794</c:v>
                </c:pt>
                <c:pt idx="1285">
                  <c:v>-0.72115899999999999</c:v>
                </c:pt>
                <c:pt idx="1286">
                  <c:v>-1.40849</c:v>
                </c:pt>
                <c:pt idx="1287">
                  <c:v>0.19623499999999999</c:v>
                </c:pt>
                <c:pt idx="1288">
                  <c:v>-0.95165900000000003</c:v>
                </c:pt>
                <c:pt idx="1289">
                  <c:v>0.40611999999999998</c:v>
                </c:pt>
                <c:pt idx="1290">
                  <c:v>0.69611400000000001</c:v>
                </c:pt>
                <c:pt idx="1291">
                  <c:v>-0.62396600000000002</c:v>
                </c:pt>
                <c:pt idx="1292">
                  <c:v>0.48236499999999999</c:v>
                </c:pt>
                <c:pt idx="1293">
                  <c:v>1.0180499999999999</c:v>
                </c:pt>
                <c:pt idx="1294">
                  <c:v>-0.99770400000000004</c:v>
                </c:pt>
                <c:pt idx="1295">
                  <c:v>-0.77406900000000001</c:v>
                </c:pt>
                <c:pt idx="1296">
                  <c:v>0.187608</c:v>
                </c:pt>
                <c:pt idx="1297">
                  <c:v>0.112595</c:v>
                </c:pt>
                <c:pt idx="1298">
                  <c:v>-1.45695</c:v>
                </c:pt>
                <c:pt idx="1299">
                  <c:v>0.31709799999999999</c:v>
                </c:pt>
                <c:pt idx="1300">
                  <c:v>0.48031499999999999</c:v>
                </c:pt>
                <c:pt idx="1301">
                  <c:v>0.323878</c:v>
                </c:pt>
                <c:pt idx="1302">
                  <c:v>-0.233435</c:v>
                </c:pt>
                <c:pt idx="1303">
                  <c:v>0.55060900000000002</c:v>
                </c:pt>
                <c:pt idx="1304">
                  <c:v>-4.8586999999999998E-2</c:v>
                </c:pt>
                <c:pt idx="1305">
                  <c:v>-6.744E-2</c:v>
                </c:pt>
                <c:pt idx="1306">
                  <c:v>-0.29638399999999998</c:v>
                </c:pt>
                <c:pt idx="1307">
                  <c:v>1.8654E-2</c:v>
                </c:pt>
                <c:pt idx="1308">
                  <c:v>-1.40974</c:v>
                </c:pt>
                <c:pt idx="1309">
                  <c:v>-1.13341</c:v>
                </c:pt>
                <c:pt idx="1310">
                  <c:v>0.34896500000000003</c:v>
                </c:pt>
                <c:pt idx="1311">
                  <c:v>0.55872200000000005</c:v>
                </c:pt>
                <c:pt idx="1312">
                  <c:v>0.289377</c:v>
                </c:pt>
                <c:pt idx="1313">
                  <c:v>0.43258099999999999</c:v>
                </c:pt>
                <c:pt idx="1314">
                  <c:v>-0.74655800000000005</c:v>
                </c:pt>
                <c:pt idx="1315">
                  <c:v>0.33057399999999998</c:v>
                </c:pt>
                <c:pt idx="1316">
                  <c:v>-2.05924</c:v>
                </c:pt>
                <c:pt idx="1317">
                  <c:v>0.48441400000000001</c:v>
                </c:pt>
                <c:pt idx="1318">
                  <c:v>-1.33148</c:v>
                </c:pt>
                <c:pt idx="1319">
                  <c:v>0.52070399999999994</c:v>
                </c:pt>
                <c:pt idx="1320">
                  <c:v>0.15671299999999999</c:v>
                </c:pt>
                <c:pt idx="1321">
                  <c:v>-0.74046800000000002</c:v>
                </c:pt>
                <c:pt idx="1322">
                  <c:v>-1.7955000000000001</c:v>
                </c:pt>
                <c:pt idx="1323">
                  <c:v>-0.84123599999999998</c:v>
                </c:pt>
                <c:pt idx="1324">
                  <c:v>0.23100599999999999</c:v>
                </c:pt>
                <c:pt idx="1325">
                  <c:v>-0.185506</c:v>
                </c:pt>
                <c:pt idx="1326">
                  <c:v>0.98426000000000002</c:v>
                </c:pt>
                <c:pt idx="1327">
                  <c:v>1.57822</c:v>
                </c:pt>
                <c:pt idx="1328">
                  <c:v>0.232408</c:v>
                </c:pt>
                <c:pt idx="1329">
                  <c:v>0.80270699999999995</c:v>
                </c:pt>
                <c:pt idx="1330">
                  <c:v>0.62708200000000003</c:v>
                </c:pt>
                <c:pt idx="1331">
                  <c:v>0.515378</c:v>
                </c:pt>
                <c:pt idx="1332">
                  <c:v>0.34631099999999998</c:v>
                </c:pt>
                <c:pt idx="1333">
                  <c:v>0.61470100000000005</c:v>
                </c:pt>
                <c:pt idx="1334">
                  <c:v>0.16505400000000001</c:v>
                </c:pt>
                <c:pt idx="1335">
                  <c:v>0.67226699999999995</c:v>
                </c:pt>
                <c:pt idx="1336">
                  <c:v>0.473327</c:v>
                </c:pt>
                <c:pt idx="1337">
                  <c:v>0.52394799999999997</c:v>
                </c:pt>
                <c:pt idx="1338">
                  <c:v>0.29396899999999998</c:v>
                </c:pt>
                <c:pt idx="1339">
                  <c:v>0.58809100000000003</c:v>
                </c:pt>
                <c:pt idx="1340">
                  <c:v>0.80711200000000005</c:v>
                </c:pt>
                <c:pt idx="1341">
                  <c:v>4.3323E-2</c:v>
                </c:pt>
                <c:pt idx="1342">
                  <c:v>6.1143000000000003E-2</c:v>
                </c:pt>
                <c:pt idx="1343">
                  <c:v>0.536439</c:v>
                </c:pt>
                <c:pt idx="1344">
                  <c:v>0.60661799999999999</c:v>
                </c:pt>
                <c:pt idx="1345">
                  <c:v>0.450847</c:v>
                </c:pt>
                <c:pt idx="1346">
                  <c:v>0.59618599999999999</c:v>
                </c:pt>
                <c:pt idx="1347">
                  <c:v>0.39324100000000001</c:v>
                </c:pt>
                <c:pt idx="1348">
                  <c:v>0.72448599999999996</c:v>
                </c:pt>
                <c:pt idx="1349">
                  <c:v>0.52365700000000004</c:v>
                </c:pt>
                <c:pt idx="1350">
                  <c:v>0.47623399999999999</c:v>
                </c:pt>
                <c:pt idx="1351">
                  <c:v>0.89547200000000005</c:v>
                </c:pt>
                <c:pt idx="1352">
                  <c:v>1.07602</c:v>
                </c:pt>
                <c:pt idx="1353">
                  <c:v>3.6442000000000002E-2</c:v>
                </c:pt>
                <c:pt idx="1354">
                  <c:v>0.57632499999999998</c:v>
                </c:pt>
                <c:pt idx="1355">
                  <c:v>0.712924</c:v>
                </c:pt>
                <c:pt idx="1356">
                  <c:v>1.33571</c:v>
                </c:pt>
                <c:pt idx="1357">
                  <c:v>1.6317699999999999</c:v>
                </c:pt>
                <c:pt idx="1358">
                  <c:v>0.65808100000000003</c:v>
                </c:pt>
                <c:pt idx="1359">
                  <c:v>0.54047299999999998</c:v>
                </c:pt>
                <c:pt idx="1360">
                  <c:v>-0.16054299999999999</c:v>
                </c:pt>
                <c:pt idx="1361">
                  <c:v>0.32997300000000002</c:v>
                </c:pt>
                <c:pt idx="1362">
                  <c:v>1.3213999999999999</c:v>
                </c:pt>
                <c:pt idx="1363">
                  <c:v>1.2564200000000001</c:v>
                </c:pt>
                <c:pt idx="1364">
                  <c:v>0.53561000000000003</c:v>
                </c:pt>
                <c:pt idx="1365">
                  <c:v>0.81745000000000001</c:v>
                </c:pt>
                <c:pt idx="1366">
                  <c:v>0.79543699999999995</c:v>
                </c:pt>
                <c:pt idx="1367">
                  <c:v>0.49968899999999999</c:v>
                </c:pt>
                <c:pt idx="1368">
                  <c:v>0.19764100000000001</c:v>
                </c:pt>
                <c:pt idx="1369">
                  <c:v>0.79068799999999995</c:v>
                </c:pt>
                <c:pt idx="1370">
                  <c:v>0.68612200000000001</c:v>
                </c:pt>
                <c:pt idx="1371">
                  <c:v>0.368896</c:v>
                </c:pt>
                <c:pt idx="1372">
                  <c:v>0.77729599999999999</c:v>
                </c:pt>
                <c:pt idx="1373">
                  <c:v>-0.250002</c:v>
                </c:pt>
                <c:pt idx="1374">
                  <c:v>-1.6198699999999999</c:v>
                </c:pt>
                <c:pt idx="1375">
                  <c:v>0.35304400000000002</c:v>
                </c:pt>
                <c:pt idx="1376">
                  <c:v>0.63062300000000004</c:v>
                </c:pt>
                <c:pt idx="1377">
                  <c:v>0.78720400000000001</c:v>
                </c:pt>
                <c:pt idx="1378">
                  <c:v>1.0259199999999999</c:v>
                </c:pt>
                <c:pt idx="1379">
                  <c:v>0.53820500000000004</c:v>
                </c:pt>
                <c:pt idx="1380">
                  <c:v>0.66403599999999996</c:v>
                </c:pt>
                <c:pt idx="1381">
                  <c:v>-0.36306100000000002</c:v>
                </c:pt>
                <c:pt idx="1382">
                  <c:v>-0.56403099999999995</c:v>
                </c:pt>
                <c:pt idx="1383">
                  <c:v>0.745147</c:v>
                </c:pt>
                <c:pt idx="1384">
                  <c:v>0.26433499999999999</c:v>
                </c:pt>
                <c:pt idx="1385">
                  <c:v>0.42622399999999999</c:v>
                </c:pt>
                <c:pt idx="1386">
                  <c:v>0.36923800000000001</c:v>
                </c:pt>
                <c:pt idx="1387">
                  <c:v>0.35061300000000001</c:v>
                </c:pt>
                <c:pt idx="1388">
                  <c:v>0.24623400000000001</c:v>
                </c:pt>
                <c:pt idx="1389">
                  <c:v>0.44985599999999998</c:v>
                </c:pt>
                <c:pt idx="1390">
                  <c:v>4.4399000000000001E-2</c:v>
                </c:pt>
                <c:pt idx="1391">
                  <c:v>-0.86255800000000005</c:v>
                </c:pt>
                <c:pt idx="1392">
                  <c:v>0.62537299999999996</c:v>
                </c:pt>
                <c:pt idx="1393">
                  <c:v>0.29983700000000002</c:v>
                </c:pt>
                <c:pt idx="1394">
                  <c:v>0.10476199999999999</c:v>
                </c:pt>
                <c:pt idx="1395">
                  <c:v>0.67035400000000001</c:v>
                </c:pt>
                <c:pt idx="1396">
                  <c:v>0.70216100000000004</c:v>
                </c:pt>
                <c:pt idx="1397">
                  <c:v>0.61396200000000001</c:v>
                </c:pt>
                <c:pt idx="1398">
                  <c:v>0.459254</c:v>
                </c:pt>
                <c:pt idx="1399">
                  <c:v>-5.5962999999999999E-2</c:v>
                </c:pt>
                <c:pt idx="1400">
                  <c:v>0.85569099999999998</c:v>
                </c:pt>
                <c:pt idx="1401">
                  <c:v>0.219169</c:v>
                </c:pt>
                <c:pt idx="1402">
                  <c:v>0.42402200000000001</c:v>
                </c:pt>
                <c:pt idx="1403">
                  <c:v>3.7720999999999998E-2</c:v>
                </c:pt>
                <c:pt idx="1404">
                  <c:v>0.56781999999999999</c:v>
                </c:pt>
                <c:pt idx="1405">
                  <c:v>-0.43347999999999998</c:v>
                </c:pt>
                <c:pt idx="1406">
                  <c:v>-0.790049</c:v>
                </c:pt>
                <c:pt idx="1407">
                  <c:v>0.680477</c:v>
                </c:pt>
                <c:pt idx="1408">
                  <c:v>6.6670000000000002E-3</c:v>
                </c:pt>
                <c:pt idx="1409">
                  <c:v>-0.19330800000000001</c:v>
                </c:pt>
                <c:pt idx="1410">
                  <c:v>0.146923</c:v>
                </c:pt>
                <c:pt idx="1411">
                  <c:v>0.41320200000000001</c:v>
                </c:pt>
                <c:pt idx="1412">
                  <c:v>-0.78459100000000004</c:v>
                </c:pt>
                <c:pt idx="1413">
                  <c:v>-3.3478000000000001E-2</c:v>
                </c:pt>
                <c:pt idx="1414">
                  <c:v>-0.78459100000000004</c:v>
                </c:pt>
                <c:pt idx="1415">
                  <c:v>-0.88057300000000005</c:v>
                </c:pt>
                <c:pt idx="1416">
                  <c:v>0.1381</c:v>
                </c:pt>
                <c:pt idx="1417">
                  <c:v>0.47712199999999999</c:v>
                </c:pt>
                <c:pt idx="1418">
                  <c:v>0.321714</c:v>
                </c:pt>
                <c:pt idx="1419">
                  <c:v>0.49430600000000002</c:v>
                </c:pt>
                <c:pt idx="1420">
                  <c:v>-0.71718400000000004</c:v>
                </c:pt>
                <c:pt idx="1421">
                  <c:v>-0.86007</c:v>
                </c:pt>
                <c:pt idx="1422">
                  <c:v>-1.85002</c:v>
                </c:pt>
                <c:pt idx="1423">
                  <c:v>-0.96021199999999995</c:v>
                </c:pt>
                <c:pt idx="1424">
                  <c:v>-1.14693</c:v>
                </c:pt>
                <c:pt idx="1425">
                  <c:v>0.72329399999999999</c:v>
                </c:pt>
                <c:pt idx="1426">
                  <c:v>1.3815500000000001</c:v>
                </c:pt>
                <c:pt idx="1427">
                  <c:v>-0.39702500000000002</c:v>
                </c:pt>
                <c:pt idx="1428">
                  <c:v>0.98175500000000004</c:v>
                </c:pt>
                <c:pt idx="1429">
                  <c:v>-0.20186399999999999</c:v>
                </c:pt>
                <c:pt idx="1430">
                  <c:v>0.49831999999999999</c:v>
                </c:pt>
                <c:pt idx="1431">
                  <c:v>-0.878332</c:v>
                </c:pt>
                <c:pt idx="1432">
                  <c:v>-0.96589700000000001</c:v>
                </c:pt>
                <c:pt idx="1433">
                  <c:v>-1.1813199999999999</c:v>
                </c:pt>
                <c:pt idx="1434">
                  <c:v>-0.42939500000000003</c:v>
                </c:pt>
                <c:pt idx="1435">
                  <c:v>-1.3887100000000001</c:v>
                </c:pt>
                <c:pt idx="1436">
                  <c:v>0.81641900000000001</c:v>
                </c:pt>
                <c:pt idx="1437">
                  <c:v>-1.1020000000000001</c:v>
                </c:pt>
                <c:pt idx="1438">
                  <c:v>-0.51030600000000004</c:v>
                </c:pt>
                <c:pt idx="1439">
                  <c:v>0.68073799999999995</c:v>
                </c:pt>
                <c:pt idx="1440">
                  <c:v>-0.78760799999999997</c:v>
                </c:pt>
                <c:pt idx="1441">
                  <c:v>-1.42391</c:v>
                </c:pt>
                <c:pt idx="1442">
                  <c:v>1.12629</c:v>
                </c:pt>
                <c:pt idx="1443">
                  <c:v>0.78956199999999999</c:v>
                </c:pt>
                <c:pt idx="1444">
                  <c:v>-0.15101500000000001</c:v>
                </c:pt>
                <c:pt idx="1445">
                  <c:v>0.181671</c:v>
                </c:pt>
                <c:pt idx="1446">
                  <c:v>0.67258300000000004</c:v>
                </c:pt>
                <c:pt idx="1447">
                  <c:v>-0.18304599999999999</c:v>
                </c:pt>
                <c:pt idx="1448">
                  <c:v>-0.86648800000000004</c:v>
                </c:pt>
                <c:pt idx="1449">
                  <c:v>4.6800000000000001E-2</c:v>
                </c:pt>
                <c:pt idx="1450">
                  <c:v>-0.20014499999999999</c:v>
                </c:pt>
                <c:pt idx="1451">
                  <c:v>8.2749000000000003E-2</c:v>
                </c:pt>
                <c:pt idx="1452">
                  <c:v>-3.6776999999999997E-2</c:v>
                </c:pt>
                <c:pt idx="1453">
                  <c:v>0.74561200000000005</c:v>
                </c:pt>
                <c:pt idx="1454">
                  <c:v>5.1090000000000003E-2</c:v>
                </c:pt>
                <c:pt idx="1455">
                  <c:v>0.70157199999999997</c:v>
                </c:pt>
                <c:pt idx="1456">
                  <c:v>-3.4604000000000003E-2</c:v>
                </c:pt>
                <c:pt idx="1457">
                  <c:v>-0.179003</c:v>
                </c:pt>
                <c:pt idx="1458">
                  <c:v>0.76409099999999996</c:v>
                </c:pt>
                <c:pt idx="1459">
                  <c:v>-0.13388700000000001</c:v>
                </c:pt>
                <c:pt idx="1460">
                  <c:v>0.60917900000000003</c:v>
                </c:pt>
                <c:pt idx="1461">
                  <c:v>1.0252600000000001</c:v>
                </c:pt>
                <c:pt idx="1462">
                  <c:v>0.240762</c:v>
                </c:pt>
                <c:pt idx="1463">
                  <c:v>0.78204600000000002</c:v>
                </c:pt>
                <c:pt idx="1464">
                  <c:v>9.391E-3</c:v>
                </c:pt>
                <c:pt idx="1465">
                  <c:v>0.54777399999999998</c:v>
                </c:pt>
                <c:pt idx="1466">
                  <c:v>-0.276505</c:v>
                </c:pt>
                <c:pt idx="1467">
                  <c:v>0.87963599999999997</c:v>
                </c:pt>
                <c:pt idx="1468">
                  <c:v>0.261851</c:v>
                </c:pt>
                <c:pt idx="1469">
                  <c:v>5.9034999999999997E-2</c:v>
                </c:pt>
                <c:pt idx="1470">
                  <c:v>0.43168800000000002</c:v>
                </c:pt>
                <c:pt idx="1471">
                  <c:v>0.75315799999999999</c:v>
                </c:pt>
                <c:pt idx="1472">
                  <c:v>0.50709800000000005</c:v>
                </c:pt>
                <c:pt idx="1473">
                  <c:v>0.61435200000000001</c:v>
                </c:pt>
                <c:pt idx="1474">
                  <c:v>0.48854300000000001</c:v>
                </c:pt>
                <c:pt idx="1475">
                  <c:v>-0.81681599999999999</c:v>
                </c:pt>
                <c:pt idx="1476">
                  <c:v>0.50421099999999996</c:v>
                </c:pt>
                <c:pt idx="1477">
                  <c:v>-0.75218300000000005</c:v>
                </c:pt>
                <c:pt idx="1478">
                  <c:v>0.36217500000000002</c:v>
                </c:pt>
                <c:pt idx="1479">
                  <c:v>1.9025E-2</c:v>
                </c:pt>
                <c:pt idx="1480">
                  <c:v>-0.94480900000000001</c:v>
                </c:pt>
                <c:pt idx="1481">
                  <c:v>0.54269400000000001</c:v>
                </c:pt>
                <c:pt idx="1482">
                  <c:v>0.59232099999999999</c:v>
                </c:pt>
                <c:pt idx="1483">
                  <c:v>0.23501900000000001</c:v>
                </c:pt>
                <c:pt idx="1484">
                  <c:v>-0.48661199999999999</c:v>
                </c:pt>
                <c:pt idx="1485">
                  <c:v>-0.428871</c:v>
                </c:pt>
                <c:pt idx="1486">
                  <c:v>0.386685</c:v>
                </c:pt>
                <c:pt idx="1487">
                  <c:v>0.88454699999999997</c:v>
                </c:pt>
                <c:pt idx="1488">
                  <c:v>1.0517000000000001</c:v>
                </c:pt>
                <c:pt idx="1489">
                  <c:v>-0.385712</c:v>
                </c:pt>
                <c:pt idx="1490">
                  <c:v>0.78937599999999997</c:v>
                </c:pt>
                <c:pt idx="1491">
                  <c:v>0.85236400000000001</c:v>
                </c:pt>
                <c:pt idx="1492">
                  <c:v>0.432589</c:v>
                </c:pt>
                <c:pt idx="1493">
                  <c:v>0.62693200000000004</c:v>
                </c:pt>
                <c:pt idx="1494">
                  <c:v>0.98455999999999999</c:v>
                </c:pt>
                <c:pt idx="1495">
                  <c:v>-1.4514</c:v>
                </c:pt>
                <c:pt idx="1496">
                  <c:v>0.49276700000000001</c:v>
                </c:pt>
                <c:pt idx="1497">
                  <c:v>0.42541699999999999</c:v>
                </c:pt>
                <c:pt idx="1498">
                  <c:v>0.57329799999999997</c:v>
                </c:pt>
                <c:pt idx="1499">
                  <c:v>0.42643599999999998</c:v>
                </c:pt>
                <c:pt idx="1500">
                  <c:v>0.77464900000000003</c:v>
                </c:pt>
                <c:pt idx="1501">
                  <c:v>0.30910100000000001</c:v>
                </c:pt>
                <c:pt idx="1502">
                  <c:v>-7.7840000000000001E-3</c:v>
                </c:pt>
                <c:pt idx="1503">
                  <c:v>0.23734</c:v>
                </c:pt>
                <c:pt idx="1504">
                  <c:v>1.2919799999999999</c:v>
                </c:pt>
                <c:pt idx="1505">
                  <c:v>0.88892199999999999</c:v>
                </c:pt>
                <c:pt idx="1506">
                  <c:v>-0.17036299999999999</c:v>
                </c:pt>
                <c:pt idx="1507">
                  <c:v>0.43380200000000002</c:v>
                </c:pt>
                <c:pt idx="1508">
                  <c:v>0.41023599999999999</c:v>
                </c:pt>
                <c:pt idx="1509">
                  <c:v>0.62224299999999999</c:v>
                </c:pt>
                <c:pt idx="1510">
                  <c:v>0.76761400000000002</c:v>
                </c:pt>
                <c:pt idx="1511">
                  <c:v>2.2799999999999999E-3</c:v>
                </c:pt>
                <c:pt idx="1512">
                  <c:v>0.791045</c:v>
                </c:pt>
                <c:pt idx="1513">
                  <c:v>-0.574214</c:v>
                </c:pt>
                <c:pt idx="1514">
                  <c:v>0.40218700000000002</c:v>
                </c:pt>
                <c:pt idx="1515">
                  <c:v>0.61498600000000003</c:v>
                </c:pt>
                <c:pt idx="1516">
                  <c:v>0.51039400000000001</c:v>
                </c:pt>
                <c:pt idx="1517">
                  <c:v>0.87758499999999995</c:v>
                </c:pt>
                <c:pt idx="1518">
                  <c:v>0.35241099999999997</c:v>
                </c:pt>
                <c:pt idx="1519">
                  <c:v>0.495527</c:v>
                </c:pt>
                <c:pt idx="1520">
                  <c:v>0.55936900000000001</c:v>
                </c:pt>
                <c:pt idx="1521">
                  <c:v>0.401669</c:v>
                </c:pt>
                <c:pt idx="1522">
                  <c:v>0.28690300000000002</c:v>
                </c:pt>
                <c:pt idx="1523">
                  <c:v>2.3902E-2</c:v>
                </c:pt>
                <c:pt idx="1524">
                  <c:v>0.36168299999999998</c:v>
                </c:pt>
                <c:pt idx="1525">
                  <c:v>0.89938600000000002</c:v>
                </c:pt>
                <c:pt idx="1526">
                  <c:v>0.642316</c:v>
                </c:pt>
                <c:pt idx="1527">
                  <c:v>0.28950999999999999</c:v>
                </c:pt>
                <c:pt idx="1528">
                  <c:v>0.69491599999999998</c:v>
                </c:pt>
                <c:pt idx="1529">
                  <c:v>0.62495000000000001</c:v>
                </c:pt>
                <c:pt idx="1530">
                  <c:v>0.38603999999999999</c:v>
                </c:pt>
                <c:pt idx="1531">
                  <c:v>0.405001</c:v>
                </c:pt>
                <c:pt idx="1532">
                  <c:v>0.40247699999999997</c:v>
                </c:pt>
                <c:pt idx="1533">
                  <c:v>0.375662</c:v>
                </c:pt>
                <c:pt idx="1534">
                  <c:v>0.79342599999999996</c:v>
                </c:pt>
                <c:pt idx="1535">
                  <c:v>-9.1831999999999997E-2</c:v>
                </c:pt>
                <c:pt idx="1536">
                  <c:v>0.23266400000000001</c:v>
                </c:pt>
                <c:pt idx="1537">
                  <c:v>0.59957700000000003</c:v>
                </c:pt>
                <c:pt idx="1538">
                  <c:v>-8.4237999999999993E-2</c:v>
                </c:pt>
                <c:pt idx="1539">
                  <c:v>0.65109799999999995</c:v>
                </c:pt>
                <c:pt idx="1540">
                  <c:v>0.21888199999999999</c:v>
                </c:pt>
                <c:pt idx="1541">
                  <c:v>-0.36674400000000001</c:v>
                </c:pt>
                <c:pt idx="1542">
                  <c:v>1.2245699999999999</c:v>
                </c:pt>
                <c:pt idx="1543">
                  <c:v>1.306E-2</c:v>
                </c:pt>
                <c:pt idx="1544">
                  <c:v>0.123558</c:v>
                </c:pt>
                <c:pt idx="1545">
                  <c:v>0.493143</c:v>
                </c:pt>
                <c:pt idx="1546">
                  <c:v>-0.15837499999999999</c:v>
                </c:pt>
                <c:pt idx="1547">
                  <c:v>-0.62253099999999995</c:v>
                </c:pt>
                <c:pt idx="1548">
                  <c:v>0.58318099999999995</c:v>
                </c:pt>
                <c:pt idx="1549">
                  <c:v>0.12674199999999999</c:v>
                </c:pt>
                <c:pt idx="1550">
                  <c:v>0.48930400000000002</c:v>
                </c:pt>
                <c:pt idx="1551">
                  <c:v>-0.92041399999999995</c:v>
                </c:pt>
                <c:pt idx="1552">
                  <c:v>0.20494100000000001</c:v>
                </c:pt>
                <c:pt idx="1553">
                  <c:v>0.67612899999999998</c:v>
                </c:pt>
                <c:pt idx="1554">
                  <c:v>4.6828000000000002E-2</c:v>
                </c:pt>
                <c:pt idx="1555">
                  <c:v>0.450768</c:v>
                </c:pt>
                <c:pt idx="1556">
                  <c:v>0.86350499999999997</c:v>
                </c:pt>
                <c:pt idx="1557">
                  <c:v>0.26374999999999998</c:v>
                </c:pt>
                <c:pt idx="1558">
                  <c:v>-0.110855</c:v>
                </c:pt>
                <c:pt idx="1559">
                  <c:v>0.44105100000000003</c:v>
                </c:pt>
                <c:pt idx="1560">
                  <c:v>0.71168500000000001</c:v>
                </c:pt>
                <c:pt idx="1561">
                  <c:v>-0.36366799999999999</c:v>
                </c:pt>
                <c:pt idx="1562">
                  <c:v>0.28107199999999999</c:v>
                </c:pt>
                <c:pt idx="1563">
                  <c:v>-1.0446</c:v>
                </c:pt>
                <c:pt idx="1564">
                  <c:v>0.80008699999999999</c:v>
                </c:pt>
                <c:pt idx="1565">
                  <c:v>5.5541E-2</c:v>
                </c:pt>
                <c:pt idx="1566">
                  <c:v>0.243837</c:v>
                </c:pt>
                <c:pt idx="1567">
                  <c:v>3.4743999999999997E-2</c:v>
                </c:pt>
                <c:pt idx="1568">
                  <c:v>0.657528</c:v>
                </c:pt>
                <c:pt idx="1569">
                  <c:v>0.27503899999999998</c:v>
                </c:pt>
                <c:pt idx="1570">
                  <c:v>0.46757300000000002</c:v>
                </c:pt>
                <c:pt idx="1571">
                  <c:v>0.31642799999999999</c:v>
                </c:pt>
                <c:pt idx="1572">
                  <c:v>0.18121899999999999</c:v>
                </c:pt>
                <c:pt idx="1573">
                  <c:v>6.5570000000000003E-2</c:v>
                </c:pt>
                <c:pt idx="1574">
                  <c:v>-0.455403</c:v>
                </c:pt>
                <c:pt idx="1575">
                  <c:v>7.8892000000000004E-2</c:v>
                </c:pt>
                <c:pt idx="1576">
                  <c:v>0.36952499999999999</c:v>
                </c:pt>
                <c:pt idx="1577">
                  <c:v>6.8671999999999997E-2</c:v>
                </c:pt>
                <c:pt idx="1578">
                  <c:v>-0.25264700000000001</c:v>
                </c:pt>
                <c:pt idx="1579">
                  <c:v>0.455405</c:v>
                </c:pt>
                <c:pt idx="1580">
                  <c:v>0.66991699999999998</c:v>
                </c:pt>
                <c:pt idx="1581">
                  <c:v>-0.11278299999999999</c:v>
                </c:pt>
                <c:pt idx="1582">
                  <c:v>-0.69305499999999998</c:v>
                </c:pt>
                <c:pt idx="1583">
                  <c:v>0.53639199999999998</c:v>
                </c:pt>
                <c:pt idx="1584">
                  <c:v>0.43125799999999997</c:v>
                </c:pt>
                <c:pt idx="1585">
                  <c:v>-0.52614000000000005</c:v>
                </c:pt>
                <c:pt idx="1586">
                  <c:v>0.53467299999999995</c:v>
                </c:pt>
                <c:pt idx="1587">
                  <c:v>0.23308100000000001</c:v>
                </c:pt>
                <c:pt idx="1588">
                  <c:v>-6.5898999999999999E-2</c:v>
                </c:pt>
                <c:pt idx="1589">
                  <c:v>0.52541199999999999</c:v>
                </c:pt>
                <c:pt idx="1590">
                  <c:v>0.283692</c:v>
                </c:pt>
                <c:pt idx="1591">
                  <c:v>0.17171900000000001</c:v>
                </c:pt>
                <c:pt idx="1592">
                  <c:v>-0.170261</c:v>
                </c:pt>
                <c:pt idx="1593">
                  <c:v>-1.16073</c:v>
                </c:pt>
                <c:pt idx="1594">
                  <c:v>-0.35398099999999999</c:v>
                </c:pt>
                <c:pt idx="1595">
                  <c:v>0.45648</c:v>
                </c:pt>
                <c:pt idx="1596">
                  <c:v>-0.99688100000000002</c:v>
                </c:pt>
                <c:pt idx="1597">
                  <c:v>0.53886100000000003</c:v>
                </c:pt>
                <c:pt idx="1598">
                  <c:v>-2.1155300000000001</c:v>
                </c:pt>
                <c:pt idx="1599">
                  <c:v>1.06142</c:v>
                </c:pt>
                <c:pt idx="1600">
                  <c:v>0.79313199999999995</c:v>
                </c:pt>
                <c:pt idx="1601">
                  <c:v>0.35091699999999998</c:v>
                </c:pt>
                <c:pt idx="1602">
                  <c:v>0.57774199999999998</c:v>
                </c:pt>
                <c:pt idx="1603">
                  <c:v>0.83583300000000005</c:v>
                </c:pt>
                <c:pt idx="1604">
                  <c:v>0.56091100000000005</c:v>
                </c:pt>
                <c:pt idx="1605">
                  <c:v>-5.6211999999999998E-2</c:v>
                </c:pt>
                <c:pt idx="1606">
                  <c:v>0.49619799999999997</c:v>
                </c:pt>
                <c:pt idx="1607">
                  <c:v>0.52900599999999998</c:v>
                </c:pt>
                <c:pt idx="1608">
                  <c:v>1.0886199999999999</c:v>
                </c:pt>
                <c:pt idx="1609">
                  <c:v>0.30435699999999999</c:v>
                </c:pt>
                <c:pt idx="1610">
                  <c:v>9.0523999999999993E-2</c:v>
                </c:pt>
                <c:pt idx="1611">
                  <c:v>-0.117289</c:v>
                </c:pt>
                <c:pt idx="1612">
                  <c:v>0.82082200000000005</c:v>
                </c:pt>
                <c:pt idx="1613">
                  <c:v>0.75707199999999997</c:v>
                </c:pt>
                <c:pt idx="1614">
                  <c:v>0.45352500000000001</c:v>
                </c:pt>
                <c:pt idx="1615">
                  <c:v>0.76360600000000001</c:v>
                </c:pt>
                <c:pt idx="1616">
                  <c:v>0.898231</c:v>
                </c:pt>
                <c:pt idx="1617">
                  <c:v>1.04545</c:v>
                </c:pt>
                <c:pt idx="1618">
                  <c:v>0.20005200000000001</c:v>
                </c:pt>
                <c:pt idx="1619">
                  <c:v>0.45322000000000001</c:v>
                </c:pt>
                <c:pt idx="1620">
                  <c:v>0.21809400000000001</c:v>
                </c:pt>
                <c:pt idx="1621">
                  <c:v>0.24098900000000001</c:v>
                </c:pt>
                <c:pt idx="1622">
                  <c:v>-0.91017000000000003</c:v>
                </c:pt>
                <c:pt idx="1623">
                  <c:v>0.89744599999999997</c:v>
                </c:pt>
                <c:pt idx="1624">
                  <c:v>0.45607900000000001</c:v>
                </c:pt>
                <c:pt idx="1625">
                  <c:v>5.5946000000000003E-2</c:v>
                </c:pt>
                <c:pt idx="1626">
                  <c:v>0.47297699999999998</c:v>
                </c:pt>
                <c:pt idx="1627">
                  <c:v>0.15515799999999999</c:v>
                </c:pt>
                <c:pt idx="1628">
                  <c:v>-1.0524500000000001</c:v>
                </c:pt>
                <c:pt idx="1629">
                  <c:v>0.51001200000000002</c:v>
                </c:pt>
                <c:pt idx="1630">
                  <c:v>0.26713199999999998</c:v>
                </c:pt>
                <c:pt idx="1631">
                  <c:v>0.71762999999999999</c:v>
                </c:pt>
                <c:pt idx="1632">
                  <c:v>0.54641399999999996</c:v>
                </c:pt>
                <c:pt idx="1633">
                  <c:v>-0.108226</c:v>
                </c:pt>
                <c:pt idx="1634">
                  <c:v>4.1512E-2</c:v>
                </c:pt>
                <c:pt idx="1635">
                  <c:v>0.75158199999999997</c:v>
                </c:pt>
                <c:pt idx="1636">
                  <c:v>-0.82442899999999997</c:v>
                </c:pt>
                <c:pt idx="1637">
                  <c:v>0.24598400000000001</c:v>
                </c:pt>
                <c:pt idx="1638">
                  <c:v>6.6048999999999997E-2</c:v>
                </c:pt>
                <c:pt idx="1639">
                  <c:v>-0.51739000000000002</c:v>
                </c:pt>
                <c:pt idx="1640">
                  <c:v>0.42465399999999998</c:v>
                </c:pt>
                <c:pt idx="1641">
                  <c:v>0.239231</c:v>
                </c:pt>
                <c:pt idx="1642">
                  <c:v>0.55105999999999999</c:v>
                </c:pt>
                <c:pt idx="1643">
                  <c:v>0.68922399999999995</c:v>
                </c:pt>
                <c:pt idx="1644">
                  <c:v>0.394154</c:v>
                </c:pt>
                <c:pt idx="1645">
                  <c:v>0.46167799999999998</c:v>
                </c:pt>
                <c:pt idx="1646">
                  <c:v>0.67960200000000004</c:v>
                </c:pt>
                <c:pt idx="1647">
                  <c:v>-5.4475999999999997E-2</c:v>
                </c:pt>
                <c:pt idx="1648">
                  <c:v>0.55712600000000001</c:v>
                </c:pt>
                <c:pt idx="1649">
                  <c:v>-0.17811399999999999</c:v>
                </c:pt>
                <c:pt idx="1650">
                  <c:v>0.84997900000000004</c:v>
                </c:pt>
                <c:pt idx="1651">
                  <c:v>-1.2615099999999999</c:v>
                </c:pt>
                <c:pt idx="1652">
                  <c:v>0.760629</c:v>
                </c:pt>
                <c:pt idx="1653">
                  <c:v>0.88095900000000005</c:v>
                </c:pt>
                <c:pt idx="1654">
                  <c:v>-0.97268699999999997</c:v>
                </c:pt>
                <c:pt idx="1655">
                  <c:v>-0.115505</c:v>
                </c:pt>
                <c:pt idx="1656">
                  <c:v>-0.120559</c:v>
                </c:pt>
                <c:pt idx="1657">
                  <c:v>-1.7004999999999999E-2</c:v>
                </c:pt>
                <c:pt idx="1658">
                  <c:v>9.6240000000000006E-2</c:v>
                </c:pt>
                <c:pt idx="1659">
                  <c:v>-0.27827600000000002</c:v>
                </c:pt>
                <c:pt idx="1660">
                  <c:v>-1.47279</c:v>
                </c:pt>
                <c:pt idx="1661">
                  <c:v>-0.69126100000000001</c:v>
                </c:pt>
                <c:pt idx="1662">
                  <c:v>0.73019999999999996</c:v>
                </c:pt>
                <c:pt idx="1663">
                  <c:v>-1.2590699999999999</c:v>
                </c:pt>
                <c:pt idx="1664">
                  <c:v>-1.2520199999999999</c:v>
                </c:pt>
                <c:pt idx="1665">
                  <c:v>5.9963000000000002E-2</c:v>
                </c:pt>
                <c:pt idx="1666">
                  <c:v>0.66189299999999995</c:v>
                </c:pt>
                <c:pt idx="1667">
                  <c:v>-0.40768700000000002</c:v>
                </c:pt>
                <c:pt idx="1668">
                  <c:v>0.28755500000000001</c:v>
                </c:pt>
                <c:pt idx="1669">
                  <c:v>0.66162500000000002</c:v>
                </c:pt>
                <c:pt idx="1670">
                  <c:v>-1.7794300000000001</c:v>
                </c:pt>
                <c:pt idx="1671">
                  <c:v>-1.80999</c:v>
                </c:pt>
                <c:pt idx="1672">
                  <c:v>7.3604000000000003E-2</c:v>
                </c:pt>
                <c:pt idx="1673">
                  <c:v>0.37487700000000002</c:v>
                </c:pt>
                <c:pt idx="1674">
                  <c:v>0.63068100000000005</c:v>
                </c:pt>
                <c:pt idx="1675">
                  <c:v>-4.5502000000000001E-2</c:v>
                </c:pt>
                <c:pt idx="1676">
                  <c:v>-0.10498</c:v>
                </c:pt>
                <c:pt idx="1677">
                  <c:v>0.37615999999999999</c:v>
                </c:pt>
                <c:pt idx="1678">
                  <c:v>-0.43041099999999999</c:v>
                </c:pt>
                <c:pt idx="1679">
                  <c:v>-1.5271699999999999</c:v>
                </c:pt>
                <c:pt idx="1680">
                  <c:v>-3.4299999999999999E-4</c:v>
                </c:pt>
                <c:pt idx="1681">
                  <c:v>-0.190444</c:v>
                </c:pt>
                <c:pt idx="1682">
                  <c:v>-1.63886</c:v>
                </c:pt>
                <c:pt idx="1683">
                  <c:v>-2.09111</c:v>
                </c:pt>
                <c:pt idx="1684">
                  <c:v>-0.49148900000000001</c:v>
                </c:pt>
                <c:pt idx="1685">
                  <c:v>0.52879200000000004</c:v>
                </c:pt>
                <c:pt idx="1686">
                  <c:v>-0.44750400000000001</c:v>
                </c:pt>
                <c:pt idx="1687">
                  <c:v>0.34802</c:v>
                </c:pt>
                <c:pt idx="1688">
                  <c:v>-3.9834000000000001E-2</c:v>
                </c:pt>
                <c:pt idx="1689">
                  <c:v>-1.7593300000000001</c:v>
                </c:pt>
                <c:pt idx="1690">
                  <c:v>-0.35842000000000002</c:v>
                </c:pt>
                <c:pt idx="1691">
                  <c:v>-0.27073700000000001</c:v>
                </c:pt>
                <c:pt idx="1692">
                  <c:v>-9.8102999999999996E-2</c:v>
                </c:pt>
                <c:pt idx="1693">
                  <c:v>-2.1425999999999998</c:v>
                </c:pt>
                <c:pt idx="1694">
                  <c:v>-1.2218100000000001</c:v>
                </c:pt>
                <c:pt idx="1695">
                  <c:v>-2.2015799999999999</c:v>
                </c:pt>
                <c:pt idx="1696">
                  <c:v>0.33777699999999999</c:v>
                </c:pt>
                <c:pt idx="1697">
                  <c:v>0.83556299999999994</c:v>
                </c:pt>
                <c:pt idx="1698">
                  <c:v>0.16738800000000001</c:v>
                </c:pt>
                <c:pt idx="1699">
                  <c:v>-1.2300000000000001E-4</c:v>
                </c:pt>
                <c:pt idx="1700">
                  <c:v>0.34701799999999999</c:v>
                </c:pt>
                <c:pt idx="1701">
                  <c:v>0.87607000000000002</c:v>
                </c:pt>
                <c:pt idx="1702">
                  <c:v>-0.35441</c:v>
                </c:pt>
                <c:pt idx="1703">
                  <c:v>-1.00891</c:v>
                </c:pt>
                <c:pt idx="1704">
                  <c:v>-2.0624500000000001</c:v>
                </c:pt>
                <c:pt idx="1705">
                  <c:v>0.15507799999999999</c:v>
                </c:pt>
                <c:pt idx="1706">
                  <c:v>0.35932500000000001</c:v>
                </c:pt>
                <c:pt idx="1707">
                  <c:v>0.85895200000000005</c:v>
                </c:pt>
                <c:pt idx="1708">
                  <c:v>0.59458999999999995</c:v>
                </c:pt>
                <c:pt idx="1709">
                  <c:v>-1.9746999999999999</c:v>
                </c:pt>
                <c:pt idx="1710">
                  <c:v>-0.28438400000000003</c:v>
                </c:pt>
                <c:pt idx="1711">
                  <c:v>-0.612012</c:v>
                </c:pt>
                <c:pt idx="1712">
                  <c:v>0.48546299999999998</c:v>
                </c:pt>
                <c:pt idx="1713">
                  <c:v>-1.22393</c:v>
                </c:pt>
                <c:pt idx="1714">
                  <c:v>0.124352</c:v>
                </c:pt>
                <c:pt idx="1715">
                  <c:v>0.244865</c:v>
                </c:pt>
                <c:pt idx="1716">
                  <c:v>-0.847383</c:v>
                </c:pt>
                <c:pt idx="1717">
                  <c:v>-0.22921</c:v>
                </c:pt>
                <c:pt idx="1718">
                  <c:v>1.23898</c:v>
                </c:pt>
                <c:pt idx="1719">
                  <c:v>-1.8473900000000001</c:v>
                </c:pt>
                <c:pt idx="1720">
                  <c:v>0.450735</c:v>
                </c:pt>
                <c:pt idx="1721">
                  <c:v>0.38591700000000001</c:v>
                </c:pt>
                <c:pt idx="1722">
                  <c:v>-0.94122399999999995</c:v>
                </c:pt>
                <c:pt idx="1723">
                  <c:v>-1.14435</c:v>
                </c:pt>
                <c:pt idx="1724">
                  <c:v>-1.17709</c:v>
                </c:pt>
                <c:pt idx="1725">
                  <c:v>-1.5712999999999999</c:v>
                </c:pt>
                <c:pt idx="1726">
                  <c:v>0.43021300000000001</c:v>
                </c:pt>
                <c:pt idx="1727">
                  <c:v>-6.4652000000000001E-2</c:v>
                </c:pt>
                <c:pt idx="1728">
                  <c:v>-1.9468399999999999</c:v>
                </c:pt>
                <c:pt idx="1729">
                  <c:v>0.35152699999999998</c:v>
                </c:pt>
                <c:pt idx="1730">
                  <c:v>-1.16967</c:v>
                </c:pt>
                <c:pt idx="1731">
                  <c:v>-2.05003</c:v>
                </c:pt>
                <c:pt idx="1732">
                  <c:v>0.18082000000000001</c:v>
                </c:pt>
                <c:pt idx="1733">
                  <c:v>-0.868255</c:v>
                </c:pt>
                <c:pt idx="1734">
                  <c:v>-1.0411900000000001</c:v>
                </c:pt>
                <c:pt idx="1735">
                  <c:v>-2.0589400000000002</c:v>
                </c:pt>
                <c:pt idx="1736">
                  <c:v>-1.1661600000000001</c:v>
                </c:pt>
                <c:pt idx="1737">
                  <c:v>0.23017899999999999</c:v>
                </c:pt>
                <c:pt idx="1738">
                  <c:v>-0.15138099999999999</c:v>
                </c:pt>
                <c:pt idx="1739">
                  <c:v>-0.303871</c:v>
                </c:pt>
                <c:pt idx="1740">
                  <c:v>0.87484499999999998</c:v>
                </c:pt>
                <c:pt idx="1741">
                  <c:v>-0.63641199999999998</c:v>
                </c:pt>
                <c:pt idx="1742">
                  <c:v>8.8486999999999996E-2</c:v>
                </c:pt>
                <c:pt idx="1743">
                  <c:v>0.76875700000000002</c:v>
                </c:pt>
                <c:pt idx="1744">
                  <c:v>-0.60469099999999998</c:v>
                </c:pt>
                <c:pt idx="1745">
                  <c:v>3.8310000000000002E-3</c:v>
                </c:pt>
                <c:pt idx="1746">
                  <c:v>-1.1307499999999999</c:v>
                </c:pt>
                <c:pt idx="1747">
                  <c:v>-0.73332699999999995</c:v>
                </c:pt>
                <c:pt idx="1748">
                  <c:v>-1.11385</c:v>
                </c:pt>
                <c:pt idx="1749">
                  <c:v>-0.51076200000000005</c:v>
                </c:pt>
                <c:pt idx="1750">
                  <c:v>-1.6663699999999999</c:v>
                </c:pt>
                <c:pt idx="1751">
                  <c:v>-0.60247799999999996</c:v>
                </c:pt>
                <c:pt idx="1752">
                  <c:v>-0.49138399999999999</c:v>
                </c:pt>
                <c:pt idx="1753">
                  <c:v>0.57456099999999999</c:v>
                </c:pt>
                <c:pt idx="1754">
                  <c:v>-0.88057600000000003</c:v>
                </c:pt>
                <c:pt idx="1755">
                  <c:v>-1.6753400000000001</c:v>
                </c:pt>
                <c:pt idx="1756">
                  <c:v>0.45095400000000002</c:v>
                </c:pt>
                <c:pt idx="1757">
                  <c:v>0.209957</c:v>
                </c:pt>
                <c:pt idx="1758">
                  <c:v>-1.41035</c:v>
                </c:pt>
                <c:pt idx="1759">
                  <c:v>-0.104491</c:v>
                </c:pt>
                <c:pt idx="1760">
                  <c:v>0.68090799999999996</c:v>
                </c:pt>
                <c:pt idx="1761">
                  <c:v>-0.45279399999999997</c:v>
                </c:pt>
                <c:pt idx="1762">
                  <c:v>-1.05098</c:v>
                </c:pt>
                <c:pt idx="1763">
                  <c:v>0.693276</c:v>
                </c:pt>
                <c:pt idx="1764">
                  <c:v>0.301867</c:v>
                </c:pt>
                <c:pt idx="1765">
                  <c:v>0.34498299999999998</c:v>
                </c:pt>
                <c:pt idx="1766">
                  <c:v>0.45531100000000002</c:v>
                </c:pt>
                <c:pt idx="1767">
                  <c:v>0.87453599999999998</c:v>
                </c:pt>
                <c:pt idx="1768">
                  <c:v>0.41122999999999998</c:v>
                </c:pt>
                <c:pt idx="1769">
                  <c:v>0.23118900000000001</c:v>
                </c:pt>
                <c:pt idx="1770">
                  <c:v>-7.6720999999999998E-2</c:v>
                </c:pt>
                <c:pt idx="1771">
                  <c:v>-1.6099600000000001</c:v>
                </c:pt>
                <c:pt idx="1772">
                  <c:v>0.27448400000000001</c:v>
                </c:pt>
                <c:pt idx="1773">
                  <c:v>0.252218</c:v>
                </c:pt>
                <c:pt idx="1774">
                  <c:v>0.42220000000000002</c:v>
                </c:pt>
                <c:pt idx="1775">
                  <c:v>0.63938499999999998</c:v>
                </c:pt>
                <c:pt idx="1776">
                  <c:v>0.29377500000000001</c:v>
                </c:pt>
                <c:pt idx="1777">
                  <c:v>0.69389999999999996</c:v>
                </c:pt>
                <c:pt idx="1778">
                  <c:v>6.3006999999999994E-2</c:v>
                </c:pt>
                <c:pt idx="1779">
                  <c:v>0.29018300000000002</c:v>
                </c:pt>
                <c:pt idx="1780">
                  <c:v>0.59162099999999995</c:v>
                </c:pt>
                <c:pt idx="1781">
                  <c:v>-1.0207900000000001</c:v>
                </c:pt>
                <c:pt idx="1782">
                  <c:v>-0.40146900000000002</c:v>
                </c:pt>
                <c:pt idx="1783">
                  <c:v>0.34732800000000003</c:v>
                </c:pt>
                <c:pt idx="1784">
                  <c:v>0.38836500000000002</c:v>
                </c:pt>
                <c:pt idx="1785">
                  <c:v>0.48682399999999998</c:v>
                </c:pt>
                <c:pt idx="1786">
                  <c:v>0.57105799999999995</c:v>
                </c:pt>
                <c:pt idx="1787">
                  <c:v>0.32337100000000002</c:v>
                </c:pt>
                <c:pt idx="1788">
                  <c:v>1.0057700000000001</c:v>
                </c:pt>
                <c:pt idx="1789">
                  <c:v>0.36370799999999998</c:v>
                </c:pt>
                <c:pt idx="1790">
                  <c:v>0.19636600000000001</c:v>
                </c:pt>
                <c:pt idx="1791">
                  <c:v>0.89551599999999998</c:v>
                </c:pt>
                <c:pt idx="1792">
                  <c:v>0.63967399999999996</c:v>
                </c:pt>
                <c:pt idx="1793">
                  <c:v>0.413157</c:v>
                </c:pt>
                <c:pt idx="1794">
                  <c:v>0.55397399999999997</c:v>
                </c:pt>
                <c:pt idx="1795">
                  <c:v>0.22331100000000001</c:v>
                </c:pt>
                <c:pt idx="1796">
                  <c:v>0.73940600000000001</c:v>
                </c:pt>
                <c:pt idx="1797">
                  <c:v>0.718692</c:v>
                </c:pt>
                <c:pt idx="1798">
                  <c:v>0.70852400000000004</c:v>
                </c:pt>
                <c:pt idx="1799">
                  <c:v>0.86031199999999997</c:v>
                </c:pt>
                <c:pt idx="1800">
                  <c:v>0.60526599999999997</c:v>
                </c:pt>
                <c:pt idx="1801">
                  <c:v>0.88045899999999999</c:v>
                </c:pt>
                <c:pt idx="1802">
                  <c:v>0.92760699999999996</c:v>
                </c:pt>
                <c:pt idx="1803">
                  <c:v>0.58304199999999995</c:v>
                </c:pt>
                <c:pt idx="1804">
                  <c:v>0.78735200000000005</c:v>
                </c:pt>
                <c:pt idx="1805">
                  <c:v>1.3707</c:v>
                </c:pt>
                <c:pt idx="1806">
                  <c:v>-0.78760799999999997</c:v>
                </c:pt>
                <c:pt idx="1807">
                  <c:v>0.40200399999999997</c:v>
                </c:pt>
                <c:pt idx="1808">
                  <c:v>-0.95851799999999998</c:v>
                </c:pt>
                <c:pt idx="1809">
                  <c:v>-1.90537</c:v>
                </c:pt>
                <c:pt idx="1810">
                  <c:v>-0.124568</c:v>
                </c:pt>
                <c:pt idx="1811">
                  <c:v>-0.38195299999999999</c:v>
                </c:pt>
                <c:pt idx="1812">
                  <c:v>-0.85183900000000001</c:v>
                </c:pt>
                <c:pt idx="1813">
                  <c:v>5.6653000000000002E-2</c:v>
                </c:pt>
                <c:pt idx="1814">
                  <c:v>0.93903899999999996</c:v>
                </c:pt>
                <c:pt idx="1815">
                  <c:v>0.66864299999999999</c:v>
                </c:pt>
                <c:pt idx="1816">
                  <c:v>0.39011099999999999</c:v>
                </c:pt>
                <c:pt idx="1817">
                  <c:v>-0.37406600000000001</c:v>
                </c:pt>
                <c:pt idx="1818">
                  <c:v>-1.2415700000000001</c:v>
                </c:pt>
                <c:pt idx="1819">
                  <c:v>0.84265999999999996</c:v>
                </c:pt>
                <c:pt idx="1820">
                  <c:v>0.54558799999999996</c:v>
                </c:pt>
                <c:pt idx="1821">
                  <c:v>0.81281000000000003</c:v>
                </c:pt>
                <c:pt idx="1822">
                  <c:v>-0.30630099999999999</c:v>
                </c:pt>
                <c:pt idx="1823">
                  <c:v>0.75468999999999997</c:v>
                </c:pt>
                <c:pt idx="1824">
                  <c:v>-0.41936600000000002</c:v>
                </c:pt>
                <c:pt idx="1825">
                  <c:v>1.1448400000000001</c:v>
                </c:pt>
                <c:pt idx="1826">
                  <c:v>0.76936400000000005</c:v>
                </c:pt>
                <c:pt idx="1827">
                  <c:v>0.63942100000000002</c:v>
                </c:pt>
                <c:pt idx="1828">
                  <c:v>-0.57378099999999999</c:v>
                </c:pt>
                <c:pt idx="1829">
                  <c:v>1.0334099999999999</c:v>
                </c:pt>
                <c:pt idx="1830">
                  <c:v>1.9325999999999999E-2</c:v>
                </c:pt>
                <c:pt idx="1831">
                  <c:v>0.88471100000000003</c:v>
                </c:pt>
                <c:pt idx="1832">
                  <c:v>0.167215</c:v>
                </c:pt>
                <c:pt idx="1833">
                  <c:v>0.69740100000000005</c:v>
                </c:pt>
                <c:pt idx="1834">
                  <c:v>0.53740100000000002</c:v>
                </c:pt>
                <c:pt idx="1835">
                  <c:v>-1.1720299999999999</c:v>
                </c:pt>
                <c:pt idx="1836">
                  <c:v>-0.58706100000000006</c:v>
                </c:pt>
                <c:pt idx="1837">
                  <c:v>0.73754500000000001</c:v>
                </c:pt>
                <c:pt idx="1838">
                  <c:v>-0.26567400000000002</c:v>
                </c:pt>
                <c:pt idx="1839">
                  <c:v>0.68609200000000004</c:v>
                </c:pt>
                <c:pt idx="1840">
                  <c:v>0.79004799999999997</c:v>
                </c:pt>
                <c:pt idx="1841">
                  <c:v>0.58952499999999997</c:v>
                </c:pt>
                <c:pt idx="1842">
                  <c:v>0.38350400000000001</c:v>
                </c:pt>
                <c:pt idx="1843">
                  <c:v>0.193885</c:v>
                </c:pt>
                <c:pt idx="1844">
                  <c:v>0.159668</c:v>
                </c:pt>
                <c:pt idx="1845">
                  <c:v>1.40899</c:v>
                </c:pt>
                <c:pt idx="1846">
                  <c:v>-8.6773000000000003E-2</c:v>
                </c:pt>
                <c:pt idx="1847">
                  <c:v>-0.391046</c:v>
                </c:pt>
                <c:pt idx="1848">
                  <c:v>0.53256300000000001</c:v>
                </c:pt>
                <c:pt idx="1849">
                  <c:v>0.55949400000000005</c:v>
                </c:pt>
                <c:pt idx="1850">
                  <c:v>-3.465E-2</c:v>
                </c:pt>
                <c:pt idx="1851">
                  <c:v>0.92544300000000002</c:v>
                </c:pt>
                <c:pt idx="1852">
                  <c:v>0.98663800000000001</c:v>
                </c:pt>
                <c:pt idx="1853">
                  <c:v>0.93322099999999997</c:v>
                </c:pt>
                <c:pt idx="1854">
                  <c:v>0.45960299999999998</c:v>
                </c:pt>
                <c:pt idx="1855">
                  <c:v>0.13935900000000001</c:v>
                </c:pt>
                <c:pt idx="1856">
                  <c:v>-1.0830200000000001</c:v>
                </c:pt>
                <c:pt idx="1857">
                  <c:v>-5.3661E-2</c:v>
                </c:pt>
                <c:pt idx="1858">
                  <c:v>0.415794</c:v>
                </c:pt>
                <c:pt idx="1859">
                  <c:v>0.17325499999999999</c:v>
                </c:pt>
                <c:pt idx="1860">
                  <c:v>0.93778300000000003</c:v>
                </c:pt>
                <c:pt idx="1861">
                  <c:v>-0.97355800000000003</c:v>
                </c:pt>
                <c:pt idx="1862">
                  <c:v>0.53835100000000002</c:v>
                </c:pt>
                <c:pt idx="1863">
                  <c:v>0.77226700000000004</c:v>
                </c:pt>
                <c:pt idx="1864">
                  <c:v>-1.2842499999999999</c:v>
                </c:pt>
                <c:pt idx="1865">
                  <c:v>-0.732128</c:v>
                </c:pt>
                <c:pt idx="1866">
                  <c:v>0.34483399999999997</c:v>
                </c:pt>
                <c:pt idx="1867">
                  <c:v>0.66272699999999996</c:v>
                </c:pt>
                <c:pt idx="1868">
                  <c:v>1.15367</c:v>
                </c:pt>
                <c:pt idx="1869">
                  <c:v>0.51631199999999999</c:v>
                </c:pt>
                <c:pt idx="1870">
                  <c:v>-0.95638299999999998</c:v>
                </c:pt>
                <c:pt idx="1871">
                  <c:v>1.09433</c:v>
                </c:pt>
                <c:pt idx="1872">
                  <c:v>0.97363100000000002</c:v>
                </c:pt>
                <c:pt idx="1873">
                  <c:v>-0.36539700000000003</c:v>
                </c:pt>
                <c:pt idx="1874">
                  <c:v>0.96282599999999996</c:v>
                </c:pt>
                <c:pt idx="1875">
                  <c:v>-1.10318</c:v>
                </c:pt>
                <c:pt idx="1876">
                  <c:v>0.88946099999999995</c:v>
                </c:pt>
                <c:pt idx="1877">
                  <c:v>0.70454700000000003</c:v>
                </c:pt>
                <c:pt idx="1878">
                  <c:v>-0.45193100000000003</c:v>
                </c:pt>
                <c:pt idx="1879">
                  <c:v>0.42000500000000002</c:v>
                </c:pt>
                <c:pt idx="1880">
                  <c:v>-0.82980100000000001</c:v>
                </c:pt>
                <c:pt idx="1881">
                  <c:v>-2.43E-4</c:v>
                </c:pt>
                <c:pt idx="1882">
                  <c:v>0.232492</c:v>
                </c:pt>
                <c:pt idx="1883">
                  <c:v>0.81087299999999995</c:v>
                </c:pt>
                <c:pt idx="1884">
                  <c:v>0.52407599999999999</c:v>
                </c:pt>
                <c:pt idx="1885">
                  <c:v>0.440467</c:v>
                </c:pt>
                <c:pt idx="1886">
                  <c:v>-1.8263000000000001E-2</c:v>
                </c:pt>
                <c:pt idx="1887">
                  <c:v>0.78955699999999995</c:v>
                </c:pt>
                <c:pt idx="1888">
                  <c:v>0.31830599999999998</c:v>
                </c:pt>
                <c:pt idx="1889">
                  <c:v>0.60816000000000003</c:v>
                </c:pt>
                <c:pt idx="1890">
                  <c:v>1.10466</c:v>
                </c:pt>
                <c:pt idx="1891">
                  <c:v>0.40978300000000001</c:v>
                </c:pt>
                <c:pt idx="1892">
                  <c:v>0.19595299999999999</c:v>
                </c:pt>
                <c:pt idx="1893">
                  <c:v>-0.60414400000000001</c:v>
                </c:pt>
                <c:pt idx="1894">
                  <c:v>0.64610699999999999</c:v>
                </c:pt>
                <c:pt idx="1895">
                  <c:v>0.18848599999999999</c:v>
                </c:pt>
                <c:pt idx="1896">
                  <c:v>-1.00641</c:v>
                </c:pt>
                <c:pt idx="1897">
                  <c:v>0.26683800000000002</c:v>
                </c:pt>
                <c:pt idx="1898">
                  <c:v>0.78638699999999995</c:v>
                </c:pt>
                <c:pt idx="1899">
                  <c:v>0.20552699999999999</c:v>
                </c:pt>
                <c:pt idx="1900">
                  <c:v>0.80382399999999998</c:v>
                </c:pt>
                <c:pt idx="1901">
                  <c:v>0.78971100000000005</c:v>
                </c:pt>
                <c:pt idx="1902">
                  <c:v>0.551257</c:v>
                </c:pt>
                <c:pt idx="1903">
                  <c:v>0.54324799999999995</c:v>
                </c:pt>
                <c:pt idx="1904">
                  <c:v>0.52388699999999999</c:v>
                </c:pt>
                <c:pt idx="1905">
                  <c:v>0.81568399999999996</c:v>
                </c:pt>
                <c:pt idx="1906">
                  <c:v>-1.1947099999999999</c:v>
                </c:pt>
                <c:pt idx="1907">
                  <c:v>-1.79941</c:v>
                </c:pt>
                <c:pt idx="1908">
                  <c:v>0.55567800000000001</c:v>
                </c:pt>
                <c:pt idx="1909">
                  <c:v>0.75251299999999999</c:v>
                </c:pt>
                <c:pt idx="1910">
                  <c:v>0.45133499999999999</c:v>
                </c:pt>
                <c:pt idx="1911">
                  <c:v>0.38043300000000002</c:v>
                </c:pt>
                <c:pt idx="1912">
                  <c:v>-8.4918999999999994E-2</c:v>
                </c:pt>
                <c:pt idx="1913">
                  <c:v>0.72738100000000006</c:v>
                </c:pt>
                <c:pt idx="1914">
                  <c:v>0.70711100000000005</c:v>
                </c:pt>
                <c:pt idx="1915">
                  <c:v>0.22764000000000001</c:v>
                </c:pt>
                <c:pt idx="1916">
                  <c:v>-0.71961600000000003</c:v>
                </c:pt>
                <c:pt idx="1917">
                  <c:v>-1.10042</c:v>
                </c:pt>
                <c:pt idx="1918">
                  <c:v>1.0483</c:v>
                </c:pt>
                <c:pt idx="1919">
                  <c:v>-0.478242</c:v>
                </c:pt>
                <c:pt idx="1920">
                  <c:v>-0.87991200000000003</c:v>
                </c:pt>
                <c:pt idx="1921">
                  <c:v>-1.36571</c:v>
                </c:pt>
                <c:pt idx="1922">
                  <c:v>-0.76470899999999997</c:v>
                </c:pt>
                <c:pt idx="1923">
                  <c:v>-1.05783</c:v>
                </c:pt>
                <c:pt idx="1924">
                  <c:v>-1.5105900000000001</c:v>
                </c:pt>
                <c:pt idx="1925">
                  <c:v>-3.6117999999999997E-2</c:v>
                </c:pt>
                <c:pt idx="1926">
                  <c:v>1.06368</c:v>
                </c:pt>
                <c:pt idx="1927">
                  <c:v>0.108084</c:v>
                </c:pt>
                <c:pt idx="1928">
                  <c:v>0.53612099999999996</c:v>
                </c:pt>
                <c:pt idx="1929">
                  <c:v>0.74652600000000002</c:v>
                </c:pt>
                <c:pt idx="1930">
                  <c:v>-1.1566700000000001</c:v>
                </c:pt>
                <c:pt idx="1931">
                  <c:v>-7.3210000000000003E-3</c:v>
                </c:pt>
                <c:pt idx="1932">
                  <c:v>0.76564299999999996</c:v>
                </c:pt>
                <c:pt idx="1933">
                  <c:v>1.7849999999999999E-3</c:v>
                </c:pt>
                <c:pt idx="1934">
                  <c:v>0.260712</c:v>
                </c:pt>
                <c:pt idx="1935">
                  <c:v>0.68097099999999999</c:v>
                </c:pt>
                <c:pt idx="1936">
                  <c:v>-1.3316300000000001</c:v>
                </c:pt>
                <c:pt idx="1937">
                  <c:v>5.5301000000000003E-2</c:v>
                </c:pt>
                <c:pt idx="1938">
                  <c:v>-0.93363399999999996</c:v>
                </c:pt>
                <c:pt idx="1939">
                  <c:v>1.15917</c:v>
                </c:pt>
                <c:pt idx="1940">
                  <c:v>-1.2824899999999999</c:v>
                </c:pt>
                <c:pt idx="1941">
                  <c:v>-1.66177</c:v>
                </c:pt>
                <c:pt idx="1942">
                  <c:v>0.65038099999999999</c:v>
                </c:pt>
                <c:pt idx="1943">
                  <c:v>0.21757199999999999</c:v>
                </c:pt>
                <c:pt idx="1944">
                  <c:v>-0.24745900000000001</c:v>
                </c:pt>
                <c:pt idx="1945">
                  <c:v>-0.444241</c:v>
                </c:pt>
                <c:pt idx="1946">
                  <c:v>-0.53605100000000006</c:v>
                </c:pt>
                <c:pt idx="1947">
                  <c:v>-1.4854499999999999</c:v>
                </c:pt>
                <c:pt idx="1948">
                  <c:v>-0.75180599999999997</c:v>
                </c:pt>
                <c:pt idx="1949">
                  <c:v>-0.702905</c:v>
                </c:pt>
                <c:pt idx="1950">
                  <c:v>0.71760400000000002</c:v>
                </c:pt>
                <c:pt idx="1951">
                  <c:v>-1.68255</c:v>
                </c:pt>
                <c:pt idx="1952">
                  <c:v>0.97520899999999999</c:v>
                </c:pt>
                <c:pt idx="1953">
                  <c:v>-0.85053599999999996</c:v>
                </c:pt>
                <c:pt idx="1954">
                  <c:v>0.98295999999999994</c:v>
                </c:pt>
                <c:pt idx="1955">
                  <c:v>-1.2023299999999999</c:v>
                </c:pt>
                <c:pt idx="1956">
                  <c:v>0.76651599999999998</c:v>
                </c:pt>
                <c:pt idx="1957">
                  <c:v>1.0154799999999999</c:v>
                </c:pt>
                <c:pt idx="1958">
                  <c:v>-0.28231400000000001</c:v>
                </c:pt>
                <c:pt idx="1959">
                  <c:v>0.209896</c:v>
                </c:pt>
                <c:pt idx="1960">
                  <c:v>1.1641300000000001</c:v>
                </c:pt>
                <c:pt idx="1961">
                  <c:v>-1.7416499999999999</c:v>
                </c:pt>
                <c:pt idx="1962">
                  <c:v>-0.98849200000000004</c:v>
                </c:pt>
                <c:pt idx="1963">
                  <c:v>-1.35002</c:v>
                </c:pt>
                <c:pt idx="1964">
                  <c:v>-6.6694000000000003E-2</c:v>
                </c:pt>
                <c:pt idx="1965">
                  <c:v>-0.84840300000000002</c:v>
                </c:pt>
                <c:pt idx="1966">
                  <c:v>0.68010000000000004</c:v>
                </c:pt>
                <c:pt idx="1967">
                  <c:v>-0.29941699999999999</c:v>
                </c:pt>
                <c:pt idx="1968">
                  <c:v>-0.72928700000000002</c:v>
                </c:pt>
                <c:pt idx="1969">
                  <c:v>0.987591</c:v>
                </c:pt>
                <c:pt idx="1970">
                  <c:v>0.75031899999999996</c:v>
                </c:pt>
                <c:pt idx="1971">
                  <c:v>0.56547099999999995</c:v>
                </c:pt>
                <c:pt idx="1972">
                  <c:v>-7.0036000000000001E-2</c:v>
                </c:pt>
                <c:pt idx="1973">
                  <c:v>1.6052200000000001</c:v>
                </c:pt>
                <c:pt idx="1974">
                  <c:v>-2.9704999999999999E-2</c:v>
                </c:pt>
                <c:pt idx="1975">
                  <c:v>0.66052299999999997</c:v>
                </c:pt>
                <c:pt idx="1976">
                  <c:v>0.17854800000000001</c:v>
                </c:pt>
                <c:pt idx="1977">
                  <c:v>-0.95970800000000001</c:v>
                </c:pt>
                <c:pt idx="1978">
                  <c:v>-0.87604800000000005</c:v>
                </c:pt>
                <c:pt idx="1979">
                  <c:v>0.59032099999999998</c:v>
                </c:pt>
                <c:pt idx="1980">
                  <c:v>0.70078099999999999</c:v>
                </c:pt>
                <c:pt idx="1981">
                  <c:v>-1.35049</c:v>
                </c:pt>
                <c:pt idx="1982">
                  <c:v>-1.19495</c:v>
                </c:pt>
                <c:pt idx="1983">
                  <c:v>0.75087899999999996</c:v>
                </c:pt>
                <c:pt idx="1984">
                  <c:v>-0.84014</c:v>
                </c:pt>
                <c:pt idx="1985">
                  <c:v>0.36257</c:v>
                </c:pt>
                <c:pt idx="1986">
                  <c:v>0.33119199999999999</c:v>
                </c:pt>
                <c:pt idx="1987">
                  <c:v>-1.4923599999999999</c:v>
                </c:pt>
                <c:pt idx="1988">
                  <c:v>0.81392900000000001</c:v>
                </c:pt>
                <c:pt idx="1989">
                  <c:v>-1.5792999999999999</c:v>
                </c:pt>
                <c:pt idx="1990">
                  <c:v>-0.90705199999999997</c:v>
                </c:pt>
                <c:pt idx="1991">
                  <c:v>-2.23407</c:v>
                </c:pt>
                <c:pt idx="1992">
                  <c:v>-1.4634799999999999</c:v>
                </c:pt>
                <c:pt idx="1993">
                  <c:v>-0.15764600000000001</c:v>
                </c:pt>
                <c:pt idx="1994">
                  <c:v>-6.4014000000000001E-2</c:v>
                </c:pt>
                <c:pt idx="1995">
                  <c:v>-1.7929999999999999</c:v>
                </c:pt>
                <c:pt idx="1996">
                  <c:v>0.50934100000000004</c:v>
                </c:pt>
                <c:pt idx="1997">
                  <c:v>0.95605600000000002</c:v>
                </c:pt>
                <c:pt idx="1998">
                  <c:v>-1.06514</c:v>
                </c:pt>
                <c:pt idx="1999">
                  <c:v>-1.1919</c:v>
                </c:pt>
                <c:pt idx="2000">
                  <c:v>0.63090500000000005</c:v>
                </c:pt>
                <c:pt idx="2001">
                  <c:v>-0.20582700000000001</c:v>
                </c:pt>
                <c:pt idx="2002">
                  <c:v>-2.1032099999999998</c:v>
                </c:pt>
                <c:pt idx="2003">
                  <c:v>8.7492E-2</c:v>
                </c:pt>
                <c:pt idx="2004">
                  <c:v>0.31058999999999998</c:v>
                </c:pt>
                <c:pt idx="2005">
                  <c:v>1.21953</c:v>
                </c:pt>
                <c:pt idx="2006">
                  <c:v>0.41492899999999999</c:v>
                </c:pt>
                <c:pt idx="2007">
                  <c:v>0.62741400000000003</c:v>
                </c:pt>
                <c:pt idx="2008">
                  <c:v>-1.50918</c:v>
                </c:pt>
                <c:pt idx="2009">
                  <c:v>-0.67739000000000005</c:v>
                </c:pt>
                <c:pt idx="2010">
                  <c:v>-0.82016299999999998</c:v>
                </c:pt>
                <c:pt idx="2011">
                  <c:v>0.19305700000000001</c:v>
                </c:pt>
                <c:pt idx="2012">
                  <c:v>-1.43391</c:v>
                </c:pt>
                <c:pt idx="2013">
                  <c:v>0.74019900000000005</c:v>
                </c:pt>
                <c:pt idx="2014">
                  <c:v>0.55346099999999998</c:v>
                </c:pt>
                <c:pt idx="2015">
                  <c:v>-0.95880900000000002</c:v>
                </c:pt>
                <c:pt idx="2016">
                  <c:v>-1.5678700000000001</c:v>
                </c:pt>
                <c:pt idx="2017">
                  <c:v>0.50585100000000005</c:v>
                </c:pt>
                <c:pt idx="2018">
                  <c:v>-0.62237799999999999</c:v>
                </c:pt>
                <c:pt idx="2019">
                  <c:v>-0.333152</c:v>
                </c:pt>
                <c:pt idx="2020">
                  <c:v>-0.62426499999999996</c:v>
                </c:pt>
                <c:pt idx="2021">
                  <c:v>0.49556600000000001</c:v>
                </c:pt>
                <c:pt idx="2022">
                  <c:v>0.26342100000000002</c:v>
                </c:pt>
                <c:pt idx="2023">
                  <c:v>0.253085</c:v>
                </c:pt>
                <c:pt idx="2024">
                  <c:v>0.88903100000000002</c:v>
                </c:pt>
                <c:pt idx="2025">
                  <c:v>-1.2898700000000001</c:v>
                </c:pt>
                <c:pt idx="2026">
                  <c:v>0.72897199999999995</c:v>
                </c:pt>
                <c:pt idx="2027">
                  <c:v>0.41170000000000001</c:v>
                </c:pt>
                <c:pt idx="2028">
                  <c:v>1.02312</c:v>
                </c:pt>
                <c:pt idx="2029">
                  <c:v>0.535717</c:v>
                </c:pt>
                <c:pt idx="2030">
                  <c:v>0.442687</c:v>
                </c:pt>
                <c:pt idx="2031">
                  <c:v>-0.53816799999999998</c:v>
                </c:pt>
                <c:pt idx="2032">
                  <c:v>-1.01773</c:v>
                </c:pt>
                <c:pt idx="2033">
                  <c:v>0.29317500000000002</c:v>
                </c:pt>
                <c:pt idx="2034">
                  <c:v>0.30733899999999997</c:v>
                </c:pt>
                <c:pt idx="2035">
                  <c:v>-0.51594300000000004</c:v>
                </c:pt>
                <c:pt idx="2036">
                  <c:v>0.30904399999999999</c:v>
                </c:pt>
                <c:pt idx="2037">
                  <c:v>-0.69092699999999996</c:v>
                </c:pt>
                <c:pt idx="2038">
                  <c:v>0.69280699999999995</c:v>
                </c:pt>
                <c:pt idx="2039">
                  <c:v>-1.16595</c:v>
                </c:pt>
                <c:pt idx="2040">
                  <c:v>-1.58649</c:v>
                </c:pt>
                <c:pt idx="2041">
                  <c:v>9.4753000000000004E-2</c:v>
                </c:pt>
                <c:pt idx="2042">
                  <c:v>0.99388399999999999</c:v>
                </c:pt>
                <c:pt idx="2043">
                  <c:v>-0.69640999999999997</c:v>
                </c:pt>
                <c:pt idx="2044">
                  <c:v>-1.07064</c:v>
                </c:pt>
                <c:pt idx="2045">
                  <c:v>-1.2997000000000001</c:v>
                </c:pt>
                <c:pt idx="2046">
                  <c:v>-0.964256</c:v>
                </c:pt>
                <c:pt idx="2047">
                  <c:v>0.204791</c:v>
                </c:pt>
                <c:pt idx="2048">
                  <c:v>-1.1446099999999999</c:v>
                </c:pt>
                <c:pt idx="2049">
                  <c:v>-1.87093</c:v>
                </c:pt>
                <c:pt idx="2050">
                  <c:v>-1.64436</c:v>
                </c:pt>
                <c:pt idx="2051">
                  <c:v>0.50475000000000003</c:v>
                </c:pt>
                <c:pt idx="2052">
                  <c:v>0.60213300000000003</c:v>
                </c:pt>
                <c:pt idx="2053">
                  <c:v>0.91823500000000002</c:v>
                </c:pt>
                <c:pt idx="2054">
                  <c:v>-1.6949099999999999</c:v>
                </c:pt>
                <c:pt idx="2055">
                  <c:v>0.53584100000000001</c:v>
                </c:pt>
                <c:pt idx="2056">
                  <c:v>-1.94038</c:v>
                </c:pt>
                <c:pt idx="2057">
                  <c:v>-1.06549</c:v>
                </c:pt>
                <c:pt idx="2058">
                  <c:v>-0.58907900000000002</c:v>
                </c:pt>
                <c:pt idx="2059">
                  <c:v>-1.7136100000000001</c:v>
                </c:pt>
                <c:pt idx="2060">
                  <c:v>-1.71288</c:v>
                </c:pt>
                <c:pt idx="2061">
                  <c:v>-1.6931</c:v>
                </c:pt>
                <c:pt idx="2062">
                  <c:v>0.56326100000000001</c:v>
                </c:pt>
                <c:pt idx="2063">
                  <c:v>-1.2803599999999999</c:v>
                </c:pt>
                <c:pt idx="2064">
                  <c:v>0.31994</c:v>
                </c:pt>
                <c:pt idx="2065">
                  <c:v>0.75789499999999999</c:v>
                </c:pt>
                <c:pt idx="2066">
                  <c:v>0.414549</c:v>
                </c:pt>
                <c:pt idx="2067">
                  <c:v>0.62967799999999996</c:v>
                </c:pt>
                <c:pt idx="2068">
                  <c:v>0.58414200000000005</c:v>
                </c:pt>
                <c:pt idx="2069">
                  <c:v>0.69089599999999995</c:v>
                </c:pt>
                <c:pt idx="2070">
                  <c:v>0.57242499999999996</c:v>
                </c:pt>
                <c:pt idx="2071">
                  <c:v>1.0275799999999999</c:v>
                </c:pt>
                <c:pt idx="2072">
                  <c:v>1.09067</c:v>
                </c:pt>
                <c:pt idx="2073">
                  <c:v>0.80580700000000005</c:v>
                </c:pt>
                <c:pt idx="2074">
                  <c:v>0.73312100000000002</c:v>
                </c:pt>
                <c:pt idx="2075">
                  <c:v>-6.2197000000000002E-2</c:v>
                </c:pt>
                <c:pt idx="2076">
                  <c:v>0.609788</c:v>
                </c:pt>
                <c:pt idx="2077">
                  <c:v>0.74466600000000005</c:v>
                </c:pt>
                <c:pt idx="2078">
                  <c:v>6.7062999999999998E-2</c:v>
                </c:pt>
                <c:pt idx="2079">
                  <c:v>0.54991100000000004</c:v>
                </c:pt>
                <c:pt idx="2080">
                  <c:v>0.102646</c:v>
                </c:pt>
                <c:pt idx="2081">
                  <c:v>0.54320400000000002</c:v>
                </c:pt>
                <c:pt idx="2082">
                  <c:v>0.70971099999999998</c:v>
                </c:pt>
                <c:pt idx="2083">
                  <c:v>0.78721799999999997</c:v>
                </c:pt>
                <c:pt idx="2084">
                  <c:v>0.49265399999999998</c:v>
                </c:pt>
                <c:pt idx="2085">
                  <c:v>0.18371699999999999</c:v>
                </c:pt>
                <c:pt idx="2086">
                  <c:v>0.411638</c:v>
                </c:pt>
                <c:pt idx="2087">
                  <c:v>-4.1564999999999998E-2</c:v>
                </c:pt>
                <c:pt idx="2088">
                  <c:v>0.74984799999999996</c:v>
                </c:pt>
                <c:pt idx="2089">
                  <c:v>1.00447</c:v>
                </c:pt>
                <c:pt idx="2090">
                  <c:v>0.93545400000000001</c:v>
                </c:pt>
                <c:pt idx="2091">
                  <c:v>0.87220699999999995</c:v>
                </c:pt>
                <c:pt idx="2092">
                  <c:v>0.55573099999999998</c:v>
                </c:pt>
                <c:pt idx="2093">
                  <c:v>-0.49811299999999997</c:v>
                </c:pt>
                <c:pt idx="2094">
                  <c:v>-0.24465600000000001</c:v>
                </c:pt>
                <c:pt idx="2095">
                  <c:v>1.01505</c:v>
                </c:pt>
                <c:pt idx="2096">
                  <c:v>0.69268700000000005</c:v>
                </c:pt>
                <c:pt idx="2097">
                  <c:v>-6.9478999999999999E-2</c:v>
                </c:pt>
                <c:pt idx="2098">
                  <c:v>0.69740599999999997</c:v>
                </c:pt>
                <c:pt idx="2099">
                  <c:v>-1.0785199999999999</c:v>
                </c:pt>
                <c:pt idx="2100">
                  <c:v>-0.91010999999999997</c:v>
                </c:pt>
                <c:pt idx="2101">
                  <c:v>0.33608900000000003</c:v>
                </c:pt>
                <c:pt idx="2102">
                  <c:v>0.52475799999999995</c:v>
                </c:pt>
                <c:pt idx="2103">
                  <c:v>0.66401699999999997</c:v>
                </c:pt>
                <c:pt idx="2104">
                  <c:v>0.335953</c:v>
                </c:pt>
                <c:pt idx="2105">
                  <c:v>0.28737099999999999</c:v>
                </c:pt>
                <c:pt idx="2106">
                  <c:v>0.244341</c:v>
                </c:pt>
                <c:pt idx="2107">
                  <c:v>-0.19364999999999999</c:v>
                </c:pt>
                <c:pt idx="2108">
                  <c:v>0.66805800000000004</c:v>
                </c:pt>
                <c:pt idx="2109">
                  <c:v>-0.29298200000000002</c:v>
                </c:pt>
                <c:pt idx="2110">
                  <c:v>0.55804399999999998</c:v>
                </c:pt>
                <c:pt idx="2111">
                  <c:v>0.26639800000000002</c:v>
                </c:pt>
                <c:pt idx="2112">
                  <c:v>0.18010100000000001</c:v>
                </c:pt>
                <c:pt idx="2113">
                  <c:v>0.94306699999999999</c:v>
                </c:pt>
                <c:pt idx="2114">
                  <c:v>0.60591399999999995</c:v>
                </c:pt>
                <c:pt idx="2115">
                  <c:v>0.307091</c:v>
                </c:pt>
                <c:pt idx="2116">
                  <c:v>0.115587</c:v>
                </c:pt>
                <c:pt idx="2117">
                  <c:v>-0.66483899999999996</c:v>
                </c:pt>
                <c:pt idx="2118">
                  <c:v>-1.1695</c:v>
                </c:pt>
                <c:pt idx="2119">
                  <c:v>-1.5727800000000001</c:v>
                </c:pt>
                <c:pt idx="2120">
                  <c:v>-0.246778</c:v>
                </c:pt>
                <c:pt idx="2121">
                  <c:v>0.43965300000000002</c:v>
                </c:pt>
                <c:pt idx="2122">
                  <c:v>0.58021299999999998</c:v>
                </c:pt>
                <c:pt idx="2123">
                  <c:v>-1.2192700000000001</c:v>
                </c:pt>
                <c:pt idx="2124">
                  <c:v>1.3365E-2</c:v>
                </c:pt>
                <c:pt idx="2125">
                  <c:v>1.2910999999999999</c:v>
                </c:pt>
                <c:pt idx="2126">
                  <c:v>-1.0545</c:v>
                </c:pt>
                <c:pt idx="2127">
                  <c:v>0.61198300000000005</c:v>
                </c:pt>
                <c:pt idx="2128">
                  <c:v>0.30128500000000003</c:v>
                </c:pt>
                <c:pt idx="2129">
                  <c:v>0.346885</c:v>
                </c:pt>
                <c:pt idx="2130">
                  <c:v>0.64617400000000003</c:v>
                </c:pt>
                <c:pt idx="2131">
                  <c:v>0.39146900000000001</c:v>
                </c:pt>
                <c:pt idx="2132">
                  <c:v>-1.8254300000000001</c:v>
                </c:pt>
                <c:pt idx="2133">
                  <c:v>0.49628899999999998</c:v>
                </c:pt>
                <c:pt idx="2134">
                  <c:v>0.87399199999999999</c:v>
                </c:pt>
                <c:pt idx="2135">
                  <c:v>0.66258799999999995</c:v>
                </c:pt>
                <c:pt idx="2136">
                  <c:v>5.0292000000000003E-2</c:v>
                </c:pt>
                <c:pt idx="2137">
                  <c:v>0.44524399999999997</c:v>
                </c:pt>
                <c:pt idx="2138">
                  <c:v>0.70199100000000003</c:v>
                </c:pt>
                <c:pt idx="2139">
                  <c:v>0.73327699999999996</c:v>
                </c:pt>
                <c:pt idx="2140">
                  <c:v>-0.32716699999999999</c:v>
                </c:pt>
                <c:pt idx="2141">
                  <c:v>-0.80327199999999999</c:v>
                </c:pt>
                <c:pt idx="2142">
                  <c:v>0.37791999999999998</c:v>
                </c:pt>
                <c:pt idx="2143">
                  <c:v>0.445017</c:v>
                </c:pt>
                <c:pt idx="2144">
                  <c:v>0.51112199999999997</c:v>
                </c:pt>
                <c:pt idx="2145">
                  <c:v>0.15404799999999999</c:v>
                </c:pt>
                <c:pt idx="2146">
                  <c:v>1.2093499999999999</c:v>
                </c:pt>
                <c:pt idx="2147">
                  <c:v>0.45061099999999998</c:v>
                </c:pt>
                <c:pt idx="2148">
                  <c:v>0.37840000000000001</c:v>
                </c:pt>
                <c:pt idx="2149">
                  <c:v>6.6963999999999996E-2</c:v>
                </c:pt>
                <c:pt idx="2150">
                  <c:v>-0.65928299999999995</c:v>
                </c:pt>
                <c:pt idx="2151">
                  <c:v>0.48225600000000002</c:v>
                </c:pt>
                <c:pt idx="2152">
                  <c:v>0.44899899999999998</c:v>
                </c:pt>
                <c:pt idx="2153">
                  <c:v>0.63426000000000005</c:v>
                </c:pt>
                <c:pt idx="2154">
                  <c:v>0.51388199999999995</c:v>
                </c:pt>
                <c:pt idx="2155">
                  <c:v>0.232853</c:v>
                </c:pt>
                <c:pt idx="2156">
                  <c:v>0.52221899999999999</c:v>
                </c:pt>
                <c:pt idx="2157">
                  <c:v>0.41642899999999999</c:v>
                </c:pt>
                <c:pt idx="2158">
                  <c:v>3.0162999999999999E-2</c:v>
                </c:pt>
                <c:pt idx="2159">
                  <c:v>-1.5145</c:v>
                </c:pt>
                <c:pt idx="2160">
                  <c:v>-0.138657</c:v>
                </c:pt>
                <c:pt idx="2161">
                  <c:v>-0.126411</c:v>
                </c:pt>
                <c:pt idx="2162">
                  <c:v>0.66142299999999998</c:v>
                </c:pt>
                <c:pt idx="2163">
                  <c:v>-0.78376299999999999</c:v>
                </c:pt>
                <c:pt idx="2164">
                  <c:v>-1.87676</c:v>
                </c:pt>
                <c:pt idx="2165">
                  <c:v>-4.4040999999999997E-2</c:v>
                </c:pt>
                <c:pt idx="2166">
                  <c:v>0.91147500000000004</c:v>
                </c:pt>
                <c:pt idx="2167">
                  <c:v>0.74953499999999995</c:v>
                </c:pt>
                <c:pt idx="2168">
                  <c:v>0.72094199999999997</c:v>
                </c:pt>
                <c:pt idx="2169">
                  <c:v>-0.33073399999999997</c:v>
                </c:pt>
                <c:pt idx="2170">
                  <c:v>-0.319774</c:v>
                </c:pt>
                <c:pt idx="2171">
                  <c:v>-1.1235599999999999</c:v>
                </c:pt>
                <c:pt idx="2172">
                  <c:v>-0.22293299999999999</c:v>
                </c:pt>
                <c:pt idx="2173">
                  <c:v>0.116449</c:v>
                </c:pt>
                <c:pt idx="2174">
                  <c:v>6.5995999999999999E-2</c:v>
                </c:pt>
                <c:pt idx="2175">
                  <c:v>0.38498100000000002</c:v>
                </c:pt>
                <c:pt idx="2176">
                  <c:v>1.0122800000000001</c:v>
                </c:pt>
                <c:pt idx="2177">
                  <c:v>0.339395</c:v>
                </c:pt>
                <c:pt idx="2178">
                  <c:v>1.10778</c:v>
                </c:pt>
                <c:pt idx="2179">
                  <c:v>-0.131462</c:v>
                </c:pt>
                <c:pt idx="2180">
                  <c:v>0.42981399999999997</c:v>
                </c:pt>
                <c:pt idx="2181">
                  <c:v>0.47434399999999999</c:v>
                </c:pt>
                <c:pt idx="2182">
                  <c:v>2.3188E-2</c:v>
                </c:pt>
                <c:pt idx="2183">
                  <c:v>-3.4819999999999999E-3</c:v>
                </c:pt>
                <c:pt idx="2184">
                  <c:v>-1.0806500000000001</c:v>
                </c:pt>
                <c:pt idx="2185">
                  <c:v>-3.9179999999999996E-3</c:v>
                </c:pt>
                <c:pt idx="2186">
                  <c:v>-1.87181</c:v>
                </c:pt>
                <c:pt idx="2187">
                  <c:v>0.62819599999999998</c:v>
                </c:pt>
                <c:pt idx="2188">
                  <c:v>0.89424599999999999</c:v>
                </c:pt>
                <c:pt idx="2189">
                  <c:v>0.56742199999999998</c:v>
                </c:pt>
                <c:pt idx="2190">
                  <c:v>0.39407999999999999</c:v>
                </c:pt>
                <c:pt idx="2191">
                  <c:v>-0.51948300000000003</c:v>
                </c:pt>
                <c:pt idx="2192">
                  <c:v>0.74750799999999995</c:v>
                </c:pt>
                <c:pt idx="2193">
                  <c:v>-2.5562999999999999E-2</c:v>
                </c:pt>
                <c:pt idx="2194">
                  <c:v>-0.40881699999999999</c:v>
                </c:pt>
                <c:pt idx="2195">
                  <c:v>0.595607</c:v>
                </c:pt>
                <c:pt idx="2196">
                  <c:v>1.3059000000000001</c:v>
                </c:pt>
                <c:pt idx="2197">
                  <c:v>0.75723600000000002</c:v>
                </c:pt>
                <c:pt idx="2198">
                  <c:v>-0.84090900000000002</c:v>
                </c:pt>
                <c:pt idx="2199">
                  <c:v>-2.2673000000000001</c:v>
                </c:pt>
                <c:pt idx="2200">
                  <c:v>0.428647</c:v>
                </c:pt>
                <c:pt idx="2201">
                  <c:v>3.307E-3</c:v>
                </c:pt>
                <c:pt idx="2202">
                  <c:v>-0.231569</c:v>
                </c:pt>
                <c:pt idx="2203">
                  <c:v>-0.16785900000000001</c:v>
                </c:pt>
                <c:pt idx="2204">
                  <c:v>-1.9772000000000001</c:v>
                </c:pt>
                <c:pt idx="2205">
                  <c:v>0.86232900000000001</c:v>
                </c:pt>
                <c:pt idx="2206">
                  <c:v>0.57850500000000005</c:v>
                </c:pt>
                <c:pt idx="2207">
                  <c:v>0.93357000000000001</c:v>
                </c:pt>
                <c:pt idx="2208">
                  <c:v>0.85257000000000005</c:v>
                </c:pt>
                <c:pt idx="2209">
                  <c:v>0.151194</c:v>
                </c:pt>
                <c:pt idx="2210">
                  <c:v>0.759432</c:v>
                </c:pt>
                <c:pt idx="2211">
                  <c:v>-1.0974699999999999</c:v>
                </c:pt>
                <c:pt idx="2212">
                  <c:v>0.63348300000000002</c:v>
                </c:pt>
                <c:pt idx="2213">
                  <c:v>0.96742099999999998</c:v>
                </c:pt>
                <c:pt idx="2214">
                  <c:v>-0.79515400000000003</c:v>
                </c:pt>
                <c:pt idx="2215">
                  <c:v>0.18546199999999999</c:v>
                </c:pt>
                <c:pt idx="2216">
                  <c:v>0.48325000000000001</c:v>
                </c:pt>
                <c:pt idx="2217">
                  <c:v>-0.59218400000000004</c:v>
                </c:pt>
                <c:pt idx="2218">
                  <c:v>0.325486</c:v>
                </c:pt>
                <c:pt idx="2219">
                  <c:v>-0.30480299999999999</c:v>
                </c:pt>
                <c:pt idx="2220">
                  <c:v>-1.5205299999999999</c:v>
                </c:pt>
                <c:pt idx="2221">
                  <c:v>-2.2055400000000001</c:v>
                </c:pt>
                <c:pt idx="2222">
                  <c:v>0.67339599999999999</c:v>
                </c:pt>
                <c:pt idx="2223">
                  <c:v>0.34897699999999998</c:v>
                </c:pt>
                <c:pt idx="2224">
                  <c:v>1.35717</c:v>
                </c:pt>
                <c:pt idx="2225">
                  <c:v>-1.0932299999999999</c:v>
                </c:pt>
                <c:pt idx="2226">
                  <c:v>0.37464799999999998</c:v>
                </c:pt>
                <c:pt idx="2227">
                  <c:v>-0.52736000000000005</c:v>
                </c:pt>
                <c:pt idx="2228">
                  <c:v>-0.234789</c:v>
                </c:pt>
                <c:pt idx="2229">
                  <c:v>1.4701500000000001</c:v>
                </c:pt>
                <c:pt idx="2230">
                  <c:v>-0.79875799999999997</c:v>
                </c:pt>
                <c:pt idx="2231">
                  <c:v>-0.30848799999999998</c:v>
                </c:pt>
                <c:pt idx="2232">
                  <c:v>-7.4419999999999998E-3</c:v>
                </c:pt>
                <c:pt idx="2233">
                  <c:v>-0.38411099999999998</c:v>
                </c:pt>
                <c:pt idx="2234">
                  <c:v>-0.73737299999999995</c:v>
                </c:pt>
                <c:pt idx="2235">
                  <c:v>-0.90739599999999998</c:v>
                </c:pt>
                <c:pt idx="2236">
                  <c:v>-0.76100400000000001</c:v>
                </c:pt>
                <c:pt idx="2237">
                  <c:v>0.52993000000000001</c:v>
                </c:pt>
                <c:pt idx="2238">
                  <c:v>-0.49998700000000001</c:v>
                </c:pt>
                <c:pt idx="2239">
                  <c:v>0.73224699999999998</c:v>
                </c:pt>
                <c:pt idx="2240">
                  <c:v>0.65220299999999998</c:v>
                </c:pt>
                <c:pt idx="2241">
                  <c:v>-0.201906</c:v>
                </c:pt>
                <c:pt idx="2242">
                  <c:v>-0.28552699999999998</c:v>
                </c:pt>
                <c:pt idx="2243">
                  <c:v>-0.86473</c:v>
                </c:pt>
                <c:pt idx="2244">
                  <c:v>0.67317800000000005</c:v>
                </c:pt>
                <c:pt idx="2245">
                  <c:v>0.29793700000000001</c:v>
                </c:pt>
                <c:pt idx="2246">
                  <c:v>-0.49571199999999999</c:v>
                </c:pt>
                <c:pt idx="2247">
                  <c:v>0.25701800000000002</c:v>
                </c:pt>
                <c:pt idx="2248">
                  <c:v>-0.17426</c:v>
                </c:pt>
                <c:pt idx="2249">
                  <c:v>0.78467500000000001</c:v>
                </c:pt>
                <c:pt idx="2250">
                  <c:v>0.75365400000000005</c:v>
                </c:pt>
                <c:pt idx="2251">
                  <c:v>-0.60106899999999996</c:v>
                </c:pt>
                <c:pt idx="2252">
                  <c:v>0.97648199999999996</c:v>
                </c:pt>
                <c:pt idx="2253">
                  <c:v>-0.63186299999999995</c:v>
                </c:pt>
                <c:pt idx="2254">
                  <c:v>-0.11805400000000001</c:v>
                </c:pt>
                <c:pt idx="2255">
                  <c:v>0.45777200000000001</c:v>
                </c:pt>
                <c:pt idx="2256">
                  <c:v>-0.22828100000000001</c:v>
                </c:pt>
                <c:pt idx="2257">
                  <c:v>1.1563099999999999</c:v>
                </c:pt>
                <c:pt idx="2258">
                  <c:v>3.0530000000000002E-3</c:v>
                </c:pt>
                <c:pt idx="2259">
                  <c:v>0.70535999999999999</c:v>
                </c:pt>
                <c:pt idx="2260">
                  <c:v>0.37840800000000002</c:v>
                </c:pt>
                <c:pt idx="2261">
                  <c:v>-0.76966100000000004</c:v>
                </c:pt>
                <c:pt idx="2262">
                  <c:v>1.0733600000000001</c:v>
                </c:pt>
                <c:pt idx="2263">
                  <c:v>0.20258200000000001</c:v>
                </c:pt>
                <c:pt idx="2264">
                  <c:v>-0.71928099999999995</c:v>
                </c:pt>
                <c:pt idx="2265">
                  <c:v>0.298711</c:v>
                </c:pt>
                <c:pt idx="2266">
                  <c:v>0.72336599999999995</c:v>
                </c:pt>
                <c:pt idx="2267">
                  <c:v>0.67168300000000003</c:v>
                </c:pt>
                <c:pt idx="2268">
                  <c:v>-0.98133199999999998</c:v>
                </c:pt>
                <c:pt idx="2269">
                  <c:v>0.68576300000000001</c:v>
                </c:pt>
                <c:pt idx="2270">
                  <c:v>-0.51052799999999998</c:v>
                </c:pt>
                <c:pt idx="2271">
                  <c:v>-0.78536799999999996</c:v>
                </c:pt>
                <c:pt idx="2272">
                  <c:v>0.76600900000000005</c:v>
                </c:pt>
                <c:pt idx="2273">
                  <c:v>0.153143</c:v>
                </c:pt>
                <c:pt idx="2274">
                  <c:v>0.99162799999999995</c:v>
                </c:pt>
                <c:pt idx="2275">
                  <c:v>0.29679699999999998</c:v>
                </c:pt>
                <c:pt idx="2276">
                  <c:v>0.81741699999999995</c:v>
                </c:pt>
                <c:pt idx="2277">
                  <c:v>0.19320399999999999</c:v>
                </c:pt>
                <c:pt idx="2278">
                  <c:v>0.54761300000000002</c:v>
                </c:pt>
                <c:pt idx="2279">
                  <c:v>-0.188083</c:v>
                </c:pt>
                <c:pt idx="2280">
                  <c:v>-0.46439399999999997</c:v>
                </c:pt>
                <c:pt idx="2281">
                  <c:v>-0.115592</c:v>
                </c:pt>
                <c:pt idx="2282">
                  <c:v>0.56358699999999995</c:v>
                </c:pt>
                <c:pt idx="2283">
                  <c:v>6.8432999999999994E-2</c:v>
                </c:pt>
                <c:pt idx="2284">
                  <c:v>0.42310300000000001</c:v>
                </c:pt>
                <c:pt idx="2285">
                  <c:v>-0.41088999999999998</c:v>
                </c:pt>
                <c:pt idx="2286">
                  <c:v>-0.456011</c:v>
                </c:pt>
                <c:pt idx="2287">
                  <c:v>0.61904300000000001</c:v>
                </c:pt>
                <c:pt idx="2288">
                  <c:v>0.72678699999999996</c:v>
                </c:pt>
                <c:pt idx="2289">
                  <c:v>-1.0723199999999999</c:v>
                </c:pt>
                <c:pt idx="2290">
                  <c:v>0.43192599999999998</c:v>
                </c:pt>
                <c:pt idx="2291">
                  <c:v>0.58293700000000004</c:v>
                </c:pt>
                <c:pt idx="2292">
                  <c:v>0.54743299999999995</c:v>
                </c:pt>
                <c:pt idx="2293">
                  <c:v>-0.405891</c:v>
                </c:pt>
                <c:pt idx="2294">
                  <c:v>-0.65330100000000002</c:v>
                </c:pt>
                <c:pt idx="2295">
                  <c:v>0.48715000000000003</c:v>
                </c:pt>
                <c:pt idx="2296">
                  <c:v>-0.462806</c:v>
                </c:pt>
                <c:pt idx="2297">
                  <c:v>0.59641599999999995</c:v>
                </c:pt>
                <c:pt idx="2298">
                  <c:v>0.53042900000000004</c:v>
                </c:pt>
                <c:pt idx="2299">
                  <c:v>0.498886</c:v>
                </c:pt>
                <c:pt idx="2300">
                  <c:v>0.42178399999999999</c:v>
                </c:pt>
                <c:pt idx="2301">
                  <c:v>-0.47301500000000002</c:v>
                </c:pt>
                <c:pt idx="2302">
                  <c:v>0.33206799999999997</c:v>
                </c:pt>
                <c:pt idx="2303">
                  <c:v>0.73557600000000001</c:v>
                </c:pt>
                <c:pt idx="2304">
                  <c:v>-0.86235700000000004</c:v>
                </c:pt>
                <c:pt idx="2305">
                  <c:v>-0.56908800000000004</c:v>
                </c:pt>
                <c:pt idx="2306">
                  <c:v>0.218752</c:v>
                </c:pt>
                <c:pt idx="2307">
                  <c:v>-1.26851</c:v>
                </c:pt>
                <c:pt idx="2308">
                  <c:v>0.14779</c:v>
                </c:pt>
                <c:pt idx="2309">
                  <c:v>0.33279999999999998</c:v>
                </c:pt>
                <c:pt idx="2310">
                  <c:v>0.55820000000000003</c:v>
                </c:pt>
                <c:pt idx="2311">
                  <c:v>0.41202800000000001</c:v>
                </c:pt>
                <c:pt idx="2312">
                  <c:v>-0.540462</c:v>
                </c:pt>
                <c:pt idx="2313">
                  <c:v>0.91666599999999998</c:v>
                </c:pt>
                <c:pt idx="2314">
                  <c:v>-0.419238</c:v>
                </c:pt>
                <c:pt idx="2315">
                  <c:v>-1.05796</c:v>
                </c:pt>
                <c:pt idx="2316">
                  <c:v>0.65459699999999998</c:v>
                </c:pt>
                <c:pt idx="2317">
                  <c:v>-0.488288</c:v>
                </c:pt>
                <c:pt idx="2318">
                  <c:v>0.68729099999999999</c:v>
                </c:pt>
                <c:pt idx="2319">
                  <c:v>0.97200900000000001</c:v>
                </c:pt>
                <c:pt idx="2320">
                  <c:v>0.77294700000000005</c:v>
                </c:pt>
                <c:pt idx="2321">
                  <c:v>0.74696099999999999</c:v>
                </c:pt>
                <c:pt idx="2322">
                  <c:v>-0.121256</c:v>
                </c:pt>
                <c:pt idx="2323">
                  <c:v>9.7543000000000005E-2</c:v>
                </c:pt>
                <c:pt idx="2324">
                  <c:v>0.482099</c:v>
                </c:pt>
                <c:pt idx="2325">
                  <c:v>0.54025500000000004</c:v>
                </c:pt>
                <c:pt idx="2326">
                  <c:v>0.507691</c:v>
                </c:pt>
                <c:pt idx="2327">
                  <c:v>0.94083899999999998</c:v>
                </c:pt>
                <c:pt idx="2328">
                  <c:v>-0.60064799999999996</c:v>
                </c:pt>
                <c:pt idx="2329">
                  <c:v>0.55863600000000002</c:v>
                </c:pt>
                <c:pt idx="2330">
                  <c:v>0.84186499999999997</c:v>
                </c:pt>
                <c:pt idx="2331">
                  <c:v>1.1615800000000001</c:v>
                </c:pt>
                <c:pt idx="2332">
                  <c:v>0.450096</c:v>
                </c:pt>
                <c:pt idx="2333">
                  <c:v>1.20842</c:v>
                </c:pt>
                <c:pt idx="2334">
                  <c:v>6.7176E-2</c:v>
                </c:pt>
                <c:pt idx="2335">
                  <c:v>-0.96948800000000002</c:v>
                </c:pt>
                <c:pt idx="2336">
                  <c:v>-0.35435299999999997</c:v>
                </c:pt>
                <c:pt idx="2337">
                  <c:v>-1.0451900000000001</c:v>
                </c:pt>
                <c:pt idx="2338">
                  <c:v>0.56960299999999997</c:v>
                </c:pt>
                <c:pt idx="2339">
                  <c:v>-0.521594</c:v>
                </c:pt>
                <c:pt idx="2340">
                  <c:v>0.25227899999999998</c:v>
                </c:pt>
                <c:pt idx="2341">
                  <c:v>4.9824E-2</c:v>
                </c:pt>
                <c:pt idx="2342">
                  <c:v>-1.34622</c:v>
                </c:pt>
                <c:pt idx="2343">
                  <c:v>0.26643600000000001</c:v>
                </c:pt>
                <c:pt idx="2344">
                  <c:v>0.49379099999999998</c:v>
                </c:pt>
                <c:pt idx="2345">
                  <c:v>0.80107200000000001</c:v>
                </c:pt>
                <c:pt idx="2346">
                  <c:v>0.30194399999999999</c:v>
                </c:pt>
                <c:pt idx="2347">
                  <c:v>-1.1276200000000001</c:v>
                </c:pt>
                <c:pt idx="2348">
                  <c:v>0.108113</c:v>
                </c:pt>
                <c:pt idx="2349">
                  <c:v>0.4531</c:v>
                </c:pt>
                <c:pt idx="2350">
                  <c:v>0.37118000000000001</c:v>
                </c:pt>
                <c:pt idx="2351">
                  <c:v>0.62171600000000005</c:v>
                </c:pt>
                <c:pt idx="2352">
                  <c:v>0.47067500000000001</c:v>
                </c:pt>
                <c:pt idx="2353">
                  <c:v>-2.9484E-2</c:v>
                </c:pt>
                <c:pt idx="2354">
                  <c:v>0.94511000000000001</c:v>
                </c:pt>
                <c:pt idx="2355">
                  <c:v>8.2003000000000006E-2</c:v>
                </c:pt>
                <c:pt idx="2356">
                  <c:v>0.58339700000000005</c:v>
                </c:pt>
                <c:pt idx="2357">
                  <c:v>0.79907899999999998</c:v>
                </c:pt>
                <c:pt idx="2358">
                  <c:v>0.35842299999999999</c:v>
                </c:pt>
                <c:pt idx="2359">
                  <c:v>-0.47727799999999998</c:v>
                </c:pt>
                <c:pt idx="2360">
                  <c:v>1.1754599999999999</c:v>
                </c:pt>
                <c:pt idx="2361">
                  <c:v>-1.06063</c:v>
                </c:pt>
                <c:pt idx="2362">
                  <c:v>-0.821689</c:v>
                </c:pt>
                <c:pt idx="2363">
                  <c:v>-0.15251000000000001</c:v>
                </c:pt>
                <c:pt idx="2364">
                  <c:v>-1.3319399999999999</c:v>
                </c:pt>
                <c:pt idx="2365">
                  <c:v>-1.2565900000000001</c:v>
                </c:pt>
                <c:pt idx="2366">
                  <c:v>-0.74971100000000002</c:v>
                </c:pt>
                <c:pt idx="2367">
                  <c:v>-0.59482500000000005</c:v>
                </c:pt>
                <c:pt idx="2368">
                  <c:v>0.111223</c:v>
                </c:pt>
                <c:pt idx="2369">
                  <c:v>-1.4414100000000001</c:v>
                </c:pt>
                <c:pt idx="2370">
                  <c:v>-0.63298399999999999</c:v>
                </c:pt>
                <c:pt idx="2371">
                  <c:v>-1.2396</c:v>
                </c:pt>
                <c:pt idx="2372">
                  <c:v>2.0832E-2</c:v>
                </c:pt>
                <c:pt idx="2373">
                  <c:v>-1.04752</c:v>
                </c:pt>
                <c:pt idx="2374">
                  <c:v>-0.89945299999999995</c:v>
                </c:pt>
                <c:pt idx="2375">
                  <c:v>-1.24922</c:v>
                </c:pt>
                <c:pt idx="2376">
                  <c:v>-1.23058</c:v>
                </c:pt>
                <c:pt idx="2377">
                  <c:v>-0.33091799999999999</c:v>
                </c:pt>
                <c:pt idx="2378">
                  <c:v>0.62578199999999995</c:v>
                </c:pt>
                <c:pt idx="2379">
                  <c:v>0.48108299999999998</c:v>
                </c:pt>
                <c:pt idx="2380">
                  <c:v>0.15592</c:v>
                </c:pt>
                <c:pt idx="2381">
                  <c:v>-1.1432599999999999</c:v>
                </c:pt>
                <c:pt idx="2382">
                  <c:v>0.40732099999999999</c:v>
                </c:pt>
                <c:pt idx="2383">
                  <c:v>4.5690000000000001E-3</c:v>
                </c:pt>
                <c:pt idx="2384">
                  <c:v>0.51695400000000002</c:v>
                </c:pt>
                <c:pt idx="2385">
                  <c:v>-0.97817799999999999</c:v>
                </c:pt>
                <c:pt idx="2386">
                  <c:v>0.78734199999999999</c:v>
                </c:pt>
                <c:pt idx="2387">
                  <c:v>0.68922300000000003</c:v>
                </c:pt>
                <c:pt idx="2388">
                  <c:v>0.87692300000000001</c:v>
                </c:pt>
                <c:pt idx="2389">
                  <c:v>-1.1910400000000001</c:v>
                </c:pt>
                <c:pt idx="2390">
                  <c:v>1.0653699999999999</c:v>
                </c:pt>
                <c:pt idx="2391">
                  <c:v>-0.60633800000000004</c:v>
                </c:pt>
                <c:pt idx="2392">
                  <c:v>0.237229</c:v>
                </c:pt>
                <c:pt idx="2393">
                  <c:v>0.54592200000000002</c:v>
                </c:pt>
                <c:pt idx="2394">
                  <c:v>0.36613099999999998</c:v>
                </c:pt>
                <c:pt idx="2395">
                  <c:v>-0.123306</c:v>
                </c:pt>
                <c:pt idx="2396">
                  <c:v>0.235928</c:v>
                </c:pt>
                <c:pt idx="2397">
                  <c:v>-0.87698900000000002</c:v>
                </c:pt>
                <c:pt idx="2398">
                  <c:v>0.29430000000000001</c:v>
                </c:pt>
                <c:pt idx="2399">
                  <c:v>0.32035000000000002</c:v>
                </c:pt>
                <c:pt idx="2400">
                  <c:v>0.55701100000000003</c:v>
                </c:pt>
                <c:pt idx="2401">
                  <c:v>-0.99074099999999998</c:v>
                </c:pt>
                <c:pt idx="2402">
                  <c:v>1.0093700000000001</c:v>
                </c:pt>
                <c:pt idx="2403">
                  <c:v>-0.44275100000000001</c:v>
                </c:pt>
                <c:pt idx="2404">
                  <c:v>0.51495500000000005</c:v>
                </c:pt>
                <c:pt idx="2405">
                  <c:v>-1.1133000000000001E-2</c:v>
                </c:pt>
                <c:pt idx="2406">
                  <c:v>-8.0050999999999997E-2</c:v>
                </c:pt>
                <c:pt idx="2407">
                  <c:v>-0.18034900000000001</c:v>
                </c:pt>
                <c:pt idx="2408">
                  <c:v>0.67768499999999998</c:v>
                </c:pt>
                <c:pt idx="2409">
                  <c:v>-0.620842</c:v>
                </c:pt>
                <c:pt idx="2410">
                  <c:v>-0.61771900000000002</c:v>
                </c:pt>
                <c:pt idx="2411">
                  <c:v>0.17734800000000001</c:v>
                </c:pt>
                <c:pt idx="2412">
                  <c:v>0.19614799999999999</c:v>
                </c:pt>
                <c:pt idx="2413">
                  <c:v>-0.35042099999999998</c:v>
                </c:pt>
                <c:pt idx="2414">
                  <c:v>-2.0133000000000001</c:v>
                </c:pt>
                <c:pt idx="2415">
                  <c:v>-1.8155699999999999</c:v>
                </c:pt>
                <c:pt idx="2416">
                  <c:v>0.83073600000000003</c:v>
                </c:pt>
                <c:pt idx="2417">
                  <c:v>-0.85417299999999996</c:v>
                </c:pt>
                <c:pt idx="2418">
                  <c:v>1.18194</c:v>
                </c:pt>
                <c:pt idx="2419">
                  <c:v>0.63909800000000005</c:v>
                </c:pt>
                <c:pt idx="2420">
                  <c:v>-4.6461000000000002E-2</c:v>
                </c:pt>
                <c:pt idx="2421">
                  <c:v>0.23213500000000001</c:v>
                </c:pt>
                <c:pt idx="2422">
                  <c:v>0.88073199999999996</c:v>
                </c:pt>
                <c:pt idx="2423">
                  <c:v>1.0675399999999999</c:v>
                </c:pt>
                <c:pt idx="2424">
                  <c:v>-1.2520100000000001</c:v>
                </c:pt>
                <c:pt idx="2425">
                  <c:v>0.51841999999999999</c:v>
                </c:pt>
                <c:pt idx="2426">
                  <c:v>0.74367700000000003</c:v>
                </c:pt>
                <c:pt idx="2427">
                  <c:v>-0.77087000000000006</c:v>
                </c:pt>
                <c:pt idx="2428">
                  <c:v>0.56215700000000002</c:v>
                </c:pt>
                <c:pt idx="2429">
                  <c:v>0.91399399999999997</c:v>
                </c:pt>
                <c:pt idx="2430">
                  <c:v>0.34991899999999998</c:v>
                </c:pt>
                <c:pt idx="2431">
                  <c:v>0.80081199999999997</c:v>
                </c:pt>
                <c:pt idx="2432">
                  <c:v>0.58772599999999997</c:v>
                </c:pt>
                <c:pt idx="2433">
                  <c:v>-0.37337900000000002</c:v>
                </c:pt>
                <c:pt idx="2434">
                  <c:v>0.50489200000000001</c:v>
                </c:pt>
                <c:pt idx="2435">
                  <c:v>-0.723889</c:v>
                </c:pt>
                <c:pt idx="2436">
                  <c:v>-1.09737</c:v>
                </c:pt>
                <c:pt idx="2437">
                  <c:v>0.99180500000000005</c:v>
                </c:pt>
                <c:pt idx="2438">
                  <c:v>-2.3062900000000002</c:v>
                </c:pt>
                <c:pt idx="2439">
                  <c:v>0.64519899999999997</c:v>
                </c:pt>
                <c:pt idx="2440">
                  <c:v>0.1845</c:v>
                </c:pt>
                <c:pt idx="2441">
                  <c:v>0.49286799999999997</c:v>
                </c:pt>
                <c:pt idx="2442">
                  <c:v>0.712364</c:v>
                </c:pt>
                <c:pt idx="2443">
                  <c:v>-2.0242399999999998</c:v>
                </c:pt>
                <c:pt idx="2444">
                  <c:v>0.85292800000000002</c:v>
                </c:pt>
                <c:pt idx="2445">
                  <c:v>-1.80314</c:v>
                </c:pt>
                <c:pt idx="2446">
                  <c:v>-0.23605899999999999</c:v>
                </c:pt>
                <c:pt idx="2447">
                  <c:v>-0.97132399999999997</c:v>
                </c:pt>
                <c:pt idx="2448">
                  <c:v>-1.87463</c:v>
                </c:pt>
                <c:pt idx="2449">
                  <c:v>1.4335599999999999</c:v>
                </c:pt>
                <c:pt idx="2450">
                  <c:v>0.584314</c:v>
                </c:pt>
                <c:pt idx="2451">
                  <c:v>-1.27986</c:v>
                </c:pt>
                <c:pt idx="2452">
                  <c:v>-1.0172399999999999</c:v>
                </c:pt>
                <c:pt idx="2453">
                  <c:v>0.35752499999999998</c:v>
                </c:pt>
                <c:pt idx="2454">
                  <c:v>-0.58380200000000004</c:v>
                </c:pt>
                <c:pt idx="2455">
                  <c:v>-1.13968</c:v>
                </c:pt>
                <c:pt idx="2456">
                  <c:v>-1.2345999999999999</c:v>
                </c:pt>
                <c:pt idx="2457">
                  <c:v>-1.44624</c:v>
                </c:pt>
                <c:pt idx="2458">
                  <c:v>-1.9071400000000001</c:v>
                </c:pt>
                <c:pt idx="2459">
                  <c:v>-1.4717800000000001</c:v>
                </c:pt>
                <c:pt idx="2460">
                  <c:v>1.4497599999999999</c:v>
                </c:pt>
                <c:pt idx="2461">
                  <c:v>-0.72732699999999995</c:v>
                </c:pt>
                <c:pt idx="2462">
                  <c:v>-0.63917199999999996</c:v>
                </c:pt>
                <c:pt idx="2463">
                  <c:v>0.61561699999999997</c:v>
                </c:pt>
                <c:pt idx="2464">
                  <c:v>-0.777887</c:v>
                </c:pt>
                <c:pt idx="2465">
                  <c:v>-1.1040000000000001</c:v>
                </c:pt>
                <c:pt idx="2466">
                  <c:v>-0.47936800000000002</c:v>
                </c:pt>
                <c:pt idx="2467">
                  <c:v>-1.9812700000000001</c:v>
                </c:pt>
                <c:pt idx="2468">
                  <c:v>-1.28579</c:v>
                </c:pt>
                <c:pt idx="2469">
                  <c:v>0.84437700000000004</c:v>
                </c:pt>
                <c:pt idx="2470">
                  <c:v>-2.3744900000000002</c:v>
                </c:pt>
                <c:pt idx="2471">
                  <c:v>-1.2538499999999999</c:v>
                </c:pt>
                <c:pt idx="2472">
                  <c:v>-0.14136399999999999</c:v>
                </c:pt>
                <c:pt idx="2473">
                  <c:v>-1.5214399999999999</c:v>
                </c:pt>
                <c:pt idx="2474">
                  <c:v>-1.2717099999999999</c:v>
                </c:pt>
                <c:pt idx="2475">
                  <c:v>-1.22997</c:v>
                </c:pt>
                <c:pt idx="2476">
                  <c:v>-2.2432099999999999</c:v>
                </c:pt>
                <c:pt idx="2477">
                  <c:v>-0.68929200000000002</c:v>
                </c:pt>
                <c:pt idx="2478">
                  <c:v>-2.1211899999999999</c:v>
                </c:pt>
                <c:pt idx="2479">
                  <c:v>-2.02772</c:v>
                </c:pt>
                <c:pt idx="2480">
                  <c:v>-0.47478300000000001</c:v>
                </c:pt>
                <c:pt idx="2481">
                  <c:v>0.84255000000000002</c:v>
                </c:pt>
                <c:pt idx="2482">
                  <c:v>-0.90113500000000002</c:v>
                </c:pt>
                <c:pt idx="2483">
                  <c:v>0.83704199999999995</c:v>
                </c:pt>
                <c:pt idx="2484">
                  <c:v>-2.2057699999999998</c:v>
                </c:pt>
                <c:pt idx="2485">
                  <c:v>-0.48053499999999999</c:v>
                </c:pt>
                <c:pt idx="2486">
                  <c:v>-2.2223799999999998</c:v>
                </c:pt>
                <c:pt idx="2487">
                  <c:v>0.97247399999999995</c:v>
                </c:pt>
                <c:pt idx="2488">
                  <c:v>-1.34894</c:v>
                </c:pt>
                <c:pt idx="2489">
                  <c:v>0.83331900000000003</c:v>
                </c:pt>
                <c:pt idx="2490">
                  <c:v>-1.1222099999999999</c:v>
                </c:pt>
                <c:pt idx="2491">
                  <c:v>0.44341900000000001</c:v>
                </c:pt>
                <c:pt idx="2492">
                  <c:v>-0.42951400000000001</c:v>
                </c:pt>
                <c:pt idx="2493">
                  <c:v>-1.6932700000000001</c:v>
                </c:pt>
                <c:pt idx="2494">
                  <c:v>-1.14642</c:v>
                </c:pt>
                <c:pt idx="2495">
                  <c:v>-0.92782299999999995</c:v>
                </c:pt>
                <c:pt idx="2496">
                  <c:v>0.12248299999999999</c:v>
                </c:pt>
                <c:pt idx="2497">
                  <c:v>-0.79089200000000004</c:v>
                </c:pt>
                <c:pt idx="2498">
                  <c:v>-0.81256799999999996</c:v>
                </c:pt>
                <c:pt idx="2499">
                  <c:v>0.689106</c:v>
                </c:pt>
                <c:pt idx="2500">
                  <c:v>-0.366035</c:v>
                </c:pt>
                <c:pt idx="2501">
                  <c:v>0.98181600000000002</c:v>
                </c:pt>
                <c:pt idx="2502">
                  <c:v>-1.4320600000000001</c:v>
                </c:pt>
                <c:pt idx="2503">
                  <c:v>-0.92151300000000003</c:v>
                </c:pt>
                <c:pt idx="2504">
                  <c:v>-2.2289699999999999</c:v>
                </c:pt>
                <c:pt idx="2505">
                  <c:v>-1.26152</c:v>
                </c:pt>
                <c:pt idx="2506">
                  <c:v>0.65925800000000001</c:v>
                </c:pt>
                <c:pt idx="2507">
                  <c:v>0.14505000000000001</c:v>
                </c:pt>
                <c:pt idx="2508">
                  <c:v>-0.16315099999999999</c:v>
                </c:pt>
                <c:pt idx="2509">
                  <c:v>0.70823999999999998</c:v>
                </c:pt>
                <c:pt idx="2510">
                  <c:v>0.43461300000000003</c:v>
                </c:pt>
                <c:pt idx="2511">
                  <c:v>-0.82869000000000004</c:v>
                </c:pt>
                <c:pt idx="2512">
                  <c:v>-1.3618699999999999</c:v>
                </c:pt>
                <c:pt idx="2513">
                  <c:v>-1.54731</c:v>
                </c:pt>
                <c:pt idx="2514">
                  <c:v>-1.0048999999999999</c:v>
                </c:pt>
                <c:pt idx="2515">
                  <c:v>0.30246800000000001</c:v>
                </c:pt>
                <c:pt idx="2516">
                  <c:v>-4.6932000000000001E-2</c:v>
                </c:pt>
                <c:pt idx="2517">
                  <c:v>-0.79466599999999998</c:v>
                </c:pt>
                <c:pt idx="2518">
                  <c:v>-0.53719300000000003</c:v>
                </c:pt>
                <c:pt idx="2519">
                  <c:v>-1.51962</c:v>
                </c:pt>
                <c:pt idx="2520">
                  <c:v>-1.4368399999999999</c:v>
                </c:pt>
                <c:pt idx="2521">
                  <c:v>0.14499699999999999</c:v>
                </c:pt>
                <c:pt idx="2522">
                  <c:v>-0.81216500000000003</c:v>
                </c:pt>
                <c:pt idx="2523">
                  <c:v>0.33101199999999997</c:v>
                </c:pt>
                <c:pt idx="2524">
                  <c:v>-1.02765</c:v>
                </c:pt>
                <c:pt idx="2525">
                  <c:v>-0.54600899999999997</c:v>
                </c:pt>
                <c:pt idx="2526">
                  <c:v>-1.1710199999999999</c:v>
                </c:pt>
                <c:pt idx="2527">
                  <c:v>0.74836199999999997</c:v>
                </c:pt>
                <c:pt idx="2528">
                  <c:v>-1.37181</c:v>
                </c:pt>
                <c:pt idx="2529">
                  <c:v>0.87148999999999999</c:v>
                </c:pt>
                <c:pt idx="2530">
                  <c:v>-0.84858900000000004</c:v>
                </c:pt>
                <c:pt idx="2531">
                  <c:v>0.195826</c:v>
                </c:pt>
                <c:pt idx="2532">
                  <c:v>-0.88958499999999996</c:v>
                </c:pt>
                <c:pt idx="2533">
                  <c:v>0.39398100000000003</c:v>
                </c:pt>
                <c:pt idx="2534">
                  <c:v>-0.36529400000000001</c:v>
                </c:pt>
                <c:pt idx="2535">
                  <c:v>-1.6414200000000001</c:v>
                </c:pt>
                <c:pt idx="2536">
                  <c:v>-2.1713900000000002</c:v>
                </c:pt>
                <c:pt idx="2537">
                  <c:v>-2.4062999999999999</c:v>
                </c:pt>
                <c:pt idx="2538">
                  <c:v>-1.29234</c:v>
                </c:pt>
                <c:pt idx="2539">
                  <c:v>-2.0755499999999998</c:v>
                </c:pt>
                <c:pt idx="2540">
                  <c:v>0.62918399999999997</c:v>
                </c:pt>
                <c:pt idx="2541">
                  <c:v>-1.6225499999999999</c:v>
                </c:pt>
                <c:pt idx="2542">
                  <c:v>-1.5587E-2</c:v>
                </c:pt>
                <c:pt idx="2543">
                  <c:v>-0.97601899999999997</c:v>
                </c:pt>
                <c:pt idx="2544">
                  <c:v>-0.33527000000000001</c:v>
                </c:pt>
                <c:pt idx="2545">
                  <c:v>-0.76408399999999999</c:v>
                </c:pt>
                <c:pt idx="2546">
                  <c:v>-1.8568</c:v>
                </c:pt>
                <c:pt idx="2547">
                  <c:v>0.572878</c:v>
                </c:pt>
                <c:pt idx="2548">
                  <c:v>-1.54877</c:v>
                </c:pt>
                <c:pt idx="2549">
                  <c:v>0.34314</c:v>
                </c:pt>
                <c:pt idx="2550">
                  <c:v>0.85234900000000002</c:v>
                </c:pt>
                <c:pt idx="2551">
                  <c:v>-1.0946800000000001</c:v>
                </c:pt>
                <c:pt idx="2552">
                  <c:v>-2.5029499999999998</c:v>
                </c:pt>
                <c:pt idx="2553">
                  <c:v>0.99075999999999997</c:v>
                </c:pt>
                <c:pt idx="2554">
                  <c:v>-0.41519499999999998</c:v>
                </c:pt>
                <c:pt idx="2555">
                  <c:v>-0.71614100000000003</c:v>
                </c:pt>
                <c:pt idx="2556">
                  <c:v>1.0199499999999999</c:v>
                </c:pt>
                <c:pt idx="2557">
                  <c:v>-0.29381000000000002</c:v>
                </c:pt>
                <c:pt idx="2558">
                  <c:v>-1.3044800000000001</c:v>
                </c:pt>
                <c:pt idx="2559">
                  <c:v>-1.7519400000000001</c:v>
                </c:pt>
                <c:pt idx="2560">
                  <c:v>0.36116799999999999</c:v>
                </c:pt>
                <c:pt idx="2561">
                  <c:v>-0.112221</c:v>
                </c:pt>
                <c:pt idx="2562">
                  <c:v>-1.2866299999999999</c:v>
                </c:pt>
                <c:pt idx="2563">
                  <c:v>-0.473273</c:v>
                </c:pt>
                <c:pt idx="2564">
                  <c:v>-0.92454000000000003</c:v>
                </c:pt>
                <c:pt idx="2565">
                  <c:v>0.13686400000000001</c:v>
                </c:pt>
                <c:pt idx="2566">
                  <c:v>7.5879000000000002E-2</c:v>
                </c:pt>
                <c:pt idx="2567">
                  <c:v>-0.94863799999999998</c:v>
                </c:pt>
                <c:pt idx="2568">
                  <c:v>1.27502</c:v>
                </c:pt>
                <c:pt idx="2569">
                  <c:v>0.69081400000000004</c:v>
                </c:pt>
                <c:pt idx="2570">
                  <c:v>1.1572100000000001</c:v>
                </c:pt>
                <c:pt idx="2571">
                  <c:v>0.12542300000000001</c:v>
                </c:pt>
                <c:pt idx="2572">
                  <c:v>0.52323399999999998</c:v>
                </c:pt>
                <c:pt idx="2573">
                  <c:v>-1.71071</c:v>
                </c:pt>
                <c:pt idx="2574">
                  <c:v>0.34248400000000001</c:v>
                </c:pt>
                <c:pt idx="2575">
                  <c:v>-0.23516300000000001</c:v>
                </c:pt>
                <c:pt idx="2576">
                  <c:v>-0.32730300000000001</c:v>
                </c:pt>
                <c:pt idx="2577">
                  <c:v>0.78139800000000004</c:v>
                </c:pt>
                <c:pt idx="2578">
                  <c:v>0.24760699999999999</c:v>
                </c:pt>
                <c:pt idx="2579">
                  <c:v>-1.5039499999999999</c:v>
                </c:pt>
                <c:pt idx="2580">
                  <c:v>-1.45313</c:v>
                </c:pt>
                <c:pt idx="2581">
                  <c:v>0.41350700000000001</c:v>
                </c:pt>
                <c:pt idx="2582">
                  <c:v>0.56349700000000003</c:v>
                </c:pt>
                <c:pt idx="2583">
                  <c:v>0.88981399999999999</c:v>
                </c:pt>
                <c:pt idx="2584">
                  <c:v>-1.41011</c:v>
                </c:pt>
                <c:pt idx="2585">
                  <c:v>-1.63228</c:v>
                </c:pt>
                <c:pt idx="2586">
                  <c:v>0.62355899999999997</c:v>
                </c:pt>
                <c:pt idx="2587">
                  <c:v>0.609128</c:v>
                </c:pt>
                <c:pt idx="2588">
                  <c:v>-0.935446</c:v>
                </c:pt>
                <c:pt idx="2589">
                  <c:v>0.311666</c:v>
                </c:pt>
                <c:pt idx="2590">
                  <c:v>-2.1372100000000001</c:v>
                </c:pt>
                <c:pt idx="2591">
                  <c:v>-2.2130700000000001</c:v>
                </c:pt>
                <c:pt idx="2592">
                  <c:v>-1.3144100000000001</c:v>
                </c:pt>
                <c:pt idx="2593">
                  <c:v>-0.95491999999999999</c:v>
                </c:pt>
                <c:pt idx="2594">
                  <c:v>-0.58632700000000004</c:v>
                </c:pt>
                <c:pt idx="2595">
                  <c:v>-1.9218</c:v>
                </c:pt>
                <c:pt idx="2596">
                  <c:v>-2.3207499999999999</c:v>
                </c:pt>
                <c:pt idx="2597">
                  <c:v>0.14324300000000001</c:v>
                </c:pt>
                <c:pt idx="2598">
                  <c:v>-2.0747499999999999</c:v>
                </c:pt>
                <c:pt idx="2599">
                  <c:v>-0.803817</c:v>
                </c:pt>
                <c:pt idx="2600">
                  <c:v>-2.0878000000000001</c:v>
                </c:pt>
                <c:pt idx="2601">
                  <c:v>-0.55940699999999999</c:v>
                </c:pt>
                <c:pt idx="2602">
                  <c:v>-2.5267000000000001E-2</c:v>
                </c:pt>
                <c:pt idx="2603">
                  <c:v>-2.2989199999999999</c:v>
                </c:pt>
                <c:pt idx="2604">
                  <c:v>-1.62714</c:v>
                </c:pt>
                <c:pt idx="2605">
                  <c:v>0.42481600000000003</c:v>
                </c:pt>
                <c:pt idx="2606">
                  <c:v>-2.2888899999999999</c:v>
                </c:pt>
                <c:pt idx="2607">
                  <c:v>-2.1871100000000001</c:v>
                </c:pt>
                <c:pt idx="2608">
                  <c:v>-1.4121600000000001</c:v>
                </c:pt>
                <c:pt idx="2609">
                  <c:v>-1.22851</c:v>
                </c:pt>
                <c:pt idx="2610">
                  <c:v>-2.0701299999999998</c:v>
                </c:pt>
                <c:pt idx="2611">
                  <c:v>-1.7064600000000001</c:v>
                </c:pt>
                <c:pt idx="2612">
                  <c:v>-2.2610399999999999</c:v>
                </c:pt>
                <c:pt idx="2613">
                  <c:v>-1.4412</c:v>
                </c:pt>
                <c:pt idx="2614">
                  <c:v>-1.1977100000000001</c:v>
                </c:pt>
                <c:pt idx="2615">
                  <c:v>1.1419299999999999</c:v>
                </c:pt>
                <c:pt idx="2616">
                  <c:v>-0.88641599999999998</c:v>
                </c:pt>
                <c:pt idx="2617">
                  <c:v>0.17143600000000001</c:v>
                </c:pt>
                <c:pt idx="2618">
                  <c:v>-1.2154199999999999</c:v>
                </c:pt>
                <c:pt idx="2619">
                  <c:v>0.93266099999999996</c:v>
                </c:pt>
                <c:pt idx="2620">
                  <c:v>-1.7848200000000001</c:v>
                </c:pt>
                <c:pt idx="2621">
                  <c:v>-2.3465500000000001</c:v>
                </c:pt>
                <c:pt idx="2622">
                  <c:v>-0.17774200000000001</c:v>
                </c:pt>
                <c:pt idx="2623">
                  <c:v>-0.66045299999999996</c:v>
                </c:pt>
                <c:pt idx="2624">
                  <c:v>0.57853200000000005</c:v>
                </c:pt>
                <c:pt idx="2625">
                  <c:v>-0.85926999999999998</c:v>
                </c:pt>
                <c:pt idx="2626">
                  <c:v>-1.1489799999999999</c:v>
                </c:pt>
                <c:pt idx="2627">
                  <c:v>0.37579299999999999</c:v>
                </c:pt>
                <c:pt idx="2628">
                  <c:v>-0.74948499999999996</c:v>
                </c:pt>
                <c:pt idx="2629">
                  <c:v>-1.3071200000000001</c:v>
                </c:pt>
                <c:pt idx="2630">
                  <c:v>-0.31305300000000003</c:v>
                </c:pt>
                <c:pt idx="2631">
                  <c:v>-0.30186600000000002</c:v>
                </c:pt>
                <c:pt idx="2632">
                  <c:v>0.24835699999999999</c:v>
                </c:pt>
                <c:pt idx="2633">
                  <c:v>-1.96401</c:v>
                </c:pt>
                <c:pt idx="2634">
                  <c:v>-0.62648099999999995</c:v>
                </c:pt>
                <c:pt idx="2635">
                  <c:v>-1.4763200000000001</c:v>
                </c:pt>
                <c:pt idx="2636">
                  <c:v>-1.8274300000000001</c:v>
                </c:pt>
                <c:pt idx="2637">
                  <c:v>-0.872112</c:v>
                </c:pt>
                <c:pt idx="2638">
                  <c:v>0.59384700000000001</c:v>
                </c:pt>
                <c:pt idx="2639">
                  <c:v>0.42323</c:v>
                </c:pt>
                <c:pt idx="2640">
                  <c:v>-1.39334</c:v>
                </c:pt>
                <c:pt idx="2641">
                  <c:v>-0.58108199999999999</c:v>
                </c:pt>
                <c:pt idx="2642">
                  <c:v>0.89725699999999997</c:v>
                </c:pt>
                <c:pt idx="2643">
                  <c:v>0.98840700000000004</c:v>
                </c:pt>
                <c:pt idx="2644">
                  <c:v>-0.48253099999999999</c:v>
                </c:pt>
                <c:pt idx="2645">
                  <c:v>-0.42077199999999998</c:v>
                </c:pt>
                <c:pt idx="2646">
                  <c:v>-1.26051</c:v>
                </c:pt>
                <c:pt idx="2647">
                  <c:v>-0.99432799999999999</c:v>
                </c:pt>
                <c:pt idx="2648">
                  <c:v>0.98488699999999996</c:v>
                </c:pt>
                <c:pt idx="2649">
                  <c:v>-1.2943800000000001</c:v>
                </c:pt>
                <c:pt idx="2650">
                  <c:v>-0.97450400000000004</c:v>
                </c:pt>
                <c:pt idx="2651">
                  <c:v>-1.0286200000000001</c:v>
                </c:pt>
                <c:pt idx="2652">
                  <c:v>0.47699599999999998</c:v>
                </c:pt>
                <c:pt idx="2653">
                  <c:v>-0.62258000000000002</c:v>
                </c:pt>
                <c:pt idx="2654">
                  <c:v>0.18765999999999999</c:v>
                </c:pt>
                <c:pt idx="2655">
                  <c:v>0.70622700000000005</c:v>
                </c:pt>
                <c:pt idx="2656">
                  <c:v>-0.457316</c:v>
                </c:pt>
                <c:pt idx="2657">
                  <c:v>0.22969000000000001</c:v>
                </c:pt>
                <c:pt idx="2658">
                  <c:v>-0.79048300000000005</c:v>
                </c:pt>
                <c:pt idx="2659">
                  <c:v>-1.1061399999999999</c:v>
                </c:pt>
                <c:pt idx="2660">
                  <c:v>-1.2148600000000001</c:v>
                </c:pt>
                <c:pt idx="2661">
                  <c:v>0.55839300000000003</c:v>
                </c:pt>
                <c:pt idx="2662">
                  <c:v>-0.41712900000000003</c:v>
                </c:pt>
                <c:pt idx="2663">
                  <c:v>0.66553600000000002</c:v>
                </c:pt>
                <c:pt idx="2664">
                  <c:v>-0.25191999999999998</c:v>
                </c:pt>
                <c:pt idx="2665">
                  <c:v>0.41866399999999998</c:v>
                </c:pt>
                <c:pt idx="2666">
                  <c:v>0.25854899999999997</c:v>
                </c:pt>
                <c:pt idx="2667">
                  <c:v>-0.92166199999999998</c:v>
                </c:pt>
                <c:pt idx="2668">
                  <c:v>1.0269900000000001</c:v>
                </c:pt>
                <c:pt idx="2669">
                  <c:v>0.58160599999999996</c:v>
                </c:pt>
                <c:pt idx="2670">
                  <c:v>0.52585899999999997</c:v>
                </c:pt>
                <c:pt idx="2671">
                  <c:v>-0.43106899999999998</c:v>
                </c:pt>
                <c:pt idx="2672">
                  <c:v>-0.91584699999999997</c:v>
                </c:pt>
                <c:pt idx="2673">
                  <c:v>0.488153</c:v>
                </c:pt>
                <c:pt idx="2674">
                  <c:v>-1.1491400000000001</c:v>
                </c:pt>
                <c:pt idx="2675">
                  <c:v>-0.70597100000000002</c:v>
                </c:pt>
                <c:pt idx="2676">
                  <c:v>-1.4605600000000001</c:v>
                </c:pt>
                <c:pt idx="2677">
                  <c:v>-0.463142</c:v>
                </c:pt>
                <c:pt idx="2678">
                  <c:v>4.1606999999999998E-2</c:v>
                </c:pt>
                <c:pt idx="2679">
                  <c:v>0.90414600000000001</c:v>
                </c:pt>
                <c:pt idx="2680">
                  <c:v>-0.14383399999999999</c:v>
                </c:pt>
                <c:pt idx="2681">
                  <c:v>-0.104115</c:v>
                </c:pt>
                <c:pt idx="2682">
                  <c:v>-0.85648599999999997</c:v>
                </c:pt>
                <c:pt idx="2683">
                  <c:v>-0.48541099999999998</c:v>
                </c:pt>
                <c:pt idx="2684">
                  <c:v>0.76616499999999998</c:v>
                </c:pt>
                <c:pt idx="2685">
                  <c:v>0.37137599999999998</c:v>
                </c:pt>
                <c:pt idx="2686">
                  <c:v>-1.2463900000000001</c:v>
                </c:pt>
                <c:pt idx="2687">
                  <c:v>-0.59523300000000001</c:v>
                </c:pt>
                <c:pt idx="2688">
                  <c:v>0.31752900000000001</c:v>
                </c:pt>
                <c:pt idx="2689">
                  <c:v>9.8003999999999994E-2</c:v>
                </c:pt>
                <c:pt idx="2690">
                  <c:v>0.31159399999999998</c:v>
                </c:pt>
                <c:pt idx="2691">
                  <c:v>0.71806199999999998</c:v>
                </c:pt>
                <c:pt idx="2692">
                  <c:v>0.21426000000000001</c:v>
                </c:pt>
                <c:pt idx="2693">
                  <c:v>-1.42065</c:v>
                </c:pt>
                <c:pt idx="2694">
                  <c:v>0.17616999999999999</c:v>
                </c:pt>
                <c:pt idx="2695">
                  <c:v>-0.44148599999999999</c:v>
                </c:pt>
                <c:pt idx="2696">
                  <c:v>-0.389492</c:v>
                </c:pt>
                <c:pt idx="2697">
                  <c:v>-0.24513499999999999</c:v>
                </c:pt>
                <c:pt idx="2698">
                  <c:v>-1.1389100000000001</c:v>
                </c:pt>
                <c:pt idx="2699">
                  <c:v>0.29862499999999997</c:v>
                </c:pt>
                <c:pt idx="2700">
                  <c:v>-1.3694</c:v>
                </c:pt>
                <c:pt idx="2701">
                  <c:v>0.29942800000000003</c:v>
                </c:pt>
                <c:pt idx="2702">
                  <c:v>0.13509299999999999</c:v>
                </c:pt>
                <c:pt idx="2703">
                  <c:v>-0.51703200000000005</c:v>
                </c:pt>
                <c:pt idx="2704">
                  <c:v>-0.79563300000000003</c:v>
                </c:pt>
                <c:pt idx="2705">
                  <c:v>0.63107000000000002</c:v>
                </c:pt>
                <c:pt idx="2706">
                  <c:v>-0.45907900000000001</c:v>
                </c:pt>
                <c:pt idx="2707">
                  <c:v>-1.35829</c:v>
                </c:pt>
                <c:pt idx="2708">
                  <c:v>-6.254E-3</c:v>
                </c:pt>
                <c:pt idx="2709">
                  <c:v>-1.3566499999999999</c:v>
                </c:pt>
                <c:pt idx="2710">
                  <c:v>0.15021899999999999</c:v>
                </c:pt>
                <c:pt idx="2711">
                  <c:v>1.13818</c:v>
                </c:pt>
                <c:pt idx="2712">
                  <c:v>-0.42804700000000001</c:v>
                </c:pt>
                <c:pt idx="2713">
                  <c:v>-0.12817500000000001</c:v>
                </c:pt>
                <c:pt idx="2714">
                  <c:v>0.130297</c:v>
                </c:pt>
                <c:pt idx="2715">
                  <c:v>0.36302200000000001</c:v>
                </c:pt>
                <c:pt idx="2716">
                  <c:v>-0.40110499999999999</c:v>
                </c:pt>
                <c:pt idx="2717">
                  <c:v>0.66042999999999996</c:v>
                </c:pt>
                <c:pt idx="2718">
                  <c:v>0.53125</c:v>
                </c:pt>
                <c:pt idx="2719">
                  <c:v>0.68621699999999997</c:v>
                </c:pt>
                <c:pt idx="2720">
                  <c:v>0.63047200000000003</c:v>
                </c:pt>
                <c:pt idx="2721">
                  <c:v>-0.24724499999999999</c:v>
                </c:pt>
                <c:pt idx="2722">
                  <c:v>1.01267</c:v>
                </c:pt>
                <c:pt idx="2723">
                  <c:v>0.37750499999999998</c:v>
                </c:pt>
                <c:pt idx="2724">
                  <c:v>0.80441099999999999</c:v>
                </c:pt>
                <c:pt idx="2725">
                  <c:v>0.75003799999999998</c:v>
                </c:pt>
                <c:pt idx="2726">
                  <c:v>-0.80352999999999997</c:v>
                </c:pt>
                <c:pt idx="2727">
                  <c:v>0.14870900000000001</c:v>
                </c:pt>
                <c:pt idx="2728">
                  <c:v>0.51870099999999997</c:v>
                </c:pt>
                <c:pt idx="2729">
                  <c:v>0.36813800000000002</c:v>
                </c:pt>
                <c:pt idx="2730">
                  <c:v>-0.80044499999999996</c:v>
                </c:pt>
                <c:pt idx="2731">
                  <c:v>-0.208091</c:v>
                </c:pt>
                <c:pt idx="2732">
                  <c:v>0.82560599999999995</c:v>
                </c:pt>
                <c:pt idx="2733">
                  <c:v>1.3465800000000001</c:v>
                </c:pt>
                <c:pt idx="2734">
                  <c:v>0.45661600000000002</c:v>
                </c:pt>
                <c:pt idx="2735">
                  <c:v>0.86350099999999996</c:v>
                </c:pt>
                <c:pt idx="2736">
                  <c:v>0.48999500000000001</c:v>
                </c:pt>
                <c:pt idx="2737">
                  <c:v>0.89471699999999998</c:v>
                </c:pt>
                <c:pt idx="2738">
                  <c:v>0.18859999999999999</c:v>
                </c:pt>
                <c:pt idx="2739">
                  <c:v>0.30283399999999999</c:v>
                </c:pt>
                <c:pt idx="2740">
                  <c:v>0.88467200000000001</c:v>
                </c:pt>
                <c:pt idx="2741">
                  <c:v>0.56001000000000001</c:v>
                </c:pt>
                <c:pt idx="2742">
                  <c:v>-0.31692799999999999</c:v>
                </c:pt>
                <c:pt idx="2743">
                  <c:v>0.67582100000000001</c:v>
                </c:pt>
                <c:pt idx="2744">
                  <c:v>0.68732700000000002</c:v>
                </c:pt>
                <c:pt idx="2745">
                  <c:v>0.73566600000000004</c:v>
                </c:pt>
                <c:pt idx="2746">
                  <c:v>0.45435599999999998</c:v>
                </c:pt>
                <c:pt idx="2747">
                  <c:v>0.54131700000000005</c:v>
                </c:pt>
                <c:pt idx="2748">
                  <c:v>0.78972799999999999</c:v>
                </c:pt>
                <c:pt idx="2749">
                  <c:v>0.67150399999999999</c:v>
                </c:pt>
                <c:pt idx="2750">
                  <c:v>0.28393400000000002</c:v>
                </c:pt>
                <c:pt idx="2751">
                  <c:v>0.59647099999999997</c:v>
                </c:pt>
                <c:pt idx="2752">
                  <c:v>1.16479</c:v>
                </c:pt>
                <c:pt idx="2753">
                  <c:v>1.0135400000000001</c:v>
                </c:pt>
                <c:pt idx="2754">
                  <c:v>0.75127100000000002</c:v>
                </c:pt>
                <c:pt idx="2755">
                  <c:v>0.92471599999999998</c:v>
                </c:pt>
                <c:pt idx="2756">
                  <c:v>0.47473100000000001</c:v>
                </c:pt>
                <c:pt idx="2757">
                  <c:v>1.2047699999999999</c:v>
                </c:pt>
                <c:pt idx="2758">
                  <c:v>0.32325799999999999</c:v>
                </c:pt>
                <c:pt idx="2759">
                  <c:v>0.57615799999999995</c:v>
                </c:pt>
                <c:pt idx="2760">
                  <c:v>0.81711100000000003</c:v>
                </c:pt>
                <c:pt idx="2761">
                  <c:v>5.8384999999999999E-2</c:v>
                </c:pt>
                <c:pt idx="2762">
                  <c:v>0.70764199999999999</c:v>
                </c:pt>
                <c:pt idx="2763">
                  <c:v>-0.13651099999999999</c:v>
                </c:pt>
                <c:pt idx="2764">
                  <c:v>0.635575</c:v>
                </c:pt>
                <c:pt idx="2765">
                  <c:v>0.73078699999999996</c:v>
                </c:pt>
                <c:pt idx="2766">
                  <c:v>-0.21981899999999999</c:v>
                </c:pt>
                <c:pt idx="2767">
                  <c:v>-0.60606599999999999</c:v>
                </c:pt>
                <c:pt idx="2768">
                  <c:v>-1.0940700000000001</c:v>
                </c:pt>
                <c:pt idx="2769">
                  <c:v>0.68955900000000003</c:v>
                </c:pt>
                <c:pt idx="2770">
                  <c:v>-0.88188100000000003</c:v>
                </c:pt>
                <c:pt idx="2771">
                  <c:v>-0.35305399999999998</c:v>
                </c:pt>
                <c:pt idx="2772">
                  <c:v>-0.14438799999999999</c:v>
                </c:pt>
                <c:pt idx="2773">
                  <c:v>0.67590799999999995</c:v>
                </c:pt>
                <c:pt idx="2774">
                  <c:v>-0.55951899999999999</c:v>
                </c:pt>
                <c:pt idx="2775">
                  <c:v>0.19495399999999999</c:v>
                </c:pt>
                <c:pt idx="2776">
                  <c:v>0.85752799999999996</c:v>
                </c:pt>
                <c:pt idx="2777">
                  <c:v>0.739811</c:v>
                </c:pt>
                <c:pt idx="2778">
                  <c:v>0.291051</c:v>
                </c:pt>
                <c:pt idx="2779">
                  <c:v>-0.101366</c:v>
                </c:pt>
                <c:pt idx="2780">
                  <c:v>-0.16425500000000001</c:v>
                </c:pt>
                <c:pt idx="2781">
                  <c:v>0.15282999999999999</c:v>
                </c:pt>
                <c:pt idx="2782">
                  <c:v>-0.81636900000000001</c:v>
                </c:pt>
                <c:pt idx="2783">
                  <c:v>0.64731399999999994</c:v>
                </c:pt>
                <c:pt idx="2784">
                  <c:v>-0.35987999999999998</c:v>
                </c:pt>
                <c:pt idx="2785">
                  <c:v>0.91892600000000002</c:v>
                </c:pt>
                <c:pt idx="2786">
                  <c:v>0.34050799999999998</c:v>
                </c:pt>
                <c:pt idx="2787">
                  <c:v>0.56098400000000004</c:v>
                </c:pt>
                <c:pt idx="2788">
                  <c:v>0.86131400000000002</c:v>
                </c:pt>
                <c:pt idx="2789">
                  <c:v>-0.411941</c:v>
                </c:pt>
                <c:pt idx="2790">
                  <c:v>0.539632</c:v>
                </c:pt>
                <c:pt idx="2791">
                  <c:v>0.65324700000000002</c:v>
                </c:pt>
                <c:pt idx="2792">
                  <c:v>-1.01203</c:v>
                </c:pt>
                <c:pt idx="2793">
                  <c:v>-0.807226</c:v>
                </c:pt>
                <c:pt idx="2794">
                  <c:v>0.57260100000000003</c:v>
                </c:pt>
                <c:pt idx="2795">
                  <c:v>0.30537399999999998</c:v>
                </c:pt>
                <c:pt idx="2796">
                  <c:v>0.30751400000000001</c:v>
                </c:pt>
                <c:pt idx="2797">
                  <c:v>0.32834999999999998</c:v>
                </c:pt>
                <c:pt idx="2798">
                  <c:v>0.61888799999999999</c:v>
                </c:pt>
                <c:pt idx="2799">
                  <c:v>0.40852699999999997</c:v>
                </c:pt>
                <c:pt idx="2800">
                  <c:v>-0.266459</c:v>
                </c:pt>
                <c:pt idx="2801">
                  <c:v>-1.54857</c:v>
                </c:pt>
                <c:pt idx="2802">
                  <c:v>-0.964974</c:v>
                </c:pt>
                <c:pt idx="2803">
                  <c:v>0.44849299999999998</c:v>
                </c:pt>
                <c:pt idx="2804">
                  <c:v>0.87176600000000004</c:v>
                </c:pt>
                <c:pt idx="2805">
                  <c:v>0.66533799999999998</c:v>
                </c:pt>
                <c:pt idx="2806">
                  <c:v>0.205238</c:v>
                </c:pt>
                <c:pt idx="2807">
                  <c:v>-0.68777500000000003</c:v>
                </c:pt>
                <c:pt idx="2808">
                  <c:v>0.749475</c:v>
                </c:pt>
                <c:pt idx="2809">
                  <c:v>0.61664099999999999</c:v>
                </c:pt>
                <c:pt idx="2810">
                  <c:v>-0.90969</c:v>
                </c:pt>
                <c:pt idx="2811">
                  <c:v>0.71821800000000002</c:v>
                </c:pt>
                <c:pt idx="2812">
                  <c:v>0.22847400000000001</c:v>
                </c:pt>
                <c:pt idx="2813">
                  <c:v>0.74063599999999996</c:v>
                </c:pt>
                <c:pt idx="2814">
                  <c:v>1.37016</c:v>
                </c:pt>
                <c:pt idx="2815">
                  <c:v>1.3445100000000001</c:v>
                </c:pt>
                <c:pt idx="2816">
                  <c:v>-0.50845899999999999</c:v>
                </c:pt>
                <c:pt idx="2817">
                  <c:v>0.67199900000000001</c:v>
                </c:pt>
                <c:pt idx="2818">
                  <c:v>0.77170700000000003</c:v>
                </c:pt>
                <c:pt idx="2819">
                  <c:v>0.31358000000000003</c:v>
                </c:pt>
                <c:pt idx="2820">
                  <c:v>0.49937599999999999</c:v>
                </c:pt>
                <c:pt idx="2821">
                  <c:v>1.0255300000000001</c:v>
                </c:pt>
                <c:pt idx="2822">
                  <c:v>3.2793000000000003E-2</c:v>
                </c:pt>
                <c:pt idx="2823">
                  <c:v>-0.60839200000000004</c:v>
                </c:pt>
                <c:pt idx="2824">
                  <c:v>-0.128299</c:v>
                </c:pt>
                <c:pt idx="2825">
                  <c:v>0.638602</c:v>
                </c:pt>
                <c:pt idx="2826">
                  <c:v>1.00359</c:v>
                </c:pt>
                <c:pt idx="2827">
                  <c:v>0.86767399999999995</c:v>
                </c:pt>
                <c:pt idx="2828">
                  <c:v>0.52356899999999995</c:v>
                </c:pt>
                <c:pt idx="2829">
                  <c:v>0.72072599999999998</c:v>
                </c:pt>
                <c:pt idx="2830">
                  <c:v>0.100923</c:v>
                </c:pt>
                <c:pt idx="2831">
                  <c:v>0.60058100000000003</c:v>
                </c:pt>
                <c:pt idx="2832">
                  <c:v>0.44164100000000001</c:v>
                </c:pt>
                <c:pt idx="2833">
                  <c:v>-0.12825800000000001</c:v>
                </c:pt>
                <c:pt idx="2834">
                  <c:v>-0.80299399999999999</c:v>
                </c:pt>
                <c:pt idx="2835">
                  <c:v>-7.5162000000000007E-2</c:v>
                </c:pt>
                <c:pt idx="2836">
                  <c:v>0.66654500000000005</c:v>
                </c:pt>
                <c:pt idx="2837">
                  <c:v>-0.37104199999999998</c:v>
                </c:pt>
                <c:pt idx="2838">
                  <c:v>-0.19948399999999999</c:v>
                </c:pt>
                <c:pt idx="2839">
                  <c:v>0.42893100000000001</c:v>
                </c:pt>
                <c:pt idx="2840">
                  <c:v>0.38512800000000003</c:v>
                </c:pt>
                <c:pt idx="2841">
                  <c:v>-0.36694900000000003</c:v>
                </c:pt>
                <c:pt idx="2842">
                  <c:v>0.284854</c:v>
                </c:pt>
                <c:pt idx="2843">
                  <c:v>0.44484899999999999</c:v>
                </c:pt>
                <c:pt idx="2844">
                  <c:v>0.81560600000000005</c:v>
                </c:pt>
                <c:pt idx="2845">
                  <c:v>0.36937599999999998</c:v>
                </c:pt>
                <c:pt idx="2846">
                  <c:v>-0.74888500000000002</c:v>
                </c:pt>
                <c:pt idx="2847">
                  <c:v>0.13648099999999999</c:v>
                </c:pt>
                <c:pt idx="2848">
                  <c:v>-1.7566999999999999</c:v>
                </c:pt>
                <c:pt idx="2849">
                  <c:v>-1.5256099999999999</c:v>
                </c:pt>
                <c:pt idx="2850">
                  <c:v>0.353883</c:v>
                </c:pt>
                <c:pt idx="2851">
                  <c:v>0.288775</c:v>
                </c:pt>
                <c:pt idx="2852">
                  <c:v>0.51610900000000004</c:v>
                </c:pt>
                <c:pt idx="2853">
                  <c:v>-1.3560399999999999</c:v>
                </c:pt>
                <c:pt idx="2854">
                  <c:v>0.82971200000000001</c:v>
                </c:pt>
                <c:pt idx="2855">
                  <c:v>0.29377500000000001</c:v>
                </c:pt>
                <c:pt idx="2856">
                  <c:v>-1.30125</c:v>
                </c:pt>
                <c:pt idx="2857">
                  <c:v>-0.223134</c:v>
                </c:pt>
                <c:pt idx="2858">
                  <c:v>-1.65438</c:v>
                </c:pt>
                <c:pt idx="2859">
                  <c:v>0.69233</c:v>
                </c:pt>
                <c:pt idx="2860">
                  <c:v>-1.7093400000000001</c:v>
                </c:pt>
                <c:pt idx="2861">
                  <c:v>-1.0199400000000001</c:v>
                </c:pt>
                <c:pt idx="2862">
                  <c:v>0.26711200000000002</c:v>
                </c:pt>
                <c:pt idx="2863">
                  <c:v>0.53455299999999994</c:v>
                </c:pt>
                <c:pt idx="2864">
                  <c:v>-1.0275000000000001</c:v>
                </c:pt>
                <c:pt idx="2865">
                  <c:v>0.50191399999999997</c:v>
                </c:pt>
                <c:pt idx="2866">
                  <c:v>0.723908</c:v>
                </c:pt>
                <c:pt idx="2867">
                  <c:v>-1.31582</c:v>
                </c:pt>
                <c:pt idx="2868">
                  <c:v>0.86251299999999997</c:v>
                </c:pt>
                <c:pt idx="2869">
                  <c:v>0.97188099999999999</c:v>
                </c:pt>
                <c:pt idx="2870">
                  <c:v>3.7609999999999998E-2</c:v>
                </c:pt>
                <c:pt idx="2871">
                  <c:v>0.63471200000000005</c:v>
                </c:pt>
                <c:pt idx="2872">
                  <c:v>-0.42290299999999997</c:v>
                </c:pt>
                <c:pt idx="2873">
                  <c:v>-1.4554100000000001</c:v>
                </c:pt>
                <c:pt idx="2874">
                  <c:v>-0.38447999999999999</c:v>
                </c:pt>
                <c:pt idx="2875">
                  <c:v>-0.41048299999999999</c:v>
                </c:pt>
                <c:pt idx="2876">
                  <c:v>-0.38688600000000001</c:v>
                </c:pt>
                <c:pt idx="2877">
                  <c:v>3.8837999999999998E-2</c:v>
                </c:pt>
                <c:pt idx="2878">
                  <c:v>1.0195799999999999</c:v>
                </c:pt>
                <c:pt idx="2879">
                  <c:v>-0.322598</c:v>
                </c:pt>
                <c:pt idx="2880">
                  <c:v>0.80345</c:v>
                </c:pt>
                <c:pt idx="2881">
                  <c:v>0.40017799999999998</c:v>
                </c:pt>
                <c:pt idx="2882">
                  <c:v>0.240755</c:v>
                </c:pt>
                <c:pt idx="2883">
                  <c:v>-0.20674699999999999</c:v>
                </c:pt>
                <c:pt idx="2884">
                  <c:v>0.47253000000000001</c:v>
                </c:pt>
                <c:pt idx="2885">
                  <c:v>0.53785300000000003</c:v>
                </c:pt>
                <c:pt idx="2886">
                  <c:v>0.86307299999999998</c:v>
                </c:pt>
                <c:pt idx="2887">
                  <c:v>-0.17624600000000001</c:v>
                </c:pt>
                <c:pt idx="2888">
                  <c:v>0.50695900000000005</c:v>
                </c:pt>
                <c:pt idx="2889">
                  <c:v>7.0400000000000003E-3</c:v>
                </c:pt>
                <c:pt idx="2890">
                  <c:v>-1.0826899999999999</c:v>
                </c:pt>
                <c:pt idx="2891">
                  <c:v>0.114496</c:v>
                </c:pt>
                <c:pt idx="2892">
                  <c:v>1.58927</c:v>
                </c:pt>
                <c:pt idx="2893">
                  <c:v>0.96091899999999997</c:v>
                </c:pt>
                <c:pt idx="2894">
                  <c:v>-4.3514999999999998E-2</c:v>
                </c:pt>
                <c:pt idx="2895">
                  <c:v>0.50840799999999997</c:v>
                </c:pt>
                <c:pt idx="2896">
                  <c:v>0.48497899999999999</c:v>
                </c:pt>
                <c:pt idx="2897">
                  <c:v>-0.83049700000000004</c:v>
                </c:pt>
                <c:pt idx="2898">
                  <c:v>0.84825799999999996</c:v>
                </c:pt>
                <c:pt idx="2899">
                  <c:v>-0.99194300000000002</c:v>
                </c:pt>
                <c:pt idx="2900">
                  <c:v>-0.55712499999999998</c:v>
                </c:pt>
                <c:pt idx="2901">
                  <c:v>6.1552999999999997E-2</c:v>
                </c:pt>
                <c:pt idx="2902">
                  <c:v>0.92440100000000003</c:v>
                </c:pt>
                <c:pt idx="2903">
                  <c:v>0.95491499999999996</c:v>
                </c:pt>
                <c:pt idx="2904">
                  <c:v>0.25950800000000002</c:v>
                </c:pt>
                <c:pt idx="2905">
                  <c:v>7.2343000000000005E-2</c:v>
                </c:pt>
                <c:pt idx="2906">
                  <c:v>-1.13212</c:v>
                </c:pt>
                <c:pt idx="2907">
                  <c:v>0.86548499999999995</c:v>
                </c:pt>
                <c:pt idx="2908">
                  <c:v>0.75817599999999996</c:v>
                </c:pt>
                <c:pt idx="2909">
                  <c:v>0.92377100000000001</c:v>
                </c:pt>
                <c:pt idx="2910">
                  <c:v>-0.19392799999999999</c:v>
                </c:pt>
                <c:pt idx="2911">
                  <c:v>-1.7201900000000001</c:v>
                </c:pt>
                <c:pt idx="2912">
                  <c:v>0.59449300000000005</c:v>
                </c:pt>
                <c:pt idx="2913">
                  <c:v>0.27338600000000002</c:v>
                </c:pt>
                <c:pt idx="2914">
                  <c:v>-0.63260499999999997</c:v>
                </c:pt>
                <c:pt idx="2915">
                  <c:v>0.182537</c:v>
                </c:pt>
                <c:pt idx="2916">
                  <c:v>-0.90596200000000005</c:v>
                </c:pt>
                <c:pt idx="2917">
                  <c:v>0.74980100000000005</c:v>
                </c:pt>
                <c:pt idx="2918">
                  <c:v>0.47065200000000001</c:v>
                </c:pt>
                <c:pt idx="2919">
                  <c:v>-0.12864400000000001</c:v>
                </c:pt>
                <c:pt idx="2920">
                  <c:v>1.55603</c:v>
                </c:pt>
                <c:pt idx="2921">
                  <c:v>-0.24675900000000001</c:v>
                </c:pt>
                <c:pt idx="2922">
                  <c:v>0.44348700000000002</c:v>
                </c:pt>
                <c:pt idx="2923">
                  <c:v>0.16358900000000001</c:v>
                </c:pt>
                <c:pt idx="2924">
                  <c:v>-0.39395799999999997</c:v>
                </c:pt>
                <c:pt idx="2925">
                  <c:v>0.45937499999999998</c:v>
                </c:pt>
                <c:pt idx="2926">
                  <c:v>6.3838000000000006E-2</c:v>
                </c:pt>
                <c:pt idx="2927">
                  <c:v>0.74714899999999995</c:v>
                </c:pt>
                <c:pt idx="2928">
                  <c:v>-1.0190900000000001</c:v>
                </c:pt>
                <c:pt idx="2929">
                  <c:v>0.36904500000000001</c:v>
                </c:pt>
                <c:pt idx="2930">
                  <c:v>-1.09382</c:v>
                </c:pt>
                <c:pt idx="2931">
                  <c:v>1.0863400000000001</c:v>
                </c:pt>
                <c:pt idx="2932">
                  <c:v>-0.33252900000000002</c:v>
                </c:pt>
                <c:pt idx="2933">
                  <c:v>0.18848000000000001</c:v>
                </c:pt>
                <c:pt idx="2934">
                  <c:v>0.49698700000000001</c:v>
                </c:pt>
                <c:pt idx="2935">
                  <c:v>-0.50684600000000002</c:v>
                </c:pt>
                <c:pt idx="2936">
                  <c:v>-1.15029</c:v>
                </c:pt>
                <c:pt idx="2937">
                  <c:v>0.76965600000000001</c:v>
                </c:pt>
                <c:pt idx="2938">
                  <c:v>0.13462299999999999</c:v>
                </c:pt>
                <c:pt idx="2939">
                  <c:v>-0.36332999999999999</c:v>
                </c:pt>
                <c:pt idx="2940">
                  <c:v>-1.5567299999999999</c:v>
                </c:pt>
                <c:pt idx="2941">
                  <c:v>-0.831592</c:v>
                </c:pt>
                <c:pt idx="2942">
                  <c:v>8.6693000000000006E-2</c:v>
                </c:pt>
                <c:pt idx="2943">
                  <c:v>-0.910084</c:v>
                </c:pt>
                <c:pt idx="2944">
                  <c:v>-0.42391400000000001</c:v>
                </c:pt>
                <c:pt idx="2945">
                  <c:v>0.918512</c:v>
                </c:pt>
                <c:pt idx="2946">
                  <c:v>-0.69116599999999995</c:v>
                </c:pt>
                <c:pt idx="2947">
                  <c:v>0.230124</c:v>
                </c:pt>
                <c:pt idx="2948">
                  <c:v>-0.62213399999999996</c:v>
                </c:pt>
                <c:pt idx="2949">
                  <c:v>0.126662</c:v>
                </c:pt>
                <c:pt idx="2950">
                  <c:v>0.186192</c:v>
                </c:pt>
                <c:pt idx="2951">
                  <c:v>0.76770400000000005</c:v>
                </c:pt>
                <c:pt idx="2952">
                  <c:v>0.72509999999999997</c:v>
                </c:pt>
                <c:pt idx="2953">
                  <c:v>-1.1056600000000001</c:v>
                </c:pt>
                <c:pt idx="2954">
                  <c:v>-1.2787200000000001</c:v>
                </c:pt>
                <c:pt idx="2955">
                  <c:v>0.37901200000000002</c:v>
                </c:pt>
                <c:pt idx="2956">
                  <c:v>-0.88495000000000001</c:v>
                </c:pt>
                <c:pt idx="2957">
                  <c:v>-0.56720599999999999</c:v>
                </c:pt>
                <c:pt idx="2958">
                  <c:v>0.60104900000000006</c:v>
                </c:pt>
                <c:pt idx="2959">
                  <c:v>-0.39462599999999998</c:v>
                </c:pt>
                <c:pt idx="2960">
                  <c:v>-0.54749199999999998</c:v>
                </c:pt>
                <c:pt idx="2961">
                  <c:v>-0.70693499999999998</c:v>
                </c:pt>
                <c:pt idx="2962">
                  <c:v>1.11975</c:v>
                </c:pt>
                <c:pt idx="2963">
                  <c:v>-0.54358399999999996</c:v>
                </c:pt>
                <c:pt idx="2964">
                  <c:v>-2.0621200000000002</c:v>
                </c:pt>
                <c:pt idx="2965">
                  <c:v>-0.28758800000000001</c:v>
                </c:pt>
                <c:pt idx="2966">
                  <c:v>0.36764599999999997</c:v>
                </c:pt>
                <c:pt idx="2967">
                  <c:v>-0.6431</c:v>
                </c:pt>
                <c:pt idx="2968">
                  <c:v>-1.0706899999999999</c:v>
                </c:pt>
                <c:pt idx="2969">
                  <c:v>-8.4874000000000005E-2</c:v>
                </c:pt>
                <c:pt idx="2970">
                  <c:v>-1.58318</c:v>
                </c:pt>
                <c:pt idx="2971">
                  <c:v>-0.30027399999999999</c:v>
                </c:pt>
                <c:pt idx="2972">
                  <c:v>-1.8403</c:v>
                </c:pt>
                <c:pt idx="2973">
                  <c:v>-0.83552099999999996</c:v>
                </c:pt>
                <c:pt idx="2974">
                  <c:v>-1.1036699999999999</c:v>
                </c:pt>
                <c:pt idx="2975">
                  <c:v>0.33124100000000001</c:v>
                </c:pt>
                <c:pt idx="2976">
                  <c:v>-1.07945</c:v>
                </c:pt>
                <c:pt idx="2977">
                  <c:v>-1.79108</c:v>
                </c:pt>
                <c:pt idx="2978">
                  <c:v>-0.14958399999999999</c:v>
                </c:pt>
                <c:pt idx="2979">
                  <c:v>8.0050999999999997E-2</c:v>
                </c:pt>
                <c:pt idx="2980">
                  <c:v>-0.41570800000000002</c:v>
                </c:pt>
                <c:pt idx="2981">
                  <c:v>0.52065099999999997</c:v>
                </c:pt>
                <c:pt idx="2982">
                  <c:v>-0.89073199999999997</c:v>
                </c:pt>
                <c:pt idx="2983">
                  <c:v>0.78578300000000001</c:v>
                </c:pt>
                <c:pt idx="2984">
                  <c:v>-0.70630800000000005</c:v>
                </c:pt>
                <c:pt idx="2985">
                  <c:v>-1.15516</c:v>
                </c:pt>
                <c:pt idx="2986">
                  <c:v>0.63057200000000002</c:v>
                </c:pt>
                <c:pt idx="2987">
                  <c:v>-1.48864</c:v>
                </c:pt>
                <c:pt idx="2988">
                  <c:v>-0.21942300000000001</c:v>
                </c:pt>
                <c:pt idx="2989">
                  <c:v>-0.63044999999999995</c:v>
                </c:pt>
                <c:pt idx="2990">
                  <c:v>-1.40751</c:v>
                </c:pt>
                <c:pt idx="2991">
                  <c:v>-1.7326299999999999</c:v>
                </c:pt>
                <c:pt idx="2992">
                  <c:v>-0.59955999999999998</c:v>
                </c:pt>
                <c:pt idx="2993">
                  <c:v>-1.11154</c:v>
                </c:pt>
                <c:pt idx="2994">
                  <c:v>-1.09663</c:v>
                </c:pt>
                <c:pt idx="2995">
                  <c:v>-1.59249</c:v>
                </c:pt>
                <c:pt idx="2996">
                  <c:v>0.24119099999999999</c:v>
                </c:pt>
                <c:pt idx="2997">
                  <c:v>-0.54191699999999998</c:v>
                </c:pt>
                <c:pt idx="2998">
                  <c:v>-0.13780000000000001</c:v>
                </c:pt>
                <c:pt idx="2999">
                  <c:v>-1.8352299999999999</c:v>
                </c:pt>
                <c:pt idx="3000">
                  <c:v>-0.81176899999999996</c:v>
                </c:pt>
                <c:pt idx="3001">
                  <c:v>-2.10731</c:v>
                </c:pt>
                <c:pt idx="3002">
                  <c:v>0.81062000000000001</c:v>
                </c:pt>
                <c:pt idx="3003">
                  <c:v>-1.7285999999999999</c:v>
                </c:pt>
                <c:pt idx="3004">
                  <c:v>-5.5420999999999998E-2</c:v>
                </c:pt>
                <c:pt idx="3005">
                  <c:v>-1.8594999999999999</c:v>
                </c:pt>
                <c:pt idx="3006">
                  <c:v>-0.80653900000000001</c:v>
                </c:pt>
                <c:pt idx="3007">
                  <c:v>1.1808000000000001</c:v>
                </c:pt>
                <c:pt idx="3008">
                  <c:v>-1.32779</c:v>
                </c:pt>
                <c:pt idx="3009">
                  <c:v>0.37141000000000002</c:v>
                </c:pt>
                <c:pt idx="3010">
                  <c:v>-0.89786299999999997</c:v>
                </c:pt>
                <c:pt idx="3011">
                  <c:v>0.65185700000000002</c:v>
                </c:pt>
                <c:pt idx="3012">
                  <c:v>0.51253899999999997</c:v>
                </c:pt>
                <c:pt idx="3013">
                  <c:v>0.3291</c:v>
                </c:pt>
                <c:pt idx="3014">
                  <c:v>0.62785899999999994</c:v>
                </c:pt>
                <c:pt idx="3015">
                  <c:v>0.46962500000000001</c:v>
                </c:pt>
                <c:pt idx="3016">
                  <c:v>0.65550699999999995</c:v>
                </c:pt>
                <c:pt idx="3017">
                  <c:v>-0.177345</c:v>
                </c:pt>
                <c:pt idx="3018">
                  <c:v>-1.5333699999999999</c:v>
                </c:pt>
                <c:pt idx="3019">
                  <c:v>-1.42519</c:v>
                </c:pt>
                <c:pt idx="3020">
                  <c:v>1.1792800000000001</c:v>
                </c:pt>
                <c:pt idx="3021">
                  <c:v>-2.2275399999999999</c:v>
                </c:pt>
                <c:pt idx="3022">
                  <c:v>0.16386300000000001</c:v>
                </c:pt>
                <c:pt idx="3023">
                  <c:v>7.7986E-2</c:v>
                </c:pt>
                <c:pt idx="3024">
                  <c:v>-2.4971E-2</c:v>
                </c:pt>
                <c:pt idx="3025">
                  <c:v>-2.01519</c:v>
                </c:pt>
                <c:pt idx="3026">
                  <c:v>-1.56725</c:v>
                </c:pt>
                <c:pt idx="3027">
                  <c:v>0.61990299999999998</c:v>
                </c:pt>
                <c:pt idx="3028">
                  <c:v>0.42344199999999999</c:v>
                </c:pt>
                <c:pt idx="3029">
                  <c:v>0.21637999999999999</c:v>
                </c:pt>
                <c:pt idx="3030">
                  <c:v>0.44976500000000003</c:v>
                </c:pt>
                <c:pt idx="3031">
                  <c:v>-1.6556200000000001</c:v>
                </c:pt>
                <c:pt idx="3032">
                  <c:v>-0.57470500000000002</c:v>
                </c:pt>
                <c:pt idx="3033">
                  <c:v>1.026</c:v>
                </c:pt>
                <c:pt idx="3034">
                  <c:v>0.53921300000000005</c:v>
                </c:pt>
                <c:pt idx="3035">
                  <c:v>0.97199100000000005</c:v>
                </c:pt>
                <c:pt idx="3036">
                  <c:v>-1.0001500000000001</c:v>
                </c:pt>
                <c:pt idx="3037">
                  <c:v>0.47574699999999998</c:v>
                </c:pt>
                <c:pt idx="3038">
                  <c:v>0.186057</c:v>
                </c:pt>
                <c:pt idx="3039">
                  <c:v>-0.57848999999999995</c:v>
                </c:pt>
                <c:pt idx="3040">
                  <c:v>0.65725</c:v>
                </c:pt>
                <c:pt idx="3041">
                  <c:v>-0.65708100000000003</c:v>
                </c:pt>
                <c:pt idx="3042">
                  <c:v>0.71540199999999998</c:v>
                </c:pt>
                <c:pt idx="3043">
                  <c:v>0.86030399999999996</c:v>
                </c:pt>
                <c:pt idx="3044">
                  <c:v>0.37047600000000003</c:v>
                </c:pt>
                <c:pt idx="3045">
                  <c:v>0.72745300000000002</c:v>
                </c:pt>
                <c:pt idx="3046">
                  <c:v>-3.4742000000000002E-2</c:v>
                </c:pt>
                <c:pt idx="3047">
                  <c:v>-2.4078499999999998</c:v>
                </c:pt>
                <c:pt idx="3048">
                  <c:v>0.774729</c:v>
                </c:pt>
                <c:pt idx="3049">
                  <c:v>-1.42499</c:v>
                </c:pt>
                <c:pt idx="3050">
                  <c:v>-0.85166799999999998</c:v>
                </c:pt>
                <c:pt idx="3051">
                  <c:v>-1.0275399999999999</c:v>
                </c:pt>
                <c:pt idx="3052">
                  <c:v>-2.9364999999999999E-2</c:v>
                </c:pt>
                <c:pt idx="3053">
                  <c:v>-0.18406700000000001</c:v>
                </c:pt>
                <c:pt idx="3054">
                  <c:v>-0.55455299999999996</c:v>
                </c:pt>
                <c:pt idx="3055">
                  <c:v>-0.37338399999999999</c:v>
                </c:pt>
                <c:pt idx="3056">
                  <c:v>-0.6986</c:v>
                </c:pt>
                <c:pt idx="3057">
                  <c:v>0.81587900000000002</c:v>
                </c:pt>
                <c:pt idx="3058">
                  <c:v>-2.1112000000000002</c:v>
                </c:pt>
                <c:pt idx="3059">
                  <c:v>-0.85886700000000005</c:v>
                </c:pt>
                <c:pt idx="3060">
                  <c:v>0.69672500000000004</c:v>
                </c:pt>
                <c:pt idx="3061">
                  <c:v>0.71361600000000003</c:v>
                </c:pt>
                <c:pt idx="3062">
                  <c:v>-0.55587500000000001</c:v>
                </c:pt>
                <c:pt idx="3063">
                  <c:v>-1.17831</c:v>
                </c:pt>
                <c:pt idx="3064">
                  <c:v>-1.64378</c:v>
                </c:pt>
                <c:pt idx="3065">
                  <c:v>-0.75404499999999997</c:v>
                </c:pt>
                <c:pt idx="3066">
                  <c:v>-1.7455700000000001</c:v>
                </c:pt>
                <c:pt idx="3067">
                  <c:v>0.658555</c:v>
                </c:pt>
                <c:pt idx="3068">
                  <c:v>0.96837899999999999</c:v>
                </c:pt>
                <c:pt idx="3069">
                  <c:v>-1.08351</c:v>
                </c:pt>
                <c:pt idx="3070">
                  <c:v>-0.99957799999999997</c:v>
                </c:pt>
                <c:pt idx="3071">
                  <c:v>-1.2985199999999999</c:v>
                </c:pt>
                <c:pt idx="3072">
                  <c:v>-1.0065599999999999</c:v>
                </c:pt>
                <c:pt idx="3073">
                  <c:v>-0.83239600000000002</c:v>
                </c:pt>
                <c:pt idx="3074">
                  <c:v>-1.44201</c:v>
                </c:pt>
                <c:pt idx="3075">
                  <c:v>-1.2811999999999999</c:v>
                </c:pt>
                <c:pt idx="3076">
                  <c:v>0.146202</c:v>
                </c:pt>
                <c:pt idx="3077">
                  <c:v>-0.81963600000000003</c:v>
                </c:pt>
                <c:pt idx="3078">
                  <c:v>-1.19116</c:v>
                </c:pt>
                <c:pt idx="3079">
                  <c:v>-1.0116499999999999</c:v>
                </c:pt>
                <c:pt idx="3080">
                  <c:v>-1.83832</c:v>
                </c:pt>
                <c:pt idx="3081">
                  <c:v>-0.51945399999999997</c:v>
                </c:pt>
                <c:pt idx="3082">
                  <c:v>-0.71201999999999999</c:v>
                </c:pt>
                <c:pt idx="3083">
                  <c:v>-1.45339</c:v>
                </c:pt>
                <c:pt idx="3084">
                  <c:v>-1.11761</c:v>
                </c:pt>
                <c:pt idx="3085">
                  <c:v>-1.2672000000000001</c:v>
                </c:pt>
                <c:pt idx="3086">
                  <c:v>-1.54016</c:v>
                </c:pt>
                <c:pt idx="3087">
                  <c:v>-1.5802799999999999</c:v>
                </c:pt>
                <c:pt idx="3088">
                  <c:v>-1.00285</c:v>
                </c:pt>
                <c:pt idx="3089">
                  <c:v>-0.73841100000000004</c:v>
                </c:pt>
                <c:pt idx="3090">
                  <c:v>-0.75133700000000003</c:v>
                </c:pt>
                <c:pt idx="3091">
                  <c:v>-0.74786399999999997</c:v>
                </c:pt>
                <c:pt idx="3092">
                  <c:v>-5.9069999999999999E-3</c:v>
                </c:pt>
                <c:pt idx="3093">
                  <c:v>-5.3555999999999999E-2</c:v>
                </c:pt>
                <c:pt idx="3094">
                  <c:v>-0.93321900000000002</c:v>
                </c:pt>
                <c:pt idx="3095">
                  <c:v>-0.66208900000000004</c:v>
                </c:pt>
                <c:pt idx="3096">
                  <c:v>-2.1173000000000001E-2</c:v>
                </c:pt>
                <c:pt idx="3097">
                  <c:v>-1.2765599999999999</c:v>
                </c:pt>
                <c:pt idx="3098">
                  <c:v>0.36812800000000001</c:v>
                </c:pt>
                <c:pt idx="3099">
                  <c:v>-0.84970999999999997</c:v>
                </c:pt>
                <c:pt idx="3100">
                  <c:v>-1.22959</c:v>
                </c:pt>
                <c:pt idx="3101">
                  <c:v>-2.0444</c:v>
                </c:pt>
                <c:pt idx="3102">
                  <c:v>-2.34707</c:v>
                </c:pt>
                <c:pt idx="3103">
                  <c:v>0.22544900000000001</c:v>
                </c:pt>
                <c:pt idx="3104">
                  <c:v>0.54171800000000003</c:v>
                </c:pt>
                <c:pt idx="3105">
                  <c:v>-0.99083500000000002</c:v>
                </c:pt>
                <c:pt idx="3106">
                  <c:v>-1.4263300000000001</c:v>
                </c:pt>
                <c:pt idx="3107">
                  <c:v>-1.8624799999999999</c:v>
                </c:pt>
                <c:pt idx="3108">
                  <c:v>-1.0935900000000001</c:v>
                </c:pt>
                <c:pt idx="3109">
                  <c:v>-0.60873299999999997</c:v>
                </c:pt>
                <c:pt idx="3110">
                  <c:v>-1.7617700000000001</c:v>
                </c:pt>
                <c:pt idx="3111">
                  <c:v>-1.25817</c:v>
                </c:pt>
                <c:pt idx="3112">
                  <c:v>0.15400700000000001</c:v>
                </c:pt>
                <c:pt idx="3113">
                  <c:v>0.27802300000000002</c:v>
                </c:pt>
                <c:pt idx="3114">
                  <c:v>-1.87659</c:v>
                </c:pt>
                <c:pt idx="3115">
                  <c:v>-1.4446300000000001</c:v>
                </c:pt>
                <c:pt idx="3116">
                  <c:v>-1.13165</c:v>
                </c:pt>
                <c:pt idx="3117">
                  <c:v>6.5720000000000001E-2</c:v>
                </c:pt>
                <c:pt idx="3118">
                  <c:v>-1.9563999999999999</c:v>
                </c:pt>
                <c:pt idx="3119">
                  <c:v>-2.57009</c:v>
                </c:pt>
                <c:pt idx="3120">
                  <c:v>-1.9993000000000001</c:v>
                </c:pt>
                <c:pt idx="3121">
                  <c:v>-0.75578800000000002</c:v>
                </c:pt>
                <c:pt idx="3122">
                  <c:v>-1.86155</c:v>
                </c:pt>
                <c:pt idx="3123">
                  <c:v>-2.2216499999999999</c:v>
                </c:pt>
                <c:pt idx="3124">
                  <c:v>-1.2815799999999999</c:v>
                </c:pt>
                <c:pt idx="3125">
                  <c:v>-1.4416</c:v>
                </c:pt>
                <c:pt idx="3126">
                  <c:v>-1.07463</c:v>
                </c:pt>
                <c:pt idx="3127">
                  <c:v>-0.28574300000000002</c:v>
                </c:pt>
                <c:pt idx="3128">
                  <c:v>0.82888899999999999</c:v>
                </c:pt>
                <c:pt idx="3129">
                  <c:v>0.119576</c:v>
                </c:pt>
                <c:pt idx="3130">
                  <c:v>0.22869400000000001</c:v>
                </c:pt>
                <c:pt idx="3131">
                  <c:v>0.33593499999999998</c:v>
                </c:pt>
                <c:pt idx="3132">
                  <c:v>0.271648</c:v>
                </c:pt>
                <c:pt idx="3133">
                  <c:v>0.91091900000000003</c:v>
                </c:pt>
                <c:pt idx="3134">
                  <c:v>-0.19254099999999999</c:v>
                </c:pt>
                <c:pt idx="3135">
                  <c:v>-0.68178499999999997</c:v>
                </c:pt>
                <c:pt idx="3136">
                  <c:v>0.14668900000000001</c:v>
                </c:pt>
                <c:pt idx="3137">
                  <c:v>0.27489799999999998</c:v>
                </c:pt>
                <c:pt idx="3138">
                  <c:v>2.9422E-2</c:v>
                </c:pt>
                <c:pt idx="3139">
                  <c:v>0.46298299999999998</c:v>
                </c:pt>
                <c:pt idx="3140">
                  <c:v>-0.89468300000000001</c:v>
                </c:pt>
                <c:pt idx="3141">
                  <c:v>0.94722200000000001</c:v>
                </c:pt>
                <c:pt idx="3142">
                  <c:v>-1.16936</c:v>
                </c:pt>
                <c:pt idx="3143">
                  <c:v>-1.3897299999999999</c:v>
                </c:pt>
                <c:pt idx="3144">
                  <c:v>0.54423100000000002</c:v>
                </c:pt>
                <c:pt idx="3145">
                  <c:v>-0.21670500000000001</c:v>
                </c:pt>
                <c:pt idx="3146">
                  <c:v>-0.58408300000000002</c:v>
                </c:pt>
                <c:pt idx="3147">
                  <c:v>0.87836099999999995</c:v>
                </c:pt>
                <c:pt idx="3148">
                  <c:v>-0.39761999999999997</c:v>
                </c:pt>
                <c:pt idx="3149">
                  <c:v>-1.45872</c:v>
                </c:pt>
                <c:pt idx="3150">
                  <c:v>1.2532E-2</c:v>
                </c:pt>
                <c:pt idx="3151">
                  <c:v>0.56745800000000002</c:v>
                </c:pt>
                <c:pt idx="3152">
                  <c:v>1.00827</c:v>
                </c:pt>
                <c:pt idx="3153">
                  <c:v>-3.3487000000000003E-2</c:v>
                </c:pt>
                <c:pt idx="3154">
                  <c:v>0.25815500000000002</c:v>
                </c:pt>
                <c:pt idx="3155">
                  <c:v>-0.77522000000000002</c:v>
                </c:pt>
                <c:pt idx="3156">
                  <c:v>-0.289296</c:v>
                </c:pt>
                <c:pt idx="3157">
                  <c:v>0.84677599999999997</c:v>
                </c:pt>
                <c:pt idx="3158">
                  <c:v>-0.20208899999999999</c:v>
                </c:pt>
                <c:pt idx="3159">
                  <c:v>0.99292499999999995</c:v>
                </c:pt>
                <c:pt idx="3160">
                  <c:v>0.71003000000000005</c:v>
                </c:pt>
                <c:pt idx="3161">
                  <c:v>0.89898599999999995</c:v>
                </c:pt>
                <c:pt idx="3162">
                  <c:v>-2.52902</c:v>
                </c:pt>
                <c:pt idx="3163">
                  <c:v>0.36256100000000002</c:v>
                </c:pt>
                <c:pt idx="3164">
                  <c:v>-1.1373</c:v>
                </c:pt>
                <c:pt idx="3165">
                  <c:v>-0.55080499999999999</c:v>
                </c:pt>
                <c:pt idx="3166">
                  <c:v>-0.76297700000000002</c:v>
                </c:pt>
                <c:pt idx="3167">
                  <c:v>-1.33674</c:v>
                </c:pt>
                <c:pt idx="3168">
                  <c:v>-1.3025800000000001</c:v>
                </c:pt>
                <c:pt idx="3169">
                  <c:v>-0.64222100000000004</c:v>
                </c:pt>
                <c:pt idx="3170">
                  <c:v>-0.45343800000000001</c:v>
                </c:pt>
                <c:pt idx="3171">
                  <c:v>-0.78723500000000002</c:v>
                </c:pt>
                <c:pt idx="3172">
                  <c:v>-2.0191699999999999</c:v>
                </c:pt>
                <c:pt idx="3173">
                  <c:v>-0.93236699999999995</c:v>
                </c:pt>
                <c:pt idx="3174">
                  <c:v>-0.97650000000000003</c:v>
                </c:pt>
                <c:pt idx="3175">
                  <c:v>0.52505999999999997</c:v>
                </c:pt>
                <c:pt idx="3176">
                  <c:v>-0.54542999999999997</c:v>
                </c:pt>
                <c:pt idx="3177">
                  <c:v>-0.99033899999999997</c:v>
                </c:pt>
                <c:pt idx="3178">
                  <c:v>0.96447300000000002</c:v>
                </c:pt>
                <c:pt idx="3179">
                  <c:v>0.37392199999999998</c:v>
                </c:pt>
                <c:pt idx="3180">
                  <c:v>-0.75749999999999995</c:v>
                </c:pt>
                <c:pt idx="3181">
                  <c:v>-0.236094</c:v>
                </c:pt>
                <c:pt idx="3182">
                  <c:v>-0.755969</c:v>
                </c:pt>
                <c:pt idx="3183">
                  <c:v>-1.1827399999999999</c:v>
                </c:pt>
                <c:pt idx="3184">
                  <c:v>-0.97223300000000001</c:v>
                </c:pt>
                <c:pt idx="3185">
                  <c:v>-0.98649500000000001</c:v>
                </c:pt>
                <c:pt idx="3186">
                  <c:v>0.387436</c:v>
                </c:pt>
                <c:pt idx="3187">
                  <c:v>0.407553</c:v>
                </c:pt>
                <c:pt idx="3188">
                  <c:v>-1.0224500000000001</c:v>
                </c:pt>
                <c:pt idx="3189">
                  <c:v>-7.6635999999999996E-2</c:v>
                </c:pt>
                <c:pt idx="3190">
                  <c:v>3.1237999999999998E-2</c:v>
                </c:pt>
                <c:pt idx="3191">
                  <c:v>0.65599300000000005</c:v>
                </c:pt>
                <c:pt idx="3192">
                  <c:v>1.0562</c:v>
                </c:pt>
                <c:pt idx="3193">
                  <c:v>0.81944600000000001</c:v>
                </c:pt>
                <c:pt idx="3194">
                  <c:v>0.45147399999999999</c:v>
                </c:pt>
                <c:pt idx="3195">
                  <c:v>1.1194299999999999</c:v>
                </c:pt>
                <c:pt idx="3196">
                  <c:v>0.45488400000000001</c:v>
                </c:pt>
                <c:pt idx="3197">
                  <c:v>0.70918400000000004</c:v>
                </c:pt>
                <c:pt idx="3198">
                  <c:v>0.11888</c:v>
                </c:pt>
                <c:pt idx="3199">
                  <c:v>0.115874</c:v>
                </c:pt>
                <c:pt idx="3200">
                  <c:v>-0.71187900000000004</c:v>
                </c:pt>
                <c:pt idx="3201">
                  <c:v>0.97257800000000005</c:v>
                </c:pt>
                <c:pt idx="3202">
                  <c:v>0.58895200000000003</c:v>
                </c:pt>
                <c:pt idx="3203">
                  <c:v>0.49662200000000001</c:v>
                </c:pt>
                <c:pt idx="3204">
                  <c:v>0.20404600000000001</c:v>
                </c:pt>
                <c:pt idx="3205">
                  <c:v>-1.5173099999999999</c:v>
                </c:pt>
                <c:pt idx="3206">
                  <c:v>-0.50656100000000004</c:v>
                </c:pt>
                <c:pt idx="3207">
                  <c:v>-0.31405499999999997</c:v>
                </c:pt>
                <c:pt idx="3208">
                  <c:v>1.0585500000000001</c:v>
                </c:pt>
                <c:pt idx="3209">
                  <c:v>0.42458600000000002</c:v>
                </c:pt>
                <c:pt idx="3210">
                  <c:v>-0.452712</c:v>
                </c:pt>
                <c:pt idx="3211">
                  <c:v>0.50127999999999995</c:v>
                </c:pt>
                <c:pt idx="3212">
                  <c:v>6.59E-2</c:v>
                </c:pt>
                <c:pt idx="3213">
                  <c:v>0.47129700000000002</c:v>
                </c:pt>
                <c:pt idx="3214">
                  <c:v>-0.60710699999999995</c:v>
                </c:pt>
                <c:pt idx="3215">
                  <c:v>0.36929800000000002</c:v>
                </c:pt>
                <c:pt idx="3216">
                  <c:v>0.187863</c:v>
                </c:pt>
                <c:pt idx="3217">
                  <c:v>0.54773000000000005</c:v>
                </c:pt>
                <c:pt idx="3218">
                  <c:v>0.108297</c:v>
                </c:pt>
                <c:pt idx="3219">
                  <c:v>0.83708899999999997</c:v>
                </c:pt>
                <c:pt idx="3220">
                  <c:v>-0.82519200000000004</c:v>
                </c:pt>
                <c:pt idx="3221">
                  <c:v>-0.69941699999999996</c:v>
                </c:pt>
                <c:pt idx="3222">
                  <c:v>-2.5767000000000002E-2</c:v>
                </c:pt>
                <c:pt idx="3223">
                  <c:v>0.12766</c:v>
                </c:pt>
                <c:pt idx="3224">
                  <c:v>-0.54927300000000001</c:v>
                </c:pt>
                <c:pt idx="3225">
                  <c:v>1.05152</c:v>
                </c:pt>
                <c:pt idx="3226">
                  <c:v>0.57243299999999997</c:v>
                </c:pt>
                <c:pt idx="3227">
                  <c:v>0.253081</c:v>
                </c:pt>
                <c:pt idx="3228">
                  <c:v>0.57656399999999997</c:v>
                </c:pt>
                <c:pt idx="3229">
                  <c:v>-0.76222699999999999</c:v>
                </c:pt>
                <c:pt idx="3230">
                  <c:v>-0.45361200000000002</c:v>
                </c:pt>
                <c:pt idx="3231">
                  <c:v>1.1434299999999999</c:v>
                </c:pt>
                <c:pt idx="3232">
                  <c:v>0.71190799999999999</c:v>
                </c:pt>
                <c:pt idx="3233">
                  <c:v>0.64514000000000005</c:v>
                </c:pt>
                <c:pt idx="3234">
                  <c:v>-9.6213000000000007E-2</c:v>
                </c:pt>
                <c:pt idx="3235">
                  <c:v>0.60602900000000004</c:v>
                </c:pt>
                <c:pt idx="3236">
                  <c:v>-0.68806</c:v>
                </c:pt>
                <c:pt idx="3237">
                  <c:v>0.79243799999999998</c:v>
                </c:pt>
                <c:pt idx="3238">
                  <c:v>0.78929400000000005</c:v>
                </c:pt>
                <c:pt idx="3239">
                  <c:v>-0.238896</c:v>
                </c:pt>
                <c:pt idx="3240">
                  <c:v>-0.19611300000000001</c:v>
                </c:pt>
                <c:pt idx="3241">
                  <c:v>-0.51351400000000003</c:v>
                </c:pt>
                <c:pt idx="3242">
                  <c:v>0.82278399999999996</c:v>
                </c:pt>
                <c:pt idx="3243">
                  <c:v>0.354153</c:v>
                </c:pt>
                <c:pt idx="3244">
                  <c:v>-0.45230900000000002</c:v>
                </c:pt>
                <c:pt idx="3245">
                  <c:v>1.47431</c:v>
                </c:pt>
                <c:pt idx="3246">
                  <c:v>0.50804400000000005</c:v>
                </c:pt>
                <c:pt idx="3247">
                  <c:v>0.64853000000000005</c:v>
                </c:pt>
                <c:pt idx="3248">
                  <c:v>0.75589200000000001</c:v>
                </c:pt>
                <c:pt idx="3249">
                  <c:v>0.37762099999999998</c:v>
                </c:pt>
                <c:pt idx="3250">
                  <c:v>-0.14610799999999999</c:v>
                </c:pt>
                <c:pt idx="3251">
                  <c:v>0.39415800000000001</c:v>
                </c:pt>
                <c:pt idx="3252">
                  <c:v>-0.92608400000000002</c:v>
                </c:pt>
                <c:pt idx="3253">
                  <c:v>0.942527</c:v>
                </c:pt>
                <c:pt idx="3254">
                  <c:v>-1.21279</c:v>
                </c:pt>
                <c:pt idx="3255">
                  <c:v>0.64299799999999996</c:v>
                </c:pt>
                <c:pt idx="3256">
                  <c:v>-0.83469599999999999</c:v>
                </c:pt>
                <c:pt idx="3257">
                  <c:v>-0.45506400000000002</c:v>
                </c:pt>
                <c:pt idx="3258">
                  <c:v>1.0068900000000001</c:v>
                </c:pt>
                <c:pt idx="3259">
                  <c:v>-0.50570300000000001</c:v>
                </c:pt>
                <c:pt idx="3260">
                  <c:v>-0.21146599999999999</c:v>
                </c:pt>
                <c:pt idx="3261">
                  <c:v>0.27315499999999998</c:v>
                </c:pt>
                <c:pt idx="3262">
                  <c:v>-0.98340899999999998</c:v>
                </c:pt>
                <c:pt idx="3263">
                  <c:v>0.92891800000000002</c:v>
                </c:pt>
                <c:pt idx="3264">
                  <c:v>0.86300299999999996</c:v>
                </c:pt>
                <c:pt idx="3265">
                  <c:v>1.17296</c:v>
                </c:pt>
                <c:pt idx="3266">
                  <c:v>-0.52710500000000005</c:v>
                </c:pt>
                <c:pt idx="3267">
                  <c:v>0.57305799999999996</c:v>
                </c:pt>
                <c:pt idx="3268">
                  <c:v>-1.32009</c:v>
                </c:pt>
                <c:pt idx="3269">
                  <c:v>1.07063</c:v>
                </c:pt>
                <c:pt idx="3270">
                  <c:v>0.254079</c:v>
                </c:pt>
                <c:pt idx="3271">
                  <c:v>0.48597299999999999</c:v>
                </c:pt>
                <c:pt idx="3272">
                  <c:v>0.63491200000000003</c:v>
                </c:pt>
                <c:pt idx="3273">
                  <c:v>0.90437599999999996</c:v>
                </c:pt>
                <c:pt idx="3274">
                  <c:v>-0.89415900000000004</c:v>
                </c:pt>
                <c:pt idx="3275">
                  <c:v>0.88629899999999995</c:v>
                </c:pt>
                <c:pt idx="3276">
                  <c:v>0.60061200000000003</c:v>
                </c:pt>
                <c:pt idx="3277">
                  <c:v>-1.4245000000000001</c:v>
                </c:pt>
                <c:pt idx="3278">
                  <c:v>0.48079699999999997</c:v>
                </c:pt>
                <c:pt idx="3279">
                  <c:v>0.15577099999999999</c:v>
                </c:pt>
                <c:pt idx="3280">
                  <c:v>0.67532499999999995</c:v>
                </c:pt>
                <c:pt idx="3281">
                  <c:v>6.2113000000000002E-2</c:v>
                </c:pt>
                <c:pt idx="3282">
                  <c:v>0.136633</c:v>
                </c:pt>
                <c:pt idx="3283">
                  <c:v>-2.10501</c:v>
                </c:pt>
                <c:pt idx="3284">
                  <c:v>0.44888699999999998</c:v>
                </c:pt>
                <c:pt idx="3285">
                  <c:v>-0.414632</c:v>
                </c:pt>
                <c:pt idx="3286">
                  <c:v>0.61727299999999996</c:v>
                </c:pt>
                <c:pt idx="3287">
                  <c:v>7.8053999999999998E-2</c:v>
                </c:pt>
                <c:pt idx="3288">
                  <c:v>0.67212000000000005</c:v>
                </c:pt>
                <c:pt idx="3289">
                  <c:v>0.67327300000000001</c:v>
                </c:pt>
                <c:pt idx="3290">
                  <c:v>0.49970999999999999</c:v>
                </c:pt>
                <c:pt idx="3291">
                  <c:v>1.18526</c:v>
                </c:pt>
                <c:pt idx="3292">
                  <c:v>0.646532</c:v>
                </c:pt>
                <c:pt idx="3293">
                  <c:v>0.69106299999999998</c:v>
                </c:pt>
                <c:pt idx="3294">
                  <c:v>0.48213899999999998</c:v>
                </c:pt>
                <c:pt idx="3295">
                  <c:v>-0.440938</c:v>
                </c:pt>
                <c:pt idx="3296">
                  <c:v>0.16159599999999999</c:v>
                </c:pt>
                <c:pt idx="3297">
                  <c:v>0.57618100000000005</c:v>
                </c:pt>
                <c:pt idx="3298">
                  <c:v>0.29647400000000002</c:v>
                </c:pt>
                <c:pt idx="3299">
                  <c:v>-1.7670399999999999</c:v>
                </c:pt>
                <c:pt idx="3300">
                  <c:v>0.332897</c:v>
                </c:pt>
                <c:pt idx="3301">
                  <c:v>-1.32545</c:v>
                </c:pt>
                <c:pt idx="3302">
                  <c:v>-0.55123100000000003</c:v>
                </c:pt>
                <c:pt idx="3303">
                  <c:v>0.36432500000000001</c:v>
                </c:pt>
                <c:pt idx="3304">
                  <c:v>0.697488</c:v>
                </c:pt>
                <c:pt idx="3305">
                  <c:v>0.642428</c:v>
                </c:pt>
                <c:pt idx="3306">
                  <c:v>0.37162499999999998</c:v>
                </c:pt>
                <c:pt idx="3307">
                  <c:v>-0.228266</c:v>
                </c:pt>
                <c:pt idx="3308">
                  <c:v>0.78003400000000001</c:v>
                </c:pt>
                <c:pt idx="3309">
                  <c:v>0.63715999999999995</c:v>
                </c:pt>
                <c:pt idx="3310">
                  <c:v>0.48440800000000001</c:v>
                </c:pt>
                <c:pt idx="3311">
                  <c:v>0.79032800000000003</c:v>
                </c:pt>
                <c:pt idx="3312">
                  <c:v>-0.28919600000000001</c:v>
                </c:pt>
                <c:pt idx="3313">
                  <c:v>0.16589999999999999</c:v>
                </c:pt>
                <c:pt idx="3314">
                  <c:v>-0.19309899999999999</c:v>
                </c:pt>
                <c:pt idx="3315">
                  <c:v>0.48464600000000002</c:v>
                </c:pt>
                <c:pt idx="3316">
                  <c:v>0.93319799999999997</c:v>
                </c:pt>
                <c:pt idx="3317">
                  <c:v>0.35320400000000002</c:v>
                </c:pt>
                <c:pt idx="3318">
                  <c:v>0.55093000000000003</c:v>
                </c:pt>
                <c:pt idx="3319">
                  <c:v>1.3268800000000001</c:v>
                </c:pt>
                <c:pt idx="3320">
                  <c:v>-0.28781000000000001</c:v>
                </c:pt>
                <c:pt idx="3321">
                  <c:v>-0.121309</c:v>
                </c:pt>
                <c:pt idx="3322">
                  <c:v>0.41054000000000002</c:v>
                </c:pt>
                <c:pt idx="3323">
                  <c:v>1.20431</c:v>
                </c:pt>
                <c:pt idx="3324">
                  <c:v>0.68676499999999996</c:v>
                </c:pt>
                <c:pt idx="3325">
                  <c:v>0.861263</c:v>
                </c:pt>
                <c:pt idx="3326">
                  <c:v>-0.95909299999999997</c:v>
                </c:pt>
                <c:pt idx="3327">
                  <c:v>0.37878000000000001</c:v>
                </c:pt>
                <c:pt idx="3328">
                  <c:v>0.72661500000000001</c:v>
                </c:pt>
                <c:pt idx="3329">
                  <c:v>0.72627900000000001</c:v>
                </c:pt>
                <c:pt idx="3330">
                  <c:v>-0.138125</c:v>
                </c:pt>
                <c:pt idx="3331">
                  <c:v>-0.73789099999999996</c:v>
                </c:pt>
                <c:pt idx="3332">
                  <c:v>0.54653700000000005</c:v>
                </c:pt>
                <c:pt idx="3333">
                  <c:v>-0.54611799999999999</c:v>
                </c:pt>
                <c:pt idx="3334">
                  <c:v>0.17035400000000001</c:v>
                </c:pt>
                <c:pt idx="3335">
                  <c:v>-0.810172</c:v>
                </c:pt>
                <c:pt idx="3336">
                  <c:v>0.445629</c:v>
                </c:pt>
                <c:pt idx="3337">
                  <c:v>1.01376</c:v>
                </c:pt>
                <c:pt idx="3338">
                  <c:v>0.43685099999999999</c:v>
                </c:pt>
                <c:pt idx="3339">
                  <c:v>0.20430200000000001</c:v>
                </c:pt>
                <c:pt idx="3340">
                  <c:v>0.88328200000000001</c:v>
                </c:pt>
                <c:pt idx="3341">
                  <c:v>0.68406</c:v>
                </c:pt>
                <c:pt idx="3342">
                  <c:v>0.70470200000000005</c:v>
                </c:pt>
                <c:pt idx="3343">
                  <c:v>0.65463700000000002</c:v>
                </c:pt>
                <c:pt idx="3344">
                  <c:v>0.17716499999999999</c:v>
                </c:pt>
                <c:pt idx="3345">
                  <c:v>0.23790500000000001</c:v>
                </c:pt>
                <c:pt idx="3346">
                  <c:v>1.14245</c:v>
                </c:pt>
                <c:pt idx="3347">
                  <c:v>0.96300300000000005</c:v>
                </c:pt>
                <c:pt idx="3348">
                  <c:v>0.84694800000000003</c:v>
                </c:pt>
                <c:pt idx="3349">
                  <c:v>0.50757699999999994</c:v>
                </c:pt>
                <c:pt idx="3350">
                  <c:v>0.38527800000000001</c:v>
                </c:pt>
                <c:pt idx="3351">
                  <c:v>0.32780199999999998</c:v>
                </c:pt>
                <c:pt idx="3352">
                  <c:v>0.38129299999999999</c:v>
                </c:pt>
                <c:pt idx="3353">
                  <c:v>0.801871</c:v>
                </c:pt>
                <c:pt idx="3354">
                  <c:v>0.81598599999999999</c:v>
                </c:pt>
                <c:pt idx="3355">
                  <c:v>0.37804700000000002</c:v>
                </c:pt>
                <c:pt idx="3356">
                  <c:v>0.27177499999999999</c:v>
                </c:pt>
                <c:pt idx="3357">
                  <c:v>0.81640400000000002</c:v>
                </c:pt>
                <c:pt idx="3358">
                  <c:v>0.50566699999999998</c:v>
                </c:pt>
                <c:pt idx="3359">
                  <c:v>-0.774505</c:v>
                </c:pt>
                <c:pt idx="3360">
                  <c:v>0.56152400000000002</c:v>
                </c:pt>
                <c:pt idx="3361">
                  <c:v>0.74060999999999999</c:v>
                </c:pt>
                <c:pt idx="3362">
                  <c:v>0.741892</c:v>
                </c:pt>
                <c:pt idx="3363">
                  <c:v>0.71692800000000001</c:v>
                </c:pt>
                <c:pt idx="3364">
                  <c:v>0.34945700000000002</c:v>
                </c:pt>
                <c:pt idx="3365">
                  <c:v>0.109371</c:v>
                </c:pt>
                <c:pt idx="3366">
                  <c:v>0.55917700000000004</c:v>
                </c:pt>
                <c:pt idx="3367">
                  <c:v>0.89942800000000001</c:v>
                </c:pt>
                <c:pt idx="3368">
                  <c:v>0.36463499999999999</c:v>
                </c:pt>
                <c:pt idx="3369">
                  <c:v>0.26846100000000001</c:v>
                </c:pt>
                <c:pt idx="3370">
                  <c:v>0.83651600000000004</c:v>
                </c:pt>
                <c:pt idx="3371">
                  <c:v>-0.121013</c:v>
                </c:pt>
                <c:pt idx="3372">
                  <c:v>-1.06213</c:v>
                </c:pt>
                <c:pt idx="3373">
                  <c:v>0.33566699999999999</c:v>
                </c:pt>
                <c:pt idx="3374">
                  <c:v>0.33402999999999999</c:v>
                </c:pt>
                <c:pt idx="3375">
                  <c:v>-0.77028700000000005</c:v>
                </c:pt>
                <c:pt idx="3376">
                  <c:v>-0.82181000000000004</c:v>
                </c:pt>
                <c:pt idx="3377">
                  <c:v>0.49589100000000003</c:v>
                </c:pt>
                <c:pt idx="3378">
                  <c:v>1.7080000000000001E-2</c:v>
                </c:pt>
                <c:pt idx="3379">
                  <c:v>-1.79156</c:v>
                </c:pt>
                <c:pt idx="3380">
                  <c:v>0.41556900000000002</c:v>
                </c:pt>
                <c:pt idx="3381">
                  <c:v>-0.64418900000000001</c:v>
                </c:pt>
                <c:pt idx="3382">
                  <c:v>-1.16069</c:v>
                </c:pt>
                <c:pt idx="3383">
                  <c:v>-0.23330400000000001</c:v>
                </c:pt>
                <c:pt idx="3384">
                  <c:v>-0.80215199999999998</c:v>
                </c:pt>
                <c:pt idx="3385">
                  <c:v>-0.22933000000000001</c:v>
                </c:pt>
                <c:pt idx="3386">
                  <c:v>0.14024700000000001</c:v>
                </c:pt>
                <c:pt idx="3387">
                  <c:v>-0.48872300000000002</c:v>
                </c:pt>
                <c:pt idx="3388">
                  <c:v>0.276862</c:v>
                </c:pt>
                <c:pt idx="3389">
                  <c:v>-0.14146400000000001</c:v>
                </c:pt>
                <c:pt idx="3390">
                  <c:v>0.695245</c:v>
                </c:pt>
                <c:pt idx="3391">
                  <c:v>0.242258</c:v>
                </c:pt>
                <c:pt idx="3392">
                  <c:v>0.86229</c:v>
                </c:pt>
                <c:pt idx="3393">
                  <c:v>-0.174789</c:v>
                </c:pt>
                <c:pt idx="3394">
                  <c:v>-0.984317</c:v>
                </c:pt>
                <c:pt idx="3395">
                  <c:v>-0.51986299999999996</c:v>
                </c:pt>
                <c:pt idx="3396">
                  <c:v>-1.3202100000000001</c:v>
                </c:pt>
                <c:pt idx="3397">
                  <c:v>-0.84693700000000005</c:v>
                </c:pt>
                <c:pt idx="3398">
                  <c:v>0.39724399999999999</c:v>
                </c:pt>
                <c:pt idx="3399">
                  <c:v>0.16877</c:v>
                </c:pt>
                <c:pt idx="3400">
                  <c:v>0.24184800000000001</c:v>
                </c:pt>
                <c:pt idx="3401">
                  <c:v>6.3217999999999996E-2</c:v>
                </c:pt>
                <c:pt idx="3402">
                  <c:v>-0.91129599999999999</c:v>
                </c:pt>
                <c:pt idx="3403">
                  <c:v>0.67406600000000005</c:v>
                </c:pt>
                <c:pt idx="3404">
                  <c:v>-1.2978400000000001</c:v>
                </c:pt>
                <c:pt idx="3405">
                  <c:v>-0.93158300000000005</c:v>
                </c:pt>
                <c:pt idx="3406">
                  <c:v>1.1565799999999999</c:v>
                </c:pt>
                <c:pt idx="3407">
                  <c:v>0.32283299999999998</c:v>
                </c:pt>
                <c:pt idx="3408">
                  <c:v>-1.30243</c:v>
                </c:pt>
                <c:pt idx="3409">
                  <c:v>-0.105687</c:v>
                </c:pt>
                <c:pt idx="3410">
                  <c:v>-0.69055200000000005</c:v>
                </c:pt>
                <c:pt idx="3411">
                  <c:v>0.53534000000000004</c:v>
                </c:pt>
                <c:pt idx="3412">
                  <c:v>-0.321463</c:v>
                </c:pt>
                <c:pt idx="3413">
                  <c:v>0.54488800000000004</c:v>
                </c:pt>
                <c:pt idx="3414">
                  <c:v>-1.19712</c:v>
                </c:pt>
                <c:pt idx="3415">
                  <c:v>0.43365900000000002</c:v>
                </c:pt>
                <c:pt idx="3416">
                  <c:v>1.2089300000000001</c:v>
                </c:pt>
                <c:pt idx="3417">
                  <c:v>0.30150199999999999</c:v>
                </c:pt>
                <c:pt idx="3418">
                  <c:v>-0.61618099999999998</c:v>
                </c:pt>
                <c:pt idx="3419">
                  <c:v>-0.66720500000000005</c:v>
                </c:pt>
                <c:pt idx="3420">
                  <c:v>-1.3604000000000001</c:v>
                </c:pt>
                <c:pt idx="3421">
                  <c:v>0.70921699999999999</c:v>
                </c:pt>
                <c:pt idx="3422">
                  <c:v>0.23682700000000001</c:v>
                </c:pt>
                <c:pt idx="3423">
                  <c:v>0.87425299999999995</c:v>
                </c:pt>
                <c:pt idx="3424">
                  <c:v>-0.16816800000000001</c:v>
                </c:pt>
                <c:pt idx="3425">
                  <c:v>1.0316799999999999</c:v>
                </c:pt>
                <c:pt idx="3426">
                  <c:v>0.39664199999999999</c:v>
                </c:pt>
                <c:pt idx="3427">
                  <c:v>-0.17786399999999999</c:v>
                </c:pt>
                <c:pt idx="3428">
                  <c:v>-0.27677800000000002</c:v>
                </c:pt>
                <c:pt idx="3429">
                  <c:v>-1.67248</c:v>
                </c:pt>
                <c:pt idx="3430">
                  <c:v>0.40718399999999999</c:v>
                </c:pt>
                <c:pt idx="3431">
                  <c:v>-0.10258100000000001</c:v>
                </c:pt>
                <c:pt idx="3432">
                  <c:v>0.86708200000000002</c:v>
                </c:pt>
                <c:pt idx="3433">
                  <c:v>0.60658100000000004</c:v>
                </c:pt>
                <c:pt idx="3434">
                  <c:v>0.91961700000000002</c:v>
                </c:pt>
                <c:pt idx="3435">
                  <c:v>-1.58908</c:v>
                </c:pt>
                <c:pt idx="3436">
                  <c:v>0.58741900000000002</c:v>
                </c:pt>
                <c:pt idx="3437">
                  <c:v>1.8037999999999998E-2</c:v>
                </c:pt>
                <c:pt idx="3438">
                  <c:v>-1.9607000000000001</c:v>
                </c:pt>
                <c:pt idx="3439">
                  <c:v>0.40732200000000002</c:v>
                </c:pt>
                <c:pt idx="3440">
                  <c:v>-1.1277600000000001</c:v>
                </c:pt>
                <c:pt idx="3441">
                  <c:v>0.28488799999999997</c:v>
                </c:pt>
                <c:pt idx="3442">
                  <c:v>-0.35874400000000001</c:v>
                </c:pt>
                <c:pt idx="3443">
                  <c:v>-1.0325000000000001E-2</c:v>
                </c:pt>
                <c:pt idx="3444">
                  <c:v>0.44847700000000001</c:v>
                </c:pt>
                <c:pt idx="3445">
                  <c:v>0.51749400000000001</c:v>
                </c:pt>
                <c:pt idx="3446">
                  <c:v>-0.34497100000000003</c:v>
                </c:pt>
                <c:pt idx="3447">
                  <c:v>-0.59698700000000005</c:v>
                </c:pt>
                <c:pt idx="3448">
                  <c:v>-0.95612200000000003</c:v>
                </c:pt>
                <c:pt idx="3449">
                  <c:v>0.69361899999999999</c:v>
                </c:pt>
                <c:pt idx="3450">
                  <c:v>-0.46938400000000002</c:v>
                </c:pt>
                <c:pt idx="3451">
                  <c:v>-1.12331</c:v>
                </c:pt>
                <c:pt idx="3452">
                  <c:v>-0.980522</c:v>
                </c:pt>
                <c:pt idx="3453">
                  <c:v>1.1148400000000001</c:v>
                </c:pt>
                <c:pt idx="3454">
                  <c:v>-1.79342</c:v>
                </c:pt>
                <c:pt idx="3455">
                  <c:v>0.62009700000000001</c:v>
                </c:pt>
                <c:pt idx="3456">
                  <c:v>-0.228938</c:v>
                </c:pt>
                <c:pt idx="3457">
                  <c:v>-1.0867899999999999</c:v>
                </c:pt>
                <c:pt idx="3458">
                  <c:v>0.25019400000000003</c:v>
                </c:pt>
                <c:pt idx="3459">
                  <c:v>0.61874099999999999</c:v>
                </c:pt>
                <c:pt idx="3460">
                  <c:v>0.507768</c:v>
                </c:pt>
                <c:pt idx="3461">
                  <c:v>0.52620699999999998</c:v>
                </c:pt>
                <c:pt idx="3462">
                  <c:v>-1.1394500000000001</c:v>
                </c:pt>
                <c:pt idx="3463">
                  <c:v>-0.78787200000000002</c:v>
                </c:pt>
                <c:pt idx="3464">
                  <c:v>8.7134000000000003E-2</c:v>
                </c:pt>
                <c:pt idx="3465">
                  <c:v>-1.0061100000000001</c:v>
                </c:pt>
                <c:pt idx="3466">
                  <c:v>-1.15486</c:v>
                </c:pt>
                <c:pt idx="3467">
                  <c:v>-0.71843199999999996</c:v>
                </c:pt>
                <c:pt idx="3468">
                  <c:v>1.22984</c:v>
                </c:pt>
                <c:pt idx="3469">
                  <c:v>0.62997199999999998</c:v>
                </c:pt>
                <c:pt idx="3470">
                  <c:v>1.05705</c:v>
                </c:pt>
                <c:pt idx="3471">
                  <c:v>-5.3860000000000002E-3</c:v>
                </c:pt>
                <c:pt idx="3472">
                  <c:v>1.26692</c:v>
                </c:pt>
                <c:pt idx="3473">
                  <c:v>0.80504399999999998</c:v>
                </c:pt>
                <c:pt idx="3474">
                  <c:v>-0.76183000000000001</c:v>
                </c:pt>
                <c:pt idx="3475">
                  <c:v>-1.2109000000000001</c:v>
                </c:pt>
                <c:pt idx="3476">
                  <c:v>0.29238599999999998</c:v>
                </c:pt>
                <c:pt idx="3477">
                  <c:v>-2.5834100000000002</c:v>
                </c:pt>
                <c:pt idx="3478">
                  <c:v>-1.5195399999999999</c:v>
                </c:pt>
                <c:pt idx="3479">
                  <c:v>0.42102400000000001</c:v>
                </c:pt>
                <c:pt idx="3480">
                  <c:v>0.37610399999999999</c:v>
                </c:pt>
                <c:pt idx="3481">
                  <c:v>-1.3813800000000001</c:v>
                </c:pt>
                <c:pt idx="3482">
                  <c:v>-1.5059199999999999</c:v>
                </c:pt>
                <c:pt idx="3483">
                  <c:v>1.0669</c:v>
                </c:pt>
                <c:pt idx="3484">
                  <c:v>-1.37354</c:v>
                </c:pt>
                <c:pt idx="3485">
                  <c:v>-1.6738200000000001</c:v>
                </c:pt>
                <c:pt idx="3486">
                  <c:v>0.63979699999999995</c:v>
                </c:pt>
                <c:pt idx="3487">
                  <c:v>0.59516599999999997</c:v>
                </c:pt>
                <c:pt idx="3488">
                  <c:v>0.56726299999999996</c:v>
                </c:pt>
                <c:pt idx="3489">
                  <c:v>2.7019999999999999E-2</c:v>
                </c:pt>
                <c:pt idx="3490">
                  <c:v>0.431724</c:v>
                </c:pt>
                <c:pt idx="3491">
                  <c:v>-0.1079</c:v>
                </c:pt>
                <c:pt idx="3492">
                  <c:v>-0.78762799999999999</c:v>
                </c:pt>
                <c:pt idx="3493">
                  <c:v>0.20566100000000001</c:v>
                </c:pt>
                <c:pt idx="3494">
                  <c:v>0.69357899999999995</c:v>
                </c:pt>
                <c:pt idx="3495">
                  <c:v>0.77319499999999997</c:v>
                </c:pt>
                <c:pt idx="3496">
                  <c:v>-1.2740899999999999</c:v>
                </c:pt>
                <c:pt idx="3497">
                  <c:v>-0.73929400000000001</c:v>
                </c:pt>
                <c:pt idx="3498">
                  <c:v>-0.85136599999999996</c:v>
                </c:pt>
                <c:pt idx="3499">
                  <c:v>0.97871799999999998</c:v>
                </c:pt>
                <c:pt idx="3500">
                  <c:v>-1.0102800000000001</c:v>
                </c:pt>
                <c:pt idx="3501">
                  <c:v>-4.3596000000000003E-2</c:v>
                </c:pt>
                <c:pt idx="3502">
                  <c:v>-0.69052599999999997</c:v>
                </c:pt>
                <c:pt idx="3503">
                  <c:v>1.22254</c:v>
                </c:pt>
                <c:pt idx="3504">
                  <c:v>-0.80704200000000004</c:v>
                </c:pt>
                <c:pt idx="3505">
                  <c:v>-1.29009</c:v>
                </c:pt>
                <c:pt idx="3506">
                  <c:v>-1.01746</c:v>
                </c:pt>
                <c:pt idx="3507">
                  <c:v>0.69246099999999999</c:v>
                </c:pt>
                <c:pt idx="3508">
                  <c:v>0.62486299999999995</c:v>
                </c:pt>
                <c:pt idx="3509">
                  <c:v>-1.4479599999999999</c:v>
                </c:pt>
                <c:pt idx="3510">
                  <c:v>0.35556300000000002</c:v>
                </c:pt>
                <c:pt idx="3511">
                  <c:v>-0.52096500000000001</c:v>
                </c:pt>
                <c:pt idx="3512">
                  <c:v>-0.14877199999999999</c:v>
                </c:pt>
                <c:pt idx="3513">
                  <c:v>-0.32273000000000002</c:v>
                </c:pt>
                <c:pt idx="3514">
                  <c:v>-0.45801999999999998</c:v>
                </c:pt>
                <c:pt idx="3515">
                  <c:v>0.48073199999999999</c:v>
                </c:pt>
                <c:pt idx="3516">
                  <c:v>-0.96706800000000004</c:v>
                </c:pt>
                <c:pt idx="3517">
                  <c:v>-0.63102800000000003</c:v>
                </c:pt>
                <c:pt idx="3518">
                  <c:v>0.74953700000000001</c:v>
                </c:pt>
                <c:pt idx="3519">
                  <c:v>-0.115524</c:v>
                </c:pt>
                <c:pt idx="3520">
                  <c:v>-1.12957</c:v>
                </c:pt>
                <c:pt idx="3521">
                  <c:v>-0.69647300000000001</c:v>
                </c:pt>
                <c:pt idx="3522">
                  <c:v>-1.15208</c:v>
                </c:pt>
                <c:pt idx="3523">
                  <c:v>-0.91520599999999996</c:v>
                </c:pt>
                <c:pt idx="3524">
                  <c:v>-0.82263600000000003</c:v>
                </c:pt>
                <c:pt idx="3525">
                  <c:v>-1.15961</c:v>
                </c:pt>
                <c:pt idx="3526">
                  <c:v>-0.52832800000000002</c:v>
                </c:pt>
                <c:pt idx="3527">
                  <c:v>-0.39551399999999998</c:v>
                </c:pt>
                <c:pt idx="3528">
                  <c:v>-3.0577E-2</c:v>
                </c:pt>
                <c:pt idx="3529">
                  <c:v>-1.4064399999999999</c:v>
                </c:pt>
                <c:pt idx="3530">
                  <c:v>1.09531</c:v>
                </c:pt>
                <c:pt idx="3531">
                  <c:v>-0.56724399999999997</c:v>
                </c:pt>
                <c:pt idx="3532">
                  <c:v>-1.31287</c:v>
                </c:pt>
                <c:pt idx="3533">
                  <c:v>-0.13431000000000001</c:v>
                </c:pt>
                <c:pt idx="3534">
                  <c:v>-1.0687599999999999</c:v>
                </c:pt>
                <c:pt idx="3535">
                  <c:v>-1.0627200000000001</c:v>
                </c:pt>
                <c:pt idx="3536">
                  <c:v>1.24861</c:v>
                </c:pt>
                <c:pt idx="3537">
                  <c:v>-0.98323700000000003</c:v>
                </c:pt>
                <c:pt idx="3538">
                  <c:v>-0.95492299999999997</c:v>
                </c:pt>
                <c:pt idx="3539">
                  <c:v>-0.37495800000000001</c:v>
                </c:pt>
                <c:pt idx="3540">
                  <c:v>-1.38157</c:v>
                </c:pt>
                <c:pt idx="3541">
                  <c:v>-0.29044900000000001</c:v>
                </c:pt>
                <c:pt idx="3542">
                  <c:v>1.1318600000000001</c:v>
                </c:pt>
                <c:pt idx="3543">
                  <c:v>-1.6808099999999999</c:v>
                </c:pt>
                <c:pt idx="3544">
                  <c:v>0.95229799999999998</c:v>
                </c:pt>
                <c:pt idx="3545">
                  <c:v>-0.21735399999999999</c:v>
                </c:pt>
                <c:pt idx="3546">
                  <c:v>-1.8782000000000001</c:v>
                </c:pt>
                <c:pt idx="3547">
                  <c:v>1.3651500000000001</c:v>
                </c:pt>
                <c:pt idx="3548">
                  <c:v>-1.6374500000000001</c:v>
                </c:pt>
                <c:pt idx="3549">
                  <c:v>-1.8827</c:v>
                </c:pt>
                <c:pt idx="3550">
                  <c:v>-2.2926899999999999</c:v>
                </c:pt>
                <c:pt idx="3551">
                  <c:v>-1.3254999999999999</c:v>
                </c:pt>
                <c:pt idx="3552">
                  <c:v>-1.82246</c:v>
                </c:pt>
                <c:pt idx="3553">
                  <c:v>-1.51528</c:v>
                </c:pt>
                <c:pt idx="3554">
                  <c:v>0.79543699999999995</c:v>
                </c:pt>
                <c:pt idx="3555">
                  <c:v>-1.70126</c:v>
                </c:pt>
                <c:pt idx="3556">
                  <c:v>-1.57965</c:v>
                </c:pt>
                <c:pt idx="3557">
                  <c:v>-2.2412000000000001</c:v>
                </c:pt>
                <c:pt idx="3558">
                  <c:v>0.23496300000000001</c:v>
                </c:pt>
                <c:pt idx="3559">
                  <c:v>-0.79783300000000001</c:v>
                </c:pt>
                <c:pt idx="3560">
                  <c:v>0.48275299999999999</c:v>
                </c:pt>
                <c:pt idx="3561">
                  <c:v>-1.7909999999999999</c:v>
                </c:pt>
                <c:pt idx="3562">
                  <c:v>-0.95009500000000002</c:v>
                </c:pt>
                <c:pt idx="3563">
                  <c:v>-1.59527</c:v>
                </c:pt>
                <c:pt idx="3564">
                  <c:v>0.12676899999999999</c:v>
                </c:pt>
                <c:pt idx="3565">
                  <c:v>-2.3357000000000001</c:v>
                </c:pt>
                <c:pt idx="3566">
                  <c:v>-1.6380399999999999</c:v>
                </c:pt>
                <c:pt idx="3567">
                  <c:v>-2.1897600000000002</c:v>
                </c:pt>
                <c:pt idx="3568">
                  <c:v>-1.00935</c:v>
                </c:pt>
                <c:pt idx="3569">
                  <c:v>-0.60616400000000004</c:v>
                </c:pt>
                <c:pt idx="3570">
                  <c:v>-1.2778099999999999</c:v>
                </c:pt>
                <c:pt idx="3571">
                  <c:v>4.8725999999999998E-2</c:v>
                </c:pt>
                <c:pt idx="3572">
                  <c:v>-1.8290500000000001</c:v>
                </c:pt>
                <c:pt idx="3573">
                  <c:v>0.73395999999999995</c:v>
                </c:pt>
                <c:pt idx="3574">
                  <c:v>-0.72633999999999999</c:v>
                </c:pt>
                <c:pt idx="3575">
                  <c:v>-1.3853</c:v>
                </c:pt>
                <c:pt idx="3576">
                  <c:v>7.9747999999999999E-2</c:v>
                </c:pt>
                <c:pt idx="3577">
                  <c:v>0.95682599999999995</c:v>
                </c:pt>
                <c:pt idx="3578">
                  <c:v>-1.4664299999999999</c:v>
                </c:pt>
                <c:pt idx="3579">
                  <c:v>-1.41808</c:v>
                </c:pt>
                <c:pt idx="3580">
                  <c:v>-2.2999299999999998</c:v>
                </c:pt>
                <c:pt idx="3581">
                  <c:v>7.1776000000000006E-2</c:v>
                </c:pt>
                <c:pt idx="3582">
                  <c:v>-1.6506700000000001</c:v>
                </c:pt>
                <c:pt idx="3583">
                  <c:v>-2.1255799999999998</c:v>
                </c:pt>
                <c:pt idx="3584">
                  <c:v>0.49859799999999999</c:v>
                </c:pt>
                <c:pt idx="3585">
                  <c:v>-1.3118799999999999</c:v>
                </c:pt>
                <c:pt idx="3586">
                  <c:v>0.57701100000000005</c:v>
                </c:pt>
                <c:pt idx="3587">
                  <c:v>-8.1003000000000006E-2</c:v>
                </c:pt>
                <c:pt idx="3588">
                  <c:v>-1.16997</c:v>
                </c:pt>
                <c:pt idx="3589">
                  <c:v>-1.54921</c:v>
                </c:pt>
                <c:pt idx="3590">
                  <c:v>-1.2487999999999999</c:v>
                </c:pt>
                <c:pt idx="3591">
                  <c:v>-0.72439799999999999</c:v>
                </c:pt>
                <c:pt idx="3592">
                  <c:v>-1.29244</c:v>
                </c:pt>
                <c:pt idx="3593">
                  <c:v>-0.91325199999999995</c:v>
                </c:pt>
                <c:pt idx="3594">
                  <c:v>-1.4571000000000001</c:v>
                </c:pt>
                <c:pt idx="3595">
                  <c:v>-2.23882</c:v>
                </c:pt>
                <c:pt idx="3596">
                  <c:v>-1.8923399999999999</c:v>
                </c:pt>
                <c:pt idx="3597">
                  <c:v>-0.63804499999999997</c:v>
                </c:pt>
                <c:pt idx="3598">
                  <c:v>-0.62171299999999996</c:v>
                </c:pt>
                <c:pt idx="3599">
                  <c:v>-1.3929499999999999</c:v>
                </c:pt>
                <c:pt idx="3600">
                  <c:v>-2.5173999999999999</c:v>
                </c:pt>
                <c:pt idx="3601">
                  <c:v>-1.6668000000000001</c:v>
                </c:pt>
                <c:pt idx="3602">
                  <c:v>-0.57373499999999999</c:v>
                </c:pt>
                <c:pt idx="3603">
                  <c:v>-0.68786899999999995</c:v>
                </c:pt>
                <c:pt idx="3604">
                  <c:v>-1.84355</c:v>
                </c:pt>
                <c:pt idx="3605">
                  <c:v>-2.4436599999999999</c:v>
                </c:pt>
                <c:pt idx="3606">
                  <c:v>-1.7206600000000001</c:v>
                </c:pt>
                <c:pt idx="3607">
                  <c:v>-1.86504</c:v>
                </c:pt>
                <c:pt idx="3608">
                  <c:v>0.70692600000000005</c:v>
                </c:pt>
                <c:pt idx="3609">
                  <c:v>-0.17633099999999999</c:v>
                </c:pt>
                <c:pt idx="3610">
                  <c:v>-1.91425</c:v>
                </c:pt>
                <c:pt idx="3611">
                  <c:v>-1.67716</c:v>
                </c:pt>
                <c:pt idx="3612">
                  <c:v>-1.68509</c:v>
                </c:pt>
                <c:pt idx="3613">
                  <c:v>-0.90202400000000005</c:v>
                </c:pt>
                <c:pt idx="3614">
                  <c:v>-1.77193</c:v>
                </c:pt>
                <c:pt idx="3615">
                  <c:v>-1.2907E-2</c:v>
                </c:pt>
                <c:pt idx="3616">
                  <c:v>-0.26666099999999998</c:v>
                </c:pt>
                <c:pt idx="3617">
                  <c:v>-1.8359399999999999</c:v>
                </c:pt>
                <c:pt idx="3618">
                  <c:v>-0.37354399999999999</c:v>
                </c:pt>
                <c:pt idx="3619">
                  <c:v>-0.36746299999999998</c:v>
                </c:pt>
                <c:pt idx="3620">
                  <c:v>-0.34211399999999997</c:v>
                </c:pt>
                <c:pt idx="3621">
                  <c:v>-1.15761</c:v>
                </c:pt>
                <c:pt idx="3622">
                  <c:v>-0.361176</c:v>
                </c:pt>
                <c:pt idx="3623">
                  <c:v>-2.3369300000000002</c:v>
                </c:pt>
                <c:pt idx="3624">
                  <c:v>-1.49848</c:v>
                </c:pt>
                <c:pt idx="3625">
                  <c:v>-1.9129</c:v>
                </c:pt>
                <c:pt idx="3626">
                  <c:v>-2.0727699999999998</c:v>
                </c:pt>
                <c:pt idx="3627">
                  <c:v>0.67670799999999998</c:v>
                </c:pt>
                <c:pt idx="3628">
                  <c:v>-0.38116800000000001</c:v>
                </c:pt>
                <c:pt idx="3629">
                  <c:v>0.392175</c:v>
                </c:pt>
                <c:pt idx="3630">
                  <c:v>-1.9317800000000001</c:v>
                </c:pt>
                <c:pt idx="3631">
                  <c:v>-1.0228900000000001</c:v>
                </c:pt>
                <c:pt idx="3632">
                  <c:v>-1.3788100000000001</c:v>
                </c:pt>
                <c:pt idx="3633">
                  <c:v>0.44770300000000002</c:v>
                </c:pt>
                <c:pt idx="3634">
                  <c:v>-2.1271499999999999</c:v>
                </c:pt>
                <c:pt idx="3635">
                  <c:v>-1.3274699999999999</c:v>
                </c:pt>
                <c:pt idx="3636">
                  <c:v>-0.80949499999999996</c:v>
                </c:pt>
                <c:pt idx="3637">
                  <c:v>-1.4648399999999999</c:v>
                </c:pt>
                <c:pt idx="3638">
                  <c:v>-1.5679700000000001</c:v>
                </c:pt>
                <c:pt idx="3639">
                  <c:v>-0.64984799999999998</c:v>
                </c:pt>
                <c:pt idx="3640">
                  <c:v>-2.23516</c:v>
                </c:pt>
                <c:pt idx="3641">
                  <c:v>-2.48624</c:v>
                </c:pt>
                <c:pt idx="3642">
                  <c:v>-0.44497799999999998</c:v>
                </c:pt>
                <c:pt idx="3643">
                  <c:v>-2.1463100000000002</c:v>
                </c:pt>
                <c:pt idx="3644">
                  <c:v>-0.70088499999999998</c:v>
                </c:pt>
                <c:pt idx="3645">
                  <c:v>-0.53227899999999995</c:v>
                </c:pt>
                <c:pt idx="3646">
                  <c:v>-1.95214</c:v>
                </c:pt>
                <c:pt idx="3647">
                  <c:v>-2.3665699999999998</c:v>
                </c:pt>
                <c:pt idx="3648">
                  <c:v>-2.2809300000000001</c:v>
                </c:pt>
                <c:pt idx="3649">
                  <c:v>-2.2582</c:v>
                </c:pt>
                <c:pt idx="3650">
                  <c:v>-2.4169200000000002</c:v>
                </c:pt>
                <c:pt idx="3651">
                  <c:v>-1.97678</c:v>
                </c:pt>
                <c:pt idx="3652">
                  <c:v>-2.2243300000000001</c:v>
                </c:pt>
                <c:pt idx="3653">
                  <c:v>-2.5325299999999999</c:v>
                </c:pt>
                <c:pt idx="3654">
                  <c:v>0.83001999999999998</c:v>
                </c:pt>
                <c:pt idx="3655">
                  <c:v>-1.60379</c:v>
                </c:pt>
                <c:pt idx="3656">
                  <c:v>-2.28891</c:v>
                </c:pt>
                <c:pt idx="3657">
                  <c:v>-2.0647700000000002</c:v>
                </c:pt>
                <c:pt idx="3658">
                  <c:v>-0.69523199999999996</c:v>
                </c:pt>
                <c:pt idx="3659">
                  <c:v>-2.0599699999999999</c:v>
                </c:pt>
                <c:pt idx="3660">
                  <c:v>2.2297000000000001E-2</c:v>
                </c:pt>
                <c:pt idx="3661">
                  <c:v>-1.25993</c:v>
                </c:pt>
                <c:pt idx="3662">
                  <c:v>-1.2490399999999999</c:v>
                </c:pt>
                <c:pt idx="3663">
                  <c:v>-2.1552699999999998</c:v>
                </c:pt>
                <c:pt idx="3664">
                  <c:v>-0.66872699999999996</c:v>
                </c:pt>
                <c:pt idx="3665">
                  <c:v>-0.61033499999999996</c:v>
                </c:pt>
                <c:pt idx="3666">
                  <c:v>-2.6413500000000001</c:v>
                </c:pt>
                <c:pt idx="3667">
                  <c:v>-0.91230500000000003</c:v>
                </c:pt>
                <c:pt idx="3668">
                  <c:v>-0.39338400000000001</c:v>
                </c:pt>
                <c:pt idx="3669">
                  <c:v>-1.87941</c:v>
                </c:pt>
                <c:pt idx="3670">
                  <c:v>-2.1835100000000001</c:v>
                </c:pt>
                <c:pt idx="3671">
                  <c:v>-1.5866400000000001</c:v>
                </c:pt>
                <c:pt idx="3672">
                  <c:v>-1.4071400000000001</c:v>
                </c:pt>
                <c:pt idx="3673">
                  <c:v>-1.6776199999999999</c:v>
                </c:pt>
                <c:pt idx="3674">
                  <c:v>-0.35864499999999999</c:v>
                </c:pt>
                <c:pt idx="3675">
                  <c:v>-2.0154399999999999</c:v>
                </c:pt>
                <c:pt idx="3676">
                  <c:v>-0.360128</c:v>
                </c:pt>
                <c:pt idx="3677">
                  <c:v>-0.62214599999999998</c:v>
                </c:pt>
                <c:pt idx="3678">
                  <c:v>-2.6131899999999999</c:v>
                </c:pt>
                <c:pt idx="3679">
                  <c:v>-2.3985300000000001</c:v>
                </c:pt>
                <c:pt idx="3680">
                  <c:v>-2.6251799999999998</c:v>
                </c:pt>
                <c:pt idx="3681">
                  <c:v>-0.60085100000000002</c:v>
                </c:pt>
                <c:pt idx="3682">
                  <c:v>-0.84176399999999996</c:v>
                </c:pt>
                <c:pt idx="3683">
                  <c:v>-9.3976000000000004E-2</c:v>
                </c:pt>
                <c:pt idx="3684">
                  <c:v>-1.63245</c:v>
                </c:pt>
                <c:pt idx="3685">
                  <c:v>0.75540600000000002</c:v>
                </c:pt>
                <c:pt idx="3686">
                  <c:v>0.97679499999999997</c:v>
                </c:pt>
                <c:pt idx="3687">
                  <c:v>-1.8794500000000001</c:v>
                </c:pt>
                <c:pt idx="3688">
                  <c:v>-0.554956</c:v>
                </c:pt>
                <c:pt idx="3689">
                  <c:v>0.62593900000000002</c:v>
                </c:pt>
                <c:pt idx="3690">
                  <c:v>-8.1674999999999998E-2</c:v>
                </c:pt>
                <c:pt idx="3691">
                  <c:v>0.86214199999999996</c:v>
                </c:pt>
                <c:pt idx="3692">
                  <c:v>0.86791200000000002</c:v>
                </c:pt>
                <c:pt idx="3693">
                  <c:v>0.66243099999999999</c:v>
                </c:pt>
                <c:pt idx="3694">
                  <c:v>0.167213</c:v>
                </c:pt>
                <c:pt idx="3695">
                  <c:v>-1.4499599999999999</c:v>
                </c:pt>
                <c:pt idx="3696">
                  <c:v>0.38205600000000001</c:v>
                </c:pt>
                <c:pt idx="3697">
                  <c:v>0.65140100000000001</c:v>
                </c:pt>
                <c:pt idx="3698">
                  <c:v>-0.58060400000000001</c:v>
                </c:pt>
                <c:pt idx="3699">
                  <c:v>-1.8053699999999999</c:v>
                </c:pt>
                <c:pt idx="3700">
                  <c:v>0.72138000000000002</c:v>
                </c:pt>
                <c:pt idx="3701">
                  <c:v>-1.879</c:v>
                </c:pt>
                <c:pt idx="3702">
                  <c:v>0.33701799999999998</c:v>
                </c:pt>
                <c:pt idx="3703">
                  <c:v>0.62635399999999997</c:v>
                </c:pt>
                <c:pt idx="3704">
                  <c:v>0.47727900000000001</c:v>
                </c:pt>
                <c:pt idx="3705">
                  <c:v>0.239037</c:v>
                </c:pt>
                <c:pt idx="3706">
                  <c:v>-0.46158100000000002</c:v>
                </c:pt>
                <c:pt idx="3707">
                  <c:v>0.76766500000000004</c:v>
                </c:pt>
                <c:pt idx="3708">
                  <c:v>-0.26638600000000001</c:v>
                </c:pt>
                <c:pt idx="3709">
                  <c:v>0.48711599999999999</c:v>
                </c:pt>
                <c:pt idx="3710">
                  <c:v>-0.68332099999999996</c:v>
                </c:pt>
                <c:pt idx="3711">
                  <c:v>1.3041799999999999</c:v>
                </c:pt>
                <c:pt idx="3712">
                  <c:v>-1.6045799999999999</c:v>
                </c:pt>
                <c:pt idx="3713">
                  <c:v>-2.0821399999999999</c:v>
                </c:pt>
                <c:pt idx="3714">
                  <c:v>0.24947800000000001</c:v>
                </c:pt>
                <c:pt idx="3715">
                  <c:v>-1.1146400000000001</c:v>
                </c:pt>
                <c:pt idx="3716">
                  <c:v>0.52893900000000005</c:v>
                </c:pt>
                <c:pt idx="3717">
                  <c:v>0.62870000000000004</c:v>
                </c:pt>
                <c:pt idx="3718">
                  <c:v>1.3564E-2</c:v>
                </c:pt>
                <c:pt idx="3719">
                  <c:v>3.4823E-2</c:v>
                </c:pt>
                <c:pt idx="3720">
                  <c:v>3.5160999999999998E-2</c:v>
                </c:pt>
                <c:pt idx="3721">
                  <c:v>0.37556499999999998</c:v>
                </c:pt>
                <c:pt idx="3722">
                  <c:v>0.94019399999999997</c:v>
                </c:pt>
                <c:pt idx="3723">
                  <c:v>0.28724699999999997</c:v>
                </c:pt>
                <c:pt idx="3724">
                  <c:v>-0.32906200000000002</c:v>
                </c:pt>
                <c:pt idx="3725">
                  <c:v>0.49636000000000002</c:v>
                </c:pt>
                <c:pt idx="3726">
                  <c:v>0.42944300000000002</c:v>
                </c:pt>
                <c:pt idx="3727">
                  <c:v>0.18077299999999999</c:v>
                </c:pt>
                <c:pt idx="3728">
                  <c:v>0.62204099999999996</c:v>
                </c:pt>
                <c:pt idx="3729">
                  <c:v>-1.53508</c:v>
                </c:pt>
                <c:pt idx="3730">
                  <c:v>0.14985899999999999</c:v>
                </c:pt>
                <c:pt idx="3731">
                  <c:v>2.1659999999999999E-2</c:v>
                </c:pt>
                <c:pt idx="3732">
                  <c:v>-1.54312</c:v>
                </c:pt>
                <c:pt idx="3733">
                  <c:v>0.477244</c:v>
                </c:pt>
                <c:pt idx="3734">
                  <c:v>0.14541599999999999</c:v>
                </c:pt>
                <c:pt idx="3735">
                  <c:v>0.195296</c:v>
                </c:pt>
                <c:pt idx="3736">
                  <c:v>0.29718699999999998</c:v>
                </c:pt>
                <c:pt idx="3737">
                  <c:v>-1.15405</c:v>
                </c:pt>
                <c:pt idx="3738">
                  <c:v>0.27967399999999998</c:v>
                </c:pt>
                <c:pt idx="3739">
                  <c:v>0.68685399999999996</c:v>
                </c:pt>
                <c:pt idx="3740">
                  <c:v>0.79050100000000001</c:v>
                </c:pt>
                <c:pt idx="3741">
                  <c:v>-1.4379299999999999</c:v>
                </c:pt>
                <c:pt idx="3742">
                  <c:v>-0.69267100000000004</c:v>
                </c:pt>
                <c:pt idx="3743">
                  <c:v>0.79040299999999997</c:v>
                </c:pt>
                <c:pt idx="3744">
                  <c:v>0.73651100000000003</c:v>
                </c:pt>
                <c:pt idx="3745">
                  <c:v>0.2868</c:v>
                </c:pt>
                <c:pt idx="3746">
                  <c:v>0.55866099999999996</c:v>
                </c:pt>
                <c:pt idx="3747">
                  <c:v>0.53090499999999996</c:v>
                </c:pt>
                <c:pt idx="3748">
                  <c:v>-1.2790900000000001</c:v>
                </c:pt>
                <c:pt idx="3749">
                  <c:v>1.03023</c:v>
                </c:pt>
                <c:pt idx="3750">
                  <c:v>0.91517999999999999</c:v>
                </c:pt>
                <c:pt idx="3751">
                  <c:v>-0.82945000000000002</c:v>
                </c:pt>
                <c:pt idx="3752">
                  <c:v>0.98680199999999996</c:v>
                </c:pt>
                <c:pt idx="3753">
                  <c:v>0.52926200000000001</c:v>
                </c:pt>
                <c:pt idx="3754">
                  <c:v>-1.03291</c:v>
                </c:pt>
                <c:pt idx="3755">
                  <c:v>0.862564</c:v>
                </c:pt>
                <c:pt idx="3756">
                  <c:v>0.81268399999999996</c:v>
                </c:pt>
                <c:pt idx="3757">
                  <c:v>0.82409200000000005</c:v>
                </c:pt>
                <c:pt idx="3758">
                  <c:v>0.39995199999999997</c:v>
                </c:pt>
                <c:pt idx="3759">
                  <c:v>0.76098200000000005</c:v>
                </c:pt>
                <c:pt idx="3760">
                  <c:v>-1.0690200000000001</c:v>
                </c:pt>
                <c:pt idx="3761">
                  <c:v>-0.56893800000000005</c:v>
                </c:pt>
                <c:pt idx="3762">
                  <c:v>-0.969916</c:v>
                </c:pt>
                <c:pt idx="3763">
                  <c:v>-7.6884999999999995E-2</c:v>
                </c:pt>
                <c:pt idx="3764">
                  <c:v>-0.175127</c:v>
                </c:pt>
                <c:pt idx="3765">
                  <c:v>0.84320799999999996</c:v>
                </c:pt>
                <c:pt idx="3766">
                  <c:v>0.67306999999999995</c:v>
                </c:pt>
                <c:pt idx="3767">
                  <c:v>0.26256600000000002</c:v>
                </c:pt>
                <c:pt idx="3768">
                  <c:v>-0.88513500000000001</c:v>
                </c:pt>
                <c:pt idx="3769">
                  <c:v>-0.415767</c:v>
                </c:pt>
                <c:pt idx="3770">
                  <c:v>-0.93431200000000003</c:v>
                </c:pt>
                <c:pt idx="3771">
                  <c:v>0.87176399999999998</c:v>
                </c:pt>
                <c:pt idx="3772">
                  <c:v>1.0420700000000001</c:v>
                </c:pt>
                <c:pt idx="3773">
                  <c:v>-0.80635400000000002</c:v>
                </c:pt>
                <c:pt idx="3774">
                  <c:v>0.85143000000000002</c:v>
                </c:pt>
                <c:pt idx="3775">
                  <c:v>0.517544</c:v>
                </c:pt>
                <c:pt idx="3776">
                  <c:v>-0.78650200000000003</c:v>
                </c:pt>
                <c:pt idx="3777">
                  <c:v>-0.547184</c:v>
                </c:pt>
                <c:pt idx="3778">
                  <c:v>-0.22631799999999999</c:v>
                </c:pt>
                <c:pt idx="3779">
                  <c:v>1.1916100000000001</c:v>
                </c:pt>
                <c:pt idx="3780">
                  <c:v>-0.165046</c:v>
                </c:pt>
                <c:pt idx="3781">
                  <c:v>0.73838599999999999</c:v>
                </c:pt>
                <c:pt idx="3782">
                  <c:v>0.47392499999999999</c:v>
                </c:pt>
                <c:pt idx="3783">
                  <c:v>-0.60520099999999999</c:v>
                </c:pt>
                <c:pt idx="3784">
                  <c:v>0.91268700000000003</c:v>
                </c:pt>
                <c:pt idx="3785">
                  <c:v>-1.0200199999999999</c:v>
                </c:pt>
                <c:pt idx="3786">
                  <c:v>-0.93218100000000004</c:v>
                </c:pt>
                <c:pt idx="3787">
                  <c:v>0.31368000000000001</c:v>
                </c:pt>
                <c:pt idx="3788">
                  <c:v>0.70311299999999999</c:v>
                </c:pt>
                <c:pt idx="3789">
                  <c:v>-1.4039299999999999</c:v>
                </c:pt>
                <c:pt idx="3790">
                  <c:v>-0.81891499999999995</c:v>
                </c:pt>
                <c:pt idx="3791">
                  <c:v>0.118531</c:v>
                </c:pt>
                <c:pt idx="3792">
                  <c:v>-0.55068499999999998</c:v>
                </c:pt>
                <c:pt idx="3793">
                  <c:v>-0.37030400000000002</c:v>
                </c:pt>
                <c:pt idx="3794">
                  <c:v>-1.33097</c:v>
                </c:pt>
                <c:pt idx="3795">
                  <c:v>0.11423999999999999</c:v>
                </c:pt>
                <c:pt idx="3796">
                  <c:v>-0.62567700000000004</c:v>
                </c:pt>
                <c:pt idx="3797">
                  <c:v>0.65963799999999995</c:v>
                </c:pt>
                <c:pt idx="3798">
                  <c:v>-1.3401400000000001</c:v>
                </c:pt>
                <c:pt idx="3799">
                  <c:v>-0.48719699999999999</c:v>
                </c:pt>
                <c:pt idx="3800">
                  <c:v>-0.115924</c:v>
                </c:pt>
                <c:pt idx="3801">
                  <c:v>-0.64260799999999996</c:v>
                </c:pt>
                <c:pt idx="3802">
                  <c:v>1.0027699999999999</c:v>
                </c:pt>
                <c:pt idx="3803">
                  <c:v>-1.1603300000000001</c:v>
                </c:pt>
                <c:pt idx="3804">
                  <c:v>-0.42199399999999998</c:v>
                </c:pt>
                <c:pt idx="3805">
                  <c:v>-2.03667</c:v>
                </c:pt>
                <c:pt idx="3806">
                  <c:v>0.70421900000000004</c:v>
                </c:pt>
                <c:pt idx="3807">
                  <c:v>0.88907000000000003</c:v>
                </c:pt>
                <c:pt idx="3808">
                  <c:v>-0.56334099999999998</c:v>
                </c:pt>
                <c:pt idx="3809">
                  <c:v>-0.771783</c:v>
                </c:pt>
                <c:pt idx="3810">
                  <c:v>0.20763400000000001</c:v>
                </c:pt>
                <c:pt idx="3811">
                  <c:v>1.05169</c:v>
                </c:pt>
                <c:pt idx="3812">
                  <c:v>-0.47644900000000001</c:v>
                </c:pt>
                <c:pt idx="3813">
                  <c:v>0.96409999999999996</c:v>
                </c:pt>
                <c:pt idx="3814">
                  <c:v>0.47096399999999999</c:v>
                </c:pt>
                <c:pt idx="3815">
                  <c:v>-0.86531000000000002</c:v>
                </c:pt>
                <c:pt idx="3816">
                  <c:v>-1.2230799999999999</c:v>
                </c:pt>
                <c:pt idx="3817">
                  <c:v>0.85774700000000004</c:v>
                </c:pt>
                <c:pt idx="3818">
                  <c:v>-1.59704</c:v>
                </c:pt>
                <c:pt idx="3819">
                  <c:v>0.16039200000000001</c:v>
                </c:pt>
                <c:pt idx="3820">
                  <c:v>-1.1160000000000001</c:v>
                </c:pt>
                <c:pt idx="3821">
                  <c:v>-0.64818600000000004</c:v>
                </c:pt>
                <c:pt idx="3822">
                  <c:v>-1.8134399999999999</c:v>
                </c:pt>
                <c:pt idx="3823">
                  <c:v>-1.0438000000000001</c:v>
                </c:pt>
                <c:pt idx="3824">
                  <c:v>-0.56529499999999999</c:v>
                </c:pt>
                <c:pt idx="3825">
                  <c:v>-0.51104899999999998</c:v>
                </c:pt>
                <c:pt idx="3826">
                  <c:v>0.244392</c:v>
                </c:pt>
                <c:pt idx="3827">
                  <c:v>1.29392</c:v>
                </c:pt>
                <c:pt idx="3828">
                  <c:v>0.70053399999999999</c:v>
                </c:pt>
                <c:pt idx="3829">
                  <c:v>1.1027800000000001</c:v>
                </c:pt>
                <c:pt idx="3830">
                  <c:v>0.90444400000000003</c:v>
                </c:pt>
                <c:pt idx="3831">
                  <c:v>-0.45557900000000001</c:v>
                </c:pt>
                <c:pt idx="3832">
                  <c:v>-0.393258</c:v>
                </c:pt>
                <c:pt idx="3833">
                  <c:v>0.57682699999999998</c:v>
                </c:pt>
                <c:pt idx="3834">
                  <c:v>0.61499000000000004</c:v>
                </c:pt>
                <c:pt idx="3835">
                  <c:v>0.43722800000000001</c:v>
                </c:pt>
                <c:pt idx="3836">
                  <c:v>0.72215099999999999</c:v>
                </c:pt>
                <c:pt idx="3837">
                  <c:v>-1.12913</c:v>
                </c:pt>
                <c:pt idx="3838">
                  <c:v>0.980688</c:v>
                </c:pt>
                <c:pt idx="3839">
                  <c:v>0.41903200000000002</c:v>
                </c:pt>
                <c:pt idx="3840">
                  <c:v>0.45052700000000001</c:v>
                </c:pt>
                <c:pt idx="3841">
                  <c:v>-1.03688</c:v>
                </c:pt>
                <c:pt idx="3842">
                  <c:v>-0.50290400000000002</c:v>
                </c:pt>
                <c:pt idx="3843">
                  <c:v>0.39492100000000002</c:v>
                </c:pt>
                <c:pt idx="3844">
                  <c:v>0.52536700000000003</c:v>
                </c:pt>
                <c:pt idx="3845">
                  <c:v>0.61457499999999998</c:v>
                </c:pt>
                <c:pt idx="3846">
                  <c:v>0.88456400000000002</c:v>
                </c:pt>
                <c:pt idx="3847">
                  <c:v>0.82991499999999996</c:v>
                </c:pt>
                <c:pt idx="3848">
                  <c:v>1.1517200000000001</c:v>
                </c:pt>
                <c:pt idx="3849">
                  <c:v>5.5409999999999999E-3</c:v>
                </c:pt>
                <c:pt idx="3850">
                  <c:v>0.72795600000000005</c:v>
                </c:pt>
                <c:pt idx="3851">
                  <c:v>0.607877</c:v>
                </c:pt>
                <c:pt idx="3852">
                  <c:v>0.69596400000000003</c:v>
                </c:pt>
                <c:pt idx="3853">
                  <c:v>0.76683699999999999</c:v>
                </c:pt>
                <c:pt idx="3854">
                  <c:v>0.33854400000000001</c:v>
                </c:pt>
                <c:pt idx="3855">
                  <c:v>-0.40365200000000001</c:v>
                </c:pt>
                <c:pt idx="3856">
                  <c:v>-1.30118</c:v>
                </c:pt>
                <c:pt idx="3857">
                  <c:v>1.0797399999999999</c:v>
                </c:pt>
                <c:pt idx="3858">
                  <c:v>-2.4513E-2</c:v>
                </c:pt>
                <c:pt idx="3859">
                  <c:v>0.64666999999999997</c:v>
                </c:pt>
                <c:pt idx="3860">
                  <c:v>0.73344299999999996</c:v>
                </c:pt>
                <c:pt idx="3861">
                  <c:v>-0.535887</c:v>
                </c:pt>
                <c:pt idx="3862">
                  <c:v>0.98378699999999997</c:v>
                </c:pt>
                <c:pt idx="3863">
                  <c:v>0.97914199999999996</c:v>
                </c:pt>
                <c:pt idx="3864">
                  <c:v>0.72088600000000003</c:v>
                </c:pt>
                <c:pt idx="3865">
                  <c:v>0.41697499999999998</c:v>
                </c:pt>
                <c:pt idx="3866">
                  <c:v>-0.172322</c:v>
                </c:pt>
                <c:pt idx="3867">
                  <c:v>0.543991</c:v>
                </c:pt>
                <c:pt idx="3868">
                  <c:v>0.13351299999999999</c:v>
                </c:pt>
                <c:pt idx="3869">
                  <c:v>0.80878099999999997</c:v>
                </c:pt>
                <c:pt idx="3870">
                  <c:v>-0.43664900000000001</c:v>
                </c:pt>
                <c:pt idx="3871">
                  <c:v>0.39759299999999997</c:v>
                </c:pt>
                <c:pt idx="3872">
                  <c:v>1.08646</c:v>
                </c:pt>
                <c:pt idx="3873">
                  <c:v>-0.19945099999999999</c:v>
                </c:pt>
                <c:pt idx="3874">
                  <c:v>-6.3533999999999993E-2</c:v>
                </c:pt>
                <c:pt idx="3875">
                  <c:v>0.537215</c:v>
                </c:pt>
                <c:pt idx="3876">
                  <c:v>-0.20233499999999999</c:v>
                </c:pt>
                <c:pt idx="3877">
                  <c:v>-1.1616299999999999</c:v>
                </c:pt>
                <c:pt idx="3878">
                  <c:v>0.72673500000000002</c:v>
                </c:pt>
                <c:pt idx="3879">
                  <c:v>1.435E-2</c:v>
                </c:pt>
                <c:pt idx="3880">
                  <c:v>-1.9758999999999999E-2</c:v>
                </c:pt>
                <c:pt idx="3881">
                  <c:v>0.60978699999999997</c:v>
                </c:pt>
                <c:pt idx="3882">
                  <c:v>0.67439199999999999</c:v>
                </c:pt>
                <c:pt idx="3883">
                  <c:v>-0.79174500000000003</c:v>
                </c:pt>
                <c:pt idx="3884">
                  <c:v>0.63269299999999995</c:v>
                </c:pt>
                <c:pt idx="3885">
                  <c:v>-1.2003900000000001</c:v>
                </c:pt>
                <c:pt idx="3886">
                  <c:v>-0.31182900000000002</c:v>
                </c:pt>
                <c:pt idx="3887">
                  <c:v>-0.76432900000000004</c:v>
                </c:pt>
                <c:pt idx="3888">
                  <c:v>0.972194</c:v>
                </c:pt>
                <c:pt idx="3889">
                  <c:v>0.69543200000000005</c:v>
                </c:pt>
                <c:pt idx="3890">
                  <c:v>0.92661199999999999</c:v>
                </c:pt>
                <c:pt idx="3891">
                  <c:v>0.54459400000000002</c:v>
                </c:pt>
                <c:pt idx="3892">
                  <c:v>-1.3546899999999999</c:v>
                </c:pt>
                <c:pt idx="3893">
                  <c:v>-1.5700499999999999</c:v>
                </c:pt>
                <c:pt idx="3894">
                  <c:v>0.35883999999999999</c:v>
                </c:pt>
                <c:pt idx="3895">
                  <c:v>0.89062799999999998</c:v>
                </c:pt>
                <c:pt idx="3896">
                  <c:v>0.73715299999999995</c:v>
                </c:pt>
                <c:pt idx="3897">
                  <c:v>-0.776003</c:v>
                </c:pt>
                <c:pt idx="3898">
                  <c:v>0.15765100000000001</c:v>
                </c:pt>
                <c:pt idx="3899">
                  <c:v>-0.30283900000000002</c:v>
                </c:pt>
                <c:pt idx="3900">
                  <c:v>-0.26857199999999998</c:v>
                </c:pt>
                <c:pt idx="3901">
                  <c:v>-0.69604500000000002</c:v>
                </c:pt>
                <c:pt idx="3902">
                  <c:v>-1.19086</c:v>
                </c:pt>
                <c:pt idx="3903">
                  <c:v>0.83979400000000004</c:v>
                </c:pt>
                <c:pt idx="3904">
                  <c:v>-0.47251199999999999</c:v>
                </c:pt>
                <c:pt idx="3905">
                  <c:v>-0.18484300000000001</c:v>
                </c:pt>
                <c:pt idx="3906">
                  <c:v>-1.85215</c:v>
                </c:pt>
                <c:pt idx="3907">
                  <c:v>-1.6176900000000001</c:v>
                </c:pt>
                <c:pt idx="3908">
                  <c:v>-0.91504600000000003</c:v>
                </c:pt>
                <c:pt idx="3909">
                  <c:v>9.0454000000000007E-2</c:v>
                </c:pt>
                <c:pt idx="3910">
                  <c:v>-0.25079499999999999</c:v>
                </c:pt>
                <c:pt idx="3911">
                  <c:v>-1.1371899999999999</c:v>
                </c:pt>
                <c:pt idx="3912">
                  <c:v>4.3673999999999998E-2</c:v>
                </c:pt>
                <c:pt idx="3913">
                  <c:v>-1.3471299999999999</c:v>
                </c:pt>
                <c:pt idx="3914">
                  <c:v>-1.14456</c:v>
                </c:pt>
                <c:pt idx="3915">
                  <c:v>-1.6999599999999999</c:v>
                </c:pt>
                <c:pt idx="3916">
                  <c:v>8.6298E-2</c:v>
                </c:pt>
                <c:pt idx="3917">
                  <c:v>-0.15390899999999999</c:v>
                </c:pt>
                <c:pt idx="3918">
                  <c:v>-1.8463E-2</c:v>
                </c:pt>
                <c:pt idx="3919">
                  <c:v>-1.03711</c:v>
                </c:pt>
                <c:pt idx="3920">
                  <c:v>-7.5969999999999996E-3</c:v>
                </c:pt>
                <c:pt idx="3921">
                  <c:v>-0.16066800000000001</c:v>
                </c:pt>
                <c:pt idx="3922">
                  <c:v>0.33488699999999999</c:v>
                </c:pt>
                <c:pt idx="3923">
                  <c:v>-0.91225000000000001</c:v>
                </c:pt>
                <c:pt idx="3924">
                  <c:v>0.51960300000000004</c:v>
                </c:pt>
                <c:pt idx="3925">
                  <c:v>-1.39303</c:v>
                </c:pt>
                <c:pt idx="3926">
                  <c:v>0.749996</c:v>
                </c:pt>
                <c:pt idx="3927">
                  <c:v>0.91519499999999998</c:v>
                </c:pt>
                <c:pt idx="3928">
                  <c:v>0.38377</c:v>
                </c:pt>
                <c:pt idx="3929">
                  <c:v>0.934867</c:v>
                </c:pt>
                <c:pt idx="3930">
                  <c:v>0.14579300000000001</c:v>
                </c:pt>
                <c:pt idx="3931">
                  <c:v>0.223023</c:v>
                </c:pt>
                <c:pt idx="3932">
                  <c:v>-0.50502599999999997</c:v>
                </c:pt>
                <c:pt idx="3933">
                  <c:v>1.1653899999999999</c:v>
                </c:pt>
                <c:pt idx="3934">
                  <c:v>-0.66368099999999997</c:v>
                </c:pt>
                <c:pt idx="3935">
                  <c:v>0.17596899999999999</c:v>
                </c:pt>
                <c:pt idx="3936">
                  <c:v>0.182863</c:v>
                </c:pt>
                <c:pt idx="3937">
                  <c:v>-1.9278299999999999</c:v>
                </c:pt>
                <c:pt idx="3938">
                  <c:v>0.109691</c:v>
                </c:pt>
                <c:pt idx="3939">
                  <c:v>-1.54758</c:v>
                </c:pt>
                <c:pt idx="3940">
                  <c:v>-1.25908</c:v>
                </c:pt>
                <c:pt idx="3941">
                  <c:v>0.38576899999999997</c:v>
                </c:pt>
                <c:pt idx="3942">
                  <c:v>-1.23325</c:v>
                </c:pt>
                <c:pt idx="3943">
                  <c:v>1.0255099999999999</c:v>
                </c:pt>
                <c:pt idx="3944">
                  <c:v>0.67132000000000003</c:v>
                </c:pt>
                <c:pt idx="3945">
                  <c:v>1.02539</c:v>
                </c:pt>
                <c:pt idx="3946">
                  <c:v>5.8168999999999998E-2</c:v>
                </c:pt>
                <c:pt idx="3947">
                  <c:v>0.51692099999999996</c:v>
                </c:pt>
                <c:pt idx="3948">
                  <c:v>-1.1406799999999999</c:v>
                </c:pt>
                <c:pt idx="3949">
                  <c:v>-0.27371699999999999</c:v>
                </c:pt>
                <c:pt idx="3950">
                  <c:v>9.7458000000000003E-2</c:v>
                </c:pt>
                <c:pt idx="3951">
                  <c:v>6.4781000000000005E-2</c:v>
                </c:pt>
                <c:pt idx="3952">
                  <c:v>0.49540800000000002</c:v>
                </c:pt>
                <c:pt idx="3953">
                  <c:v>0.32002399999999998</c:v>
                </c:pt>
                <c:pt idx="3954">
                  <c:v>0.98917600000000006</c:v>
                </c:pt>
                <c:pt idx="3955">
                  <c:v>0.15378700000000001</c:v>
                </c:pt>
                <c:pt idx="3956">
                  <c:v>0.85073900000000002</c:v>
                </c:pt>
                <c:pt idx="3957">
                  <c:v>0.70402799999999999</c:v>
                </c:pt>
                <c:pt idx="3958">
                  <c:v>0.22600500000000001</c:v>
                </c:pt>
                <c:pt idx="3959">
                  <c:v>-1.1899900000000001</c:v>
                </c:pt>
                <c:pt idx="3960">
                  <c:v>0.90332599999999996</c:v>
                </c:pt>
                <c:pt idx="3961">
                  <c:v>0.17400499999999999</c:v>
                </c:pt>
                <c:pt idx="3962">
                  <c:v>-0.48738199999999998</c:v>
                </c:pt>
                <c:pt idx="3963">
                  <c:v>0.79911200000000004</c:v>
                </c:pt>
                <c:pt idx="3964">
                  <c:v>0.34532099999999999</c:v>
                </c:pt>
                <c:pt idx="3965">
                  <c:v>0.45305000000000001</c:v>
                </c:pt>
                <c:pt idx="3966">
                  <c:v>-0.24487500000000001</c:v>
                </c:pt>
                <c:pt idx="3967">
                  <c:v>-0.13605999999999999</c:v>
                </c:pt>
                <c:pt idx="3968">
                  <c:v>0.90010400000000002</c:v>
                </c:pt>
                <c:pt idx="3969">
                  <c:v>5.2504000000000002E-2</c:v>
                </c:pt>
                <c:pt idx="3970">
                  <c:v>-0.40866999999999998</c:v>
                </c:pt>
                <c:pt idx="3971">
                  <c:v>0.177339</c:v>
                </c:pt>
                <c:pt idx="3972">
                  <c:v>0.81755299999999997</c:v>
                </c:pt>
                <c:pt idx="3973">
                  <c:v>1.0595399999999999</c:v>
                </c:pt>
                <c:pt idx="3974">
                  <c:v>-0.31310100000000002</c:v>
                </c:pt>
                <c:pt idx="3975">
                  <c:v>0.78398999999999996</c:v>
                </c:pt>
                <c:pt idx="3976">
                  <c:v>-0.76524700000000001</c:v>
                </c:pt>
                <c:pt idx="3977">
                  <c:v>-0.41407899999999997</c:v>
                </c:pt>
                <c:pt idx="3978">
                  <c:v>-0.22381799999999999</c:v>
                </c:pt>
                <c:pt idx="3979">
                  <c:v>-5.0463000000000001E-2</c:v>
                </c:pt>
                <c:pt idx="3980">
                  <c:v>1.0328200000000001</c:v>
                </c:pt>
                <c:pt idx="3981">
                  <c:v>0.18076400000000001</c:v>
                </c:pt>
                <c:pt idx="3982">
                  <c:v>0.57118199999999997</c:v>
                </c:pt>
                <c:pt idx="3983">
                  <c:v>0.97983900000000002</c:v>
                </c:pt>
                <c:pt idx="3984">
                  <c:v>0.57907799999999998</c:v>
                </c:pt>
                <c:pt idx="3985">
                  <c:v>-0.371448</c:v>
                </c:pt>
                <c:pt idx="3986">
                  <c:v>0.70871499999999998</c:v>
                </c:pt>
                <c:pt idx="3987">
                  <c:v>0.83228100000000005</c:v>
                </c:pt>
                <c:pt idx="3988">
                  <c:v>0.64622299999999999</c:v>
                </c:pt>
                <c:pt idx="3989">
                  <c:v>0.42636499999999999</c:v>
                </c:pt>
                <c:pt idx="3990">
                  <c:v>0.22823599999999999</c:v>
                </c:pt>
                <c:pt idx="3991">
                  <c:v>1.0935600000000001</c:v>
                </c:pt>
                <c:pt idx="3992">
                  <c:v>1.1071200000000001</c:v>
                </c:pt>
                <c:pt idx="3993">
                  <c:v>0.28347499999999998</c:v>
                </c:pt>
                <c:pt idx="3994">
                  <c:v>0.55719099999999999</c:v>
                </c:pt>
                <c:pt idx="3995">
                  <c:v>-0.98850199999999999</c:v>
                </c:pt>
                <c:pt idx="3996">
                  <c:v>0.41574</c:v>
                </c:pt>
                <c:pt idx="3997">
                  <c:v>0.83631800000000001</c:v>
                </c:pt>
                <c:pt idx="3998">
                  <c:v>-1.8579399999999999</c:v>
                </c:pt>
                <c:pt idx="3999">
                  <c:v>1.01051</c:v>
                </c:pt>
                <c:pt idx="4000">
                  <c:v>-0.73272300000000001</c:v>
                </c:pt>
                <c:pt idx="4001">
                  <c:v>1.1576200000000001</c:v>
                </c:pt>
                <c:pt idx="4002">
                  <c:v>-2.0612900000000001</c:v>
                </c:pt>
                <c:pt idx="4003">
                  <c:v>-1.15188</c:v>
                </c:pt>
                <c:pt idx="4004">
                  <c:v>0.90424199999999999</c:v>
                </c:pt>
                <c:pt idx="4005">
                  <c:v>-1.57524</c:v>
                </c:pt>
                <c:pt idx="4006">
                  <c:v>-2.1130300000000002</c:v>
                </c:pt>
                <c:pt idx="4007">
                  <c:v>-0.71365999999999996</c:v>
                </c:pt>
                <c:pt idx="4008">
                  <c:v>0.32122200000000001</c:v>
                </c:pt>
                <c:pt idx="4009">
                  <c:v>0.43584600000000001</c:v>
                </c:pt>
                <c:pt idx="4010">
                  <c:v>0.36101899999999998</c:v>
                </c:pt>
                <c:pt idx="4011">
                  <c:v>-1.9738100000000001</c:v>
                </c:pt>
                <c:pt idx="4012">
                  <c:v>-1.42164</c:v>
                </c:pt>
                <c:pt idx="4013">
                  <c:v>0.18687000000000001</c:v>
                </c:pt>
                <c:pt idx="4014">
                  <c:v>-1.66523</c:v>
                </c:pt>
                <c:pt idx="4015">
                  <c:v>0.71027799999999996</c:v>
                </c:pt>
                <c:pt idx="4016">
                  <c:v>-0.80101599999999995</c:v>
                </c:pt>
                <c:pt idx="4017">
                  <c:v>-1.2702100000000001</c:v>
                </c:pt>
                <c:pt idx="4018">
                  <c:v>-1.89886</c:v>
                </c:pt>
                <c:pt idx="4019">
                  <c:v>-1.0420199999999999</c:v>
                </c:pt>
                <c:pt idx="4020">
                  <c:v>-0.97823800000000005</c:v>
                </c:pt>
                <c:pt idx="4021">
                  <c:v>-1.59429</c:v>
                </c:pt>
                <c:pt idx="4022">
                  <c:v>-1.61378</c:v>
                </c:pt>
                <c:pt idx="4023">
                  <c:v>0.22473899999999999</c:v>
                </c:pt>
                <c:pt idx="4024">
                  <c:v>-1.1428</c:v>
                </c:pt>
                <c:pt idx="4025">
                  <c:v>0.43768299999999999</c:v>
                </c:pt>
                <c:pt idx="4026">
                  <c:v>-1.17788</c:v>
                </c:pt>
                <c:pt idx="4027">
                  <c:v>-1.93086</c:v>
                </c:pt>
                <c:pt idx="4028">
                  <c:v>-2.05511</c:v>
                </c:pt>
                <c:pt idx="4029">
                  <c:v>-1.3371599999999999</c:v>
                </c:pt>
                <c:pt idx="4030">
                  <c:v>-0.30586600000000003</c:v>
                </c:pt>
                <c:pt idx="4031">
                  <c:v>-4.734E-2</c:v>
                </c:pt>
                <c:pt idx="4032">
                  <c:v>-1.68015</c:v>
                </c:pt>
                <c:pt idx="4033">
                  <c:v>-1.58555</c:v>
                </c:pt>
                <c:pt idx="4034">
                  <c:v>-0.69149400000000005</c:v>
                </c:pt>
                <c:pt idx="4035">
                  <c:v>-1.66605</c:v>
                </c:pt>
                <c:pt idx="4036">
                  <c:v>0.47394399999999998</c:v>
                </c:pt>
                <c:pt idx="4037">
                  <c:v>-1.9356100000000001</c:v>
                </c:pt>
                <c:pt idx="4038">
                  <c:v>-0.62577799999999995</c:v>
                </c:pt>
                <c:pt idx="4039">
                  <c:v>-0.683342</c:v>
                </c:pt>
                <c:pt idx="4040">
                  <c:v>-7.4855000000000005E-2</c:v>
                </c:pt>
                <c:pt idx="4041">
                  <c:v>-0.282196</c:v>
                </c:pt>
                <c:pt idx="4042">
                  <c:v>-1.8928</c:v>
                </c:pt>
                <c:pt idx="4043">
                  <c:v>-1.1877500000000001</c:v>
                </c:pt>
                <c:pt idx="4044">
                  <c:v>-0.96327499999999999</c:v>
                </c:pt>
                <c:pt idx="4045">
                  <c:v>-0.68574000000000002</c:v>
                </c:pt>
                <c:pt idx="4046">
                  <c:v>-2.1742900000000001</c:v>
                </c:pt>
                <c:pt idx="4047">
                  <c:v>-1.79253</c:v>
                </c:pt>
                <c:pt idx="4048">
                  <c:v>-0.453513</c:v>
                </c:pt>
                <c:pt idx="4049">
                  <c:v>-1.7973399999999999</c:v>
                </c:pt>
                <c:pt idx="4050">
                  <c:v>-2.2580800000000001</c:v>
                </c:pt>
                <c:pt idx="4051">
                  <c:v>-1.44797</c:v>
                </c:pt>
                <c:pt idx="4052">
                  <c:v>-2.0376099999999999</c:v>
                </c:pt>
                <c:pt idx="4053">
                  <c:v>-1.1677299999999999</c:v>
                </c:pt>
                <c:pt idx="4054">
                  <c:v>-1.35538</c:v>
                </c:pt>
                <c:pt idx="4055">
                  <c:v>-1.43919</c:v>
                </c:pt>
                <c:pt idx="4056">
                  <c:v>-0.24072399999999999</c:v>
                </c:pt>
                <c:pt idx="4057">
                  <c:v>-2.1271</c:v>
                </c:pt>
                <c:pt idx="4058">
                  <c:v>-0.86132900000000001</c:v>
                </c:pt>
                <c:pt idx="4059">
                  <c:v>-1.5923499999999999</c:v>
                </c:pt>
                <c:pt idx="4060">
                  <c:v>-1.8872800000000001</c:v>
                </c:pt>
                <c:pt idx="4061">
                  <c:v>-2.0011800000000002</c:v>
                </c:pt>
                <c:pt idx="4062">
                  <c:v>-2.1479900000000001</c:v>
                </c:pt>
                <c:pt idx="4063">
                  <c:v>-0.14417199999999999</c:v>
                </c:pt>
                <c:pt idx="4064">
                  <c:v>-1.55338</c:v>
                </c:pt>
                <c:pt idx="4065">
                  <c:v>-2.5916999999999999</c:v>
                </c:pt>
                <c:pt idx="4066">
                  <c:v>-1.66856</c:v>
                </c:pt>
                <c:pt idx="4067">
                  <c:v>-1.1232599999999999</c:v>
                </c:pt>
                <c:pt idx="4068">
                  <c:v>-1.5662</c:v>
                </c:pt>
                <c:pt idx="4069">
                  <c:v>0.93520300000000001</c:v>
                </c:pt>
                <c:pt idx="4070">
                  <c:v>-0.74394099999999996</c:v>
                </c:pt>
                <c:pt idx="4071">
                  <c:v>-0.65429000000000004</c:v>
                </c:pt>
                <c:pt idx="4072">
                  <c:v>-0.80931699999999995</c:v>
                </c:pt>
                <c:pt idx="4073">
                  <c:v>-1.86229</c:v>
                </c:pt>
                <c:pt idx="4074">
                  <c:v>0.84470000000000001</c:v>
                </c:pt>
                <c:pt idx="4075">
                  <c:v>-2.2321300000000002</c:v>
                </c:pt>
                <c:pt idx="4076">
                  <c:v>-0.55962599999999996</c:v>
                </c:pt>
                <c:pt idx="4077">
                  <c:v>0.59165599999999996</c:v>
                </c:pt>
                <c:pt idx="4078">
                  <c:v>0.52307999999999999</c:v>
                </c:pt>
                <c:pt idx="4079">
                  <c:v>-2.6540999999999999E-2</c:v>
                </c:pt>
                <c:pt idx="4080">
                  <c:v>1.1491199999999999</c:v>
                </c:pt>
                <c:pt idx="4081">
                  <c:v>-1.24074</c:v>
                </c:pt>
                <c:pt idx="4082">
                  <c:v>0.64807700000000001</c:v>
                </c:pt>
                <c:pt idx="4083">
                  <c:v>0.72778799999999999</c:v>
                </c:pt>
                <c:pt idx="4084">
                  <c:v>-0.30104999999999998</c:v>
                </c:pt>
                <c:pt idx="4085">
                  <c:v>-1.6308499999999999</c:v>
                </c:pt>
                <c:pt idx="4086">
                  <c:v>-2.0372699999999999</c:v>
                </c:pt>
                <c:pt idx="4087">
                  <c:v>-0.89387700000000003</c:v>
                </c:pt>
                <c:pt idx="4088">
                  <c:v>-1.6927700000000001</c:v>
                </c:pt>
                <c:pt idx="4089">
                  <c:v>-1.8663099999999999</c:v>
                </c:pt>
                <c:pt idx="4090">
                  <c:v>-1.1974</c:v>
                </c:pt>
                <c:pt idx="4091">
                  <c:v>-1.6318900000000001</c:v>
                </c:pt>
                <c:pt idx="4092">
                  <c:v>-0.56382900000000002</c:v>
                </c:pt>
                <c:pt idx="4093">
                  <c:v>-0.88344400000000001</c:v>
                </c:pt>
                <c:pt idx="4094">
                  <c:v>-1.5079499999999999</c:v>
                </c:pt>
                <c:pt idx="4095">
                  <c:v>-1.6910499999999999</c:v>
                </c:pt>
                <c:pt idx="4096">
                  <c:v>-1.3678399999999999</c:v>
                </c:pt>
                <c:pt idx="4097">
                  <c:v>-9.1948000000000002E-2</c:v>
                </c:pt>
                <c:pt idx="4098">
                  <c:v>-0.165404</c:v>
                </c:pt>
                <c:pt idx="4099">
                  <c:v>0.66842699999999999</c:v>
                </c:pt>
                <c:pt idx="4100">
                  <c:v>-1.9826900000000001</c:v>
                </c:pt>
                <c:pt idx="4101">
                  <c:v>-1.68581</c:v>
                </c:pt>
                <c:pt idx="4102">
                  <c:v>-0.60009599999999996</c:v>
                </c:pt>
                <c:pt idx="4103">
                  <c:v>-1.79206</c:v>
                </c:pt>
                <c:pt idx="4104">
                  <c:v>-0.83930300000000002</c:v>
                </c:pt>
                <c:pt idx="4105">
                  <c:v>-2.1803699999999999</c:v>
                </c:pt>
                <c:pt idx="4106">
                  <c:v>-1.10741</c:v>
                </c:pt>
                <c:pt idx="4107">
                  <c:v>-0.341117</c:v>
                </c:pt>
                <c:pt idx="4108">
                  <c:v>-0.90787200000000001</c:v>
                </c:pt>
                <c:pt idx="4109">
                  <c:v>-0.86993600000000004</c:v>
                </c:pt>
                <c:pt idx="4110">
                  <c:v>-0.85125399999999996</c:v>
                </c:pt>
                <c:pt idx="4111">
                  <c:v>-2.3847299999999998</c:v>
                </c:pt>
                <c:pt idx="4112">
                  <c:v>-0.65506200000000003</c:v>
                </c:pt>
                <c:pt idx="4113">
                  <c:v>-1.70627</c:v>
                </c:pt>
                <c:pt idx="4114">
                  <c:v>-1.2092799999999999</c:v>
                </c:pt>
                <c:pt idx="4115">
                  <c:v>-0.36127300000000001</c:v>
                </c:pt>
                <c:pt idx="4116">
                  <c:v>-0.57700399999999996</c:v>
                </c:pt>
                <c:pt idx="4117">
                  <c:v>-2.3644400000000001</c:v>
                </c:pt>
                <c:pt idx="4118">
                  <c:v>-2.2485599999999999</c:v>
                </c:pt>
                <c:pt idx="4119">
                  <c:v>-1.6423399999999999</c:v>
                </c:pt>
                <c:pt idx="4120">
                  <c:v>-2.4163299999999999</c:v>
                </c:pt>
                <c:pt idx="4121">
                  <c:v>-2.073</c:v>
                </c:pt>
                <c:pt idx="4122">
                  <c:v>-0.91770700000000005</c:v>
                </c:pt>
                <c:pt idx="4123">
                  <c:v>-2.3384999999999998</c:v>
                </c:pt>
                <c:pt idx="4124">
                  <c:v>-2.4213499999999999</c:v>
                </c:pt>
                <c:pt idx="4125">
                  <c:v>-2.0075400000000001</c:v>
                </c:pt>
                <c:pt idx="4126">
                  <c:v>-2.1614499999999999</c:v>
                </c:pt>
                <c:pt idx="4127">
                  <c:v>-2.5653199999999998</c:v>
                </c:pt>
                <c:pt idx="4128">
                  <c:v>-1.0402</c:v>
                </c:pt>
                <c:pt idx="4129">
                  <c:v>-2.4801700000000002</c:v>
                </c:pt>
                <c:pt idx="4130">
                  <c:v>-2.2363400000000002</c:v>
                </c:pt>
                <c:pt idx="4131">
                  <c:v>-2.2014399999999998</c:v>
                </c:pt>
                <c:pt idx="4132">
                  <c:v>-2.1808700000000001</c:v>
                </c:pt>
                <c:pt idx="4133">
                  <c:v>-2.35894</c:v>
                </c:pt>
                <c:pt idx="4134">
                  <c:v>-1.9423999999999999</c:v>
                </c:pt>
                <c:pt idx="4135">
                  <c:v>-2.0870299999999999</c:v>
                </c:pt>
                <c:pt idx="4136">
                  <c:v>-1.6045700000000001</c:v>
                </c:pt>
                <c:pt idx="4137">
                  <c:v>-2.2769900000000001</c:v>
                </c:pt>
                <c:pt idx="4138">
                  <c:v>-1.9922299999999999</c:v>
                </c:pt>
                <c:pt idx="4139">
                  <c:v>-1.9832000000000001</c:v>
                </c:pt>
                <c:pt idx="4140">
                  <c:v>-2.1976900000000001</c:v>
                </c:pt>
                <c:pt idx="4141">
                  <c:v>-1.48265</c:v>
                </c:pt>
                <c:pt idx="4142">
                  <c:v>-1.68059</c:v>
                </c:pt>
                <c:pt idx="4143">
                  <c:v>-1.3664700000000001</c:v>
                </c:pt>
                <c:pt idx="4144">
                  <c:v>-1.9687399999999999</c:v>
                </c:pt>
                <c:pt idx="4145">
                  <c:v>-2.6765099999999999</c:v>
                </c:pt>
                <c:pt idx="4146">
                  <c:v>-2.4909300000000001</c:v>
                </c:pt>
                <c:pt idx="4147">
                  <c:v>-2.1737199999999999</c:v>
                </c:pt>
                <c:pt idx="4148">
                  <c:v>-1.60826</c:v>
                </c:pt>
                <c:pt idx="4149">
                  <c:v>-0.73933599999999999</c:v>
                </c:pt>
                <c:pt idx="4150">
                  <c:v>-2.1737199999999999</c:v>
                </c:pt>
                <c:pt idx="4151">
                  <c:v>-0.83322799999999997</c:v>
                </c:pt>
                <c:pt idx="4152">
                  <c:v>-2.5310700000000002</c:v>
                </c:pt>
                <c:pt idx="4153">
                  <c:v>-1.8603700000000001</c:v>
                </c:pt>
                <c:pt idx="4154">
                  <c:v>-2.2316099999999999</c:v>
                </c:pt>
                <c:pt idx="4155">
                  <c:v>-2.4003899999999998</c:v>
                </c:pt>
                <c:pt idx="4156">
                  <c:v>-2.4412500000000001</c:v>
                </c:pt>
                <c:pt idx="4157">
                  <c:v>-2.01417</c:v>
                </c:pt>
                <c:pt idx="4158">
                  <c:v>-1.1468700000000001</c:v>
                </c:pt>
                <c:pt idx="4159">
                  <c:v>-2.42232</c:v>
                </c:pt>
                <c:pt idx="4160">
                  <c:v>-0.89953799999999995</c:v>
                </c:pt>
                <c:pt idx="4161">
                  <c:v>-2.6246299999999998</c:v>
                </c:pt>
                <c:pt idx="4162">
                  <c:v>-1.85408</c:v>
                </c:pt>
                <c:pt idx="4163">
                  <c:v>-2.4443100000000002</c:v>
                </c:pt>
                <c:pt idx="4164">
                  <c:v>-2.5675300000000001</c:v>
                </c:pt>
                <c:pt idx="4165">
                  <c:v>-2.3647999999999998</c:v>
                </c:pt>
                <c:pt idx="4166">
                  <c:v>-2.5208300000000001</c:v>
                </c:pt>
                <c:pt idx="4167">
                  <c:v>-1.0390299999999999</c:v>
                </c:pt>
                <c:pt idx="4168">
                  <c:v>-2.4606699999999999</c:v>
                </c:pt>
                <c:pt idx="4169">
                  <c:v>-0.88114599999999998</c:v>
                </c:pt>
                <c:pt idx="4170">
                  <c:v>-2.46434</c:v>
                </c:pt>
                <c:pt idx="4171">
                  <c:v>-2.4777499999999999</c:v>
                </c:pt>
                <c:pt idx="4172">
                  <c:v>-0.37357899999999999</c:v>
                </c:pt>
                <c:pt idx="4173">
                  <c:v>-0.94021299999999997</c:v>
                </c:pt>
                <c:pt idx="4174">
                  <c:v>-0.51208500000000001</c:v>
                </c:pt>
                <c:pt idx="4175">
                  <c:v>-0.49498999999999999</c:v>
                </c:pt>
                <c:pt idx="4176">
                  <c:v>-1.6647000000000001</c:v>
                </c:pt>
                <c:pt idx="4177">
                  <c:v>-2.1234600000000001</c:v>
                </c:pt>
                <c:pt idx="4178">
                  <c:v>-0.30173100000000003</c:v>
                </c:pt>
                <c:pt idx="4179">
                  <c:v>-0.89381999999999995</c:v>
                </c:pt>
                <c:pt idx="4180">
                  <c:v>0.31600800000000001</c:v>
                </c:pt>
                <c:pt idx="4181">
                  <c:v>-1.84562</c:v>
                </c:pt>
                <c:pt idx="4182">
                  <c:v>0.22362499999999999</c:v>
                </c:pt>
                <c:pt idx="4183">
                  <c:v>-0.43700800000000001</c:v>
                </c:pt>
                <c:pt idx="4184">
                  <c:v>0.146315</c:v>
                </c:pt>
                <c:pt idx="4185">
                  <c:v>-0.12681100000000001</c:v>
                </c:pt>
                <c:pt idx="4186">
                  <c:v>-0.26066</c:v>
                </c:pt>
                <c:pt idx="4187">
                  <c:v>-1.08802</c:v>
                </c:pt>
                <c:pt idx="4188">
                  <c:v>-1.3738999999999999</c:v>
                </c:pt>
                <c:pt idx="4189">
                  <c:v>0.75255099999999997</c:v>
                </c:pt>
                <c:pt idx="4190">
                  <c:v>-1.0269999999999999E-3</c:v>
                </c:pt>
                <c:pt idx="4191">
                  <c:v>-0.933002</c:v>
                </c:pt>
                <c:pt idx="4192">
                  <c:v>0.275252</c:v>
                </c:pt>
                <c:pt idx="4193">
                  <c:v>-0.20386099999999999</c:v>
                </c:pt>
                <c:pt idx="4194">
                  <c:v>0.16439799999999999</c:v>
                </c:pt>
                <c:pt idx="4195">
                  <c:v>-0.79130699999999998</c:v>
                </c:pt>
                <c:pt idx="4196">
                  <c:v>-1.5436999999999999E-2</c:v>
                </c:pt>
                <c:pt idx="4197">
                  <c:v>-0.82069800000000004</c:v>
                </c:pt>
                <c:pt idx="4198">
                  <c:v>0.28987400000000002</c:v>
                </c:pt>
                <c:pt idx="4199">
                  <c:v>-0.26840900000000001</c:v>
                </c:pt>
                <c:pt idx="4200">
                  <c:v>0.40940900000000002</c:v>
                </c:pt>
                <c:pt idx="4201">
                  <c:v>0.32575599999999999</c:v>
                </c:pt>
                <c:pt idx="4202">
                  <c:v>-1.4606699999999999</c:v>
                </c:pt>
                <c:pt idx="4203">
                  <c:v>0.31122100000000003</c:v>
                </c:pt>
                <c:pt idx="4204">
                  <c:v>1.1011500000000001</c:v>
                </c:pt>
                <c:pt idx="4205">
                  <c:v>0.86674099999999998</c:v>
                </c:pt>
                <c:pt idx="4206">
                  <c:v>-0.55327800000000005</c:v>
                </c:pt>
                <c:pt idx="4207">
                  <c:v>-1.87696</c:v>
                </c:pt>
                <c:pt idx="4208">
                  <c:v>0.49428</c:v>
                </c:pt>
                <c:pt idx="4209">
                  <c:v>-0.177231</c:v>
                </c:pt>
                <c:pt idx="4210">
                  <c:v>0.384268</c:v>
                </c:pt>
                <c:pt idx="4211">
                  <c:v>0.544651</c:v>
                </c:pt>
                <c:pt idx="4212">
                  <c:v>0.76760600000000001</c:v>
                </c:pt>
                <c:pt idx="4213">
                  <c:v>1.1972E-2</c:v>
                </c:pt>
                <c:pt idx="4214">
                  <c:v>-0.85822500000000002</c:v>
                </c:pt>
                <c:pt idx="4215">
                  <c:v>0.15867000000000001</c:v>
                </c:pt>
                <c:pt idx="4216">
                  <c:v>0.69079999999999997</c:v>
                </c:pt>
                <c:pt idx="4217">
                  <c:v>-2.0098799999999999</c:v>
                </c:pt>
                <c:pt idx="4218">
                  <c:v>0.838198</c:v>
                </c:pt>
                <c:pt idx="4219">
                  <c:v>0.26878400000000002</c:v>
                </c:pt>
                <c:pt idx="4220">
                  <c:v>0.53192300000000003</c:v>
                </c:pt>
                <c:pt idx="4221">
                  <c:v>-0.49487500000000001</c:v>
                </c:pt>
                <c:pt idx="4222">
                  <c:v>-0.23522699999999999</c:v>
                </c:pt>
                <c:pt idx="4223">
                  <c:v>0.60026999999999997</c:v>
                </c:pt>
                <c:pt idx="4224">
                  <c:v>0.48667300000000002</c:v>
                </c:pt>
                <c:pt idx="4225">
                  <c:v>0.20016200000000001</c:v>
                </c:pt>
                <c:pt idx="4226">
                  <c:v>-0.75989700000000004</c:v>
                </c:pt>
                <c:pt idx="4227">
                  <c:v>-1.8642300000000001</c:v>
                </c:pt>
                <c:pt idx="4228">
                  <c:v>-0.20290800000000001</c:v>
                </c:pt>
                <c:pt idx="4229">
                  <c:v>-0.98614599999999997</c:v>
                </c:pt>
                <c:pt idx="4230">
                  <c:v>0.31142599999999998</c:v>
                </c:pt>
                <c:pt idx="4231">
                  <c:v>0.67043600000000003</c:v>
                </c:pt>
                <c:pt idx="4232">
                  <c:v>0.16183600000000001</c:v>
                </c:pt>
                <c:pt idx="4233">
                  <c:v>0.69388899999999998</c:v>
                </c:pt>
                <c:pt idx="4234">
                  <c:v>0.25358799999999998</c:v>
                </c:pt>
                <c:pt idx="4235">
                  <c:v>-1.4126000000000001</c:v>
                </c:pt>
                <c:pt idx="4236">
                  <c:v>-1.64724</c:v>
                </c:pt>
                <c:pt idx="4237">
                  <c:v>0.132415</c:v>
                </c:pt>
                <c:pt idx="4238">
                  <c:v>-0.84709599999999996</c:v>
                </c:pt>
                <c:pt idx="4239">
                  <c:v>0.37488100000000002</c:v>
                </c:pt>
                <c:pt idx="4240">
                  <c:v>-0.72625300000000004</c:v>
                </c:pt>
                <c:pt idx="4241">
                  <c:v>-1.7531600000000001</c:v>
                </c:pt>
                <c:pt idx="4242">
                  <c:v>0.24404100000000001</c:v>
                </c:pt>
                <c:pt idx="4243">
                  <c:v>0.64347600000000005</c:v>
                </c:pt>
                <c:pt idx="4244">
                  <c:v>-0.34500399999999998</c:v>
                </c:pt>
                <c:pt idx="4245">
                  <c:v>1.25363</c:v>
                </c:pt>
                <c:pt idx="4246">
                  <c:v>0.885911</c:v>
                </c:pt>
                <c:pt idx="4247">
                  <c:v>0.40752699999999997</c:v>
                </c:pt>
                <c:pt idx="4248">
                  <c:v>-1.2642100000000001</c:v>
                </c:pt>
                <c:pt idx="4249">
                  <c:v>-2.02983</c:v>
                </c:pt>
                <c:pt idx="4250">
                  <c:v>0.9294</c:v>
                </c:pt>
                <c:pt idx="4251">
                  <c:v>-0.51210199999999995</c:v>
                </c:pt>
                <c:pt idx="4252">
                  <c:v>-1.34362</c:v>
                </c:pt>
                <c:pt idx="4253">
                  <c:v>1.1158600000000001</c:v>
                </c:pt>
                <c:pt idx="4254">
                  <c:v>0.92750900000000003</c:v>
                </c:pt>
                <c:pt idx="4255">
                  <c:v>-1.3070999999999999</c:v>
                </c:pt>
                <c:pt idx="4256">
                  <c:v>-0.71486700000000003</c:v>
                </c:pt>
                <c:pt idx="4257">
                  <c:v>-1.11873</c:v>
                </c:pt>
                <c:pt idx="4258">
                  <c:v>-5.7498E-2</c:v>
                </c:pt>
                <c:pt idx="4259">
                  <c:v>0.51778400000000002</c:v>
                </c:pt>
                <c:pt idx="4260">
                  <c:v>-1.14723</c:v>
                </c:pt>
                <c:pt idx="4261">
                  <c:v>1.11435</c:v>
                </c:pt>
                <c:pt idx="4262">
                  <c:v>-0.82498700000000003</c:v>
                </c:pt>
                <c:pt idx="4263">
                  <c:v>0.54261300000000001</c:v>
                </c:pt>
                <c:pt idx="4264">
                  <c:v>-0.72966600000000004</c:v>
                </c:pt>
                <c:pt idx="4265">
                  <c:v>1.1855899999999999</c:v>
                </c:pt>
                <c:pt idx="4266">
                  <c:v>-1.7098500000000001</c:v>
                </c:pt>
                <c:pt idx="4267">
                  <c:v>0.66862299999999997</c:v>
                </c:pt>
                <c:pt idx="4268">
                  <c:v>-0.24709</c:v>
                </c:pt>
                <c:pt idx="4269">
                  <c:v>-0.13495399999999999</c:v>
                </c:pt>
                <c:pt idx="4270">
                  <c:v>-0.76927199999999996</c:v>
                </c:pt>
                <c:pt idx="4271">
                  <c:v>-0.19969999999999999</c:v>
                </c:pt>
                <c:pt idx="4272">
                  <c:v>-1.05755</c:v>
                </c:pt>
                <c:pt idx="4273">
                  <c:v>-0.88503900000000002</c:v>
                </c:pt>
                <c:pt idx="4274">
                  <c:v>1.0944400000000001</c:v>
                </c:pt>
                <c:pt idx="4275">
                  <c:v>0.21433199999999999</c:v>
                </c:pt>
                <c:pt idx="4276">
                  <c:v>-0.67206600000000005</c:v>
                </c:pt>
                <c:pt idx="4277">
                  <c:v>0.34451900000000002</c:v>
                </c:pt>
                <c:pt idx="4278">
                  <c:v>0.93965500000000002</c:v>
                </c:pt>
                <c:pt idx="4279">
                  <c:v>-0.57647499999999996</c:v>
                </c:pt>
                <c:pt idx="4280">
                  <c:v>-8.4462999999999996E-2</c:v>
                </c:pt>
                <c:pt idx="4281">
                  <c:v>-0.36343999999999999</c:v>
                </c:pt>
                <c:pt idx="4282">
                  <c:v>-1.2746500000000001</c:v>
                </c:pt>
                <c:pt idx="4283">
                  <c:v>-0.63632699999999998</c:v>
                </c:pt>
                <c:pt idx="4284">
                  <c:v>0.39863799999999999</c:v>
                </c:pt>
                <c:pt idx="4285">
                  <c:v>-0.233482</c:v>
                </c:pt>
                <c:pt idx="4286">
                  <c:v>-0.89429000000000003</c:v>
                </c:pt>
                <c:pt idx="4287">
                  <c:v>0.37643500000000002</c:v>
                </c:pt>
                <c:pt idx="4288">
                  <c:v>0.185807</c:v>
                </c:pt>
                <c:pt idx="4289">
                  <c:v>0.53381299999999998</c:v>
                </c:pt>
                <c:pt idx="4290">
                  <c:v>-0.31182300000000002</c:v>
                </c:pt>
                <c:pt idx="4291">
                  <c:v>0.70289500000000005</c:v>
                </c:pt>
                <c:pt idx="4292">
                  <c:v>-0.32855099999999998</c:v>
                </c:pt>
                <c:pt idx="4293">
                  <c:v>0.72374400000000005</c:v>
                </c:pt>
                <c:pt idx="4294">
                  <c:v>0.49220000000000003</c:v>
                </c:pt>
                <c:pt idx="4295">
                  <c:v>-0.21901999999999999</c:v>
                </c:pt>
                <c:pt idx="4296">
                  <c:v>-0.56284299999999998</c:v>
                </c:pt>
                <c:pt idx="4297">
                  <c:v>0.76401699999999995</c:v>
                </c:pt>
                <c:pt idx="4298">
                  <c:v>-8.7192000000000006E-2</c:v>
                </c:pt>
                <c:pt idx="4299">
                  <c:v>-0.36248599999999997</c:v>
                </c:pt>
                <c:pt idx="4300">
                  <c:v>0.63478400000000001</c:v>
                </c:pt>
                <c:pt idx="4301">
                  <c:v>0.33983000000000002</c:v>
                </c:pt>
                <c:pt idx="4302">
                  <c:v>-8.2286999999999999E-2</c:v>
                </c:pt>
                <c:pt idx="4303">
                  <c:v>-0.14382500000000001</c:v>
                </c:pt>
                <c:pt idx="4304">
                  <c:v>3.3048000000000001E-2</c:v>
                </c:pt>
                <c:pt idx="4305">
                  <c:v>-0.191861</c:v>
                </c:pt>
                <c:pt idx="4306">
                  <c:v>-0.15326200000000001</c:v>
                </c:pt>
                <c:pt idx="4307">
                  <c:v>0.71405799999999997</c:v>
                </c:pt>
                <c:pt idx="4308">
                  <c:v>0.47158699999999998</c:v>
                </c:pt>
                <c:pt idx="4309">
                  <c:v>3.9354E-2</c:v>
                </c:pt>
                <c:pt idx="4310">
                  <c:v>0.62379099999999998</c:v>
                </c:pt>
                <c:pt idx="4311">
                  <c:v>0.85658100000000004</c:v>
                </c:pt>
                <c:pt idx="4312">
                  <c:v>0.63054100000000002</c:v>
                </c:pt>
                <c:pt idx="4313">
                  <c:v>6.9331000000000004E-2</c:v>
                </c:pt>
                <c:pt idx="4314">
                  <c:v>0.41355199999999998</c:v>
                </c:pt>
                <c:pt idx="4315">
                  <c:v>0.111054</c:v>
                </c:pt>
                <c:pt idx="4316">
                  <c:v>-0.428564</c:v>
                </c:pt>
                <c:pt idx="4317">
                  <c:v>0.92477600000000004</c:v>
                </c:pt>
                <c:pt idx="4318">
                  <c:v>0.25459100000000001</c:v>
                </c:pt>
                <c:pt idx="4319">
                  <c:v>0.75744100000000003</c:v>
                </c:pt>
                <c:pt idx="4320">
                  <c:v>-1.8811999999999999E-2</c:v>
                </c:pt>
                <c:pt idx="4321">
                  <c:v>0.69425000000000003</c:v>
                </c:pt>
                <c:pt idx="4322">
                  <c:v>0.36898199999999998</c:v>
                </c:pt>
                <c:pt idx="4323">
                  <c:v>0.95254499999999998</c:v>
                </c:pt>
                <c:pt idx="4324">
                  <c:v>-0.39427299999999998</c:v>
                </c:pt>
                <c:pt idx="4325">
                  <c:v>0.90548899999999999</c:v>
                </c:pt>
                <c:pt idx="4326">
                  <c:v>-3.6705000000000002E-2</c:v>
                </c:pt>
                <c:pt idx="4327">
                  <c:v>0.854711</c:v>
                </c:pt>
                <c:pt idx="4328">
                  <c:v>1.19252</c:v>
                </c:pt>
                <c:pt idx="4329">
                  <c:v>1.0399700000000001</c:v>
                </c:pt>
                <c:pt idx="4330">
                  <c:v>0.874081</c:v>
                </c:pt>
                <c:pt idx="4331">
                  <c:v>-0.40485700000000002</c:v>
                </c:pt>
                <c:pt idx="4332">
                  <c:v>-0.19147400000000001</c:v>
                </c:pt>
                <c:pt idx="4333">
                  <c:v>-0.147679</c:v>
                </c:pt>
                <c:pt idx="4334">
                  <c:v>-0.34323300000000001</c:v>
                </c:pt>
                <c:pt idx="4335">
                  <c:v>1.0224</c:v>
                </c:pt>
                <c:pt idx="4336">
                  <c:v>0.62749100000000002</c:v>
                </c:pt>
                <c:pt idx="4337">
                  <c:v>1.0891200000000001</c:v>
                </c:pt>
                <c:pt idx="4338">
                  <c:v>0.78233299999999995</c:v>
                </c:pt>
                <c:pt idx="4339">
                  <c:v>0.36441600000000002</c:v>
                </c:pt>
                <c:pt idx="4340">
                  <c:v>0.76063199999999997</c:v>
                </c:pt>
                <c:pt idx="4341">
                  <c:v>0.26016800000000001</c:v>
                </c:pt>
                <c:pt idx="4342">
                  <c:v>0.98399899999999996</c:v>
                </c:pt>
                <c:pt idx="4343">
                  <c:v>0.98414599999999997</c:v>
                </c:pt>
                <c:pt idx="4344">
                  <c:v>0.93932700000000002</c:v>
                </c:pt>
                <c:pt idx="4345">
                  <c:v>0.64543200000000001</c:v>
                </c:pt>
                <c:pt idx="4346">
                  <c:v>7.9549999999999996E-2</c:v>
                </c:pt>
                <c:pt idx="4347">
                  <c:v>0.69775600000000004</c:v>
                </c:pt>
                <c:pt idx="4348">
                  <c:v>-0.117676</c:v>
                </c:pt>
                <c:pt idx="4349">
                  <c:v>0.99687499999999996</c:v>
                </c:pt>
                <c:pt idx="4350">
                  <c:v>0.13076199999999999</c:v>
                </c:pt>
                <c:pt idx="4351">
                  <c:v>0.43202099999999999</c:v>
                </c:pt>
                <c:pt idx="4352">
                  <c:v>0.37957800000000003</c:v>
                </c:pt>
                <c:pt idx="4353">
                  <c:v>0.74776100000000001</c:v>
                </c:pt>
                <c:pt idx="4354">
                  <c:v>0.388492</c:v>
                </c:pt>
                <c:pt idx="4355">
                  <c:v>0.71040000000000003</c:v>
                </c:pt>
                <c:pt idx="4356">
                  <c:v>0.852719</c:v>
                </c:pt>
                <c:pt idx="4357">
                  <c:v>0.40011200000000002</c:v>
                </c:pt>
                <c:pt idx="4358">
                  <c:v>1.1111</c:v>
                </c:pt>
                <c:pt idx="4359">
                  <c:v>0.35483999999999999</c:v>
                </c:pt>
                <c:pt idx="4360">
                  <c:v>0.18814500000000001</c:v>
                </c:pt>
                <c:pt idx="4361">
                  <c:v>-0.86402100000000004</c:v>
                </c:pt>
                <c:pt idx="4362">
                  <c:v>0.66163799999999995</c:v>
                </c:pt>
                <c:pt idx="4363">
                  <c:v>0.37042199999999997</c:v>
                </c:pt>
                <c:pt idx="4364">
                  <c:v>0.85571200000000003</c:v>
                </c:pt>
                <c:pt idx="4365">
                  <c:v>-0.53422999999999998</c:v>
                </c:pt>
                <c:pt idx="4366">
                  <c:v>0.97192500000000004</c:v>
                </c:pt>
                <c:pt idx="4367">
                  <c:v>-0.23873900000000001</c:v>
                </c:pt>
                <c:pt idx="4368">
                  <c:v>0.59092500000000003</c:v>
                </c:pt>
                <c:pt idx="4369">
                  <c:v>0.264768</c:v>
                </c:pt>
                <c:pt idx="4370">
                  <c:v>-1.4148700000000001</c:v>
                </c:pt>
                <c:pt idx="4371">
                  <c:v>-0.10316599999999999</c:v>
                </c:pt>
                <c:pt idx="4372">
                  <c:v>-1.7646599999999999</c:v>
                </c:pt>
                <c:pt idx="4373">
                  <c:v>-0.48106599999999999</c:v>
                </c:pt>
                <c:pt idx="4374">
                  <c:v>-1.5630500000000001</c:v>
                </c:pt>
                <c:pt idx="4375">
                  <c:v>0.90427000000000002</c:v>
                </c:pt>
                <c:pt idx="4376">
                  <c:v>-0.97925700000000004</c:v>
                </c:pt>
                <c:pt idx="4377">
                  <c:v>-2.0072899999999998</c:v>
                </c:pt>
                <c:pt idx="4378">
                  <c:v>-0.96313400000000005</c:v>
                </c:pt>
                <c:pt idx="4379">
                  <c:v>0.64931899999999998</c:v>
                </c:pt>
                <c:pt idx="4380">
                  <c:v>0.59933000000000003</c:v>
                </c:pt>
                <c:pt idx="4381">
                  <c:v>0.91582300000000005</c:v>
                </c:pt>
                <c:pt idx="4382">
                  <c:v>0.275148</c:v>
                </c:pt>
                <c:pt idx="4383">
                  <c:v>-1.80769</c:v>
                </c:pt>
                <c:pt idx="4384">
                  <c:v>-1.7737799999999999</c:v>
                </c:pt>
                <c:pt idx="4385">
                  <c:v>0.36105100000000001</c:v>
                </c:pt>
                <c:pt idx="4386">
                  <c:v>-1.2279899999999999</c:v>
                </c:pt>
                <c:pt idx="4387">
                  <c:v>-0.90031000000000005</c:v>
                </c:pt>
                <c:pt idx="4388">
                  <c:v>-1.75657</c:v>
                </c:pt>
                <c:pt idx="4389">
                  <c:v>0.19054499999999999</c:v>
                </c:pt>
                <c:pt idx="4390">
                  <c:v>-9.9615999999999996E-2</c:v>
                </c:pt>
                <c:pt idx="4391">
                  <c:v>0.57821699999999998</c:v>
                </c:pt>
                <c:pt idx="4392">
                  <c:v>0.79132999999999998</c:v>
                </c:pt>
                <c:pt idx="4393">
                  <c:v>-1.3371999999999999</c:v>
                </c:pt>
                <c:pt idx="4394">
                  <c:v>-1.0676099999999999</c:v>
                </c:pt>
                <c:pt idx="4395">
                  <c:v>-0.85877199999999998</c:v>
                </c:pt>
                <c:pt idx="4396">
                  <c:v>1.36111</c:v>
                </c:pt>
                <c:pt idx="4397">
                  <c:v>-0.88357399999999997</c:v>
                </c:pt>
                <c:pt idx="4398">
                  <c:v>-0.99456</c:v>
                </c:pt>
                <c:pt idx="4399">
                  <c:v>0.332617</c:v>
                </c:pt>
                <c:pt idx="4400">
                  <c:v>-0.164246</c:v>
                </c:pt>
                <c:pt idx="4401">
                  <c:v>0.42652000000000001</c:v>
                </c:pt>
                <c:pt idx="4402">
                  <c:v>-1.1321600000000001</c:v>
                </c:pt>
                <c:pt idx="4403">
                  <c:v>-0.93119200000000002</c:v>
                </c:pt>
                <c:pt idx="4404">
                  <c:v>-1.74627</c:v>
                </c:pt>
                <c:pt idx="4405">
                  <c:v>-1.5873900000000001</c:v>
                </c:pt>
                <c:pt idx="4406">
                  <c:v>-0.96489199999999997</c:v>
                </c:pt>
                <c:pt idx="4407">
                  <c:v>-0.99526099999999995</c:v>
                </c:pt>
                <c:pt idx="4408">
                  <c:v>-0.22572300000000001</c:v>
                </c:pt>
                <c:pt idx="4409">
                  <c:v>-1.10101</c:v>
                </c:pt>
                <c:pt idx="4410">
                  <c:v>1.2021500000000001</c:v>
                </c:pt>
                <c:pt idx="4411">
                  <c:v>-0.17890400000000001</c:v>
                </c:pt>
                <c:pt idx="4412">
                  <c:v>0.113677</c:v>
                </c:pt>
                <c:pt idx="4413">
                  <c:v>-1.1460699999999999</c:v>
                </c:pt>
                <c:pt idx="4414">
                  <c:v>-1.81071</c:v>
                </c:pt>
                <c:pt idx="4415">
                  <c:v>-1.4421999999999999</c:v>
                </c:pt>
                <c:pt idx="4416">
                  <c:v>-1.47326</c:v>
                </c:pt>
                <c:pt idx="4417">
                  <c:v>1.4360999999999999</c:v>
                </c:pt>
                <c:pt idx="4418">
                  <c:v>-1.59337</c:v>
                </c:pt>
                <c:pt idx="4419">
                  <c:v>-1.8135699999999999</c:v>
                </c:pt>
                <c:pt idx="4420">
                  <c:v>-1.2975399999999999</c:v>
                </c:pt>
                <c:pt idx="4421">
                  <c:v>-6.0054999999999997E-2</c:v>
                </c:pt>
                <c:pt idx="4422">
                  <c:v>-2.0783700000000001</c:v>
                </c:pt>
                <c:pt idx="4423">
                  <c:v>-1.52475</c:v>
                </c:pt>
                <c:pt idx="4424">
                  <c:v>-0.58340800000000004</c:v>
                </c:pt>
                <c:pt idx="4425">
                  <c:v>-0.498394</c:v>
                </c:pt>
                <c:pt idx="4426">
                  <c:v>-1.8909499999999999</c:v>
                </c:pt>
                <c:pt idx="4427">
                  <c:v>-0.52258599999999999</c:v>
                </c:pt>
                <c:pt idx="4428">
                  <c:v>-1.5090399999999999</c:v>
                </c:pt>
                <c:pt idx="4429">
                  <c:v>-2.9301000000000001E-2</c:v>
                </c:pt>
                <c:pt idx="4430">
                  <c:v>-1.52112</c:v>
                </c:pt>
                <c:pt idx="4431">
                  <c:v>-1.5891299999999999</c:v>
                </c:pt>
                <c:pt idx="4432">
                  <c:v>-2.0981000000000001</c:v>
                </c:pt>
                <c:pt idx="4433">
                  <c:v>-1.5674999999999999</c:v>
                </c:pt>
                <c:pt idx="4434">
                  <c:v>-0.67324399999999995</c:v>
                </c:pt>
                <c:pt idx="4435">
                  <c:v>-1.9744900000000001</c:v>
                </c:pt>
                <c:pt idx="4436">
                  <c:v>-1.57361</c:v>
                </c:pt>
                <c:pt idx="4437">
                  <c:v>-0.69233800000000001</c:v>
                </c:pt>
                <c:pt idx="4438">
                  <c:v>-1.9827600000000001</c:v>
                </c:pt>
                <c:pt idx="4439">
                  <c:v>-1.0088999999999999</c:v>
                </c:pt>
                <c:pt idx="4440">
                  <c:v>-0.92027899999999996</c:v>
                </c:pt>
                <c:pt idx="4441">
                  <c:v>-7.5290999999999997E-2</c:v>
                </c:pt>
                <c:pt idx="4442">
                  <c:v>-0.864452</c:v>
                </c:pt>
                <c:pt idx="4443">
                  <c:v>-0.85882499999999995</c:v>
                </c:pt>
                <c:pt idx="4444">
                  <c:v>0.96301099999999995</c:v>
                </c:pt>
                <c:pt idx="4445">
                  <c:v>-0.58044600000000002</c:v>
                </c:pt>
                <c:pt idx="4446">
                  <c:v>-1.22184</c:v>
                </c:pt>
                <c:pt idx="4447">
                  <c:v>-0.64967399999999997</c:v>
                </c:pt>
                <c:pt idx="4448">
                  <c:v>-0.57988200000000001</c:v>
                </c:pt>
                <c:pt idx="4449">
                  <c:v>0.374224</c:v>
                </c:pt>
                <c:pt idx="4450">
                  <c:v>-1.2425600000000001</c:v>
                </c:pt>
                <c:pt idx="4451">
                  <c:v>-0.71013400000000004</c:v>
                </c:pt>
                <c:pt idx="4452">
                  <c:v>-0.78012800000000004</c:v>
                </c:pt>
                <c:pt idx="4453">
                  <c:v>-0.43191400000000002</c:v>
                </c:pt>
                <c:pt idx="4454">
                  <c:v>-1.1915</c:v>
                </c:pt>
                <c:pt idx="4455">
                  <c:v>0.44436199999999998</c:v>
                </c:pt>
                <c:pt idx="4456">
                  <c:v>0.65260600000000002</c:v>
                </c:pt>
                <c:pt idx="4457">
                  <c:v>-0.43296099999999998</c:v>
                </c:pt>
                <c:pt idx="4458">
                  <c:v>-2.0792799999999998</c:v>
                </c:pt>
                <c:pt idx="4459">
                  <c:v>-0.10061299999999999</c:v>
                </c:pt>
                <c:pt idx="4460">
                  <c:v>-0.83313499999999996</c:v>
                </c:pt>
                <c:pt idx="4461">
                  <c:v>-0.50982099999999997</c:v>
                </c:pt>
                <c:pt idx="4462">
                  <c:v>-1.19695</c:v>
                </c:pt>
                <c:pt idx="4463">
                  <c:v>-2.0095200000000002</c:v>
                </c:pt>
                <c:pt idx="4464">
                  <c:v>-1.8675299999999999</c:v>
                </c:pt>
                <c:pt idx="4465">
                  <c:v>0.64304300000000003</c:v>
                </c:pt>
                <c:pt idx="4466">
                  <c:v>-0.85805100000000001</c:v>
                </c:pt>
                <c:pt idx="4467">
                  <c:v>-1.10429</c:v>
                </c:pt>
                <c:pt idx="4468">
                  <c:v>-0.81495799999999996</c:v>
                </c:pt>
                <c:pt idx="4469">
                  <c:v>-0.77608600000000005</c:v>
                </c:pt>
                <c:pt idx="4470">
                  <c:v>-0.83094299999999999</c:v>
                </c:pt>
                <c:pt idx="4471">
                  <c:v>-0.98085999999999995</c:v>
                </c:pt>
                <c:pt idx="4472">
                  <c:v>-0.619425</c:v>
                </c:pt>
                <c:pt idx="4473">
                  <c:v>-0.59398099999999998</c:v>
                </c:pt>
                <c:pt idx="4474">
                  <c:v>-0.32338</c:v>
                </c:pt>
                <c:pt idx="4475">
                  <c:v>-0.99922800000000001</c:v>
                </c:pt>
                <c:pt idx="4476">
                  <c:v>1.26722</c:v>
                </c:pt>
                <c:pt idx="4477">
                  <c:v>-1.95207</c:v>
                </c:pt>
                <c:pt idx="4478">
                  <c:v>-2.1857099999999998</c:v>
                </c:pt>
                <c:pt idx="4479">
                  <c:v>-1.99648</c:v>
                </c:pt>
                <c:pt idx="4480">
                  <c:v>-2.4241100000000002</c:v>
                </c:pt>
                <c:pt idx="4481">
                  <c:v>-2.3853499999999999</c:v>
                </c:pt>
                <c:pt idx="4482">
                  <c:v>-1.36432</c:v>
                </c:pt>
                <c:pt idx="4483">
                  <c:v>-1.27634</c:v>
                </c:pt>
                <c:pt idx="4484">
                  <c:v>-1.9487099999999999</c:v>
                </c:pt>
                <c:pt idx="4485">
                  <c:v>-0.33439400000000002</c:v>
                </c:pt>
                <c:pt idx="4486">
                  <c:v>-1.0435099999999999</c:v>
                </c:pt>
                <c:pt idx="4487">
                  <c:v>-1.06701</c:v>
                </c:pt>
                <c:pt idx="4488">
                  <c:v>-1.82995</c:v>
                </c:pt>
                <c:pt idx="4489">
                  <c:v>-0.53151199999999998</c:v>
                </c:pt>
                <c:pt idx="4490">
                  <c:v>-2.0227499999999998</c:v>
                </c:pt>
                <c:pt idx="4491">
                  <c:v>-1.4637800000000001</c:v>
                </c:pt>
                <c:pt idx="4492">
                  <c:v>-2.20553</c:v>
                </c:pt>
                <c:pt idx="4493">
                  <c:v>-1.7004600000000001</c:v>
                </c:pt>
                <c:pt idx="4494">
                  <c:v>-1.55731</c:v>
                </c:pt>
                <c:pt idx="4495">
                  <c:v>-2.2547199999999998</c:v>
                </c:pt>
                <c:pt idx="4496">
                  <c:v>0.49913200000000002</c:v>
                </c:pt>
                <c:pt idx="4497">
                  <c:v>-2.2511899999999998</c:v>
                </c:pt>
                <c:pt idx="4498">
                  <c:v>-2.1909200000000002</c:v>
                </c:pt>
                <c:pt idx="4499">
                  <c:v>-1.11195</c:v>
                </c:pt>
                <c:pt idx="4500">
                  <c:v>-0.48889899999999997</c:v>
                </c:pt>
                <c:pt idx="4501">
                  <c:v>-1.38771</c:v>
                </c:pt>
                <c:pt idx="4502">
                  <c:v>-1.2601</c:v>
                </c:pt>
                <c:pt idx="4503">
                  <c:v>-1.81795</c:v>
                </c:pt>
                <c:pt idx="4504">
                  <c:v>-2.2993899999999998</c:v>
                </c:pt>
                <c:pt idx="4505">
                  <c:v>-1.7304600000000001</c:v>
                </c:pt>
                <c:pt idx="4506">
                  <c:v>-1.33684</c:v>
                </c:pt>
                <c:pt idx="4507">
                  <c:v>5.4719999999999998E-2</c:v>
                </c:pt>
                <c:pt idx="4508">
                  <c:v>-1.4280900000000001</c:v>
                </c:pt>
                <c:pt idx="4509">
                  <c:v>-1.8199000000000001</c:v>
                </c:pt>
                <c:pt idx="4510">
                  <c:v>-2.2183299999999999</c:v>
                </c:pt>
                <c:pt idx="4511">
                  <c:v>-1.49057</c:v>
                </c:pt>
                <c:pt idx="4512">
                  <c:v>-2.5094799999999999</c:v>
                </c:pt>
                <c:pt idx="4513">
                  <c:v>-1.1828799999999999</c:v>
                </c:pt>
                <c:pt idx="4514">
                  <c:v>-0.61056200000000005</c:v>
                </c:pt>
                <c:pt idx="4515">
                  <c:v>-1.2837000000000001</c:v>
                </c:pt>
                <c:pt idx="4516">
                  <c:v>-0.83585900000000002</c:v>
                </c:pt>
                <c:pt idx="4517">
                  <c:v>-0.84041600000000005</c:v>
                </c:pt>
                <c:pt idx="4518">
                  <c:v>-1.2874099999999999</c:v>
                </c:pt>
                <c:pt idx="4519">
                  <c:v>-1.47525</c:v>
                </c:pt>
                <c:pt idx="4520">
                  <c:v>-1.9432799999999999</c:v>
                </c:pt>
                <c:pt idx="4521">
                  <c:v>-1.48275</c:v>
                </c:pt>
                <c:pt idx="4522">
                  <c:v>-1.6625000000000001</c:v>
                </c:pt>
                <c:pt idx="4523">
                  <c:v>-1.2691699999999999</c:v>
                </c:pt>
                <c:pt idx="4524">
                  <c:v>-1.59134</c:v>
                </c:pt>
                <c:pt idx="4525">
                  <c:v>-1.9880599999999999</c:v>
                </c:pt>
                <c:pt idx="4526">
                  <c:v>-1.9345699999999999</c:v>
                </c:pt>
                <c:pt idx="4527">
                  <c:v>-0.68591100000000005</c:v>
                </c:pt>
                <c:pt idx="4528">
                  <c:v>-1.47906</c:v>
                </c:pt>
                <c:pt idx="4529">
                  <c:v>-7.0777999999999994E-2</c:v>
                </c:pt>
                <c:pt idx="4530">
                  <c:v>-1.53661</c:v>
                </c:pt>
                <c:pt idx="4531">
                  <c:v>-2.34178</c:v>
                </c:pt>
                <c:pt idx="4532">
                  <c:v>-2.11727</c:v>
                </c:pt>
                <c:pt idx="4533">
                  <c:v>-2.2166700000000001</c:v>
                </c:pt>
                <c:pt idx="4534">
                  <c:v>-2.33222</c:v>
                </c:pt>
                <c:pt idx="4535">
                  <c:v>3.1838999999999999E-2</c:v>
                </c:pt>
                <c:pt idx="4536">
                  <c:v>-2.5781700000000001</c:v>
                </c:pt>
                <c:pt idx="4537">
                  <c:v>-1.1524000000000001</c:v>
                </c:pt>
                <c:pt idx="4538">
                  <c:v>-2.4068800000000001</c:v>
                </c:pt>
                <c:pt idx="4539">
                  <c:v>-1.57744</c:v>
                </c:pt>
                <c:pt idx="4540">
                  <c:v>-1.15737</c:v>
                </c:pt>
                <c:pt idx="4541">
                  <c:v>-1.76041</c:v>
                </c:pt>
                <c:pt idx="4542">
                  <c:v>-1.4511000000000001</c:v>
                </c:pt>
                <c:pt idx="4543">
                  <c:v>-1.93483</c:v>
                </c:pt>
                <c:pt idx="4544">
                  <c:v>-0.28548899999999999</c:v>
                </c:pt>
                <c:pt idx="4545">
                  <c:v>-2.1884999999999999</c:v>
                </c:pt>
                <c:pt idx="4546">
                  <c:v>-2.1096300000000001</c:v>
                </c:pt>
                <c:pt idx="4547">
                  <c:v>-2.3669899999999999</c:v>
                </c:pt>
                <c:pt idx="4548">
                  <c:v>-1.93611</c:v>
                </c:pt>
                <c:pt idx="4549">
                  <c:v>-2.1955399999999998</c:v>
                </c:pt>
                <c:pt idx="4550">
                  <c:v>-2.2939500000000002</c:v>
                </c:pt>
                <c:pt idx="4551">
                  <c:v>-2.1825399999999999</c:v>
                </c:pt>
                <c:pt idx="4552">
                  <c:v>-0.37979299999999999</c:v>
                </c:pt>
                <c:pt idx="4553">
                  <c:v>1.02345</c:v>
                </c:pt>
                <c:pt idx="4554">
                  <c:v>-1.28067</c:v>
                </c:pt>
                <c:pt idx="4555">
                  <c:v>-1.60318</c:v>
                </c:pt>
                <c:pt idx="4556">
                  <c:v>-1.2425900000000001</c:v>
                </c:pt>
                <c:pt idx="4557">
                  <c:v>0.21290500000000001</c:v>
                </c:pt>
                <c:pt idx="4558">
                  <c:v>0.47330699999999998</c:v>
                </c:pt>
                <c:pt idx="4559">
                  <c:v>-0.37393199999999999</c:v>
                </c:pt>
                <c:pt idx="4560">
                  <c:v>6.5844E-2</c:v>
                </c:pt>
                <c:pt idx="4561">
                  <c:v>-2.5398E-2</c:v>
                </c:pt>
                <c:pt idx="4562">
                  <c:v>0.98405799999999999</c:v>
                </c:pt>
                <c:pt idx="4563">
                  <c:v>-0.58694999999999997</c:v>
                </c:pt>
                <c:pt idx="4564">
                  <c:v>0.29861500000000002</c:v>
                </c:pt>
                <c:pt idx="4565">
                  <c:v>0.206732</c:v>
                </c:pt>
                <c:pt idx="4566">
                  <c:v>0.71296199999999998</c:v>
                </c:pt>
                <c:pt idx="4567">
                  <c:v>0.708754</c:v>
                </c:pt>
                <c:pt idx="4568">
                  <c:v>-0.782914</c:v>
                </c:pt>
                <c:pt idx="4569">
                  <c:v>0.56263399999999997</c:v>
                </c:pt>
                <c:pt idx="4570">
                  <c:v>1.2565299999999999</c:v>
                </c:pt>
                <c:pt idx="4571">
                  <c:v>-2.18282</c:v>
                </c:pt>
                <c:pt idx="4572">
                  <c:v>0.46142699999999998</c:v>
                </c:pt>
                <c:pt idx="4573">
                  <c:v>-0.22953799999999999</c:v>
                </c:pt>
                <c:pt idx="4574">
                  <c:v>0.29914499999999999</c:v>
                </c:pt>
                <c:pt idx="4575">
                  <c:v>0.12846199999999999</c:v>
                </c:pt>
                <c:pt idx="4576">
                  <c:v>0.29292600000000002</c:v>
                </c:pt>
                <c:pt idx="4577">
                  <c:v>0.93233900000000003</c:v>
                </c:pt>
                <c:pt idx="4578">
                  <c:v>-0.218833</c:v>
                </c:pt>
                <c:pt idx="4579">
                  <c:v>0.56042000000000003</c:v>
                </c:pt>
                <c:pt idx="4580">
                  <c:v>-1.6254</c:v>
                </c:pt>
                <c:pt idx="4581">
                  <c:v>1.02336</c:v>
                </c:pt>
                <c:pt idx="4582">
                  <c:v>-0.31874599999999997</c:v>
                </c:pt>
                <c:pt idx="4583">
                  <c:v>0.15621199999999999</c:v>
                </c:pt>
                <c:pt idx="4584">
                  <c:v>-3.3419999999999998E-2</c:v>
                </c:pt>
                <c:pt idx="4585">
                  <c:v>0.21340000000000001</c:v>
                </c:pt>
                <c:pt idx="4586">
                  <c:v>0.44699100000000003</c:v>
                </c:pt>
                <c:pt idx="4587">
                  <c:v>0.75438099999999997</c:v>
                </c:pt>
                <c:pt idx="4588">
                  <c:v>0.90134000000000003</c:v>
                </c:pt>
                <c:pt idx="4589">
                  <c:v>0.12562000000000001</c:v>
                </c:pt>
                <c:pt idx="4590">
                  <c:v>-0.60924</c:v>
                </c:pt>
                <c:pt idx="4591">
                  <c:v>7.9125000000000001E-2</c:v>
                </c:pt>
                <c:pt idx="4592">
                  <c:v>0.23633999999999999</c:v>
                </c:pt>
                <c:pt idx="4593">
                  <c:v>0.15346499999999999</c:v>
                </c:pt>
                <c:pt idx="4594">
                  <c:v>0.27012999999999998</c:v>
                </c:pt>
                <c:pt idx="4595">
                  <c:v>8.9472999999999997E-2</c:v>
                </c:pt>
                <c:pt idx="4596">
                  <c:v>0.48447499999999999</c:v>
                </c:pt>
                <c:pt idx="4597">
                  <c:v>0.28514699999999998</c:v>
                </c:pt>
                <c:pt idx="4598">
                  <c:v>-0.25829099999999999</c:v>
                </c:pt>
                <c:pt idx="4599">
                  <c:v>0.21118300000000001</c:v>
                </c:pt>
                <c:pt idx="4600">
                  <c:v>0.190857</c:v>
                </c:pt>
                <c:pt idx="4601">
                  <c:v>-5.5839E-2</c:v>
                </c:pt>
                <c:pt idx="4602">
                  <c:v>-0.495419</c:v>
                </c:pt>
                <c:pt idx="4603">
                  <c:v>0.56277699999999997</c:v>
                </c:pt>
                <c:pt idx="4604">
                  <c:v>0.33910600000000002</c:v>
                </c:pt>
                <c:pt idx="4605">
                  <c:v>0.243316</c:v>
                </c:pt>
                <c:pt idx="4606">
                  <c:v>-0.35034300000000002</c:v>
                </c:pt>
                <c:pt idx="4607">
                  <c:v>0.39310099999999998</c:v>
                </c:pt>
                <c:pt idx="4608">
                  <c:v>0.35920800000000003</c:v>
                </c:pt>
                <c:pt idx="4609">
                  <c:v>0.56106500000000004</c:v>
                </c:pt>
                <c:pt idx="4610">
                  <c:v>0.33752100000000002</c:v>
                </c:pt>
                <c:pt idx="4611">
                  <c:v>0.61768400000000001</c:v>
                </c:pt>
                <c:pt idx="4612">
                  <c:v>0.23061699999999999</c:v>
                </c:pt>
                <c:pt idx="4613">
                  <c:v>-0.80371899999999996</c:v>
                </c:pt>
                <c:pt idx="4614">
                  <c:v>-0.25042700000000001</c:v>
                </c:pt>
                <c:pt idx="4615">
                  <c:v>0.28318300000000002</c:v>
                </c:pt>
                <c:pt idx="4616">
                  <c:v>0.197988</c:v>
                </c:pt>
                <c:pt idx="4617">
                  <c:v>3.7925E-2</c:v>
                </c:pt>
                <c:pt idx="4618">
                  <c:v>-0.19190099999999999</c:v>
                </c:pt>
                <c:pt idx="4619">
                  <c:v>5.2016E-2</c:v>
                </c:pt>
                <c:pt idx="4620">
                  <c:v>5.4271E-2</c:v>
                </c:pt>
                <c:pt idx="4621">
                  <c:v>8.7854000000000002E-2</c:v>
                </c:pt>
                <c:pt idx="4622">
                  <c:v>0.39089600000000002</c:v>
                </c:pt>
                <c:pt idx="4623">
                  <c:v>0.45616099999999998</c:v>
                </c:pt>
                <c:pt idx="4624">
                  <c:v>0.38501000000000002</c:v>
                </c:pt>
                <c:pt idx="4625">
                  <c:v>0.49504900000000002</c:v>
                </c:pt>
                <c:pt idx="4626">
                  <c:v>-0.23095499999999999</c:v>
                </c:pt>
                <c:pt idx="4627">
                  <c:v>0.457507</c:v>
                </c:pt>
                <c:pt idx="4628">
                  <c:v>0.49948500000000001</c:v>
                </c:pt>
                <c:pt idx="4629">
                  <c:v>0.487591</c:v>
                </c:pt>
                <c:pt idx="4630">
                  <c:v>-5.0419999999999996E-3</c:v>
                </c:pt>
                <c:pt idx="4631">
                  <c:v>-0.26190400000000003</c:v>
                </c:pt>
                <c:pt idx="4632">
                  <c:v>-0.12681400000000001</c:v>
                </c:pt>
                <c:pt idx="4633">
                  <c:v>0.42280000000000001</c:v>
                </c:pt>
                <c:pt idx="4634">
                  <c:v>0.111182</c:v>
                </c:pt>
                <c:pt idx="4635">
                  <c:v>0.30638399999999999</c:v>
                </c:pt>
                <c:pt idx="4636">
                  <c:v>-8.6374999999999993E-2</c:v>
                </c:pt>
                <c:pt idx="4637">
                  <c:v>-0.33191799999999999</c:v>
                </c:pt>
                <c:pt idx="4638">
                  <c:v>-0.57548299999999997</c:v>
                </c:pt>
                <c:pt idx="4639">
                  <c:v>1.166E-2</c:v>
                </c:pt>
                <c:pt idx="4640">
                  <c:v>-0.574596</c:v>
                </c:pt>
                <c:pt idx="4641">
                  <c:v>3.7588999999999997E-2</c:v>
                </c:pt>
                <c:pt idx="4642">
                  <c:v>-0.80955999999999995</c:v>
                </c:pt>
                <c:pt idx="4643">
                  <c:v>-4.3790999999999997E-2</c:v>
                </c:pt>
                <c:pt idx="4644">
                  <c:v>0.34091700000000003</c:v>
                </c:pt>
                <c:pt idx="4645">
                  <c:v>0.67305700000000002</c:v>
                </c:pt>
                <c:pt idx="4646">
                  <c:v>0.13215499999999999</c:v>
                </c:pt>
                <c:pt idx="4647">
                  <c:v>0.112302</c:v>
                </c:pt>
                <c:pt idx="4648">
                  <c:v>0.41836800000000002</c:v>
                </c:pt>
                <c:pt idx="4649">
                  <c:v>-1.6662399999999999</c:v>
                </c:pt>
                <c:pt idx="4650">
                  <c:v>0.66402899999999998</c:v>
                </c:pt>
                <c:pt idx="4651">
                  <c:v>8.7512999999999994E-2</c:v>
                </c:pt>
                <c:pt idx="4652">
                  <c:v>3.8378000000000002E-2</c:v>
                </c:pt>
                <c:pt idx="4653">
                  <c:v>0.14020199999999999</c:v>
                </c:pt>
                <c:pt idx="4654">
                  <c:v>-0.16437499999999999</c:v>
                </c:pt>
                <c:pt idx="4655">
                  <c:v>0.63778699999999999</c:v>
                </c:pt>
                <c:pt idx="4656">
                  <c:v>0.68661799999999995</c:v>
                </c:pt>
                <c:pt idx="4657">
                  <c:v>-1.3615999999999999</c:v>
                </c:pt>
                <c:pt idx="4658">
                  <c:v>0.36136299999999999</c:v>
                </c:pt>
                <c:pt idx="4659">
                  <c:v>0.93349400000000005</c:v>
                </c:pt>
                <c:pt idx="4660">
                  <c:v>0.151361</c:v>
                </c:pt>
                <c:pt idx="4661">
                  <c:v>0.65416700000000005</c:v>
                </c:pt>
                <c:pt idx="4662">
                  <c:v>0.61830600000000002</c:v>
                </c:pt>
                <c:pt idx="4663">
                  <c:v>-1.18106</c:v>
                </c:pt>
                <c:pt idx="4664">
                  <c:v>0.82662199999999997</c:v>
                </c:pt>
                <c:pt idx="4665">
                  <c:v>1.3264199999999999</c:v>
                </c:pt>
                <c:pt idx="4666">
                  <c:v>-1.4734499999999999</c:v>
                </c:pt>
                <c:pt idx="4667">
                  <c:v>0.26488499999999998</c:v>
                </c:pt>
                <c:pt idx="4668">
                  <c:v>0.92775700000000005</c:v>
                </c:pt>
                <c:pt idx="4669">
                  <c:v>0.87595000000000001</c:v>
                </c:pt>
                <c:pt idx="4670">
                  <c:v>0.21177599999999999</c:v>
                </c:pt>
                <c:pt idx="4671">
                  <c:v>0.89093599999999995</c:v>
                </c:pt>
                <c:pt idx="4672">
                  <c:v>-5.6413999999999999E-2</c:v>
                </c:pt>
                <c:pt idx="4673">
                  <c:v>1.1069000000000001E-2</c:v>
                </c:pt>
                <c:pt idx="4674">
                  <c:v>3.9627000000000002E-2</c:v>
                </c:pt>
                <c:pt idx="4675">
                  <c:v>0.83653599999999995</c:v>
                </c:pt>
                <c:pt idx="4676">
                  <c:v>0.447627</c:v>
                </c:pt>
                <c:pt idx="4677">
                  <c:v>0.50841599999999998</c:v>
                </c:pt>
                <c:pt idx="4678">
                  <c:v>-0.56051799999999996</c:v>
                </c:pt>
                <c:pt idx="4679">
                  <c:v>0.79594200000000004</c:v>
                </c:pt>
                <c:pt idx="4680">
                  <c:v>-0.134296</c:v>
                </c:pt>
                <c:pt idx="4681">
                  <c:v>0.39504</c:v>
                </c:pt>
                <c:pt idx="4682">
                  <c:v>-0.322322</c:v>
                </c:pt>
                <c:pt idx="4683">
                  <c:v>0.69625899999999996</c:v>
                </c:pt>
                <c:pt idx="4684">
                  <c:v>-0.379222</c:v>
                </c:pt>
                <c:pt idx="4685">
                  <c:v>0.602051</c:v>
                </c:pt>
                <c:pt idx="4686">
                  <c:v>-0.19411400000000001</c:v>
                </c:pt>
                <c:pt idx="4687">
                  <c:v>1.10347</c:v>
                </c:pt>
                <c:pt idx="4688">
                  <c:v>0.77686900000000003</c:v>
                </c:pt>
                <c:pt idx="4689">
                  <c:v>-0.50283999999999995</c:v>
                </c:pt>
                <c:pt idx="4690">
                  <c:v>1.1009800000000001</c:v>
                </c:pt>
                <c:pt idx="4691">
                  <c:v>1.07226</c:v>
                </c:pt>
                <c:pt idx="4692">
                  <c:v>0.56786899999999996</c:v>
                </c:pt>
                <c:pt idx="4693">
                  <c:v>-0.38725500000000002</c:v>
                </c:pt>
                <c:pt idx="4694">
                  <c:v>-0.343866</c:v>
                </c:pt>
                <c:pt idx="4695">
                  <c:v>0.75083299999999997</c:v>
                </c:pt>
                <c:pt idx="4696">
                  <c:v>1.2226300000000001</c:v>
                </c:pt>
                <c:pt idx="4697">
                  <c:v>1.6924699999999999</c:v>
                </c:pt>
                <c:pt idx="4698">
                  <c:v>0.39777899999999999</c:v>
                </c:pt>
                <c:pt idx="4699">
                  <c:v>1.1090899999999999</c:v>
                </c:pt>
                <c:pt idx="4700">
                  <c:v>8.4820999999999994E-2</c:v>
                </c:pt>
                <c:pt idx="4701">
                  <c:v>5.7279999999999996E-3</c:v>
                </c:pt>
                <c:pt idx="4702">
                  <c:v>0.769069</c:v>
                </c:pt>
                <c:pt idx="4703">
                  <c:v>0.68320599999999998</c:v>
                </c:pt>
                <c:pt idx="4704">
                  <c:v>-0.25064599999999998</c:v>
                </c:pt>
                <c:pt idx="4705">
                  <c:v>1.10629</c:v>
                </c:pt>
                <c:pt idx="4706">
                  <c:v>1.0901799999999999</c:v>
                </c:pt>
                <c:pt idx="4707">
                  <c:v>0.23780399999999999</c:v>
                </c:pt>
                <c:pt idx="4708">
                  <c:v>-6.3653000000000001E-2</c:v>
                </c:pt>
                <c:pt idx="4709">
                  <c:v>-0.144284</c:v>
                </c:pt>
                <c:pt idx="4710">
                  <c:v>-0.29104400000000002</c:v>
                </c:pt>
                <c:pt idx="4711">
                  <c:v>-0.35847699999999999</c:v>
                </c:pt>
                <c:pt idx="4712">
                  <c:v>-0.10521</c:v>
                </c:pt>
                <c:pt idx="4713">
                  <c:v>-5.4747999999999998E-2</c:v>
                </c:pt>
                <c:pt idx="4714">
                  <c:v>0.38778600000000002</c:v>
                </c:pt>
                <c:pt idx="4715">
                  <c:v>0.114513</c:v>
                </c:pt>
                <c:pt idx="4716">
                  <c:v>-1.0117400000000001</c:v>
                </c:pt>
                <c:pt idx="4717">
                  <c:v>-0.85410399999999997</c:v>
                </c:pt>
                <c:pt idx="4718">
                  <c:v>-8.2465999999999998E-2</c:v>
                </c:pt>
                <c:pt idx="4719">
                  <c:v>-0.69113000000000002</c:v>
                </c:pt>
                <c:pt idx="4720">
                  <c:v>-0.92137999999999998</c:v>
                </c:pt>
                <c:pt idx="4721">
                  <c:v>-9.7269999999999995E-2</c:v>
                </c:pt>
                <c:pt idx="4722">
                  <c:v>0.28701700000000002</c:v>
                </c:pt>
                <c:pt idx="4723">
                  <c:v>0.95468799999999998</c:v>
                </c:pt>
                <c:pt idx="4724">
                  <c:v>0.39044800000000002</c:v>
                </c:pt>
                <c:pt idx="4725">
                  <c:v>-1.34727</c:v>
                </c:pt>
                <c:pt idx="4726">
                  <c:v>-0.24058299999999999</c:v>
                </c:pt>
                <c:pt idx="4727">
                  <c:v>-3.1786000000000002E-2</c:v>
                </c:pt>
                <c:pt idx="4728">
                  <c:v>-1.37446</c:v>
                </c:pt>
                <c:pt idx="4729">
                  <c:v>0.181509</c:v>
                </c:pt>
                <c:pt idx="4730">
                  <c:v>-1.614E-3</c:v>
                </c:pt>
                <c:pt idx="4731">
                  <c:v>9.0200000000000002E-3</c:v>
                </c:pt>
                <c:pt idx="4732">
                  <c:v>-0.56242800000000004</c:v>
                </c:pt>
                <c:pt idx="4733">
                  <c:v>1.1311599999999999</c:v>
                </c:pt>
                <c:pt idx="4734">
                  <c:v>0.17724400000000001</c:v>
                </c:pt>
                <c:pt idx="4735">
                  <c:v>0.24043</c:v>
                </c:pt>
                <c:pt idx="4736">
                  <c:v>0.92852199999999996</c:v>
                </c:pt>
                <c:pt idx="4737">
                  <c:v>0.79208500000000004</c:v>
                </c:pt>
                <c:pt idx="4738">
                  <c:v>0.83201800000000004</c:v>
                </c:pt>
                <c:pt idx="4739">
                  <c:v>-0.124441</c:v>
                </c:pt>
                <c:pt idx="4740">
                  <c:v>-0.15556200000000001</c:v>
                </c:pt>
                <c:pt idx="4741">
                  <c:v>-0.19980400000000001</c:v>
                </c:pt>
                <c:pt idx="4742">
                  <c:v>0.55798000000000003</c:v>
                </c:pt>
                <c:pt idx="4743">
                  <c:v>0.47433999999999998</c:v>
                </c:pt>
                <c:pt idx="4744">
                  <c:v>0.63079700000000005</c:v>
                </c:pt>
                <c:pt idx="4745">
                  <c:v>0.52180499999999996</c:v>
                </c:pt>
                <c:pt idx="4746">
                  <c:v>-0.91570499999999999</c:v>
                </c:pt>
                <c:pt idx="4747">
                  <c:v>0.63750600000000002</c:v>
                </c:pt>
                <c:pt idx="4748">
                  <c:v>-1.39503</c:v>
                </c:pt>
                <c:pt idx="4749">
                  <c:v>1.0566</c:v>
                </c:pt>
                <c:pt idx="4750">
                  <c:v>-6.8929999999999998E-3</c:v>
                </c:pt>
                <c:pt idx="4751">
                  <c:v>0.49934699999999999</c:v>
                </c:pt>
                <c:pt idx="4752">
                  <c:v>1.0507299999999999</c:v>
                </c:pt>
                <c:pt idx="4753">
                  <c:v>0.31805299999999997</c:v>
                </c:pt>
                <c:pt idx="4754">
                  <c:v>0.55610499999999996</c:v>
                </c:pt>
                <c:pt idx="4755">
                  <c:v>0.13845299999999999</c:v>
                </c:pt>
                <c:pt idx="4756">
                  <c:v>0.57701899999999995</c:v>
                </c:pt>
                <c:pt idx="4757">
                  <c:v>0.14439399999999999</c:v>
                </c:pt>
                <c:pt idx="4758">
                  <c:v>1.0901700000000001</c:v>
                </c:pt>
                <c:pt idx="4759">
                  <c:v>0.89546800000000004</c:v>
                </c:pt>
                <c:pt idx="4760">
                  <c:v>1.06724</c:v>
                </c:pt>
                <c:pt idx="4761">
                  <c:v>-0.64554999999999996</c:v>
                </c:pt>
                <c:pt idx="4762">
                  <c:v>0.76273999999999997</c:v>
                </c:pt>
                <c:pt idx="4763">
                  <c:v>0.88647399999999998</c:v>
                </c:pt>
                <c:pt idx="4764">
                  <c:v>0.88123600000000002</c:v>
                </c:pt>
                <c:pt idx="4765">
                  <c:v>-0.39868399999999998</c:v>
                </c:pt>
                <c:pt idx="4766">
                  <c:v>-0.57425000000000004</c:v>
                </c:pt>
                <c:pt idx="4767">
                  <c:v>-0.98548500000000006</c:v>
                </c:pt>
                <c:pt idx="4768">
                  <c:v>-0.778007</c:v>
                </c:pt>
                <c:pt idx="4769">
                  <c:v>-0.91686599999999996</c:v>
                </c:pt>
                <c:pt idx="4770">
                  <c:v>-1.0444599999999999</c:v>
                </c:pt>
                <c:pt idx="4771">
                  <c:v>-0.92803800000000003</c:v>
                </c:pt>
                <c:pt idx="4772">
                  <c:v>-1.2756400000000001</c:v>
                </c:pt>
                <c:pt idx="4773">
                  <c:v>-1.8260700000000001</c:v>
                </c:pt>
                <c:pt idx="4774">
                  <c:v>-1.1564099999999999</c:v>
                </c:pt>
                <c:pt idx="4775">
                  <c:v>-1.1261699999999999</c:v>
                </c:pt>
                <c:pt idx="4776">
                  <c:v>0.52560899999999999</c:v>
                </c:pt>
                <c:pt idx="4777">
                  <c:v>-9.4839999999999994E-2</c:v>
                </c:pt>
                <c:pt idx="4778">
                  <c:v>0.62508799999999998</c:v>
                </c:pt>
                <c:pt idx="4779">
                  <c:v>-1.7036199999999999</c:v>
                </c:pt>
                <c:pt idx="4780">
                  <c:v>-0.43450499999999997</c:v>
                </c:pt>
                <c:pt idx="4781">
                  <c:v>0.33487299999999998</c:v>
                </c:pt>
                <c:pt idx="4782">
                  <c:v>-0.34024300000000002</c:v>
                </c:pt>
                <c:pt idx="4783">
                  <c:v>-0.66842999999999997</c:v>
                </c:pt>
                <c:pt idx="4784">
                  <c:v>-0.469356</c:v>
                </c:pt>
                <c:pt idx="4785">
                  <c:v>-0.79409399999999997</c:v>
                </c:pt>
                <c:pt idx="4786">
                  <c:v>0.155197</c:v>
                </c:pt>
                <c:pt idx="4787">
                  <c:v>-0.174986</c:v>
                </c:pt>
                <c:pt idx="4788">
                  <c:v>-1.4621900000000001</c:v>
                </c:pt>
                <c:pt idx="4789">
                  <c:v>-2.2014499999999999</c:v>
                </c:pt>
                <c:pt idx="4790">
                  <c:v>-1.10684</c:v>
                </c:pt>
                <c:pt idx="4791">
                  <c:v>-1.23817</c:v>
                </c:pt>
                <c:pt idx="4792">
                  <c:v>-0.53961400000000004</c:v>
                </c:pt>
                <c:pt idx="4793">
                  <c:v>-0.39110600000000001</c:v>
                </c:pt>
                <c:pt idx="4794">
                  <c:v>0.395901</c:v>
                </c:pt>
                <c:pt idx="4795">
                  <c:v>-0.85698799999999997</c:v>
                </c:pt>
                <c:pt idx="4796">
                  <c:v>-1.2187399999999999</c:v>
                </c:pt>
                <c:pt idx="4797">
                  <c:v>-0.18065899999999999</c:v>
                </c:pt>
                <c:pt idx="4798">
                  <c:v>-1.8867799999999999</c:v>
                </c:pt>
                <c:pt idx="4799">
                  <c:v>-0.65468999999999999</c:v>
                </c:pt>
                <c:pt idx="4800">
                  <c:v>-0.70803199999999999</c:v>
                </c:pt>
                <c:pt idx="4801">
                  <c:v>-1.9882</c:v>
                </c:pt>
                <c:pt idx="4802">
                  <c:v>-1.60415</c:v>
                </c:pt>
                <c:pt idx="4803">
                  <c:v>0.100621</c:v>
                </c:pt>
                <c:pt idx="4804">
                  <c:v>-1.50972</c:v>
                </c:pt>
                <c:pt idx="4805">
                  <c:v>-1.0880000000000001</c:v>
                </c:pt>
                <c:pt idx="4806">
                  <c:v>-1.48536</c:v>
                </c:pt>
                <c:pt idx="4807">
                  <c:v>-1.35965</c:v>
                </c:pt>
                <c:pt idx="4808">
                  <c:v>-0.88066699999999998</c:v>
                </c:pt>
                <c:pt idx="4809">
                  <c:v>0.15725800000000001</c:v>
                </c:pt>
                <c:pt idx="4810">
                  <c:v>-0.74113499999999999</c:v>
                </c:pt>
                <c:pt idx="4811">
                  <c:v>3.0321000000000001E-2</c:v>
                </c:pt>
                <c:pt idx="4812">
                  <c:v>-0.24054700000000001</c:v>
                </c:pt>
                <c:pt idx="4813">
                  <c:v>-1.2896300000000001</c:v>
                </c:pt>
                <c:pt idx="4814">
                  <c:v>0.25095699999999999</c:v>
                </c:pt>
                <c:pt idx="4815">
                  <c:v>0.45094000000000001</c:v>
                </c:pt>
                <c:pt idx="4816">
                  <c:v>-1.3167800000000001</c:v>
                </c:pt>
                <c:pt idx="4817">
                  <c:v>5.7994999999999998E-2</c:v>
                </c:pt>
                <c:pt idx="4818">
                  <c:v>-1.2198199999999999</c:v>
                </c:pt>
                <c:pt idx="4819">
                  <c:v>-1.2869600000000001</c:v>
                </c:pt>
                <c:pt idx="4820">
                  <c:v>-0.99204700000000001</c:v>
                </c:pt>
                <c:pt idx="4821">
                  <c:v>-1.2946899999999999</c:v>
                </c:pt>
                <c:pt idx="4822">
                  <c:v>3.4340000000000002E-2</c:v>
                </c:pt>
                <c:pt idx="4823">
                  <c:v>-1.33924</c:v>
                </c:pt>
                <c:pt idx="4824">
                  <c:v>-1.78766</c:v>
                </c:pt>
                <c:pt idx="4825">
                  <c:v>-1.6644300000000001</c:v>
                </c:pt>
                <c:pt idx="4826">
                  <c:v>-2.04541</c:v>
                </c:pt>
                <c:pt idx="4827">
                  <c:v>-1.51386</c:v>
                </c:pt>
                <c:pt idx="4828">
                  <c:v>-0.84238199999999996</c:v>
                </c:pt>
                <c:pt idx="4829">
                  <c:v>-1.4318500000000001</c:v>
                </c:pt>
                <c:pt idx="4830">
                  <c:v>-0.76687799999999995</c:v>
                </c:pt>
                <c:pt idx="4831">
                  <c:v>-1.3442799999999999</c:v>
                </c:pt>
                <c:pt idx="4832">
                  <c:v>-1.23167</c:v>
                </c:pt>
                <c:pt idx="4833">
                  <c:v>-0.58339300000000005</c:v>
                </c:pt>
                <c:pt idx="4834">
                  <c:v>-1.8245899999999999</c:v>
                </c:pt>
                <c:pt idx="4835">
                  <c:v>-0.18495600000000001</c:v>
                </c:pt>
                <c:pt idx="4836">
                  <c:v>-0.79175700000000004</c:v>
                </c:pt>
                <c:pt idx="4837">
                  <c:v>-2.1609799999999999</c:v>
                </c:pt>
                <c:pt idx="4838">
                  <c:v>-0.85465599999999997</c:v>
                </c:pt>
                <c:pt idx="4839">
                  <c:v>-1.73221</c:v>
                </c:pt>
                <c:pt idx="4840">
                  <c:v>-0.42622900000000002</c:v>
                </c:pt>
                <c:pt idx="4841">
                  <c:v>-5.5223000000000001E-2</c:v>
                </c:pt>
                <c:pt idx="4842">
                  <c:v>-2.4008799999999999</c:v>
                </c:pt>
                <c:pt idx="4843">
                  <c:v>-1.1148100000000001</c:v>
                </c:pt>
                <c:pt idx="4844">
                  <c:v>-1.4633100000000001</c:v>
                </c:pt>
                <c:pt idx="4845">
                  <c:v>0.24691099999999999</c:v>
                </c:pt>
                <c:pt idx="4846">
                  <c:v>-1.5221</c:v>
                </c:pt>
                <c:pt idx="4847">
                  <c:v>-2.01478</c:v>
                </c:pt>
                <c:pt idx="4848">
                  <c:v>0.53988400000000003</c:v>
                </c:pt>
                <c:pt idx="4849">
                  <c:v>-1.7336</c:v>
                </c:pt>
                <c:pt idx="4850">
                  <c:v>-0.86327500000000001</c:v>
                </c:pt>
                <c:pt idx="4851">
                  <c:v>-1.8353699999999999</c:v>
                </c:pt>
                <c:pt idx="4852">
                  <c:v>-6.2170000000000003E-3</c:v>
                </c:pt>
                <c:pt idx="4853">
                  <c:v>-1.49719</c:v>
                </c:pt>
                <c:pt idx="4854">
                  <c:v>-0.51272099999999998</c:v>
                </c:pt>
                <c:pt idx="4855">
                  <c:v>-1.7821199999999999</c:v>
                </c:pt>
                <c:pt idx="4856">
                  <c:v>-1.91265</c:v>
                </c:pt>
                <c:pt idx="4857">
                  <c:v>-1.3876599999999999</c:v>
                </c:pt>
                <c:pt idx="4858">
                  <c:v>-1.56559</c:v>
                </c:pt>
                <c:pt idx="4859">
                  <c:v>-2.16086</c:v>
                </c:pt>
                <c:pt idx="4860">
                  <c:v>-1.94963</c:v>
                </c:pt>
                <c:pt idx="4861">
                  <c:v>-1.03884</c:v>
                </c:pt>
                <c:pt idx="4862">
                  <c:v>-2.2147199999999998</c:v>
                </c:pt>
                <c:pt idx="4863">
                  <c:v>-1.29627</c:v>
                </c:pt>
                <c:pt idx="4864">
                  <c:v>-1.4770399999999999</c:v>
                </c:pt>
                <c:pt idx="4865">
                  <c:v>-2.3168600000000001</c:v>
                </c:pt>
                <c:pt idx="4866">
                  <c:v>-2.2405499999999998</c:v>
                </c:pt>
                <c:pt idx="4867">
                  <c:v>-2.1378699999999999</c:v>
                </c:pt>
                <c:pt idx="4868">
                  <c:v>0.62989499999999998</c:v>
                </c:pt>
                <c:pt idx="4869">
                  <c:v>-1.69492</c:v>
                </c:pt>
                <c:pt idx="4870">
                  <c:v>-0.83331100000000002</c:v>
                </c:pt>
                <c:pt idx="4871">
                  <c:v>-1.2987899999999999</c:v>
                </c:pt>
                <c:pt idx="4872">
                  <c:v>-0.97829900000000003</c:v>
                </c:pt>
                <c:pt idx="4873">
                  <c:v>-1.14073</c:v>
                </c:pt>
                <c:pt idx="4874">
                  <c:v>-0.80212499999999998</c:v>
                </c:pt>
                <c:pt idx="4875">
                  <c:v>-0.375948</c:v>
                </c:pt>
                <c:pt idx="4876">
                  <c:v>-1.8939600000000001</c:v>
                </c:pt>
                <c:pt idx="4877">
                  <c:v>-0.94043399999999999</c:v>
                </c:pt>
                <c:pt idx="4878">
                  <c:v>-1.7183600000000001</c:v>
                </c:pt>
                <c:pt idx="4879">
                  <c:v>-0.64990700000000001</c:v>
                </c:pt>
                <c:pt idx="4880">
                  <c:v>-1.6629400000000001</c:v>
                </c:pt>
                <c:pt idx="4881">
                  <c:v>1.0647200000000001</c:v>
                </c:pt>
                <c:pt idx="4882">
                  <c:v>0.67986800000000003</c:v>
                </c:pt>
                <c:pt idx="4883">
                  <c:v>-1.4166000000000001</c:v>
                </c:pt>
                <c:pt idx="4884">
                  <c:v>0.22747999999999999</c:v>
                </c:pt>
                <c:pt idx="4885">
                  <c:v>-1.45736</c:v>
                </c:pt>
                <c:pt idx="4886">
                  <c:v>-1.31545</c:v>
                </c:pt>
                <c:pt idx="4887">
                  <c:v>-2.26606</c:v>
                </c:pt>
                <c:pt idx="4888">
                  <c:v>-0.84650700000000001</c:v>
                </c:pt>
                <c:pt idx="4889">
                  <c:v>-0.90254000000000001</c:v>
                </c:pt>
                <c:pt idx="4890">
                  <c:v>-1.6633899999999999</c:v>
                </c:pt>
                <c:pt idx="4891">
                  <c:v>-1.1291800000000001</c:v>
                </c:pt>
                <c:pt idx="4892">
                  <c:v>-0.67675600000000002</c:v>
                </c:pt>
                <c:pt idx="4893">
                  <c:v>0.41165299999999999</c:v>
                </c:pt>
                <c:pt idx="4894">
                  <c:v>-1.6968799999999999</c:v>
                </c:pt>
                <c:pt idx="4895">
                  <c:v>-0.16531999999999999</c:v>
                </c:pt>
                <c:pt idx="4896">
                  <c:v>-0.89548899999999998</c:v>
                </c:pt>
                <c:pt idx="4897">
                  <c:v>1.00996</c:v>
                </c:pt>
                <c:pt idx="4898">
                  <c:v>-1.5554399999999999</c:v>
                </c:pt>
                <c:pt idx="4899">
                  <c:v>-0.47429100000000002</c:v>
                </c:pt>
                <c:pt idx="4900">
                  <c:v>-0.162964</c:v>
                </c:pt>
                <c:pt idx="4901">
                  <c:v>-0.87660000000000005</c:v>
                </c:pt>
                <c:pt idx="4902">
                  <c:v>-1.6795100000000001</c:v>
                </c:pt>
                <c:pt idx="4903">
                  <c:v>0.50342299999999995</c:v>
                </c:pt>
                <c:pt idx="4904">
                  <c:v>-2.2511399999999999</c:v>
                </c:pt>
                <c:pt idx="4905">
                  <c:v>0.97991700000000004</c:v>
                </c:pt>
                <c:pt idx="4906">
                  <c:v>-2.4397500000000001</c:v>
                </c:pt>
                <c:pt idx="4907">
                  <c:v>-1.0305E-2</c:v>
                </c:pt>
                <c:pt idx="4908">
                  <c:v>-1.0033399999999999</c:v>
                </c:pt>
                <c:pt idx="4909">
                  <c:v>-0.98640499999999998</c:v>
                </c:pt>
                <c:pt idx="4910">
                  <c:v>0.26946599999999998</c:v>
                </c:pt>
                <c:pt idx="4911">
                  <c:v>-2.2657400000000001</c:v>
                </c:pt>
                <c:pt idx="4912">
                  <c:v>-1.0009699999999999</c:v>
                </c:pt>
                <c:pt idx="4913">
                  <c:v>-1.9641900000000001</c:v>
                </c:pt>
                <c:pt idx="4914">
                  <c:v>-1.70262</c:v>
                </c:pt>
                <c:pt idx="4915">
                  <c:v>-0.74946000000000002</c:v>
                </c:pt>
                <c:pt idx="4916">
                  <c:v>-2.5110399999999999</c:v>
                </c:pt>
                <c:pt idx="4917">
                  <c:v>-2.3648600000000002</c:v>
                </c:pt>
                <c:pt idx="4918">
                  <c:v>-1.514</c:v>
                </c:pt>
                <c:pt idx="4919">
                  <c:v>-1.1120399999999999</c:v>
                </c:pt>
                <c:pt idx="4920">
                  <c:v>-1.3001199999999999</c:v>
                </c:pt>
                <c:pt idx="4921">
                  <c:v>-0.82517700000000005</c:v>
                </c:pt>
                <c:pt idx="4922">
                  <c:v>-1.03064</c:v>
                </c:pt>
                <c:pt idx="4923">
                  <c:v>0.63475099999999995</c:v>
                </c:pt>
                <c:pt idx="4924">
                  <c:v>-0.52526799999999996</c:v>
                </c:pt>
                <c:pt idx="4925">
                  <c:v>-1.0550600000000001</c:v>
                </c:pt>
                <c:pt idx="4926">
                  <c:v>-2.1872199999999999</c:v>
                </c:pt>
                <c:pt idx="4927">
                  <c:v>-1.54078</c:v>
                </c:pt>
                <c:pt idx="4928">
                  <c:v>0.91291599999999995</c:v>
                </c:pt>
                <c:pt idx="4929">
                  <c:v>-1.87663</c:v>
                </c:pt>
                <c:pt idx="4930">
                  <c:v>-0.840306</c:v>
                </c:pt>
                <c:pt idx="4931">
                  <c:v>0.71611899999999995</c:v>
                </c:pt>
                <c:pt idx="4932">
                  <c:v>-2.3334199999999998</c:v>
                </c:pt>
                <c:pt idx="4933">
                  <c:v>-1.53556</c:v>
                </c:pt>
                <c:pt idx="4934">
                  <c:v>-1.4470099999999999</c:v>
                </c:pt>
                <c:pt idx="4935">
                  <c:v>-1.9699800000000001</c:v>
                </c:pt>
                <c:pt idx="4936">
                  <c:v>-0.71716800000000003</c:v>
                </c:pt>
                <c:pt idx="4937">
                  <c:v>-1.0076400000000001</c:v>
                </c:pt>
                <c:pt idx="4938">
                  <c:v>1.8575999999999999E-2</c:v>
                </c:pt>
                <c:pt idx="4939">
                  <c:v>-0.78819700000000004</c:v>
                </c:pt>
                <c:pt idx="4940">
                  <c:v>-1.22071</c:v>
                </c:pt>
                <c:pt idx="4941">
                  <c:v>-1.6065499999999999</c:v>
                </c:pt>
                <c:pt idx="4942">
                  <c:v>-0.72110300000000005</c:v>
                </c:pt>
                <c:pt idx="4943">
                  <c:v>1.07284</c:v>
                </c:pt>
                <c:pt idx="4944">
                  <c:v>0.55848799999999998</c:v>
                </c:pt>
                <c:pt idx="4945">
                  <c:v>0.942743</c:v>
                </c:pt>
                <c:pt idx="4946">
                  <c:v>-1.3915900000000001</c:v>
                </c:pt>
                <c:pt idx="4947">
                  <c:v>-1.48078</c:v>
                </c:pt>
                <c:pt idx="4948">
                  <c:v>-4.4437999999999998E-2</c:v>
                </c:pt>
                <c:pt idx="4949">
                  <c:v>-0.68867</c:v>
                </c:pt>
                <c:pt idx="4950">
                  <c:v>-2.06867</c:v>
                </c:pt>
                <c:pt idx="4951">
                  <c:v>-1.7335700000000001</c:v>
                </c:pt>
                <c:pt idx="4952">
                  <c:v>-0.80648299999999995</c:v>
                </c:pt>
                <c:pt idx="4953">
                  <c:v>-0.47710999999999998</c:v>
                </c:pt>
                <c:pt idx="4954">
                  <c:v>-2.6031599999999999</c:v>
                </c:pt>
                <c:pt idx="4955">
                  <c:v>-0.47022900000000001</c:v>
                </c:pt>
                <c:pt idx="4956">
                  <c:v>-2.1279300000000001</c:v>
                </c:pt>
                <c:pt idx="4957">
                  <c:v>-1.5636300000000001</c:v>
                </c:pt>
                <c:pt idx="4958">
                  <c:v>-1.6956100000000001</c:v>
                </c:pt>
                <c:pt idx="4959">
                  <c:v>-1.2887</c:v>
                </c:pt>
                <c:pt idx="4960">
                  <c:v>-1.68777</c:v>
                </c:pt>
                <c:pt idx="4961">
                  <c:v>-0.764316</c:v>
                </c:pt>
                <c:pt idx="4962">
                  <c:v>-2.1450800000000001</c:v>
                </c:pt>
                <c:pt idx="4963">
                  <c:v>-2.2958699999999999</c:v>
                </c:pt>
                <c:pt idx="4964">
                  <c:v>-6.7704E-2</c:v>
                </c:pt>
                <c:pt idx="4965">
                  <c:v>-0.82104100000000002</c:v>
                </c:pt>
                <c:pt idx="4966">
                  <c:v>-2.0499299999999998</c:v>
                </c:pt>
                <c:pt idx="4967">
                  <c:v>-0.57393700000000003</c:v>
                </c:pt>
                <c:pt idx="4968">
                  <c:v>-1.73495</c:v>
                </c:pt>
                <c:pt idx="4969">
                  <c:v>-1.27074</c:v>
                </c:pt>
                <c:pt idx="4970">
                  <c:v>-1.4047700000000001</c:v>
                </c:pt>
                <c:pt idx="4971">
                  <c:v>0.11737599999999999</c:v>
                </c:pt>
                <c:pt idx="4972">
                  <c:v>-1.5614300000000001</c:v>
                </c:pt>
                <c:pt idx="4973">
                  <c:v>-1.27925</c:v>
                </c:pt>
                <c:pt idx="4974">
                  <c:v>0.85623400000000005</c:v>
                </c:pt>
                <c:pt idx="4975">
                  <c:v>-0.89428099999999999</c:v>
                </c:pt>
                <c:pt idx="4976">
                  <c:v>-2.7218499999999999</c:v>
                </c:pt>
                <c:pt idx="4977">
                  <c:v>-0.63921600000000001</c:v>
                </c:pt>
                <c:pt idx="4978">
                  <c:v>0.44976100000000002</c:v>
                </c:pt>
                <c:pt idx="4979">
                  <c:v>0.20760400000000001</c:v>
                </c:pt>
                <c:pt idx="4980">
                  <c:v>-1.90168</c:v>
                </c:pt>
                <c:pt idx="4981">
                  <c:v>0.81872100000000003</c:v>
                </c:pt>
                <c:pt idx="4982">
                  <c:v>-0.65266999999999997</c:v>
                </c:pt>
                <c:pt idx="4983">
                  <c:v>-0.52279699999999996</c:v>
                </c:pt>
                <c:pt idx="4984">
                  <c:v>-0.59797</c:v>
                </c:pt>
                <c:pt idx="4985">
                  <c:v>-0.397565</c:v>
                </c:pt>
                <c:pt idx="4986">
                  <c:v>-0.167435</c:v>
                </c:pt>
                <c:pt idx="4987">
                  <c:v>0.683917</c:v>
                </c:pt>
                <c:pt idx="4988">
                  <c:v>-0.113939</c:v>
                </c:pt>
                <c:pt idx="4989">
                  <c:v>-0.14574599999999999</c:v>
                </c:pt>
                <c:pt idx="4990">
                  <c:v>0.607012</c:v>
                </c:pt>
                <c:pt idx="4991">
                  <c:v>0.55574000000000001</c:v>
                </c:pt>
                <c:pt idx="4992">
                  <c:v>-1.6412899999999999</c:v>
                </c:pt>
                <c:pt idx="4993">
                  <c:v>-0.824021</c:v>
                </c:pt>
                <c:pt idx="4994">
                  <c:v>-0.93723199999999995</c:v>
                </c:pt>
                <c:pt idx="4995">
                  <c:v>-0.17399200000000001</c:v>
                </c:pt>
                <c:pt idx="4996">
                  <c:v>-0.375911</c:v>
                </c:pt>
                <c:pt idx="4997">
                  <c:v>0.668771</c:v>
                </c:pt>
                <c:pt idx="4998">
                  <c:v>-0.95726999999999995</c:v>
                </c:pt>
                <c:pt idx="4999">
                  <c:v>1.37093</c:v>
                </c:pt>
                <c:pt idx="5000">
                  <c:v>0.117532</c:v>
                </c:pt>
                <c:pt idx="5001">
                  <c:v>0.80191999999999997</c:v>
                </c:pt>
                <c:pt idx="5002">
                  <c:v>1.2518E-2</c:v>
                </c:pt>
                <c:pt idx="5003">
                  <c:v>4.9466000000000003E-2</c:v>
                </c:pt>
                <c:pt idx="5004">
                  <c:v>-9.2529E-2</c:v>
                </c:pt>
                <c:pt idx="5005">
                  <c:v>-1.0512000000000001E-2</c:v>
                </c:pt>
                <c:pt idx="5006">
                  <c:v>0.97539500000000001</c:v>
                </c:pt>
                <c:pt idx="5007">
                  <c:v>0.16986899999999999</c:v>
                </c:pt>
                <c:pt idx="5008">
                  <c:v>-9.0985999999999997E-2</c:v>
                </c:pt>
                <c:pt idx="5009">
                  <c:v>-0.95872000000000002</c:v>
                </c:pt>
                <c:pt idx="5010">
                  <c:v>-0.71479199999999998</c:v>
                </c:pt>
                <c:pt idx="5011">
                  <c:v>1.23464</c:v>
                </c:pt>
                <c:pt idx="5012">
                  <c:v>1.0579000000000001</c:v>
                </c:pt>
                <c:pt idx="5013">
                  <c:v>-0.54248300000000005</c:v>
                </c:pt>
                <c:pt idx="5014">
                  <c:v>-0.53435999999999995</c:v>
                </c:pt>
                <c:pt idx="5015">
                  <c:v>0.39354499999999998</c:v>
                </c:pt>
                <c:pt idx="5016">
                  <c:v>1.01322</c:v>
                </c:pt>
                <c:pt idx="5017">
                  <c:v>0.31212099999999998</c:v>
                </c:pt>
                <c:pt idx="5018">
                  <c:v>0.114749</c:v>
                </c:pt>
                <c:pt idx="5019">
                  <c:v>-1.6625300000000001</c:v>
                </c:pt>
                <c:pt idx="5020">
                  <c:v>-0.71666300000000005</c:v>
                </c:pt>
                <c:pt idx="5021">
                  <c:v>-1.45591</c:v>
                </c:pt>
                <c:pt idx="5022">
                  <c:v>-1.6714199999999999</c:v>
                </c:pt>
                <c:pt idx="5023">
                  <c:v>-0.145756</c:v>
                </c:pt>
                <c:pt idx="5024">
                  <c:v>-0.82828199999999996</c:v>
                </c:pt>
                <c:pt idx="5025">
                  <c:v>-0.71431500000000003</c:v>
                </c:pt>
                <c:pt idx="5026">
                  <c:v>-0.91291900000000004</c:v>
                </c:pt>
                <c:pt idx="5027">
                  <c:v>0.45141399999999998</c:v>
                </c:pt>
                <c:pt idx="5028">
                  <c:v>0.74073900000000004</c:v>
                </c:pt>
                <c:pt idx="5029">
                  <c:v>-0.51319800000000004</c:v>
                </c:pt>
                <c:pt idx="5030">
                  <c:v>0.25656600000000002</c:v>
                </c:pt>
                <c:pt idx="5031">
                  <c:v>0.35762699999999997</c:v>
                </c:pt>
                <c:pt idx="5032">
                  <c:v>-0.40837400000000001</c:v>
                </c:pt>
                <c:pt idx="5033">
                  <c:v>0.67133100000000001</c:v>
                </c:pt>
                <c:pt idx="5034">
                  <c:v>-0.66634499999999997</c:v>
                </c:pt>
                <c:pt idx="5035">
                  <c:v>-0.12928100000000001</c:v>
                </c:pt>
                <c:pt idx="5036">
                  <c:v>-0.68677900000000003</c:v>
                </c:pt>
                <c:pt idx="5037">
                  <c:v>0.27838200000000002</c:v>
                </c:pt>
                <c:pt idx="5038">
                  <c:v>-1.29562</c:v>
                </c:pt>
                <c:pt idx="5039">
                  <c:v>-6.8664000000000003E-2</c:v>
                </c:pt>
                <c:pt idx="5040">
                  <c:v>-0.77988000000000002</c:v>
                </c:pt>
                <c:pt idx="5041">
                  <c:v>0.192053</c:v>
                </c:pt>
                <c:pt idx="5042">
                  <c:v>-1.4361600000000001</c:v>
                </c:pt>
                <c:pt idx="5043">
                  <c:v>-0.51064500000000002</c:v>
                </c:pt>
                <c:pt idx="5044">
                  <c:v>0.631081</c:v>
                </c:pt>
                <c:pt idx="5045">
                  <c:v>0.45338400000000001</c:v>
                </c:pt>
                <c:pt idx="5046">
                  <c:v>9.0176000000000006E-2</c:v>
                </c:pt>
                <c:pt idx="5047">
                  <c:v>0.414794</c:v>
                </c:pt>
                <c:pt idx="5048">
                  <c:v>0.27459899999999998</c:v>
                </c:pt>
                <c:pt idx="5049">
                  <c:v>8.8158E-2</c:v>
                </c:pt>
                <c:pt idx="5050">
                  <c:v>0.30018499999999998</c:v>
                </c:pt>
                <c:pt idx="5051">
                  <c:v>0.48300100000000001</c:v>
                </c:pt>
                <c:pt idx="5052">
                  <c:v>8.7370000000000003E-2</c:v>
                </c:pt>
                <c:pt idx="5053">
                  <c:v>0.20932200000000001</c:v>
                </c:pt>
                <c:pt idx="5054">
                  <c:v>0.67256099999999996</c:v>
                </c:pt>
                <c:pt idx="5055">
                  <c:v>0.13395899999999999</c:v>
                </c:pt>
                <c:pt idx="5056">
                  <c:v>0.38678899999999999</c:v>
                </c:pt>
                <c:pt idx="5057">
                  <c:v>-1.1121000000000001E-2</c:v>
                </c:pt>
                <c:pt idx="5058">
                  <c:v>-0.19011500000000001</c:v>
                </c:pt>
                <c:pt idx="5059">
                  <c:v>-0.26518999999999998</c:v>
                </c:pt>
                <c:pt idx="5060">
                  <c:v>-5.1085999999999999E-2</c:v>
                </c:pt>
                <c:pt idx="5061">
                  <c:v>0.614093</c:v>
                </c:pt>
                <c:pt idx="5062">
                  <c:v>0.76527299999999998</c:v>
                </c:pt>
                <c:pt idx="5063">
                  <c:v>-1.0567299999999999</c:v>
                </c:pt>
                <c:pt idx="5064">
                  <c:v>-0.99657700000000005</c:v>
                </c:pt>
                <c:pt idx="5065">
                  <c:v>0.40832499999999999</c:v>
                </c:pt>
                <c:pt idx="5066">
                  <c:v>-0.12889500000000001</c:v>
                </c:pt>
                <c:pt idx="5067">
                  <c:v>0.42559000000000002</c:v>
                </c:pt>
                <c:pt idx="5068">
                  <c:v>0.761826</c:v>
                </c:pt>
                <c:pt idx="5069">
                  <c:v>-0.51435900000000001</c:v>
                </c:pt>
                <c:pt idx="5070">
                  <c:v>-0.219831</c:v>
                </c:pt>
                <c:pt idx="5071">
                  <c:v>-0.71828199999999998</c:v>
                </c:pt>
                <c:pt idx="5072">
                  <c:v>-0.91270300000000004</c:v>
                </c:pt>
                <c:pt idx="5073">
                  <c:v>-1.2801199999999999</c:v>
                </c:pt>
                <c:pt idx="5074">
                  <c:v>0.15698000000000001</c:v>
                </c:pt>
                <c:pt idx="5075">
                  <c:v>0.40279799999999999</c:v>
                </c:pt>
                <c:pt idx="5076">
                  <c:v>0.54117700000000002</c:v>
                </c:pt>
                <c:pt idx="5077">
                  <c:v>0.62825500000000001</c:v>
                </c:pt>
                <c:pt idx="5078">
                  <c:v>0.61280100000000004</c:v>
                </c:pt>
                <c:pt idx="5079">
                  <c:v>0.63552200000000003</c:v>
                </c:pt>
                <c:pt idx="5080">
                  <c:v>0.42353299999999999</c:v>
                </c:pt>
                <c:pt idx="5081">
                  <c:v>3.5769999999999999E-3</c:v>
                </c:pt>
                <c:pt idx="5082">
                  <c:v>-6.0380999999999997E-2</c:v>
                </c:pt>
                <c:pt idx="5083">
                  <c:v>0.39589299999999999</c:v>
                </c:pt>
                <c:pt idx="5084">
                  <c:v>-1.19415</c:v>
                </c:pt>
                <c:pt idx="5085">
                  <c:v>0.36937799999999998</c:v>
                </c:pt>
                <c:pt idx="5086">
                  <c:v>-0.79826600000000003</c:v>
                </c:pt>
                <c:pt idx="5087">
                  <c:v>-7.3563000000000003E-2</c:v>
                </c:pt>
                <c:pt idx="5088">
                  <c:v>0.44898399999999999</c:v>
                </c:pt>
                <c:pt idx="5089">
                  <c:v>0.72031699999999999</c:v>
                </c:pt>
                <c:pt idx="5090">
                  <c:v>-0.23258499999999999</c:v>
                </c:pt>
                <c:pt idx="5091">
                  <c:v>0.50482499999999997</c:v>
                </c:pt>
                <c:pt idx="5092">
                  <c:v>0.35083500000000001</c:v>
                </c:pt>
                <c:pt idx="5093">
                  <c:v>-0.69029499999999999</c:v>
                </c:pt>
                <c:pt idx="5094">
                  <c:v>-4.8467000000000003E-2</c:v>
                </c:pt>
                <c:pt idx="5095">
                  <c:v>0.80248799999999998</c:v>
                </c:pt>
                <c:pt idx="5096">
                  <c:v>0.94081300000000001</c:v>
                </c:pt>
                <c:pt idx="5097">
                  <c:v>-0.44791599999999998</c:v>
                </c:pt>
                <c:pt idx="5098">
                  <c:v>-0.34965400000000002</c:v>
                </c:pt>
                <c:pt idx="5099">
                  <c:v>-0.17222799999999999</c:v>
                </c:pt>
                <c:pt idx="5100">
                  <c:v>-1.2088399999999999</c:v>
                </c:pt>
                <c:pt idx="5101">
                  <c:v>6.4688999999999997E-2</c:v>
                </c:pt>
                <c:pt idx="5102">
                  <c:v>0.60944200000000004</c:v>
                </c:pt>
                <c:pt idx="5103">
                  <c:v>0.45919700000000002</c:v>
                </c:pt>
                <c:pt idx="5104">
                  <c:v>-0.35733900000000002</c:v>
                </c:pt>
                <c:pt idx="5105">
                  <c:v>-5.8790000000000002E-2</c:v>
                </c:pt>
                <c:pt idx="5106">
                  <c:v>0.37173699999999998</c:v>
                </c:pt>
                <c:pt idx="5107">
                  <c:v>-0.99716400000000005</c:v>
                </c:pt>
                <c:pt idx="5108">
                  <c:v>9.9477999999999997E-2</c:v>
                </c:pt>
                <c:pt idx="5109">
                  <c:v>0.492199</c:v>
                </c:pt>
                <c:pt idx="5110">
                  <c:v>-0.48486400000000002</c:v>
                </c:pt>
                <c:pt idx="5111">
                  <c:v>0.888818</c:v>
                </c:pt>
                <c:pt idx="5112">
                  <c:v>0.46764</c:v>
                </c:pt>
                <c:pt idx="5113">
                  <c:v>-0.21748000000000001</c:v>
                </c:pt>
                <c:pt idx="5114">
                  <c:v>0.55669199999999996</c:v>
                </c:pt>
                <c:pt idx="5115">
                  <c:v>-0.147509</c:v>
                </c:pt>
                <c:pt idx="5116">
                  <c:v>-0.40428399999999998</c:v>
                </c:pt>
                <c:pt idx="5117">
                  <c:v>-0.32330700000000001</c:v>
                </c:pt>
                <c:pt idx="5118">
                  <c:v>0.30866300000000002</c:v>
                </c:pt>
                <c:pt idx="5119">
                  <c:v>0.45581899999999997</c:v>
                </c:pt>
                <c:pt idx="5120">
                  <c:v>0.79378800000000005</c:v>
                </c:pt>
                <c:pt idx="5121">
                  <c:v>0.25387500000000002</c:v>
                </c:pt>
                <c:pt idx="5122">
                  <c:v>-0.81848500000000002</c:v>
                </c:pt>
                <c:pt idx="5123">
                  <c:v>0.34231299999999998</c:v>
                </c:pt>
                <c:pt idx="5124">
                  <c:v>0.80176000000000003</c:v>
                </c:pt>
                <c:pt idx="5125">
                  <c:v>7.9801999999999998E-2</c:v>
                </c:pt>
                <c:pt idx="5126">
                  <c:v>-0.27055299999999999</c:v>
                </c:pt>
                <c:pt idx="5127">
                  <c:v>0.66832599999999998</c:v>
                </c:pt>
                <c:pt idx="5128">
                  <c:v>0.84030800000000005</c:v>
                </c:pt>
                <c:pt idx="5129">
                  <c:v>0.105266</c:v>
                </c:pt>
                <c:pt idx="5130">
                  <c:v>-1.0431699999999999</c:v>
                </c:pt>
                <c:pt idx="5131">
                  <c:v>-0.53584200000000004</c:v>
                </c:pt>
                <c:pt idx="5132">
                  <c:v>-1.012</c:v>
                </c:pt>
                <c:pt idx="5133">
                  <c:v>0.3805</c:v>
                </c:pt>
                <c:pt idx="5134">
                  <c:v>-1.12056</c:v>
                </c:pt>
                <c:pt idx="5135">
                  <c:v>-0.87122100000000002</c:v>
                </c:pt>
                <c:pt idx="5136">
                  <c:v>-0.93718100000000004</c:v>
                </c:pt>
                <c:pt idx="5137">
                  <c:v>-0.58566799999999997</c:v>
                </c:pt>
                <c:pt idx="5138">
                  <c:v>-0.61652499999999999</c:v>
                </c:pt>
                <c:pt idx="5139">
                  <c:v>-0.69972299999999998</c:v>
                </c:pt>
                <c:pt idx="5140">
                  <c:v>-0.17974000000000001</c:v>
                </c:pt>
                <c:pt idx="5141">
                  <c:v>-0.115635</c:v>
                </c:pt>
                <c:pt idx="5142">
                  <c:v>-0.69657800000000003</c:v>
                </c:pt>
                <c:pt idx="5143">
                  <c:v>-0.31925500000000001</c:v>
                </c:pt>
                <c:pt idx="5144">
                  <c:v>0.51623600000000003</c:v>
                </c:pt>
                <c:pt idx="5145">
                  <c:v>0.51110800000000001</c:v>
                </c:pt>
                <c:pt idx="5146">
                  <c:v>7.1068000000000006E-2</c:v>
                </c:pt>
                <c:pt idx="5147">
                  <c:v>-1.1148400000000001</c:v>
                </c:pt>
                <c:pt idx="5148">
                  <c:v>-0.50023799999999996</c:v>
                </c:pt>
                <c:pt idx="5149">
                  <c:v>1.04358</c:v>
                </c:pt>
                <c:pt idx="5150">
                  <c:v>-0.49926900000000002</c:v>
                </c:pt>
                <c:pt idx="5151">
                  <c:v>0.64432900000000004</c:v>
                </c:pt>
                <c:pt idx="5152">
                  <c:v>0.204149</c:v>
                </c:pt>
                <c:pt idx="5153">
                  <c:v>4.2125000000000003E-2</c:v>
                </c:pt>
                <c:pt idx="5154">
                  <c:v>0.293929</c:v>
                </c:pt>
                <c:pt idx="5155">
                  <c:v>-0.65065099999999998</c:v>
                </c:pt>
                <c:pt idx="5156">
                  <c:v>1.6733000000000001E-2</c:v>
                </c:pt>
                <c:pt idx="5157">
                  <c:v>-0.28870899999999999</c:v>
                </c:pt>
                <c:pt idx="5158">
                  <c:v>-0.219724</c:v>
                </c:pt>
                <c:pt idx="5159">
                  <c:v>1.11982</c:v>
                </c:pt>
                <c:pt idx="5160">
                  <c:v>-1.27291</c:v>
                </c:pt>
                <c:pt idx="5161">
                  <c:v>0.64993999999999996</c:v>
                </c:pt>
                <c:pt idx="5162">
                  <c:v>0.47219699999999998</c:v>
                </c:pt>
                <c:pt idx="5163">
                  <c:v>0.67003599999999996</c:v>
                </c:pt>
                <c:pt idx="5164">
                  <c:v>-0.180141</c:v>
                </c:pt>
                <c:pt idx="5165">
                  <c:v>0.56176199999999998</c:v>
                </c:pt>
                <c:pt idx="5166">
                  <c:v>0.51985000000000003</c:v>
                </c:pt>
                <c:pt idx="5167">
                  <c:v>-0.30729000000000001</c:v>
                </c:pt>
                <c:pt idx="5168">
                  <c:v>1.2380800000000001</c:v>
                </c:pt>
                <c:pt idx="5169">
                  <c:v>0.77095800000000003</c:v>
                </c:pt>
                <c:pt idx="5170">
                  <c:v>0.675647</c:v>
                </c:pt>
                <c:pt idx="5171">
                  <c:v>0.82895300000000005</c:v>
                </c:pt>
                <c:pt idx="5172">
                  <c:v>-9.3468999999999997E-2</c:v>
                </c:pt>
                <c:pt idx="5173">
                  <c:v>-0.108233</c:v>
                </c:pt>
                <c:pt idx="5174">
                  <c:v>0.294151</c:v>
                </c:pt>
                <c:pt idx="5175">
                  <c:v>-0.45131900000000003</c:v>
                </c:pt>
                <c:pt idx="5176">
                  <c:v>-0.63598100000000002</c:v>
                </c:pt>
                <c:pt idx="5177">
                  <c:v>0.29993999999999998</c:v>
                </c:pt>
                <c:pt idx="5178">
                  <c:v>0.69281400000000004</c:v>
                </c:pt>
                <c:pt idx="5179">
                  <c:v>1.24112</c:v>
                </c:pt>
                <c:pt idx="5180">
                  <c:v>0.53959999999999997</c:v>
                </c:pt>
                <c:pt idx="5181">
                  <c:v>0.95203599999999999</c:v>
                </c:pt>
                <c:pt idx="5182">
                  <c:v>0.70945000000000003</c:v>
                </c:pt>
                <c:pt idx="5183">
                  <c:v>0.88129100000000005</c:v>
                </c:pt>
                <c:pt idx="5184">
                  <c:v>0.79544700000000002</c:v>
                </c:pt>
                <c:pt idx="5185">
                  <c:v>0.96965000000000001</c:v>
                </c:pt>
                <c:pt idx="5186">
                  <c:v>0.83772599999999997</c:v>
                </c:pt>
                <c:pt idx="5187">
                  <c:v>0.34334999999999999</c:v>
                </c:pt>
                <c:pt idx="5188">
                  <c:v>1.0578700000000001</c:v>
                </c:pt>
                <c:pt idx="5189">
                  <c:v>0.96547799999999995</c:v>
                </c:pt>
                <c:pt idx="5190">
                  <c:v>0.75255300000000003</c:v>
                </c:pt>
                <c:pt idx="5191">
                  <c:v>-0.28362100000000001</c:v>
                </c:pt>
                <c:pt idx="5192">
                  <c:v>0.90374900000000002</c:v>
                </c:pt>
                <c:pt idx="5193">
                  <c:v>-0.28264099999999998</c:v>
                </c:pt>
                <c:pt idx="5194">
                  <c:v>-0.51733399999999996</c:v>
                </c:pt>
                <c:pt idx="5195">
                  <c:v>1.17581</c:v>
                </c:pt>
                <c:pt idx="5196">
                  <c:v>3.6886000000000002E-2</c:v>
                </c:pt>
                <c:pt idx="5197">
                  <c:v>0.80631799999999998</c:v>
                </c:pt>
                <c:pt idx="5198">
                  <c:v>0.77587399999999995</c:v>
                </c:pt>
                <c:pt idx="5199">
                  <c:v>-0.56614299999999995</c:v>
                </c:pt>
                <c:pt idx="5200">
                  <c:v>-0.17769199999999999</c:v>
                </c:pt>
                <c:pt idx="5201">
                  <c:v>-1.31026</c:v>
                </c:pt>
                <c:pt idx="5202">
                  <c:v>-0.98856999999999995</c:v>
                </c:pt>
                <c:pt idx="5203">
                  <c:v>-1.9416500000000001</c:v>
                </c:pt>
                <c:pt idx="5204">
                  <c:v>-0.70345599999999997</c:v>
                </c:pt>
                <c:pt idx="5205">
                  <c:v>-1.3220000000000001</c:v>
                </c:pt>
                <c:pt idx="5206">
                  <c:v>0.47353200000000001</c:v>
                </c:pt>
                <c:pt idx="5207">
                  <c:v>0.785802</c:v>
                </c:pt>
                <c:pt idx="5208">
                  <c:v>-9.4403000000000001E-2</c:v>
                </c:pt>
                <c:pt idx="5209">
                  <c:v>-1.2650300000000001</c:v>
                </c:pt>
                <c:pt idx="5210">
                  <c:v>1.1974800000000001</c:v>
                </c:pt>
                <c:pt idx="5211">
                  <c:v>-0.40133400000000002</c:v>
                </c:pt>
                <c:pt idx="5212">
                  <c:v>-1.34812</c:v>
                </c:pt>
                <c:pt idx="5213">
                  <c:v>-0.85608399999999996</c:v>
                </c:pt>
                <c:pt idx="5214">
                  <c:v>1.0294700000000001</c:v>
                </c:pt>
                <c:pt idx="5215">
                  <c:v>-0.185223</c:v>
                </c:pt>
                <c:pt idx="5216">
                  <c:v>0.65795899999999996</c:v>
                </c:pt>
                <c:pt idx="5217">
                  <c:v>-0.32414799999999999</c:v>
                </c:pt>
                <c:pt idx="5218">
                  <c:v>0.62221400000000004</c:v>
                </c:pt>
                <c:pt idx="5219">
                  <c:v>0.88924800000000004</c:v>
                </c:pt>
                <c:pt idx="5220">
                  <c:v>-1.05338</c:v>
                </c:pt>
                <c:pt idx="5221">
                  <c:v>0.90294600000000003</c:v>
                </c:pt>
                <c:pt idx="5222">
                  <c:v>-0.60196400000000005</c:v>
                </c:pt>
                <c:pt idx="5223">
                  <c:v>0.128105</c:v>
                </c:pt>
                <c:pt idx="5224">
                  <c:v>0.48094799999999999</c:v>
                </c:pt>
                <c:pt idx="5225">
                  <c:v>-1.1590800000000001</c:v>
                </c:pt>
                <c:pt idx="5226">
                  <c:v>-1.5246999999999999</c:v>
                </c:pt>
                <c:pt idx="5227">
                  <c:v>-1.00213</c:v>
                </c:pt>
                <c:pt idx="5228">
                  <c:v>-0.67987799999999998</c:v>
                </c:pt>
                <c:pt idx="5229">
                  <c:v>8.2472000000000004E-2</c:v>
                </c:pt>
                <c:pt idx="5230">
                  <c:v>-2.0386899999999999</c:v>
                </c:pt>
                <c:pt idx="5231">
                  <c:v>-0.60292599999999996</c:v>
                </c:pt>
                <c:pt idx="5232">
                  <c:v>-1.7671399999999999</c:v>
                </c:pt>
                <c:pt idx="5233">
                  <c:v>-0.26344299999999998</c:v>
                </c:pt>
                <c:pt idx="5234">
                  <c:v>-1.5969100000000001</c:v>
                </c:pt>
                <c:pt idx="5235">
                  <c:v>-1.3423099999999999</c:v>
                </c:pt>
                <c:pt idx="5236">
                  <c:v>0.84304000000000001</c:v>
                </c:pt>
                <c:pt idx="5237">
                  <c:v>-1.27956</c:v>
                </c:pt>
                <c:pt idx="5238">
                  <c:v>-1.40896</c:v>
                </c:pt>
                <c:pt idx="5239">
                  <c:v>-0.48514099999999999</c:v>
                </c:pt>
                <c:pt idx="5240">
                  <c:v>-1.56006</c:v>
                </c:pt>
                <c:pt idx="5241">
                  <c:v>-1.0188699999999999</c:v>
                </c:pt>
                <c:pt idx="5242">
                  <c:v>-1.7906200000000001</c:v>
                </c:pt>
                <c:pt idx="5243">
                  <c:v>-1.8062199999999999</c:v>
                </c:pt>
                <c:pt idx="5244">
                  <c:v>-0.94635499999999995</c:v>
                </c:pt>
                <c:pt idx="5245">
                  <c:v>-0.609213</c:v>
                </c:pt>
                <c:pt idx="5246">
                  <c:v>-0.16637399999999999</c:v>
                </c:pt>
                <c:pt idx="5247">
                  <c:v>-0.79076299999999999</c:v>
                </c:pt>
                <c:pt idx="5248">
                  <c:v>-0.978576</c:v>
                </c:pt>
                <c:pt idx="5249">
                  <c:v>-1.4609300000000001</c:v>
                </c:pt>
                <c:pt idx="5250">
                  <c:v>-0.37291200000000002</c:v>
                </c:pt>
                <c:pt idx="5251">
                  <c:v>-2.10338</c:v>
                </c:pt>
                <c:pt idx="5252">
                  <c:v>-0.32794499999999999</c:v>
                </c:pt>
                <c:pt idx="5253">
                  <c:v>-1.8669500000000001</c:v>
                </c:pt>
                <c:pt idx="5254">
                  <c:v>-1.79769</c:v>
                </c:pt>
                <c:pt idx="5255">
                  <c:v>-0.98877300000000001</c:v>
                </c:pt>
                <c:pt idx="5256">
                  <c:v>-0.59356799999999998</c:v>
                </c:pt>
                <c:pt idx="5257">
                  <c:v>-1.4012100000000001</c:v>
                </c:pt>
                <c:pt idx="5258">
                  <c:v>-0.99920200000000003</c:v>
                </c:pt>
                <c:pt idx="5259">
                  <c:v>-0.80783199999999999</c:v>
                </c:pt>
                <c:pt idx="5260">
                  <c:v>-1.7194400000000001</c:v>
                </c:pt>
                <c:pt idx="5261">
                  <c:v>-2.2087599999999998</c:v>
                </c:pt>
                <c:pt idx="5262">
                  <c:v>-1.1238900000000001</c:v>
                </c:pt>
                <c:pt idx="5263">
                  <c:v>-0.34948099999999999</c:v>
                </c:pt>
                <c:pt idx="5264">
                  <c:v>-1.3004800000000001</c:v>
                </c:pt>
                <c:pt idx="5265">
                  <c:v>-1.2883599999999999</c:v>
                </c:pt>
                <c:pt idx="5266">
                  <c:v>-1.9921</c:v>
                </c:pt>
                <c:pt idx="5267">
                  <c:v>-1.0165299999999999</c:v>
                </c:pt>
                <c:pt idx="5268">
                  <c:v>-1.2284900000000001</c:v>
                </c:pt>
                <c:pt idx="5269">
                  <c:v>-1.0571200000000001</c:v>
                </c:pt>
                <c:pt idx="5270">
                  <c:v>-2.0937999999999999</c:v>
                </c:pt>
                <c:pt idx="5271">
                  <c:v>1.24282</c:v>
                </c:pt>
                <c:pt idx="5272">
                  <c:v>-0.88914800000000005</c:v>
                </c:pt>
                <c:pt idx="5273">
                  <c:v>-1.7769200000000001</c:v>
                </c:pt>
                <c:pt idx="5274">
                  <c:v>-0.65183500000000005</c:v>
                </c:pt>
                <c:pt idx="5275">
                  <c:v>-2.0709200000000001</c:v>
                </c:pt>
                <c:pt idx="5276">
                  <c:v>-1.49465</c:v>
                </c:pt>
                <c:pt idx="5277">
                  <c:v>-0.83177900000000005</c:v>
                </c:pt>
                <c:pt idx="5278">
                  <c:v>-1.4400500000000001</c:v>
                </c:pt>
                <c:pt idx="5279">
                  <c:v>-1.3209299999999999</c:v>
                </c:pt>
                <c:pt idx="5280">
                  <c:v>-2.0311400000000002</c:v>
                </c:pt>
                <c:pt idx="5281">
                  <c:v>0.102053</c:v>
                </c:pt>
                <c:pt idx="5282">
                  <c:v>-1.68893</c:v>
                </c:pt>
                <c:pt idx="5283">
                  <c:v>-0.67278199999999999</c:v>
                </c:pt>
                <c:pt idx="5284">
                  <c:v>-0.793686</c:v>
                </c:pt>
                <c:pt idx="5285">
                  <c:v>-2.2478400000000001</c:v>
                </c:pt>
                <c:pt idx="5286">
                  <c:v>0.40481800000000001</c:v>
                </c:pt>
                <c:pt idx="5287">
                  <c:v>-1.40313</c:v>
                </c:pt>
                <c:pt idx="5288">
                  <c:v>-1.1751100000000001</c:v>
                </c:pt>
                <c:pt idx="5289">
                  <c:v>-0.98582800000000004</c:v>
                </c:pt>
                <c:pt idx="5290">
                  <c:v>-1.08765</c:v>
                </c:pt>
                <c:pt idx="5291">
                  <c:v>0.122502</c:v>
                </c:pt>
                <c:pt idx="5292">
                  <c:v>-1.7745200000000001</c:v>
                </c:pt>
                <c:pt idx="5293">
                  <c:v>-0.86133800000000005</c:v>
                </c:pt>
                <c:pt idx="5294">
                  <c:v>-0.33345999999999998</c:v>
                </c:pt>
                <c:pt idx="5295">
                  <c:v>-0.16275600000000001</c:v>
                </c:pt>
                <c:pt idx="5296">
                  <c:v>-0.107685</c:v>
                </c:pt>
                <c:pt idx="5297">
                  <c:v>0.62176399999999998</c:v>
                </c:pt>
                <c:pt idx="5298">
                  <c:v>-1.2104999999999999</c:v>
                </c:pt>
                <c:pt idx="5299">
                  <c:v>-0.30344500000000002</c:v>
                </c:pt>
                <c:pt idx="5300">
                  <c:v>1.9321999999999999E-2</c:v>
                </c:pt>
                <c:pt idx="5301">
                  <c:v>0.62568000000000001</c:v>
                </c:pt>
                <c:pt idx="5302">
                  <c:v>-1.97123</c:v>
                </c:pt>
                <c:pt idx="5303">
                  <c:v>-1.7333700000000001</c:v>
                </c:pt>
                <c:pt idx="5304">
                  <c:v>1.0174700000000001</c:v>
                </c:pt>
                <c:pt idx="5305">
                  <c:v>-1.3544799999999999</c:v>
                </c:pt>
                <c:pt idx="5306">
                  <c:v>-1.4732700000000001</c:v>
                </c:pt>
                <c:pt idx="5307">
                  <c:v>-1.6709499999999999</c:v>
                </c:pt>
                <c:pt idx="5308">
                  <c:v>-7.0397000000000001E-2</c:v>
                </c:pt>
                <c:pt idx="5309">
                  <c:v>0.62686600000000003</c:v>
                </c:pt>
                <c:pt idx="5310">
                  <c:v>-0.89803500000000003</c:v>
                </c:pt>
                <c:pt idx="5311">
                  <c:v>1.1247400000000001</c:v>
                </c:pt>
                <c:pt idx="5312">
                  <c:v>-0.73172499999999996</c:v>
                </c:pt>
                <c:pt idx="5313">
                  <c:v>-0.19253500000000001</c:v>
                </c:pt>
                <c:pt idx="5314">
                  <c:v>-0.67160799999999998</c:v>
                </c:pt>
                <c:pt idx="5315">
                  <c:v>0.42375800000000002</c:v>
                </c:pt>
                <c:pt idx="5316">
                  <c:v>-1.9156200000000001</c:v>
                </c:pt>
                <c:pt idx="5317">
                  <c:v>0.27700999999999998</c:v>
                </c:pt>
                <c:pt idx="5318">
                  <c:v>-1.5786899999999999</c:v>
                </c:pt>
                <c:pt idx="5319">
                  <c:v>-0.129439</c:v>
                </c:pt>
                <c:pt idx="5320">
                  <c:v>-0.38147700000000001</c:v>
                </c:pt>
                <c:pt idx="5321">
                  <c:v>-5.0716999999999998E-2</c:v>
                </c:pt>
                <c:pt idx="5322">
                  <c:v>-0.818882</c:v>
                </c:pt>
                <c:pt idx="5323">
                  <c:v>1.0780799999999999</c:v>
                </c:pt>
                <c:pt idx="5324">
                  <c:v>0.47433799999999998</c:v>
                </c:pt>
                <c:pt idx="5325">
                  <c:v>-1.23756</c:v>
                </c:pt>
                <c:pt idx="5326">
                  <c:v>-1.1914899999999999</c:v>
                </c:pt>
                <c:pt idx="5327">
                  <c:v>-0.115457</c:v>
                </c:pt>
                <c:pt idx="5328">
                  <c:v>-0.885575</c:v>
                </c:pt>
                <c:pt idx="5329">
                  <c:v>-0.30664799999999998</c:v>
                </c:pt>
                <c:pt idx="5330">
                  <c:v>-0.68891500000000006</c:v>
                </c:pt>
                <c:pt idx="5331">
                  <c:v>0.58718400000000004</c:v>
                </c:pt>
                <c:pt idx="5332">
                  <c:v>-1.0426200000000001</c:v>
                </c:pt>
                <c:pt idx="5333">
                  <c:v>-1.64438</c:v>
                </c:pt>
                <c:pt idx="5334">
                  <c:v>-1.2351799999999999</c:v>
                </c:pt>
                <c:pt idx="5335">
                  <c:v>-4.5919999999999997E-3</c:v>
                </c:pt>
                <c:pt idx="5336">
                  <c:v>-0.420987</c:v>
                </c:pt>
                <c:pt idx="5337">
                  <c:v>-7.5717999999999994E-2</c:v>
                </c:pt>
                <c:pt idx="5338">
                  <c:v>-1.1706000000000001</c:v>
                </c:pt>
                <c:pt idx="5339">
                  <c:v>-1.1489199999999999</c:v>
                </c:pt>
                <c:pt idx="5340">
                  <c:v>-0.23703099999999999</c:v>
                </c:pt>
                <c:pt idx="5341">
                  <c:v>-0.141988</c:v>
                </c:pt>
                <c:pt idx="5342">
                  <c:v>0.255247</c:v>
                </c:pt>
                <c:pt idx="5343">
                  <c:v>-0.87957799999999997</c:v>
                </c:pt>
                <c:pt idx="5344">
                  <c:v>-1.3839399999999999</c:v>
                </c:pt>
                <c:pt idx="5345">
                  <c:v>-0.60756500000000002</c:v>
                </c:pt>
                <c:pt idx="5346">
                  <c:v>-0.32625500000000002</c:v>
                </c:pt>
                <c:pt idx="5347">
                  <c:v>-0.29668800000000001</c:v>
                </c:pt>
                <c:pt idx="5348">
                  <c:v>-0.48430600000000001</c:v>
                </c:pt>
                <c:pt idx="5349">
                  <c:v>-0.21207300000000001</c:v>
                </c:pt>
                <c:pt idx="5350">
                  <c:v>-1.20797</c:v>
                </c:pt>
                <c:pt idx="5351">
                  <c:v>0.71795699999999996</c:v>
                </c:pt>
                <c:pt idx="5352">
                  <c:v>4.0225999999999998E-2</c:v>
                </c:pt>
                <c:pt idx="5353">
                  <c:v>0.235323</c:v>
                </c:pt>
                <c:pt idx="5354">
                  <c:v>-0.94476599999999999</c:v>
                </c:pt>
                <c:pt idx="5355">
                  <c:v>0.73632699999999995</c:v>
                </c:pt>
                <c:pt idx="5356">
                  <c:v>0.40761999999999998</c:v>
                </c:pt>
                <c:pt idx="5357">
                  <c:v>-1.93319</c:v>
                </c:pt>
                <c:pt idx="5358">
                  <c:v>-1.0412300000000001</c:v>
                </c:pt>
                <c:pt idx="5359">
                  <c:v>-0.96123000000000003</c:v>
                </c:pt>
                <c:pt idx="5360">
                  <c:v>-1.1109599999999999</c:v>
                </c:pt>
                <c:pt idx="5361">
                  <c:v>-1.12714</c:v>
                </c:pt>
                <c:pt idx="5362">
                  <c:v>-1.86826</c:v>
                </c:pt>
                <c:pt idx="5363">
                  <c:v>-1.8619600000000001</c:v>
                </c:pt>
                <c:pt idx="5364">
                  <c:v>0.66044000000000003</c:v>
                </c:pt>
                <c:pt idx="5365">
                  <c:v>-1.36792</c:v>
                </c:pt>
                <c:pt idx="5366">
                  <c:v>-1.23075</c:v>
                </c:pt>
                <c:pt idx="5367">
                  <c:v>-0.12231499999999999</c:v>
                </c:pt>
                <c:pt idx="5368">
                  <c:v>-1.35747</c:v>
                </c:pt>
                <c:pt idx="5369">
                  <c:v>-1.5911200000000001</c:v>
                </c:pt>
                <c:pt idx="5370">
                  <c:v>-1.6554800000000001</c:v>
                </c:pt>
                <c:pt idx="5371">
                  <c:v>0.65084299999999995</c:v>
                </c:pt>
                <c:pt idx="5372">
                  <c:v>-0.372585</c:v>
                </c:pt>
                <c:pt idx="5373">
                  <c:v>-0.105153</c:v>
                </c:pt>
                <c:pt idx="5374">
                  <c:v>-2.0776300000000001</c:v>
                </c:pt>
                <c:pt idx="5375">
                  <c:v>4.7225000000000003E-2</c:v>
                </c:pt>
                <c:pt idx="5376">
                  <c:v>-0.55593599999999999</c:v>
                </c:pt>
                <c:pt idx="5377">
                  <c:v>0.17560100000000001</c:v>
                </c:pt>
                <c:pt idx="5378">
                  <c:v>0.490429</c:v>
                </c:pt>
                <c:pt idx="5379">
                  <c:v>-1.30121</c:v>
                </c:pt>
                <c:pt idx="5380">
                  <c:v>-0.52814300000000003</c:v>
                </c:pt>
                <c:pt idx="5381">
                  <c:v>-0.43752999999999997</c:v>
                </c:pt>
                <c:pt idx="5382">
                  <c:v>-0.46377499999999999</c:v>
                </c:pt>
                <c:pt idx="5383">
                  <c:v>0.499307</c:v>
                </c:pt>
                <c:pt idx="5384">
                  <c:v>-0.412134</c:v>
                </c:pt>
                <c:pt idx="5385">
                  <c:v>-0.97477400000000003</c:v>
                </c:pt>
                <c:pt idx="5386">
                  <c:v>-1.90866</c:v>
                </c:pt>
                <c:pt idx="5387">
                  <c:v>-1.3133999999999999</c:v>
                </c:pt>
                <c:pt idx="5388">
                  <c:v>-0.45478099999999999</c:v>
                </c:pt>
                <c:pt idx="5389">
                  <c:v>-0.83142300000000002</c:v>
                </c:pt>
                <c:pt idx="5390">
                  <c:v>3.0110000000000001E-2</c:v>
                </c:pt>
                <c:pt idx="5391">
                  <c:v>-1.3137799999999999</c:v>
                </c:pt>
                <c:pt idx="5392">
                  <c:v>-0.12668099999999999</c:v>
                </c:pt>
                <c:pt idx="5393">
                  <c:v>0.80129399999999995</c:v>
                </c:pt>
                <c:pt idx="5394">
                  <c:v>-1.32301</c:v>
                </c:pt>
                <c:pt idx="5395">
                  <c:v>-0.85402500000000003</c:v>
                </c:pt>
                <c:pt idx="5396">
                  <c:v>-1.1820200000000001</c:v>
                </c:pt>
                <c:pt idx="5397">
                  <c:v>-1.18869</c:v>
                </c:pt>
                <c:pt idx="5398">
                  <c:v>-0.91630100000000003</c:v>
                </c:pt>
                <c:pt idx="5399">
                  <c:v>-1.7010400000000001</c:v>
                </c:pt>
                <c:pt idx="5400">
                  <c:v>-1.3682700000000001</c:v>
                </c:pt>
                <c:pt idx="5401">
                  <c:v>-2.0043199999999999</c:v>
                </c:pt>
                <c:pt idx="5402">
                  <c:v>-1.42523</c:v>
                </c:pt>
                <c:pt idx="5403">
                  <c:v>0.82081700000000002</c:v>
                </c:pt>
                <c:pt idx="5404">
                  <c:v>-3.7074000000000003E-2</c:v>
                </c:pt>
                <c:pt idx="5405">
                  <c:v>-1.18371</c:v>
                </c:pt>
                <c:pt idx="5406">
                  <c:v>-1.9909600000000001</c:v>
                </c:pt>
                <c:pt idx="5407">
                  <c:v>-1.65876</c:v>
                </c:pt>
                <c:pt idx="5408">
                  <c:v>-1.5829899999999999</c:v>
                </c:pt>
                <c:pt idx="5409">
                  <c:v>-0.63699300000000003</c:v>
                </c:pt>
                <c:pt idx="5410">
                  <c:v>-1.4981599999999999</c:v>
                </c:pt>
                <c:pt idx="5411">
                  <c:v>-1.11758</c:v>
                </c:pt>
                <c:pt idx="5412">
                  <c:v>-2.1310500000000001</c:v>
                </c:pt>
                <c:pt idx="5413">
                  <c:v>-0.84601099999999996</c:v>
                </c:pt>
                <c:pt idx="5414">
                  <c:v>1.0197499999999999</c:v>
                </c:pt>
                <c:pt idx="5415">
                  <c:v>-0.74693399999999999</c:v>
                </c:pt>
                <c:pt idx="5416">
                  <c:v>-1.9686999999999999</c:v>
                </c:pt>
                <c:pt idx="5417">
                  <c:v>-0.98206199999999999</c:v>
                </c:pt>
                <c:pt idx="5418">
                  <c:v>0.89014300000000002</c:v>
                </c:pt>
                <c:pt idx="5419">
                  <c:v>0.49882500000000002</c:v>
                </c:pt>
                <c:pt idx="5420">
                  <c:v>0.90154800000000002</c:v>
                </c:pt>
                <c:pt idx="5421">
                  <c:v>0.15493999999999999</c:v>
                </c:pt>
                <c:pt idx="5422">
                  <c:v>-1.24166</c:v>
                </c:pt>
                <c:pt idx="5423">
                  <c:v>-3.4637000000000001E-2</c:v>
                </c:pt>
                <c:pt idx="5424">
                  <c:v>0.91317300000000001</c:v>
                </c:pt>
                <c:pt idx="5425">
                  <c:v>-0.43129200000000001</c:v>
                </c:pt>
                <c:pt idx="5426">
                  <c:v>0.29308800000000002</c:v>
                </c:pt>
                <c:pt idx="5427">
                  <c:v>0.64874399999999999</c:v>
                </c:pt>
                <c:pt idx="5428">
                  <c:v>-0.71490900000000002</c:v>
                </c:pt>
                <c:pt idx="5429">
                  <c:v>-1.8879999999999999E-3</c:v>
                </c:pt>
                <c:pt idx="5430">
                  <c:v>0.82721999999999996</c:v>
                </c:pt>
                <c:pt idx="5431">
                  <c:v>0.36471300000000001</c:v>
                </c:pt>
                <c:pt idx="5432">
                  <c:v>1.507E-2</c:v>
                </c:pt>
                <c:pt idx="5433">
                  <c:v>-0.407665</c:v>
                </c:pt>
                <c:pt idx="5434">
                  <c:v>-0.44677099999999997</c:v>
                </c:pt>
                <c:pt idx="5435">
                  <c:v>-6.5351000000000006E-2</c:v>
                </c:pt>
                <c:pt idx="5436">
                  <c:v>0.47309600000000002</c:v>
                </c:pt>
                <c:pt idx="5437">
                  <c:v>0.25447599999999998</c:v>
                </c:pt>
                <c:pt idx="5438">
                  <c:v>0.68349000000000004</c:v>
                </c:pt>
                <c:pt idx="5439">
                  <c:v>-0.886328</c:v>
                </c:pt>
                <c:pt idx="5440">
                  <c:v>0.23253799999999999</c:v>
                </c:pt>
                <c:pt idx="5441">
                  <c:v>-0.121436</c:v>
                </c:pt>
                <c:pt idx="5442">
                  <c:v>-0.62120799999999998</c:v>
                </c:pt>
                <c:pt idx="5443">
                  <c:v>0.45888699999999999</c:v>
                </c:pt>
                <c:pt idx="5444">
                  <c:v>-1.57555</c:v>
                </c:pt>
                <c:pt idx="5445">
                  <c:v>-0.15387200000000001</c:v>
                </c:pt>
                <c:pt idx="5446">
                  <c:v>-0.160631</c:v>
                </c:pt>
                <c:pt idx="5447">
                  <c:v>0.166573</c:v>
                </c:pt>
                <c:pt idx="5448">
                  <c:v>0.95607200000000003</c:v>
                </c:pt>
                <c:pt idx="5449">
                  <c:v>0.15424299999999999</c:v>
                </c:pt>
                <c:pt idx="5450">
                  <c:v>0.30132300000000001</c:v>
                </c:pt>
                <c:pt idx="5451">
                  <c:v>0.73309100000000005</c:v>
                </c:pt>
                <c:pt idx="5452">
                  <c:v>0.356989</c:v>
                </c:pt>
                <c:pt idx="5453">
                  <c:v>-1.3045199999999999</c:v>
                </c:pt>
                <c:pt idx="5454">
                  <c:v>-0.97659600000000002</c:v>
                </c:pt>
                <c:pt idx="5455">
                  <c:v>-1.62571</c:v>
                </c:pt>
                <c:pt idx="5456">
                  <c:v>6.3482999999999998E-2</c:v>
                </c:pt>
                <c:pt idx="5457">
                  <c:v>-1.4041699999999999</c:v>
                </c:pt>
                <c:pt idx="5458">
                  <c:v>-1.64558</c:v>
                </c:pt>
                <c:pt idx="5459">
                  <c:v>-0.523011</c:v>
                </c:pt>
                <c:pt idx="5460">
                  <c:v>-9.5814999999999997E-2</c:v>
                </c:pt>
                <c:pt idx="5461">
                  <c:v>0.84889800000000004</c:v>
                </c:pt>
                <c:pt idx="5462">
                  <c:v>-0.24277699999999999</c:v>
                </c:pt>
                <c:pt idx="5463">
                  <c:v>-6.8103999999999998E-2</c:v>
                </c:pt>
                <c:pt idx="5464">
                  <c:v>-0.75911200000000001</c:v>
                </c:pt>
                <c:pt idx="5465">
                  <c:v>-1.5074000000000001E-2</c:v>
                </c:pt>
                <c:pt idx="5466">
                  <c:v>0.15015999999999999</c:v>
                </c:pt>
                <c:pt idx="5467">
                  <c:v>0.57515799999999995</c:v>
                </c:pt>
                <c:pt idx="5468">
                  <c:v>0.79155299999999995</c:v>
                </c:pt>
                <c:pt idx="5469">
                  <c:v>-6.5700000000000003E-3</c:v>
                </c:pt>
                <c:pt idx="5470">
                  <c:v>-1.6936599999999999</c:v>
                </c:pt>
                <c:pt idx="5471">
                  <c:v>-0.49776199999999998</c:v>
                </c:pt>
                <c:pt idx="5472">
                  <c:v>-1.1372899999999999</c:v>
                </c:pt>
                <c:pt idx="5473">
                  <c:v>-0.50737900000000002</c:v>
                </c:pt>
                <c:pt idx="5474">
                  <c:v>-1.0020500000000001</c:v>
                </c:pt>
                <c:pt idx="5475">
                  <c:v>-0.84334799999999999</c:v>
                </c:pt>
                <c:pt idx="5476">
                  <c:v>-1.30714</c:v>
                </c:pt>
                <c:pt idx="5477">
                  <c:v>0.47952699999999998</c:v>
                </c:pt>
                <c:pt idx="5478">
                  <c:v>-1.3394600000000001</c:v>
                </c:pt>
                <c:pt idx="5479">
                  <c:v>-0.58396599999999999</c:v>
                </c:pt>
                <c:pt idx="5480">
                  <c:v>-1.15499</c:v>
                </c:pt>
                <c:pt idx="5481">
                  <c:v>0.50709400000000004</c:v>
                </c:pt>
                <c:pt idx="5482">
                  <c:v>-1.21526</c:v>
                </c:pt>
                <c:pt idx="5483">
                  <c:v>-0.69855</c:v>
                </c:pt>
                <c:pt idx="5484">
                  <c:v>-1.15696</c:v>
                </c:pt>
                <c:pt idx="5485">
                  <c:v>0.289018</c:v>
                </c:pt>
                <c:pt idx="5486">
                  <c:v>0.169572</c:v>
                </c:pt>
                <c:pt idx="5487">
                  <c:v>-0.95704500000000003</c:v>
                </c:pt>
                <c:pt idx="5488">
                  <c:v>-1.88354</c:v>
                </c:pt>
                <c:pt idx="5489">
                  <c:v>0.76715</c:v>
                </c:pt>
                <c:pt idx="5490">
                  <c:v>0.54213199999999995</c:v>
                </c:pt>
                <c:pt idx="5491">
                  <c:v>-1.03023</c:v>
                </c:pt>
                <c:pt idx="5492">
                  <c:v>0.85887100000000005</c:v>
                </c:pt>
                <c:pt idx="5493">
                  <c:v>0.78734800000000005</c:v>
                </c:pt>
                <c:pt idx="5494">
                  <c:v>0.57610499999999998</c:v>
                </c:pt>
                <c:pt idx="5495">
                  <c:v>0.106404</c:v>
                </c:pt>
                <c:pt idx="5496">
                  <c:v>-1.0660700000000001</c:v>
                </c:pt>
                <c:pt idx="5497">
                  <c:v>0.36965300000000001</c:v>
                </c:pt>
                <c:pt idx="5498">
                  <c:v>-0.64975400000000005</c:v>
                </c:pt>
                <c:pt idx="5499">
                  <c:v>-0.50308299999999995</c:v>
                </c:pt>
                <c:pt idx="5500">
                  <c:v>0.89184399999999997</c:v>
                </c:pt>
                <c:pt idx="5501">
                  <c:v>0.13690099999999999</c:v>
                </c:pt>
                <c:pt idx="5502">
                  <c:v>-1.9042600000000001</c:v>
                </c:pt>
                <c:pt idx="5503">
                  <c:v>0.264519</c:v>
                </c:pt>
                <c:pt idx="5504">
                  <c:v>0.93342499999999995</c:v>
                </c:pt>
                <c:pt idx="5505">
                  <c:v>0.27205800000000002</c:v>
                </c:pt>
                <c:pt idx="5506">
                  <c:v>0.43540699999999999</c:v>
                </c:pt>
                <c:pt idx="5507">
                  <c:v>-1.3746499999999999</c:v>
                </c:pt>
                <c:pt idx="5508">
                  <c:v>-5.9074000000000002E-2</c:v>
                </c:pt>
                <c:pt idx="5509">
                  <c:v>0.313195</c:v>
                </c:pt>
                <c:pt idx="5510">
                  <c:v>1.27708</c:v>
                </c:pt>
                <c:pt idx="5511">
                  <c:v>-0.99474099999999999</c:v>
                </c:pt>
                <c:pt idx="5512">
                  <c:v>-0.431923</c:v>
                </c:pt>
                <c:pt idx="5513">
                  <c:v>-0.46972999999999998</c:v>
                </c:pt>
                <c:pt idx="5514">
                  <c:v>0.281196</c:v>
                </c:pt>
                <c:pt idx="5515">
                  <c:v>-0.30719400000000002</c:v>
                </c:pt>
                <c:pt idx="5516">
                  <c:v>-1.0474300000000001</c:v>
                </c:pt>
                <c:pt idx="5517">
                  <c:v>-0.64764500000000003</c:v>
                </c:pt>
                <c:pt idx="5518">
                  <c:v>0.229076</c:v>
                </c:pt>
                <c:pt idx="5519">
                  <c:v>1.2757799999999999</c:v>
                </c:pt>
                <c:pt idx="5520">
                  <c:v>1.03972</c:v>
                </c:pt>
                <c:pt idx="5521">
                  <c:v>0.28911700000000001</c:v>
                </c:pt>
                <c:pt idx="5522">
                  <c:v>0.41899199999999998</c:v>
                </c:pt>
                <c:pt idx="5523">
                  <c:v>-0.91218900000000003</c:v>
                </c:pt>
                <c:pt idx="5524">
                  <c:v>0.52175099999999996</c:v>
                </c:pt>
                <c:pt idx="5525">
                  <c:v>-1.1942999999999999</c:v>
                </c:pt>
                <c:pt idx="5526">
                  <c:v>-1.27894</c:v>
                </c:pt>
                <c:pt idx="5527">
                  <c:v>-0.19978399999999999</c:v>
                </c:pt>
                <c:pt idx="5528">
                  <c:v>-0.59719</c:v>
                </c:pt>
                <c:pt idx="5529">
                  <c:v>0.409798</c:v>
                </c:pt>
                <c:pt idx="5530">
                  <c:v>0.248749</c:v>
                </c:pt>
                <c:pt idx="5531">
                  <c:v>0.52698699999999998</c:v>
                </c:pt>
                <c:pt idx="5532">
                  <c:v>0.48917899999999997</c:v>
                </c:pt>
                <c:pt idx="5533">
                  <c:v>-0.44161299999999998</c:v>
                </c:pt>
                <c:pt idx="5534">
                  <c:v>0.623529</c:v>
                </c:pt>
                <c:pt idx="5535">
                  <c:v>0.52981500000000004</c:v>
                </c:pt>
                <c:pt idx="5536">
                  <c:v>8.8650000000000007E-2</c:v>
                </c:pt>
                <c:pt idx="5537">
                  <c:v>0.51038399999999995</c:v>
                </c:pt>
                <c:pt idx="5538">
                  <c:v>0.26299400000000001</c:v>
                </c:pt>
                <c:pt idx="5539">
                  <c:v>-0.37339600000000001</c:v>
                </c:pt>
                <c:pt idx="5540">
                  <c:v>0.55010700000000001</c:v>
                </c:pt>
                <c:pt idx="5541">
                  <c:v>-0.53687600000000002</c:v>
                </c:pt>
                <c:pt idx="5542">
                  <c:v>0.61762399999999995</c:v>
                </c:pt>
                <c:pt idx="5543">
                  <c:v>0.17075599999999999</c:v>
                </c:pt>
                <c:pt idx="5544">
                  <c:v>-0.196741</c:v>
                </c:pt>
                <c:pt idx="5545">
                  <c:v>0.29661700000000002</c:v>
                </c:pt>
                <c:pt idx="5546">
                  <c:v>-4.7646000000000001E-2</c:v>
                </c:pt>
                <c:pt idx="5547">
                  <c:v>-0.46450000000000002</c:v>
                </c:pt>
                <c:pt idx="5548">
                  <c:v>8.2504999999999995E-2</c:v>
                </c:pt>
                <c:pt idx="5549">
                  <c:v>-0.45817099999999999</c:v>
                </c:pt>
                <c:pt idx="5550">
                  <c:v>-4.2963000000000001E-2</c:v>
                </c:pt>
                <c:pt idx="5551">
                  <c:v>-1.2499800000000001</c:v>
                </c:pt>
                <c:pt idx="5552">
                  <c:v>-0.108331</c:v>
                </c:pt>
                <c:pt idx="5553">
                  <c:v>7.5342999999999993E-2</c:v>
                </c:pt>
                <c:pt idx="5554">
                  <c:v>0.32396000000000003</c:v>
                </c:pt>
                <c:pt idx="5555">
                  <c:v>0.160251</c:v>
                </c:pt>
                <c:pt idx="5556">
                  <c:v>-5.2990000000000002E-2</c:v>
                </c:pt>
                <c:pt idx="5557">
                  <c:v>0.476794</c:v>
                </c:pt>
                <c:pt idx="5558">
                  <c:v>0.48771599999999998</c:v>
                </c:pt>
                <c:pt idx="5559">
                  <c:v>-0.478711</c:v>
                </c:pt>
                <c:pt idx="5560">
                  <c:v>3.7016E-2</c:v>
                </c:pt>
                <c:pt idx="5561">
                  <c:v>-1.1975899999999999</c:v>
                </c:pt>
                <c:pt idx="5562">
                  <c:v>1.8765E-2</c:v>
                </c:pt>
                <c:pt idx="5563">
                  <c:v>0.18290500000000001</c:v>
                </c:pt>
                <c:pt idx="5564">
                  <c:v>0.55539799999999995</c:v>
                </c:pt>
                <c:pt idx="5565">
                  <c:v>0.34126499999999999</c:v>
                </c:pt>
                <c:pt idx="5566">
                  <c:v>0.62486299999999995</c:v>
                </c:pt>
                <c:pt idx="5567">
                  <c:v>1.1301300000000001</c:v>
                </c:pt>
                <c:pt idx="5568">
                  <c:v>-0.92156499999999997</c:v>
                </c:pt>
                <c:pt idx="5569">
                  <c:v>0.72836100000000004</c:v>
                </c:pt>
                <c:pt idx="5570">
                  <c:v>-1.25769</c:v>
                </c:pt>
                <c:pt idx="5571">
                  <c:v>0.30653200000000003</c:v>
                </c:pt>
                <c:pt idx="5572">
                  <c:v>-1.2988900000000001</c:v>
                </c:pt>
                <c:pt idx="5573">
                  <c:v>-0.54849599999999998</c:v>
                </c:pt>
                <c:pt idx="5574">
                  <c:v>-0.48739500000000002</c:v>
                </c:pt>
                <c:pt idx="5575">
                  <c:v>0.87350799999999995</c:v>
                </c:pt>
                <c:pt idx="5576">
                  <c:v>-1.6596599999999999</c:v>
                </c:pt>
                <c:pt idx="5577">
                  <c:v>1.07474</c:v>
                </c:pt>
                <c:pt idx="5578">
                  <c:v>-1.3906799999999999</c:v>
                </c:pt>
                <c:pt idx="5579">
                  <c:v>0.22412599999999999</c:v>
                </c:pt>
                <c:pt idx="5580">
                  <c:v>-0.26299499999999998</c:v>
                </c:pt>
                <c:pt idx="5581">
                  <c:v>-0.96183399999999997</c:v>
                </c:pt>
                <c:pt idx="5582">
                  <c:v>-0.70558699999999996</c:v>
                </c:pt>
                <c:pt idx="5583">
                  <c:v>-0.391345</c:v>
                </c:pt>
                <c:pt idx="5584">
                  <c:v>-1.1017399999999999</c:v>
                </c:pt>
                <c:pt idx="5585">
                  <c:v>-0.77439000000000002</c:v>
                </c:pt>
                <c:pt idx="5586">
                  <c:v>-0.68032800000000004</c:v>
                </c:pt>
                <c:pt idx="5587">
                  <c:v>0.34743600000000002</c:v>
                </c:pt>
                <c:pt idx="5588">
                  <c:v>-0.52893199999999996</c:v>
                </c:pt>
                <c:pt idx="5589">
                  <c:v>-0.49218000000000001</c:v>
                </c:pt>
                <c:pt idx="5590">
                  <c:v>-0.62076200000000004</c:v>
                </c:pt>
                <c:pt idx="5591">
                  <c:v>0.77983599999999997</c:v>
                </c:pt>
                <c:pt idx="5592">
                  <c:v>0.29893999999999998</c:v>
                </c:pt>
                <c:pt idx="5593">
                  <c:v>7.0721000000000006E-2</c:v>
                </c:pt>
                <c:pt idx="5594">
                  <c:v>-1.6938299999999999</c:v>
                </c:pt>
                <c:pt idx="5595">
                  <c:v>0.78745699999999996</c:v>
                </c:pt>
                <c:pt idx="5596">
                  <c:v>-0.13891700000000001</c:v>
                </c:pt>
                <c:pt idx="5597">
                  <c:v>-1.40246</c:v>
                </c:pt>
                <c:pt idx="5598">
                  <c:v>-0.39482400000000001</c:v>
                </c:pt>
                <c:pt idx="5599">
                  <c:v>1.1352899999999999</c:v>
                </c:pt>
                <c:pt idx="5600">
                  <c:v>0.42985600000000002</c:v>
                </c:pt>
                <c:pt idx="5601">
                  <c:v>1.00332</c:v>
                </c:pt>
                <c:pt idx="5602">
                  <c:v>-0.27094000000000001</c:v>
                </c:pt>
                <c:pt idx="5603">
                  <c:v>-0.74127100000000001</c:v>
                </c:pt>
                <c:pt idx="5604">
                  <c:v>-0.56436900000000001</c:v>
                </c:pt>
                <c:pt idx="5605">
                  <c:v>0.30956400000000001</c:v>
                </c:pt>
                <c:pt idx="5606">
                  <c:v>-0.89331700000000003</c:v>
                </c:pt>
                <c:pt idx="5607">
                  <c:v>0.40230199999999999</c:v>
                </c:pt>
                <c:pt idx="5608">
                  <c:v>0.73615299999999995</c:v>
                </c:pt>
                <c:pt idx="5609">
                  <c:v>-6.6087999999999994E-2</c:v>
                </c:pt>
                <c:pt idx="5610">
                  <c:v>0.1258</c:v>
                </c:pt>
                <c:pt idx="5611">
                  <c:v>-1.4065799999999999</c:v>
                </c:pt>
                <c:pt idx="5612">
                  <c:v>-0.78555699999999995</c:v>
                </c:pt>
                <c:pt idx="5613">
                  <c:v>-0.177396</c:v>
                </c:pt>
                <c:pt idx="5614">
                  <c:v>-0.50074200000000002</c:v>
                </c:pt>
                <c:pt idx="5615">
                  <c:v>-0.107742</c:v>
                </c:pt>
                <c:pt idx="5616">
                  <c:v>-1.40568</c:v>
                </c:pt>
                <c:pt idx="5617">
                  <c:v>-1.21719</c:v>
                </c:pt>
                <c:pt idx="5618">
                  <c:v>3.9121999999999997E-2</c:v>
                </c:pt>
                <c:pt idx="5619">
                  <c:v>0.72553999999999996</c:v>
                </c:pt>
                <c:pt idx="5620">
                  <c:v>0.183393</c:v>
                </c:pt>
                <c:pt idx="5621">
                  <c:v>0.21501200000000001</c:v>
                </c:pt>
                <c:pt idx="5622">
                  <c:v>0.45611200000000002</c:v>
                </c:pt>
                <c:pt idx="5623">
                  <c:v>0.21652399999999999</c:v>
                </c:pt>
                <c:pt idx="5624">
                  <c:v>-1.5552999999999999</c:v>
                </c:pt>
                <c:pt idx="5625">
                  <c:v>0.58404699999999998</c:v>
                </c:pt>
                <c:pt idx="5626">
                  <c:v>0.99680000000000002</c:v>
                </c:pt>
                <c:pt idx="5627">
                  <c:v>4.7461000000000003E-2</c:v>
                </c:pt>
                <c:pt idx="5628">
                  <c:v>-1.4125300000000001</c:v>
                </c:pt>
                <c:pt idx="5629">
                  <c:v>-0.52908500000000003</c:v>
                </c:pt>
                <c:pt idx="5630">
                  <c:v>0.82667500000000005</c:v>
                </c:pt>
                <c:pt idx="5631">
                  <c:v>-1.3170599999999999</c:v>
                </c:pt>
                <c:pt idx="5632">
                  <c:v>-0.34719899999999998</c:v>
                </c:pt>
                <c:pt idx="5633">
                  <c:v>-0.120403</c:v>
                </c:pt>
                <c:pt idx="5634">
                  <c:v>-1.36714</c:v>
                </c:pt>
                <c:pt idx="5635">
                  <c:v>0.318911</c:v>
                </c:pt>
                <c:pt idx="5636">
                  <c:v>-1.79722</c:v>
                </c:pt>
                <c:pt idx="5637">
                  <c:v>-0.96322600000000003</c:v>
                </c:pt>
                <c:pt idx="5638">
                  <c:v>-1.4825200000000001</c:v>
                </c:pt>
                <c:pt idx="5639">
                  <c:v>1.0399700000000001</c:v>
                </c:pt>
                <c:pt idx="5640">
                  <c:v>-9.2024999999999996E-2</c:v>
                </c:pt>
                <c:pt idx="5641">
                  <c:v>-0.51815800000000001</c:v>
                </c:pt>
                <c:pt idx="5642">
                  <c:v>-2.0226199999999999</c:v>
                </c:pt>
                <c:pt idx="5643">
                  <c:v>0.127609</c:v>
                </c:pt>
                <c:pt idx="5644">
                  <c:v>-1.762</c:v>
                </c:pt>
                <c:pt idx="5645">
                  <c:v>-0.49184800000000001</c:v>
                </c:pt>
                <c:pt idx="5646">
                  <c:v>-0.52016399999999996</c:v>
                </c:pt>
                <c:pt idx="5647">
                  <c:v>-1.06481</c:v>
                </c:pt>
                <c:pt idx="5648">
                  <c:v>-7.0977999999999999E-2</c:v>
                </c:pt>
                <c:pt idx="5649">
                  <c:v>0.114124</c:v>
                </c:pt>
                <c:pt idx="5650">
                  <c:v>0.70039499999999999</c:v>
                </c:pt>
                <c:pt idx="5651">
                  <c:v>-0.34639300000000001</c:v>
                </c:pt>
                <c:pt idx="5652">
                  <c:v>0.92260600000000004</c:v>
                </c:pt>
                <c:pt idx="5653">
                  <c:v>-0.103413</c:v>
                </c:pt>
                <c:pt idx="5654">
                  <c:v>-1.08589</c:v>
                </c:pt>
                <c:pt idx="5655">
                  <c:v>-1.2317</c:v>
                </c:pt>
                <c:pt idx="5656">
                  <c:v>-0.53168199999999999</c:v>
                </c:pt>
                <c:pt idx="5657">
                  <c:v>-0.42673100000000003</c:v>
                </c:pt>
                <c:pt idx="5658">
                  <c:v>-0.42498200000000003</c:v>
                </c:pt>
                <c:pt idx="5659">
                  <c:v>0.23872399999999999</c:v>
                </c:pt>
                <c:pt idx="5660">
                  <c:v>-0.37578699999999998</c:v>
                </c:pt>
                <c:pt idx="5661">
                  <c:v>-0.19300600000000001</c:v>
                </c:pt>
                <c:pt idx="5662">
                  <c:v>-2.30097</c:v>
                </c:pt>
                <c:pt idx="5663">
                  <c:v>-1.4198500000000001</c:v>
                </c:pt>
                <c:pt idx="5664">
                  <c:v>-1.56237</c:v>
                </c:pt>
                <c:pt idx="5665">
                  <c:v>-1.4316599999999999</c:v>
                </c:pt>
                <c:pt idx="5666">
                  <c:v>-0.56286700000000001</c:v>
                </c:pt>
                <c:pt idx="5667">
                  <c:v>-1.19659</c:v>
                </c:pt>
                <c:pt idx="5668">
                  <c:v>-1.4059600000000001</c:v>
                </c:pt>
                <c:pt idx="5669">
                  <c:v>-1.7887500000000001</c:v>
                </c:pt>
                <c:pt idx="5670">
                  <c:v>-0.82224699999999995</c:v>
                </c:pt>
                <c:pt idx="5671">
                  <c:v>-1.52502</c:v>
                </c:pt>
                <c:pt idx="5672">
                  <c:v>-1.5551699999999999</c:v>
                </c:pt>
                <c:pt idx="5673">
                  <c:v>-0.70497900000000002</c:v>
                </c:pt>
                <c:pt idx="5674">
                  <c:v>-0.88606799999999997</c:v>
                </c:pt>
                <c:pt idx="5675">
                  <c:v>-0.25341999999999998</c:v>
                </c:pt>
                <c:pt idx="5676">
                  <c:v>-0.78315199999999996</c:v>
                </c:pt>
                <c:pt idx="5677">
                  <c:v>-0.214837</c:v>
                </c:pt>
                <c:pt idx="5678">
                  <c:v>-1.8179099999999999</c:v>
                </c:pt>
                <c:pt idx="5679">
                  <c:v>-0.85174499999999997</c:v>
                </c:pt>
                <c:pt idx="5680">
                  <c:v>-0.91665799999999997</c:v>
                </c:pt>
                <c:pt idx="5681">
                  <c:v>-0.28039399999999998</c:v>
                </c:pt>
                <c:pt idx="5682">
                  <c:v>-1.2940700000000001</c:v>
                </c:pt>
                <c:pt idx="5683">
                  <c:v>-0.60618099999999997</c:v>
                </c:pt>
                <c:pt idx="5684">
                  <c:v>-1.0116000000000001</c:v>
                </c:pt>
                <c:pt idx="5685">
                  <c:v>-2.4084300000000001</c:v>
                </c:pt>
                <c:pt idx="5686">
                  <c:v>-1.33632</c:v>
                </c:pt>
                <c:pt idx="5687">
                  <c:v>-1.9285099999999999</c:v>
                </c:pt>
                <c:pt idx="5688">
                  <c:v>-2.0273400000000001</c:v>
                </c:pt>
                <c:pt idx="5689">
                  <c:v>-0.50028499999999998</c:v>
                </c:pt>
                <c:pt idx="5690">
                  <c:v>-0.86290999999999995</c:v>
                </c:pt>
                <c:pt idx="5691">
                  <c:v>-2.1895799999999999</c:v>
                </c:pt>
                <c:pt idx="5692">
                  <c:v>-0.61930200000000002</c:v>
                </c:pt>
                <c:pt idx="5693">
                  <c:v>-1.0081899999999999</c:v>
                </c:pt>
                <c:pt idx="5694">
                  <c:v>9.9781999999999996E-2</c:v>
                </c:pt>
                <c:pt idx="5695">
                  <c:v>-2.0062700000000002</c:v>
                </c:pt>
                <c:pt idx="5696">
                  <c:v>-1.7103299999999999</c:v>
                </c:pt>
                <c:pt idx="5697">
                  <c:v>-1.6896500000000001</c:v>
                </c:pt>
                <c:pt idx="5698">
                  <c:v>-0.61017900000000003</c:v>
                </c:pt>
                <c:pt idx="5699">
                  <c:v>0.44743899999999998</c:v>
                </c:pt>
                <c:pt idx="5700">
                  <c:v>3.9768999999999999E-2</c:v>
                </c:pt>
                <c:pt idx="5701">
                  <c:v>0.47243000000000002</c:v>
                </c:pt>
                <c:pt idx="5702">
                  <c:v>-1.3223400000000001</c:v>
                </c:pt>
                <c:pt idx="5703">
                  <c:v>-1.4028400000000001</c:v>
                </c:pt>
                <c:pt idx="5704">
                  <c:v>-2.0178600000000002</c:v>
                </c:pt>
                <c:pt idx="5705">
                  <c:v>-2.4081899999999998</c:v>
                </c:pt>
                <c:pt idx="5706">
                  <c:v>-1.8733299999999999</c:v>
                </c:pt>
                <c:pt idx="5707">
                  <c:v>-0.336779</c:v>
                </c:pt>
                <c:pt idx="5708">
                  <c:v>-0.52877399999999997</c:v>
                </c:pt>
                <c:pt idx="5709">
                  <c:v>-0.14858499999999999</c:v>
                </c:pt>
                <c:pt idx="5710">
                  <c:v>-1.1019399999999999</c:v>
                </c:pt>
                <c:pt idx="5711">
                  <c:v>0.64315999999999995</c:v>
                </c:pt>
                <c:pt idx="5712">
                  <c:v>-0.20749400000000001</c:v>
                </c:pt>
                <c:pt idx="5713">
                  <c:v>-0.29326799999999997</c:v>
                </c:pt>
                <c:pt idx="5714">
                  <c:v>-2.23237</c:v>
                </c:pt>
                <c:pt idx="5715">
                  <c:v>-2.1537999999999999</c:v>
                </c:pt>
                <c:pt idx="5716">
                  <c:v>-0.52668099999999995</c:v>
                </c:pt>
                <c:pt idx="5717">
                  <c:v>-0.82982500000000003</c:v>
                </c:pt>
                <c:pt idx="5718">
                  <c:v>-0.17160500000000001</c:v>
                </c:pt>
                <c:pt idx="5719">
                  <c:v>-1.48854</c:v>
                </c:pt>
                <c:pt idx="5720">
                  <c:v>-1.13679</c:v>
                </c:pt>
                <c:pt idx="5721">
                  <c:v>-0.64846499999999996</c:v>
                </c:pt>
                <c:pt idx="5722">
                  <c:v>0.315774</c:v>
                </c:pt>
                <c:pt idx="5723">
                  <c:v>-0.96275200000000005</c:v>
                </c:pt>
                <c:pt idx="5724">
                  <c:v>1.03729</c:v>
                </c:pt>
                <c:pt idx="5725">
                  <c:v>-0.31821700000000003</c:v>
                </c:pt>
                <c:pt idx="5726">
                  <c:v>-0.835928</c:v>
                </c:pt>
                <c:pt idx="5727">
                  <c:v>-0.15236</c:v>
                </c:pt>
                <c:pt idx="5728">
                  <c:v>-0.46294400000000002</c:v>
                </c:pt>
                <c:pt idx="5729">
                  <c:v>-3.1708E-2</c:v>
                </c:pt>
                <c:pt idx="5730">
                  <c:v>-1.1290899999999999</c:v>
                </c:pt>
                <c:pt idx="5731">
                  <c:v>0.16628399999999999</c:v>
                </c:pt>
                <c:pt idx="5732">
                  <c:v>-0.81482900000000003</c:v>
                </c:pt>
                <c:pt idx="5733">
                  <c:v>1.0363100000000001</c:v>
                </c:pt>
                <c:pt idx="5734">
                  <c:v>-1.0532699999999999</c:v>
                </c:pt>
                <c:pt idx="5735">
                  <c:v>0.120557</c:v>
                </c:pt>
                <c:pt idx="5736">
                  <c:v>-1.17618</c:v>
                </c:pt>
                <c:pt idx="5737">
                  <c:v>-0.76451999999999998</c:v>
                </c:pt>
                <c:pt idx="5738">
                  <c:v>4.9508000000000003E-2</c:v>
                </c:pt>
                <c:pt idx="5739">
                  <c:v>-0.31007299999999999</c:v>
                </c:pt>
                <c:pt idx="5740">
                  <c:v>-0.48080400000000001</c:v>
                </c:pt>
                <c:pt idx="5741">
                  <c:v>0.66402600000000001</c:v>
                </c:pt>
                <c:pt idx="5742">
                  <c:v>-1.66629</c:v>
                </c:pt>
                <c:pt idx="5743">
                  <c:v>1.1249100000000001</c:v>
                </c:pt>
                <c:pt idx="5744">
                  <c:v>0.56819200000000003</c:v>
                </c:pt>
                <c:pt idx="5745">
                  <c:v>-1.6709799999999999</c:v>
                </c:pt>
                <c:pt idx="5746">
                  <c:v>6.6861000000000004E-2</c:v>
                </c:pt>
                <c:pt idx="5747">
                  <c:v>-4.1468999999999999E-2</c:v>
                </c:pt>
                <c:pt idx="5748">
                  <c:v>2.3484000000000001E-2</c:v>
                </c:pt>
                <c:pt idx="5749">
                  <c:v>0.55582100000000001</c:v>
                </c:pt>
                <c:pt idx="5750">
                  <c:v>-0.64380499999999996</c:v>
                </c:pt>
                <c:pt idx="5751">
                  <c:v>-0.58587500000000003</c:v>
                </c:pt>
                <c:pt idx="5752">
                  <c:v>-0.22050400000000001</c:v>
                </c:pt>
                <c:pt idx="5753">
                  <c:v>-0.194879</c:v>
                </c:pt>
                <c:pt idx="5754">
                  <c:v>-1.0737099999999999</c:v>
                </c:pt>
                <c:pt idx="5755">
                  <c:v>-1.96194</c:v>
                </c:pt>
                <c:pt idx="5756">
                  <c:v>0.16134799999999999</c:v>
                </c:pt>
                <c:pt idx="5757">
                  <c:v>0.627413</c:v>
                </c:pt>
                <c:pt idx="5758">
                  <c:v>-1.7956300000000001</c:v>
                </c:pt>
                <c:pt idx="5759">
                  <c:v>0.81595499999999999</c:v>
                </c:pt>
                <c:pt idx="5760">
                  <c:v>0.22653799999999999</c:v>
                </c:pt>
                <c:pt idx="5761">
                  <c:v>-1.1074299999999999</c:v>
                </c:pt>
                <c:pt idx="5762">
                  <c:v>0.90532299999999999</c:v>
                </c:pt>
                <c:pt idx="5763">
                  <c:v>-0.425427</c:v>
                </c:pt>
                <c:pt idx="5764">
                  <c:v>0.98367400000000005</c:v>
                </c:pt>
                <c:pt idx="5765">
                  <c:v>0.45084299999999999</c:v>
                </c:pt>
                <c:pt idx="5766">
                  <c:v>-0.15704699999999999</c:v>
                </c:pt>
                <c:pt idx="5767">
                  <c:v>-2.13951</c:v>
                </c:pt>
                <c:pt idx="5768">
                  <c:v>-2.3782000000000001</c:v>
                </c:pt>
                <c:pt idx="5769">
                  <c:v>-0.66095499999999996</c:v>
                </c:pt>
                <c:pt idx="5770">
                  <c:v>-2.1015899999999998</c:v>
                </c:pt>
                <c:pt idx="5771">
                  <c:v>-1.77085</c:v>
                </c:pt>
                <c:pt idx="5772">
                  <c:v>-2.1086200000000002</c:v>
                </c:pt>
                <c:pt idx="5773">
                  <c:v>-1.8904799999999999</c:v>
                </c:pt>
                <c:pt idx="5774">
                  <c:v>0.256795</c:v>
                </c:pt>
                <c:pt idx="5775">
                  <c:v>-1.77721</c:v>
                </c:pt>
                <c:pt idx="5776">
                  <c:v>-1.17391</c:v>
                </c:pt>
                <c:pt idx="5777">
                  <c:v>-1.8695299999999999</c:v>
                </c:pt>
                <c:pt idx="5778">
                  <c:v>-1.60473</c:v>
                </c:pt>
                <c:pt idx="5779">
                  <c:v>-1.2700400000000001</c:v>
                </c:pt>
                <c:pt idx="5780">
                  <c:v>-0.80311600000000005</c:v>
                </c:pt>
                <c:pt idx="5781">
                  <c:v>-2.0962100000000001</c:v>
                </c:pt>
                <c:pt idx="5782">
                  <c:v>-2.1417999999999999</c:v>
                </c:pt>
                <c:pt idx="5783">
                  <c:v>-0.88453599999999999</c:v>
                </c:pt>
                <c:pt idx="5784">
                  <c:v>0.114264</c:v>
                </c:pt>
                <c:pt idx="5785">
                  <c:v>-1.4150499999999999</c:v>
                </c:pt>
                <c:pt idx="5786">
                  <c:v>-1.44624</c:v>
                </c:pt>
                <c:pt idx="5787">
                  <c:v>-1.23749</c:v>
                </c:pt>
                <c:pt idx="5788">
                  <c:v>-2.0540699999999998</c:v>
                </c:pt>
                <c:pt idx="5789">
                  <c:v>-1.05636</c:v>
                </c:pt>
                <c:pt idx="5790">
                  <c:v>-2.1183999999999998</c:v>
                </c:pt>
                <c:pt idx="5791">
                  <c:v>-1.4514499999999999</c:v>
                </c:pt>
                <c:pt idx="5792">
                  <c:v>-0.66459900000000005</c:v>
                </c:pt>
                <c:pt idx="5793">
                  <c:v>-0.49030400000000002</c:v>
                </c:pt>
                <c:pt idx="5794">
                  <c:v>-1.4701299999999999</c:v>
                </c:pt>
                <c:pt idx="5795">
                  <c:v>-1.7030400000000001</c:v>
                </c:pt>
                <c:pt idx="5796">
                  <c:v>-2.4203199999999998</c:v>
                </c:pt>
                <c:pt idx="5797">
                  <c:v>-1.0455300000000001</c:v>
                </c:pt>
                <c:pt idx="5798">
                  <c:v>0.84362400000000004</c:v>
                </c:pt>
                <c:pt idx="5799">
                  <c:v>0.84743599999999997</c:v>
                </c:pt>
                <c:pt idx="5800">
                  <c:v>0.45538600000000001</c:v>
                </c:pt>
                <c:pt idx="5801">
                  <c:v>-1.4539800000000001</c:v>
                </c:pt>
                <c:pt idx="5802">
                  <c:v>-0.36227100000000001</c:v>
                </c:pt>
                <c:pt idx="5803">
                  <c:v>0.805307</c:v>
                </c:pt>
                <c:pt idx="5804">
                  <c:v>-1.4601</c:v>
                </c:pt>
                <c:pt idx="5805">
                  <c:v>0.59316899999999995</c:v>
                </c:pt>
                <c:pt idx="5806">
                  <c:v>6.999E-3</c:v>
                </c:pt>
                <c:pt idx="5807">
                  <c:v>0.65885199999999999</c:v>
                </c:pt>
                <c:pt idx="5808">
                  <c:v>0.98522100000000001</c:v>
                </c:pt>
                <c:pt idx="5809">
                  <c:v>1.28369</c:v>
                </c:pt>
                <c:pt idx="5810">
                  <c:v>-1.1983699999999999</c:v>
                </c:pt>
                <c:pt idx="5811">
                  <c:v>0.192111</c:v>
                </c:pt>
                <c:pt idx="5812">
                  <c:v>0.24637899999999999</c:v>
                </c:pt>
                <c:pt idx="5813">
                  <c:v>-1.2153799999999999</c:v>
                </c:pt>
                <c:pt idx="5814">
                  <c:v>0.57270299999999996</c:v>
                </c:pt>
                <c:pt idx="5815">
                  <c:v>0.184283</c:v>
                </c:pt>
                <c:pt idx="5816">
                  <c:v>0.31846400000000002</c:v>
                </c:pt>
                <c:pt idx="5817">
                  <c:v>1.0019400000000001</c:v>
                </c:pt>
                <c:pt idx="5818">
                  <c:v>-0.67306100000000002</c:v>
                </c:pt>
                <c:pt idx="5819">
                  <c:v>-1.7070799999999999</c:v>
                </c:pt>
                <c:pt idx="5820">
                  <c:v>-0.96211199999999997</c:v>
                </c:pt>
                <c:pt idx="5821">
                  <c:v>-8.2771999999999998E-2</c:v>
                </c:pt>
                <c:pt idx="5822">
                  <c:v>-0.99294700000000002</c:v>
                </c:pt>
                <c:pt idx="5823">
                  <c:v>0.532698</c:v>
                </c:pt>
                <c:pt idx="5824">
                  <c:v>0.124968</c:v>
                </c:pt>
                <c:pt idx="5825">
                  <c:v>-1.67702</c:v>
                </c:pt>
                <c:pt idx="5826">
                  <c:v>-1.25488</c:v>
                </c:pt>
                <c:pt idx="5827">
                  <c:v>0.32074200000000003</c:v>
                </c:pt>
                <c:pt idx="5828">
                  <c:v>-2.5226799999999998</c:v>
                </c:pt>
                <c:pt idx="5829">
                  <c:v>-1.2858400000000001</c:v>
                </c:pt>
                <c:pt idx="5830">
                  <c:v>-0.44211699999999998</c:v>
                </c:pt>
                <c:pt idx="5831">
                  <c:v>-7.7732999999999997E-2</c:v>
                </c:pt>
                <c:pt idx="5832">
                  <c:v>-2.0282800000000001</c:v>
                </c:pt>
                <c:pt idx="5833">
                  <c:v>-1.1794899999999999</c:v>
                </c:pt>
                <c:pt idx="5834">
                  <c:v>0.271679</c:v>
                </c:pt>
                <c:pt idx="5835">
                  <c:v>-0.55146099999999998</c:v>
                </c:pt>
                <c:pt idx="5836">
                  <c:v>-0.75836000000000003</c:v>
                </c:pt>
                <c:pt idx="5837">
                  <c:v>-2.0409999999999998E-3</c:v>
                </c:pt>
                <c:pt idx="5838">
                  <c:v>-2.0527600000000001</c:v>
                </c:pt>
                <c:pt idx="5839">
                  <c:v>-0.63850499999999999</c:v>
                </c:pt>
                <c:pt idx="5840">
                  <c:v>-0.49335800000000002</c:v>
                </c:pt>
                <c:pt idx="5841">
                  <c:v>-2.3324500000000001</c:v>
                </c:pt>
                <c:pt idx="5842">
                  <c:v>-4.8857999999999999E-2</c:v>
                </c:pt>
                <c:pt idx="5843">
                  <c:v>-0.14633299999999999</c:v>
                </c:pt>
                <c:pt idx="5844">
                  <c:v>-2.15069</c:v>
                </c:pt>
                <c:pt idx="5845">
                  <c:v>0.926431</c:v>
                </c:pt>
                <c:pt idx="5846">
                  <c:v>-0.94401199999999996</c:v>
                </c:pt>
                <c:pt idx="5847">
                  <c:v>-1.43255</c:v>
                </c:pt>
                <c:pt idx="5848">
                  <c:v>-1.7587600000000001</c:v>
                </c:pt>
                <c:pt idx="5849">
                  <c:v>0.63227900000000004</c:v>
                </c:pt>
                <c:pt idx="5850">
                  <c:v>0.365809</c:v>
                </c:pt>
                <c:pt idx="5851">
                  <c:v>-0.93822700000000003</c:v>
                </c:pt>
                <c:pt idx="5852">
                  <c:v>6.0062999999999998E-2</c:v>
                </c:pt>
                <c:pt idx="5853">
                  <c:v>-1.70377</c:v>
                </c:pt>
                <c:pt idx="5854">
                  <c:v>4.5586000000000002E-2</c:v>
                </c:pt>
                <c:pt idx="5855">
                  <c:v>-0.12107</c:v>
                </c:pt>
                <c:pt idx="5856">
                  <c:v>-1.17058</c:v>
                </c:pt>
                <c:pt idx="5857">
                  <c:v>-1.74282</c:v>
                </c:pt>
                <c:pt idx="5858">
                  <c:v>-7.8978999999999994E-2</c:v>
                </c:pt>
                <c:pt idx="5859">
                  <c:v>0.75782899999999997</c:v>
                </c:pt>
                <c:pt idx="5860">
                  <c:v>0.65010199999999996</c:v>
                </c:pt>
                <c:pt idx="5861">
                  <c:v>-1.0548500000000001</c:v>
                </c:pt>
                <c:pt idx="5862">
                  <c:v>-1.9251</c:v>
                </c:pt>
                <c:pt idx="5863">
                  <c:v>-0.61771399999999999</c:v>
                </c:pt>
                <c:pt idx="5864">
                  <c:v>-0.97119599999999995</c:v>
                </c:pt>
                <c:pt idx="5865">
                  <c:v>0.55161300000000002</c:v>
                </c:pt>
                <c:pt idx="5866">
                  <c:v>-0.63780400000000004</c:v>
                </c:pt>
                <c:pt idx="5867">
                  <c:v>-0.96565100000000004</c:v>
                </c:pt>
                <c:pt idx="5868">
                  <c:v>0.39471400000000001</c:v>
                </c:pt>
                <c:pt idx="5869">
                  <c:v>-0.76786100000000002</c:v>
                </c:pt>
                <c:pt idx="5870">
                  <c:v>0.191665</c:v>
                </c:pt>
                <c:pt idx="5871">
                  <c:v>-1.4013199999999999</c:v>
                </c:pt>
                <c:pt idx="5872">
                  <c:v>-0.41802400000000001</c:v>
                </c:pt>
                <c:pt idx="5873">
                  <c:v>0.79946499999999998</c:v>
                </c:pt>
                <c:pt idx="5874">
                  <c:v>0.46076800000000001</c:v>
                </c:pt>
                <c:pt idx="5875">
                  <c:v>-0.54056499999999996</c:v>
                </c:pt>
                <c:pt idx="5876">
                  <c:v>0.452511</c:v>
                </c:pt>
                <c:pt idx="5877">
                  <c:v>0.69628000000000001</c:v>
                </c:pt>
                <c:pt idx="5878">
                  <c:v>-1.0471200000000001</c:v>
                </c:pt>
                <c:pt idx="5879">
                  <c:v>0.90343700000000005</c:v>
                </c:pt>
                <c:pt idx="5880">
                  <c:v>-0.59033500000000005</c:v>
                </c:pt>
                <c:pt idx="5881">
                  <c:v>-0.88462499999999999</c:v>
                </c:pt>
                <c:pt idx="5882">
                  <c:v>0.85701300000000002</c:v>
                </c:pt>
                <c:pt idx="5883">
                  <c:v>0.469109</c:v>
                </c:pt>
                <c:pt idx="5884">
                  <c:v>1.1637</c:v>
                </c:pt>
                <c:pt idx="5885">
                  <c:v>0.17519100000000001</c:v>
                </c:pt>
                <c:pt idx="5886">
                  <c:v>0.59500699999999995</c:v>
                </c:pt>
                <c:pt idx="5887">
                  <c:v>1.1700600000000001</c:v>
                </c:pt>
                <c:pt idx="5888">
                  <c:v>0.69616400000000001</c:v>
                </c:pt>
                <c:pt idx="5889">
                  <c:v>0.49582799999999999</c:v>
                </c:pt>
                <c:pt idx="5890">
                  <c:v>0.77052299999999996</c:v>
                </c:pt>
                <c:pt idx="5891">
                  <c:v>-0.39065699999999998</c:v>
                </c:pt>
                <c:pt idx="5892">
                  <c:v>-0.71473500000000001</c:v>
                </c:pt>
                <c:pt idx="5893">
                  <c:v>-0.84153800000000001</c:v>
                </c:pt>
                <c:pt idx="5894">
                  <c:v>0.285721</c:v>
                </c:pt>
                <c:pt idx="5895">
                  <c:v>-0.54101699999999997</c:v>
                </c:pt>
                <c:pt idx="5896">
                  <c:v>-1.0241400000000001</c:v>
                </c:pt>
                <c:pt idx="5897">
                  <c:v>0.26939200000000002</c:v>
                </c:pt>
                <c:pt idx="5898">
                  <c:v>0.20856</c:v>
                </c:pt>
                <c:pt idx="5899">
                  <c:v>0.72433499999999995</c:v>
                </c:pt>
                <c:pt idx="5900">
                  <c:v>0.52419400000000005</c:v>
                </c:pt>
                <c:pt idx="5901">
                  <c:v>1.3822700000000001</c:v>
                </c:pt>
                <c:pt idx="5902">
                  <c:v>0.33448</c:v>
                </c:pt>
                <c:pt idx="5903">
                  <c:v>0.74990900000000005</c:v>
                </c:pt>
                <c:pt idx="5904">
                  <c:v>-0.14815700000000001</c:v>
                </c:pt>
                <c:pt idx="5905">
                  <c:v>1.22227</c:v>
                </c:pt>
                <c:pt idx="5906">
                  <c:v>1.46153</c:v>
                </c:pt>
                <c:pt idx="5907">
                  <c:v>0.66868099999999997</c:v>
                </c:pt>
                <c:pt idx="5908">
                  <c:v>1.2506900000000001</c:v>
                </c:pt>
                <c:pt idx="5909">
                  <c:v>-0.37740099999999999</c:v>
                </c:pt>
                <c:pt idx="5910">
                  <c:v>9.0284000000000003E-2</c:v>
                </c:pt>
                <c:pt idx="5911">
                  <c:v>-0.52940299999999996</c:v>
                </c:pt>
                <c:pt idx="5912">
                  <c:v>1.1321300000000001</c:v>
                </c:pt>
                <c:pt idx="5913">
                  <c:v>-0.74723300000000004</c:v>
                </c:pt>
                <c:pt idx="5914">
                  <c:v>0.69866700000000004</c:v>
                </c:pt>
                <c:pt idx="5915">
                  <c:v>1.3509</c:v>
                </c:pt>
                <c:pt idx="5916">
                  <c:v>1.1196600000000001</c:v>
                </c:pt>
                <c:pt idx="5917">
                  <c:v>-1.2418400000000001</c:v>
                </c:pt>
                <c:pt idx="5918">
                  <c:v>1.37053</c:v>
                </c:pt>
                <c:pt idx="5919">
                  <c:v>-0.84919199999999995</c:v>
                </c:pt>
                <c:pt idx="5920">
                  <c:v>0.84793399999999997</c:v>
                </c:pt>
                <c:pt idx="5921">
                  <c:v>0.72794300000000001</c:v>
                </c:pt>
                <c:pt idx="5922">
                  <c:v>-0.11076900000000001</c:v>
                </c:pt>
                <c:pt idx="5923">
                  <c:v>0.407364</c:v>
                </c:pt>
                <c:pt idx="5924">
                  <c:v>0.61224999999999996</c:v>
                </c:pt>
                <c:pt idx="5925">
                  <c:v>-1.0030000000000001E-2</c:v>
                </c:pt>
                <c:pt idx="5926">
                  <c:v>1.3708100000000001</c:v>
                </c:pt>
                <c:pt idx="5927">
                  <c:v>-0.70431999999999995</c:v>
                </c:pt>
                <c:pt idx="5928">
                  <c:v>0.35386600000000001</c:v>
                </c:pt>
                <c:pt idx="5929">
                  <c:v>-1.6321699999999999</c:v>
                </c:pt>
                <c:pt idx="5930">
                  <c:v>5.3201999999999999E-2</c:v>
                </c:pt>
                <c:pt idx="5931">
                  <c:v>0.16419400000000001</c:v>
                </c:pt>
                <c:pt idx="5932">
                  <c:v>0.83183300000000004</c:v>
                </c:pt>
                <c:pt idx="5933">
                  <c:v>0.69836900000000002</c:v>
                </c:pt>
                <c:pt idx="5934">
                  <c:v>1.44414</c:v>
                </c:pt>
                <c:pt idx="5935">
                  <c:v>0.61757700000000004</c:v>
                </c:pt>
                <c:pt idx="5936">
                  <c:v>1.00532</c:v>
                </c:pt>
                <c:pt idx="5937">
                  <c:v>0.50248300000000001</c:v>
                </c:pt>
                <c:pt idx="5938">
                  <c:v>0.336926</c:v>
                </c:pt>
                <c:pt idx="5939">
                  <c:v>0.609684</c:v>
                </c:pt>
                <c:pt idx="5940">
                  <c:v>0.402397</c:v>
                </c:pt>
                <c:pt idx="5941">
                  <c:v>0.83736200000000005</c:v>
                </c:pt>
                <c:pt idx="5942">
                  <c:v>0.65031600000000001</c:v>
                </c:pt>
                <c:pt idx="5943">
                  <c:v>-0.382272</c:v>
                </c:pt>
                <c:pt idx="5944">
                  <c:v>0.32560600000000001</c:v>
                </c:pt>
                <c:pt idx="5945">
                  <c:v>-1.8993199999999999</c:v>
                </c:pt>
                <c:pt idx="5946">
                  <c:v>0.48261999999999999</c:v>
                </c:pt>
                <c:pt idx="5947">
                  <c:v>0.50448700000000002</c:v>
                </c:pt>
                <c:pt idx="5948">
                  <c:v>0.27519500000000002</c:v>
                </c:pt>
                <c:pt idx="5949">
                  <c:v>-0.84532499999999999</c:v>
                </c:pt>
                <c:pt idx="5950">
                  <c:v>0.418902</c:v>
                </c:pt>
                <c:pt idx="5951">
                  <c:v>-0.53375700000000004</c:v>
                </c:pt>
                <c:pt idx="5952">
                  <c:v>1.0968800000000001</c:v>
                </c:pt>
                <c:pt idx="5953">
                  <c:v>-0.49879899999999999</c:v>
                </c:pt>
                <c:pt idx="5954">
                  <c:v>2.0509999999999999E-3</c:v>
                </c:pt>
                <c:pt idx="5955">
                  <c:v>1.2882400000000001</c:v>
                </c:pt>
                <c:pt idx="5956">
                  <c:v>-0.70874400000000004</c:v>
                </c:pt>
                <c:pt idx="5957">
                  <c:v>0.246895</c:v>
                </c:pt>
                <c:pt idx="5958">
                  <c:v>0.55776400000000004</c:v>
                </c:pt>
                <c:pt idx="5959">
                  <c:v>2.7664000000000001E-2</c:v>
                </c:pt>
                <c:pt idx="5960">
                  <c:v>-0.231461</c:v>
                </c:pt>
                <c:pt idx="5961">
                  <c:v>0.354242</c:v>
                </c:pt>
                <c:pt idx="5962">
                  <c:v>-0.49617800000000001</c:v>
                </c:pt>
                <c:pt idx="5963">
                  <c:v>-2.5260999999999999E-2</c:v>
                </c:pt>
                <c:pt idx="5964">
                  <c:v>-0.56354800000000005</c:v>
                </c:pt>
                <c:pt idx="5965">
                  <c:v>-0.276785</c:v>
                </c:pt>
                <c:pt idx="5966">
                  <c:v>-0.53087700000000004</c:v>
                </c:pt>
                <c:pt idx="5967">
                  <c:v>0.29818899999999998</c:v>
                </c:pt>
                <c:pt idx="5968">
                  <c:v>0.31629000000000002</c:v>
                </c:pt>
                <c:pt idx="5969">
                  <c:v>-5.4905000000000002E-2</c:v>
                </c:pt>
                <c:pt idx="5970">
                  <c:v>-0.26702500000000001</c:v>
                </c:pt>
                <c:pt idx="5971">
                  <c:v>-0.12692899999999999</c:v>
                </c:pt>
                <c:pt idx="5972">
                  <c:v>-0.14682799999999999</c:v>
                </c:pt>
                <c:pt idx="5973">
                  <c:v>0.22237199999999999</c:v>
                </c:pt>
                <c:pt idx="5974">
                  <c:v>8.8280000000000008E-3</c:v>
                </c:pt>
                <c:pt idx="5975">
                  <c:v>-0.23887800000000001</c:v>
                </c:pt>
                <c:pt idx="5976">
                  <c:v>0.48101100000000002</c:v>
                </c:pt>
                <c:pt idx="5977">
                  <c:v>-1.01319</c:v>
                </c:pt>
                <c:pt idx="5978">
                  <c:v>0.61211199999999999</c:v>
                </c:pt>
                <c:pt idx="5979">
                  <c:v>0.67505700000000002</c:v>
                </c:pt>
                <c:pt idx="5980">
                  <c:v>-0.564913</c:v>
                </c:pt>
                <c:pt idx="5981">
                  <c:v>0.13855799999999999</c:v>
                </c:pt>
                <c:pt idx="5982">
                  <c:v>1.62459</c:v>
                </c:pt>
                <c:pt idx="5983">
                  <c:v>-1.99194</c:v>
                </c:pt>
                <c:pt idx="5984">
                  <c:v>-0.79320199999999996</c:v>
                </c:pt>
                <c:pt idx="5985">
                  <c:v>-0.67856000000000005</c:v>
                </c:pt>
                <c:pt idx="5986">
                  <c:v>-0.48177300000000001</c:v>
                </c:pt>
                <c:pt idx="5987">
                  <c:v>0.85349900000000001</c:v>
                </c:pt>
                <c:pt idx="5988">
                  <c:v>-0.15432399999999999</c:v>
                </c:pt>
                <c:pt idx="5989">
                  <c:v>0.49746699999999999</c:v>
                </c:pt>
                <c:pt idx="5990">
                  <c:v>-1.5067200000000001</c:v>
                </c:pt>
                <c:pt idx="5991">
                  <c:v>-7.3773000000000005E-2</c:v>
                </c:pt>
                <c:pt idx="5992">
                  <c:v>0.75133499999999998</c:v>
                </c:pt>
                <c:pt idx="5993">
                  <c:v>-0.11590499999999999</c:v>
                </c:pt>
                <c:pt idx="5994">
                  <c:v>-0.48363</c:v>
                </c:pt>
                <c:pt idx="5995">
                  <c:v>-0.122947</c:v>
                </c:pt>
                <c:pt idx="5996">
                  <c:v>0.17744299999999999</c:v>
                </c:pt>
                <c:pt idx="5997">
                  <c:v>-1.2561599999999999</c:v>
                </c:pt>
                <c:pt idx="5998">
                  <c:v>0.62788600000000006</c:v>
                </c:pt>
                <c:pt idx="5999">
                  <c:v>0.404254</c:v>
                </c:pt>
                <c:pt idx="6000">
                  <c:v>-5.5744000000000002E-2</c:v>
                </c:pt>
                <c:pt idx="6001">
                  <c:v>0.42089799999999999</c:v>
                </c:pt>
                <c:pt idx="6002">
                  <c:v>-1.7980700000000001</c:v>
                </c:pt>
                <c:pt idx="6003">
                  <c:v>0.51824199999999998</c:v>
                </c:pt>
                <c:pt idx="6004">
                  <c:v>-0.84430400000000005</c:v>
                </c:pt>
                <c:pt idx="6005">
                  <c:v>0.40182299999999999</c:v>
                </c:pt>
                <c:pt idx="6006">
                  <c:v>0.66221699999999994</c:v>
                </c:pt>
                <c:pt idx="6007">
                  <c:v>0.47790700000000003</c:v>
                </c:pt>
                <c:pt idx="6008">
                  <c:v>4.8344999999999999E-2</c:v>
                </c:pt>
                <c:pt idx="6009">
                  <c:v>0.30886000000000002</c:v>
                </c:pt>
                <c:pt idx="6010">
                  <c:v>-6.9893999999999998E-2</c:v>
                </c:pt>
                <c:pt idx="6011">
                  <c:v>-1.19234</c:v>
                </c:pt>
                <c:pt idx="6012">
                  <c:v>-1.30623</c:v>
                </c:pt>
                <c:pt idx="6013">
                  <c:v>3.3522000000000003E-2</c:v>
                </c:pt>
                <c:pt idx="6014">
                  <c:v>-0.96734699999999996</c:v>
                </c:pt>
                <c:pt idx="6015">
                  <c:v>-0.24098</c:v>
                </c:pt>
                <c:pt idx="6016">
                  <c:v>0.14025499999999999</c:v>
                </c:pt>
                <c:pt idx="6017">
                  <c:v>-1.5211300000000001</c:v>
                </c:pt>
                <c:pt idx="6018">
                  <c:v>-0.66673700000000002</c:v>
                </c:pt>
                <c:pt idx="6019">
                  <c:v>-1.0875900000000001</c:v>
                </c:pt>
                <c:pt idx="6020">
                  <c:v>0.59198600000000001</c:v>
                </c:pt>
                <c:pt idx="6021">
                  <c:v>0.21479699999999999</c:v>
                </c:pt>
                <c:pt idx="6022">
                  <c:v>-0.71148</c:v>
                </c:pt>
                <c:pt idx="6023">
                  <c:v>0.83358900000000002</c:v>
                </c:pt>
                <c:pt idx="6024">
                  <c:v>1.1904600000000001</c:v>
                </c:pt>
                <c:pt idx="6025">
                  <c:v>-0.58573900000000001</c:v>
                </c:pt>
                <c:pt idx="6026">
                  <c:v>-0.82188000000000005</c:v>
                </c:pt>
                <c:pt idx="6027">
                  <c:v>0.71700600000000003</c:v>
                </c:pt>
                <c:pt idx="6028">
                  <c:v>-0.52924800000000005</c:v>
                </c:pt>
                <c:pt idx="6029">
                  <c:v>0.36318299999999998</c:v>
                </c:pt>
                <c:pt idx="6030">
                  <c:v>-0.29836299999999999</c:v>
                </c:pt>
                <c:pt idx="6031">
                  <c:v>-0.18660099999999999</c:v>
                </c:pt>
                <c:pt idx="6032">
                  <c:v>7.2628999999999999E-2</c:v>
                </c:pt>
                <c:pt idx="6033">
                  <c:v>-1.4184E-2</c:v>
                </c:pt>
                <c:pt idx="6034">
                  <c:v>-0.18906700000000001</c:v>
                </c:pt>
                <c:pt idx="6035">
                  <c:v>0.56529700000000005</c:v>
                </c:pt>
                <c:pt idx="6036">
                  <c:v>0.86207299999999998</c:v>
                </c:pt>
                <c:pt idx="6037">
                  <c:v>0.82272299999999998</c:v>
                </c:pt>
                <c:pt idx="6038">
                  <c:v>-0.51399399999999995</c:v>
                </c:pt>
                <c:pt idx="6039">
                  <c:v>0.53124400000000005</c:v>
                </c:pt>
                <c:pt idx="6040">
                  <c:v>-0.35246</c:v>
                </c:pt>
                <c:pt idx="6041">
                  <c:v>1.1634E-2</c:v>
                </c:pt>
                <c:pt idx="6042">
                  <c:v>-1.3896299999999999</c:v>
                </c:pt>
                <c:pt idx="6043">
                  <c:v>0.73014999999999997</c:v>
                </c:pt>
                <c:pt idx="6044">
                  <c:v>-1.4233499999999999</c:v>
                </c:pt>
                <c:pt idx="6045">
                  <c:v>-1.46323</c:v>
                </c:pt>
                <c:pt idx="6046">
                  <c:v>-2.0498099999999999</c:v>
                </c:pt>
                <c:pt idx="6047">
                  <c:v>-0.70859300000000003</c:v>
                </c:pt>
                <c:pt idx="6048">
                  <c:v>-1.0666500000000001</c:v>
                </c:pt>
                <c:pt idx="6049">
                  <c:v>-1.61466</c:v>
                </c:pt>
                <c:pt idx="6050">
                  <c:v>-1.0279799999999999</c:v>
                </c:pt>
                <c:pt idx="6051">
                  <c:v>-1.8346899999999999</c:v>
                </c:pt>
                <c:pt idx="6052">
                  <c:v>-0.91271800000000003</c:v>
                </c:pt>
                <c:pt idx="6053">
                  <c:v>-0.24210200000000001</c:v>
                </c:pt>
                <c:pt idx="6054">
                  <c:v>-1.05324</c:v>
                </c:pt>
                <c:pt idx="6055">
                  <c:v>-0.260965</c:v>
                </c:pt>
                <c:pt idx="6056">
                  <c:v>-1.5738000000000001</c:v>
                </c:pt>
                <c:pt idx="6057">
                  <c:v>0.62309400000000004</c:v>
                </c:pt>
                <c:pt idx="6058">
                  <c:v>-1.7196400000000001</c:v>
                </c:pt>
                <c:pt idx="6059">
                  <c:v>-0.15252299999999999</c:v>
                </c:pt>
                <c:pt idx="6060">
                  <c:v>-0.19259699999999999</c:v>
                </c:pt>
                <c:pt idx="6061">
                  <c:v>-1.17262</c:v>
                </c:pt>
                <c:pt idx="6062">
                  <c:v>-1.42099</c:v>
                </c:pt>
                <c:pt idx="6063">
                  <c:v>0.173931</c:v>
                </c:pt>
                <c:pt idx="6064">
                  <c:v>-0.213584</c:v>
                </c:pt>
                <c:pt idx="6065">
                  <c:v>-0.82054899999999997</c:v>
                </c:pt>
                <c:pt idx="6066">
                  <c:v>-0.14856900000000001</c:v>
                </c:pt>
                <c:pt idx="6067">
                  <c:v>-1.0963700000000001</c:v>
                </c:pt>
                <c:pt idx="6068">
                  <c:v>-0.11536100000000001</c:v>
                </c:pt>
                <c:pt idx="6069">
                  <c:v>-1.4826699999999999</c:v>
                </c:pt>
                <c:pt idx="6070">
                  <c:v>-1.52284</c:v>
                </c:pt>
                <c:pt idx="6071">
                  <c:v>-1.25508</c:v>
                </c:pt>
                <c:pt idx="6072">
                  <c:v>-0.100605</c:v>
                </c:pt>
                <c:pt idx="6073">
                  <c:v>-0.31662200000000001</c:v>
                </c:pt>
                <c:pt idx="6074">
                  <c:v>-1.2688900000000001</c:v>
                </c:pt>
                <c:pt idx="6075">
                  <c:v>-1.42143</c:v>
                </c:pt>
                <c:pt idx="6076">
                  <c:v>1.1122099999999999</c:v>
                </c:pt>
                <c:pt idx="6077">
                  <c:v>-8.5417999999999994E-2</c:v>
                </c:pt>
                <c:pt idx="6078">
                  <c:v>-1.96712</c:v>
                </c:pt>
                <c:pt idx="6079">
                  <c:v>-1.4153199999999999</c:v>
                </c:pt>
                <c:pt idx="6080">
                  <c:v>-1.6640900000000001</c:v>
                </c:pt>
                <c:pt idx="6081">
                  <c:v>-1.32325</c:v>
                </c:pt>
                <c:pt idx="6082">
                  <c:v>-1.5764899999999999</c:v>
                </c:pt>
                <c:pt idx="6083">
                  <c:v>-1.33236</c:v>
                </c:pt>
                <c:pt idx="6084">
                  <c:v>-1.39124</c:v>
                </c:pt>
                <c:pt idx="6085">
                  <c:v>-0.23025100000000001</c:v>
                </c:pt>
                <c:pt idx="6086">
                  <c:v>-1.4860800000000001</c:v>
                </c:pt>
                <c:pt idx="6087">
                  <c:v>0.29679</c:v>
                </c:pt>
                <c:pt idx="6088">
                  <c:v>0.30231000000000002</c:v>
                </c:pt>
                <c:pt idx="6089">
                  <c:v>-0.87798699999999996</c:v>
                </c:pt>
                <c:pt idx="6090">
                  <c:v>-1.3700600000000001</c:v>
                </c:pt>
                <c:pt idx="6091">
                  <c:v>1.0449900000000001</c:v>
                </c:pt>
                <c:pt idx="6092">
                  <c:v>-0.50245499999999998</c:v>
                </c:pt>
                <c:pt idx="6093">
                  <c:v>-1.20581</c:v>
                </c:pt>
                <c:pt idx="6094">
                  <c:v>-1.9956499999999999</c:v>
                </c:pt>
                <c:pt idx="6095">
                  <c:v>-1.0116099999999999</c:v>
                </c:pt>
                <c:pt idx="6096">
                  <c:v>2.7081999999999998E-2</c:v>
                </c:pt>
                <c:pt idx="6097">
                  <c:v>-1.1996899999999999</c:v>
                </c:pt>
                <c:pt idx="6098">
                  <c:v>-1.87056</c:v>
                </c:pt>
                <c:pt idx="6099">
                  <c:v>-1.17777</c:v>
                </c:pt>
                <c:pt idx="6100">
                  <c:v>-1.3338399999999999</c:v>
                </c:pt>
                <c:pt idx="6101">
                  <c:v>-0.69383899999999998</c:v>
                </c:pt>
                <c:pt idx="6102">
                  <c:v>3.1046000000000001E-2</c:v>
                </c:pt>
                <c:pt idx="6103">
                  <c:v>-0.37468299999999999</c:v>
                </c:pt>
                <c:pt idx="6104">
                  <c:v>-1.3726700000000001</c:v>
                </c:pt>
                <c:pt idx="6105">
                  <c:v>-0.40067399999999997</c:v>
                </c:pt>
                <c:pt idx="6106">
                  <c:v>-0.17002999999999999</c:v>
                </c:pt>
                <c:pt idx="6107">
                  <c:v>-1.43686</c:v>
                </c:pt>
                <c:pt idx="6108">
                  <c:v>-1.49316</c:v>
                </c:pt>
                <c:pt idx="6109">
                  <c:v>-0.43104999999999999</c:v>
                </c:pt>
                <c:pt idx="6110">
                  <c:v>-1.1336999999999999</c:v>
                </c:pt>
                <c:pt idx="6111">
                  <c:v>-0.82596099999999995</c:v>
                </c:pt>
                <c:pt idx="6112">
                  <c:v>-1.7172099999999999</c:v>
                </c:pt>
                <c:pt idx="6113">
                  <c:v>-1.50692</c:v>
                </c:pt>
                <c:pt idx="6114">
                  <c:v>-0.38322800000000001</c:v>
                </c:pt>
                <c:pt idx="6115">
                  <c:v>-0.59212500000000001</c:v>
                </c:pt>
                <c:pt idx="6116">
                  <c:v>-1.48865</c:v>
                </c:pt>
                <c:pt idx="6117">
                  <c:v>-9.5418000000000003E-2</c:v>
                </c:pt>
                <c:pt idx="6118">
                  <c:v>-1.58711</c:v>
                </c:pt>
                <c:pt idx="6119">
                  <c:v>-1.9092499999999999</c:v>
                </c:pt>
                <c:pt idx="6120">
                  <c:v>-0.23204900000000001</c:v>
                </c:pt>
                <c:pt idx="6121">
                  <c:v>-0.35968699999999998</c:v>
                </c:pt>
                <c:pt idx="6122">
                  <c:v>-1.38839</c:v>
                </c:pt>
                <c:pt idx="6123">
                  <c:v>-0.15968199999999999</c:v>
                </c:pt>
                <c:pt idx="6124">
                  <c:v>-1.0969</c:v>
                </c:pt>
                <c:pt idx="6125">
                  <c:v>-0.73060400000000003</c:v>
                </c:pt>
                <c:pt idx="6126">
                  <c:v>-1.25543</c:v>
                </c:pt>
                <c:pt idx="6127">
                  <c:v>-1.7262900000000001</c:v>
                </c:pt>
                <c:pt idx="6128">
                  <c:v>-0.79481900000000005</c:v>
                </c:pt>
                <c:pt idx="6129">
                  <c:v>-1.5076400000000001</c:v>
                </c:pt>
                <c:pt idx="6130">
                  <c:v>-0.13177</c:v>
                </c:pt>
                <c:pt idx="6131">
                  <c:v>-1.6600600000000001</c:v>
                </c:pt>
                <c:pt idx="6132">
                  <c:v>-0.78099200000000002</c:v>
                </c:pt>
                <c:pt idx="6133">
                  <c:v>-1.4616199999999999</c:v>
                </c:pt>
                <c:pt idx="6134">
                  <c:v>-1.1215900000000001</c:v>
                </c:pt>
                <c:pt idx="6135">
                  <c:v>3.7766000000000001E-2</c:v>
                </c:pt>
                <c:pt idx="6136">
                  <c:v>-1.28271</c:v>
                </c:pt>
                <c:pt idx="6137">
                  <c:v>-1.5557099999999999</c:v>
                </c:pt>
                <c:pt idx="6138">
                  <c:v>-2.11835</c:v>
                </c:pt>
                <c:pt idx="6139">
                  <c:v>-1.94963</c:v>
                </c:pt>
                <c:pt idx="6140">
                  <c:v>-1.3033600000000001</c:v>
                </c:pt>
                <c:pt idx="6141">
                  <c:v>-8.7787000000000004E-2</c:v>
                </c:pt>
                <c:pt idx="6142">
                  <c:v>-0.39162400000000003</c:v>
                </c:pt>
                <c:pt idx="6143">
                  <c:v>1.0671999999999999</c:v>
                </c:pt>
                <c:pt idx="6144">
                  <c:v>-0.49468299999999998</c:v>
                </c:pt>
                <c:pt idx="6145">
                  <c:v>-1.77322</c:v>
                </c:pt>
                <c:pt idx="6146">
                  <c:v>-2.0960000000000001</c:v>
                </c:pt>
                <c:pt idx="6147">
                  <c:v>-1.28176</c:v>
                </c:pt>
                <c:pt idx="6148">
                  <c:v>-0.38273200000000002</c:v>
                </c:pt>
                <c:pt idx="6149">
                  <c:v>-1.3760399999999999</c:v>
                </c:pt>
                <c:pt idx="6150">
                  <c:v>-0.131325</c:v>
                </c:pt>
                <c:pt idx="6151">
                  <c:v>-0.828793</c:v>
                </c:pt>
                <c:pt idx="6152">
                  <c:v>-2.0707900000000001</c:v>
                </c:pt>
                <c:pt idx="6153">
                  <c:v>-1.4345000000000001</c:v>
                </c:pt>
                <c:pt idx="6154">
                  <c:v>-1.5284</c:v>
                </c:pt>
                <c:pt idx="6155">
                  <c:v>-0.32181799999999999</c:v>
                </c:pt>
                <c:pt idx="6156">
                  <c:v>-1.3522099999999999</c:v>
                </c:pt>
                <c:pt idx="6157">
                  <c:v>-1.8248899999999999</c:v>
                </c:pt>
                <c:pt idx="6158">
                  <c:v>-0.59825700000000004</c:v>
                </c:pt>
                <c:pt idx="6159">
                  <c:v>-0.75712100000000004</c:v>
                </c:pt>
                <c:pt idx="6160">
                  <c:v>-0.56067199999999995</c:v>
                </c:pt>
                <c:pt idx="6161">
                  <c:v>-1.4855499999999999</c:v>
                </c:pt>
                <c:pt idx="6162">
                  <c:v>-1.0188200000000001</c:v>
                </c:pt>
                <c:pt idx="6163">
                  <c:v>-6.4195000000000002E-2</c:v>
                </c:pt>
                <c:pt idx="6164">
                  <c:v>0.52895800000000004</c:v>
                </c:pt>
                <c:pt idx="6165">
                  <c:v>1.6525000000000001E-2</c:v>
                </c:pt>
                <c:pt idx="6166">
                  <c:v>0.66149400000000003</c:v>
                </c:pt>
                <c:pt idx="6167">
                  <c:v>-0.78717999999999999</c:v>
                </c:pt>
                <c:pt idx="6168">
                  <c:v>-0.62938099999999997</c:v>
                </c:pt>
                <c:pt idx="6169">
                  <c:v>0.54708800000000002</c:v>
                </c:pt>
                <c:pt idx="6170">
                  <c:v>0.65534999999999999</c:v>
                </c:pt>
                <c:pt idx="6171">
                  <c:v>-0.70350599999999996</c:v>
                </c:pt>
                <c:pt idx="6172">
                  <c:v>1.11686</c:v>
                </c:pt>
                <c:pt idx="6173">
                  <c:v>0.29616300000000001</c:v>
                </c:pt>
                <c:pt idx="6174">
                  <c:v>-0.16211900000000001</c:v>
                </c:pt>
                <c:pt idx="6175">
                  <c:v>-0.87000999999999995</c:v>
                </c:pt>
                <c:pt idx="6176">
                  <c:v>0.33057999999999998</c:v>
                </c:pt>
                <c:pt idx="6177">
                  <c:v>1.0599700000000001</c:v>
                </c:pt>
                <c:pt idx="6178">
                  <c:v>0.47099299999999999</c:v>
                </c:pt>
                <c:pt idx="6179">
                  <c:v>0.81789800000000001</c:v>
                </c:pt>
                <c:pt idx="6180">
                  <c:v>-0.95684599999999997</c:v>
                </c:pt>
                <c:pt idx="6181">
                  <c:v>1.0534E-2</c:v>
                </c:pt>
                <c:pt idx="6182">
                  <c:v>-1.2563500000000001</c:v>
                </c:pt>
                <c:pt idx="6183">
                  <c:v>-1.31942</c:v>
                </c:pt>
                <c:pt idx="6184">
                  <c:v>0.79793499999999995</c:v>
                </c:pt>
                <c:pt idx="6185">
                  <c:v>1.1411500000000001</c:v>
                </c:pt>
                <c:pt idx="6186">
                  <c:v>1.21011</c:v>
                </c:pt>
                <c:pt idx="6187">
                  <c:v>0.856182</c:v>
                </c:pt>
                <c:pt idx="6188">
                  <c:v>-0.52806900000000001</c:v>
                </c:pt>
                <c:pt idx="6189">
                  <c:v>1.4121999999999999E-2</c:v>
                </c:pt>
                <c:pt idx="6190">
                  <c:v>-1.51539</c:v>
                </c:pt>
                <c:pt idx="6191">
                  <c:v>-0.77408999999999994</c:v>
                </c:pt>
                <c:pt idx="6192">
                  <c:v>-0.75016499999999997</c:v>
                </c:pt>
                <c:pt idx="6193">
                  <c:v>-0.32037300000000002</c:v>
                </c:pt>
                <c:pt idx="6194">
                  <c:v>4.7078000000000002E-2</c:v>
                </c:pt>
                <c:pt idx="6195">
                  <c:v>-1.0925800000000001</c:v>
                </c:pt>
                <c:pt idx="6196">
                  <c:v>-0.25004599999999999</c:v>
                </c:pt>
                <c:pt idx="6197">
                  <c:v>3.8999999999999999E-4</c:v>
                </c:pt>
                <c:pt idx="6198">
                  <c:v>-0.78890899999999997</c:v>
                </c:pt>
                <c:pt idx="6199">
                  <c:v>0.49021999999999999</c:v>
                </c:pt>
                <c:pt idx="6200">
                  <c:v>-0.92835400000000001</c:v>
                </c:pt>
                <c:pt idx="6201">
                  <c:v>0.29401899999999997</c:v>
                </c:pt>
                <c:pt idx="6202">
                  <c:v>-0.11232200000000001</c:v>
                </c:pt>
                <c:pt idx="6203">
                  <c:v>-0.31995400000000002</c:v>
                </c:pt>
                <c:pt idx="6204">
                  <c:v>0.57883399999999996</c:v>
                </c:pt>
                <c:pt idx="6205">
                  <c:v>0.95732300000000004</c:v>
                </c:pt>
                <c:pt idx="6206">
                  <c:v>0.92492300000000005</c:v>
                </c:pt>
                <c:pt idx="6207">
                  <c:v>0.650644</c:v>
                </c:pt>
                <c:pt idx="6208">
                  <c:v>-0.19436</c:v>
                </c:pt>
                <c:pt idx="6209">
                  <c:v>0.50715699999999997</c:v>
                </c:pt>
                <c:pt idx="6210">
                  <c:v>0.53520599999999996</c:v>
                </c:pt>
                <c:pt idx="6211">
                  <c:v>-0.30241699999999999</c:v>
                </c:pt>
                <c:pt idx="6212">
                  <c:v>-1.3592500000000001</c:v>
                </c:pt>
                <c:pt idx="6213">
                  <c:v>-2.1850800000000001</c:v>
                </c:pt>
                <c:pt idx="6214">
                  <c:v>-1.22756</c:v>
                </c:pt>
                <c:pt idx="6215">
                  <c:v>-1.0920799999999999</c:v>
                </c:pt>
                <c:pt idx="6216">
                  <c:v>0.63090800000000002</c:v>
                </c:pt>
                <c:pt idx="6217">
                  <c:v>-0.39686399999999999</c:v>
                </c:pt>
                <c:pt idx="6218">
                  <c:v>-0.59189499999999995</c:v>
                </c:pt>
                <c:pt idx="6219">
                  <c:v>0.33753</c:v>
                </c:pt>
                <c:pt idx="6220">
                  <c:v>5.6723999999999997E-2</c:v>
                </c:pt>
                <c:pt idx="6221">
                  <c:v>0.43654300000000001</c:v>
                </c:pt>
                <c:pt idx="6222">
                  <c:v>-0.19323799999999999</c:v>
                </c:pt>
                <c:pt idx="6223">
                  <c:v>0.62104899999999996</c:v>
                </c:pt>
                <c:pt idx="6224">
                  <c:v>-0.35972999999999999</c:v>
                </c:pt>
                <c:pt idx="6225">
                  <c:v>0.54000499999999996</c:v>
                </c:pt>
                <c:pt idx="6226">
                  <c:v>-0.86307400000000001</c:v>
                </c:pt>
                <c:pt idx="6227">
                  <c:v>-1.2450000000000001</c:v>
                </c:pt>
                <c:pt idx="6228">
                  <c:v>-1.0250000000000001E-3</c:v>
                </c:pt>
                <c:pt idx="6229">
                  <c:v>-0.34978599999999999</c:v>
                </c:pt>
                <c:pt idx="6230">
                  <c:v>-1.2130300000000001</c:v>
                </c:pt>
                <c:pt idx="6231">
                  <c:v>4.4914000000000003E-2</c:v>
                </c:pt>
                <c:pt idx="6232">
                  <c:v>-1.51783</c:v>
                </c:pt>
                <c:pt idx="6233">
                  <c:v>-0.233788</c:v>
                </c:pt>
                <c:pt idx="6234">
                  <c:v>-0.57479400000000003</c:v>
                </c:pt>
                <c:pt idx="6235">
                  <c:v>-0.96210899999999999</c:v>
                </c:pt>
                <c:pt idx="6236">
                  <c:v>0.46722599999999997</c:v>
                </c:pt>
                <c:pt idx="6237">
                  <c:v>-1.3212200000000001</c:v>
                </c:pt>
                <c:pt idx="6238">
                  <c:v>-0.68633299999999997</c:v>
                </c:pt>
                <c:pt idx="6239">
                  <c:v>-0.18588199999999999</c:v>
                </c:pt>
                <c:pt idx="6240">
                  <c:v>0.237931</c:v>
                </c:pt>
                <c:pt idx="6241">
                  <c:v>-0.37045099999999997</c:v>
                </c:pt>
                <c:pt idx="6242">
                  <c:v>-0.29588900000000001</c:v>
                </c:pt>
                <c:pt idx="6243">
                  <c:v>-2.2143000000000002</c:v>
                </c:pt>
                <c:pt idx="6244">
                  <c:v>1.32555</c:v>
                </c:pt>
                <c:pt idx="6245">
                  <c:v>0.14296300000000001</c:v>
                </c:pt>
                <c:pt idx="6246">
                  <c:v>-1.4588699999999999</c:v>
                </c:pt>
                <c:pt idx="6247">
                  <c:v>0.669408</c:v>
                </c:pt>
                <c:pt idx="6248">
                  <c:v>-2.06921</c:v>
                </c:pt>
                <c:pt idx="6249">
                  <c:v>-1.24213</c:v>
                </c:pt>
                <c:pt idx="6250">
                  <c:v>-1.7525599999999999</c:v>
                </c:pt>
                <c:pt idx="6251">
                  <c:v>0.34915800000000002</c:v>
                </c:pt>
                <c:pt idx="6252">
                  <c:v>-1.8488899999999999</c:v>
                </c:pt>
                <c:pt idx="6253">
                  <c:v>0.959754</c:v>
                </c:pt>
                <c:pt idx="6254">
                  <c:v>0.23171900000000001</c:v>
                </c:pt>
                <c:pt idx="6255">
                  <c:v>0.38047700000000001</c:v>
                </c:pt>
                <c:pt idx="6256">
                  <c:v>1.4085000000000001</c:v>
                </c:pt>
                <c:pt idx="6257">
                  <c:v>-2.3167800000000001</c:v>
                </c:pt>
                <c:pt idx="6258">
                  <c:v>-2.4749599999999998</c:v>
                </c:pt>
                <c:pt idx="6259">
                  <c:v>-0.12811400000000001</c:v>
                </c:pt>
                <c:pt idx="6260">
                  <c:v>-2.3261500000000002</c:v>
                </c:pt>
                <c:pt idx="6261">
                  <c:v>-1.6104400000000001</c:v>
                </c:pt>
                <c:pt idx="6262">
                  <c:v>-4.4625999999999999E-2</c:v>
                </c:pt>
                <c:pt idx="6263">
                  <c:v>0.248334</c:v>
                </c:pt>
                <c:pt idx="6264">
                  <c:v>-0.12571399999999999</c:v>
                </c:pt>
                <c:pt idx="6265">
                  <c:v>-2.0576400000000001</c:v>
                </c:pt>
                <c:pt idx="6266">
                  <c:v>-1.38015</c:v>
                </c:pt>
                <c:pt idx="6267">
                  <c:v>-2.4138199999999999</c:v>
                </c:pt>
                <c:pt idx="6268">
                  <c:v>-0.59130400000000005</c:v>
                </c:pt>
                <c:pt idx="6269">
                  <c:v>-1.9869399999999999</c:v>
                </c:pt>
                <c:pt idx="6270">
                  <c:v>-0.26231599999999999</c:v>
                </c:pt>
                <c:pt idx="6271">
                  <c:v>0.29664400000000002</c:v>
                </c:pt>
                <c:pt idx="6272">
                  <c:v>-0.59362000000000004</c:v>
                </c:pt>
                <c:pt idx="6273">
                  <c:v>-1.1486700000000001</c:v>
                </c:pt>
                <c:pt idx="6274">
                  <c:v>-1.8820699999999999</c:v>
                </c:pt>
                <c:pt idx="6275">
                  <c:v>4.7502999999999997E-2</c:v>
                </c:pt>
                <c:pt idx="6276">
                  <c:v>-1.5879000000000001</c:v>
                </c:pt>
                <c:pt idx="6277">
                  <c:v>-1.4743999999999999</c:v>
                </c:pt>
                <c:pt idx="6278">
                  <c:v>0.20743500000000001</c:v>
                </c:pt>
                <c:pt idx="6279">
                  <c:v>0.61089899999999997</c:v>
                </c:pt>
                <c:pt idx="6280">
                  <c:v>0.121632</c:v>
                </c:pt>
                <c:pt idx="6281">
                  <c:v>0.28592899999999999</c:v>
                </c:pt>
                <c:pt idx="6282">
                  <c:v>0.29572999999999999</c:v>
                </c:pt>
                <c:pt idx="6283">
                  <c:v>-0.14868999999999999</c:v>
                </c:pt>
                <c:pt idx="6284">
                  <c:v>-0.27525300000000003</c:v>
                </c:pt>
                <c:pt idx="6285">
                  <c:v>-2.1620400000000002</c:v>
                </c:pt>
                <c:pt idx="6286">
                  <c:v>-0.71937799999999996</c:v>
                </c:pt>
                <c:pt idx="6287">
                  <c:v>-1.06271</c:v>
                </c:pt>
                <c:pt idx="6288">
                  <c:v>0.69513899999999995</c:v>
                </c:pt>
                <c:pt idx="6289">
                  <c:v>-0.96982000000000002</c:v>
                </c:pt>
                <c:pt idx="6290">
                  <c:v>-2.1112600000000001</c:v>
                </c:pt>
                <c:pt idx="6291">
                  <c:v>-0.97716499999999995</c:v>
                </c:pt>
                <c:pt idx="6292">
                  <c:v>0.18962599999999999</c:v>
                </c:pt>
                <c:pt idx="6293">
                  <c:v>-2.1510099999999999</c:v>
                </c:pt>
                <c:pt idx="6294">
                  <c:v>6.8300000000000001E-3</c:v>
                </c:pt>
                <c:pt idx="6295">
                  <c:v>0.59271099999999999</c:v>
                </c:pt>
                <c:pt idx="6296">
                  <c:v>0.60992000000000002</c:v>
                </c:pt>
                <c:pt idx="6297">
                  <c:v>0.10924200000000001</c:v>
                </c:pt>
                <c:pt idx="6298">
                  <c:v>-0.83926900000000004</c:v>
                </c:pt>
                <c:pt idx="6299">
                  <c:v>-0.334592</c:v>
                </c:pt>
                <c:pt idx="6300">
                  <c:v>-1.30498</c:v>
                </c:pt>
                <c:pt idx="6301">
                  <c:v>0.17094000000000001</c:v>
                </c:pt>
                <c:pt idx="6302">
                  <c:v>-1.2339199999999999</c:v>
                </c:pt>
                <c:pt idx="6303">
                  <c:v>0.72569799999999995</c:v>
                </c:pt>
                <c:pt idx="6304">
                  <c:v>-5.1811999999999997E-2</c:v>
                </c:pt>
                <c:pt idx="6305">
                  <c:v>-0.36324400000000001</c:v>
                </c:pt>
                <c:pt idx="6306">
                  <c:v>0.63455799999999996</c:v>
                </c:pt>
                <c:pt idx="6307">
                  <c:v>-0.161494</c:v>
                </c:pt>
                <c:pt idx="6308">
                  <c:v>1.13375</c:v>
                </c:pt>
                <c:pt idx="6309">
                  <c:v>0.49782399999999999</c:v>
                </c:pt>
                <c:pt idx="6310">
                  <c:v>0.58262899999999995</c:v>
                </c:pt>
                <c:pt idx="6311">
                  <c:v>0.49615900000000002</c:v>
                </c:pt>
                <c:pt idx="6312">
                  <c:v>1.07944</c:v>
                </c:pt>
                <c:pt idx="6313">
                  <c:v>-0.62696499999999999</c:v>
                </c:pt>
                <c:pt idx="6314">
                  <c:v>0.85039699999999996</c:v>
                </c:pt>
                <c:pt idx="6315">
                  <c:v>0.50488100000000002</c:v>
                </c:pt>
                <c:pt idx="6316">
                  <c:v>0.96357499999999996</c:v>
                </c:pt>
                <c:pt idx="6317">
                  <c:v>-3.5903999999999998E-2</c:v>
                </c:pt>
                <c:pt idx="6318">
                  <c:v>0.56055999999999995</c:v>
                </c:pt>
                <c:pt idx="6319">
                  <c:v>0.78600899999999996</c:v>
                </c:pt>
                <c:pt idx="6320">
                  <c:v>0.57300200000000001</c:v>
                </c:pt>
                <c:pt idx="6321">
                  <c:v>1.49864</c:v>
                </c:pt>
                <c:pt idx="6322">
                  <c:v>0.70289699999999999</c:v>
                </c:pt>
                <c:pt idx="6323">
                  <c:v>0.40289000000000003</c:v>
                </c:pt>
                <c:pt idx="6324">
                  <c:v>1.24552</c:v>
                </c:pt>
                <c:pt idx="6325">
                  <c:v>0.109274</c:v>
                </c:pt>
                <c:pt idx="6326">
                  <c:v>1.0060899999999999</c:v>
                </c:pt>
                <c:pt idx="6327">
                  <c:v>0.57472599999999996</c:v>
                </c:pt>
                <c:pt idx="6328">
                  <c:v>1.27041</c:v>
                </c:pt>
                <c:pt idx="6329">
                  <c:v>0.906192</c:v>
                </c:pt>
                <c:pt idx="6330">
                  <c:v>0.58918099999999995</c:v>
                </c:pt>
                <c:pt idx="6331">
                  <c:v>0.46025899999999997</c:v>
                </c:pt>
                <c:pt idx="6332">
                  <c:v>0.96773699999999996</c:v>
                </c:pt>
                <c:pt idx="6333">
                  <c:v>0.789161</c:v>
                </c:pt>
                <c:pt idx="6334">
                  <c:v>1.1484700000000001</c:v>
                </c:pt>
                <c:pt idx="6335">
                  <c:v>-0.271567</c:v>
                </c:pt>
                <c:pt idx="6336">
                  <c:v>0.90204799999999996</c:v>
                </c:pt>
                <c:pt idx="6337">
                  <c:v>1.59023</c:v>
                </c:pt>
                <c:pt idx="6338">
                  <c:v>0.71970599999999996</c:v>
                </c:pt>
                <c:pt idx="6339">
                  <c:v>-0.57152599999999998</c:v>
                </c:pt>
                <c:pt idx="6340">
                  <c:v>0.29098499999999999</c:v>
                </c:pt>
                <c:pt idx="6341">
                  <c:v>1.29122</c:v>
                </c:pt>
                <c:pt idx="6342">
                  <c:v>-0.18534700000000001</c:v>
                </c:pt>
                <c:pt idx="6343">
                  <c:v>0.80079900000000004</c:v>
                </c:pt>
                <c:pt idx="6344">
                  <c:v>0.52426300000000003</c:v>
                </c:pt>
                <c:pt idx="6345">
                  <c:v>0.942855</c:v>
                </c:pt>
                <c:pt idx="6346">
                  <c:v>-7.4610999999999997E-2</c:v>
                </c:pt>
                <c:pt idx="6347">
                  <c:v>0.98447899999999999</c:v>
                </c:pt>
                <c:pt idx="6348">
                  <c:v>1.4677899999999999</c:v>
                </c:pt>
                <c:pt idx="6349">
                  <c:v>0.62661900000000004</c:v>
                </c:pt>
                <c:pt idx="6350">
                  <c:v>-0.55608599999999997</c:v>
                </c:pt>
                <c:pt idx="6351">
                  <c:v>0.449936</c:v>
                </c:pt>
                <c:pt idx="6352">
                  <c:v>-0.110794</c:v>
                </c:pt>
                <c:pt idx="6353">
                  <c:v>-1.50797</c:v>
                </c:pt>
                <c:pt idx="6354">
                  <c:v>-0.23969299999999999</c:v>
                </c:pt>
                <c:pt idx="6355">
                  <c:v>0.58499800000000002</c:v>
                </c:pt>
                <c:pt idx="6356">
                  <c:v>0.84964600000000001</c:v>
                </c:pt>
                <c:pt idx="6357">
                  <c:v>-0.63527299999999998</c:v>
                </c:pt>
                <c:pt idx="6358">
                  <c:v>-0.108364</c:v>
                </c:pt>
                <c:pt idx="6359">
                  <c:v>-0.71885299999999996</c:v>
                </c:pt>
                <c:pt idx="6360">
                  <c:v>0.53946799999999995</c:v>
                </c:pt>
                <c:pt idx="6361">
                  <c:v>-1.0303</c:v>
                </c:pt>
                <c:pt idx="6362">
                  <c:v>1.02003</c:v>
                </c:pt>
                <c:pt idx="6363">
                  <c:v>3.9655999999999997E-2</c:v>
                </c:pt>
                <c:pt idx="6364">
                  <c:v>-0.54370600000000002</c:v>
                </c:pt>
                <c:pt idx="6365">
                  <c:v>-0.46262900000000001</c:v>
                </c:pt>
                <c:pt idx="6366">
                  <c:v>-0.81201000000000001</c:v>
                </c:pt>
                <c:pt idx="6367">
                  <c:v>-1.72479</c:v>
                </c:pt>
                <c:pt idx="6368">
                  <c:v>-0.74222900000000003</c:v>
                </c:pt>
                <c:pt idx="6369">
                  <c:v>1.0266299999999999</c:v>
                </c:pt>
                <c:pt idx="6370">
                  <c:v>0.16509499999999999</c:v>
                </c:pt>
                <c:pt idx="6371">
                  <c:v>-0.88366100000000003</c:v>
                </c:pt>
                <c:pt idx="6372">
                  <c:v>0.46897699999999998</c:v>
                </c:pt>
                <c:pt idx="6373">
                  <c:v>0.146674</c:v>
                </c:pt>
                <c:pt idx="6374">
                  <c:v>-1.9706600000000001</c:v>
                </c:pt>
                <c:pt idx="6375">
                  <c:v>-2.04752</c:v>
                </c:pt>
                <c:pt idx="6376">
                  <c:v>-0.75184899999999999</c:v>
                </c:pt>
                <c:pt idx="6377">
                  <c:v>-0.674207</c:v>
                </c:pt>
                <c:pt idx="6378">
                  <c:v>-1.0041599999999999</c:v>
                </c:pt>
                <c:pt idx="6379">
                  <c:v>-1.6501999999999999E-2</c:v>
                </c:pt>
                <c:pt idx="6380">
                  <c:v>-0.62182899999999997</c:v>
                </c:pt>
                <c:pt idx="6381">
                  <c:v>0.73738300000000001</c:v>
                </c:pt>
                <c:pt idx="6382">
                  <c:v>1.2491E-2</c:v>
                </c:pt>
                <c:pt idx="6383">
                  <c:v>0.457478</c:v>
                </c:pt>
                <c:pt idx="6384">
                  <c:v>0.354966</c:v>
                </c:pt>
                <c:pt idx="6385">
                  <c:v>-1.70601</c:v>
                </c:pt>
                <c:pt idx="6386">
                  <c:v>-1.1351500000000001</c:v>
                </c:pt>
                <c:pt idx="6387">
                  <c:v>-2.2780499999999999</c:v>
                </c:pt>
                <c:pt idx="6388">
                  <c:v>0.34408699999999998</c:v>
                </c:pt>
                <c:pt idx="6389">
                  <c:v>0.35099200000000003</c:v>
                </c:pt>
                <c:pt idx="6390">
                  <c:v>6.0668E-2</c:v>
                </c:pt>
                <c:pt idx="6391">
                  <c:v>-1.33891</c:v>
                </c:pt>
                <c:pt idx="6392">
                  <c:v>2.7122E-2</c:v>
                </c:pt>
                <c:pt idx="6393">
                  <c:v>0.46439999999999998</c:v>
                </c:pt>
                <c:pt idx="6394">
                  <c:v>-1.5030699999999999</c:v>
                </c:pt>
                <c:pt idx="6395">
                  <c:v>-0.87123700000000004</c:v>
                </c:pt>
                <c:pt idx="6396">
                  <c:v>-0.88705699999999998</c:v>
                </c:pt>
                <c:pt idx="6397">
                  <c:v>0.64230799999999999</c:v>
                </c:pt>
                <c:pt idx="6398">
                  <c:v>-0.83813700000000002</c:v>
                </c:pt>
                <c:pt idx="6399">
                  <c:v>0.43267699999999998</c:v>
                </c:pt>
                <c:pt idx="6400">
                  <c:v>0.258272</c:v>
                </c:pt>
                <c:pt idx="6401">
                  <c:v>-1.6653199999999999</c:v>
                </c:pt>
                <c:pt idx="6402">
                  <c:v>0.14427999999999999</c:v>
                </c:pt>
                <c:pt idx="6403">
                  <c:v>-0.64500900000000005</c:v>
                </c:pt>
                <c:pt idx="6404">
                  <c:v>0.45672499999999999</c:v>
                </c:pt>
                <c:pt idx="6405">
                  <c:v>-1.6411100000000001</c:v>
                </c:pt>
                <c:pt idx="6406">
                  <c:v>-0.321293</c:v>
                </c:pt>
                <c:pt idx="6407">
                  <c:v>-1.2257899999999999</c:v>
                </c:pt>
                <c:pt idx="6408">
                  <c:v>-2.1252800000000001</c:v>
                </c:pt>
                <c:pt idx="6409">
                  <c:v>-1.0694399999999999</c:v>
                </c:pt>
                <c:pt idx="6410">
                  <c:v>-0.18890899999999999</c:v>
                </c:pt>
                <c:pt idx="6411">
                  <c:v>-5.5004999999999998E-2</c:v>
                </c:pt>
                <c:pt idx="6412">
                  <c:v>-0.79384399999999999</c:v>
                </c:pt>
                <c:pt idx="6413">
                  <c:v>-1.4237</c:v>
                </c:pt>
                <c:pt idx="6414">
                  <c:v>-1.17134</c:v>
                </c:pt>
                <c:pt idx="6415">
                  <c:v>-1.53352</c:v>
                </c:pt>
                <c:pt idx="6416">
                  <c:v>0.121124</c:v>
                </c:pt>
                <c:pt idx="6417">
                  <c:v>0.89520699999999997</c:v>
                </c:pt>
                <c:pt idx="6418">
                  <c:v>-0.70003499999999996</c:v>
                </c:pt>
                <c:pt idx="6419">
                  <c:v>0.17846600000000001</c:v>
                </c:pt>
                <c:pt idx="6420">
                  <c:v>0.64916399999999996</c:v>
                </c:pt>
                <c:pt idx="6421">
                  <c:v>6.4394000000000007E-2</c:v>
                </c:pt>
                <c:pt idx="6422">
                  <c:v>-0.33799600000000002</c:v>
                </c:pt>
                <c:pt idx="6423">
                  <c:v>0.99338000000000004</c:v>
                </c:pt>
                <c:pt idx="6424">
                  <c:v>-1.5639400000000001</c:v>
                </c:pt>
                <c:pt idx="6425">
                  <c:v>-9.4166E-2</c:v>
                </c:pt>
                <c:pt idx="6426">
                  <c:v>0.36337799999999998</c:v>
                </c:pt>
                <c:pt idx="6427">
                  <c:v>-0.69291899999999995</c:v>
                </c:pt>
                <c:pt idx="6428">
                  <c:v>0.364676</c:v>
                </c:pt>
                <c:pt idx="6429">
                  <c:v>-1.2258100000000001</c:v>
                </c:pt>
                <c:pt idx="6430">
                  <c:v>0.16073200000000001</c:v>
                </c:pt>
                <c:pt idx="6431">
                  <c:v>-0.33578000000000002</c:v>
                </c:pt>
                <c:pt idx="6432">
                  <c:v>0.69091800000000003</c:v>
                </c:pt>
                <c:pt idx="6433">
                  <c:v>-0.51325399999999999</c:v>
                </c:pt>
                <c:pt idx="6434">
                  <c:v>-1.0202899999999999</c:v>
                </c:pt>
                <c:pt idx="6435">
                  <c:v>-1.40117</c:v>
                </c:pt>
                <c:pt idx="6436">
                  <c:v>4.9335999999999998E-2</c:v>
                </c:pt>
                <c:pt idx="6437">
                  <c:v>0.17357500000000001</c:v>
                </c:pt>
                <c:pt idx="6438">
                  <c:v>-0.26369799999999999</c:v>
                </c:pt>
                <c:pt idx="6439">
                  <c:v>-0.331953</c:v>
                </c:pt>
                <c:pt idx="6440">
                  <c:v>-1.1402000000000001</c:v>
                </c:pt>
                <c:pt idx="6441">
                  <c:v>-0.34917399999999998</c:v>
                </c:pt>
                <c:pt idx="6442">
                  <c:v>0.50288999999999995</c:v>
                </c:pt>
                <c:pt idx="6443">
                  <c:v>-9.3757999999999994E-2</c:v>
                </c:pt>
                <c:pt idx="6444">
                  <c:v>-0.64413699999999996</c:v>
                </c:pt>
                <c:pt idx="6445">
                  <c:v>0.56772400000000001</c:v>
                </c:pt>
                <c:pt idx="6446">
                  <c:v>0.134301</c:v>
                </c:pt>
                <c:pt idx="6447">
                  <c:v>3.1640000000000001E-3</c:v>
                </c:pt>
                <c:pt idx="6448">
                  <c:v>-0.113832</c:v>
                </c:pt>
                <c:pt idx="6449">
                  <c:v>1.1823699999999999</c:v>
                </c:pt>
                <c:pt idx="6450">
                  <c:v>0.70862199999999997</c:v>
                </c:pt>
                <c:pt idx="6451">
                  <c:v>-0.18440999999999999</c:v>
                </c:pt>
                <c:pt idx="6452">
                  <c:v>0.34290300000000001</c:v>
                </c:pt>
                <c:pt idx="6453">
                  <c:v>-0.38034200000000001</c:v>
                </c:pt>
                <c:pt idx="6454">
                  <c:v>0.101655</c:v>
                </c:pt>
                <c:pt idx="6455">
                  <c:v>9.6464999999999995E-2</c:v>
                </c:pt>
                <c:pt idx="6456">
                  <c:v>-8.3398E-2</c:v>
                </c:pt>
                <c:pt idx="6457">
                  <c:v>0.841696</c:v>
                </c:pt>
                <c:pt idx="6458">
                  <c:v>1.13365</c:v>
                </c:pt>
                <c:pt idx="6459">
                  <c:v>1.1433199999999999</c:v>
                </c:pt>
                <c:pt idx="6460">
                  <c:v>0.53395300000000001</c:v>
                </c:pt>
                <c:pt idx="6461">
                  <c:v>-0.491871</c:v>
                </c:pt>
                <c:pt idx="6462">
                  <c:v>0.105322</c:v>
                </c:pt>
                <c:pt idx="6463">
                  <c:v>-0.90044900000000005</c:v>
                </c:pt>
                <c:pt idx="6464">
                  <c:v>-1.3751500000000001</c:v>
                </c:pt>
                <c:pt idx="6465">
                  <c:v>-0.809396</c:v>
                </c:pt>
                <c:pt idx="6466">
                  <c:v>-1.84571</c:v>
                </c:pt>
                <c:pt idx="6467">
                  <c:v>-0.60244299999999995</c:v>
                </c:pt>
                <c:pt idx="6468">
                  <c:v>0.129389</c:v>
                </c:pt>
                <c:pt idx="6469">
                  <c:v>6.7010000000000004E-3</c:v>
                </c:pt>
                <c:pt idx="6470">
                  <c:v>-1.1758299999999999</c:v>
                </c:pt>
                <c:pt idx="6471">
                  <c:v>-1.3093900000000001</c:v>
                </c:pt>
                <c:pt idx="6472">
                  <c:v>0.233123</c:v>
                </c:pt>
                <c:pt idx="6473">
                  <c:v>0.29387799999999997</c:v>
                </c:pt>
                <c:pt idx="6474">
                  <c:v>-0.47797099999999998</c:v>
                </c:pt>
                <c:pt idx="6475">
                  <c:v>0.17004</c:v>
                </c:pt>
                <c:pt idx="6476">
                  <c:v>5.5649999999999998E-2</c:v>
                </c:pt>
                <c:pt idx="6477">
                  <c:v>0.44104100000000002</c:v>
                </c:pt>
                <c:pt idx="6478">
                  <c:v>-0.98364200000000002</c:v>
                </c:pt>
                <c:pt idx="6479">
                  <c:v>-1.21177</c:v>
                </c:pt>
                <c:pt idx="6480">
                  <c:v>-0.56961899999999999</c:v>
                </c:pt>
                <c:pt idx="6481">
                  <c:v>-1.1294</c:v>
                </c:pt>
                <c:pt idx="6482">
                  <c:v>-1.1725699999999999</c:v>
                </c:pt>
                <c:pt idx="6483">
                  <c:v>-0.93660399999999999</c:v>
                </c:pt>
                <c:pt idx="6484">
                  <c:v>-0.31761099999999998</c:v>
                </c:pt>
                <c:pt idx="6485">
                  <c:v>-1.0566800000000001</c:v>
                </c:pt>
                <c:pt idx="6486">
                  <c:v>4.0453999999999997E-2</c:v>
                </c:pt>
                <c:pt idx="6487">
                  <c:v>-1.0517300000000001</c:v>
                </c:pt>
                <c:pt idx="6488">
                  <c:v>-1.1416500000000001</c:v>
                </c:pt>
                <c:pt idx="6489">
                  <c:v>-0.94913599999999998</c:v>
                </c:pt>
                <c:pt idx="6490">
                  <c:v>-1.57362</c:v>
                </c:pt>
                <c:pt idx="6491">
                  <c:v>-1.2154100000000001</c:v>
                </c:pt>
                <c:pt idx="6492">
                  <c:v>-1.30782</c:v>
                </c:pt>
                <c:pt idx="6493">
                  <c:v>-1.3850499999999999</c:v>
                </c:pt>
                <c:pt idx="6494">
                  <c:v>-1.32134</c:v>
                </c:pt>
                <c:pt idx="6495">
                  <c:v>0.27627200000000002</c:v>
                </c:pt>
                <c:pt idx="6496">
                  <c:v>-1.4354100000000001</c:v>
                </c:pt>
                <c:pt idx="6497">
                  <c:v>-0.98155400000000004</c:v>
                </c:pt>
                <c:pt idx="6498">
                  <c:v>-0.25759500000000002</c:v>
                </c:pt>
                <c:pt idx="6499">
                  <c:v>-0.97186099999999997</c:v>
                </c:pt>
                <c:pt idx="6500">
                  <c:v>-1.1687700000000001</c:v>
                </c:pt>
                <c:pt idx="6501">
                  <c:v>-0.99291600000000002</c:v>
                </c:pt>
                <c:pt idx="6502">
                  <c:v>-1.5423899999999999</c:v>
                </c:pt>
                <c:pt idx="6503">
                  <c:v>-1.1292800000000001</c:v>
                </c:pt>
                <c:pt idx="6504">
                  <c:v>-1.3162400000000001</c:v>
                </c:pt>
                <c:pt idx="6505">
                  <c:v>-0.80568700000000004</c:v>
                </c:pt>
                <c:pt idx="6506">
                  <c:v>-0.84621500000000005</c:v>
                </c:pt>
                <c:pt idx="6507">
                  <c:v>-0.59408399999999995</c:v>
                </c:pt>
                <c:pt idx="6508">
                  <c:v>-1.55301</c:v>
                </c:pt>
                <c:pt idx="6509">
                  <c:v>-0.235484</c:v>
                </c:pt>
                <c:pt idx="6510">
                  <c:v>-1.35541</c:v>
                </c:pt>
                <c:pt idx="6511">
                  <c:v>-1.0675600000000001</c:v>
                </c:pt>
                <c:pt idx="6512">
                  <c:v>-1.6287</c:v>
                </c:pt>
                <c:pt idx="6513">
                  <c:v>-0.17874599999999999</c:v>
                </c:pt>
                <c:pt idx="6514">
                  <c:v>-0.64758400000000005</c:v>
                </c:pt>
                <c:pt idx="6515">
                  <c:v>-1.4629099999999999</c:v>
                </c:pt>
                <c:pt idx="6516">
                  <c:v>-0.78169</c:v>
                </c:pt>
                <c:pt idx="6517">
                  <c:v>-0.54558200000000001</c:v>
                </c:pt>
                <c:pt idx="6518">
                  <c:v>-1.56229</c:v>
                </c:pt>
                <c:pt idx="6519">
                  <c:v>0.378529</c:v>
                </c:pt>
                <c:pt idx="6520">
                  <c:v>-0.22964999999999999</c:v>
                </c:pt>
                <c:pt idx="6521">
                  <c:v>-0.99787700000000001</c:v>
                </c:pt>
                <c:pt idx="6522">
                  <c:v>-1.1135900000000001</c:v>
                </c:pt>
                <c:pt idx="6523">
                  <c:v>-0.27882800000000002</c:v>
                </c:pt>
                <c:pt idx="6524">
                  <c:v>-0.988375</c:v>
                </c:pt>
                <c:pt idx="6525">
                  <c:v>-1.35504</c:v>
                </c:pt>
                <c:pt idx="6526">
                  <c:v>-1.0342100000000001</c:v>
                </c:pt>
                <c:pt idx="6527">
                  <c:v>-1.19641</c:v>
                </c:pt>
                <c:pt idx="6528">
                  <c:v>0.36829800000000001</c:v>
                </c:pt>
                <c:pt idx="6529">
                  <c:v>-0.63224800000000003</c:v>
                </c:pt>
                <c:pt idx="6530">
                  <c:v>-1.54453</c:v>
                </c:pt>
                <c:pt idx="6531">
                  <c:v>-0.78216799999999997</c:v>
                </c:pt>
                <c:pt idx="6532">
                  <c:v>-0.16464200000000001</c:v>
                </c:pt>
                <c:pt idx="6533">
                  <c:v>-0.75501799999999997</c:v>
                </c:pt>
                <c:pt idx="6534">
                  <c:v>-0.32166800000000001</c:v>
                </c:pt>
                <c:pt idx="6535">
                  <c:v>-0.729993</c:v>
                </c:pt>
                <c:pt idx="6536">
                  <c:v>-1.72848</c:v>
                </c:pt>
                <c:pt idx="6537">
                  <c:v>0.81808099999999995</c:v>
                </c:pt>
                <c:pt idx="6538">
                  <c:v>-1.4079600000000001</c:v>
                </c:pt>
                <c:pt idx="6539">
                  <c:v>8.4199999999999998E-4</c:v>
                </c:pt>
                <c:pt idx="6540">
                  <c:v>-0.21678</c:v>
                </c:pt>
                <c:pt idx="6541">
                  <c:v>3.4518E-2</c:v>
                </c:pt>
                <c:pt idx="6542">
                  <c:v>-0.446631</c:v>
                </c:pt>
                <c:pt idx="6543">
                  <c:v>-0.486763</c:v>
                </c:pt>
                <c:pt idx="6544">
                  <c:v>-0.40834700000000002</c:v>
                </c:pt>
                <c:pt idx="6545">
                  <c:v>-0.439361</c:v>
                </c:pt>
                <c:pt idx="6546">
                  <c:v>-1.5324899999999999</c:v>
                </c:pt>
                <c:pt idx="6547">
                  <c:v>-1.21458</c:v>
                </c:pt>
                <c:pt idx="6548">
                  <c:v>-0.37115199999999998</c:v>
                </c:pt>
                <c:pt idx="6549">
                  <c:v>-0.74427299999999996</c:v>
                </c:pt>
                <c:pt idx="6550">
                  <c:v>-3.5064999999999999E-2</c:v>
                </c:pt>
                <c:pt idx="6551">
                  <c:v>-1.70919</c:v>
                </c:pt>
                <c:pt idx="6552">
                  <c:v>-1.48</c:v>
                </c:pt>
                <c:pt idx="6553">
                  <c:v>-1.4618899999999999</c:v>
                </c:pt>
                <c:pt idx="6554">
                  <c:v>0.98812</c:v>
                </c:pt>
                <c:pt idx="6555">
                  <c:v>0.59001999999999999</c:v>
                </c:pt>
                <c:pt idx="6556">
                  <c:v>0.49508400000000002</c:v>
                </c:pt>
                <c:pt idx="6557">
                  <c:v>-1.6174900000000001</c:v>
                </c:pt>
                <c:pt idx="6558">
                  <c:v>-0.53205599999999997</c:v>
                </c:pt>
                <c:pt idx="6559">
                  <c:v>-0.98897900000000005</c:v>
                </c:pt>
                <c:pt idx="6560">
                  <c:v>-0.99696399999999996</c:v>
                </c:pt>
                <c:pt idx="6561">
                  <c:v>-0.185368</c:v>
                </c:pt>
                <c:pt idx="6562">
                  <c:v>-1.9709700000000001</c:v>
                </c:pt>
                <c:pt idx="6563">
                  <c:v>-0.25859500000000002</c:v>
                </c:pt>
                <c:pt idx="6564">
                  <c:v>-1.95974</c:v>
                </c:pt>
                <c:pt idx="6565">
                  <c:v>-1.08765</c:v>
                </c:pt>
                <c:pt idx="6566">
                  <c:v>-0.57893099999999997</c:v>
                </c:pt>
                <c:pt idx="6567">
                  <c:v>-1.9557899999999999</c:v>
                </c:pt>
                <c:pt idx="6568">
                  <c:v>0.141266</c:v>
                </c:pt>
                <c:pt idx="6569">
                  <c:v>-1.6280600000000001</c:v>
                </c:pt>
                <c:pt idx="6570">
                  <c:v>-1.18788</c:v>
                </c:pt>
                <c:pt idx="6571">
                  <c:v>-0.10051300000000001</c:v>
                </c:pt>
                <c:pt idx="6572">
                  <c:v>0.26524900000000001</c:v>
                </c:pt>
                <c:pt idx="6573">
                  <c:v>-0.39516499999999999</c:v>
                </c:pt>
                <c:pt idx="6574">
                  <c:v>-1.3946099999999999</c:v>
                </c:pt>
                <c:pt idx="6575">
                  <c:v>-1.05688</c:v>
                </c:pt>
                <c:pt idx="6576">
                  <c:v>-0.12632599999999999</c:v>
                </c:pt>
                <c:pt idx="6577">
                  <c:v>-1.43557</c:v>
                </c:pt>
                <c:pt idx="6578">
                  <c:v>-1.6789700000000001</c:v>
                </c:pt>
                <c:pt idx="6579">
                  <c:v>-1.81507</c:v>
                </c:pt>
                <c:pt idx="6580">
                  <c:v>-8.9570999999999998E-2</c:v>
                </c:pt>
                <c:pt idx="6581">
                  <c:v>-0.49929899999999999</c:v>
                </c:pt>
                <c:pt idx="6582">
                  <c:v>1.03586</c:v>
                </c:pt>
                <c:pt idx="6583">
                  <c:v>-6.6660999999999998E-2</c:v>
                </c:pt>
                <c:pt idx="6584">
                  <c:v>0.50776299999999996</c:v>
                </c:pt>
                <c:pt idx="6585">
                  <c:v>0.14561399999999999</c:v>
                </c:pt>
                <c:pt idx="6586">
                  <c:v>-0.73127699999999995</c:v>
                </c:pt>
                <c:pt idx="6587">
                  <c:v>0.133464</c:v>
                </c:pt>
                <c:pt idx="6588">
                  <c:v>-0.208978</c:v>
                </c:pt>
                <c:pt idx="6589">
                  <c:v>-1.3749</c:v>
                </c:pt>
                <c:pt idx="6590">
                  <c:v>-0.29820000000000002</c:v>
                </c:pt>
                <c:pt idx="6591">
                  <c:v>0.71609299999999998</c:v>
                </c:pt>
                <c:pt idx="6592">
                  <c:v>0.13345799999999999</c:v>
                </c:pt>
                <c:pt idx="6593">
                  <c:v>0.61156100000000002</c:v>
                </c:pt>
                <c:pt idx="6594">
                  <c:v>-0.98522299999999996</c:v>
                </c:pt>
                <c:pt idx="6595">
                  <c:v>-0.62242699999999995</c:v>
                </c:pt>
                <c:pt idx="6596">
                  <c:v>-0.62770199999999998</c:v>
                </c:pt>
                <c:pt idx="6597">
                  <c:v>-2.325E-2</c:v>
                </c:pt>
                <c:pt idx="6598">
                  <c:v>-0.33952399999999999</c:v>
                </c:pt>
                <c:pt idx="6599">
                  <c:v>-0.73833400000000005</c:v>
                </c:pt>
                <c:pt idx="6600">
                  <c:v>-0.66768099999999997</c:v>
                </c:pt>
                <c:pt idx="6601">
                  <c:v>0.577372</c:v>
                </c:pt>
                <c:pt idx="6602">
                  <c:v>-0.72231400000000001</c:v>
                </c:pt>
                <c:pt idx="6603">
                  <c:v>0.71076099999999998</c:v>
                </c:pt>
                <c:pt idx="6604">
                  <c:v>-0.16026499999999999</c:v>
                </c:pt>
                <c:pt idx="6605">
                  <c:v>-0.95182199999999995</c:v>
                </c:pt>
                <c:pt idx="6606">
                  <c:v>-3.3037999999999998E-2</c:v>
                </c:pt>
                <c:pt idx="6607">
                  <c:v>-0.87717199999999995</c:v>
                </c:pt>
                <c:pt idx="6608">
                  <c:v>-0.19369900000000001</c:v>
                </c:pt>
                <c:pt idx="6609">
                  <c:v>-0.92925800000000003</c:v>
                </c:pt>
                <c:pt idx="6610">
                  <c:v>-0.86136500000000005</c:v>
                </c:pt>
                <c:pt idx="6611">
                  <c:v>-0.34280899999999997</c:v>
                </c:pt>
                <c:pt idx="6612">
                  <c:v>0.947515</c:v>
                </c:pt>
                <c:pt idx="6613">
                  <c:v>-0.24454400000000001</c:v>
                </c:pt>
                <c:pt idx="6614">
                  <c:v>-0.87659200000000004</c:v>
                </c:pt>
                <c:pt idx="6615">
                  <c:v>-0.26746799999999998</c:v>
                </c:pt>
                <c:pt idx="6616">
                  <c:v>-6.1526999999999998E-2</c:v>
                </c:pt>
                <c:pt idx="6617">
                  <c:v>0.88565499999999997</c:v>
                </c:pt>
                <c:pt idx="6618">
                  <c:v>0.83460000000000001</c:v>
                </c:pt>
                <c:pt idx="6619">
                  <c:v>1.40961</c:v>
                </c:pt>
                <c:pt idx="6620">
                  <c:v>0.27206599999999997</c:v>
                </c:pt>
                <c:pt idx="6621">
                  <c:v>-0.12764600000000001</c:v>
                </c:pt>
                <c:pt idx="6622">
                  <c:v>0.61330300000000004</c:v>
                </c:pt>
                <c:pt idx="6623">
                  <c:v>1.9463000000000001E-2</c:v>
                </c:pt>
                <c:pt idx="6624">
                  <c:v>1.11633</c:v>
                </c:pt>
                <c:pt idx="6625">
                  <c:v>-0.30741499999999999</c:v>
                </c:pt>
                <c:pt idx="6626">
                  <c:v>-0.49981399999999998</c:v>
                </c:pt>
                <c:pt idx="6627">
                  <c:v>0.43657600000000002</c:v>
                </c:pt>
                <c:pt idx="6628">
                  <c:v>0.33356799999999998</c:v>
                </c:pt>
                <c:pt idx="6629">
                  <c:v>-0.59032700000000005</c:v>
                </c:pt>
                <c:pt idx="6630">
                  <c:v>0.81751300000000005</c:v>
                </c:pt>
                <c:pt idx="6631">
                  <c:v>-1.54508</c:v>
                </c:pt>
                <c:pt idx="6632">
                  <c:v>-8.0229999999999996E-2</c:v>
                </c:pt>
                <c:pt idx="6633">
                  <c:v>-1.04965</c:v>
                </c:pt>
                <c:pt idx="6634">
                  <c:v>0.94501100000000005</c:v>
                </c:pt>
                <c:pt idx="6635">
                  <c:v>-0.11910999999999999</c:v>
                </c:pt>
                <c:pt idx="6636">
                  <c:v>1.17357</c:v>
                </c:pt>
                <c:pt idx="6637">
                  <c:v>-0.66114799999999996</c:v>
                </c:pt>
                <c:pt idx="6638">
                  <c:v>0.14582300000000001</c:v>
                </c:pt>
                <c:pt idx="6639">
                  <c:v>0.85791399999999995</c:v>
                </c:pt>
                <c:pt idx="6640">
                  <c:v>-0.24875800000000001</c:v>
                </c:pt>
                <c:pt idx="6641">
                  <c:v>6.3417000000000001E-2</c:v>
                </c:pt>
                <c:pt idx="6642">
                  <c:v>-3.9141000000000002E-2</c:v>
                </c:pt>
                <c:pt idx="6643">
                  <c:v>-2.00441</c:v>
                </c:pt>
                <c:pt idx="6644">
                  <c:v>-0.202462</c:v>
                </c:pt>
                <c:pt idx="6645">
                  <c:v>-0.51393900000000003</c:v>
                </c:pt>
                <c:pt idx="6646">
                  <c:v>-0.450353</c:v>
                </c:pt>
                <c:pt idx="6647">
                  <c:v>0.113575</c:v>
                </c:pt>
                <c:pt idx="6648">
                  <c:v>-0.99404000000000003</c:v>
                </c:pt>
                <c:pt idx="6649">
                  <c:v>-0.72963800000000001</c:v>
                </c:pt>
                <c:pt idx="6650">
                  <c:v>-1.30575</c:v>
                </c:pt>
                <c:pt idx="6651">
                  <c:v>-0.96207299999999996</c:v>
                </c:pt>
                <c:pt idx="6652">
                  <c:v>0.66006200000000004</c:v>
                </c:pt>
                <c:pt idx="6653">
                  <c:v>0.53046199999999999</c:v>
                </c:pt>
                <c:pt idx="6654">
                  <c:v>-0.42569899999999999</c:v>
                </c:pt>
                <c:pt idx="6655">
                  <c:v>2.4837000000000001E-2</c:v>
                </c:pt>
                <c:pt idx="6656">
                  <c:v>-0.20204900000000001</c:v>
                </c:pt>
                <c:pt idx="6657">
                  <c:v>0.51085100000000006</c:v>
                </c:pt>
                <c:pt idx="6658">
                  <c:v>-0.3085</c:v>
                </c:pt>
                <c:pt idx="6659">
                  <c:v>-0.53996</c:v>
                </c:pt>
                <c:pt idx="6660">
                  <c:v>-0.66941399999999995</c:v>
                </c:pt>
                <c:pt idx="6661">
                  <c:v>0.75006200000000001</c:v>
                </c:pt>
                <c:pt idx="6662">
                  <c:v>0.62041400000000002</c:v>
                </c:pt>
                <c:pt idx="6663">
                  <c:v>0.36474000000000001</c:v>
                </c:pt>
                <c:pt idx="6664">
                  <c:v>-1.26271</c:v>
                </c:pt>
                <c:pt idx="6665">
                  <c:v>-0.63176900000000002</c:v>
                </c:pt>
                <c:pt idx="6666">
                  <c:v>-0.76554299999999997</c:v>
                </c:pt>
                <c:pt idx="6667">
                  <c:v>-0.60478399999999999</c:v>
                </c:pt>
                <c:pt idx="6668">
                  <c:v>-0.496639</c:v>
                </c:pt>
                <c:pt idx="6669">
                  <c:v>0.63132200000000005</c:v>
                </c:pt>
                <c:pt idx="6670">
                  <c:v>-0.75682899999999997</c:v>
                </c:pt>
                <c:pt idx="6671">
                  <c:v>-0.26308300000000001</c:v>
                </c:pt>
                <c:pt idx="6672">
                  <c:v>-0.99541500000000005</c:v>
                </c:pt>
                <c:pt idx="6673">
                  <c:v>-1.57067</c:v>
                </c:pt>
                <c:pt idx="6674">
                  <c:v>-0.44664900000000002</c:v>
                </c:pt>
                <c:pt idx="6675">
                  <c:v>-1.8424199999999999</c:v>
                </c:pt>
                <c:pt idx="6676">
                  <c:v>0.72526299999999999</c:v>
                </c:pt>
                <c:pt idx="6677">
                  <c:v>0.26805699999999999</c:v>
                </c:pt>
                <c:pt idx="6678">
                  <c:v>-0.81580299999999994</c:v>
                </c:pt>
                <c:pt idx="6679">
                  <c:v>-2.0000399999999998</c:v>
                </c:pt>
                <c:pt idx="6680">
                  <c:v>-1.7737099999999999</c:v>
                </c:pt>
                <c:pt idx="6681">
                  <c:v>-1.5127299999999999</c:v>
                </c:pt>
                <c:pt idx="6682">
                  <c:v>-0.75458599999999998</c:v>
                </c:pt>
                <c:pt idx="6683">
                  <c:v>-1.3221099999999999</c:v>
                </c:pt>
                <c:pt idx="6684">
                  <c:v>-1.65404</c:v>
                </c:pt>
                <c:pt idx="6685">
                  <c:v>-2.0279699999999998</c:v>
                </c:pt>
                <c:pt idx="6686">
                  <c:v>0.35649399999999998</c:v>
                </c:pt>
                <c:pt idx="6687">
                  <c:v>-1.7873300000000001</c:v>
                </c:pt>
                <c:pt idx="6688">
                  <c:v>0.292134</c:v>
                </c:pt>
                <c:pt idx="6689">
                  <c:v>-0.98671900000000001</c:v>
                </c:pt>
                <c:pt idx="6690">
                  <c:v>-2.2374900000000002</c:v>
                </c:pt>
                <c:pt idx="6691">
                  <c:v>0.46572400000000003</c:v>
                </c:pt>
                <c:pt idx="6692">
                  <c:v>-0.25152000000000002</c:v>
                </c:pt>
                <c:pt idx="6693">
                  <c:v>-7.1799999999999998E-3</c:v>
                </c:pt>
                <c:pt idx="6694">
                  <c:v>-0.29291</c:v>
                </c:pt>
                <c:pt idx="6695">
                  <c:v>-1.21939</c:v>
                </c:pt>
                <c:pt idx="6696">
                  <c:v>0.82904199999999995</c:v>
                </c:pt>
                <c:pt idx="6697">
                  <c:v>-1.38826</c:v>
                </c:pt>
                <c:pt idx="6698">
                  <c:v>-0.274057</c:v>
                </c:pt>
                <c:pt idx="6699">
                  <c:v>-2.3437600000000001</c:v>
                </c:pt>
                <c:pt idx="6700">
                  <c:v>0.19162399999999999</c:v>
                </c:pt>
                <c:pt idx="6701">
                  <c:v>-2.0294699999999999</c:v>
                </c:pt>
                <c:pt idx="6702">
                  <c:v>0.77608200000000005</c:v>
                </c:pt>
                <c:pt idx="6703">
                  <c:v>-1.7334499999999999</c:v>
                </c:pt>
                <c:pt idx="6704">
                  <c:v>0.44198100000000001</c:v>
                </c:pt>
                <c:pt idx="6705">
                  <c:v>-1.18472</c:v>
                </c:pt>
                <c:pt idx="6706">
                  <c:v>-0.56398000000000004</c:v>
                </c:pt>
                <c:pt idx="6707">
                  <c:v>-1.8045100000000001</c:v>
                </c:pt>
                <c:pt idx="6708">
                  <c:v>0.95794800000000002</c:v>
                </c:pt>
                <c:pt idx="6709">
                  <c:v>-0.71245499999999995</c:v>
                </c:pt>
                <c:pt idx="6710">
                  <c:v>-0.388687</c:v>
                </c:pt>
                <c:pt idx="6711">
                  <c:v>-0.34587699999999999</c:v>
                </c:pt>
                <c:pt idx="6712">
                  <c:v>-0.53342699999999998</c:v>
                </c:pt>
                <c:pt idx="6713">
                  <c:v>0.28934700000000002</c:v>
                </c:pt>
                <c:pt idx="6714">
                  <c:v>5.4189000000000001E-2</c:v>
                </c:pt>
                <c:pt idx="6715">
                  <c:v>-4.6934999999999998E-2</c:v>
                </c:pt>
                <c:pt idx="6716">
                  <c:v>-0.695967</c:v>
                </c:pt>
                <c:pt idx="6717">
                  <c:v>-0.98011999999999999</c:v>
                </c:pt>
                <c:pt idx="6718">
                  <c:v>-1.09876</c:v>
                </c:pt>
                <c:pt idx="6719">
                  <c:v>-1.1787300000000001</c:v>
                </c:pt>
                <c:pt idx="6720">
                  <c:v>0.45848699999999998</c:v>
                </c:pt>
                <c:pt idx="6721">
                  <c:v>0.21048700000000001</c:v>
                </c:pt>
                <c:pt idx="6722">
                  <c:v>0.47250900000000001</c:v>
                </c:pt>
                <c:pt idx="6723">
                  <c:v>-1.0904799999999999</c:v>
                </c:pt>
                <c:pt idx="6724">
                  <c:v>-2.1309900000000002</c:v>
                </c:pt>
                <c:pt idx="6725">
                  <c:v>-0.415821</c:v>
                </c:pt>
                <c:pt idx="6726">
                  <c:v>-0.77241499999999996</c:v>
                </c:pt>
                <c:pt idx="6727">
                  <c:v>0.64670799999999995</c:v>
                </c:pt>
                <c:pt idx="6728">
                  <c:v>-0.96346600000000004</c:v>
                </c:pt>
                <c:pt idx="6729">
                  <c:v>-1.0325</c:v>
                </c:pt>
                <c:pt idx="6730">
                  <c:v>0.28047299999999997</c:v>
                </c:pt>
                <c:pt idx="6731">
                  <c:v>-0.47955500000000001</c:v>
                </c:pt>
                <c:pt idx="6732">
                  <c:v>1.1260600000000001</c:v>
                </c:pt>
                <c:pt idx="6733">
                  <c:v>-0.254193</c:v>
                </c:pt>
                <c:pt idx="6734">
                  <c:v>-0.67016399999999998</c:v>
                </c:pt>
                <c:pt idx="6735">
                  <c:v>0.74874399999999997</c:v>
                </c:pt>
                <c:pt idx="6736">
                  <c:v>0.38202599999999998</c:v>
                </c:pt>
                <c:pt idx="6737">
                  <c:v>-1.20869</c:v>
                </c:pt>
                <c:pt idx="6738">
                  <c:v>-0.647065</c:v>
                </c:pt>
                <c:pt idx="6739">
                  <c:v>-1.3086199999999999</c:v>
                </c:pt>
                <c:pt idx="6740">
                  <c:v>-3.39E-4</c:v>
                </c:pt>
                <c:pt idx="6741">
                  <c:v>-0.62182599999999999</c:v>
                </c:pt>
                <c:pt idx="6742">
                  <c:v>-0.31925999999999999</c:v>
                </c:pt>
                <c:pt idx="6743">
                  <c:v>0.50881399999999999</c:v>
                </c:pt>
                <c:pt idx="6744">
                  <c:v>-0.16502700000000001</c:v>
                </c:pt>
                <c:pt idx="6745">
                  <c:v>-0.59135599999999999</c:v>
                </c:pt>
                <c:pt idx="6746">
                  <c:v>-1.5065</c:v>
                </c:pt>
                <c:pt idx="6747">
                  <c:v>-0.80913900000000005</c:v>
                </c:pt>
                <c:pt idx="6748">
                  <c:v>-1.1421699999999999</c:v>
                </c:pt>
                <c:pt idx="6749">
                  <c:v>-2.17631</c:v>
                </c:pt>
                <c:pt idx="6750">
                  <c:v>0.43176599999999998</c:v>
                </c:pt>
                <c:pt idx="6751">
                  <c:v>0.22126000000000001</c:v>
                </c:pt>
                <c:pt idx="6752">
                  <c:v>-1.06531</c:v>
                </c:pt>
                <c:pt idx="6753">
                  <c:v>-0.69506299999999999</c:v>
                </c:pt>
                <c:pt idx="6754">
                  <c:v>-0.43100300000000002</c:v>
                </c:pt>
                <c:pt idx="6755">
                  <c:v>0.84533999999999998</c:v>
                </c:pt>
                <c:pt idx="6756">
                  <c:v>-0.18590599999999999</c:v>
                </c:pt>
                <c:pt idx="6757">
                  <c:v>-0.37224299999999999</c:v>
                </c:pt>
                <c:pt idx="6758">
                  <c:v>-1.02241</c:v>
                </c:pt>
                <c:pt idx="6759">
                  <c:v>0.90943499999999999</c:v>
                </c:pt>
                <c:pt idx="6760">
                  <c:v>0.32298900000000003</c:v>
                </c:pt>
                <c:pt idx="6761">
                  <c:v>0.74369499999999999</c:v>
                </c:pt>
                <c:pt idx="6762">
                  <c:v>0.69507300000000005</c:v>
                </c:pt>
                <c:pt idx="6763">
                  <c:v>-1.4302299999999999</c:v>
                </c:pt>
                <c:pt idx="6764">
                  <c:v>0.82364000000000004</c:v>
                </c:pt>
                <c:pt idx="6765">
                  <c:v>0.49467899999999998</c:v>
                </c:pt>
                <c:pt idx="6766">
                  <c:v>0.37512800000000002</c:v>
                </c:pt>
                <c:pt idx="6767">
                  <c:v>0.79440999999999995</c:v>
                </c:pt>
                <c:pt idx="6768">
                  <c:v>0.894173</c:v>
                </c:pt>
                <c:pt idx="6769">
                  <c:v>0.59470100000000004</c:v>
                </c:pt>
                <c:pt idx="6770">
                  <c:v>0.89453800000000006</c:v>
                </c:pt>
                <c:pt idx="6771">
                  <c:v>0.94105899999999998</c:v>
                </c:pt>
                <c:pt idx="6772">
                  <c:v>0.580596</c:v>
                </c:pt>
                <c:pt idx="6773">
                  <c:v>0.70352400000000004</c:v>
                </c:pt>
                <c:pt idx="6774">
                  <c:v>0.85591600000000001</c:v>
                </c:pt>
                <c:pt idx="6775">
                  <c:v>0.41600399999999998</c:v>
                </c:pt>
                <c:pt idx="6776">
                  <c:v>0.759243</c:v>
                </c:pt>
                <c:pt idx="6777">
                  <c:v>1.06792</c:v>
                </c:pt>
                <c:pt idx="6778">
                  <c:v>0.35231299999999999</c:v>
                </c:pt>
                <c:pt idx="6779">
                  <c:v>0.94849399999999995</c:v>
                </c:pt>
                <c:pt idx="6780">
                  <c:v>0.83925000000000005</c:v>
                </c:pt>
                <c:pt idx="6781">
                  <c:v>0.16167599999999999</c:v>
                </c:pt>
                <c:pt idx="6782">
                  <c:v>-0.55286599999999997</c:v>
                </c:pt>
                <c:pt idx="6783">
                  <c:v>1.0958600000000001</c:v>
                </c:pt>
                <c:pt idx="6784">
                  <c:v>0.511737</c:v>
                </c:pt>
                <c:pt idx="6785">
                  <c:v>0.73579799999999995</c:v>
                </c:pt>
                <c:pt idx="6786">
                  <c:v>5.4497999999999998E-2</c:v>
                </c:pt>
                <c:pt idx="6787">
                  <c:v>0.600163</c:v>
                </c:pt>
                <c:pt idx="6788">
                  <c:v>0.42373899999999998</c:v>
                </c:pt>
                <c:pt idx="6789">
                  <c:v>0.554566</c:v>
                </c:pt>
                <c:pt idx="6790">
                  <c:v>2.0208E-2</c:v>
                </c:pt>
                <c:pt idx="6791">
                  <c:v>1.1530499999999999</c:v>
                </c:pt>
                <c:pt idx="6792">
                  <c:v>-0.97335000000000005</c:v>
                </c:pt>
                <c:pt idx="6793">
                  <c:v>0.50479799999999997</c:v>
                </c:pt>
                <c:pt idx="6794">
                  <c:v>0.71860599999999997</c:v>
                </c:pt>
                <c:pt idx="6795">
                  <c:v>-1.4028</c:v>
                </c:pt>
                <c:pt idx="6796">
                  <c:v>0.69674999999999998</c:v>
                </c:pt>
                <c:pt idx="6797">
                  <c:v>0.56622300000000003</c:v>
                </c:pt>
                <c:pt idx="6798">
                  <c:v>0.14580499999999999</c:v>
                </c:pt>
                <c:pt idx="6799">
                  <c:v>0.173736</c:v>
                </c:pt>
                <c:pt idx="6800">
                  <c:v>0.103712</c:v>
                </c:pt>
                <c:pt idx="6801">
                  <c:v>-0.85434699999999997</c:v>
                </c:pt>
                <c:pt idx="6802">
                  <c:v>0.94335500000000005</c:v>
                </c:pt>
                <c:pt idx="6803">
                  <c:v>-0.51668400000000003</c:v>
                </c:pt>
                <c:pt idx="6804">
                  <c:v>0.84163399999999999</c:v>
                </c:pt>
                <c:pt idx="6805">
                  <c:v>0.30932999999999999</c:v>
                </c:pt>
                <c:pt idx="6806">
                  <c:v>1.44807</c:v>
                </c:pt>
                <c:pt idx="6807">
                  <c:v>0.76100000000000001</c:v>
                </c:pt>
                <c:pt idx="6808">
                  <c:v>0.49435400000000002</c:v>
                </c:pt>
                <c:pt idx="6809">
                  <c:v>0.72138800000000003</c:v>
                </c:pt>
                <c:pt idx="6810">
                  <c:v>-0.65248099999999998</c:v>
                </c:pt>
                <c:pt idx="6811">
                  <c:v>-0.68439099999999997</c:v>
                </c:pt>
                <c:pt idx="6812">
                  <c:v>-0.76998500000000003</c:v>
                </c:pt>
                <c:pt idx="6813">
                  <c:v>-0.352715</c:v>
                </c:pt>
                <c:pt idx="6814">
                  <c:v>-0.243895</c:v>
                </c:pt>
                <c:pt idx="6815">
                  <c:v>0.97740099999999996</c:v>
                </c:pt>
                <c:pt idx="6816">
                  <c:v>1.08447</c:v>
                </c:pt>
                <c:pt idx="6817">
                  <c:v>1.00603</c:v>
                </c:pt>
                <c:pt idx="6818">
                  <c:v>-0.677593</c:v>
                </c:pt>
                <c:pt idx="6819">
                  <c:v>-6.0083999999999999E-2</c:v>
                </c:pt>
                <c:pt idx="6820">
                  <c:v>0.42475800000000002</c:v>
                </c:pt>
                <c:pt idx="6821">
                  <c:v>0.192556</c:v>
                </c:pt>
                <c:pt idx="6822">
                  <c:v>0.75087499999999996</c:v>
                </c:pt>
                <c:pt idx="6823">
                  <c:v>-0.784053</c:v>
                </c:pt>
                <c:pt idx="6824">
                  <c:v>-1.36253</c:v>
                </c:pt>
                <c:pt idx="6825">
                  <c:v>0.85733599999999999</c:v>
                </c:pt>
                <c:pt idx="6826">
                  <c:v>1.18153</c:v>
                </c:pt>
                <c:pt idx="6827">
                  <c:v>0.61824699999999999</c:v>
                </c:pt>
                <c:pt idx="6828">
                  <c:v>7.3010000000000002E-3</c:v>
                </c:pt>
                <c:pt idx="6829">
                  <c:v>-1.09762</c:v>
                </c:pt>
                <c:pt idx="6830">
                  <c:v>0.13231100000000001</c:v>
                </c:pt>
                <c:pt idx="6831">
                  <c:v>-5.6947999999999999E-2</c:v>
                </c:pt>
                <c:pt idx="6832">
                  <c:v>0.98172400000000004</c:v>
                </c:pt>
                <c:pt idx="6833">
                  <c:v>-1.1052299999999999</c:v>
                </c:pt>
                <c:pt idx="6834">
                  <c:v>-0.47405700000000001</c:v>
                </c:pt>
                <c:pt idx="6835">
                  <c:v>-0.551562</c:v>
                </c:pt>
                <c:pt idx="6836">
                  <c:v>-1.0165999999999999</c:v>
                </c:pt>
                <c:pt idx="6837">
                  <c:v>-1.5585899999999999</c:v>
                </c:pt>
                <c:pt idx="6838">
                  <c:v>0.21587600000000001</c:v>
                </c:pt>
                <c:pt idx="6839">
                  <c:v>0.22709499999999999</c:v>
                </c:pt>
                <c:pt idx="6840">
                  <c:v>-0.92974900000000005</c:v>
                </c:pt>
                <c:pt idx="6841">
                  <c:v>3.517E-2</c:v>
                </c:pt>
                <c:pt idx="6842">
                  <c:v>0.19120200000000001</c:v>
                </c:pt>
                <c:pt idx="6843">
                  <c:v>0.114563</c:v>
                </c:pt>
                <c:pt idx="6844">
                  <c:v>-0.36747800000000003</c:v>
                </c:pt>
                <c:pt idx="6845">
                  <c:v>-0.88919300000000001</c:v>
                </c:pt>
                <c:pt idx="6846">
                  <c:v>-0.20666000000000001</c:v>
                </c:pt>
                <c:pt idx="6847">
                  <c:v>-1.38931</c:v>
                </c:pt>
                <c:pt idx="6848">
                  <c:v>-0.248248</c:v>
                </c:pt>
                <c:pt idx="6849">
                  <c:v>-1.9078299999999999</c:v>
                </c:pt>
                <c:pt idx="6850">
                  <c:v>-0.27968399999999999</c:v>
                </c:pt>
                <c:pt idx="6851">
                  <c:v>-8.9266999999999999E-2</c:v>
                </c:pt>
                <c:pt idx="6852">
                  <c:v>-1.1787799999999999</c:v>
                </c:pt>
                <c:pt idx="6853">
                  <c:v>-1.5774999999999999</c:v>
                </c:pt>
                <c:pt idx="6854">
                  <c:v>-0.55120000000000002</c:v>
                </c:pt>
                <c:pt idx="6855">
                  <c:v>-1.2476100000000001</c:v>
                </c:pt>
                <c:pt idx="6856">
                  <c:v>1.2867500000000001</c:v>
                </c:pt>
                <c:pt idx="6857">
                  <c:v>-0.13545299999999999</c:v>
                </c:pt>
                <c:pt idx="6858">
                  <c:v>-1.3248500000000001</c:v>
                </c:pt>
                <c:pt idx="6859">
                  <c:v>-0.23371900000000001</c:v>
                </c:pt>
                <c:pt idx="6860">
                  <c:v>-1.3709899999999999</c:v>
                </c:pt>
                <c:pt idx="6861">
                  <c:v>1.0958699999999999</c:v>
                </c:pt>
                <c:pt idx="6862">
                  <c:v>-1.11555</c:v>
                </c:pt>
                <c:pt idx="6863">
                  <c:v>-0.53000700000000001</c:v>
                </c:pt>
                <c:pt idx="6864">
                  <c:v>-0.30954799999999999</c:v>
                </c:pt>
                <c:pt idx="6865">
                  <c:v>1.3776299999999999</c:v>
                </c:pt>
                <c:pt idx="6866">
                  <c:v>0.67400700000000002</c:v>
                </c:pt>
                <c:pt idx="6867">
                  <c:v>1.00298</c:v>
                </c:pt>
                <c:pt idx="6868">
                  <c:v>-0.29954199999999997</c:v>
                </c:pt>
                <c:pt idx="6869">
                  <c:v>-0.54398100000000005</c:v>
                </c:pt>
                <c:pt idx="6870">
                  <c:v>-0.86483500000000002</c:v>
                </c:pt>
                <c:pt idx="6871">
                  <c:v>-1.47783</c:v>
                </c:pt>
                <c:pt idx="6872">
                  <c:v>-0.29677900000000002</c:v>
                </c:pt>
                <c:pt idx="6873">
                  <c:v>-1.5310900000000001</c:v>
                </c:pt>
                <c:pt idx="6874">
                  <c:v>0.96550899999999995</c:v>
                </c:pt>
                <c:pt idx="6875">
                  <c:v>-0.76925100000000002</c:v>
                </c:pt>
                <c:pt idx="6876">
                  <c:v>-0.70921400000000001</c:v>
                </c:pt>
                <c:pt idx="6877">
                  <c:v>4.5159999999999999E-2</c:v>
                </c:pt>
                <c:pt idx="6878">
                  <c:v>-0.300952</c:v>
                </c:pt>
                <c:pt idx="6879">
                  <c:v>6.9720000000000004E-2</c:v>
                </c:pt>
                <c:pt idx="6880">
                  <c:v>-0.65328399999999998</c:v>
                </c:pt>
                <c:pt idx="6881">
                  <c:v>-9.9017999999999995E-2</c:v>
                </c:pt>
                <c:pt idx="6882">
                  <c:v>-0.20428199999999999</c:v>
                </c:pt>
                <c:pt idx="6883">
                  <c:v>-0.57879899999999995</c:v>
                </c:pt>
                <c:pt idx="6884">
                  <c:v>-0.81448699999999996</c:v>
                </c:pt>
                <c:pt idx="6885">
                  <c:v>-0.29618800000000001</c:v>
                </c:pt>
                <c:pt idx="6886">
                  <c:v>-0.58459799999999995</c:v>
                </c:pt>
                <c:pt idx="6887">
                  <c:v>-0.63589600000000002</c:v>
                </c:pt>
                <c:pt idx="6888">
                  <c:v>-0.81059000000000003</c:v>
                </c:pt>
                <c:pt idx="6889">
                  <c:v>-1.4126000000000001</c:v>
                </c:pt>
                <c:pt idx="6890">
                  <c:v>-6.7166000000000003E-2</c:v>
                </c:pt>
                <c:pt idx="6891">
                  <c:v>-0.42039199999999999</c:v>
                </c:pt>
                <c:pt idx="6892">
                  <c:v>-1.04149</c:v>
                </c:pt>
                <c:pt idx="6893">
                  <c:v>-0.86650899999999997</c:v>
                </c:pt>
                <c:pt idx="6894">
                  <c:v>-0.688361</c:v>
                </c:pt>
                <c:pt idx="6895">
                  <c:v>-0.46890799999999999</c:v>
                </c:pt>
                <c:pt idx="6896">
                  <c:v>0.31830799999999998</c:v>
                </c:pt>
                <c:pt idx="6897">
                  <c:v>-2.0432999999999999</c:v>
                </c:pt>
                <c:pt idx="6898">
                  <c:v>-2.06881</c:v>
                </c:pt>
                <c:pt idx="6899">
                  <c:v>-0.71769499999999997</c:v>
                </c:pt>
                <c:pt idx="6900">
                  <c:v>-1.5945400000000001</c:v>
                </c:pt>
                <c:pt idx="6901">
                  <c:v>-0.55637999999999999</c:v>
                </c:pt>
                <c:pt idx="6902">
                  <c:v>-8.9283000000000001E-2</c:v>
                </c:pt>
                <c:pt idx="6903">
                  <c:v>-0.181701</c:v>
                </c:pt>
                <c:pt idx="6904">
                  <c:v>0.56433199999999994</c:v>
                </c:pt>
                <c:pt idx="6905">
                  <c:v>0.22808400000000001</c:v>
                </c:pt>
                <c:pt idx="6906">
                  <c:v>-0.54764400000000002</c:v>
                </c:pt>
                <c:pt idx="6907">
                  <c:v>-0.59889599999999998</c:v>
                </c:pt>
                <c:pt idx="6908">
                  <c:v>-0.292076</c:v>
                </c:pt>
                <c:pt idx="6909">
                  <c:v>0.34621400000000002</c:v>
                </c:pt>
                <c:pt idx="6910">
                  <c:v>-0.83262599999999998</c:v>
                </c:pt>
                <c:pt idx="6911">
                  <c:v>0.85544799999999999</c:v>
                </c:pt>
                <c:pt idx="6912">
                  <c:v>-1.5989500000000001</c:v>
                </c:pt>
                <c:pt idx="6913">
                  <c:v>-6.8150000000000002E-2</c:v>
                </c:pt>
                <c:pt idx="6914">
                  <c:v>0.54516900000000001</c:v>
                </c:pt>
                <c:pt idx="6915">
                  <c:v>-1.1969700000000001</c:v>
                </c:pt>
                <c:pt idx="6916">
                  <c:v>0.59595699999999996</c:v>
                </c:pt>
                <c:pt idx="6917">
                  <c:v>0.137989</c:v>
                </c:pt>
                <c:pt idx="6918">
                  <c:v>-0.28100700000000001</c:v>
                </c:pt>
                <c:pt idx="6919">
                  <c:v>1.33867</c:v>
                </c:pt>
                <c:pt idx="6920">
                  <c:v>-0.644173</c:v>
                </c:pt>
                <c:pt idx="6921">
                  <c:v>-1.52532</c:v>
                </c:pt>
                <c:pt idx="6922">
                  <c:v>0.876911</c:v>
                </c:pt>
                <c:pt idx="6923">
                  <c:v>-1.1952199999999999</c:v>
                </c:pt>
                <c:pt idx="6924">
                  <c:v>-1.1175299999999999</c:v>
                </c:pt>
                <c:pt idx="6925">
                  <c:v>0.26478800000000002</c:v>
                </c:pt>
                <c:pt idx="6926">
                  <c:v>0.103185</c:v>
                </c:pt>
                <c:pt idx="6927">
                  <c:v>-1.4068799999999999</c:v>
                </c:pt>
                <c:pt idx="6928">
                  <c:v>-0.261409</c:v>
                </c:pt>
                <c:pt idx="6929">
                  <c:v>0.66918299999999997</c:v>
                </c:pt>
                <c:pt idx="6930">
                  <c:v>-0.71312600000000004</c:v>
                </c:pt>
                <c:pt idx="6931">
                  <c:v>-0.15173500000000001</c:v>
                </c:pt>
                <c:pt idx="6932">
                  <c:v>0.40928999999999999</c:v>
                </c:pt>
                <c:pt idx="6933">
                  <c:v>-1.12513</c:v>
                </c:pt>
                <c:pt idx="6934">
                  <c:v>-1.4201999999999999</c:v>
                </c:pt>
                <c:pt idx="6935">
                  <c:v>-0.53774</c:v>
                </c:pt>
                <c:pt idx="6936">
                  <c:v>-0.46240599999999998</c:v>
                </c:pt>
                <c:pt idx="6937">
                  <c:v>-0.75879600000000003</c:v>
                </c:pt>
                <c:pt idx="6938">
                  <c:v>-0.176539</c:v>
                </c:pt>
                <c:pt idx="6939">
                  <c:v>-0.88042900000000002</c:v>
                </c:pt>
                <c:pt idx="6940">
                  <c:v>0.20755499999999999</c:v>
                </c:pt>
                <c:pt idx="6941">
                  <c:v>0.46567199999999997</c:v>
                </c:pt>
                <c:pt idx="6942">
                  <c:v>-0.58450500000000005</c:v>
                </c:pt>
                <c:pt idx="6943">
                  <c:v>-0.41619</c:v>
                </c:pt>
                <c:pt idx="6944">
                  <c:v>0.93714900000000001</c:v>
                </c:pt>
                <c:pt idx="6945">
                  <c:v>3.9425000000000002E-2</c:v>
                </c:pt>
                <c:pt idx="6946">
                  <c:v>-1.0901799999999999</c:v>
                </c:pt>
                <c:pt idx="6947">
                  <c:v>0.96673100000000001</c:v>
                </c:pt>
                <c:pt idx="6948">
                  <c:v>0.32087399999999999</c:v>
                </c:pt>
                <c:pt idx="6949">
                  <c:v>8.9688000000000004E-2</c:v>
                </c:pt>
                <c:pt idx="6950">
                  <c:v>-0.97806899999999997</c:v>
                </c:pt>
                <c:pt idx="6951">
                  <c:v>0.103653</c:v>
                </c:pt>
                <c:pt idx="6952">
                  <c:v>0.73663000000000001</c:v>
                </c:pt>
                <c:pt idx="6953">
                  <c:v>0.57320800000000005</c:v>
                </c:pt>
                <c:pt idx="6954">
                  <c:v>-0.37194700000000003</c:v>
                </c:pt>
                <c:pt idx="6955">
                  <c:v>-0.268123</c:v>
                </c:pt>
                <c:pt idx="6956">
                  <c:v>2.7157000000000001E-2</c:v>
                </c:pt>
                <c:pt idx="6957">
                  <c:v>-1.2983899999999999</c:v>
                </c:pt>
                <c:pt idx="6958">
                  <c:v>-4.5432E-2</c:v>
                </c:pt>
                <c:pt idx="6959">
                  <c:v>0.25319799999999998</c:v>
                </c:pt>
                <c:pt idx="6960">
                  <c:v>0.40846700000000002</c:v>
                </c:pt>
                <c:pt idx="6961">
                  <c:v>-1.2666299999999999</c:v>
                </c:pt>
                <c:pt idx="6962">
                  <c:v>-7.5500000000000003E-3</c:v>
                </c:pt>
                <c:pt idx="6963">
                  <c:v>0.28577200000000003</c:v>
                </c:pt>
                <c:pt idx="6964">
                  <c:v>0.45188899999999999</c:v>
                </c:pt>
                <c:pt idx="6965">
                  <c:v>0.54399699999999995</c:v>
                </c:pt>
                <c:pt idx="6966">
                  <c:v>-0.94088499999999997</c:v>
                </c:pt>
                <c:pt idx="6967">
                  <c:v>-0.53570899999999999</c:v>
                </c:pt>
                <c:pt idx="6968">
                  <c:v>-0.30321799999999999</c:v>
                </c:pt>
                <c:pt idx="6969">
                  <c:v>-0.60018400000000005</c:v>
                </c:pt>
                <c:pt idx="6970">
                  <c:v>0.280976</c:v>
                </c:pt>
                <c:pt idx="6971">
                  <c:v>-0.54047599999999996</c:v>
                </c:pt>
                <c:pt idx="6972">
                  <c:v>-1.0240499999999999</c:v>
                </c:pt>
                <c:pt idx="6973">
                  <c:v>-1.1593599999999999</c:v>
                </c:pt>
                <c:pt idx="6974">
                  <c:v>0.66739800000000005</c:v>
                </c:pt>
                <c:pt idx="6975">
                  <c:v>-0.35664200000000001</c:v>
                </c:pt>
                <c:pt idx="6976">
                  <c:v>-1.16916</c:v>
                </c:pt>
                <c:pt idx="6977">
                  <c:v>-0.85720799999999997</c:v>
                </c:pt>
                <c:pt idx="6978">
                  <c:v>-0.23546</c:v>
                </c:pt>
                <c:pt idx="6979">
                  <c:v>0.75453800000000004</c:v>
                </c:pt>
                <c:pt idx="6980">
                  <c:v>-1.1386099999999999</c:v>
                </c:pt>
                <c:pt idx="6981">
                  <c:v>-0.15057499999999999</c:v>
                </c:pt>
                <c:pt idx="6982">
                  <c:v>-0.88165000000000004</c:v>
                </c:pt>
                <c:pt idx="6983">
                  <c:v>0.60790299999999997</c:v>
                </c:pt>
                <c:pt idx="6984">
                  <c:v>0.11305999999999999</c:v>
                </c:pt>
                <c:pt idx="6985">
                  <c:v>-1.0746</c:v>
                </c:pt>
                <c:pt idx="6986">
                  <c:v>0.25369999999999998</c:v>
                </c:pt>
                <c:pt idx="6987">
                  <c:v>-0.71045899999999995</c:v>
                </c:pt>
                <c:pt idx="6988">
                  <c:v>-1.1082399999999999</c:v>
                </c:pt>
                <c:pt idx="6989">
                  <c:v>-0.74751100000000004</c:v>
                </c:pt>
                <c:pt idx="6990">
                  <c:v>0.63909700000000003</c:v>
                </c:pt>
                <c:pt idx="6991">
                  <c:v>-0.71295299999999995</c:v>
                </c:pt>
                <c:pt idx="6992">
                  <c:v>-1.21611</c:v>
                </c:pt>
                <c:pt idx="6993">
                  <c:v>0.57113999999999998</c:v>
                </c:pt>
                <c:pt idx="6994">
                  <c:v>0.45458100000000001</c:v>
                </c:pt>
                <c:pt idx="6995">
                  <c:v>-5.1456000000000002E-2</c:v>
                </c:pt>
                <c:pt idx="6996">
                  <c:v>-0.248335</c:v>
                </c:pt>
                <c:pt idx="6997">
                  <c:v>-1.1532100000000001</c:v>
                </c:pt>
                <c:pt idx="6998">
                  <c:v>-0.176784</c:v>
                </c:pt>
                <c:pt idx="6999">
                  <c:v>-0.42695699999999998</c:v>
                </c:pt>
                <c:pt idx="7000">
                  <c:v>-7.9492999999999994E-2</c:v>
                </c:pt>
                <c:pt idx="7001">
                  <c:v>-1.4563699999999999</c:v>
                </c:pt>
                <c:pt idx="7002">
                  <c:v>-1.18364</c:v>
                </c:pt>
                <c:pt idx="7003">
                  <c:v>0.62813600000000003</c:v>
                </c:pt>
                <c:pt idx="7004">
                  <c:v>-1.3828499999999999</c:v>
                </c:pt>
                <c:pt idx="7005">
                  <c:v>-0.92011100000000001</c:v>
                </c:pt>
                <c:pt idx="7006">
                  <c:v>1.8280000000000001E-2</c:v>
                </c:pt>
                <c:pt idx="7007">
                  <c:v>-1.3446899999999999</c:v>
                </c:pt>
                <c:pt idx="7008">
                  <c:v>-1.2744200000000001</c:v>
                </c:pt>
                <c:pt idx="7009">
                  <c:v>-0.87736099999999995</c:v>
                </c:pt>
                <c:pt idx="7010">
                  <c:v>9.4009999999999996E-3</c:v>
                </c:pt>
                <c:pt idx="7011">
                  <c:v>-0.85601799999999995</c:v>
                </c:pt>
                <c:pt idx="7012">
                  <c:v>0.15459600000000001</c:v>
                </c:pt>
                <c:pt idx="7013">
                  <c:v>-0.51846700000000001</c:v>
                </c:pt>
                <c:pt idx="7014">
                  <c:v>-1.2069799999999999</c:v>
                </c:pt>
                <c:pt idx="7015">
                  <c:v>-0.584179</c:v>
                </c:pt>
                <c:pt idx="7016">
                  <c:v>0.33300000000000002</c:v>
                </c:pt>
                <c:pt idx="7017">
                  <c:v>-0.91076400000000002</c:v>
                </c:pt>
                <c:pt idx="7018">
                  <c:v>-0.52933200000000002</c:v>
                </c:pt>
                <c:pt idx="7019">
                  <c:v>-0.55819200000000002</c:v>
                </c:pt>
                <c:pt idx="7020">
                  <c:v>-3.4518E-2</c:v>
                </c:pt>
                <c:pt idx="7021">
                  <c:v>0.100468</c:v>
                </c:pt>
                <c:pt idx="7022">
                  <c:v>1.00498</c:v>
                </c:pt>
                <c:pt idx="7023">
                  <c:v>-0.549211</c:v>
                </c:pt>
                <c:pt idx="7024">
                  <c:v>0.57161300000000004</c:v>
                </c:pt>
                <c:pt idx="7025">
                  <c:v>0.89119199999999998</c:v>
                </c:pt>
                <c:pt idx="7026">
                  <c:v>-4.4019999999999997E-2</c:v>
                </c:pt>
                <c:pt idx="7027">
                  <c:v>0.159474</c:v>
                </c:pt>
                <c:pt idx="7028">
                  <c:v>2.1198000000000002E-2</c:v>
                </c:pt>
                <c:pt idx="7029">
                  <c:v>-1.3475900000000001</c:v>
                </c:pt>
                <c:pt idx="7030">
                  <c:v>0.424896</c:v>
                </c:pt>
                <c:pt idx="7031">
                  <c:v>-0.51839500000000005</c:v>
                </c:pt>
                <c:pt idx="7032">
                  <c:v>-0.16961699999999999</c:v>
                </c:pt>
                <c:pt idx="7033">
                  <c:v>-7.5114E-2</c:v>
                </c:pt>
                <c:pt idx="7034">
                  <c:v>-1.54237</c:v>
                </c:pt>
                <c:pt idx="7035">
                  <c:v>0.33272699999999999</c:v>
                </c:pt>
                <c:pt idx="7036">
                  <c:v>-0.25171500000000002</c:v>
                </c:pt>
                <c:pt idx="7037">
                  <c:v>-4.3944999999999998E-2</c:v>
                </c:pt>
                <c:pt idx="7038">
                  <c:v>0.15767</c:v>
                </c:pt>
                <c:pt idx="7039">
                  <c:v>6.0373000000000003E-2</c:v>
                </c:pt>
                <c:pt idx="7040">
                  <c:v>-0.68974100000000005</c:v>
                </c:pt>
                <c:pt idx="7041">
                  <c:v>0.21601200000000001</c:v>
                </c:pt>
                <c:pt idx="7042">
                  <c:v>-0.73211199999999999</c:v>
                </c:pt>
                <c:pt idx="7043">
                  <c:v>-0.77434000000000003</c:v>
                </c:pt>
                <c:pt idx="7044">
                  <c:v>-4.1403000000000002E-2</c:v>
                </c:pt>
                <c:pt idx="7045">
                  <c:v>-1.3198300000000001</c:v>
                </c:pt>
                <c:pt idx="7046">
                  <c:v>-0.389046</c:v>
                </c:pt>
                <c:pt idx="7047">
                  <c:v>-0.40448000000000001</c:v>
                </c:pt>
                <c:pt idx="7048">
                  <c:v>-0.44628299999999999</c:v>
                </c:pt>
                <c:pt idx="7049">
                  <c:v>0.390907</c:v>
                </c:pt>
                <c:pt idx="7050">
                  <c:v>1.06548</c:v>
                </c:pt>
                <c:pt idx="7051">
                  <c:v>-0.83887999999999996</c:v>
                </c:pt>
                <c:pt idx="7052">
                  <c:v>0.82725199999999999</c:v>
                </c:pt>
                <c:pt idx="7053">
                  <c:v>0.66550900000000002</c:v>
                </c:pt>
                <c:pt idx="7054">
                  <c:v>0.201712</c:v>
                </c:pt>
                <c:pt idx="7055">
                  <c:v>0.27852199999999999</c:v>
                </c:pt>
                <c:pt idx="7056">
                  <c:v>-0.60867499999999997</c:v>
                </c:pt>
                <c:pt idx="7057">
                  <c:v>-0.27079999999999999</c:v>
                </c:pt>
                <c:pt idx="7058">
                  <c:v>4.2788E-2</c:v>
                </c:pt>
                <c:pt idx="7059">
                  <c:v>0.75757600000000003</c:v>
                </c:pt>
                <c:pt idx="7060">
                  <c:v>0.93564000000000003</c:v>
                </c:pt>
                <c:pt idx="7061">
                  <c:v>0.95749399999999996</c:v>
                </c:pt>
                <c:pt idx="7062">
                  <c:v>-0.16212699999999999</c:v>
                </c:pt>
                <c:pt idx="7063">
                  <c:v>1.3512200000000001</c:v>
                </c:pt>
                <c:pt idx="7064">
                  <c:v>-0.945133</c:v>
                </c:pt>
                <c:pt idx="7065">
                  <c:v>0.73980299999999999</c:v>
                </c:pt>
                <c:pt idx="7066">
                  <c:v>-0.81455500000000003</c:v>
                </c:pt>
                <c:pt idx="7067">
                  <c:v>-2.0895199999999998</c:v>
                </c:pt>
                <c:pt idx="7068">
                  <c:v>-0.67639899999999997</c:v>
                </c:pt>
                <c:pt idx="7069">
                  <c:v>-1.4815100000000001</c:v>
                </c:pt>
                <c:pt idx="7070">
                  <c:v>0.21801400000000001</c:v>
                </c:pt>
                <c:pt idx="7071">
                  <c:v>0.39522600000000002</c:v>
                </c:pt>
                <c:pt idx="7072">
                  <c:v>-4.4671000000000002E-2</c:v>
                </c:pt>
                <c:pt idx="7073">
                  <c:v>-1.58203</c:v>
                </c:pt>
                <c:pt idx="7074">
                  <c:v>-1.0139</c:v>
                </c:pt>
                <c:pt idx="7075">
                  <c:v>0.385106</c:v>
                </c:pt>
                <c:pt idx="7076">
                  <c:v>-0.62082899999999996</c:v>
                </c:pt>
                <c:pt idx="7077">
                  <c:v>-1.28694</c:v>
                </c:pt>
                <c:pt idx="7078">
                  <c:v>-0.66760600000000003</c:v>
                </c:pt>
                <c:pt idx="7079">
                  <c:v>0.68401199999999995</c:v>
                </c:pt>
                <c:pt idx="7080">
                  <c:v>6.3160000000000004E-3</c:v>
                </c:pt>
                <c:pt idx="7081">
                  <c:v>0.48490800000000001</c:v>
                </c:pt>
                <c:pt idx="7082">
                  <c:v>-0.96247400000000005</c:v>
                </c:pt>
                <c:pt idx="7083">
                  <c:v>-1.36778</c:v>
                </c:pt>
                <c:pt idx="7084">
                  <c:v>-0.39416499999999999</c:v>
                </c:pt>
                <c:pt idx="7085">
                  <c:v>-1.0620000000000001</c:v>
                </c:pt>
                <c:pt idx="7086">
                  <c:v>-1.22525</c:v>
                </c:pt>
                <c:pt idx="7087">
                  <c:v>-0.93833800000000001</c:v>
                </c:pt>
                <c:pt idx="7088">
                  <c:v>0.19140399999999999</c:v>
                </c:pt>
                <c:pt idx="7089">
                  <c:v>0.28965400000000002</c:v>
                </c:pt>
                <c:pt idx="7090">
                  <c:v>-0.176868</c:v>
                </c:pt>
                <c:pt idx="7091">
                  <c:v>0.700206</c:v>
                </c:pt>
                <c:pt idx="7092">
                  <c:v>0.29871500000000001</c:v>
                </c:pt>
                <c:pt idx="7093">
                  <c:v>-0.121477</c:v>
                </c:pt>
                <c:pt idx="7094">
                  <c:v>-0.31655100000000003</c:v>
                </c:pt>
                <c:pt idx="7095">
                  <c:v>-0.1429</c:v>
                </c:pt>
                <c:pt idx="7096">
                  <c:v>-0.93396500000000005</c:v>
                </c:pt>
                <c:pt idx="7097">
                  <c:v>-0.62422200000000005</c:v>
                </c:pt>
                <c:pt idx="7098">
                  <c:v>-0.337538</c:v>
                </c:pt>
                <c:pt idx="7099">
                  <c:v>0.68504399999999999</c:v>
                </c:pt>
                <c:pt idx="7100">
                  <c:v>-1.02111</c:v>
                </c:pt>
                <c:pt idx="7101">
                  <c:v>0.94432400000000005</c:v>
                </c:pt>
                <c:pt idx="7102">
                  <c:v>-1.2452300000000001</c:v>
                </c:pt>
                <c:pt idx="7103">
                  <c:v>-7.0555999999999994E-2</c:v>
                </c:pt>
                <c:pt idx="7104">
                  <c:v>-1.0847599999999999</c:v>
                </c:pt>
                <c:pt idx="7105">
                  <c:v>-0.57127099999999997</c:v>
                </c:pt>
                <c:pt idx="7106">
                  <c:v>-0.61134200000000005</c:v>
                </c:pt>
                <c:pt idx="7107">
                  <c:v>-0.19888600000000001</c:v>
                </c:pt>
                <c:pt idx="7108">
                  <c:v>-0.92179299999999997</c:v>
                </c:pt>
                <c:pt idx="7109">
                  <c:v>-0.19617999999999999</c:v>
                </c:pt>
                <c:pt idx="7110">
                  <c:v>-0.62082999999999999</c:v>
                </c:pt>
                <c:pt idx="7111">
                  <c:v>-0.82596499999999995</c:v>
                </c:pt>
                <c:pt idx="7112">
                  <c:v>-0.72557499999999997</c:v>
                </c:pt>
                <c:pt idx="7113">
                  <c:v>1.0704</c:v>
                </c:pt>
                <c:pt idx="7114">
                  <c:v>0.28041199999999999</c:v>
                </c:pt>
                <c:pt idx="7115">
                  <c:v>-1.7141900000000001</c:v>
                </c:pt>
                <c:pt idx="7116">
                  <c:v>-9.7004000000000007E-2</c:v>
                </c:pt>
                <c:pt idx="7117">
                  <c:v>-0.62922500000000003</c:v>
                </c:pt>
                <c:pt idx="7118">
                  <c:v>-0.70689599999999997</c:v>
                </c:pt>
                <c:pt idx="7119">
                  <c:v>-0.83754899999999999</c:v>
                </c:pt>
                <c:pt idx="7120">
                  <c:v>0.68770100000000001</c:v>
                </c:pt>
                <c:pt idx="7121">
                  <c:v>0.37062899999999999</c:v>
                </c:pt>
                <c:pt idx="7122">
                  <c:v>0.75856900000000005</c:v>
                </c:pt>
                <c:pt idx="7123">
                  <c:v>1.01695</c:v>
                </c:pt>
                <c:pt idx="7124">
                  <c:v>-1.15402</c:v>
                </c:pt>
                <c:pt idx="7125">
                  <c:v>0.52143099999999998</c:v>
                </c:pt>
                <c:pt idx="7126">
                  <c:v>-0.21016599999999999</c:v>
                </c:pt>
                <c:pt idx="7127">
                  <c:v>-0.30412</c:v>
                </c:pt>
                <c:pt idx="7128">
                  <c:v>-0.53533699999999995</c:v>
                </c:pt>
                <c:pt idx="7129">
                  <c:v>0.79707399999999995</c:v>
                </c:pt>
                <c:pt idx="7130">
                  <c:v>0.38413900000000001</c:v>
                </c:pt>
                <c:pt idx="7131">
                  <c:v>-0.113243</c:v>
                </c:pt>
                <c:pt idx="7132">
                  <c:v>0.214778</c:v>
                </c:pt>
                <c:pt idx="7133">
                  <c:v>0.45807599999999998</c:v>
                </c:pt>
                <c:pt idx="7134">
                  <c:v>0.74956999999999996</c:v>
                </c:pt>
                <c:pt idx="7135">
                  <c:v>0.59834799999999999</c:v>
                </c:pt>
                <c:pt idx="7136">
                  <c:v>1.1126499999999999</c:v>
                </c:pt>
                <c:pt idx="7137">
                  <c:v>-5.9524000000000001E-2</c:v>
                </c:pt>
                <c:pt idx="7138">
                  <c:v>-0.47294399999999998</c:v>
                </c:pt>
                <c:pt idx="7139">
                  <c:v>-6.7192000000000002E-2</c:v>
                </c:pt>
                <c:pt idx="7140">
                  <c:v>0.88075099999999995</c:v>
                </c:pt>
                <c:pt idx="7141">
                  <c:v>0.34663699999999997</c:v>
                </c:pt>
                <c:pt idx="7142">
                  <c:v>-6.9819000000000006E-2</c:v>
                </c:pt>
                <c:pt idx="7143">
                  <c:v>0.69622099999999998</c:v>
                </c:pt>
                <c:pt idx="7144">
                  <c:v>0.82984500000000005</c:v>
                </c:pt>
                <c:pt idx="7145">
                  <c:v>0.73818899999999998</c:v>
                </c:pt>
                <c:pt idx="7146">
                  <c:v>-0.12717999999999999</c:v>
                </c:pt>
                <c:pt idx="7147">
                  <c:v>-1.1672800000000001</c:v>
                </c:pt>
                <c:pt idx="7148">
                  <c:v>-1.0629500000000001</c:v>
                </c:pt>
                <c:pt idx="7149">
                  <c:v>-0.32536700000000002</c:v>
                </c:pt>
                <c:pt idx="7150">
                  <c:v>-2.34937</c:v>
                </c:pt>
                <c:pt idx="7151">
                  <c:v>-1.1802699999999999</c:v>
                </c:pt>
                <c:pt idx="7152">
                  <c:v>-0.811307</c:v>
                </c:pt>
                <c:pt idx="7153">
                  <c:v>-1.3153999999999999</c:v>
                </c:pt>
                <c:pt idx="7154">
                  <c:v>-0.97169399999999995</c:v>
                </c:pt>
                <c:pt idx="7155">
                  <c:v>-1.4551400000000001</c:v>
                </c:pt>
                <c:pt idx="7156">
                  <c:v>-1.0441100000000001</c:v>
                </c:pt>
                <c:pt idx="7157">
                  <c:v>0.21337200000000001</c:v>
                </c:pt>
                <c:pt idx="7158">
                  <c:v>-1.16255</c:v>
                </c:pt>
                <c:pt idx="7159">
                  <c:v>-1.8656600000000001</c:v>
                </c:pt>
                <c:pt idx="7160">
                  <c:v>-1.3047200000000001</c:v>
                </c:pt>
                <c:pt idx="7161">
                  <c:v>-1.98207</c:v>
                </c:pt>
                <c:pt idx="7162">
                  <c:v>-1.3672899999999999</c:v>
                </c:pt>
                <c:pt idx="7163">
                  <c:v>0.124668</c:v>
                </c:pt>
                <c:pt idx="7164">
                  <c:v>-1.51956</c:v>
                </c:pt>
                <c:pt idx="7165">
                  <c:v>-0.68507499999999999</c:v>
                </c:pt>
                <c:pt idx="7166">
                  <c:v>-1.07165</c:v>
                </c:pt>
                <c:pt idx="7167">
                  <c:v>-1.2782500000000001</c:v>
                </c:pt>
                <c:pt idx="7168">
                  <c:v>-0.72428199999999998</c:v>
                </c:pt>
                <c:pt idx="7169">
                  <c:v>0.57258399999999998</c:v>
                </c:pt>
                <c:pt idx="7170">
                  <c:v>-0.54367399999999999</c:v>
                </c:pt>
                <c:pt idx="7171">
                  <c:v>0.209596</c:v>
                </c:pt>
                <c:pt idx="7172">
                  <c:v>0.65779100000000001</c:v>
                </c:pt>
                <c:pt idx="7173">
                  <c:v>-0.44265300000000002</c:v>
                </c:pt>
                <c:pt idx="7174">
                  <c:v>0.70770599999999995</c:v>
                </c:pt>
                <c:pt idx="7175">
                  <c:v>-0.24940699999999999</c:v>
                </c:pt>
                <c:pt idx="7176">
                  <c:v>5.3385000000000002E-2</c:v>
                </c:pt>
                <c:pt idx="7177">
                  <c:v>-0.46697300000000003</c:v>
                </c:pt>
                <c:pt idx="7178">
                  <c:v>-0.26115500000000003</c:v>
                </c:pt>
                <c:pt idx="7179">
                  <c:v>-0.52928500000000001</c:v>
                </c:pt>
                <c:pt idx="7180">
                  <c:v>-0.82187500000000002</c:v>
                </c:pt>
                <c:pt idx="7181">
                  <c:v>-0.71010399999999996</c:v>
                </c:pt>
                <c:pt idx="7182">
                  <c:v>-0.91513100000000003</c:v>
                </c:pt>
                <c:pt idx="7183">
                  <c:v>-0.10462</c:v>
                </c:pt>
                <c:pt idx="7184">
                  <c:v>-0.88658499999999996</c:v>
                </c:pt>
                <c:pt idx="7185">
                  <c:v>1.0361800000000001</c:v>
                </c:pt>
                <c:pt idx="7186">
                  <c:v>-1.19539</c:v>
                </c:pt>
                <c:pt idx="7187">
                  <c:v>-0.94470799999999999</c:v>
                </c:pt>
                <c:pt idx="7188">
                  <c:v>0.76075999999999999</c:v>
                </c:pt>
                <c:pt idx="7189">
                  <c:v>-7.8888E-2</c:v>
                </c:pt>
                <c:pt idx="7190">
                  <c:v>-1.3915</c:v>
                </c:pt>
                <c:pt idx="7191">
                  <c:v>-1.36036</c:v>
                </c:pt>
                <c:pt idx="7192">
                  <c:v>-8.0350000000000005E-3</c:v>
                </c:pt>
                <c:pt idx="7193">
                  <c:v>-0.88944299999999998</c:v>
                </c:pt>
                <c:pt idx="7194">
                  <c:v>0.61682300000000001</c:v>
                </c:pt>
                <c:pt idx="7195">
                  <c:v>-0.61339299999999997</c:v>
                </c:pt>
                <c:pt idx="7196">
                  <c:v>-1.17957</c:v>
                </c:pt>
                <c:pt idx="7197">
                  <c:v>1.28129</c:v>
                </c:pt>
                <c:pt idx="7198">
                  <c:v>-0.28087099999999998</c:v>
                </c:pt>
                <c:pt idx="7199">
                  <c:v>-0.35679100000000002</c:v>
                </c:pt>
                <c:pt idx="7200">
                  <c:v>0.32380199999999998</c:v>
                </c:pt>
                <c:pt idx="7201">
                  <c:v>-0.33294899999999999</c:v>
                </c:pt>
                <c:pt idx="7202">
                  <c:v>-0.22525200000000001</c:v>
                </c:pt>
                <c:pt idx="7203">
                  <c:v>0.48616300000000001</c:v>
                </c:pt>
                <c:pt idx="7204">
                  <c:v>0.39969500000000002</c:v>
                </c:pt>
                <c:pt idx="7205">
                  <c:v>0.96382199999999996</c:v>
                </c:pt>
                <c:pt idx="7206">
                  <c:v>0.72104299999999999</c:v>
                </c:pt>
                <c:pt idx="7207">
                  <c:v>-0.92601</c:v>
                </c:pt>
                <c:pt idx="7208">
                  <c:v>-0.77886500000000003</c:v>
                </c:pt>
                <c:pt idx="7209">
                  <c:v>-0.54741300000000004</c:v>
                </c:pt>
                <c:pt idx="7210">
                  <c:v>0.66657100000000002</c:v>
                </c:pt>
                <c:pt idx="7211">
                  <c:v>-0.43667299999999998</c:v>
                </c:pt>
                <c:pt idx="7212">
                  <c:v>-0.57141299999999995</c:v>
                </c:pt>
                <c:pt idx="7213">
                  <c:v>0.57178300000000004</c:v>
                </c:pt>
                <c:pt idx="7214">
                  <c:v>0.88986799999999999</c:v>
                </c:pt>
                <c:pt idx="7215">
                  <c:v>0.84941</c:v>
                </c:pt>
                <c:pt idx="7216">
                  <c:v>0.77306900000000001</c:v>
                </c:pt>
                <c:pt idx="7217">
                  <c:v>0.89932299999999998</c:v>
                </c:pt>
                <c:pt idx="7218">
                  <c:v>0.16323799999999999</c:v>
                </c:pt>
                <c:pt idx="7219">
                  <c:v>1.08982</c:v>
                </c:pt>
                <c:pt idx="7220">
                  <c:v>0.62395400000000001</c:v>
                </c:pt>
                <c:pt idx="7221">
                  <c:v>0.59609000000000001</c:v>
                </c:pt>
                <c:pt idx="7222">
                  <c:v>0.50448499999999996</c:v>
                </c:pt>
                <c:pt idx="7223">
                  <c:v>0.58480600000000005</c:v>
                </c:pt>
                <c:pt idx="7224">
                  <c:v>0.230325</c:v>
                </c:pt>
                <c:pt idx="7225">
                  <c:v>0.90711699999999995</c:v>
                </c:pt>
                <c:pt idx="7226">
                  <c:v>1.02966</c:v>
                </c:pt>
                <c:pt idx="7227">
                  <c:v>3.8675000000000001E-2</c:v>
                </c:pt>
                <c:pt idx="7228">
                  <c:v>0.89935900000000002</c:v>
                </c:pt>
                <c:pt idx="7229">
                  <c:v>0.909744</c:v>
                </c:pt>
                <c:pt idx="7230">
                  <c:v>0.51830299999999996</c:v>
                </c:pt>
                <c:pt idx="7231">
                  <c:v>1.3387199999999999</c:v>
                </c:pt>
                <c:pt idx="7232">
                  <c:v>-4.2886000000000001E-2</c:v>
                </c:pt>
                <c:pt idx="7233">
                  <c:v>0.85348500000000005</c:v>
                </c:pt>
                <c:pt idx="7234">
                  <c:v>-0.31590499999999999</c:v>
                </c:pt>
                <c:pt idx="7235">
                  <c:v>1.1956100000000001</c:v>
                </c:pt>
                <c:pt idx="7236">
                  <c:v>0.286609</c:v>
                </c:pt>
                <c:pt idx="7237">
                  <c:v>1.0455300000000001</c:v>
                </c:pt>
                <c:pt idx="7238">
                  <c:v>-0.222829</c:v>
                </c:pt>
                <c:pt idx="7239">
                  <c:v>0.96413899999999997</c:v>
                </c:pt>
                <c:pt idx="7240">
                  <c:v>1.0070600000000001</c:v>
                </c:pt>
                <c:pt idx="7241">
                  <c:v>0.75304099999999996</c:v>
                </c:pt>
                <c:pt idx="7242">
                  <c:v>0.15903600000000001</c:v>
                </c:pt>
                <c:pt idx="7243">
                  <c:v>0.550983</c:v>
                </c:pt>
                <c:pt idx="7244">
                  <c:v>-6.6284999999999997E-2</c:v>
                </c:pt>
                <c:pt idx="7245">
                  <c:v>-1.08528</c:v>
                </c:pt>
                <c:pt idx="7246">
                  <c:v>0.97329100000000002</c:v>
                </c:pt>
                <c:pt idx="7247">
                  <c:v>0.96126999999999996</c:v>
                </c:pt>
                <c:pt idx="7248">
                  <c:v>-0.201239</c:v>
                </c:pt>
                <c:pt idx="7249">
                  <c:v>0.96220099999999997</c:v>
                </c:pt>
                <c:pt idx="7250">
                  <c:v>0.92000099999999996</c:v>
                </c:pt>
                <c:pt idx="7251">
                  <c:v>-0.39837800000000001</c:v>
                </c:pt>
                <c:pt idx="7252">
                  <c:v>0.84219599999999994</c:v>
                </c:pt>
                <c:pt idx="7253">
                  <c:v>0.56027899999999997</c:v>
                </c:pt>
                <c:pt idx="7254">
                  <c:v>1.35205</c:v>
                </c:pt>
                <c:pt idx="7255">
                  <c:v>1.0014099999999999</c:v>
                </c:pt>
                <c:pt idx="7256">
                  <c:v>0.25908700000000001</c:v>
                </c:pt>
                <c:pt idx="7257">
                  <c:v>1.1650400000000001</c:v>
                </c:pt>
                <c:pt idx="7258">
                  <c:v>0.339866</c:v>
                </c:pt>
                <c:pt idx="7259">
                  <c:v>0.79562500000000003</c:v>
                </c:pt>
                <c:pt idx="7260">
                  <c:v>1.26861</c:v>
                </c:pt>
                <c:pt idx="7261">
                  <c:v>0.17857700000000001</c:v>
                </c:pt>
                <c:pt idx="7262">
                  <c:v>1.1033900000000001</c:v>
                </c:pt>
                <c:pt idx="7263">
                  <c:v>0.72801099999999996</c:v>
                </c:pt>
                <c:pt idx="7264">
                  <c:v>0.70544399999999996</c:v>
                </c:pt>
                <c:pt idx="7265">
                  <c:v>0.61175400000000002</c:v>
                </c:pt>
                <c:pt idx="7266">
                  <c:v>-0.58342400000000005</c:v>
                </c:pt>
                <c:pt idx="7267">
                  <c:v>-0.47088099999999999</c:v>
                </c:pt>
                <c:pt idx="7268">
                  <c:v>1.28013</c:v>
                </c:pt>
                <c:pt idx="7269">
                  <c:v>1.06979</c:v>
                </c:pt>
                <c:pt idx="7270">
                  <c:v>0.492062</c:v>
                </c:pt>
                <c:pt idx="7271">
                  <c:v>-0.87543400000000005</c:v>
                </c:pt>
                <c:pt idx="7272">
                  <c:v>0.692639</c:v>
                </c:pt>
                <c:pt idx="7273">
                  <c:v>0.621166</c:v>
                </c:pt>
                <c:pt idx="7274">
                  <c:v>0.85938199999999998</c:v>
                </c:pt>
                <c:pt idx="7275">
                  <c:v>-6.9054000000000004E-2</c:v>
                </c:pt>
                <c:pt idx="7276">
                  <c:v>-1.04349</c:v>
                </c:pt>
                <c:pt idx="7277">
                  <c:v>-0.57699100000000003</c:v>
                </c:pt>
                <c:pt idx="7278">
                  <c:v>0.89446000000000003</c:v>
                </c:pt>
                <c:pt idx="7279">
                  <c:v>-0.49768899999999999</c:v>
                </c:pt>
                <c:pt idx="7280">
                  <c:v>0.41361500000000001</c:v>
                </c:pt>
                <c:pt idx="7281">
                  <c:v>0.38111600000000001</c:v>
                </c:pt>
                <c:pt idx="7282">
                  <c:v>0.64125699999999997</c:v>
                </c:pt>
                <c:pt idx="7283">
                  <c:v>0.94990399999999997</c:v>
                </c:pt>
                <c:pt idx="7284">
                  <c:v>-1.1954</c:v>
                </c:pt>
                <c:pt idx="7285">
                  <c:v>0.14338999999999999</c:v>
                </c:pt>
                <c:pt idx="7286">
                  <c:v>0.166246</c:v>
                </c:pt>
                <c:pt idx="7287">
                  <c:v>-0.42568</c:v>
                </c:pt>
                <c:pt idx="7288">
                  <c:v>-0.94470399999999999</c:v>
                </c:pt>
                <c:pt idx="7289">
                  <c:v>0.92544400000000004</c:v>
                </c:pt>
                <c:pt idx="7290">
                  <c:v>0.857236</c:v>
                </c:pt>
                <c:pt idx="7291">
                  <c:v>-1.4792099999999999</c:v>
                </c:pt>
                <c:pt idx="7292">
                  <c:v>0.55219700000000005</c:v>
                </c:pt>
                <c:pt idx="7293">
                  <c:v>1.31304</c:v>
                </c:pt>
                <c:pt idx="7294">
                  <c:v>0.96839900000000001</c:v>
                </c:pt>
                <c:pt idx="7295">
                  <c:v>0.403117</c:v>
                </c:pt>
                <c:pt idx="7296">
                  <c:v>-0.28852100000000003</c:v>
                </c:pt>
                <c:pt idx="7297">
                  <c:v>-1.3799300000000001</c:v>
                </c:pt>
                <c:pt idx="7298">
                  <c:v>-0.91602300000000003</c:v>
                </c:pt>
                <c:pt idx="7299">
                  <c:v>0.70893099999999998</c:v>
                </c:pt>
                <c:pt idx="7300">
                  <c:v>-0.47286800000000001</c:v>
                </c:pt>
                <c:pt idx="7301">
                  <c:v>1.2950299999999999</c:v>
                </c:pt>
                <c:pt idx="7302">
                  <c:v>-0.105238</c:v>
                </c:pt>
                <c:pt idx="7303">
                  <c:v>0.53612700000000002</c:v>
                </c:pt>
                <c:pt idx="7304">
                  <c:v>-0.86265599999999998</c:v>
                </c:pt>
                <c:pt idx="7305">
                  <c:v>-0.93710300000000002</c:v>
                </c:pt>
                <c:pt idx="7306">
                  <c:v>1.1444000000000001</c:v>
                </c:pt>
                <c:pt idx="7307">
                  <c:v>0.21404799999999999</c:v>
                </c:pt>
                <c:pt idx="7308">
                  <c:v>-0.58617900000000001</c:v>
                </c:pt>
                <c:pt idx="7309">
                  <c:v>-1.48488</c:v>
                </c:pt>
                <c:pt idx="7310">
                  <c:v>-0.77827400000000002</c:v>
                </c:pt>
                <c:pt idx="7311">
                  <c:v>-0.30770500000000001</c:v>
                </c:pt>
                <c:pt idx="7312">
                  <c:v>-0.61882000000000004</c:v>
                </c:pt>
                <c:pt idx="7313">
                  <c:v>0.26160499999999998</c:v>
                </c:pt>
                <c:pt idx="7314">
                  <c:v>0.52377499999999999</c:v>
                </c:pt>
                <c:pt idx="7315">
                  <c:v>1.054</c:v>
                </c:pt>
                <c:pt idx="7316">
                  <c:v>0.143042</c:v>
                </c:pt>
                <c:pt idx="7317">
                  <c:v>-0.13588</c:v>
                </c:pt>
                <c:pt idx="7318">
                  <c:v>1.1148</c:v>
                </c:pt>
                <c:pt idx="7319">
                  <c:v>0.93770600000000004</c:v>
                </c:pt>
                <c:pt idx="7320">
                  <c:v>0.76330399999999998</c:v>
                </c:pt>
                <c:pt idx="7321">
                  <c:v>0.57816100000000004</c:v>
                </c:pt>
                <c:pt idx="7322">
                  <c:v>1.2005999999999999</c:v>
                </c:pt>
                <c:pt idx="7323">
                  <c:v>-0.57200700000000004</c:v>
                </c:pt>
                <c:pt idx="7324">
                  <c:v>-0.47752499999999998</c:v>
                </c:pt>
                <c:pt idx="7325">
                  <c:v>-1.0694900000000001</c:v>
                </c:pt>
                <c:pt idx="7326">
                  <c:v>0.52766999999999997</c:v>
                </c:pt>
                <c:pt idx="7327">
                  <c:v>-0.19350899999999999</c:v>
                </c:pt>
                <c:pt idx="7328">
                  <c:v>1.64656</c:v>
                </c:pt>
                <c:pt idx="7329">
                  <c:v>0.64329899999999995</c:v>
                </c:pt>
                <c:pt idx="7330">
                  <c:v>-0.360597</c:v>
                </c:pt>
                <c:pt idx="7331">
                  <c:v>0.65988000000000002</c:v>
                </c:pt>
                <c:pt idx="7332">
                  <c:v>-1.2226300000000001</c:v>
                </c:pt>
                <c:pt idx="7333">
                  <c:v>0.34059699999999998</c:v>
                </c:pt>
                <c:pt idx="7334">
                  <c:v>-1.2783</c:v>
                </c:pt>
                <c:pt idx="7335">
                  <c:v>1.0457700000000001</c:v>
                </c:pt>
                <c:pt idx="7336">
                  <c:v>0.95321999999999996</c:v>
                </c:pt>
                <c:pt idx="7337">
                  <c:v>-1.15141</c:v>
                </c:pt>
                <c:pt idx="7338">
                  <c:v>0.78566100000000005</c:v>
                </c:pt>
                <c:pt idx="7339">
                  <c:v>-2.529E-2</c:v>
                </c:pt>
                <c:pt idx="7340">
                  <c:v>0.32380700000000001</c:v>
                </c:pt>
                <c:pt idx="7341">
                  <c:v>0.93194600000000005</c:v>
                </c:pt>
                <c:pt idx="7342">
                  <c:v>1.04419</c:v>
                </c:pt>
                <c:pt idx="7343">
                  <c:v>6.5870999999999999E-2</c:v>
                </c:pt>
                <c:pt idx="7344">
                  <c:v>-0.99372499999999997</c:v>
                </c:pt>
                <c:pt idx="7345">
                  <c:v>1.1862600000000001</c:v>
                </c:pt>
                <c:pt idx="7346">
                  <c:v>-1.6474599999999999</c:v>
                </c:pt>
                <c:pt idx="7347">
                  <c:v>-0.68919600000000003</c:v>
                </c:pt>
                <c:pt idx="7348">
                  <c:v>-1.1730100000000001</c:v>
                </c:pt>
                <c:pt idx="7349">
                  <c:v>0.74243999999999999</c:v>
                </c:pt>
                <c:pt idx="7350">
                  <c:v>1.1089E-2</c:v>
                </c:pt>
                <c:pt idx="7351">
                  <c:v>-1.66218</c:v>
                </c:pt>
                <c:pt idx="7352">
                  <c:v>-0.84637799999999996</c:v>
                </c:pt>
                <c:pt idx="7353">
                  <c:v>-0.217421</c:v>
                </c:pt>
                <c:pt idx="7354">
                  <c:v>0.33012399999999997</c:v>
                </c:pt>
                <c:pt idx="7355">
                  <c:v>-0.53220900000000004</c:v>
                </c:pt>
                <c:pt idx="7356">
                  <c:v>3.1808999999999997E-2</c:v>
                </c:pt>
                <c:pt idx="7357">
                  <c:v>-0.310114</c:v>
                </c:pt>
                <c:pt idx="7358">
                  <c:v>-0.223635</c:v>
                </c:pt>
                <c:pt idx="7359">
                  <c:v>-0.55522400000000005</c:v>
                </c:pt>
                <c:pt idx="7360">
                  <c:v>0.576183</c:v>
                </c:pt>
                <c:pt idx="7361">
                  <c:v>0.237708</c:v>
                </c:pt>
                <c:pt idx="7362">
                  <c:v>-1.00881</c:v>
                </c:pt>
                <c:pt idx="7363">
                  <c:v>0.12078800000000001</c:v>
                </c:pt>
                <c:pt idx="7364">
                  <c:v>0.19508600000000001</c:v>
                </c:pt>
                <c:pt idx="7365">
                  <c:v>0.78292300000000004</c:v>
                </c:pt>
                <c:pt idx="7366">
                  <c:v>-1.66185</c:v>
                </c:pt>
                <c:pt idx="7367">
                  <c:v>-1.99942</c:v>
                </c:pt>
                <c:pt idx="7368">
                  <c:v>-1.1041300000000001</c:v>
                </c:pt>
                <c:pt idx="7369">
                  <c:v>-1.6505799999999999</c:v>
                </c:pt>
                <c:pt idx="7370">
                  <c:v>-0.92956000000000005</c:v>
                </c:pt>
                <c:pt idx="7371">
                  <c:v>-1.1829799999999999</c:v>
                </c:pt>
                <c:pt idx="7372">
                  <c:v>-1.4016599999999999</c:v>
                </c:pt>
                <c:pt idx="7373">
                  <c:v>-1.83833</c:v>
                </c:pt>
                <c:pt idx="7374">
                  <c:v>-0.49363499999999999</c:v>
                </c:pt>
                <c:pt idx="7375">
                  <c:v>-0.82790600000000003</c:v>
                </c:pt>
                <c:pt idx="7376">
                  <c:v>-2.1010399999999998</c:v>
                </c:pt>
                <c:pt idx="7377">
                  <c:v>-0.93784599999999996</c:v>
                </c:pt>
                <c:pt idx="7378">
                  <c:v>-1.4158599999999999</c:v>
                </c:pt>
                <c:pt idx="7379">
                  <c:v>0.98273200000000005</c:v>
                </c:pt>
                <c:pt idx="7380">
                  <c:v>-0.39026899999999998</c:v>
                </c:pt>
                <c:pt idx="7381">
                  <c:v>-1.19607</c:v>
                </c:pt>
                <c:pt idx="7382">
                  <c:v>0.35045399999999999</c:v>
                </c:pt>
                <c:pt idx="7383">
                  <c:v>-1.28403</c:v>
                </c:pt>
                <c:pt idx="7384">
                  <c:v>-0.98667899999999997</c:v>
                </c:pt>
                <c:pt idx="7385">
                  <c:v>-2.1725999999999999E-2</c:v>
                </c:pt>
                <c:pt idx="7386">
                  <c:v>-1.0375799999999999</c:v>
                </c:pt>
                <c:pt idx="7387">
                  <c:v>-0.530667</c:v>
                </c:pt>
                <c:pt idx="7388">
                  <c:v>-1.65604</c:v>
                </c:pt>
                <c:pt idx="7389">
                  <c:v>1.9585600000000001</c:v>
                </c:pt>
                <c:pt idx="7390">
                  <c:v>-0.94487699999999997</c:v>
                </c:pt>
                <c:pt idx="7391">
                  <c:v>-1.3177099999999999</c:v>
                </c:pt>
                <c:pt idx="7392">
                  <c:v>-1.8215600000000001</c:v>
                </c:pt>
                <c:pt idx="7393">
                  <c:v>-1.6518900000000001</c:v>
                </c:pt>
                <c:pt idx="7394">
                  <c:v>-1.3177099999999999</c:v>
                </c:pt>
                <c:pt idx="7395">
                  <c:v>-0.73151500000000003</c:v>
                </c:pt>
                <c:pt idx="7396">
                  <c:v>-0.90299399999999996</c:v>
                </c:pt>
                <c:pt idx="7397">
                  <c:v>1.10673</c:v>
                </c:pt>
                <c:pt idx="7398">
                  <c:v>-0.35752600000000001</c:v>
                </c:pt>
                <c:pt idx="7399">
                  <c:v>-0.97188699999999995</c:v>
                </c:pt>
                <c:pt idx="7400">
                  <c:v>-0.18814800000000001</c:v>
                </c:pt>
                <c:pt idx="7401">
                  <c:v>-1.4213199999999999</c:v>
                </c:pt>
                <c:pt idx="7402">
                  <c:v>0.14500299999999999</c:v>
                </c:pt>
                <c:pt idx="7403">
                  <c:v>-2.1527699999999999</c:v>
                </c:pt>
                <c:pt idx="7404">
                  <c:v>-2.1129600000000002</c:v>
                </c:pt>
                <c:pt idx="7405">
                  <c:v>-1.0887500000000001</c:v>
                </c:pt>
                <c:pt idx="7406">
                  <c:v>-1.7442899999999999</c:v>
                </c:pt>
                <c:pt idx="7407">
                  <c:v>-2.16161</c:v>
                </c:pt>
                <c:pt idx="7408">
                  <c:v>0.12723000000000001</c:v>
                </c:pt>
                <c:pt idx="7409">
                  <c:v>-0.325654</c:v>
                </c:pt>
                <c:pt idx="7410">
                  <c:v>0.86933400000000005</c:v>
                </c:pt>
                <c:pt idx="7411">
                  <c:v>-1.9632099999999999</c:v>
                </c:pt>
                <c:pt idx="7412">
                  <c:v>-0.15783800000000001</c:v>
                </c:pt>
                <c:pt idx="7413">
                  <c:v>-1.1117699999999999</c:v>
                </c:pt>
                <c:pt idx="7414">
                  <c:v>-0.54588400000000004</c:v>
                </c:pt>
                <c:pt idx="7415">
                  <c:v>-0.51252399999999998</c:v>
                </c:pt>
                <c:pt idx="7416">
                  <c:v>-0.55445</c:v>
                </c:pt>
                <c:pt idx="7417">
                  <c:v>-0.52706900000000001</c:v>
                </c:pt>
                <c:pt idx="7418">
                  <c:v>1.0353000000000001</c:v>
                </c:pt>
                <c:pt idx="7419">
                  <c:v>-0.11401799999999999</c:v>
                </c:pt>
                <c:pt idx="7420">
                  <c:v>-0.115672</c:v>
                </c:pt>
                <c:pt idx="7421">
                  <c:v>-0.194357</c:v>
                </c:pt>
                <c:pt idx="7422">
                  <c:v>-0.154421</c:v>
                </c:pt>
                <c:pt idx="7423">
                  <c:v>-1.3946000000000001</c:v>
                </c:pt>
                <c:pt idx="7424">
                  <c:v>0.37074000000000001</c:v>
                </c:pt>
                <c:pt idx="7425">
                  <c:v>1.0546899999999999</c:v>
                </c:pt>
                <c:pt idx="7426">
                  <c:v>-0.73564200000000002</c:v>
                </c:pt>
                <c:pt idx="7427">
                  <c:v>0.462038</c:v>
                </c:pt>
                <c:pt idx="7428">
                  <c:v>-0.198208</c:v>
                </c:pt>
                <c:pt idx="7429">
                  <c:v>-0.69414799999999999</c:v>
                </c:pt>
                <c:pt idx="7430">
                  <c:v>-0.27324300000000001</c:v>
                </c:pt>
                <c:pt idx="7431">
                  <c:v>-0.15778</c:v>
                </c:pt>
                <c:pt idx="7432">
                  <c:v>1.2666999999999999</c:v>
                </c:pt>
                <c:pt idx="7433">
                  <c:v>-7.8201999999999994E-2</c:v>
                </c:pt>
                <c:pt idx="7434">
                  <c:v>1.53017</c:v>
                </c:pt>
                <c:pt idx="7435">
                  <c:v>-6.4087000000000005E-2</c:v>
                </c:pt>
                <c:pt idx="7436">
                  <c:v>0.66112899999999997</c:v>
                </c:pt>
                <c:pt idx="7437">
                  <c:v>0.66158300000000003</c:v>
                </c:pt>
                <c:pt idx="7438">
                  <c:v>-0.58716199999999996</c:v>
                </c:pt>
                <c:pt idx="7439">
                  <c:v>0.49262800000000001</c:v>
                </c:pt>
                <c:pt idx="7440">
                  <c:v>-3.4307999999999998E-2</c:v>
                </c:pt>
                <c:pt idx="7441">
                  <c:v>-0.94270699999999996</c:v>
                </c:pt>
                <c:pt idx="7442">
                  <c:v>0.35989300000000002</c:v>
                </c:pt>
                <c:pt idx="7443">
                  <c:v>1.5782999999999998E-2</c:v>
                </c:pt>
                <c:pt idx="7444">
                  <c:v>0.17191300000000001</c:v>
                </c:pt>
                <c:pt idx="7445">
                  <c:v>0.81853600000000004</c:v>
                </c:pt>
                <c:pt idx="7446">
                  <c:v>-7.7340999999999993E-2</c:v>
                </c:pt>
                <c:pt idx="7447">
                  <c:v>1.0574699999999999</c:v>
                </c:pt>
                <c:pt idx="7448">
                  <c:v>-0.75644199999999995</c:v>
                </c:pt>
                <c:pt idx="7449">
                  <c:v>-1.01851</c:v>
                </c:pt>
                <c:pt idx="7450">
                  <c:v>-1.0410200000000001</c:v>
                </c:pt>
                <c:pt idx="7451">
                  <c:v>-1.0306</c:v>
                </c:pt>
                <c:pt idx="7452">
                  <c:v>0.25565700000000002</c:v>
                </c:pt>
                <c:pt idx="7453">
                  <c:v>-1.33124</c:v>
                </c:pt>
                <c:pt idx="7454">
                  <c:v>0.75024599999999997</c:v>
                </c:pt>
                <c:pt idx="7455">
                  <c:v>-0.99981399999999998</c:v>
                </c:pt>
                <c:pt idx="7456">
                  <c:v>0.45596599999999998</c:v>
                </c:pt>
                <c:pt idx="7457">
                  <c:v>0.16874400000000001</c:v>
                </c:pt>
                <c:pt idx="7458">
                  <c:v>1.1429400000000001</c:v>
                </c:pt>
                <c:pt idx="7459">
                  <c:v>-0.88717900000000005</c:v>
                </c:pt>
                <c:pt idx="7460">
                  <c:v>-0.89051499999999995</c:v>
                </c:pt>
                <c:pt idx="7461">
                  <c:v>-0.27535700000000002</c:v>
                </c:pt>
                <c:pt idx="7462">
                  <c:v>-0.69971000000000005</c:v>
                </c:pt>
                <c:pt idx="7463">
                  <c:v>0.307423</c:v>
                </c:pt>
                <c:pt idx="7464">
                  <c:v>0.99108799999999997</c:v>
                </c:pt>
                <c:pt idx="7465">
                  <c:v>1.1265400000000001</c:v>
                </c:pt>
                <c:pt idx="7466">
                  <c:v>-1.5516E-2</c:v>
                </c:pt>
                <c:pt idx="7467">
                  <c:v>0.74283100000000002</c:v>
                </c:pt>
                <c:pt idx="7468">
                  <c:v>-1.7250000000000001E-2</c:v>
                </c:pt>
                <c:pt idx="7469">
                  <c:v>0.30671199999999998</c:v>
                </c:pt>
                <c:pt idx="7470">
                  <c:v>0.24319099999999999</c:v>
                </c:pt>
                <c:pt idx="7471">
                  <c:v>-1.01203</c:v>
                </c:pt>
                <c:pt idx="7472">
                  <c:v>-1.07975</c:v>
                </c:pt>
                <c:pt idx="7473">
                  <c:v>-1.1096200000000001</c:v>
                </c:pt>
                <c:pt idx="7474">
                  <c:v>-2.3028E-2</c:v>
                </c:pt>
                <c:pt idx="7475">
                  <c:v>-0.107282</c:v>
                </c:pt>
                <c:pt idx="7476">
                  <c:v>-0.71059099999999997</c:v>
                </c:pt>
                <c:pt idx="7477">
                  <c:v>0.123196</c:v>
                </c:pt>
                <c:pt idx="7478">
                  <c:v>-0.49916500000000003</c:v>
                </c:pt>
                <c:pt idx="7479">
                  <c:v>-4.4698000000000002E-2</c:v>
                </c:pt>
                <c:pt idx="7480">
                  <c:v>-6.8584999999999993E-2</c:v>
                </c:pt>
                <c:pt idx="7481">
                  <c:v>-1.4089499999999999</c:v>
                </c:pt>
                <c:pt idx="7482">
                  <c:v>-0.57384199999999996</c:v>
                </c:pt>
                <c:pt idx="7483">
                  <c:v>-1.1862299999999999</c:v>
                </c:pt>
                <c:pt idx="7484">
                  <c:v>3.1630999999999999E-2</c:v>
                </c:pt>
                <c:pt idx="7485">
                  <c:v>0.108278</c:v>
                </c:pt>
                <c:pt idx="7486">
                  <c:v>-0.15423999999999999</c:v>
                </c:pt>
                <c:pt idx="7487">
                  <c:v>0.35798999999999997</c:v>
                </c:pt>
                <c:pt idx="7488">
                  <c:v>-0.86078100000000002</c:v>
                </c:pt>
                <c:pt idx="7489">
                  <c:v>-0.95499699999999998</c:v>
                </c:pt>
                <c:pt idx="7490">
                  <c:v>-0.206985</c:v>
                </c:pt>
                <c:pt idx="7491">
                  <c:v>1.06776</c:v>
                </c:pt>
                <c:pt idx="7492">
                  <c:v>-1.4876E-2</c:v>
                </c:pt>
                <c:pt idx="7493">
                  <c:v>-0.36433100000000002</c:v>
                </c:pt>
                <c:pt idx="7494">
                  <c:v>-0.21435599999999999</c:v>
                </c:pt>
                <c:pt idx="7495">
                  <c:v>-0.366865</c:v>
                </c:pt>
                <c:pt idx="7496">
                  <c:v>-0.10721799999999999</c:v>
                </c:pt>
                <c:pt idx="7497">
                  <c:v>-9.7333000000000003E-2</c:v>
                </c:pt>
                <c:pt idx="7498">
                  <c:v>-0.85243599999999997</c:v>
                </c:pt>
                <c:pt idx="7499">
                  <c:v>1.54634</c:v>
                </c:pt>
                <c:pt idx="7500">
                  <c:v>1.2806900000000001</c:v>
                </c:pt>
                <c:pt idx="7501">
                  <c:v>0.25628099999999998</c:v>
                </c:pt>
                <c:pt idx="7502">
                  <c:v>3.4780999999999999E-2</c:v>
                </c:pt>
                <c:pt idx="7503">
                  <c:v>-1.2818799999999999</c:v>
                </c:pt>
                <c:pt idx="7504">
                  <c:v>-1.3838699999999999</c:v>
                </c:pt>
                <c:pt idx="7505">
                  <c:v>-0.255056</c:v>
                </c:pt>
                <c:pt idx="7506">
                  <c:v>-0.23721100000000001</c:v>
                </c:pt>
                <c:pt idx="7507">
                  <c:v>5.2061999999999997E-2</c:v>
                </c:pt>
                <c:pt idx="7508">
                  <c:v>-0.54247000000000001</c:v>
                </c:pt>
                <c:pt idx="7509">
                  <c:v>7.6022999999999993E-2</c:v>
                </c:pt>
                <c:pt idx="7510">
                  <c:v>-0.50669600000000004</c:v>
                </c:pt>
                <c:pt idx="7511">
                  <c:v>-1.63947</c:v>
                </c:pt>
                <c:pt idx="7512">
                  <c:v>-1.54244</c:v>
                </c:pt>
                <c:pt idx="7513">
                  <c:v>-1.2841400000000001</c:v>
                </c:pt>
                <c:pt idx="7514">
                  <c:v>-1.4415</c:v>
                </c:pt>
                <c:pt idx="7515">
                  <c:v>-0.94903499999999996</c:v>
                </c:pt>
                <c:pt idx="7516">
                  <c:v>-1.18838</c:v>
                </c:pt>
                <c:pt idx="7517">
                  <c:v>0.71670199999999995</c:v>
                </c:pt>
                <c:pt idx="7518">
                  <c:v>0.24762000000000001</c:v>
                </c:pt>
                <c:pt idx="7519">
                  <c:v>-0.26136599999999999</c:v>
                </c:pt>
                <c:pt idx="7520">
                  <c:v>0.63094300000000003</c:v>
                </c:pt>
                <c:pt idx="7521">
                  <c:v>0.79164800000000002</c:v>
                </c:pt>
                <c:pt idx="7522">
                  <c:v>1.0086599999999999</c:v>
                </c:pt>
                <c:pt idx="7523">
                  <c:v>-0.54347000000000001</c:v>
                </c:pt>
                <c:pt idx="7524">
                  <c:v>0.97518199999999999</c:v>
                </c:pt>
                <c:pt idx="7525">
                  <c:v>-0.90088199999999996</c:v>
                </c:pt>
                <c:pt idx="7526">
                  <c:v>-0.43754900000000002</c:v>
                </c:pt>
                <c:pt idx="7527">
                  <c:v>-0.45230900000000002</c:v>
                </c:pt>
                <c:pt idx="7528">
                  <c:v>-0.89843700000000004</c:v>
                </c:pt>
                <c:pt idx="7529">
                  <c:v>-1.0567500000000001</c:v>
                </c:pt>
                <c:pt idx="7530">
                  <c:v>-0.97257700000000002</c:v>
                </c:pt>
                <c:pt idx="7531">
                  <c:v>-1.43407</c:v>
                </c:pt>
                <c:pt idx="7532">
                  <c:v>7.1001999999999996E-2</c:v>
                </c:pt>
                <c:pt idx="7533">
                  <c:v>-1.70353</c:v>
                </c:pt>
                <c:pt idx="7534">
                  <c:v>-0.77281200000000005</c:v>
                </c:pt>
                <c:pt idx="7535">
                  <c:v>-0.57062900000000005</c:v>
                </c:pt>
                <c:pt idx="7536">
                  <c:v>-3.9288999999999998E-2</c:v>
                </c:pt>
                <c:pt idx="7537">
                  <c:v>0.38588</c:v>
                </c:pt>
                <c:pt idx="7538">
                  <c:v>-1.1274</c:v>
                </c:pt>
                <c:pt idx="7539">
                  <c:v>-0.27609699999999998</c:v>
                </c:pt>
                <c:pt idx="7540">
                  <c:v>-0.27055099999999999</c:v>
                </c:pt>
                <c:pt idx="7541">
                  <c:v>-8.2213999999999995E-2</c:v>
                </c:pt>
                <c:pt idx="7542">
                  <c:v>6.6143999999999994E-2</c:v>
                </c:pt>
                <c:pt idx="7543">
                  <c:v>3.7218000000000001E-2</c:v>
                </c:pt>
                <c:pt idx="7544">
                  <c:v>-0.69085399999999997</c:v>
                </c:pt>
                <c:pt idx="7545">
                  <c:v>-0.34639500000000001</c:v>
                </c:pt>
                <c:pt idx="7546">
                  <c:v>1.9598000000000001E-2</c:v>
                </c:pt>
                <c:pt idx="7547">
                  <c:v>0.39807300000000001</c:v>
                </c:pt>
                <c:pt idx="7548">
                  <c:v>-8.3044000000000007E-2</c:v>
                </c:pt>
                <c:pt idx="7549">
                  <c:v>1.06708</c:v>
                </c:pt>
                <c:pt idx="7550">
                  <c:v>-0.36950899999999998</c:v>
                </c:pt>
                <c:pt idx="7551">
                  <c:v>-0.45364700000000002</c:v>
                </c:pt>
                <c:pt idx="7552">
                  <c:v>0.77112700000000001</c:v>
                </c:pt>
                <c:pt idx="7553">
                  <c:v>-0.41711399999999998</c:v>
                </c:pt>
                <c:pt idx="7554">
                  <c:v>-0.43168299999999998</c:v>
                </c:pt>
                <c:pt idx="7555">
                  <c:v>0.86342799999999997</c:v>
                </c:pt>
                <c:pt idx="7556">
                  <c:v>-1.4433</c:v>
                </c:pt>
                <c:pt idx="7557">
                  <c:v>-0.77035100000000001</c:v>
                </c:pt>
                <c:pt idx="7558">
                  <c:v>8.3321999999999993E-2</c:v>
                </c:pt>
                <c:pt idx="7559">
                  <c:v>1.28667</c:v>
                </c:pt>
                <c:pt idx="7560">
                  <c:v>0.39136700000000002</c:v>
                </c:pt>
                <c:pt idx="7561">
                  <c:v>-1.00126</c:v>
                </c:pt>
                <c:pt idx="7562">
                  <c:v>-0.723078</c:v>
                </c:pt>
                <c:pt idx="7563">
                  <c:v>-1.6180300000000001</c:v>
                </c:pt>
                <c:pt idx="7564">
                  <c:v>-0.51989300000000005</c:v>
                </c:pt>
                <c:pt idx="7565">
                  <c:v>1.52135</c:v>
                </c:pt>
                <c:pt idx="7566">
                  <c:v>-0.37378699999999998</c:v>
                </c:pt>
                <c:pt idx="7567">
                  <c:v>0.95081899999999997</c:v>
                </c:pt>
                <c:pt idx="7568">
                  <c:v>-1.5783499999999999</c:v>
                </c:pt>
                <c:pt idx="7569">
                  <c:v>-1.1044099999999999</c:v>
                </c:pt>
                <c:pt idx="7570">
                  <c:v>-0.71152700000000002</c:v>
                </c:pt>
                <c:pt idx="7571">
                  <c:v>-1.0344500000000001</c:v>
                </c:pt>
                <c:pt idx="7572">
                  <c:v>-1.90411</c:v>
                </c:pt>
                <c:pt idx="7573">
                  <c:v>-1.1382000000000001</c:v>
                </c:pt>
                <c:pt idx="7574">
                  <c:v>-0.581345</c:v>
                </c:pt>
                <c:pt idx="7575">
                  <c:v>-6.7643999999999996E-2</c:v>
                </c:pt>
                <c:pt idx="7576">
                  <c:v>-0.124112</c:v>
                </c:pt>
                <c:pt idx="7577">
                  <c:v>1.06494</c:v>
                </c:pt>
                <c:pt idx="7578">
                  <c:v>0.99864200000000003</c:v>
                </c:pt>
                <c:pt idx="7579">
                  <c:v>-1.4629300000000001</c:v>
                </c:pt>
                <c:pt idx="7580">
                  <c:v>-1.25912</c:v>
                </c:pt>
                <c:pt idx="7581">
                  <c:v>0.74326999999999999</c:v>
                </c:pt>
                <c:pt idx="7582">
                  <c:v>1.26481</c:v>
                </c:pt>
                <c:pt idx="7583">
                  <c:v>1.27719</c:v>
                </c:pt>
                <c:pt idx="7584">
                  <c:v>1.4664200000000001</c:v>
                </c:pt>
                <c:pt idx="7585">
                  <c:v>-0.228853</c:v>
                </c:pt>
                <c:pt idx="7586">
                  <c:v>0.12740399999999999</c:v>
                </c:pt>
                <c:pt idx="7587">
                  <c:v>-0.57727099999999998</c:v>
                </c:pt>
                <c:pt idx="7588">
                  <c:v>-6.7455000000000001E-2</c:v>
                </c:pt>
                <c:pt idx="7589">
                  <c:v>0.23169000000000001</c:v>
                </c:pt>
                <c:pt idx="7590">
                  <c:v>-8.9745000000000005E-2</c:v>
                </c:pt>
                <c:pt idx="7591">
                  <c:v>1.3135600000000001</c:v>
                </c:pt>
                <c:pt idx="7592">
                  <c:v>-3.9361E-2</c:v>
                </c:pt>
                <c:pt idx="7593">
                  <c:v>0.76937</c:v>
                </c:pt>
                <c:pt idx="7594">
                  <c:v>0.20069200000000001</c:v>
                </c:pt>
                <c:pt idx="7595">
                  <c:v>-1.5297700000000001</c:v>
                </c:pt>
                <c:pt idx="7596">
                  <c:v>0.31080000000000002</c:v>
                </c:pt>
                <c:pt idx="7597">
                  <c:v>-1.71699</c:v>
                </c:pt>
                <c:pt idx="7598">
                  <c:v>-0.18284</c:v>
                </c:pt>
                <c:pt idx="7599">
                  <c:v>1.12913</c:v>
                </c:pt>
                <c:pt idx="7600">
                  <c:v>-0.104937</c:v>
                </c:pt>
                <c:pt idx="7601">
                  <c:v>1.57375</c:v>
                </c:pt>
                <c:pt idx="7602">
                  <c:v>-1.0931200000000001</c:v>
                </c:pt>
                <c:pt idx="7603">
                  <c:v>-0.687334</c:v>
                </c:pt>
                <c:pt idx="7604">
                  <c:v>-0.24515700000000001</c:v>
                </c:pt>
                <c:pt idx="7605">
                  <c:v>-1.30158</c:v>
                </c:pt>
                <c:pt idx="7606">
                  <c:v>-0.20261000000000001</c:v>
                </c:pt>
                <c:pt idx="7607">
                  <c:v>-1.0652600000000001</c:v>
                </c:pt>
                <c:pt idx="7608">
                  <c:v>0.567909</c:v>
                </c:pt>
                <c:pt idx="7609">
                  <c:v>0.70462999999999998</c:v>
                </c:pt>
                <c:pt idx="7610">
                  <c:v>0.44354199999999999</c:v>
                </c:pt>
                <c:pt idx="7611">
                  <c:v>0.79355799999999999</c:v>
                </c:pt>
                <c:pt idx="7612">
                  <c:v>-0.607348</c:v>
                </c:pt>
                <c:pt idx="7613">
                  <c:v>-0.97784000000000004</c:v>
                </c:pt>
                <c:pt idx="7614">
                  <c:v>-0.71871700000000005</c:v>
                </c:pt>
                <c:pt idx="7615">
                  <c:v>-1.31532</c:v>
                </c:pt>
                <c:pt idx="7616">
                  <c:v>-0.35957800000000001</c:v>
                </c:pt>
                <c:pt idx="7617">
                  <c:v>-2.1564100000000002</c:v>
                </c:pt>
                <c:pt idx="7618">
                  <c:v>-1.9415000000000002E-2</c:v>
                </c:pt>
                <c:pt idx="7619">
                  <c:v>-0.45147599999999999</c:v>
                </c:pt>
                <c:pt idx="7620">
                  <c:v>-1.3508599999999999</c:v>
                </c:pt>
                <c:pt idx="7621">
                  <c:v>-1.74213</c:v>
                </c:pt>
                <c:pt idx="7622">
                  <c:v>-0.26173200000000002</c:v>
                </c:pt>
                <c:pt idx="7623">
                  <c:v>0.51597199999999999</c:v>
                </c:pt>
                <c:pt idx="7624">
                  <c:v>-0.72315499999999999</c:v>
                </c:pt>
                <c:pt idx="7625">
                  <c:v>-0.92486599999999997</c:v>
                </c:pt>
                <c:pt idx="7626">
                  <c:v>-1.31701</c:v>
                </c:pt>
                <c:pt idx="7627">
                  <c:v>-1.6289</c:v>
                </c:pt>
                <c:pt idx="7628">
                  <c:v>-0.840723</c:v>
                </c:pt>
                <c:pt idx="7629">
                  <c:v>8.0079999999999995E-3</c:v>
                </c:pt>
                <c:pt idx="7630">
                  <c:v>-1.2866</c:v>
                </c:pt>
                <c:pt idx="7631">
                  <c:v>0.17313700000000001</c:v>
                </c:pt>
                <c:pt idx="7632">
                  <c:v>0.86667700000000003</c:v>
                </c:pt>
                <c:pt idx="7633">
                  <c:v>-0.69919900000000001</c:v>
                </c:pt>
                <c:pt idx="7634">
                  <c:v>-5.9361999999999998E-2</c:v>
                </c:pt>
                <c:pt idx="7635">
                  <c:v>-0.31497199999999997</c:v>
                </c:pt>
                <c:pt idx="7636">
                  <c:v>-0.53027599999999997</c:v>
                </c:pt>
                <c:pt idx="7637">
                  <c:v>-0.24538499999999999</c:v>
                </c:pt>
                <c:pt idx="7638">
                  <c:v>-0.610537</c:v>
                </c:pt>
                <c:pt idx="7639">
                  <c:v>-9.6514000000000003E-2</c:v>
                </c:pt>
                <c:pt idx="7640">
                  <c:v>0.64016399999999996</c:v>
                </c:pt>
                <c:pt idx="7641">
                  <c:v>0.816944</c:v>
                </c:pt>
                <c:pt idx="7642">
                  <c:v>0.87204899999999996</c:v>
                </c:pt>
                <c:pt idx="7643">
                  <c:v>-0.30938700000000002</c:v>
                </c:pt>
                <c:pt idx="7644">
                  <c:v>-0.51974699999999996</c:v>
                </c:pt>
                <c:pt idx="7645">
                  <c:v>0.57486499999999996</c:v>
                </c:pt>
                <c:pt idx="7646">
                  <c:v>0.467165</c:v>
                </c:pt>
                <c:pt idx="7647">
                  <c:v>-0.99961900000000004</c:v>
                </c:pt>
                <c:pt idx="7648">
                  <c:v>7.7396000000000006E-2</c:v>
                </c:pt>
                <c:pt idx="7649">
                  <c:v>-3.5053000000000001E-2</c:v>
                </c:pt>
                <c:pt idx="7650">
                  <c:v>0.279804</c:v>
                </c:pt>
                <c:pt idx="7651">
                  <c:v>0.105875</c:v>
                </c:pt>
                <c:pt idx="7652">
                  <c:v>1.2930200000000001</c:v>
                </c:pt>
                <c:pt idx="7653">
                  <c:v>-0.606962</c:v>
                </c:pt>
                <c:pt idx="7654">
                  <c:v>0.55329300000000003</c:v>
                </c:pt>
                <c:pt idx="7655">
                  <c:v>1.0772200000000001</c:v>
                </c:pt>
                <c:pt idx="7656">
                  <c:v>-0.65995300000000001</c:v>
                </c:pt>
                <c:pt idx="7657">
                  <c:v>0.219857</c:v>
                </c:pt>
                <c:pt idx="7658">
                  <c:v>-3.9960000000000004E-3</c:v>
                </c:pt>
                <c:pt idx="7659">
                  <c:v>0.34040900000000002</c:v>
                </c:pt>
                <c:pt idx="7660">
                  <c:v>0.206515</c:v>
                </c:pt>
                <c:pt idx="7661">
                  <c:v>0.64416099999999998</c:v>
                </c:pt>
                <c:pt idx="7662">
                  <c:v>-0.487757</c:v>
                </c:pt>
                <c:pt idx="7663">
                  <c:v>-0.94042800000000004</c:v>
                </c:pt>
                <c:pt idx="7664">
                  <c:v>1.2055400000000001</c:v>
                </c:pt>
                <c:pt idx="7665">
                  <c:v>0.55468600000000001</c:v>
                </c:pt>
                <c:pt idx="7666">
                  <c:v>-1.0418400000000001</c:v>
                </c:pt>
                <c:pt idx="7667">
                  <c:v>1.22679</c:v>
                </c:pt>
                <c:pt idx="7668">
                  <c:v>0.580264</c:v>
                </c:pt>
                <c:pt idx="7669">
                  <c:v>-1.5233099999999999</c:v>
                </c:pt>
                <c:pt idx="7670">
                  <c:v>-0.50557700000000005</c:v>
                </c:pt>
                <c:pt idx="7671">
                  <c:v>0.103528</c:v>
                </c:pt>
                <c:pt idx="7672">
                  <c:v>-0.83279599999999998</c:v>
                </c:pt>
                <c:pt idx="7673">
                  <c:v>0.62292199999999998</c:v>
                </c:pt>
                <c:pt idx="7674">
                  <c:v>-0.41408200000000001</c:v>
                </c:pt>
                <c:pt idx="7675">
                  <c:v>-1.27024</c:v>
                </c:pt>
                <c:pt idx="7676">
                  <c:v>0.47320299999999998</c:v>
                </c:pt>
                <c:pt idx="7677">
                  <c:v>-0.69257800000000003</c:v>
                </c:pt>
                <c:pt idx="7678">
                  <c:v>-0.91160200000000002</c:v>
                </c:pt>
                <c:pt idx="7679">
                  <c:v>0.18737500000000001</c:v>
                </c:pt>
                <c:pt idx="7680">
                  <c:v>0.43122899999999997</c:v>
                </c:pt>
                <c:pt idx="7681">
                  <c:v>0.39455200000000001</c:v>
                </c:pt>
                <c:pt idx="7682">
                  <c:v>-0.54604799999999998</c:v>
                </c:pt>
                <c:pt idx="7683">
                  <c:v>-1.13063</c:v>
                </c:pt>
                <c:pt idx="7684">
                  <c:v>0.818415</c:v>
                </c:pt>
                <c:pt idx="7685">
                  <c:v>-0.70154899999999998</c:v>
                </c:pt>
                <c:pt idx="7686">
                  <c:v>-0.89556400000000003</c:v>
                </c:pt>
                <c:pt idx="7687">
                  <c:v>-0.67025699999999999</c:v>
                </c:pt>
                <c:pt idx="7688">
                  <c:v>-0.46133999999999997</c:v>
                </c:pt>
                <c:pt idx="7689">
                  <c:v>9.8332000000000003E-2</c:v>
                </c:pt>
                <c:pt idx="7690">
                  <c:v>-0.36535200000000001</c:v>
                </c:pt>
                <c:pt idx="7691">
                  <c:v>0.58826000000000001</c:v>
                </c:pt>
                <c:pt idx="7692">
                  <c:v>0.13865</c:v>
                </c:pt>
                <c:pt idx="7693">
                  <c:v>-0.33812500000000001</c:v>
                </c:pt>
                <c:pt idx="7694">
                  <c:v>-5.9297999999999997E-2</c:v>
                </c:pt>
                <c:pt idx="7695">
                  <c:v>-0.42269499999999999</c:v>
                </c:pt>
                <c:pt idx="7696">
                  <c:v>0.114304</c:v>
                </c:pt>
                <c:pt idx="7697">
                  <c:v>-0.13037599999999999</c:v>
                </c:pt>
                <c:pt idx="7698">
                  <c:v>-0.45877600000000002</c:v>
                </c:pt>
                <c:pt idx="7699">
                  <c:v>-0.145144</c:v>
                </c:pt>
                <c:pt idx="7700">
                  <c:v>2.3886000000000001E-2</c:v>
                </c:pt>
                <c:pt idx="7701">
                  <c:v>0.30736000000000002</c:v>
                </c:pt>
                <c:pt idx="7702">
                  <c:v>-1.7513999999999998E-2</c:v>
                </c:pt>
                <c:pt idx="7703">
                  <c:v>0.97931100000000004</c:v>
                </c:pt>
                <c:pt idx="7704">
                  <c:v>-1.09297</c:v>
                </c:pt>
                <c:pt idx="7705">
                  <c:v>0.48760999999999999</c:v>
                </c:pt>
                <c:pt idx="7706">
                  <c:v>-0.94523199999999996</c:v>
                </c:pt>
                <c:pt idx="7707">
                  <c:v>-1.10327</c:v>
                </c:pt>
                <c:pt idx="7708">
                  <c:v>0.30444700000000002</c:v>
                </c:pt>
                <c:pt idx="7709">
                  <c:v>-0.67581500000000005</c:v>
                </c:pt>
                <c:pt idx="7710">
                  <c:v>-0.71413400000000005</c:v>
                </c:pt>
                <c:pt idx="7711">
                  <c:v>-0.59714800000000001</c:v>
                </c:pt>
                <c:pt idx="7712">
                  <c:v>1.0248699999999999</c:v>
                </c:pt>
                <c:pt idx="7713">
                  <c:v>1.07877</c:v>
                </c:pt>
                <c:pt idx="7714">
                  <c:v>0.50022200000000006</c:v>
                </c:pt>
                <c:pt idx="7715">
                  <c:v>0.27756399999999998</c:v>
                </c:pt>
                <c:pt idx="7716">
                  <c:v>-0.68794599999999995</c:v>
                </c:pt>
                <c:pt idx="7717">
                  <c:v>1.2213499999999999</c:v>
                </c:pt>
                <c:pt idx="7718">
                  <c:v>-1.83958</c:v>
                </c:pt>
                <c:pt idx="7719">
                  <c:v>-1.51867</c:v>
                </c:pt>
                <c:pt idx="7720">
                  <c:v>0.27445700000000001</c:v>
                </c:pt>
                <c:pt idx="7721">
                  <c:v>0.50998600000000005</c:v>
                </c:pt>
                <c:pt idx="7722">
                  <c:v>0.392235</c:v>
                </c:pt>
                <c:pt idx="7723">
                  <c:v>0.16878699999999999</c:v>
                </c:pt>
                <c:pt idx="7724">
                  <c:v>-0.102077</c:v>
                </c:pt>
                <c:pt idx="7725">
                  <c:v>0.81733800000000001</c:v>
                </c:pt>
                <c:pt idx="7726">
                  <c:v>0.70551299999999995</c:v>
                </c:pt>
                <c:pt idx="7727">
                  <c:v>-5.058E-2</c:v>
                </c:pt>
                <c:pt idx="7728">
                  <c:v>0.22859699999999999</c:v>
                </c:pt>
                <c:pt idx="7729">
                  <c:v>1.1510499999999999</c:v>
                </c:pt>
                <c:pt idx="7730">
                  <c:v>0.79663899999999999</c:v>
                </c:pt>
                <c:pt idx="7731">
                  <c:v>-1.1044700000000001</c:v>
                </c:pt>
                <c:pt idx="7732">
                  <c:v>0.39467999999999998</c:v>
                </c:pt>
                <c:pt idx="7733">
                  <c:v>-1.6291199999999999</c:v>
                </c:pt>
                <c:pt idx="7734">
                  <c:v>-1.0292300000000001</c:v>
                </c:pt>
                <c:pt idx="7735">
                  <c:v>1.4215800000000001</c:v>
                </c:pt>
                <c:pt idx="7736">
                  <c:v>0.90860399999999997</c:v>
                </c:pt>
                <c:pt idx="7737">
                  <c:v>0.21854100000000001</c:v>
                </c:pt>
                <c:pt idx="7738">
                  <c:v>1.1879999999999999</c:v>
                </c:pt>
                <c:pt idx="7739">
                  <c:v>-0.440417</c:v>
                </c:pt>
                <c:pt idx="7740">
                  <c:v>0.83068500000000001</c:v>
                </c:pt>
                <c:pt idx="7741">
                  <c:v>-9.3312000000000006E-2</c:v>
                </c:pt>
                <c:pt idx="7742">
                  <c:v>-0.19645199999999999</c:v>
                </c:pt>
                <c:pt idx="7743">
                  <c:v>0.91247100000000003</c:v>
                </c:pt>
                <c:pt idx="7744">
                  <c:v>-9.9290000000000003E-3</c:v>
                </c:pt>
                <c:pt idx="7745">
                  <c:v>1.1557500000000001</c:v>
                </c:pt>
                <c:pt idx="7746">
                  <c:v>1.1525799999999999</c:v>
                </c:pt>
                <c:pt idx="7747">
                  <c:v>0.50425399999999998</c:v>
                </c:pt>
                <c:pt idx="7748">
                  <c:v>-4.4125999999999999E-2</c:v>
                </c:pt>
                <c:pt idx="7749">
                  <c:v>0.87585999999999997</c:v>
                </c:pt>
                <c:pt idx="7750">
                  <c:v>0.55002600000000001</c:v>
                </c:pt>
                <c:pt idx="7751">
                  <c:v>-5.8531E-2</c:v>
                </c:pt>
                <c:pt idx="7752">
                  <c:v>0.483371</c:v>
                </c:pt>
                <c:pt idx="7753">
                  <c:v>0.92659100000000005</c:v>
                </c:pt>
                <c:pt idx="7754">
                  <c:v>1.2278500000000001</c:v>
                </c:pt>
                <c:pt idx="7755">
                  <c:v>0.67064599999999996</c:v>
                </c:pt>
                <c:pt idx="7756">
                  <c:v>0.78989500000000001</c:v>
                </c:pt>
                <c:pt idx="7757">
                  <c:v>-0.62403399999999998</c:v>
                </c:pt>
                <c:pt idx="7758">
                  <c:v>0.17377400000000001</c:v>
                </c:pt>
                <c:pt idx="7759">
                  <c:v>0.91514600000000002</c:v>
                </c:pt>
                <c:pt idx="7760">
                  <c:v>0.33935500000000002</c:v>
                </c:pt>
                <c:pt idx="7761">
                  <c:v>0.77944999999999998</c:v>
                </c:pt>
                <c:pt idx="7762">
                  <c:v>1.23664</c:v>
                </c:pt>
                <c:pt idx="7763">
                  <c:v>1.2523</c:v>
                </c:pt>
                <c:pt idx="7764">
                  <c:v>1.16262</c:v>
                </c:pt>
                <c:pt idx="7765">
                  <c:v>0.97344600000000003</c:v>
                </c:pt>
                <c:pt idx="7766">
                  <c:v>0.24792400000000001</c:v>
                </c:pt>
                <c:pt idx="7767">
                  <c:v>1.54911</c:v>
                </c:pt>
                <c:pt idx="7768">
                  <c:v>0.867483</c:v>
                </c:pt>
                <c:pt idx="7769">
                  <c:v>0.93669199999999997</c:v>
                </c:pt>
                <c:pt idx="7770">
                  <c:v>1.35866</c:v>
                </c:pt>
                <c:pt idx="7771">
                  <c:v>-1.24881</c:v>
                </c:pt>
                <c:pt idx="7772">
                  <c:v>-2.878E-2</c:v>
                </c:pt>
                <c:pt idx="7773">
                  <c:v>-1.30226</c:v>
                </c:pt>
                <c:pt idx="7774">
                  <c:v>-0.275258</c:v>
                </c:pt>
                <c:pt idx="7775">
                  <c:v>1.65587</c:v>
                </c:pt>
                <c:pt idx="7776">
                  <c:v>-0.75761400000000001</c:v>
                </c:pt>
                <c:pt idx="7777">
                  <c:v>0.71510399999999996</c:v>
                </c:pt>
                <c:pt idx="7778">
                  <c:v>-0.375556</c:v>
                </c:pt>
                <c:pt idx="7779">
                  <c:v>-0.667493</c:v>
                </c:pt>
                <c:pt idx="7780">
                  <c:v>-0.41309899999999999</c:v>
                </c:pt>
                <c:pt idx="7781">
                  <c:v>0.18282799999999999</c:v>
                </c:pt>
                <c:pt idx="7782">
                  <c:v>-0.41931600000000002</c:v>
                </c:pt>
                <c:pt idx="7783">
                  <c:v>-1.1124000000000001</c:v>
                </c:pt>
                <c:pt idx="7784">
                  <c:v>-0.16175500000000001</c:v>
                </c:pt>
                <c:pt idx="7785">
                  <c:v>-0.73996399999999996</c:v>
                </c:pt>
                <c:pt idx="7786">
                  <c:v>-1.0197099999999999</c:v>
                </c:pt>
                <c:pt idx="7787">
                  <c:v>0.67842100000000005</c:v>
                </c:pt>
                <c:pt idx="7788">
                  <c:v>-0.83769300000000002</c:v>
                </c:pt>
                <c:pt idx="7789">
                  <c:v>-1.2093100000000001</c:v>
                </c:pt>
                <c:pt idx="7790">
                  <c:v>-1.11972</c:v>
                </c:pt>
                <c:pt idx="7791">
                  <c:v>-0.37603799999999998</c:v>
                </c:pt>
                <c:pt idx="7792">
                  <c:v>-0.47529300000000002</c:v>
                </c:pt>
                <c:pt idx="7793">
                  <c:v>0.828955</c:v>
                </c:pt>
                <c:pt idx="7794">
                  <c:v>0.41655500000000001</c:v>
                </c:pt>
                <c:pt idx="7795">
                  <c:v>0.314919</c:v>
                </c:pt>
                <c:pt idx="7796">
                  <c:v>1.33622</c:v>
                </c:pt>
                <c:pt idx="7797">
                  <c:v>-0.71270800000000001</c:v>
                </c:pt>
                <c:pt idx="7798">
                  <c:v>0.17544799999999999</c:v>
                </c:pt>
                <c:pt idx="7799">
                  <c:v>0.26148700000000002</c:v>
                </c:pt>
                <c:pt idx="7800">
                  <c:v>-0.55620499999999995</c:v>
                </c:pt>
                <c:pt idx="7801">
                  <c:v>-0.52626600000000001</c:v>
                </c:pt>
                <c:pt idx="7802">
                  <c:v>0.22799</c:v>
                </c:pt>
                <c:pt idx="7803">
                  <c:v>1.1490400000000001</c:v>
                </c:pt>
                <c:pt idx="7804">
                  <c:v>0.47814000000000001</c:v>
                </c:pt>
                <c:pt idx="7805">
                  <c:v>-1.39401</c:v>
                </c:pt>
                <c:pt idx="7806">
                  <c:v>-0.48516599999999999</c:v>
                </c:pt>
                <c:pt idx="7807">
                  <c:v>-1.2615700000000001</c:v>
                </c:pt>
                <c:pt idx="7808">
                  <c:v>-0.85003399999999996</c:v>
                </c:pt>
                <c:pt idx="7809">
                  <c:v>8.7461999999999998E-2</c:v>
                </c:pt>
                <c:pt idx="7810">
                  <c:v>-1.6142399999999999</c:v>
                </c:pt>
                <c:pt idx="7811">
                  <c:v>0.84418599999999999</c:v>
                </c:pt>
                <c:pt idx="7812">
                  <c:v>-0.71976899999999999</c:v>
                </c:pt>
                <c:pt idx="7813">
                  <c:v>-0.17871899999999999</c:v>
                </c:pt>
                <c:pt idx="7814">
                  <c:v>0.73116999999999999</c:v>
                </c:pt>
                <c:pt idx="7815">
                  <c:v>1.4099699999999999</c:v>
                </c:pt>
                <c:pt idx="7816">
                  <c:v>-5.6163999999999999E-2</c:v>
                </c:pt>
                <c:pt idx="7817">
                  <c:v>0.27760800000000002</c:v>
                </c:pt>
                <c:pt idx="7818">
                  <c:v>0.5302</c:v>
                </c:pt>
                <c:pt idx="7819">
                  <c:v>-1.5434000000000001</c:v>
                </c:pt>
                <c:pt idx="7820">
                  <c:v>-0.73961699999999997</c:v>
                </c:pt>
                <c:pt idx="7821">
                  <c:v>-1.3311900000000001</c:v>
                </c:pt>
                <c:pt idx="7822">
                  <c:v>-1.2603500000000001</c:v>
                </c:pt>
                <c:pt idx="7823">
                  <c:v>-1.19445</c:v>
                </c:pt>
                <c:pt idx="7824">
                  <c:v>-0.239205</c:v>
                </c:pt>
                <c:pt idx="7825">
                  <c:v>-0.95258500000000002</c:v>
                </c:pt>
                <c:pt idx="7826">
                  <c:v>0.16620499999999999</c:v>
                </c:pt>
                <c:pt idx="7827">
                  <c:v>-1.1389400000000001</c:v>
                </c:pt>
                <c:pt idx="7828">
                  <c:v>-0.71367800000000003</c:v>
                </c:pt>
                <c:pt idx="7829">
                  <c:v>-1.1263000000000001</c:v>
                </c:pt>
                <c:pt idx="7830">
                  <c:v>0.59269000000000005</c:v>
                </c:pt>
                <c:pt idx="7831">
                  <c:v>-1.9745999999999999</c:v>
                </c:pt>
                <c:pt idx="7832">
                  <c:v>-1.94492</c:v>
                </c:pt>
                <c:pt idx="7833">
                  <c:v>0.66125199999999995</c:v>
                </c:pt>
                <c:pt idx="7834">
                  <c:v>0.10274</c:v>
                </c:pt>
                <c:pt idx="7835">
                  <c:v>0.71293300000000004</c:v>
                </c:pt>
                <c:pt idx="7836">
                  <c:v>-0.94176300000000002</c:v>
                </c:pt>
                <c:pt idx="7837">
                  <c:v>0.35710999999999998</c:v>
                </c:pt>
                <c:pt idx="7838">
                  <c:v>0.75741700000000001</c:v>
                </c:pt>
                <c:pt idx="7839">
                  <c:v>0.77702099999999996</c:v>
                </c:pt>
                <c:pt idx="7840">
                  <c:v>0.83415300000000003</c:v>
                </c:pt>
                <c:pt idx="7841">
                  <c:v>0.82753500000000002</c:v>
                </c:pt>
                <c:pt idx="7842">
                  <c:v>0.60384800000000005</c:v>
                </c:pt>
                <c:pt idx="7843">
                  <c:v>0.39206999999999997</c:v>
                </c:pt>
                <c:pt idx="7844">
                  <c:v>-0.30263400000000001</c:v>
                </c:pt>
                <c:pt idx="7845">
                  <c:v>-0.82579100000000005</c:v>
                </c:pt>
                <c:pt idx="7846">
                  <c:v>0.42359000000000002</c:v>
                </c:pt>
                <c:pt idx="7847">
                  <c:v>-7.4357999999999994E-2</c:v>
                </c:pt>
                <c:pt idx="7848">
                  <c:v>-0.47833300000000001</c:v>
                </c:pt>
                <c:pt idx="7849">
                  <c:v>0.78453300000000004</c:v>
                </c:pt>
                <c:pt idx="7850">
                  <c:v>0.82601899999999995</c:v>
                </c:pt>
                <c:pt idx="7851">
                  <c:v>-2.0405799999999998</c:v>
                </c:pt>
                <c:pt idx="7852">
                  <c:v>0.41866999999999999</c:v>
                </c:pt>
                <c:pt idx="7853">
                  <c:v>-0.47692099999999998</c:v>
                </c:pt>
                <c:pt idx="7854">
                  <c:v>0.500942</c:v>
                </c:pt>
                <c:pt idx="7855">
                  <c:v>0.76889600000000002</c:v>
                </c:pt>
                <c:pt idx="7856">
                  <c:v>1.6308E-2</c:v>
                </c:pt>
                <c:pt idx="7857">
                  <c:v>-0.67071400000000003</c:v>
                </c:pt>
                <c:pt idx="7858">
                  <c:v>0.32133299999999998</c:v>
                </c:pt>
                <c:pt idx="7859">
                  <c:v>-0.51665499999999998</c:v>
                </c:pt>
                <c:pt idx="7860">
                  <c:v>0.50717599999999996</c:v>
                </c:pt>
                <c:pt idx="7861">
                  <c:v>-1.4799500000000001</c:v>
                </c:pt>
                <c:pt idx="7862">
                  <c:v>0.57916999999999996</c:v>
                </c:pt>
                <c:pt idx="7863">
                  <c:v>-1.6272599999999999</c:v>
                </c:pt>
                <c:pt idx="7864">
                  <c:v>-0.42061500000000002</c:v>
                </c:pt>
                <c:pt idx="7865">
                  <c:v>-0.33815200000000001</c:v>
                </c:pt>
                <c:pt idx="7866">
                  <c:v>-0.393733</c:v>
                </c:pt>
                <c:pt idx="7867">
                  <c:v>-0.70269999999999999</c:v>
                </c:pt>
                <c:pt idx="7868">
                  <c:v>0.99655099999999996</c:v>
                </c:pt>
                <c:pt idx="7869">
                  <c:v>-0.751552</c:v>
                </c:pt>
                <c:pt idx="7870">
                  <c:v>-0.25354399999999999</c:v>
                </c:pt>
                <c:pt idx="7871">
                  <c:v>0.141513</c:v>
                </c:pt>
                <c:pt idx="7872">
                  <c:v>0.61430700000000005</c:v>
                </c:pt>
                <c:pt idx="7873">
                  <c:v>-1.3328800000000001</c:v>
                </c:pt>
                <c:pt idx="7874">
                  <c:v>5.8791999999999997E-2</c:v>
                </c:pt>
                <c:pt idx="7875">
                  <c:v>0.90568099999999996</c:v>
                </c:pt>
                <c:pt idx="7876">
                  <c:v>0.72755800000000004</c:v>
                </c:pt>
                <c:pt idx="7877">
                  <c:v>-0.77969599999999994</c:v>
                </c:pt>
                <c:pt idx="7878">
                  <c:v>0.53774200000000005</c:v>
                </c:pt>
                <c:pt idx="7879">
                  <c:v>0.69237000000000004</c:v>
                </c:pt>
                <c:pt idx="7880">
                  <c:v>0.126608</c:v>
                </c:pt>
                <c:pt idx="7881">
                  <c:v>-1.19458</c:v>
                </c:pt>
                <c:pt idx="7882">
                  <c:v>-0.480402</c:v>
                </c:pt>
                <c:pt idx="7883">
                  <c:v>-0.64278999999999997</c:v>
                </c:pt>
                <c:pt idx="7884">
                  <c:v>-1.0262500000000001</c:v>
                </c:pt>
                <c:pt idx="7885">
                  <c:v>-8.9468000000000006E-2</c:v>
                </c:pt>
                <c:pt idx="7886">
                  <c:v>-1.85734</c:v>
                </c:pt>
                <c:pt idx="7887">
                  <c:v>-0.79263499999999998</c:v>
                </c:pt>
                <c:pt idx="7888">
                  <c:v>-0.36652600000000002</c:v>
                </c:pt>
                <c:pt idx="7889">
                  <c:v>-0.87094800000000006</c:v>
                </c:pt>
                <c:pt idx="7890">
                  <c:v>-1.10259</c:v>
                </c:pt>
                <c:pt idx="7891">
                  <c:v>-9.9136000000000002E-2</c:v>
                </c:pt>
                <c:pt idx="7892">
                  <c:v>0.626919</c:v>
                </c:pt>
                <c:pt idx="7893">
                  <c:v>1.3188299999999999</c:v>
                </c:pt>
                <c:pt idx="7894">
                  <c:v>-1.2825800000000001</c:v>
                </c:pt>
                <c:pt idx="7895">
                  <c:v>2.0346199999999999</c:v>
                </c:pt>
                <c:pt idx="7896">
                  <c:v>-0.74970999999999999</c:v>
                </c:pt>
                <c:pt idx="7897">
                  <c:v>-0.81292399999999998</c:v>
                </c:pt>
                <c:pt idx="7898">
                  <c:v>-0.759799</c:v>
                </c:pt>
                <c:pt idx="7899">
                  <c:v>-0.41275699999999999</c:v>
                </c:pt>
                <c:pt idx="7900">
                  <c:v>-0.417159</c:v>
                </c:pt>
                <c:pt idx="7901">
                  <c:v>-0.22522800000000001</c:v>
                </c:pt>
                <c:pt idx="7902">
                  <c:v>-0.22212699999999999</c:v>
                </c:pt>
                <c:pt idx="7903">
                  <c:v>-1.2654399999999999</c:v>
                </c:pt>
                <c:pt idx="7904">
                  <c:v>-1.14906</c:v>
                </c:pt>
                <c:pt idx="7905">
                  <c:v>-0.94036699999999995</c:v>
                </c:pt>
                <c:pt idx="7906">
                  <c:v>-0.54967699999999997</c:v>
                </c:pt>
                <c:pt idx="7907">
                  <c:v>1.1096200000000001</c:v>
                </c:pt>
                <c:pt idx="7908">
                  <c:v>1.13937</c:v>
                </c:pt>
                <c:pt idx="7909">
                  <c:v>-0.41267199999999998</c:v>
                </c:pt>
                <c:pt idx="7910">
                  <c:v>1.3841300000000001</c:v>
                </c:pt>
                <c:pt idx="7911">
                  <c:v>-5.3989000000000002E-2</c:v>
                </c:pt>
                <c:pt idx="7912">
                  <c:v>0.20769499999999999</c:v>
                </c:pt>
                <c:pt idx="7913">
                  <c:v>0.99194899999999997</c:v>
                </c:pt>
                <c:pt idx="7914">
                  <c:v>0.54481400000000002</c:v>
                </c:pt>
                <c:pt idx="7915">
                  <c:v>0.53371400000000002</c:v>
                </c:pt>
                <c:pt idx="7916">
                  <c:v>0.57290600000000003</c:v>
                </c:pt>
                <c:pt idx="7917">
                  <c:v>0.28781499999999999</c:v>
                </c:pt>
                <c:pt idx="7918">
                  <c:v>0.24129500000000001</c:v>
                </c:pt>
                <c:pt idx="7919">
                  <c:v>1.0694900000000001</c:v>
                </c:pt>
                <c:pt idx="7920">
                  <c:v>1.00166</c:v>
                </c:pt>
                <c:pt idx="7921">
                  <c:v>0.110745</c:v>
                </c:pt>
                <c:pt idx="7922">
                  <c:v>0.45652300000000001</c:v>
                </c:pt>
                <c:pt idx="7923">
                  <c:v>-0.318189</c:v>
                </c:pt>
                <c:pt idx="7924">
                  <c:v>0.17582300000000001</c:v>
                </c:pt>
                <c:pt idx="7925">
                  <c:v>0.58160199999999995</c:v>
                </c:pt>
                <c:pt idx="7926">
                  <c:v>-0.16058900000000001</c:v>
                </c:pt>
                <c:pt idx="7927">
                  <c:v>0.66478599999999999</c:v>
                </c:pt>
                <c:pt idx="7928">
                  <c:v>0.82080699999999995</c:v>
                </c:pt>
                <c:pt idx="7929">
                  <c:v>0.77341899999999997</c:v>
                </c:pt>
                <c:pt idx="7930">
                  <c:v>0.73244500000000001</c:v>
                </c:pt>
                <c:pt idx="7931">
                  <c:v>-2.6998999999999999E-2</c:v>
                </c:pt>
                <c:pt idx="7932">
                  <c:v>-0.44785799999999998</c:v>
                </c:pt>
                <c:pt idx="7933">
                  <c:v>0.65669100000000002</c:v>
                </c:pt>
                <c:pt idx="7934">
                  <c:v>0.34413199999999999</c:v>
                </c:pt>
                <c:pt idx="7935">
                  <c:v>0.55763600000000002</c:v>
                </c:pt>
                <c:pt idx="7936">
                  <c:v>0.87498299999999996</c:v>
                </c:pt>
                <c:pt idx="7937">
                  <c:v>-0.156</c:v>
                </c:pt>
                <c:pt idx="7938">
                  <c:v>1.0238000000000001E-2</c:v>
                </c:pt>
                <c:pt idx="7939">
                  <c:v>0.54949499999999996</c:v>
                </c:pt>
                <c:pt idx="7940">
                  <c:v>0.31993500000000002</c:v>
                </c:pt>
                <c:pt idx="7941">
                  <c:v>0.35505500000000001</c:v>
                </c:pt>
                <c:pt idx="7942">
                  <c:v>8.2850000000000007E-3</c:v>
                </c:pt>
                <c:pt idx="7943">
                  <c:v>0.50595800000000002</c:v>
                </c:pt>
                <c:pt idx="7944">
                  <c:v>1.05559</c:v>
                </c:pt>
                <c:pt idx="7945">
                  <c:v>0.903895</c:v>
                </c:pt>
                <c:pt idx="7946">
                  <c:v>-0.11409</c:v>
                </c:pt>
                <c:pt idx="7947">
                  <c:v>-1.10171</c:v>
                </c:pt>
                <c:pt idx="7948">
                  <c:v>-0.70011599999999996</c:v>
                </c:pt>
                <c:pt idx="7949">
                  <c:v>0.23571700000000001</c:v>
                </c:pt>
                <c:pt idx="7950">
                  <c:v>0.34945500000000002</c:v>
                </c:pt>
                <c:pt idx="7951">
                  <c:v>7.3584999999999998E-2</c:v>
                </c:pt>
                <c:pt idx="7952">
                  <c:v>-0.17762900000000001</c:v>
                </c:pt>
                <c:pt idx="7953">
                  <c:v>-0.31587999999999999</c:v>
                </c:pt>
                <c:pt idx="7954">
                  <c:v>0.38128699999999999</c:v>
                </c:pt>
                <c:pt idx="7955">
                  <c:v>-1.22912</c:v>
                </c:pt>
                <c:pt idx="7956">
                  <c:v>0.31381500000000001</c:v>
                </c:pt>
                <c:pt idx="7957">
                  <c:v>0.34662700000000002</c:v>
                </c:pt>
                <c:pt idx="7958">
                  <c:v>-1.13015</c:v>
                </c:pt>
                <c:pt idx="7959">
                  <c:v>-0.18684000000000001</c:v>
                </c:pt>
                <c:pt idx="7960">
                  <c:v>0.429562</c:v>
                </c:pt>
                <c:pt idx="7961">
                  <c:v>-0.36221999999999999</c:v>
                </c:pt>
                <c:pt idx="7962">
                  <c:v>-0.99446599999999996</c:v>
                </c:pt>
                <c:pt idx="7963">
                  <c:v>-0.170986</c:v>
                </c:pt>
                <c:pt idx="7964">
                  <c:v>0.53578700000000001</c:v>
                </c:pt>
                <c:pt idx="7965">
                  <c:v>-0.153112</c:v>
                </c:pt>
                <c:pt idx="7966">
                  <c:v>0.23275799999999999</c:v>
                </c:pt>
                <c:pt idx="7967">
                  <c:v>-1.02529</c:v>
                </c:pt>
                <c:pt idx="7968">
                  <c:v>-1.19824</c:v>
                </c:pt>
                <c:pt idx="7969">
                  <c:v>-0.12804599999999999</c:v>
                </c:pt>
                <c:pt idx="7970">
                  <c:v>2.9104999999999999E-2</c:v>
                </c:pt>
                <c:pt idx="7971">
                  <c:v>0.69320300000000001</c:v>
                </c:pt>
                <c:pt idx="7972">
                  <c:v>0.17539399999999999</c:v>
                </c:pt>
                <c:pt idx="7973">
                  <c:v>-1.02342</c:v>
                </c:pt>
                <c:pt idx="7974">
                  <c:v>0.98364200000000002</c:v>
                </c:pt>
                <c:pt idx="7975">
                  <c:v>0.53525599999999995</c:v>
                </c:pt>
                <c:pt idx="7976">
                  <c:v>-1.1875500000000001</c:v>
                </c:pt>
                <c:pt idx="7977">
                  <c:v>-0.33590799999999998</c:v>
                </c:pt>
                <c:pt idx="7978">
                  <c:v>-0.49737199999999998</c:v>
                </c:pt>
                <c:pt idx="7979">
                  <c:v>-0.90188599999999997</c:v>
                </c:pt>
                <c:pt idx="7980">
                  <c:v>0.49078300000000002</c:v>
                </c:pt>
                <c:pt idx="7981">
                  <c:v>-0.201708</c:v>
                </c:pt>
                <c:pt idx="7982">
                  <c:v>-7.6702000000000006E-2</c:v>
                </c:pt>
                <c:pt idx="7983">
                  <c:v>-0.36024400000000001</c:v>
                </c:pt>
                <c:pt idx="7984">
                  <c:v>-1.13028</c:v>
                </c:pt>
                <c:pt idx="7985">
                  <c:v>-1.6103000000000001</c:v>
                </c:pt>
                <c:pt idx="7986">
                  <c:v>-1.0441199999999999</c:v>
                </c:pt>
                <c:pt idx="7987">
                  <c:v>-0.17561099999999999</c:v>
                </c:pt>
                <c:pt idx="7988">
                  <c:v>-0.90486200000000006</c:v>
                </c:pt>
                <c:pt idx="7989">
                  <c:v>-0.62501300000000004</c:v>
                </c:pt>
                <c:pt idx="7990">
                  <c:v>-0.48402499999999998</c:v>
                </c:pt>
                <c:pt idx="7991">
                  <c:v>-0.41183199999999998</c:v>
                </c:pt>
                <c:pt idx="7992">
                  <c:v>-1.0450600000000001</c:v>
                </c:pt>
                <c:pt idx="7993">
                  <c:v>-3.8768999999999998E-2</c:v>
                </c:pt>
                <c:pt idx="7994">
                  <c:v>-0.43351899999999999</c:v>
                </c:pt>
                <c:pt idx="7995">
                  <c:v>-1.1164799999999999</c:v>
                </c:pt>
                <c:pt idx="7996">
                  <c:v>-6.6827999999999999E-2</c:v>
                </c:pt>
                <c:pt idx="7997">
                  <c:v>-0.40143499999999999</c:v>
                </c:pt>
                <c:pt idx="7998">
                  <c:v>-0.45356999999999997</c:v>
                </c:pt>
                <c:pt idx="7999">
                  <c:v>5.7181999999999997E-2</c:v>
                </c:pt>
                <c:pt idx="8000">
                  <c:v>-1.22021</c:v>
                </c:pt>
                <c:pt idx="8001">
                  <c:v>-0.88309300000000002</c:v>
                </c:pt>
                <c:pt idx="8002">
                  <c:v>-0.48267300000000002</c:v>
                </c:pt>
                <c:pt idx="8003">
                  <c:v>-6.9309999999999997E-3</c:v>
                </c:pt>
                <c:pt idx="8004">
                  <c:v>0.29185100000000003</c:v>
                </c:pt>
                <c:pt idx="8005">
                  <c:v>-1.56166</c:v>
                </c:pt>
                <c:pt idx="8006">
                  <c:v>0.123996</c:v>
                </c:pt>
                <c:pt idx="8007">
                  <c:v>2.2994000000000001E-2</c:v>
                </c:pt>
                <c:pt idx="8008">
                  <c:v>7.4998999999999996E-2</c:v>
                </c:pt>
                <c:pt idx="8009">
                  <c:v>-0.36902499999999999</c:v>
                </c:pt>
                <c:pt idx="8010">
                  <c:v>-0.47318500000000002</c:v>
                </c:pt>
                <c:pt idx="8011">
                  <c:v>0.75197499999999995</c:v>
                </c:pt>
                <c:pt idx="8012">
                  <c:v>-0.19445899999999999</c:v>
                </c:pt>
                <c:pt idx="8013">
                  <c:v>-0.96816199999999997</c:v>
                </c:pt>
                <c:pt idx="8014">
                  <c:v>-0.66762600000000005</c:v>
                </c:pt>
                <c:pt idx="8015">
                  <c:v>0.22776399999999999</c:v>
                </c:pt>
                <c:pt idx="8016">
                  <c:v>-0.47576200000000002</c:v>
                </c:pt>
                <c:pt idx="8017">
                  <c:v>-1.37239</c:v>
                </c:pt>
                <c:pt idx="8018">
                  <c:v>-0.80047199999999996</c:v>
                </c:pt>
                <c:pt idx="8019">
                  <c:v>-1.02291</c:v>
                </c:pt>
                <c:pt idx="8020">
                  <c:v>-0.98129299999999997</c:v>
                </c:pt>
                <c:pt idx="8021">
                  <c:v>-1.3501399999999999</c:v>
                </c:pt>
                <c:pt idx="8022">
                  <c:v>1.3061E-2</c:v>
                </c:pt>
                <c:pt idx="8023">
                  <c:v>-1.26302</c:v>
                </c:pt>
                <c:pt idx="8024">
                  <c:v>-0.559859</c:v>
                </c:pt>
                <c:pt idx="8025">
                  <c:v>-0.65390599999999999</c:v>
                </c:pt>
                <c:pt idx="8026">
                  <c:v>-0.31443199999999999</c:v>
                </c:pt>
                <c:pt idx="8027">
                  <c:v>-0.39088299999999998</c:v>
                </c:pt>
                <c:pt idx="8028">
                  <c:v>-0.72097199999999995</c:v>
                </c:pt>
                <c:pt idx="8029">
                  <c:v>0.53195700000000001</c:v>
                </c:pt>
                <c:pt idx="8030">
                  <c:v>-1.1656200000000001</c:v>
                </c:pt>
                <c:pt idx="8031">
                  <c:v>-0.110545</c:v>
                </c:pt>
                <c:pt idx="8032">
                  <c:v>0.157272</c:v>
                </c:pt>
                <c:pt idx="8033">
                  <c:v>-0.32375700000000002</c:v>
                </c:pt>
                <c:pt idx="8034">
                  <c:v>-0.71415399999999996</c:v>
                </c:pt>
                <c:pt idx="8035">
                  <c:v>0.13092599999999999</c:v>
                </c:pt>
                <c:pt idx="8036">
                  <c:v>-1.3313900000000001</c:v>
                </c:pt>
                <c:pt idx="8037">
                  <c:v>-0.24729400000000001</c:v>
                </c:pt>
                <c:pt idx="8038">
                  <c:v>0.260326</c:v>
                </c:pt>
                <c:pt idx="8039">
                  <c:v>-0.46707799999999999</c:v>
                </c:pt>
                <c:pt idx="8040">
                  <c:v>-8.9530999999999999E-2</c:v>
                </c:pt>
                <c:pt idx="8041">
                  <c:v>-0.201736</c:v>
                </c:pt>
                <c:pt idx="8042">
                  <c:v>-1.4750700000000001</c:v>
                </c:pt>
                <c:pt idx="8043">
                  <c:v>-1.2726</c:v>
                </c:pt>
                <c:pt idx="8044">
                  <c:v>-0.50069200000000003</c:v>
                </c:pt>
                <c:pt idx="8045">
                  <c:v>-1.4120999999999999</c:v>
                </c:pt>
                <c:pt idx="8046">
                  <c:v>0.20219500000000001</c:v>
                </c:pt>
                <c:pt idx="8047">
                  <c:v>-0.29310999999999998</c:v>
                </c:pt>
                <c:pt idx="8048">
                  <c:v>-0.38906200000000002</c:v>
                </c:pt>
                <c:pt idx="8049">
                  <c:v>1.1415599999999999</c:v>
                </c:pt>
                <c:pt idx="8050">
                  <c:v>1.07481</c:v>
                </c:pt>
                <c:pt idx="8051">
                  <c:v>-0.39021800000000001</c:v>
                </c:pt>
                <c:pt idx="8052">
                  <c:v>-1.02443</c:v>
                </c:pt>
                <c:pt idx="8053">
                  <c:v>9.0397000000000005E-2</c:v>
                </c:pt>
                <c:pt idx="8054">
                  <c:v>-0.16160099999999999</c:v>
                </c:pt>
                <c:pt idx="8055">
                  <c:v>0.233734</c:v>
                </c:pt>
                <c:pt idx="8056">
                  <c:v>-0.76573800000000003</c:v>
                </c:pt>
                <c:pt idx="8057">
                  <c:v>-1.4668300000000001</c:v>
                </c:pt>
                <c:pt idx="8058">
                  <c:v>-1.0523199999999999</c:v>
                </c:pt>
                <c:pt idx="8059">
                  <c:v>-2.1603000000000001E-2</c:v>
                </c:pt>
                <c:pt idx="8060">
                  <c:v>-1.0034700000000001</c:v>
                </c:pt>
                <c:pt idx="8061">
                  <c:v>-0.96546299999999996</c:v>
                </c:pt>
                <c:pt idx="8062">
                  <c:v>-0.86185900000000004</c:v>
                </c:pt>
                <c:pt idx="8063">
                  <c:v>-0.40399000000000002</c:v>
                </c:pt>
                <c:pt idx="8064">
                  <c:v>-1.09362</c:v>
                </c:pt>
                <c:pt idx="8065">
                  <c:v>0.46393899999999999</c:v>
                </c:pt>
                <c:pt idx="8066">
                  <c:v>-0.49825000000000003</c:v>
                </c:pt>
                <c:pt idx="8067">
                  <c:v>-1.60524</c:v>
                </c:pt>
                <c:pt idx="8068">
                  <c:v>8.0433000000000004E-2</c:v>
                </c:pt>
                <c:pt idx="8069">
                  <c:v>-1.2621100000000001</c:v>
                </c:pt>
                <c:pt idx="8070">
                  <c:v>-0.91453899999999999</c:v>
                </c:pt>
                <c:pt idx="8071">
                  <c:v>-0.26127699999999998</c:v>
                </c:pt>
                <c:pt idx="8072">
                  <c:v>0.91693800000000003</c:v>
                </c:pt>
                <c:pt idx="8073">
                  <c:v>0.24649099999999999</c:v>
                </c:pt>
                <c:pt idx="8074">
                  <c:v>-0.84124699999999997</c:v>
                </c:pt>
                <c:pt idx="8075">
                  <c:v>-0.64392400000000005</c:v>
                </c:pt>
                <c:pt idx="8076">
                  <c:v>7.1124999999999994E-2</c:v>
                </c:pt>
                <c:pt idx="8077">
                  <c:v>-0.23222799999999999</c:v>
                </c:pt>
                <c:pt idx="8078">
                  <c:v>-1.01285</c:v>
                </c:pt>
                <c:pt idx="8079">
                  <c:v>-0.44922899999999999</c:v>
                </c:pt>
                <c:pt idx="8080">
                  <c:v>-1.0402199999999999</c:v>
                </c:pt>
                <c:pt idx="8081">
                  <c:v>-1.23512</c:v>
                </c:pt>
                <c:pt idx="8082">
                  <c:v>-0.41868899999999998</c:v>
                </c:pt>
                <c:pt idx="8083">
                  <c:v>1.56996</c:v>
                </c:pt>
                <c:pt idx="8084">
                  <c:v>-0.485597</c:v>
                </c:pt>
                <c:pt idx="8085">
                  <c:v>1.0952200000000001</c:v>
                </c:pt>
                <c:pt idx="8086">
                  <c:v>-1.0879000000000001</c:v>
                </c:pt>
                <c:pt idx="8087">
                  <c:v>0.25597599999999998</c:v>
                </c:pt>
                <c:pt idx="8088">
                  <c:v>6.6569000000000003E-2</c:v>
                </c:pt>
                <c:pt idx="8089">
                  <c:v>-1.78111</c:v>
                </c:pt>
                <c:pt idx="8090">
                  <c:v>-1.23915</c:v>
                </c:pt>
                <c:pt idx="8091">
                  <c:v>-0.15734100000000001</c:v>
                </c:pt>
                <c:pt idx="8092">
                  <c:v>-0.208758</c:v>
                </c:pt>
                <c:pt idx="8093">
                  <c:v>-0.24280399999999999</c:v>
                </c:pt>
                <c:pt idx="8094">
                  <c:v>-0.69787699999999997</c:v>
                </c:pt>
                <c:pt idx="8095">
                  <c:v>3.8915999999999999E-2</c:v>
                </c:pt>
                <c:pt idx="8096">
                  <c:v>0.31829400000000002</c:v>
                </c:pt>
                <c:pt idx="8097">
                  <c:v>0.55950599999999995</c:v>
                </c:pt>
                <c:pt idx="8098">
                  <c:v>-1.3132600000000001</c:v>
                </c:pt>
                <c:pt idx="8099">
                  <c:v>-0.41620699999999999</c:v>
                </c:pt>
                <c:pt idx="8100">
                  <c:v>-1.0685100000000001</c:v>
                </c:pt>
                <c:pt idx="8101">
                  <c:v>-0.76727599999999996</c:v>
                </c:pt>
                <c:pt idx="8102">
                  <c:v>0.11148</c:v>
                </c:pt>
                <c:pt idx="8103">
                  <c:v>1.2614099999999999</c:v>
                </c:pt>
                <c:pt idx="8104">
                  <c:v>6.9102999999999998E-2</c:v>
                </c:pt>
                <c:pt idx="8105">
                  <c:v>-0.65839599999999998</c:v>
                </c:pt>
                <c:pt idx="8106">
                  <c:v>-0.75844699999999998</c:v>
                </c:pt>
                <c:pt idx="8107">
                  <c:v>-1.1621300000000001</c:v>
                </c:pt>
                <c:pt idx="8108">
                  <c:v>-1.0357400000000001</c:v>
                </c:pt>
                <c:pt idx="8109">
                  <c:v>0.78019700000000003</c:v>
                </c:pt>
                <c:pt idx="8110">
                  <c:v>-9.5338999999999993E-2</c:v>
                </c:pt>
                <c:pt idx="8111">
                  <c:v>0.37347799999999998</c:v>
                </c:pt>
                <c:pt idx="8112">
                  <c:v>-0.52522599999999997</c:v>
                </c:pt>
                <c:pt idx="8113">
                  <c:v>2.7261000000000001E-2</c:v>
                </c:pt>
                <c:pt idx="8114">
                  <c:v>-0.21521999999999999</c:v>
                </c:pt>
                <c:pt idx="8115">
                  <c:v>-0.956839</c:v>
                </c:pt>
                <c:pt idx="8116">
                  <c:v>0.14544599999999999</c:v>
                </c:pt>
                <c:pt idx="8117">
                  <c:v>0.69308999999999998</c:v>
                </c:pt>
                <c:pt idx="8118">
                  <c:v>-0.72107500000000002</c:v>
                </c:pt>
                <c:pt idx="8119">
                  <c:v>-0.79044199999999998</c:v>
                </c:pt>
                <c:pt idx="8120">
                  <c:v>0.31299399999999999</c:v>
                </c:pt>
                <c:pt idx="8121">
                  <c:v>-1.8653999999999999</c:v>
                </c:pt>
                <c:pt idx="8122">
                  <c:v>1.0605199999999999</c:v>
                </c:pt>
                <c:pt idx="8123">
                  <c:v>0.82553799999999999</c:v>
                </c:pt>
                <c:pt idx="8124">
                  <c:v>-0.34017900000000001</c:v>
                </c:pt>
                <c:pt idx="8125">
                  <c:v>0.17085900000000001</c:v>
                </c:pt>
                <c:pt idx="8126">
                  <c:v>0.41485300000000003</c:v>
                </c:pt>
                <c:pt idx="8127">
                  <c:v>-0.15835099999999999</c:v>
                </c:pt>
                <c:pt idx="8128">
                  <c:v>-0.520459</c:v>
                </c:pt>
                <c:pt idx="8129">
                  <c:v>-0.359379</c:v>
                </c:pt>
                <c:pt idx="8130">
                  <c:v>-0.26870699999999997</c:v>
                </c:pt>
                <c:pt idx="8131">
                  <c:v>0.42444700000000002</c:v>
                </c:pt>
                <c:pt idx="8132">
                  <c:v>-0.25858300000000001</c:v>
                </c:pt>
                <c:pt idx="8133">
                  <c:v>-1.07125</c:v>
                </c:pt>
                <c:pt idx="8134">
                  <c:v>0.13883100000000001</c:v>
                </c:pt>
                <c:pt idx="8135">
                  <c:v>0.18574099999999999</c:v>
                </c:pt>
                <c:pt idx="8136">
                  <c:v>7.9140000000000002E-2</c:v>
                </c:pt>
                <c:pt idx="8137">
                  <c:v>-1.52315</c:v>
                </c:pt>
                <c:pt idx="8138">
                  <c:v>0.23075000000000001</c:v>
                </c:pt>
                <c:pt idx="8139">
                  <c:v>0.48852400000000001</c:v>
                </c:pt>
                <c:pt idx="8140">
                  <c:v>0.87394799999999995</c:v>
                </c:pt>
                <c:pt idx="8141">
                  <c:v>-0.94697799999999999</c:v>
                </c:pt>
                <c:pt idx="8142">
                  <c:v>-0.27460299999999999</c:v>
                </c:pt>
                <c:pt idx="8143">
                  <c:v>-4.3312000000000003E-2</c:v>
                </c:pt>
                <c:pt idx="8144">
                  <c:v>-1.4552400000000001</c:v>
                </c:pt>
                <c:pt idx="8145">
                  <c:v>0.23890900000000001</c:v>
                </c:pt>
                <c:pt idx="8146">
                  <c:v>-0.75229100000000004</c:v>
                </c:pt>
                <c:pt idx="8147">
                  <c:v>-0.14666999999999999</c:v>
                </c:pt>
                <c:pt idx="8148">
                  <c:v>0.128938</c:v>
                </c:pt>
                <c:pt idx="8149">
                  <c:v>-0.23380400000000001</c:v>
                </c:pt>
                <c:pt idx="8150">
                  <c:v>0.44345099999999998</c:v>
                </c:pt>
                <c:pt idx="8151">
                  <c:v>-1.2277899999999999</c:v>
                </c:pt>
                <c:pt idx="8152">
                  <c:v>-0.95961300000000005</c:v>
                </c:pt>
                <c:pt idx="8153">
                  <c:v>-0.71819599999999995</c:v>
                </c:pt>
                <c:pt idx="8154">
                  <c:v>-0.327183</c:v>
                </c:pt>
                <c:pt idx="8155">
                  <c:v>0.483574</c:v>
                </c:pt>
                <c:pt idx="8156">
                  <c:v>-3.5751999999999999E-2</c:v>
                </c:pt>
                <c:pt idx="8157">
                  <c:v>1.0818099999999999</c:v>
                </c:pt>
                <c:pt idx="8158">
                  <c:v>-0.271731</c:v>
                </c:pt>
                <c:pt idx="8159">
                  <c:v>-0.14435500000000001</c:v>
                </c:pt>
                <c:pt idx="8160">
                  <c:v>0.56388300000000002</c:v>
                </c:pt>
                <c:pt idx="8161">
                  <c:v>-1.2960799999999999</c:v>
                </c:pt>
                <c:pt idx="8162">
                  <c:v>0.89811200000000002</c:v>
                </c:pt>
                <c:pt idx="8163">
                  <c:v>-1.50176</c:v>
                </c:pt>
                <c:pt idx="8164">
                  <c:v>-1.1476</c:v>
                </c:pt>
                <c:pt idx="8165">
                  <c:v>-0.88791100000000001</c:v>
                </c:pt>
                <c:pt idx="8166">
                  <c:v>-1.29044</c:v>
                </c:pt>
                <c:pt idx="8167">
                  <c:v>-0.47711799999999999</c:v>
                </c:pt>
                <c:pt idx="8168">
                  <c:v>0.19057099999999999</c:v>
                </c:pt>
                <c:pt idx="8169">
                  <c:v>0.72976799999999997</c:v>
                </c:pt>
                <c:pt idx="8170">
                  <c:v>-0.87443300000000002</c:v>
                </c:pt>
                <c:pt idx="8171">
                  <c:v>0.24202299999999999</c:v>
                </c:pt>
                <c:pt idx="8172">
                  <c:v>0.670269</c:v>
                </c:pt>
                <c:pt idx="8173">
                  <c:v>0.29421399999999998</c:v>
                </c:pt>
                <c:pt idx="8174">
                  <c:v>-0.50038700000000003</c:v>
                </c:pt>
                <c:pt idx="8175">
                  <c:v>-0.85890599999999995</c:v>
                </c:pt>
                <c:pt idx="8176">
                  <c:v>-0.35925099999999999</c:v>
                </c:pt>
                <c:pt idx="8177">
                  <c:v>-0.38488899999999998</c:v>
                </c:pt>
                <c:pt idx="8178">
                  <c:v>4.1430000000000002E-2</c:v>
                </c:pt>
                <c:pt idx="8179">
                  <c:v>0.114825</c:v>
                </c:pt>
                <c:pt idx="8180">
                  <c:v>-0.89366699999999999</c:v>
                </c:pt>
                <c:pt idx="8181">
                  <c:v>-0.72085699999999997</c:v>
                </c:pt>
                <c:pt idx="8182">
                  <c:v>0.55108800000000002</c:v>
                </c:pt>
                <c:pt idx="8183">
                  <c:v>-0.20788999999999999</c:v>
                </c:pt>
                <c:pt idx="8184">
                  <c:v>0.15468999999999999</c:v>
                </c:pt>
                <c:pt idx="8185">
                  <c:v>-0.26806999999999997</c:v>
                </c:pt>
                <c:pt idx="8186">
                  <c:v>-0.13197200000000001</c:v>
                </c:pt>
                <c:pt idx="8187">
                  <c:v>-0.68361000000000005</c:v>
                </c:pt>
                <c:pt idx="8188">
                  <c:v>-0.33497500000000002</c:v>
                </c:pt>
                <c:pt idx="8189">
                  <c:v>0.73045700000000002</c:v>
                </c:pt>
                <c:pt idx="8190">
                  <c:v>-0.40516200000000002</c:v>
                </c:pt>
                <c:pt idx="8191">
                  <c:v>0.184143</c:v>
                </c:pt>
                <c:pt idx="8192">
                  <c:v>0.60524699999999998</c:v>
                </c:pt>
                <c:pt idx="8193">
                  <c:v>1.12233</c:v>
                </c:pt>
                <c:pt idx="8194">
                  <c:v>-0.43363000000000002</c:v>
                </c:pt>
                <c:pt idx="8195">
                  <c:v>1.3008999999999999</c:v>
                </c:pt>
                <c:pt idx="8196">
                  <c:v>-0.22170500000000001</c:v>
                </c:pt>
                <c:pt idx="8197">
                  <c:v>-0.79337299999999999</c:v>
                </c:pt>
                <c:pt idx="8198">
                  <c:v>-1.4509099999999999</c:v>
                </c:pt>
                <c:pt idx="8199">
                  <c:v>-0.94036399999999998</c:v>
                </c:pt>
                <c:pt idx="8200">
                  <c:v>0.405719</c:v>
                </c:pt>
                <c:pt idx="8201">
                  <c:v>0.26192199999999999</c:v>
                </c:pt>
                <c:pt idx="8202">
                  <c:v>-1.7150399999999999</c:v>
                </c:pt>
                <c:pt idx="8203">
                  <c:v>-0.89180400000000004</c:v>
                </c:pt>
                <c:pt idx="8204">
                  <c:v>-0.89715500000000004</c:v>
                </c:pt>
                <c:pt idx="8205">
                  <c:v>-1.05261</c:v>
                </c:pt>
                <c:pt idx="8206">
                  <c:v>-1.9538599999999999</c:v>
                </c:pt>
                <c:pt idx="8207">
                  <c:v>-0.32833699999999999</c:v>
                </c:pt>
                <c:pt idx="8208">
                  <c:v>-1.23007</c:v>
                </c:pt>
                <c:pt idx="8209">
                  <c:v>-0.66264500000000004</c:v>
                </c:pt>
                <c:pt idx="8210">
                  <c:v>-0.60782899999999995</c:v>
                </c:pt>
                <c:pt idx="8211">
                  <c:v>4.7759999999999997E-2</c:v>
                </c:pt>
                <c:pt idx="8212">
                  <c:v>-0.183027</c:v>
                </c:pt>
                <c:pt idx="8213">
                  <c:v>0.59336100000000003</c:v>
                </c:pt>
                <c:pt idx="8214">
                  <c:v>-4.6214999999999999E-2</c:v>
                </c:pt>
                <c:pt idx="8215">
                  <c:v>-0.28589100000000001</c:v>
                </c:pt>
                <c:pt idx="8216">
                  <c:v>3.3311E-2</c:v>
                </c:pt>
                <c:pt idx="8217">
                  <c:v>-0.80989500000000003</c:v>
                </c:pt>
                <c:pt idx="8218">
                  <c:v>0.316112</c:v>
                </c:pt>
                <c:pt idx="8219">
                  <c:v>1.05307</c:v>
                </c:pt>
                <c:pt idx="8220">
                  <c:v>0.116122</c:v>
                </c:pt>
                <c:pt idx="8221">
                  <c:v>0.180255</c:v>
                </c:pt>
                <c:pt idx="8222">
                  <c:v>0.18984899999999999</c:v>
                </c:pt>
                <c:pt idx="8223">
                  <c:v>-1.4000300000000001</c:v>
                </c:pt>
                <c:pt idx="8224">
                  <c:v>0.127498</c:v>
                </c:pt>
                <c:pt idx="8225">
                  <c:v>-0.63729000000000002</c:v>
                </c:pt>
                <c:pt idx="8226">
                  <c:v>-0.210172</c:v>
                </c:pt>
                <c:pt idx="8227">
                  <c:v>-1.19408</c:v>
                </c:pt>
                <c:pt idx="8228">
                  <c:v>-6.4896999999999996E-2</c:v>
                </c:pt>
                <c:pt idx="8229">
                  <c:v>-0.57388700000000004</c:v>
                </c:pt>
                <c:pt idx="8230">
                  <c:v>0.70355900000000005</c:v>
                </c:pt>
                <c:pt idx="8231">
                  <c:v>0.66767600000000005</c:v>
                </c:pt>
                <c:pt idx="8232">
                  <c:v>0.68283899999999997</c:v>
                </c:pt>
                <c:pt idx="8233">
                  <c:v>-0.395202</c:v>
                </c:pt>
                <c:pt idx="8234">
                  <c:v>-1.0783499999999999</c:v>
                </c:pt>
                <c:pt idx="8235">
                  <c:v>7.0532999999999998E-2</c:v>
                </c:pt>
                <c:pt idx="8236">
                  <c:v>0.74299700000000002</c:v>
                </c:pt>
                <c:pt idx="8237">
                  <c:v>0.30200500000000002</c:v>
                </c:pt>
                <c:pt idx="8238">
                  <c:v>-1.3103400000000001</c:v>
                </c:pt>
                <c:pt idx="8239">
                  <c:v>-2.0979000000000001E-2</c:v>
                </c:pt>
                <c:pt idx="8240">
                  <c:v>1.07914</c:v>
                </c:pt>
                <c:pt idx="8241">
                  <c:v>-1.6272500000000001</c:v>
                </c:pt>
                <c:pt idx="8242">
                  <c:v>0.60521100000000005</c:v>
                </c:pt>
                <c:pt idx="8243">
                  <c:v>5.4824999999999999E-2</c:v>
                </c:pt>
                <c:pt idx="8244">
                  <c:v>0.28833700000000001</c:v>
                </c:pt>
                <c:pt idx="8245">
                  <c:v>0.86258900000000005</c:v>
                </c:pt>
                <c:pt idx="8246">
                  <c:v>-3.7430999999999999E-2</c:v>
                </c:pt>
                <c:pt idx="8247">
                  <c:v>-2.2781400000000001</c:v>
                </c:pt>
                <c:pt idx="8248">
                  <c:v>0.56479800000000002</c:v>
                </c:pt>
                <c:pt idx="8249">
                  <c:v>-1.0722700000000001</c:v>
                </c:pt>
                <c:pt idx="8250">
                  <c:v>0.82363900000000001</c:v>
                </c:pt>
                <c:pt idx="8251">
                  <c:v>0.90433699999999995</c:v>
                </c:pt>
                <c:pt idx="8252">
                  <c:v>0.64295199999999997</c:v>
                </c:pt>
                <c:pt idx="8253">
                  <c:v>8.1144999999999995E-2</c:v>
                </c:pt>
                <c:pt idx="8254">
                  <c:v>0.12378500000000001</c:v>
                </c:pt>
                <c:pt idx="8255">
                  <c:v>-1.2769600000000001</c:v>
                </c:pt>
                <c:pt idx="8256">
                  <c:v>0.55822300000000002</c:v>
                </c:pt>
                <c:pt idx="8257">
                  <c:v>0.29442499999999999</c:v>
                </c:pt>
                <c:pt idx="8258">
                  <c:v>-1.13304</c:v>
                </c:pt>
                <c:pt idx="8259">
                  <c:v>0.84655599999999998</c:v>
                </c:pt>
                <c:pt idx="8260">
                  <c:v>4.7689999999999998E-3</c:v>
                </c:pt>
                <c:pt idx="8261">
                  <c:v>-1.38818</c:v>
                </c:pt>
                <c:pt idx="8262">
                  <c:v>-1.62321</c:v>
                </c:pt>
                <c:pt idx="8263">
                  <c:v>0.27682299999999999</c:v>
                </c:pt>
                <c:pt idx="8264">
                  <c:v>0.171788</c:v>
                </c:pt>
                <c:pt idx="8265">
                  <c:v>-0.95946699999999996</c:v>
                </c:pt>
                <c:pt idx="8266">
                  <c:v>1.57399</c:v>
                </c:pt>
                <c:pt idx="8267">
                  <c:v>-0.48206100000000002</c:v>
                </c:pt>
                <c:pt idx="8268">
                  <c:v>0.19372600000000001</c:v>
                </c:pt>
                <c:pt idx="8269">
                  <c:v>0.92831699999999995</c:v>
                </c:pt>
                <c:pt idx="8270">
                  <c:v>8.1588999999999995E-2</c:v>
                </c:pt>
                <c:pt idx="8271">
                  <c:v>0.10474</c:v>
                </c:pt>
                <c:pt idx="8272">
                  <c:v>-0.83194100000000004</c:v>
                </c:pt>
                <c:pt idx="8273">
                  <c:v>0.56662900000000005</c:v>
                </c:pt>
                <c:pt idx="8274">
                  <c:v>-1.1866699999999999</c:v>
                </c:pt>
                <c:pt idx="8275">
                  <c:v>0.56309100000000001</c:v>
                </c:pt>
                <c:pt idx="8276">
                  <c:v>-0.31951800000000002</c:v>
                </c:pt>
                <c:pt idx="8277">
                  <c:v>0.53679500000000002</c:v>
                </c:pt>
                <c:pt idx="8278">
                  <c:v>0.114805</c:v>
                </c:pt>
                <c:pt idx="8279">
                  <c:v>1.4603699999999999</c:v>
                </c:pt>
                <c:pt idx="8280">
                  <c:v>-0.66126700000000005</c:v>
                </c:pt>
                <c:pt idx="8281">
                  <c:v>3.7881999999999999E-2</c:v>
                </c:pt>
                <c:pt idx="8282">
                  <c:v>0.122765</c:v>
                </c:pt>
                <c:pt idx="8283">
                  <c:v>-0.80760900000000002</c:v>
                </c:pt>
                <c:pt idx="8284">
                  <c:v>-1.3426</c:v>
                </c:pt>
                <c:pt idx="8285">
                  <c:v>-0.22280800000000001</c:v>
                </c:pt>
                <c:pt idx="8286">
                  <c:v>0.55665100000000001</c:v>
                </c:pt>
                <c:pt idx="8287">
                  <c:v>0.42343599999999998</c:v>
                </c:pt>
                <c:pt idx="8288">
                  <c:v>0.26960899999999999</c:v>
                </c:pt>
                <c:pt idx="8289">
                  <c:v>-1.8184400000000001</c:v>
                </c:pt>
                <c:pt idx="8290">
                  <c:v>-0.72535799999999995</c:v>
                </c:pt>
                <c:pt idx="8291">
                  <c:v>0.99776100000000001</c:v>
                </c:pt>
                <c:pt idx="8292">
                  <c:v>-9.9141999999999994E-2</c:v>
                </c:pt>
                <c:pt idx="8293">
                  <c:v>8.3643999999999996E-2</c:v>
                </c:pt>
                <c:pt idx="8294">
                  <c:v>-0.176923</c:v>
                </c:pt>
                <c:pt idx="8295">
                  <c:v>-0.703816</c:v>
                </c:pt>
                <c:pt idx="8296">
                  <c:v>0.360877</c:v>
                </c:pt>
                <c:pt idx="8297">
                  <c:v>0.35034900000000002</c:v>
                </c:pt>
                <c:pt idx="8298">
                  <c:v>-0.28359099999999998</c:v>
                </c:pt>
                <c:pt idx="8299">
                  <c:v>-0.41344500000000001</c:v>
                </c:pt>
                <c:pt idx="8300">
                  <c:v>-1.35873</c:v>
                </c:pt>
                <c:pt idx="8301">
                  <c:v>0.55471999999999999</c:v>
                </c:pt>
                <c:pt idx="8302">
                  <c:v>-7.392E-2</c:v>
                </c:pt>
                <c:pt idx="8303">
                  <c:v>-0.69557100000000005</c:v>
                </c:pt>
                <c:pt idx="8304">
                  <c:v>0.60272599999999998</c:v>
                </c:pt>
                <c:pt idx="8305">
                  <c:v>0.18509500000000001</c:v>
                </c:pt>
                <c:pt idx="8306">
                  <c:v>-0.15356300000000001</c:v>
                </c:pt>
                <c:pt idx="8307">
                  <c:v>-0.31041999999999997</c:v>
                </c:pt>
                <c:pt idx="8308">
                  <c:v>3.7068999999999998E-2</c:v>
                </c:pt>
                <c:pt idx="8309">
                  <c:v>1.41143</c:v>
                </c:pt>
                <c:pt idx="8310">
                  <c:v>-0.30816300000000002</c:v>
                </c:pt>
                <c:pt idx="8311">
                  <c:v>1.1066100000000001</c:v>
                </c:pt>
                <c:pt idx="8312">
                  <c:v>-0.23366500000000001</c:v>
                </c:pt>
                <c:pt idx="8313">
                  <c:v>0.84882000000000002</c:v>
                </c:pt>
                <c:pt idx="8314">
                  <c:v>-1.47119</c:v>
                </c:pt>
                <c:pt idx="8315">
                  <c:v>0.20571800000000001</c:v>
                </c:pt>
                <c:pt idx="8316">
                  <c:v>-0.14227999999999999</c:v>
                </c:pt>
                <c:pt idx="8317">
                  <c:v>0.296732</c:v>
                </c:pt>
                <c:pt idx="8318">
                  <c:v>-0.99875400000000003</c:v>
                </c:pt>
                <c:pt idx="8319">
                  <c:v>-0.23169200000000001</c:v>
                </c:pt>
                <c:pt idx="8320">
                  <c:v>0.25407000000000002</c:v>
                </c:pt>
                <c:pt idx="8321">
                  <c:v>-0.45846900000000002</c:v>
                </c:pt>
                <c:pt idx="8322">
                  <c:v>0.38891799999999999</c:v>
                </c:pt>
                <c:pt idx="8323">
                  <c:v>0.25914900000000002</c:v>
                </c:pt>
                <c:pt idx="8324">
                  <c:v>-1.0676300000000001</c:v>
                </c:pt>
                <c:pt idx="8325">
                  <c:v>0.64036499999999996</c:v>
                </c:pt>
                <c:pt idx="8326">
                  <c:v>-0.13311500000000001</c:v>
                </c:pt>
                <c:pt idx="8327">
                  <c:v>-0.31903799999999999</c:v>
                </c:pt>
                <c:pt idx="8328">
                  <c:v>0.33952300000000002</c:v>
                </c:pt>
                <c:pt idx="8329">
                  <c:v>0.20998800000000001</c:v>
                </c:pt>
                <c:pt idx="8330">
                  <c:v>-0.46379799999999999</c:v>
                </c:pt>
                <c:pt idx="8331">
                  <c:v>0.97587400000000002</c:v>
                </c:pt>
                <c:pt idx="8332">
                  <c:v>-0.36685699999999999</c:v>
                </c:pt>
                <c:pt idx="8333">
                  <c:v>0.93530999999999997</c:v>
                </c:pt>
                <c:pt idx="8334">
                  <c:v>0.392341</c:v>
                </c:pt>
                <c:pt idx="8335">
                  <c:v>-0.61893799999999999</c:v>
                </c:pt>
                <c:pt idx="8336">
                  <c:v>1.2921100000000001</c:v>
                </c:pt>
                <c:pt idx="8337">
                  <c:v>-1.16133</c:v>
                </c:pt>
                <c:pt idx="8338">
                  <c:v>1.28938</c:v>
                </c:pt>
                <c:pt idx="8339">
                  <c:v>0.47074700000000003</c:v>
                </c:pt>
                <c:pt idx="8340">
                  <c:v>5.0520000000000002E-2</c:v>
                </c:pt>
                <c:pt idx="8341">
                  <c:v>-0.62775099999999995</c:v>
                </c:pt>
                <c:pt idx="8342">
                  <c:v>-0.33769100000000002</c:v>
                </c:pt>
                <c:pt idx="8343">
                  <c:v>8.2641999999999993E-2</c:v>
                </c:pt>
                <c:pt idx="8344">
                  <c:v>5.5735E-2</c:v>
                </c:pt>
                <c:pt idx="8345">
                  <c:v>-0.174928</c:v>
                </c:pt>
                <c:pt idx="8346">
                  <c:v>-0.75877899999999998</c:v>
                </c:pt>
                <c:pt idx="8347">
                  <c:v>-0.46869100000000002</c:v>
                </c:pt>
                <c:pt idx="8348">
                  <c:v>0.57301500000000005</c:v>
                </c:pt>
                <c:pt idx="8349">
                  <c:v>0.52803100000000003</c:v>
                </c:pt>
                <c:pt idx="8350">
                  <c:v>-0.97190200000000004</c:v>
                </c:pt>
                <c:pt idx="8351">
                  <c:v>-0.71492599999999995</c:v>
                </c:pt>
                <c:pt idx="8352">
                  <c:v>-1.8305899999999999</c:v>
                </c:pt>
                <c:pt idx="8353">
                  <c:v>-1.42652</c:v>
                </c:pt>
                <c:pt idx="8354">
                  <c:v>1.2447699999999999</c:v>
                </c:pt>
                <c:pt idx="8355">
                  <c:v>1.05999</c:v>
                </c:pt>
                <c:pt idx="8356">
                  <c:v>-0.76697199999999999</c:v>
                </c:pt>
                <c:pt idx="8357">
                  <c:v>-1.2172700000000001</c:v>
                </c:pt>
                <c:pt idx="8358">
                  <c:v>0.33939799999999998</c:v>
                </c:pt>
                <c:pt idx="8359">
                  <c:v>-9.044E-3</c:v>
                </c:pt>
                <c:pt idx="8360">
                  <c:v>0.174432</c:v>
                </c:pt>
                <c:pt idx="8361">
                  <c:v>1.5142</c:v>
                </c:pt>
                <c:pt idx="8362">
                  <c:v>1.89442</c:v>
                </c:pt>
                <c:pt idx="8363">
                  <c:v>1.5546199999999999</c:v>
                </c:pt>
                <c:pt idx="8364">
                  <c:v>0.63735399999999998</c:v>
                </c:pt>
                <c:pt idx="8365">
                  <c:v>3.5217999999999999E-2</c:v>
                </c:pt>
                <c:pt idx="8366">
                  <c:v>-0.154061</c:v>
                </c:pt>
                <c:pt idx="8367">
                  <c:v>-0.304506</c:v>
                </c:pt>
                <c:pt idx="8368">
                  <c:v>-0.73298300000000005</c:v>
                </c:pt>
                <c:pt idx="8369">
                  <c:v>0.109684</c:v>
                </c:pt>
                <c:pt idx="8370">
                  <c:v>-0.85032600000000003</c:v>
                </c:pt>
                <c:pt idx="8371">
                  <c:v>-1.0496399999999999</c:v>
                </c:pt>
                <c:pt idx="8372">
                  <c:v>0.32073800000000002</c:v>
                </c:pt>
                <c:pt idx="8373">
                  <c:v>-0.69639300000000004</c:v>
                </c:pt>
                <c:pt idx="8374">
                  <c:v>-0.70379499999999995</c:v>
                </c:pt>
                <c:pt idx="8375">
                  <c:v>-1.44</c:v>
                </c:pt>
                <c:pt idx="8376">
                  <c:v>-0.62061699999999997</c:v>
                </c:pt>
                <c:pt idx="8377">
                  <c:v>1.14615</c:v>
                </c:pt>
                <c:pt idx="8378">
                  <c:v>1.0468599999999999</c:v>
                </c:pt>
                <c:pt idx="8379">
                  <c:v>1.07264</c:v>
                </c:pt>
                <c:pt idx="8380">
                  <c:v>8.9106000000000005E-2</c:v>
                </c:pt>
                <c:pt idx="8381">
                  <c:v>0.82996599999999998</c:v>
                </c:pt>
                <c:pt idx="8382">
                  <c:v>1.18634</c:v>
                </c:pt>
                <c:pt idx="8383">
                  <c:v>-0.44513399999999997</c:v>
                </c:pt>
                <c:pt idx="8384">
                  <c:v>-0.27160299999999998</c:v>
                </c:pt>
                <c:pt idx="8385">
                  <c:v>0.51865499999999998</c:v>
                </c:pt>
                <c:pt idx="8386">
                  <c:v>-0.90571100000000004</c:v>
                </c:pt>
                <c:pt idx="8387">
                  <c:v>-1.21279</c:v>
                </c:pt>
                <c:pt idx="8388">
                  <c:v>-0.25475100000000001</c:v>
                </c:pt>
                <c:pt idx="8389">
                  <c:v>5.2519999999999997E-3</c:v>
                </c:pt>
                <c:pt idx="8390">
                  <c:v>0.16975899999999999</c:v>
                </c:pt>
                <c:pt idx="8391">
                  <c:v>0.109456</c:v>
                </c:pt>
                <c:pt idx="8392">
                  <c:v>0.727298</c:v>
                </c:pt>
                <c:pt idx="8393">
                  <c:v>-1.2754300000000001</c:v>
                </c:pt>
                <c:pt idx="8394">
                  <c:v>0.71674499999999997</c:v>
                </c:pt>
                <c:pt idx="8395">
                  <c:v>0.63933300000000004</c:v>
                </c:pt>
                <c:pt idx="8396">
                  <c:v>-0.59236599999999995</c:v>
                </c:pt>
                <c:pt idx="8397">
                  <c:v>-0.49826700000000002</c:v>
                </c:pt>
                <c:pt idx="8398">
                  <c:v>-0.112257</c:v>
                </c:pt>
                <c:pt idx="8399">
                  <c:v>-0.31294300000000003</c:v>
                </c:pt>
                <c:pt idx="8400">
                  <c:v>-1.0216799999999999</c:v>
                </c:pt>
                <c:pt idx="8401">
                  <c:v>0.99273599999999995</c:v>
                </c:pt>
                <c:pt idx="8402">
                  <c:v>0.18651499999999999</c:v>
                </c:pt>
                <c:pt idx="8403">
                  <c:v>8.5422999999999999E-2</c:v>
                </c:pt>
                <c:pt idx="8404">
                  <c:v>0.115894</c:v>
                </c:pt>
                <c:pt idx="8405">
                  <c:v>-1.8576699999999999</c:v>
                </c:pt>
                <c:pt idx="8406">
                  <c:v>-1.3063499999999999</c:v>
                </c:pt>
                <c:pt idx="8407">
                  <c:v>0.114937</c:v>
                </c:pt>
                <c:pt idx="8408">
                  <c:v>0.14347799999999999</c:v>
                </c:pt>
                <c:pt idx="8409">
                  <c:v>-1.1211199999999999</c:v>
                </c:pt>
                <c:pt idx="8410">
                  <c:v>-0.71680100000000002</c:v>
                </c:pt>
                <c:pt idx="8411">
                  <c:v>0.147928</c:v>
                </c:pt>
                <c:pt idx="8412">
                  <c:v>-0.150338</c:v>
                </c:pt>
                <c:pt idx="8413">
                  <c:v>0.22953699999999999</c:v>
                </c:pt>
                <c:pt idx="8414">
                  <c:v>-0.94046399999999997</c:v>
                </c:pt>
                <c:pt idx="8415">
                  <c:v>0.23055600000000001</c:v>
                </c:pt>
                <c:pt idx="8416">
                  <c:v>-1.05857</c:v>
                </c:pt>
                <c:pt idx="8417">
                  <c:v>0.25541000000000003</c:v>
                </c:pt>
                <c:pt idx="8418">
                  <c:v>-0.183311</c:v>
                </c:pt>
                <c:pt idx="8419">
                  <c:v>0.31053199999999997</c:v>
                </c:pt>
                <c:pt idx="8420">
                  <c:v>-0.22863</c:v>
                </c:pt>
                <c:pt idx="8421">
                  <c:v>-0.85869300000000004</c:v>
                </c:pt>
                <c:pt idx="8422">
                  <c:v>0.2266</c:v>
                </c:pt>
                <c:pt idx="8423">
                  <c:v>-1.6681999999999999E-2</c:v>
                </c:pt>
                <c:pt idx="8424">
                  <c:v>0.20544299999999999</c:v>
                </c:pt>
                <c:pt idx="8425">
                  <c:v>-0.22709399999999999</c:v>
                </c:pt>
                <c:pt idx="8426">
                  <c:v>-6.0470999999999997E-2</c:v>
                </c:pt>
                <c:pt idx="8427">
                  <c:v>-0.34582499999999999</c:v>
                </c:pt>
                <c:pt idx="8428">
                  <c:v>0.460978</c:v>
                </c:pt>
                <c:pt idx="8429">
                  <c:v>-1.0107200000000001</c:v>
                </c:pt>
                <c:pt idx="8430">
                  <c:v>0.364315</c:v>
                </c:pt>
                <c:pt idx="8431">
                  <c:v>5.6904999999999997E-2</c:v>
                </c:pt>
                <c:pt idx="8432">
                  <c:v>-0.333509</c:v>
                </c:pt>
                <c:pt idx="8433">
                  <c:v>7.4469999999999996E-3</c:v>
                </c:pt>
                <c:pt idx="8434">
                  <c:v>0.32246200000000003</c:v>
                </c:pt>
                <c:pt idx="8435">
                  <c:v>-0.29544199999999998</c:v>
                </c:pt>
                <c:pt idx="8436">
                  <c:v>0.119869</c:v>
                </c:pt>
                <c:pt idx="8437">
                  <c:v>-3.5166999999999997E-2</c:v>
                </c:pt>
                <c:pt idx="8438">
                  <c:v>0.29777500000000001</c:v>
                </c:pt>
                <c:pt idx="8439">
                  <c:v>-1.3229200000000001</c:v>
                </c:pt>
                <c:pt idx="8440">
                  <c:v>-0.90083000000000002</c:v>
                </c:pt>
                <c:pt idx="8441">
                  <c:v>-0.34893299999999999</c:v>
                </c:pt>
                <c:pt idx="8442">
                  <c:v>8.2833000000000004E-2</c:v>
                </c:pt>
                <c:pt idx="8443">
                  <c:v>0.14211399999999999</c:v>
                </c:pt>
                <c:pt idx="8444">
                  <c:v>-0.46266200000000002</c:v>
                </c:pt>
                <c:pt idx="8445">
                  <c:v>-3.5076999999999997E-2</c:v>
                </c:pt>
                <c:pt idx="8446">
                  <c:v>0.25685999999999998</c:v>
                </c:pt>
                <c:pt idx="8447">
                  <c:v>0.59003099999999997</c:v>
                </c:pt>
                <c:pt idx="8448">
                  <c:v>-8.7873000000000007E-2</c:v>
                </c:pt>
                <c:pt idx="8449">
                  <c:v>0.21074399999999999</c:v>
                </c:pt>
                <c:pt idx="8450">
                  <c:v>-0.13342499999999999</c:v>
                </c:pt>
                <c:pt idx="8451">
                  <c:v>0.103629</c:v>
                </c:pt>
                <c:pt idx="8452">
                  <c:v>-1.2367300000000001</c:v>
                </c:pt>
                <c:pt idx="8453">
                  <c:v>0.49892300000000001</c:v>
                </c:pt>
                <c:pt idx="8454">
                  <c:v>0.235536</c:v>
                </c:pt>
                <c:pt idx="8455">
                  <c:v>-1.1932700000000001</c:v>
                </c:pt>
                <c:pt idx="8456">
                  <c:v>-0.45125999999999999</c:v>
                </c:pt>
                <c:pt idx="8457">
                  <c:v>-0.64251199999999997</c:v>
                </c:pt>
                <c:pt idx="8458">
                  <c:v>-0.110874</c:v>
                </c:pt>
                <c:pt idx="8459">
                  <c:v>-0.48663499999999998</c:v>
                </c:pt>
                <c:pt idx="8460">
                  <c:v>1.9861200000000001</c:v>
                </c:pt>
                <c:pt idx="8461">
                  <c:v>-0.75880099999999995</c:v>
                </c:pt>
                <c:pt idx="8462">
                  <c:v>-0.118946</c:v>
                </c:pt>
                <c:pt idx="8463">
                  <c:v>-0.50733600000000001</c:v>
                </c:pt>
                <c:pt idx="8464">
                  <c:v>-0.47246300000000002</c:v>
                </c:pt>
                <c:pt idx="8465">
                  <c:v>-0.70869700000000002</c:v>
                </c:pt>
                <c:pt idx="8466">
                  <c:v>-1.6062399999999999</c:v>
                </c:pt>
                <c:pt idx="8467">
                  <c:v>-0.19011700000000001</c:v>
                </c:pt>
                <c:pt idx="8468">
                  <c:v>0.41554200000000002</c:v>
                </c:pt>
                <c:pt idx="8469">
                  <c:v>0.92690300000000003</c:v>
                </c:pt>
                <c:pt idx="8470">
                  <c:v>-1.4603200000000001</c:v>
                </c:pt>
                <c:pt idx="8471">
                  <c:v>-0.39427200000000001</c:v>
                </c:pt>
                <c:pt idx="8472">
                  <c:v>-0.34387699999999999</c:v>
                </c:pt>
                <c:pt idx="8473">
                  <c:v>0.14518</c:v>
                </c:pt>
                <c:pt idx="8474">
                  <c:v>0.100623</c:v>
                </c:pt>
                <c:pt idx="8475">
                  <c:v>0.24613099999999999</c:v>
                </c:pt>
                <c:pt idx="8476">
                  <c:v>-0.29278300000000002</c:v>
                </c:pt>
                <c:pt idx="8477">
                  <c:v>-1.39944</c:v>
                </c:pt>
                <c:pt idx="8478">
                  <c:v>-0.26699000000000001</c:v>
                </c:pt>
                <c:pt idx="8479">
                  <c:v>-0.41300999999999999</c:v>
                </c:pt>
                <c:pt idx="8480">
                  <c:v>0.25114199999999998</c:v>
                </c:pt>
                <c:pt idx="8481">
                  <c:v>-9.6875000000000003E-2</c:v>
                </c:pt>
                <c:pt idx="8482">
                  <c:v>-0.40252100000000002</c:v>
                </c:pt>
                <c:pt idx="8483">
                  <c:v>-0.53437800000000002</c:v>
                </c:pt>
                <c:pt idx="8484">
                  <c:v>-0.56418400000000002</c:v>
                </c:pt>
                <c:pt idx="8485">
                  <c:v>-0.23457500000000001</c:v>
                </c:pt>
                <c:pt idx="8486">
                  <c:v>-1.62355</c:v>
                </c:pt>
                <c:pt idx="8487">
                  <c:v>-0.34712599999999999</c:v>
                </c:pt>
                <c:pt idx="8488">
                  <c:v>-0.55398000000000003</c:v>
                </c:pt>
                <c:pt idx="8489">
                  <c:v>-0.27666000000000002</c:v>
                </c:pt>
                <c:pt idx="8490">
                  <c:v>-1.1640900000000001</c:v>
                </c:pt>
                <c:pt idx="8491">
                  <c:v>-7.6733999999999997E-2</c:v>
                </c:pt>
                <c:pt idx="8492">
                  <c:v>-1.6782699999999999</c:v>
                </c:pt>
                <c:pt idx="8493">
                  <c:v>-0.182362</c:v>
                </c:pt>
                <c:pt idx="8494">
                  <c:v>-0.39350000000000002</c:v>
                </c:pt>
                <c:pt idx="8495">
                  <c:v>-0.107603</c:v>
                </c:pt>
                <c:pt idx="8496">
                  <c:v>-0.102965</c:v>
                </c:pt>
                <c:pt idx="8497">
                  <c:v>-0.41140300000000002</c:v>
                </c:pt>
                <c:pt idx="8498">
                  <c:v>0.32745800000000003</c:v>
                </c:pt>
                <c:pt idx="8499">
                  <c:v>-1.17004</c:v>
                </c:pt>
                <c:pt idx="8500">
                  <c:v>-0.63566199999999995</c:v>
                </c:pt>
                <c:pt idx="8501">
                  <c:v>-1.121E-3</c:v>
                </c:pt>
                <c:pt idx="8502">
                  <c:v>-0.62058800000000003</c:v>
                </c:pt>
                <c:pt idx="8503">
                  <c:v>-0.26245000000000002</c:v>
                </c:pt>
                <c:pt idx="8504">
                  <c:v>-0.82698300000000002</c:v>
                </c:pt>
                <c:pt idx="8505">
                  <c:v>-1.0260999999999999E-2</c:v>
                </c:pt>
                <c:pt idx="8506">
                  <c:v>-0.23667299999999999</c:v>
                </c:pt>
                <c:pt idx="8507">
                  <c:v>-1.2553700000000001</c:v>
                </c:pt>
                <c:pt idx="8508">
                  <c:v>-1.32873</c:v>
                </c:pt>
                <c:pt idx="8509">
                  <c:v>0.21835199999999999</c:v>
                </c:pt>
                <c:pt idx="8510">
                  <c:v>-0.197324</c:v>
                </c:pt>
                <c:pt idx="8511">
                  <c:v>0.37109999999999999</c:v>
                </c:pt>
                <c:pt idx="8512">
                  <c:v>6.8489999999999995E-2</c:v>
                </c:pt>
                <c:pt idx="8513">
                  <c:v>-0.76822800000000002</c:v>
                </c:pt>
                <c:pt idx="8514">
                  <c:v>-0.143599</c:v>
                </c:pt>
                <c:pt idx="8515">
                  <c:v>-0.39613599999999999</c:v>
                </c:pt>
                <c:pt idx="8516">
                  <c:v>-0.22750799999999999</c:v>
                </c:pt>
                <c:pt idx="8517">
                  <c:v>-0.11754000000000001</c:v>
                </c:pt>
                <c:pt idx="8518">
                  <c:v>-0.55709900000000001</c:v>
                </c:pt>
                <c:pt idx="8519">
                  <c:v>-0.37080800000000003</c:v>
                </c:pt>
                <c:pt idx="8520">
                  <c:v>-4.6290999999999999E-2</c:v>
                </c:pt>
                <c:pt idx="8521">
                  <c:v>0.37542199999999998</c:v>
                </c:pt>
                <c:pt idx="8522">
                  <c:v>-0.22688700000000001</c:v>
                </c:pt>
                <c:pt idx="8523">
                  <c:v>-0.135656</c:v>
                </c:pt>
                <c:pt idx="8524">
                  <c:v>-0.28161900000000001</c:v>
                </c:pt>
                <c:pt idx="8525">
                  <c:v>0.38713399999999998</c:v>
                </c:pt>
                <c:pt idx="8526">
                  <c:v>-0.54561499999999996</c:v>
                </c:pt>
                <c:pt idx="8527">
                  <c:v>9.5377000000000003E-2</c:v>
                </c:pt>
                <c:pt idx="8528">
                  <c:v>-0.67189299999999996</c:v>
                </c:pt>
                <c:pt idx="8529">
                  <c:v>-0.16355</c:v>
                </c:pt>
                <c:pt idx="8530">
                  <c:v>-1.1360000000000001E-3</c:v>
                </c:pt>
                <c:pt idx="8531">
                  <c:v>-0.28903600000000002</c:v>
                </c:pt>
                <c:pt idx="8532">
                  <c:v>-1.4874E-2</c:v>
                </c:pt>
                <c:pt idx="8533">
                  <c:v>-3.8982000000000003E-2</c:v>
                </c:pt>
                <c:pt idx="8534">
                  <c:v>-0.11959</c:v>
                </c:pt>
                <c:pt idx="8535">
                  <c:v>-0.49868899999999999</c:v>
                </c:pt>
                <c:pt idx="8536">
                  <c:v>0.57024600000000003</c:v>
                </c:pt>
                <c:pt idx="8537">
                  <c:v>-0.89943399999999996</c:v>
                </c:pt>
                <c:pt idx="8538">
                  <c:v>-0.110113</c:v>
                </c:pt>
                <c:pt idx="8539">
                  <c:v>-0.87565700000000002</c:v>
                </c:pt>
                <c:pt idx="8540">
                  <c:v>-0.129441</c:v>
                </c:pt>
                <c:pt idx="8541">
                  <c:v>0.30835099999999999</c:v>
                </c:pt>
                <c:pt idx="8542">
                  <c:v>0.49895200000000001</c:v>
                </c:pt>
                <c:pt idx="8543">
                  <c:v>-0.143042</c:v>
                </c:pt>
                <c:pt idx="8544">
                  <c:v>-0.67854599999999998</c:v>
                </c:pt>
                <c:pt idx="8545">
                  <c:v>-0.464696</c:v>
                </c:pt>
                <c:pt idx="8546">
                  <c:v>-0.41584900000000002</c:v>
                </c:pt>
                <c:pt idx="8547">
                  <c:v>-0.30862400000000001</c:v>
                </c:pt>
                <c:pt idx="8548">
                  <c:v>-0.80841499999999999</c:v>
                </c:pt>
                <c:pt idx="8549">
                  <c:v>-0.66631399999999996</c:v>
                </c:pt>
                <c:pt idx="8550">
                  <c:v>-0.21826699999999999</c:v>
                </c:pt>
                <c:pt idx="8551">
                  <c:v>-0.46049800000000002</c:v>
                </c:pt>
                <c:pt idx="8552">
                  <c:v>-0.62175999999999998</c:v>
                </c:pt>
                <c:pt idx="8553">
                  <c:v>-0.24982799999999999</c:v>
                </c:pt>
                <c:pt idx="8554">
                  <c:v>-0.94377500000000003</c:v>
                </c:pt>
                <c:pt idx="8555">
                  <c:v>-0.60766299999999995</c:v>
                </c:pt>
                <c:pt idx="8556">
                  <c:v>-0.93351899999999999</c:v>
                </c:pt>
                <c:pt idx="8557">
                  <c:v>-0.16191800000000001</c:v>
                </c:pt>
                <c:pt idx="8558">
                  <c:v>-1.1716</c:v>
                </c:pt>
                <c:pt idx="8559">
                  <c:v>0.38014399999999998</c:v>
                </c:pt>
                <c:pt idx="8560">
                  <c:v>-1.3535E-2</c:v>
                </c:pt>
                <c:pt idx="8561">
                  <c:v>-0.96113400000000004</c:v>
                </c:pt>
                <c:pt idx="8562">
                  <c:v>0.357354</c:v>
                </c:pt>
                <c:pt idx="8563">
                  <c:v>-1.0586199999999999</c:v>
                </c:pt>
                <c:pt idx="8564">
                  <c:v>0.25468800000000003</c:v>
                </c:pt>
                <c:pt idx="8565">
                  <c:v>7.0403999999999994E-2</c:v>
                </c:pt>
                <c:pt idx="8566">
                  <c:v>-3.1727999999999999E-2</c:v>
                </c:pt>
                <c:pt idx="8567">
                  <c:v>1.1503699999999999</c:v>
                </c:pt>
                <c:pt idx="8568">
                  <c:v>-1.38368</c:v>
                </c:pt>
                <c:pt idx="8569">
                  <c:v>-0.59689000000000003</c:v>
                </c:pt>
                <c:pt idx="8570">
                  <c:v>-0.44568999999999998</c:v>
                </c:pt>
                <c:pt idx="8571">
                  <c:v>-0.100658</c:v>
                </c:pt>
                <c:pt idx="8572">
                  <c:v>-0.34777999999999998</c:v>
                </c:pt>
                <c:pt idx="8573">
                  <c:v>-7.6156000000000001E-2</c:v>
                </c:pt>
                <c:pt idx="8574">
                  <c:v>-0.147235</c:v>
                </c:pt>
                <c:pt idx="8575">
                  <c:v>-0.40324500000000002</c:v>
                </c:pt>
                <c:pt idx="8576">
                  <c:v>-6.3118999999999995E-2</c:v>
                </c:pt>
                <c:pt idx="8577">
                  <c:v>0.349022</c:v>
                </c:pt>
                <c:pt idx="8578">
                  <c:v>-0.51130600000000004</c:v>
                </c:pt>
                <c:pt idx="8579">
                  <c:v>-0.51821600000000001</c:v>
                </c:pt>
                <c:pt idx="8580">
                  <c:v>1.0510699999999999</c:v>
                </c:pt>
                <c:pt idx="8581">
                  <c:v>-0.31157699999999999</c:v>
                </c:pt>
                <c:pt idx="8582">
                  <c:v>-0.49546299999999999</c:v>
                </c:pt>
                <c:pt idx="8583">
                  <c:v>0.25375700000000001</c:v>
                </c:pt>
                <c:pt idx="8584">
                  <c:v>0.64023200000000002</c:v>
                </c:pt>
                <c:pt idx="8585">
                  <c:v>0.22616700000000001</c:v>
                </c:pt>
                <c:pt idx="8586">
                  <c:v>-0.76417400000000002</c:v>
                </c:pt>
                <c:pt idx="8587">
                  <c:v>-9.1467999999999994E-2</c:v>
                </c:pt>
                <c:pt idx="8588">
                  <c:v>0.53590400000000005</c:v>
                </c:pt>
                <c:pt idx="8589">
                  <c:v>0.37095499999999998</c:v>
                </c:pt>
                <c:pt idx="8590">
                  <c:v>0.80827899999999997</c:v>
                </c:pt>
                <c:pt idx="8591">
                  <c:v>1.09605</c:v>
                </c:pt>
                <c:pt idx="8592">
                  <c:v>0.75383199999999995</c:v>
                </c:pt>
                <c:pt idx="8593">
                  <c:v>1.2480800000000001</c:v>
                </c:pt>
                <c:pt idx="8594">
                  <c:v>-0.410524</c:v>
                </c:pt>
                <c:pt idx="8595">
                  <c:v>1.2540899999999999</c:v>
                </c:pt>
                <c:pt idx="8596">
                  <c:v>0.53962500000000002</c:v>
                </c:pt>
                <c:pt idx="8597">
                  <c:v>-0.93523000000000001</c:v>
                </c:pt>
                <c:pt idx="8598">
                  <c:v>-1.9665999999999999E-2</c:v>
                </c:pt>
                <c:pt idx="8599">
                  <c:v>0.98829800000000001</c:v>
                </c:pt>
                <c:pt idx="8600">
                  <c:v>-0.47552899999999998</c:v>
                </c:pt>
                <c:pt idx="8601">
                  <c:v>0.11045000000000001</c:v>
                </c:pt>
                <c:pt idx="8602">
                  <c:v>0.15226400000000001</c:v>
                </c:pt>
                <c:pt idx="8603">
                  <c:v>0.25833600000000001</c:v>
                </c:pt>
                <c:pt idx="8604">
                  <c:v>3.6045000000000001E-2</c:v>
                </c:pt>
                <c:pt idx="8605">
                  <c:v>-2.0511900000000001</c:v>
                </c:pt>
                <c:pt idx="8606">
                  <c:v>0.76217100000000004</c:v>
                </c:pt>
                <c:pt idx="8607">
                  <c:v>2.5610000000000001E-2</c:v>
                </c:pt>
                <c:pt idx="8608">
                  <c:v>0.76058800000000004</c:v>
                </c:pt>
                <c:pt idx="8609">
                  <c:v>0.147614</c:v>
                </c:pt>
                <c:pt idx="8610">
                  <c:v>0.20783499999999999</c:v>
                </c:pt>
                <c:pt idx="8611">
                  <c:v>-4.0672E-2</c:v>
                </c:pt>
                <c:pt idx="8612">
                  <c:v>-0.43825199999999997</c:v>
                </c:pt>
                <c:pt idx="8613">
                  <c:v>-0.43746600000000002</c:v>
                </c:pt>
                <c:pt idx="8614">
                  <c:v>0.22708900000000001</c:v>
                </c:pt>
                <c:pt idx="8615">
                  <c:v>-1.3983699999999999</c:v>
                </c:pt>
                <c:pt idx="8616">
                  <c:v>0.43492199999999998</c:v>
                </c:pt>
                <c:pt idx="8617">
                  <c:v>0.79297700000000004</c:v>
                </c:pt>
                <c:pt idx="8618">
                  <c:v>-0.75471500000000002</c:v>
                </c:pt>
                <c:pt idx="8619">
                  <c:v>0.18477299999999999</c:v>
                </c:pt>
                <c:pt idx="8620">
                  <c:v>0.41193299999999999</c:v>
                </c:pt>
                <c:pt idx="8621">
                  <c:v>1.9383000000000001E-2</c:v>
                </c:pt>
                <c:pt idx="8622">
                  <c:v>-0.50533399999999995</c:v>
                </c:pt>
                <c:pt idx="8623">
                  <c:v>-0.56164599999999998</c:v>
                </c:pt>
                <c:pt idx="8624">
                  <c:v>-4.9490000000000003E-3</c:v>
                </c:pt>
                <c:pt idx="8625">
                  <c:v>1.3962E-2</c:v>
                </c:pt>
                <c:pt idx="8626">
                  <c:v>0.50160499999999997</c:v>
                </c:pt>
                <c:pt idx="8627">
                  <c:v>-6.1746000000000002E-2</c:v>
                </c:pt>
                <c:pt idx="8628">
                  <c:v>-1.90754</c:v>
                </c:pt>
                <c:pt idx="8629">
                  <c:v>9.9988999999999995E-2</c:v>
                </c:pt>
                <c:pt idx="8630">
                  <c:v>-0.15317700000000001</c:v>
                </c:pt>
                <c:pt idx="8631">
                  <c:v>-1.2882100000000001</c:v>
                </c:pt>
                <c:pt idx="8632">
                  <c:v>-0.85954699999999995</c:v>
                </c:pt>
                <c:pt idx="8633">
                  <c:v>-0.26068599999999997</c:v>
                </c:pt>
                <c:pt idx="8634">
                  <c:v>0.36491000000000001</c:v>
                </c:pt>
                <c:pt idx="8635">
                  <c:v>-0.44378400000000001</c:v>
                </c:pt>
                <c:pt idx="8636">
                  <c:v>0.672485</c:v>
                </c:pt>
                <c:pt idx="8637">
                  <c:v>-2.16934</c:v>
                </c:pt>
                <c:pt idx="8638">
                  <c:v>-1.3349500000000001</c:v>
                </c:pt>
                <c:pt idx="8639">
                  <c:v>-0.770231</c:v>
                </c:pt>
                <c:pt idx="8640">
                  <c:v>-1.6333599999999999</c:v>
                </c:pt>
                <c:pt idx="8641">
                  <c:v>-1.79423</c:v>
                </c:pt>
                <c:pt idx="8642">
                  <c:v>-0.58763799999999999</c:v>
                </c:pt>
                <c:pt idx="8643">
                  <c:v>-1.04433</c:v>
                </c:pt>
                <c:pt idx="8644">
                  <c:v>-0.53402799999999995</c:v>
                </c:pt>
                <c:pt idx="8645">
                  <c:v>-0.200905</c:v>
                </c:pt>
                <c:pt idx="8646">
                  <c:v>-0.241647</c:v>
                </c:pt>
                <c:pt idx="8647">
                  <c:v>0.114019</c:v>
                </c:pt>
                <c:pt idx="8648">
                  <c:v>-1.32605</c:v>
                </c:pt>
                <c:pt idx="8649">
                  <c:v>1.2650699999999999</c:v>
                </c:pt>
                <c:pt idx="8650">
                  <c:v>-1.3691199999999999</c:v>
                </c:pt>
                <c:pt idx="8651">
                  <c:v>-1.4817199999999999</c:v>
                </c:pt>
                <c:pt idx="8652">
                  <c:v>0.75538499999999997</c:v>
                </c:pt>
                <c:pt idx="8653">
                  <c:v>-0.14643900000000001</c:v>
                </c:pt>
                <c:pt idx="8654">
                  <c:v>-1.0182100000000001</c:v>
                </c:pt>
                <c:pt idx="8655">
                  <c:v>0.21746199999999999</c:v>
                </c:pt>
                <c:pt idx="8656">
                  <c:v>0.72965599999999997</c:v>
                </c:pt>
                <c:pt idx="8657">
                  <c:v>-0.25189699999999998</c:v>
                </c:pt>
                <c:pt idx="8658">
                  <c:v>0.53111200000000003</c:v>
                </c:pt>
                <c:pt idx="8659">
                  <c:v>-1.38869</c:v>
                </c:pt>
                <c:pt idx="8660">
                  <c:v>-0.82282100000000002</c:v>
                </c:pt>
                <c:pt idx="8661">
                  <c:v>-0.51747500000000002</c:v>
                </c:pt>
                <c:pt idx="8662">
                  <c:v>-1.6498200000000001</c:v>
                </c:pt>
                <c:pt idx="8663">
                  <c:v>-1.2377</c:v>
                </c:pt>
                <c:pt idx="8664">
                  <c:v>-9.9012000000000003E-2</c:v>
                </c:pt>
                <c:pt idx="8665">
                  <c:v>-1.1558299999999999</c:v>
                </c:pt>
                <c:pt idx="8666">
                  <c:v>-1.04291</c:v>
                </c:pt>
                <c:pt idx="8667">
                  <c:v>-0.87224000000000002</c:v>
                </c:pt>
                <c:pt idx="8668">
                  <c:v>0.47081899999999999</c:v>
                </c:pt>
                <c:pt idx="8669">
                  <c:v>-0.81326299999999996</c:v>
                </c:pt>
                <c:pt idx="8670">
                  <c:v>0.30904500000000001</c:v>
                </c:pt>
                <c:pt idx="8671">
                  <c:v>-0.862456</c:v>
                </c:pt>
                <c:pt idx="8672">
                  <c:v>-4.7150999999999998E-2</c:v>
                </c:pt>
                <c:pt idx="8673">
                  <c:v>-0.772845</c:v>
                </c:pt>
                <c:pt idx="8674">
                  <c:v>0.921153</c:v>
                </c:pt>
                <c:pt idx="8675">
                  <c:v>-0.69283399999999995</c:v>
                </c:pt>
                <c:pt idx="8676">
                  <c:v>-0.53199799999999997</c:v>
                </c:pt>
                <c:pt idx="8677">
                  <c:v>6.4850000000000003E-3</c:v>
                </c:pt>
                <c:pt idx="8678">
                  <c:v>-1.20086</c:v>
                </c:pt>
                <c:pt idx="8679">
                  <c:v>0.93406599999999995</c:v>
                </c:pt>
                <c:pt idx="8680">
                  <c:v>-0.48458699999999999</c:v>
                </c:pt>
                <c:pt idx="8681">
                  <c:v>-1.21268</c:v>
                </c:pt>
                <c:pt idx="8682">
                  <c:v>-4.2589000000000002E-2</c:v>
                </c:pt>
                <c:pt idx="8683">
                  <c:v>-1.0895699999999999</c:v>
                </c:pt>
                <c:pt idx="8684">
                  <c:v>-0.61047399999999996</c:v>
                </c:pt>
                <c:pt idx="8685">
                  <c:v>-0.37402299999999999</c:v>
                </c:pt>
                <c:pt idx="8686">
                  <c:v>5.9889999999999999E-2</c:v>
                </c:pt>
                <c:pt idx="8687">
                  <c:v>-0.32456499999999999</c:v>
                </c:pt>
                <c:pt idx="8688">
                  <c:v>0.64537800000000001</c:v>
                </c:pt>
                <c:pt idx="8689">
                  <c:v>-1.9860899999999999</c:v>
                </c:pt>
                <c:pt idx="8690">
                  <c:v>0.41620400000000002</c:v>
                </c:pt>
                <c:pt idx="8691">
                  <c:v>4.8729999999999997E-3</c:v>
                </c:pt>
                <c:pt idx="8692">
                  <c:v>-0.51963700000000002</c:v>
                </c:pt>
                <c:pt idx="8693">
                  <c:v>-0.52550200000000002</c:v>
                </c:pt>
                <c:pt idx="8694">
                  <c:v>0.53071900000000005</c:v>
                </c:pt>
                <c:pt idx="8695">
                  <c:v>-0.116548</c:v>
                </c:pt>
                <c:pt idx="8696">
                  <c:v>-1.4072499999999999</c:v>
                </c:pt>
                <c:pt idx="8697">
                  <c:v>-0.19820599999999999</c:v>
                </c:pt>
                <c:pt idx="8698">
                  <c:v>7.2103E-2</c:v>
                </c:pt>
                <c:pt idx="8699">
                  <c:v>0.13550699999999999</c:v>
                </c:pt>
                <c:pt idx="8700">
                  <c:v>0.26474300000000001</c:v>
                </c:pt>
                <c:pt idx="8701">
                  <c:v>0.36649599999999999</c:v>
                </c:pt>
                <c:pt idx="8702">
                  <c:v>0.14671500000000001</c:v>
                </c:pt>
                <c:pt idx="8703">
                  <c:v>-6.2325999999999999E-2</c:v>
                </c:pt>
                <c:pt idx="8704">
                  <c:v>-0.37667099999999998</c:v>
                </c:pt>
                <c:pt idx="8705">
                  <c:v>-1.01054</c:v>
                </c:pt>
                <c:pt idx="8706">
                  <c:v>1.7188999999999999E-2</c:v>
                </c:pt>
                <c:pt idx="8707">
                  <c:v>-0.32873400000000003</c:v>
                </c:pt>
                <c:pt idx="8708">
                  <c:v>-1.3552</c:v>
                </c:pt>
                <c:pt idx="8709">
                  <c:v>0.66216699999999995</c:v>
                </c:pt>
                <c:pt idx="8710">
                  <c:v>0.60821999999999998</c:v>
                </c:pt>
                <c:pt idx="8711">
                  <c:v>-8.4759000000000001E-2</c:v>
                </c:pt>
                <c:pt idx="8712">
                  <c:v>-0.28765099999999999</c:v>
                </c:pt>
                <c:pt idx="8713">
                  <c:v>-0.222104</c:v>
                </c:pt>
                <c:pt idx="8714">
                  <c:v>0.56956399999999996</c:v>
                </c:pt>
                <c:pt idx="8715">
                  <c:v>0.78212000000000004</c:v>
                </c:pt>
                <c:pt idx="8716">
                  <c:v>-1.0430600000000001</c:v>
                </c:pt>
                <c:pt idx="8717">
                  <c:v>1.00312</c:v>
                </c:pt>
                <c:pt idx="8718">
                  <c:v>-0.25687100000000002</c:v>
                </c:pt>
                <c:pt idx="8719">
                  <c:v>0.49586000000000002</c:v>
                </c:pt>
                <c:pt idx="8720">
                  <c:v>0.217749</c:v>
                </c:pt>
                <c:pt idx="8721">
                  <c:v>-0.29635299999999998</c:v>
                </c:pt>
                <c:pt idx="8722">
                  <c:v>0.129132</c:v>
                </c:pt>
                <c:pt idx="8723">
                  <c:v>0.50927599999999995</c:v>
                </c:pt>
                <c:pt idx="8724">
                  <c:v>-0.38933600000000002</c:v>
                </c:pt>
                <c:pt idx="8725">
                  <c:v>0.86900500000000003</c:v>
                </c:pt>
                <c:pt idx="8726">
                  <c:v>-0.41896699999999998</c:v>
                </c:pt>
                <c:pt idx="8727">
                  <c:v>-1.6285400000000001</c:v>
                </c:pt>
                <c:pt idx="8728">
                  <c:v>0.63367799999999996</c:v>
                </c:pt>
                <c:pt idx="8729">
                  <c:v>-0.630436</c:v>
                </c:pt>
                <c:pt idx="8730">
                  <c:v>-1.14581</c:v>
                </c:pt>
                <c:pt idx="8731">
                  <c:v>0.136459</c:v>
                </c:pt>
                <c:pt idx="8732">
                  <c:v>-0.10333000000000001</c:v>
                </c:pt>
                <c:pt idx="8733">
                  <c:v>0.56450999999999996</c:v>
                </c:pt>
                <c:pt idx="8734">
                  <c:v>-0.54573400000000005</c:v>
                </c:pt>
                <c:pt idx="8735">
                  <c:v>-0.28652300000000003</c:v>
                </c:pt>
                <c:pt idx="8736">
                  <c:v>0.79991699999999999</c:v>
                </c:pt>
                <c:pt idx="8737">
                  <c:v>-0.40979599999999999</c:v>
                </c:pt>
                <c:pt idx="8738">
                  <c:v>-1.3672200000000001</c:v>
                </c:pt>
                <c:pt idx="8739">
                  <c:v>-1.4306099999999999</c:v>
                </c:pt>
                <c:pt idx="8740">
                  <c:v>-0.75743799999999994</c:v>
                </c:pt>
                <c:pt idx="8741">
                  <c:v>0.55786899999999995</c:v>
                </c:pt>
                <c:pt idx="8742">
                  <c:v>-0.34350900000000001</c:v>
                </c:pt>
                <c:pt idx="8743">
                  <c:v>-0.79553700000000005</c:v>
                </c:pt>
                <c:pt idx="8744">
                  <c:v>-1.16357</c:v>
                </c:pt>
                <c:pt idx="8745">
                  <c:v>-0.87347399999999997</c:v>
                </c:pt>
                <c:pt idx="8746">
                  <c:v>-0.86749600000000004</c:v>
                </c:pt>
                <c:pt idx="8747">
                  <c:v>-1.5202599999999999</c:v>
                </c:pt>
                <c:pt idx="8748">
                  <c:v>-1.4463999999999999E-2</c:v>
                </c:pt>
                <c:pt idx="8749">
                  <c:v>-1.85304</c:v>
                </c:pt>
                <c:pt idx="8750">
                  <c:v>-0.488257</c:v>
                </c:pt>
                <c:pt idx="8751">
                  <c:v>0.34501500000000002</c:v>
                </c:pt>
                <c:pt idx="8752">
                  <c:v>-0.50755799999999995</c:v>
                </c:pt>
                <c:pt idx="8753">
                  <c:v>-0.81688899999999998</c:v>
                </c:pt>
                <c:pt idx="8754">
                  <c:v>-0.434695</c:v>
                </c:pt>
                <c:pt idx="8755">
                  <c:v>0.27858100000000002</c:v>
                </c:pt>
                <c:pt idx="8756">
                  <c:v>8.8728000000000001E-2</c:v>
                </c:pt>
                <c:pt idx="8757">
                  <c:v>0.27923999999999999</c:v>
                </c:pt>
                <c:pt idx="8758">
                  <c:v>-0.63109700000000002</c:v>
                </c:pt>
                <c:pt idx="8759">
                  <c:v>-1.29386</c:v>
                </c:pt>
                <c:pt idx="8760">
                  <c:v>-1.1505300000000001</c:v>
                </c:pt>
                <c:pt idx="8761">
                  <c:v>-0.28268599999999999</c:v>
                </c:pt>
                <c:pt idx="8762">
                  <c:v>-0.95613899999999996</c:v>
                </c:pt>
                <c:pt idx="8763">
                  <c:v>-0.36090699999999998</c:v>
                </c:pt>
                <c:pt idx="8764">
                  <c:v>-1.0320100000000001</c:v>
                </c:pt>
                <c:pt idx="8765">
                  <c:v>-0.64402700000000002</c:v>
                </c:pt>
                <c:pt idx="8766">
                  <c:v>-0.77899700000000005</c:v>
                </c:pt>
                <c:pt idx="8767">
                  <c:v>-0.43189499999999997</c:v>
                </c:pt>
                <c:pt idx="8768">
                  <c:v>0.21618200000000001</c:v>
                </c:pt>
                <c:pt idx="8769">
                  <c:v>-1.5672600000000001</c:v>
                </c:pt>
                <c:pt idx="8770">
                  <c:v>0.685836</c:v>
                </c:pt>
                <c:pt idx="8771">
                  <c:v>3.8322000000000002E-2</c:v>
                </c:pt>
                <c:pt idx="8772">
                  <c:v>-0.22708400000000001</c:v>
                </c:pt>
                <c:pt idx="8773">
                  <c:v>-8.6552000000000004E-2</c:v>
                </c:pt>
                <c:pt idx="8774">
                  <c:v>0.919983</c:v>
                </c:pt>
                <c:pt idx="8775">
                  <c:v>0.29139799999999999</c:v>
                </c:pt>
                <c:pt idx="8776">
                  <c:v>-1.3286800000000001</c:v>
                </c:pt>
                <c:pt idx="8777">
                  <c:v>-0.167072</c:v>
                </c:pt>
                <c:pt idx="8778">
                  <c:v>0.13103600000000001</c:v>
                </c:pt>
                <c:pt idx="8779">
                  <c:v>-0.90121700000000005</c:v>
                </c:pt>
                <c:pt idx="8780">
                  <c:v>0.61953999999999998</c:v>
                </c:pt>
                <c:pt idx="8781">
                  <c:v>-1.1422600000000001</c:v>
                </c:pt>
                <c:pt idx="8782">
                  <c:v>0.65030100000000002</c:v>
                </c:pt>
                <c:pt idx="8783">
                  <c:v>-1.07236</c:v>
                </c:pt>
                <c:pt idx="8784">
                  <c:v>-0.81175900000000001</c:v>
                </c:pt>
                <c:pt idx="8785">
                  <c:v>0.45995799999999998</c:v>
                </c:pt>
                <c:pt idx="8786">
                  <c:v>-1.26108</c:v>
                </c:pt>
                <c:pt idx="8787">
                  <c:v>0.60257799999999995</c:v>
                </c:pt>
                <c:pt idx="8788">
                  <c:v>-0.29961300000000002</c:v>
                </c:pt>
                <c:pt idx="8789">
                  <c:v>0.30334800000000001</c:v>
                </c:pt>
                <c:pt idx="8790">
                  <c:v>-0.34943200000000002</c:v>
                </c:pt>
                <c:pt idx="8791">
                  <c:v>-1.0061100000000001</c:v>
                </c:pt>
                <c:pt idx="8792">
                  <c:v>0.14030599999999999</c:v>
                </c:pt>
                <c:pt idx="8793">
                  <c:v>0.97489400000000004</c:v>
                </c:pt>
                <c:pt idx="8794">
                  <c:v>0.47173300000000001</c:v>
                </c:pt>
                <c:pt idx="8795">
                  <c:v>0.96508400000000005</c:v>
                </c:pt>
                <c:pt idx="8796">
                  <c:v>-0.376749</c:v>
                </c:pt>
                <c:pt idx="8797">
                  <c:v>0.65257299999999996</c:v>
                </c:pt>
                <c:pt idx="8798">
                  <c:v>0.80207499999999998</c:v>
                </c:pt>
                <c:pt idx="8799">
                  <c:v>-0.82392799999999999</c:v>
                </c:pt>
                <c:pt idx="8800">
                  <c:v>-1.01691</c:v>
                </c:pt>
                <c:pt idx="8801">
                  <c:v>1.3682700000000001</c:v>
                </c:pt>
                <c:pt idx="8802">
                  <c:v>4.3458999999999998E-2</c:v>
                </c:pt>
                <c:pt idx="8803">
                  <c:v>-8.4923999999999999E-2</c:v>
                </c:pt>
                <c:pt idx="8804">
                  <c:v>-1.3582700000000001</c:v>
                </c:pt>
                <c:pt idx="8805">
                  <c:v>0.90518399999999999</c:v>
                </c:pt>
                <c:pt idx="8806">
                  <c:v>0.156223</c:v>
                </c:pt>
                <c:pt idx="8807">
                  <c:v>0.95431999999999995</c:v>
                </c:pt>
                <c:pt idx="8808">
                  <c:v>-0.84400500000000001</c:v>
                </c:pt>
                <c:pt idx="8809">
                  <c:v>0.386824</c:v>
                </c:pt>
                <c:pt idx="8810">
                  <c:v>1.10737</c:v>
                </c:pt>
                <c:pt idx="8811">
                  <c:v>-1.1696</c:v>
                </c:pt>
                <c:pt idx="8812">
                  <c:v>4.8536999999999997E-2</c:v>
                </c:pt>
                <c:pt idx="8813">
                  <c:v>0.227688</c:v>
                </c:pt>
                <c:pt idx="8814">
                  <c:v>0.236208</c:v>
                </c:pt>
                <c:pt idx="8815">
                  <c:v>1.0495000000000001</c:v>
                </c:pt>
                <c:pt idx="8816">
                  <c:v>0.23715600000000001</c:v>
                </c:pt>
                <c:pt idx="8817">
                  <c:v>0.395478</c:v>
                </c:pt>
                <c:pt idx="8818">
                  <c:v>0.31784600000000002</c:v>
                </c:pt>
                <c:pt idx="8819">
                  <c:v>1.28332</c:v>
                </c:pt>
                <c:pt idx="8820">
                  <c:v>0.69746399999999997</c:v>
                </c:pt>
                <c:pt idx="8821">
                  <c:v>2.6183000000000001E-2</c:v>
                </c:pt>
                <c:pt idx="8822">
                  <c:v>1.29349</c:v>
                </c:pt>
                <c:pt idx="8823">
                  <c:v>0.76346000000000003</c:v>
                </c:pt>
                <c:pt idx="8824">
                  <c:v>-0.34201500000000001</c:v>
                </c:pt>
                <c:pt idx="8825">
                  <c:v>-0.63133700000000004</c:v>
                </c:pt>
                <c:pt idx="8826">
                  <c:v>-1.4663999999999999</c:v>
                </c:pt>
                <c:pt idx="8827">
                  <c:v>-0.23037099999999999</c:v>
                </c:pt>
                <c:pt idx="8828">
                  <c:v>0.71062700000000001</c:v>
                </c:pt>
                <c:pt idx="8829">
                  <c:v>-0.20757999999999999</c:v>
                </c:pt>
                <c:pt idx="8830">
                  <c:v>-1.4329499999999999</c:v>
                </c:pt>
                <c:pt idx="8831">
                  <c:v>-1.8940000000000001E-3</c:v>
                </c:pt>
                <c:pt idx="8832">
                  <c:v>0.69486199999999998</c:v>
                </c:pt>
                <c:pt idx="8833">
                  <c:v>-1.66957</c:v>
                </c:pt>
                <c:pt idx="8834">
                  <c:v>-0.442944</c:v>
                </c:pt>
                <c:pt idx="8835">
                  <c:v>0.269621</c:v>
                </c:pt>
                <c:pt idx="8836">
                  <c:v>-1.7313499999999999</c:v>
                </c:pt>
                <c:pt idx="8837">
                  <c:v>0.30484</c:v>
                </c:pt>
                <c:pt idx="8838">
                  <c:v>-0.22900200000000001</c:v>
                </c:pt>
                <c:pt idx="8839">
                  <c:v>1.04504</c:v>
                </c:pt>
                <c:pt idx="8840">
                  <c:v>7.8215999999999994E-2</c:v>
                </c:pt>
                <c:pt idx="8841">
                  <c:v>0.35609499999999999</c:v>
                </c:pt>
                <c:pt idx="8842">
                  <c:v>0.55052699999999999</c:v>
                </c:pt>
                <c:pt idx="8843">
                  <c:v>0.40756300000000001</c:v>
                </c:pt>
                <c:pt idx="8844">
                  <c:v>0.45665099999999997</c:v>
                </c:pt>
                <c:pt idx="8845">
                  <c:v>-1.26352</c:v>
                </c:pt>
                <c:pt idx="8846">
                  <c:v>-0.68256600000000001</c:v>
                </c:pt>
                <c:pt idx="8847">
                  <c:v>0.23721600000000001</c:v>
                </c:pt>
                <c:pt idx="8848">
                  <c:v>-0.199382</c:v>
                </c:pt>
                <c:pt idx="8849">
                  <c:v>-0.59429399999999999</c:v>
                </c:pt>
                <c:pt idx="8850">
                  <c:v>0.48733300000000002</c:v>
                </c:pt>
                <c:pt idx="8851">
                  <c:v>-0.114053</c:v>
                </c:pt>
                <c:pt idx="8852">
                  <c:v>-3.3148999999999998E-2</c:v>
                </c:pt>
                <c:pt idx="8853">
                  <c:v>3.8909999999999999E-3</c:v>
                </c:pt>
                <c:pt idx="8854">
                  <c:v>3.4097000000000002E-2</c:v>
                </c:pt>
                <c:pt idx="8855">
                  <c:v>2.643E-3</c:v>
                </c:pt>
                <c:pt idx="8856">
                  <c:v>-1.2137100000000001</c:v>
                </c:pt>
                <c:pt idx="8857">
                  <c:v>-0.23554800000000001</c:v>
                </c:pt>
                <c:pt idx="8858">
                  <c:v>-0.58857800000000005</c:v>
                </c:pt>
                <c:pt idx="8859">
                  <c:v>0.13017300000000001</c:v>
                </c:pt>
                <c:pt idx="8860">
                  <c:v>5.9451999999999998E-2</c:v>
                </c:pt>
                <c:pt idx="8861">
                  <c:v>0.46367000000000003</c:v>
                </c:pt>
                <c:pt idx="8862">
                  <c:v>6.2952999999999995E-2</c:v>
                </c:pt>
                <c:pt idx="8863">
                  <c:v>-1.09826</c:v>
                </c:pt>
                <c:pt idx="8864">
                  <c:v>-0.56832300000000002</c:v>
                </c:pt>
                <c:pt idx="8865">
                  <c:v>0.30020599999999997</c:v>
                </c:pt>
                <c:pt idx="8866">
                  <c:v>0.136245</c:v>
                </c:pt>
                <c:pt idx="8867">
                  <c:v>0.63876299999999997</c:v>
                </c:pt>
                <c:pt idx="8868">
                  <c:v>-0.52088699999999999</c:v>
                </c:pt>
                <c:pt idx="8869">
                  <c:v>0.25057800000000002</c:v>
                </c:pt>
                <c:pt idx="8870">
                  <c:v>-0.30486099999999999</c:v>
                </c:pt>
                <c:pt idx="8871">
                  <c:v>1.4651700000000001</c:v>
                </c:pt>
                <c:pt idx="8872">
                  <c:v>-0.43306899999999998</c:v>
                </c:pt>
                <c:pt idx="8873">
                  <c:v>-0.94000600000000001</c:v>
                </c:pt>
                <c:pt idx="8874">
                  <c:v>0.74656400000000001</c:v>
                </c:pt>
                <c:pt idx="8875">
                  <c:v>-0.33045999999999998</c:v>
                </c:pt>
                <c:pt idx="8876">
                  <c:v>0.61690699999999998</c:v>
                </c:pt>
                <c:pt idx="8877">
                  <c:v>0.82482800000000001</c:v>
                </c:pt>
                <c:pt idx="8878">
                  <c:v>-0.31639</c:v>
                </c:pt>
                <c:pt idx="8879">
                  <c:v>-0.35554799999999998</c:v>
                </c:pt>
                <c:pt idx="8880">
                  <c:v>0.85180699999999998</c:v>
                </c:pt>
                <c:pt idx="8881">
                  <c:v>-1.2901499999999999</c:v>
                </c:pt>
                <c:pt idx="8882">
                  <c:v>0.850356</c:v>
                </c:pt>
                <c:pt idx="8883">
                  <c:v>0.124555</c:v>
                </c:pt>
                <c:pt idx="8884">
                  <c:v>-0.17427500000000001</c:v>
                </c:pt>
                <c:pt idx="8885">
                  <c:v>0.60979499999999998</c:v>
                </c:pt>
                <c:pt idx="8886">
                  <c:v>0.207818</c:v>
                </c:pt>
                <c:pt idx="8887">
                  <c:v>0.259432</c:v>
                </c:pt>
                <c:pt idx="8888">
                  <c:v>-0.69418599999999997</c:v>
                </c:pt>
                <c:pt idx="8889">
                  <c:v>0.32378299999999999</c:v>
                </c:pt>
                <c:pt idx="8890">
                  <c:v>9.3812999999999994E-2</c:v>
                </c:pt>
                <c:pt idx="8891">
                  <c:v>-0.44057499999999999</c:v>
                </c:pt>
                <c:pt idx="8892">
                  <c:v>0.63230900000000001</c:v>
                </c:pt>
                <c:pt idx="8893">
                  <c:v>0.57272599999999996</c:v>
                </c:pt>
                <c:pt idx="8894">
                  <c:v>-1.11385</c:v>
                </c:pt>
                <c:pt idx="8895">
                  <c:v>0.20455200000000001</c:v>
                </c:pt>
                <c:pt idx="8896">
                  <c:v>-0.29811799999999999</c:v>
                </c:pt>
                <c:pt idx="8897">
                  <c:v>0.36069499999999999</c:v>
                </c:pt>
                <c:pt idx="8898">
                  <c:v>0.72652700000000003</c:v>
                </c:pt>
                <c:pt idx="8899">
                  <c:v>-0.27610000000000001</c:v>
                </c:pt>
                <c:pt idx="8900">
                  <c:v>-0.70782199999999995</c:v>
                </c:pt>
                <c:pt idx="8901">
                  <c:v>0.35741499999999998</c:v>
                </c:pt>
                <c:pt idx="8902">
                  <c:v>-0.56077100000000002</c:v>
                </c:pt>
                <c:pt idx="8903">
                  <c:v>6.1918000000000001E-2</c:v>
                </c:pt>
                <c:pt idx="8904">
                  <c:v>-0.97609000000000001</c:v>
                </c:pt>
                <c:pt idx="8905">
                  <c:v>-0.74342299999999994</c:v>
                </c:pt>
                <c:pt idx="8906">
                  <c:v>-0.98078399999999999</c:v>
                </c:pt>
                <c:pt idx="8907">
                  <c:v>-1.3891500000000001</c:v>
                </c:pt>
                <c:pt idx="8908">
                  <c:v>-0.49097400000000002</c:v>
                </c:pt>
                <c:pt idx="8909">
                  <c:v>-0.71107399999999998</c:v>
                </c:pt>
                <c:pt idx="8910">
                  <c:v>-0.49743900000000002</c:v>
                </c:pt>
                <c:pt idx="8911">
                  <c:v>-0.466281</c:v>
                </c:pt>
                <c:pt idx="8912">
                  <c:v>-0.54378199999999999</c:v>
                </c:pt>
                <c:pt idx="8913">
                  <c:v>-7.7394000000000004E-2</c:v>
                </c:pt>
                <c:pt idx="8914">
                  <c:v>-1.13144</c:v>
                </c:pt>
                <c:pt idx="8915">
                  <c:v>-0.923369</c:v>
                </c:pt>
                <c:pt idx="8916">
                  <c:v>-0.52351899999999996</c:v>
                </c:pt>
                <c:pt idx="8917">
                  <c:v>-0.49543700000000002</c:v>
                </c:pt>
                <c:pt idx="8918">
                  <c:v>-0.82466899999999999</c:v>
                </c:pt>
                <c:pt idx="8919">
                  <c:v>-6.9718000000000002E-2</c:v>
                </c:pt>
                <c:pt idx="8920">
                  <c:v>-0.67967</c:v>
                </c:pt>
                <c:pt idx="8921">
                  <c:v>-0.18196799999999999</c:v>
                </c:pt>
                <c:pt idx="8922">
                  <c:v>-1.1335500000000001</c:v>
                </c:pt>
                <c:pt idx="8923">
                  <c:v>-0.12361999999999999</c:v>
                </c:pt>
                <c:pt idx="8924">
                  <c:v>-0.164577</c:v>
                </c:pt>
                <c:pt idx="8925">
                  <c:v>-6.1421000000000003E-2</c:v>
                </c:pt>
                <c:pt idx="8926">
                  <c:v>-2.4305E-2</c:v>
                </c:pt>
                <c:pt idx="8927">
                  <c:v>-0.68604100000000001</c:v>
                </c:pt>
                <c:pt idx="8928">
                  <c:v>0.165717</c:v>
                </c:pt>
                <c:pt idx="8929">
                  <c:v>-4.0231000000000003E-2</c:v>
                </c:pt>
                <c:pt idx="8930">
                  <c:v>-0.47221299999999999</c:v>
                </c:pt>
                <c:pt idx="8931">
                  <c:v>0.21706800000000001</c:v>
                </c:pt>
                <c:pt idx="8932">
                  <c:v>5.8827999999999998E-2</c:v>
                </c:pt>
                <c:pt idx="8933">
                  <c:v>-1.1773899999999999</c:v>
                </c:pt>
                <c:pt idx="8934">
                  <c:v>-0.59816800000000003</c:v>
                </c:pt>
                <c:pt idx="8935">
                  <c:v>-0.35357499999999997</c:v>
                </c:pt>
                <c:pt idx="8936">
                  <c:v>-1.2031099999999999</c:v>
                </c:pt>
                <c:pt idx="8937">
                  <c:v>-0.289412</c:v>
                </c:pt>
                <c:pt idx="8938">
                  <c:v>-0.184367</c:v>
                </c:pt>
                <c:pt idx="8939">
                  <c:v>-1.0313300000000001</c:v>
                </c:pt>
                <c:pt idx="8940">
                  <c:v>-0.324434</c:v>
                </c:pt>
                <c:pt idx="8941">
                  <c:v>-0.55285799999999996</c:v>
                </c:pt>
                <c:pt idx="8942">
                  <c:v>-0.18506400000000001</c:v>
                </c:pt>
                <c:pt idx="8943">
                  <c:v>-0.46809400000000001</c:v>
                </c:pt>
                <c:pt idx="8944">
                  <c:v>2.0258000000000002E-2</c:v>
                </c:pt>
                <c:pt idx="8945">
                  <c:v>3.4515999999999998E-2</c:v>
                </c:pt>
                <c:pt idx="8946">
                  <c:v>-0.125384</c:v>
                </c:pt>
                <c:pt idx="8947">
                  <c:v>-6.4910000000000002E-3</c:v>
                </c:pt>
                <c:pt idx="8948">
                  <c:v>-1.0537300000000001</c:v>
                </c:pt>
                <c:pt idx="8949">
                  <c:v>-3.9747999999999999E-2</c:v>
                </c:pt>
                <c:pt idx="8950">
                  <c:v>0.116523</c:v>
                </c:pt>
                <c:pt idx="8951">
                  <c:v>-0.28343699999999999</c:v>
                </c:pt>
                <c:pt idx="8952">
                  <c:v>0.63800299999999999</c:v>
                </c:pt>
                <c:pt idx="8953">
                  <c:v>-0.23372899999999999</c:v>
                </c:pt>
                <c:pt idx="8954">
                  <c:v>-0.413414</c:v>
                </c:pt>
                <c:pt idx="8955">
                  <c:v>-1.3095699999999999</c:v>
                </c:pt>
                <c:pt idx="8956">
                  <c:v>0.347721</c:v>
                </c:pt>
                <c:pt idx="8957">
                  <c:v>-0.41347499999999998</c:v>
                </c:pt>
                <c:pt idx="8958">
                  <c:v>-0.50198900000000002</c:v>
                </c:pt>
                <c:pt idx="8959">
                  <c:v>0.39679999999999999</c:v>
                </c:pt>
                <c:pt idx="8960">
                  <c:v>-0.48472500000000002</c:v>
                </c:pt>
                <c:pt idx="8961">
                  <c:v>-0.24196100000000001</c:v>
                </c:pt>
                <c:pt idx="8962">
                  <c:v>-0.85437399999999997</c:v>
                </c:pt>
                <c:pt idx="8963">
                  <c:v>-0.12361900000000001</c:v>
                </c:pt>
                <c:pt idx="8964">
                  <c:v>0.327455</c:v>
                </c:pt>
                <c:pt idx="8965">
                  <c:v>-0.64412999999999998</c:v>
                </c:pt>
                <c:pt idx="8966">
                  <c:v>-2.0611000000000001E-2</c:v>
                </c:pt>
                <c:pt idx="8967">
                  <c:v>-6.1511000000000003E-2</c:v>
                </c:pt>
                <c:pt idx="8968">
                  <c:v>0.25053799999999998</c:v>
                </c:pt>
                <c:pt idx="8969">
                  <c:v>-0.51255700000000004</c:v>
                </c:pt>
                <c:pt idx="8970">
                  <c:v>-0.78711299999999995</c:v>
                </c:pt>
                <c:pt idx="8971">
                  <c:v>-1.2081299999999999</c:v>
                </c:pt>
                <c:pt idx="8972">
                  <c:v>0.271067</c:v>
                </c:pt>
                <c:pt idx="8973">
                  <c:v>-0.72272999999999998</c:v>
                </c:pt>
                <c:pt idx="8974">
                  <c:v>0.39902399999999999</c:v>
                </c:pt>
                <c:pt idx="8975">
                  <c:v>-0.58673299999999995</c:v>
                </c:pt>
                <c:pt idx="8976">
                  <c:v>0.135213</c:v>
                </c:pt>
                <c:pt idx="8977">
                  <c:v>-0.510768</c:v>
                </c:pt>
                <c:pt idx="8978">
                  <c:v>-0.57484299999999999</c:v>
                </c:pt>
                <c:pt idx="8979">
                  <c:v>0.43314000000000002</c:v>
                </c:pt>
                <c:pt idx="8980">
                  <c:v>-0.87435600000000002</c:v>
                </c:pt>
                <c:pt idx="8981">
                  <c:v>-6.3505000000000006E-2</c:v>
                </c:pt>
                <c:pt idx="8982">
                  <c:v>0.64037900000000003</c:v>
                </c:pt>
                <c:pt idx="8983">
                  <c:v>-0.22740099999999999</c:v>
                </c:pt>
                <c:pt idx="8984">
                  <c:v>-0.58018499999999995</c:v>
                </c:pt>
                <c:pt idx="8985">
                  <c:v>1.13984</c:v>
                </c:pt>
                <c:pt idx="8986">
                  <c:v>-0.140543</c:v>
                </c:pt>
                <c:pt idx="8987">
                  <c:v>-0.70530199999999998</c:v>
                </c:pt>
                <c:pt idx="8988">
                  <c:v>-0.979541</c:v>
                </c:pt>
                <c:pt idx="8989">
                  <c:v>-0.67772699999999997</c:v>
                </c:pt>
                <c:pt idx="8990">
                  <c:v>-1.04393</c:v>
                </c:pt>
                <c:pt idx="8991">
                  <c:v>0.35782199999999997</c:v>
                </c:pt>
                <c:pt idx="8992">
                  <c:v>-1.7166399999999999</c:v>
                </c:pt>
                <c:pt idx="8993">
                  <c:v>-0.92797600000000002</c:v>
                </c:pt>
                <c:pt idx="8994">
                  <c:v>0.42501699999999998</c:v>
                </c:pt>
                <c:pt idx="8995">
                  <c:v>0.82417300000000004</c:v>
                </c:pt>
                <c:pt idx="8996">
                  <c:v>-0.72619500000000003</c:v>
                </c:pt>
                <c:pt idx="8997">
                  <c:v>-0.235184</c:v>
                </c:pt>
                <c:pt idx="8998">
                  <c:v>0.37063099999999999</c:v>
                </c:pt>
                <c:pt idx="8999">
                  <c:v>-0.47445900000000002</c:v>
                </c:pt>
                <c:pt idx="9000">
                  <c:v>0.60801799999999995</c:v>
                </c:pt>
                <c:pt idx="9001">
                  <c:v>-1.2403299999999999</c:v>
                </c:pt>
                <c:pt idx="9002">
                  <c:v>-2.8185000000000002E-2</c:v>
                </c:pt>
                <c:pt idx="9003">
                  <c:v>-0.45730300000000002</c:v>
                </c:pt>
                <c:pt idx="9004">
                  <c:v>-0.875027</c:v>
                </c:pt>
                <c:pt idx="9005">
                  <c:v>-0.70381199999999999</c:v>
                </c:pt>
                <c:pt idx="9006">
                  <c:v>-1.7079</c:v>
                </c:pt>
                <c:pt idx="9007">
                  <c:v>-0.942021</c:v>
                </c:pt>
                <c:pt idx="9008">
                  <c:v>-0.85414500000000004</c:v>
                </c:pt>
                <c:pt idx="9009">
                  <c:v>0.305784</c:v>
                </c:pt>
                <c:pt idx="9010">
                  <c:v>-1.3755999999999999</c:v>
                </c:pt>
                <c:pt idx="9011">
                  <c:v>-1.49502</c:v>
                </c:pt>
                <c:pt idx="9012">
                  <c:v>-0.14718800000000001</c:v>
                </c:pt>
                <c:pt idx="9013">
                  <c:v>0.134848</c:v>
                </c:pt>
                <c:pt idx="9014">
                  <c:v>1.1274999999999999</c:v>
                </c:pt>
                <c:pt idx="9015">
                  <c:v>-0.31484899999999999</c:v>
                </c:pt>
                <c:pt idx="9016">
                  <c:v>-1.13256</c:v>
                </c:pt>
                <c:pt idx="9017">
                  <c:v>0.34983500000000001</c:v>
                </c:pt>
                <c:pt idx="9018">
                  <c:v>-1.05362</c:v>
                </c:pt>
                <c:pt idx="9019">
                  <c:v>1.1650499999999999</c:v>
                </c:pt>
                <c:pt idx="9020">
                  <c:v>0.283611</c:v>
                </c:pt>
                <c:pt idx="9021">
                  <c:v>-7.9102000000000006E-2</c:v>
                </c:pt>
                <c:pt idx="9022">
                  <c:v>-0.92210499999999995</c:v>
                </c:pt>
                <c:pt idx="9023">
                  <c:v>0.76215299999999997</c:v>
                </c:pt>
                <c:pt idx="9024">
                  <c:v>-1.48058</c:v>
                </c:pt>
                <c:pt idx="9025">
                  <c:v>-1.7529300000000001</c:v>
                </c:pt>
                <c:pt idx="9026">
                  <c:v>-0.56737800000000005</c:v>
                </c:pt>
                <c:pt idx="9027">
                  <c:v>0.51333099999999998</c:v>
                </c:pt>
                <c:pt idx="9028">
                  <c:v>-0.81066499999999997</c:v>
                </c:pt>
                <c:pt idx="9029">
                  <c:v>-0.43659399999999998</c:v>
                </c:pt>
                <c:pt idx="9030">
                  <c:v>-9.2182E-2</c:v>
                </c:pt>
                <c:pt idx="9031">
                  <c:v>-0.96764399999999995</c:v>
                </c:pt>
                <c:pt idx="9032">
                  <c:v>-1.0880300000000001</c:v>
                </c:pt>
                <c:pt idx="9033">
                  <c:v>0.76026099999999996</c:v>
                </c:pt>
                <c:pt idx="9034">
                  <c:v>-0.34590500000000002</c:v>
                </c:pt>
                <c:pt idx="9035">
                  <c:v>-0.233262</c:v>
                </c:pt>
                <c:pt idx="9036">
                  <c:v>0.486649</c:v>
                </c:pt>
                <c:pt idx="9037">
                  <c:v>-0.44611299999999998</c:v>
                </c:pt>
                <c:pt idx="9038">
                  <c:v>0.60564300000000004</c:v>
                </c:pt>
                <c:pt idx="9039">
                  <c:v>0.21734899999999999</c:v>
                </c:pt>
                <c:pt idx="9040">
                  <c:v>-0.26664599999999999</c:v>
                </c:pt>
                <c:pt idx="9041">
                  <c:v>0.33477699999999999</c:v>
                </c:pt>
                <c:pt idx="9042">
                  <c:v>1.0867899999999999</c:v>
                </c:pt>
                <c:pt idx="9043">
                  <c:v>-0.85131800000000002</c:v>
                </c:pt>
                <c:pt idx="9044">
                  <c:v>0.70609200000000005</c:v>
                </c:pt>
                <c:pt idx="9045">
                  <c:v>0.58210799999999996</c:v>
                </c:pt>
                <c:pt idx="9046">
                  <c:v>1.09111</c:v>
                </c:pt>
                <c:pt idx="9047">
                  <c:v>0.87967799999999996</c:v>
                </c:pt>
                <c:pt idx="9048">
                  <c:v>1.56067</c:v>
                </c:pt>
                <c:pt idx="9049">
                  <c:v>0.81510700000000003</c:v>
                </c:pt>
                <c:pt idx="9050">
                  <c:v>-0.44703900000000002</c:v>
                </c:pt>
                <c:pt idx="9051">
                  <c:v>-1.9081000000000001E-2</c:v>
                </c:pt>
                <c:pt idx="9052">
                  <c:v>-0.88880899999999996</c:v>
                </c:pt>
                <c:pt idx="9053">
                  <c:v>-0.74765999999999999</c:v>
                </c:pt>
                <c:pt idx="9054">
                  <c:v>0.49778699999999998</c:v>
                </c:pt>
                <c:pt idx="9055">
                  <c:v>-0.539157</c:v>
                </c:pt>
                <c:pt idx="9056">
                  <c:v>0.745444</c:v>
                </c:pt>
                <c:pt idx="9057">
                  <c:v>0.49007699999999998</c:v>
                </c:pt>
                <c:pt idx="9058">
                  <c:v>-1.1370400000000001</c:v>
                </c:pt>
                <c:pt idx="9059">
                  <c:v>8.2088999999999995E-2</c:v>
                </c:pt>
                <c:pt idx="9060">
                  <c:v>-0.39111200000000002</c:v>
                </c:pt>
                <c:pt idx="9061">
                  <c:v>0.92053700000000005</c:v>
                </c:pt>
                <c:pt idx="9062">
                  <c:v>-0.10052899999999999</c:v>
                </c:pt>
                <c:pt idx="9063">
                  <c:v>1.1387100000000001</c:v>
                </c:pt>
                <c:pt idx="9064">
                  <c:v>-1.0174099999999999</c:v>
                </c:pt>
                <c:pt idx="9065">
                  <c:v>0.170711</c:v>
                </c:pt>
                <c:pt idx="9066">
                  <c:v>-1.08833</c:v>
                </c:pt>
                <c:pt idx="9067">
                  <c:v>-0.72236999999999996</c:v>
                </c:pt>
                <c:pt idx="9068">
                  <c:v>-0.30463299999999999</c:v>
                </c:pt>
                <c:pt idx="9069">
                  <c:v>5.7265999999999997E-2</c:v>
                </c:pt>
                <c:pt idx="9070">
                  <c:v>-0.22289600000000001</c:v>
                </c:pt>
                <c:pt idx="9071">
                  <c:v>6.8931999999999993E-2</c:v>
                </c:pt>
                <c:pt idx="9072">
                  <c:v>-0.375749</c:v>
                </c:pt>
                <c:pt idx="9073">
                  <c:v>0.89070099999999996</c:v>
                </c:pt>
                <c:pt idx="9074">
                  <c:v>0.30094300000000002</c:v>
                </c:pt>
                <c:pt idx="9075">
                  <c:v>1.4038999999999999E-2</c:v>
                </c:pt>
                <c:pt idx="9076">
                  <c:v>0.121082</c:v>
                </c:pt>
                <c:pt idx="9077">
                  <c:v>-1.3626499999999999</c:v>
                </c:pt>
                <c:pt idx="9078">
                  <c:v>1.08402</c:v>
                </c:pt>
                <c:pt idx="9079">
                  <c:v>1.0522</c:v>
                </c:pt>
                <c:pt idx="9080">
                  <c:v>0.43135299999999999</c:v>
                </c:pt>
                <c:pt idx="9081">
                  <c:v>-1.06941</c:v>
                </c:pt>
                <c:pt idx="9082">
                  <c:v>0.82156300000000004</c:v>
                </c:pt>
                <c:pt idx="9083">
                  <c:v>0.41942600000000002</c:v>
                </c:pt>
                <c:pt idx="9084">
                  <c:v>0.117433</c:v>
                </c:pt>
                <c:pt idx="9085">
                  <c:v>0.41225899999999999</c:v>
                </c:pt>
                <c:pt idx="9086">
                  <c:v>-6.4764000000000002E-2</c:v>
                </c:pt>
                <c:pt idx="9087">
                  <c:v>0.472022</c:v>
                </c:pt>
                <c:pt idx="9088">
                  <c:v>-0.83772400000000002</c:v>
                </c:pt>
                <c:pt idx="9089">
                  <c:v>0.59647499999999998</c:v>
                </c:pt>
                <c:pt idx="9090">
                  <c:v>-1.00972</c:v>
                </c:pt>
                <c:pt idx="9091">
                  <c:v>-0.25835200000000003</c:v>
                </c:pt>
                <c:pt idx="9092">
                  <c:v>1.59345</c:v>
                </c:pt>
                <c:pt idx="9093">
                  <c:v>-0.35968800000000001</c:v>
                </c:pt>
                <c:pt idx="9094">
                  <c:v>-0.23072699999999999</c:v>
                </c:pt>
                <c:pt idx="9095">
                  <c:v>0.27422800000000003</c:v>
                </c:pt>
                <c:pt idx="9096">
                  <c:v>-7.1537000000000003E-2</c:v>
                </c:pt>
                <c:pt idx="9097">
                  <c:v>-0.14011499999999999</c:v>
                </c:pt>
                <c:pt idx="9098">
                  <c:v>-1.1879200000000001</c:v>
                </c:pt>
                <c:pt idx="9099">
                  <c:v>0.14282600000000001</c:v>
                </c:pt>
                <c:pt idx="9100">
                  <c:v>1.0830299999999999</c:v>
                </c:pt>
                <c:pt idx="9101">
                  <c:v>0.43930799999999998</c:v>
                </c:pt>
                <c:pt idx="9102">
                  <c:v>1.0621400000000001</c:v>
                </c:pt>
                <c:pt idx="9103">
                  <c:v>-0.59626599999999996</c:v>
                </c:pt>
                <c:pt idx="9104">
                  <c:v>-0.30667800000000001</c:v>
                </c:pt>
                <c:pt idx="9105">
                  <c:v>0.91792300000000004</c:v>
                </c:pt>
                <c:pt idx="9106">
                  <c:v>4.0681000000000002E-2</c:v>
                </c:pt>
                <c:pt idx="9107">
                  <c:v>-0.94944200000000001</c:v>
                </c:pt>
                <c:pt idx="9108">
                  <c:v>-1.3183100000000001</c:v>
                </c:pt>
                <c:pt idx="9109">
                  <c:v>0.82396599999999998</c:v>
                </c:pt>
                <c:pt idx="9110">
                  <c:v>1.0355799999999999</c:v>
                </c:pt>
                <c:pt idx="9111">
                  <c:v>-0.49653799999999998</c:v>
                </c:pt>
                <c:pt idx="9112">
                  <c:v>-1.7621999999999999E-2</c:v>
                </c:pt>
                <c:pt idx="9113">
                  <c:v>-0.47899399999999998</c:v>
                </c:pt>
                <c:pt idx="9114">
                  <c:v>0.72018800000000005</c:v>
                </c:pt>
                <c:pt idx="9115">
                  <c:v>0.56893499999999997</c:v>
                </c:pt>
                <c:pt idx="9116">
                  <c:v>0.25528600000000001</c:v>
                </c:pt>
                <c:pt idx="9117">
                  <c:v>0.95778600000000003</c:v>
                </c:pt>
                <c:pt idx="9118">
                  <c:v>0.225606</c:v>
                </c:pt>
                <c:pt idx="9119">
                  <c:v>0.20844299999999999</c:v>
                </c:pt>
                <c:pt idx="9120">
                  <c:v>-0.81724300000000005</c:v>
                </c:pt>
                <c:pt idx="9121">
                  <c:v>0.53007499999999996</c:v>
                </c:pt>
                <c:pt idx="9122">
                  <c:v>6.8650000000000003E-2</c:v>
                </c:pt>
                <c:pt idx="9123">
                  <c:v>0.74238300000000002</c:v>
                </c:pt>
                <c:pt idx="9124">
                  <c:v>4.8538999999999999E-2</c:v>
                </c:pt>
                <c:pt idx="9125">
                  <c:v>-0.32566400000000001</c:v>
                </c:pt>
                <c:pt idx="9126">
                  <c:v>0.69517899999999999</c:v>
                </c:pt>
                <c:pt idx="9127">
                  <c:v>-0.813531</c:v>
                </c:pt>
                <c:pt idx="9128">
                  <c:v>-1.2504299999999999</c:v>
                </c:pt>
                <c:pt idx="9129">
                  <c:v>-1.8678600000000001</c:v>
                </c:pt>
                <c:pt idx="9130">
                  <c:v>0.23617099999999999</c:v>
                </c:pt>
                <c:pt idx="9131">
                  <c:v>0.54413800000000001</c:v>
                </c:pt>
                <c:pt idx="9132">
                  <c:v>-0.52615199999999995</c:v>
                </c:pt>
                <c:pt idx="9133">
                  <c:v>8.7198999999999999E-2</c:v>
                </c:pt>
                <c:pt idx="9134">
                  <c:v>0.160083</c:v>
                </c:pt>
                <c:pt idx="9135">
                  <c:v>-1.6376599999999999</c:v>
                </c:pt>
                <c:pt idx="9136">
                  <c:v>-0.86644299999999996</c:v>
                </c:pt>
                <c:pt idx="9137">
                  <c:v>-0.17700399999999999</c:v>
                </c:pt>
                <c:pt idx="9138">
                  <c:v>-0.26291999999999999</c:v>
                </c:pt>
                <c:pt idx="9139">
                  <c:v>-0.48815599999999998</c:v>
                </c:pt>
                <c:pt idx="9140">
                  <c:v>-0.27745300000000001</c:v>
                </c:pt>
                <c:pt idx="9141">
                  <c:v>-0.82988300000000004</c:v>
                </c:pt>
                <c:pt idx="9142">
                  <c:v>-1.8811199999999999</c:v>
                </c:pt>
                <c:pt idx="9143">
                  <c:v>-0.27709400000000001</c:v>
                </c:pt>
                <c:pt idx="9144">
                  <c:v>0.79991199999999996</c:v>
                </c:pt>
                <c:pt idx="9145">
                  <c:v>-0.25085099999999999</c:v>
                </c:pt>
                <c:pt idx="9146">
                  <c:v>0.82775100000000001</c:v>
                </c:pt>
                <c:pt idx="9147">
                  <c:v>-5.0125000000000003E-2</c:v>
                </c:pt>
                <c:pt idx="9148">
                  <c:v>-0.47230299999999997</c:v>
                </c:pt>
                <c:pt idx="9149">
                  <c:v>-0.52216399999999996</c:v>
                </c:pt>
                <c:pt idx="9150">
                  <c:v>-2.7229E-2</c:v>
                </c:pt>
                <c:pt idx="9151">
                  <c:v>0.38421</c:v>
                </c:pt>
                <c:pt idx="9152">
                  <c:v>1.1810700000000001</c:v>
                </c:pt>
                <c:pt idx="9153">
                  <c:v>-0.13968</c:v>
                </c:pt>
                <c:pt idx="9154">
                  <c:v>0.55361700000000003</c:v>
                </c:pt>
                <c:pt idx="9155">
                  <c:v>-1.592E-2</c:v>
                </c:pt>
                <c:pt idx="9156">
                  <c:v>0.891065</c:v>
                </c:pt>
                <c:pt idx="9157">
                  <c:v>-0.70711900000000005</c:v>
                </c:pt>
                <c:pt idx="9158">
                  <c:v>0.461177</c:v>
                </c:pt>
                <c:pt idx="9159">
                  <c:v>-0.75665099999999996</c:v>
                </c:pt>
                <c:pt idx="9160">
                  <c:v>-0.48566100000000001</c:v>
                </c:pt>
                <c:pt idx="9161">
                  <c:v>-0.30978699999999998</c:v>
                </c:pt>
                <c:pt idx="9162">
                  <c:v>-0.141072</c:v>
                </c:pt>
                <c:pt idx="9163">
                  <c:v>-0.65539700000000001</c:v>
                </c:pt>
                <c:pt idx="9164">
                  <c:v>-0.36981999999999998</c:v>
                </c:pt>
                <c:pt idx="9165">
                  <c:v>-4.2897999999999999E-2</c:v>
                </c:pt>
                <c:pt idx="9166">
                  <c:v>-0.194351</c:v>
                </c:pt>
                <c:pt idx="9167">
                  <c:v>-0.58984300000000001</c:v>
                </c:pt>
                <c:pt idx="9168">
                  <c:v>-9.0148000000000006E-2</c:v>
                </c:pt>
                <c:pt idx="9169">
                  <c:v>-1.48201</c:v>
                </c:pt>
                <c:pt idx="9170">
                  <c:v>-0.717387</c:v>
                </c:pt>
                <c:pt idx="9171">
                  <c:v>-0.87343700000000002</c:v>
                </c:pt>
                <c:pt idx="9172">
                  <c:v>-1.2656799999999999</c:v>
                </c:pt>
                <c:pt idx="9173">
                  <c:v>-9.0856000000000006E-2</c:v>
                </c:pt>
                <c:pt idx="9174">
                  <c:v>4.5093000000000001E-2</c:v>
                </c:pt>
                <c:pt idx="9175">
                  <c:v>-0.18862200000000001</c:v>
                </c:pt>
                <c:pt idx="9176">
                  <c:v>-0.98009199999999996</c:v>
                </c:pt>
                <c:pt idx="9177">
                  <c:v>0.29061900000000002</c:v>
                </c:pt>
                <c:pt idx="9178">
                  <c:v>0.116978</c:v>
                </c:pt>
                <c:pt idx="9179">
                  <c:v>-1.8865799999999999</c:v>
                </c:pt>
                <c:pt idx="9180">
                  <c:v>-1.4038600000000001</c:v>
                </c:pt>
                <c:pt idx="9181">
                  <c:v>0.41521799999999998</c:v>
                </c:pt>
                <c:pt idx="9182">
                  <c:v>-0.57965100000000003</c:v>
                </c:pt>
                <c:pt idx="9183">
                  <c:v>-0.92531099999999999</c:v>
                </c:pt>
                <c:pt idx="9184">
                  <c:v>-1.89272</c:v>
                </c:pt>
                <c:pt idx="9185">
                  <c:v>-0.66839599999999999</c:v>
                </c:pt>
                <c:pt idx="9186">
                  <c:v>1.0577799999999999</c:v>
                </c:pt>
                <c:pt idx="9187">
                  <c:v>0.85652799999999996</c:v>
                </c:pt>
                <c:pt idx="9188">
                  <c:v>0.50051999999999996</c:v>
                </c:pt>
                <c:pt idx="9189">
                  <c:v>-0.93464599999999998</c:v>
                </c:pt>
                <c:pt idx="9190">
                  <c:v>-1.7867999999999999</c:v>
                </c:pt>
                <c:pt idx="9191">
                  <c:v>-0.67139099999999996</c:v>
                </c:pt>
                <c:pt idx="9192">
                  <c:v>-0.15204200000000001</c:v>
                </c:pt>
                <c:pt idx="9193">
                  <c:v>0.92387799999999998</c:v>
                </c:pt>
                <c:pt idx="9194">
                  <c:v>-0.23323199999999999</c:v>
                </c:pt>
                <c:pt idx="9195">
                  <c:v>-0.51840399999999998</c:v>
                </c:pt>
                <c:pt idx="9196">
                  <c:v>-0.31395499999999998</c:v>
                </c:pt>
                <c:pt idx="9197">
                  <c:v>-0.119668</c:v>
                </c:pt>
                <c:pt idx="9198">
                  <c:v>0.41106799999999999</c:v>
                </c:pt>
                <c:pt idx="9199">
                  <c:v>-0.31456400000000001</c:v>
                </c:pt>
                <c:pt idx="9200">
                  <c:v>-0.62836000000000003</c:v>
                </c:pt>
                <c:pt idx="9201">
                  <c:v>-1.51115</c:v>
                </c:pt>
                <c:pt idx="9202">
                  <c:v>-0.90628500000000001</c:v>
                </c:pt>
                <c:pt idx="9203">
                  <c:v>0.51311099999999998</c:v>
                </c:pt>
                <c:pt idx="9204">
                  <c:v>-1.52782</c:v>
                </c:pt>
                <c:pt idx="9205">
                  <c:v>0.89822900000000006</c:v>
                </c:pt>
                <c:pt idx="9206">
                  <c:v>-0.91493899999999995</c:v>
                </c:pt>
                <c:pt idx="9207">
                  <c:v>-4.3149E-2</c:v>
                </c:pt>
                <c:pt idx="9208">
                  <c:v>-1.17991</c:v>
                </c:pt>
                <c:pt idx="9209">
                  <c:v>0.53024899999999997</c:v>
                </c:pt>
                <c:pt idx="9210">
                  <c:v>-7.1832999999999994E-2</c:v>
                </c:pt>
                <c:pt idx="9211">
                  <c:v>-0.68044300000000002</c:v>
                </c:pt>
                <c:pt idx="9212">
                  <c:v>-1.5646</c:v>
                </c:pt>
                <c:pt idx="9213">
                  <c:v>-1.26346</c:v>
                </c:pt>
                <c:pt idx="9214">
                  <c:v>-2.1245799999999999</c:v>
                </c:pt>
                <c:pt idx="9215">
                  <c:v>-0.94311800000000001</c:v>
                </c:pt>
                <c:pt idx="9216">
                  <c:v>-1.2360800000000001</c:v>
                </c:pt>
                <c:pt idx="9217">
                  <c:v>-0.64793999999999996</c:v>
                </c:pt>
                <c:pt idx="9218">
                  <c:v>-0.55340900000000004</c:v>
                </c:pt>
                <c:pt idx="9219">
                  <c:v>-0.24424100000000001</c:v>
                </c:pt>
                <c:pt idx="9220">
                  <c:v>-0.32543800000000001</c:v>
                </c:pt>
                <c:pt idx="9221">
                  <c:v>0.15009700000000001</c:v>
                </c:pt>
                <c:pt idx="9222">
                  <c:v>-0.83086700000000002</c:v>
                </c:pt>
                <c:pt idx="9223">
                  <c:v>-1.31134</c:v>
                </c:pt>
                <c:pt idx="9224">
                  <c:v>-1.03583</c:v>
                </c:pt>
                <c:pt idx="9225">
                  <c:v>0.25025399999999998</c:v>
                </c:pt>
                <c:pt idx="9226">
                  <c:v>-0.84169499999999997</c:v>
                </c:pt>
                <c:pt idx="9227">
                  <c:v>0.162077</c:v>
                </c:pt>
                <c:pt idx="9228">
                  <c:v>-0.40425100000000003</c:v>
                </c:pt>
                <c:pt idx="9229">
                  <c:v>-0.65780300000000003</c:v>
                </c:pt>
                <c:pt idx="9230">
                  <c:v>0.33748600000000001</c:v>
                </c:pt>
                <c:pt idx="9231">
                  <c:v>0.13214799999999999</c:v>
                </c:pt>
                <c:pt idx="9232">
                  <c:v>0.11917700000000001</c:v>
                </c:pt>
                <c:pt idx="9233">
                  <c:v>-0.53129300000000002</c:v>
                </c:pt>
                <c:pt idx="9234">
                  <c:v>0.42625999999999997</c:v>
                </c:pt>
                <c:pt idx="9235">
                  <c:v>-0.85557000000000005</c:v>
                </c:pt>
                <c:pt idx="9236">
                  <c:v>3.9350000000000003E-2</c:v>
                </c:pt>
                <c:pt idx="9237">
                  <c:v>0.66827999999999999</c:v>
                </c:pt>
                <c:pt idx="9238">
                  <c:v>0.299344</c:v>
                </c:pt>
                <c:pt idx="9239">
                  <c:v>0.86943099999999995</c:v>
                </c:pt>
                <c:pt idx="9240">
                  <c:v>0.185637</c:v>
                </c:pt>
                <c:pt idx="9241">
                  <c:v>0.18104799999999999</c:v>
                </c:pt>
                <c:pt idx="9242">
                  <c:v>-0.476854</c:v>
                </c:pt>
                <c:pt idx="9243">
                  <c:v>1.0308200000000001</c:v>
                </c:pt>
                <c:pt idx="9244">
                  <c:v>-0.68258600000000003</c:v>
                </c:pt>
                <c:pt idx="9245">
                  <c:v>0.78140900000000002</c:v>
                </c:pt>
                <c:pt idx="9246">
                  <c:v>-0.37060900000000002</c:v>
                </c:pt>
                <c:pt idx="9247">
                  <c:v>1.1315500000000001</c:v>
                </c:pt>
                <c:pt idx="9248">
                  <c:v>-0.94685699999999995</c:v>
                </c:pt>
                <c:pt idx="9249">
                  <c:v>-0.57294199999999995</c:v>
                </c:pt>
                <c:pt idx="9250">
                  <c:v>-0.78609799999999996</c:v>
                </c:pt>
                <c:pt idx="9251">
                  <c:v>0.179369</c:v>
                </c:pt>
                <c:pt idx="9252">
                  <c:v>-0.86434299999999997</c:v>
                </c:pt>
                <c:pt idx="9253">
                  <c:v>-0.13201099999999999</c:v>
                </c:pt>
                <c:pt idx="9254">
                  <c:v>0.40311799999999998</c:v>
                </c:pt>
                <c:pt idx="9255">
                  <c:v>-0.92209799999999997</c:v>
                </c:pt>
                <c:pt idx="9256">
                  <c:v>0.72173900000000002</c:v>
                </c:pt>
                <c:pt idx="9257">
                  <c:v>0.32504100000000002</c:v>
                </c:pt>
                <c:pt idx="9258">
                  <c:v>0.20105500000000001</c:v>
                </c:pt>
                <c:pt idx="9259">
                  <c:v>1.8653999999999999</c:v>
                </c:pt>
                <c:pt idx="9260">
                  <c:v>0.66922199999999998</c:v>
                </c:pt>
                <c:pt idx="9261">
                  <c:v>-0.89427000000000001</c:v>
                </c:pt>
                <c:pt idx="9262">
                  <c:v>-2.03098</c:v>
                </c:pt>
                <c:pt idx="9263">
                  <c:v>0.63534000000000002</c:v>
                </c:pt>
                <c:pt idx="9264">
                  <c:v>0.45296500000000001</c:v>
                </c:pt>
                <c:pt idx="9265">
                  <c:v>0.93682500000000002</c:v>
                </c:pt>
                <c:pt idx="9266">
                  <c:v>-0.45588800000000002</c:v>
                </c:pt>
                <c:pt idx="9267">
                  <c:v>-0.44104399999999999</c:v>
                </c:pt>
                <c:pt idx="9268">
                  <c:v>1.09535</c:v>
                </c:pt>
                <c:pt idx="9269">
                  <c:v>1.6658299999999999</c:v>
                </c:pt>
                <c:pt idx="9270">
                  <c:v>-1.0702700000000001</c:v>
                </c:pt>
                <c:pt idx="9271">
                  <c:v>-0.60771299999999995</c:v>
                </c:pt>
                <c:pt idx="9272">
                  <c:v>-0.915404</c:v>
                </c:pt>
                <c:pt idx="9273">
                  <c:v>6.1156000000000002E-2</c:v>
                </c:pt>
                <c:pt idx="9274">
                  <c:v>0.83927399999999996</c:v>
                </c:pt>
                <c:pt idx="9275">
                  <c:v>-0.236122</c:v>
                </c:pt>
                <c:pt idx="9276">
                  <c:v>-0.77841899999999997</c:v>
                </c:pt>
                <c:pt idx="9277">
                  <c:v>-0.40963100000000002</c:v>
                </c:pt>
                <c:pt idx="9278">
                  <c:v>-7.4680999999999997E-2</c:v>
                </c:pt>
                <c:pt idx="9279">
                  <c:v>-0.51444199999999995</c:v>
                </c:pt>
                <c:pt idx="9280">
                  <c:v>-0.18376600000000001</c:v>
                </c:pt>
                <c:pt idx="9281">
                  <c:v>-0.56947000000000003</c:v>
                </c:pt>
                <c:pt idx="9282">
                  <c:v>-0.64299099999999998</c:v>
                </c:pt>
                <c:pt idx="9283">
                  <c:v>-0.12775400000000001</c:v>
                </c:pt>
                <c:pt idx="9284">
                  <c:v>-0.55954599999999999</c:v>
                </c:pt>
                <c:pt idx="9285">
                  <c:v>-0.100859</c:v>
                </c:pt>
                <c:pt idx="9286">
                  <c:v>0.54195800000000005</c:v>
                </c:pt>
                <c:pt idx="9287">
                  <c:v>-0.54538399999999998</c:v>
                </c:pt>
                <c:pt idx="9288">
                  <c:v>-0.61626499999999995</c:v>
                </c:pt>
                <c:pt idx="9289">
                  <c:v>-0.63591600000000004</c:v>
                </c:pt>
                <c:pt idx="9290">
                  <c:v>-0.34716999999999998</c:v>
                </c:pt>
                <c:pt idx="9291">
                  <c:v>0.59842099999999998</c:v>
                </c:pt>
                <c:pt idx="9292">
                  <c:v>0.30590000000000001</c:v>
                </c:pt>
                <c:pt idx="9293">
                  <c:v>0.35051700000000002</c:v>
                </c:pt>
                <c:pt idx="9294">
                  <c:v>0.60678399999999999</c:v>
                </c:pt>
                <c:pt idx="9295">
                  <c:v>-0.13347100000000001</c:v>
                </c:pt>
                <c:pt idx="9296">
                  <c:v>-0.26572299999999999</c:v>
                </c:pt>
                <c:pt idx="9297">
                  <c:v>0.14092099999999999</c:v>
                </c:pt>
                <c:pt idx="9298">
                  <c:v>0.66753099999999999</c:v>
                </c:pt>
                <c:pt idx="9299">
                  <c:v>-0.82627200000000001</c:v>
                </c:pt>
                <c:pt idx="9300">
                  <c:v>1.56203</c:v>
                </c:pt>
                <c:pt idx="9301">
                  <c:v>-1.2299500000000001</c:v>
                </c:pt>
                <c:pt idx="9302">
                  <c:v>-0.94506500000000004</c:v>
                </c:pt>
                <c:pt idx="9303">
                  <c:v>7.8381000000000006E-2</c:v>
                </c:pt>
                <c:pt idx="9304">
                  <c:v>-0.69676700000000003</c:v>
                </c:pt>
                <c:pt idx="9305">
                  <c:v>0.40861700000000001</c:v>
                </c:pt>
                <c:pt idx="9306">
                  <c:v>-0.197128</c:v>
                </c:pt>
                <c:pt idx="9307">
                  <c:v>0.144011</c:v>
                </c:pt>
                <c:pt idx="9308">
                  <c:v>0.35214099999999998</c:v>
                </c:pt>
                <c:pt idx="9309">
                  <c:v>-0.19622100000000001</c:v>
                </c:pt>
                <c:pt idx="9310">
                  <c:v>0.77232900000000004</c:v>
                </c:pt>
                <c:pt idx="9311">
                  <c:v>-0.14427699999999999</c:v>
                </c:pt>
                <c:pt idx="9312">
                  <c:v>-1.5877300000000001</c:v>
                </c:pt>
                <c:pt idx="9313">
                  <c:v>-9.6962000000000007E-2</c:v>
                </c:pt>
                <c:pt idx="9314">
                  <c:v>-0.56687500000000002</c:v>
                </c:pt>
                <c:pt idx="9315">
                  <c:v>-0.7429</c:v>
                </c:pt>
                <c:pt idx="9316">
                  <c:v>0.59368799999999999</c:v>
                </c:pt>
                <c:pt idx="9317">
                  <c:v>0.74553199999999997</c:v>
                </c:pt>
                <c:pt idx="9318">
                  <c:v>0.18337200000000001</c:v>
                </c:pt>
                <c:pt idx="9319">
                  <c:v>-0.28717399999999998</c:v>
                </c:pt>
                <c:pt idx="9320">
                  <c:v>0.31282300000000002</c:v>
                </c:pt>
                <c:pt idx="9321">
                  <c:v>-0.101865</c:v>
                </c:pt>
                <c:pt idx="9322">
                  <c:v>-0.52695499999999995</c:v>
                </c:pt>
                <c:pt idx="9323">
                  <c:v>-0.59063399999999999</c:v>
                </c:pt>
                <c:pt idx="9324">
                  <c:v>-0.160497</c:v>
                </c:pt>
                <c:pt idx="9325">
                  <c:v>0.47689599999999999</c:v>
                </c:pt>
                <c:pt idx="9326">
                  <c:v>3.8563E-2</c:v>
                </c:pt>
                <c:pt idx="9327">
                  <c:v>-0.31862200000000002</c:v>
                </c:pt>
                <c:pt idx="9328">
                  <c:v>6.5280000000000005E-2</c:v>
                </c:pt>
                <c:pt idx="9329">
                  <c:v>0.66345500000000002</c:v>
                </c:pt>
                <c:pt idx="9330">
                  <c:v>-0.114539</c:v>
                </c:pt>
                <c:pt idx="9331">
                  <c:v>5.0936000000000002E-2</c:v>
                </c:pt>
                <c:pt idx="9332">
                  <c:v>1.0791200000000001</c:v>
                </c:pt>
                <c:pt idx="9333">
                  <c:v>-7.5370999999999994E-2</c:v>
                </c:pt>
                <c:pt idx="9334">
                  <c:v>-0.77714700000000003</c:v>
                </c:pt>
                <c:pt idx="9335">
                  <c:v>-0.66153899999999999</c:v>
                </c:pt>
                <c:pt idx="9336">
                  <c:v>0.63044299999999998</c:v>
                </c:pt>
                <c:pt idx="9337">
                  <c:v>0.75961500000000004</c:v>
                </c:pt>
                <c:pt idx="9338">
                  <c:v>-0.23058100000000001</c:v>
                </c:pt>
                <c:pt idx="9339">
                  <c:v>-1.6002000000000001</c:v>
                </c:pt>
                <c:pt idx="9340">
                  <c:v>1.24251</c:v>
                </c:pt>
                <c:pt idx="9341">
                  <c:v>0.67003800000000002</c:v>
                </c:pt>
                <c:pt idx="9342">
                  <c:v>-0.44682100000000002</c:v>
                </c:pt>
                <c:pt idx="9343">
                  <c:v>-0.91538399999999998</c:v>
                </c:pt>
                <c:pt idx="9344">
                  <c:v>0.139491</c:v>
                </c:pt>
                <c:pt idx="9345">
                  <c:v>-0.59080500000000002</c:v>
                </c:pt>
                <c:pt idx="9346">
                  <c:v>-0.98282800000000003</c:v>
                </c:pt>
                <c:pt idx="9347">
                  <c:v>-0.25858599999999998</c:v>
                </c:pt>
                <c:pt idx="9348">
                  <c:v>-0.199937</c:v>
                </c:pt>
                <c:pt idx="9349">
                  <c:v>0.923597</c:v>
                </c:pt>
                <c:pt idx="9350">
                  <c:v>-0.76823900000000001</c:v>
                </c:pt>
                <c:pt idx="9351">
                  <c:v>-0.99263299999999999</c:v>
                </c:pt>
                <c:pt idx="9352">
                  <c:v>0.75975499999999996</c:v>
                </c:pt>
                <c:pt idx="9353">
                  <c:v>-0.215702</c:v>
                </c:pt>
                <c:pt idx="9354">
                  <c:v>-0.958866</c:v>
                </c:pt>
                <c:pt idx="9355">
                  <c:v>-0.488093</c:v>
                </c:pt>
                <c:pt idx="9356">
                  <c:v>-0.58022799999999997</c:v>
                </c:pt>
                <c:pt idx="9357">
                  <c:v>-1.2290399999999999</c:v>
                </c:pt>
                <c:pt idx="9358">
                  <c:v>0.40057900000000002</c:v>
                </c:pt>
                <c:pt idx="9359">
                  <c:v>0.55896599999999996</c:v>
                </c:pt>
                <c:pt idx="9360">
                  <c:v>-4.3794E-2</c:v>
                </c:pt>
                <c:pt idx="9361">
                  <c:v>0.22439000000000001</c:v>
                </c:pt>
                <c:pt idx="9362">
                  <c:v>-7.1553000000000005E-2</c:v>
                </c:pt>
                <c:pt idx="9363">
                  <c:v>-0.65002899999999997</c:v>
                </c:pt>
                <c:pt idx="9364">
                  <c:v>-0.84511499999999995</c:v>
                </c:pt>
                <c:pt idx="9365">
                  <c:v>-0.85509999999999997</c:v>
                </c:pt>
                <c:pt idx="9366">
                  <c:v>-0.85315600000000003</c:v>
                </c:pt>
                <c:pt idx="9367">
                  <c:v>-0.59971099999999999</c:v>
                </c:pt>
                <c:pt idx="9368">
                  <c:v>-1.1642399999999999</c:v>
                </c:pt>
                <c:pt idx="9369">
                  <c:v>8.7159999999999998E-3</c:v>
                </c:pt>
                <c:pt idx="9370">
                  <c:v>-1.01525</c:v>
                </c:pt>
                <c:pt idx="9371">
                  <c:v>-1.1768400000000001</c:v>
                </c:pt>
                <c:pt idx="9372">
                  <c:v>-1.6471</c:v>
                </c:pt>
                <c:pt idx="9373">
                  <c:v>-0.34601599999999999</c:v>
                </c:pt>
                <c:pt idx="9374">
                  <c:v>-0.41828100000000001</c:v>
                </c:pt>
                <c:pt idx="9375">
                  <c:v>-1.3654200000000001</c:v>
                </c:pt>
                <c:pt idx="9376">
                  <c:v>-1.5785800000000001</c:v>
                </c:pt>
                <c:pt idx="9377">
                  <c:v>-0.60772099999999996</c:v>
                </c:pt>
                <c:pt idx="9378">
                  <c:v>0.10787099999999999</c:v>
                </c:pt>
                <c:pt idx="9379">
                  <c:v>-0.66412400000000005</c:v>
                </c:pt>
                <c:pt idx="9380">
                  <c:v>-8.8930999999999996E-2</c:v>
                </c:pt>
                <c:pt idx="9381">
                  <c:v>-0.93922399999999995</c:v>
                </c:pt>
                <c:pt idx="9382">
                  <c:v>0.10001699999999999</c:v>
                </c:pt>
                <c:pt idx="9383">
                  <c:v>-0.59648400000000001</c:v>
                </c:pt>
                <c:pt idx="9384">
                  <c:v>-1.19746</c:v>
                </c:pt>
                <c:pt idx="9385">
                  <c:v>-1.4891799999999999</c:v>
                </c:pt>
                <c:pt idx="9386">
                  <c:v>-0.93594100000000002</c:v>
                </c:pt>
                <c:pt idx="9387">
                  <c:v>-2.4902000000000001E-2</c:v>
                </c:pt>
                <c:pt idx="9388">
                  <c:v>-0.48464200000000002</c:v>
                </c:pt>
                <c:pt idx="9389">
                  <c:v>-0.53181299999999998</c:v>
                </c:pt>
                <c:pt idx="9390">
                  <c:v>-0.760992</c:v>
                </c:pt>
                <c:pt idx="9391">
                  <c:v>-0.62460000000000004</c:v>
                </c:pt>
                <c:pt idx="9392">
                  <c:v>-1.6918200000000001</c:v>
                </c:pt>
                <c:pt idx="9393">
                  <c:v>0.15091399999999999</c:v>
                </c:pt>
                <c:pt idx="9394">
                  <c:v>-0.21233299999999999</c:v>
                </c:pt>
                <c:pt idx="9395">
                  <c:v>-0.53287600000000002</c:v>
                </c:pt>
                <c:pt idx="9396">
                  <c:v>-1.1751499999999999</c:v>
                </c:pt>
                <c:pt idx="9397">
                  <c:v>-1.0965</c:v>
                </c:pt>
                <c:pt idx="9398">
                  <c:v>-0.64180800000000005</c:v>
                </c:pt>
                <c:pt idx="9399">
                  <c:v>-0.37818600000000002</c:v>
                </c:pt>
                <c:pt idx="9400">
                  <c:v>-0.67110599999999998</c:v>
                </c:pt>
                <c:pt idx="9401">
                  <c:v>-0.11025</c:v>
                </c:pt>
                <c:pt idx="9402">
                  <c:v>0.39375900000000003</c:v>
                </c:pt>
                <c:pt idx="9403">
                  <c:v>-0.195189</c:v>
                </c:pt>
                <c:pt idx="9404">
                  <c:v>2.1580999999999999E-2</c:v>
                </c:pt>
                <c:pt idx="9405">
                  <c:v>-0.92046499999999998</c:v>
                </c:pt>
                <c:pt idx="9406">
                  <c:v>-1.0875600000000001</c:v>
                </c:pt>
                <c:pt idx="9407">
                  <c:v>-0.89648300000000003</c:v>
                </c:pt>
                <c:pt idx="9408">
                  <c:v>-1.02993</c:v>
                </c:pt>
                <c:pt idx="9409">
                  <c:v>-8.1013000000000002E-2</c:v>
                </c:pt>
                <c:pt idx="9410">
                  <c:v>-0.28736499999999998</c:v>
                </c:pt>
                <c:pt idx="9411">
                  <c:v>-0.72914599999999996</c:v>
                </c:pt>
                <c:pt idx="9412">
                  <c:v>-0.122211</c:v>
                </c:pt>
                <c:pt idx="9413">
                  <c:v>-1.2787599999999999</c:v>
                </c:pt>
                <c:pt idx="9414">
                  <c:v>-1.2999700000000001</c:v>
                </c:pt>
                <c:pt idx="9415">
                  <c:v>-0.713453</c:v>
                </c:pt>
                <c:pt idx="9416">
                  <c:v>-0.171483</c:v>
                </c:pt>
                <c:pt idx="9417">
                  <c:v>-1.15998</c:v>
                </c:pt>
                <c:pt idx="9418">
                  <c:v>-0.72663299999999997</c:v>
                </c:pt>
                <c:pt idx="9419">
                  <c:v>1.5599999999999999E-2</c:v>
                </c:pt>
                <c:pt idx="9420">
                  <c:v>0.102964</c:v>
                </c:pt>
                <c:pt idx="9421">
                  <c:v>-0.87783599999999995</c:v>
                </c:pt>
                <c:pt idx="9422">
                  <c:v>-1.2864899999999999</c:v>
                </c:pt>
                <c:pt idx="9423">
                  <c:v>-1.0008600000000001</c:v>
                </c:pt>
                <c:pt idx="9424">
                  <c:v>-1.47176</c:v>
                </c:pt>
                <c:pt idx="9425">
                  <c:v>-0.30235600000000001</c:v>
                </c:pt>
                <c:pt idx="9426">
                  <c:v>-1.00918</c:v>
                </c:pt>
                <c:pt idx="9427">
                  <c:v>-0.67382799999999998</c:v>
                </c:pt>
                <c:pt idx="9428">
                  <c:v>0.101534</c:v>
                </c:pt>
                <c:pt idx="9429">
                  <c:v>-1.5616099999999999</c:v>
                </c:pt>
                <c:pt idx="9430">
                  <c:v>-0.294713</c:v>
                </c:pt>
                <c:pt idx="9431">
                  <c:v>-0.40382299999999999</c:v>
                </c:pt>
                <c:pt idx="9432">
                  <c:v>-9.2929999999999992E-3</c:v>
                </c:pt>
                <c:pt idx="9433">
                  <c:v>-8.9485999999999996E-2</c:v>
                </c:pt>
                <c:pt idx="9434">
                  <c:v>-1.5528E-2</c:v>
                </c:pt>
                <c:pt idx="9435">
                  <c:v>-0.64415100000000003</c:v>
                </c:pt>
                <c:pt idx="9436">
                  <c:v>-1.0667800000000001</c:v>
                </c:pt>
                <c:pt idx="9437">
                  <c:v>-0.81031299999999995</c:v>
                </c:pt>
                <c:pt idx="9438">
                  <c:v>-0.73962300000000003</c:v>
                </c:pt>
                <c:pt idx="9439">
                  <c:v>-0.65781199999999995</c:v>
                </c:pt>
                <c:pt idx="9440">
                  <c:v>0.135181</c:v>
                </c:pt>
                <c:pt idx="9441">
                  <c:v>-5.4651999999999999E-2</c:v>
                </c:pt>
                <c:pt idx="9442">
                  <c:v>-1.0711299999999999</c:v>
                </c:pt>
                <c:pt idx="9443">
                  <c:v>-0.65121899999999999</c:v>
                </c:pt>
                <c:pt idx="9444">
                  <c:v>-0.85416999999999998</c:v>
                </c:pt>
                <c:pt idx="9445">
                  <c:v>0.34609299999999998</c:v>
                </c:pt>
                <c:pt idx="9446">
                  <c:v>-1.4747699999999999</c:v>
                </c:pt>
                <c:pt idx="9447">
                  <c:v>0.327598</c:v>
                </c:pt>
                <c:pt idx="9448">
                  <c:v>7.7785999999999994E-2</c:v>
                </c:pt>
                <c:pt idx="9449">
                  <c:v>-8.7942000000000006E-2</c:v>
                </c:pt>
                <c:pt idx="9450">
                  <c:v>-0.76300000000000001</c:v>
                </c:pt>
                <c:pt idx="9451">
                  <c:v>-0.77931899999999998</c:v>
                </c:pt>
                <c:pt idx="9452">
                  <c:v>-0.89859100000000003</c:v>
                </c:pt>
                <c:pt idx="9453">
                  <c:v>-0.56524700000000005</c:v>
                </c:pt>
                <c:pt idx="9454">
                  <c:v>0.32189400000000001</c:v>
                </c:pt>
                <c:pt idx="9455">
                  <c:v>-0.63258800000000004</c:v>
                </c:pt>
                <c:pt idx="9456">
                  <c:v>-0.60794199999999998</c:v>
                </c:pt>
                <c:pt idx="9457">
                  <c:v>-0.38402599999999998</c:v>
                </c:pt>
                <c:pt idx="9458">
                  <c:v>-0.76834800000000003</c:v>
                </c:pt>
                <c:pt idx="9459">
                  <c:v>0.24123</c:v>
                </c:pt>
                <c:pt idx="9460">
                  <c:v>-1.1464300000000001</c:v>
                </c:pt>
                <c:pt idx="9461">
                  <c:v>-0.234323</c:v>
                </c:pt>
                <c:pt idx="9462">
                  <c:v>0.60330099999999998</c:v>
                </c:pt>
                <c:pt idx="9463">
                  <c:v>-0.41593200000000002</c:v>
                </c:pt>
                <c:pt idx="9464">
                  <c:v>-0.26554699999999998</c:v>
                </c:pt>
                <c:pt idx="9465">
                  <c:v>-1.12229</c:v>
                </c:pt>
                <c:pt idx="9466">
                  <c:v>0.60002500000000003</c:v>
                </c:pt>
                <c:pt idx="9467">
                  <c:v>0.28578900000000002</c:v>
                </c:pt>
                <c:pt idx="9468">
                  <c:v>-0.85267700000000002</c:v>
                </c:pt>
                <c:pt idx="9469">
                  <c:v>-0.960677</c:v>
                </c:pt>
                <c:pt idx="9470">
                  <c:v>-1.2856399999999999</c:v>
                </c:pt>
                <c:pt idx="9471">
                  <c:v>-0.10311099999999999</c:v>
                </c:pt>
                <c:pt idx="9472">
                  <c:v>-3.4196999999999998E-2</c:v>
                </c:pt>
                <c:pt idx="9473">
                  <c:v>-1.6766399999999999</c:v>
                </c:pt>
                <c:pt idx="9474">
                  <c:v>-0.30833500000000003</c:v>
                </c:pt>
                <c:pt idx="9475">
                  <c:v>0.48756699999999997</c:v>
                </c:pt>
                <c:pt idx="9476">
                  <c:v>-1.5231600000000001</c:v>
                </c:pt>
                <c:pt idx="9477">
                  <c:v>0.149835</c:v>
                </c:pt>
                <c:pt idx="9478">
                  <c:v>0.191939</c:v>
                </c:pt>
                <c:pt idx="9479">
                  <c:v>-1.0375799999999999</c:v>
                </c:pt>
                <c:pt idx="9480">
                  <c:v>-2.9333999999999999E-2</c:v>
                </c:pt>
                <c:pt idx="9481">
                  <c:v>-0.31368000000000001</c:v>
                </c:pt>
                <c:pt idx="9482">
                  <c:v>-0.172539</c:v>
                </c:pt>
                <c:pt idx="9483">
                  <c:v>-1.09033</c:v>
                </c:pt>
                <c:pt idx="9484">
                  <c:v>-0.11648600000000001</c:v>
                </c:pt>
                <c:pt idx="9485">
                  <c:v>-1.1482399999999999</c:v>
                </c:pt>
                <c:pt idx="9486">
                  <c:v>-0.319137</c:v>
                </c:pt>
                <c:pt idx="9487">
                  <c:v>-0.44293900000000003</c:v>
                </c:pt>
                <c:pt idx="9488">
                  <c:v>-0.78986599999999996</c:v>
                </c:pt>
                <c:pt idx="9489">
                  <c:v>-0.696573</c:v>
                </c:pt>
                <c:pt idx="9490">
                  <c:v>0.102397</c:v>
                </c:pt>
                <c:pt idx="9491">
                  <c:v>-1.0523899999999999</c:v>
                </c:pt>
                <c:pt idx="9492">
                  <c:v>-0.87085400000000002</c:v>
                </c:pt>
                <c:pt idx="9493">
                  <c:v>-0.672427</c:v>
                </c:pt>
                <c:pt idx="9494">
                  <c:v>-0.56153699999999995</c:v>
                </c:pt>
                <c:pt idx="9495">
                  <c:v>-0.39422400000000002</c:v>
                </c:pt>
                <c:pt idx="9496">
                  <c:v>-1.1133999999999999</c:v>
                </c:pt>
                <c:pt idx="9497">
                  <c:v>-0.924705</c:v>
                </c:pt>
                <c:pt idx="9498">
                  <c:v>-0.35938599999999998</c:v>
                </c:pt>
                <c:pt idx="9499">
                  <c:v>-0.14008799999999999</c:v>
                </c:pt>
                <c:pt idx="9500">
                  <c:v>-0.92064599999999996</c:v>
                </c:pt>
                <c:pt idx="9501">
                  <c:v>-0.36142099999999999</c:v>
                </c:pt>
                <c:pt idx="9502">
                  <c:v>-0.49455199999999999</c:v>
                </c:pt>
                <c:pt idx="9503">
                  <c:v>-0.33597199999999999</c:v>
                </c:pt>
                <c:pt idx="9504">
                  <c:v>1.2181200000000001</c:v>
                </c:pt>
                <c:pt idx="9505">
                  <c:v>-1.7041200000000001</c:v>
                </c:pt>
                <c:pt idx="9506">
                  <c:v>-0.46317000000000003</c:v>
                </c:pt>
                <c:pt idx="9507">
                  <c:v>0.25525900000000001</c:v>
                </c:pt>
                <c:pt idx="9508">
                  <c:v>0.75375099999999995</c:v>
                </c:pt>
                <c:pt idx="9509">
                  <c:v>0.52957100000000001</c:v>
                </c:pt>
                <c:pt idx="9510">
                  <c:v>-0.95553999999999994</c:v>
                </c:pt>
                <c:pt idx="9511">
                  <c:v>0.80125000000000002</c:v>
                </c:pt>
                <c:pt idx="9512">
                  <c:v>-0.919095</c:v>
                </c:pt>
                <c:pt idx="9513">
                  <c:v>-0.29790800000000001</c:v>
                </c:pt>
                <c:pt idx="9514">
                  <c:v>0.74811399999999995</c:v>
                </c:pt>
                <c:pt idx="9515">
                  <c:v>1.4262300000000001</c:v>
                </c:pt>
                <c:pt idx="9516">
                  <c:v>0.28805500000000001</c:v>
                </c:pt>
                <c:pt idx="9517">
                  <c:v>0.49575799999999998</c:v>
                </c:pt>
                <c:pt idx="9518">
                  <c:v>-1.5158100000000001</c:v>
                </c:pt>
                <c:pt idx="9519">
                  <c:v>-1.9493100000000001</c:v>
                </c:pt>
                <c:pt idx="9520">
                  <c:v>-5.4774999999999997E-2</c:v>
                </c:pt>
                <c:pt idx="9521">
                  <c:v>-0.59997599999999995</c:v>
                </c:pt>
                <c:pt idx="9522">
                  <c:v>2.8653000000000001E-2</c:v>
                </c:pt>
                <c:pt idx="9523">
                  <c:v>0.23133500000000001</c:v>
                </c:pt>
                <c:pt idx="9524">
                  <c:v>0.23993500000000001</c:v>
                </c:pt>
                <c:pt idx="9525">
                  <c:v>-0.57718000000000003</c:v>
                </c:pt>
                <c:pt idx="9526">
                  <c:v>-0.91212700000000002</c:v>
                </c:pt>
                <c:pt idx="9527">
                  <c:v>2.6904999999999998E-2</c:v>
                </c:pt>
                <c:pt idx="9528">
                  <c:v>-0.92929399999999995</c:v>
                </c:pt>
                <c:pt idx="9529">
                  <c:v>0.27603699999999998</c:v>
                </c:pt>
                <c:pt idx="9530">
                  <c:v>-0.119463</c:v>
                </c:pt>
                <c:pt idx="9531">
                  <c:v>0.255994</c:v>
                </c:pt>
                <c:pt idx="9532">
                  <c:v>-0.195882</c:v>
                </c:pt>
                <c:pt idx="9533">
                  <c:v>-8.9301000000000005E-2</c:v>
                </c:pt>
                <c:pt idx="9534">
                  <c:v>-0.269733</c:v>
                </c:pt>
                <c:pt idx="9535">
                  <c:v>-1.83203</c:v>
                </c:pt>
                <c:pt idx="9536">
                  <c:v>5.1506999999999997E-2</c:v>
                </c:pt>
                <c:pt idx="9537">
                  <c:v>-1.4829600000000001</c:v>
                </c:pt>
                <c:pt idx="9538">
                  <c:v>0.18065999999999999</c:v>
                </c:pt>
                <c:pt idx="9539">
                  <c:v>-1.0162100000000001</c:v>
                </c:pt>
                <c:pt idx="9540">
                  <c:v>-1.02617</c:v>
                </c:pt>
                <c:pt idx="9541">
                  <c:v>0.115921</c:v>
                </c:pt>
                <c:pt idx="9542">
                  <c:v>-6.1619999999999999E-3</c:v>
                </c:pt>
                <c:pt idx="9543">
                  <c:v>-0.83153299999999997</c:v>
                </c:pt>
                <c:pt idx="9544">
                  <c:v>-0.28313100000000002</c:v>
                </c:pt>
                <c:pt idx="9545">
                  <c:v>-1.60267</c:v>
                </c:pt>
                <c:pt idx="9546">
                  <c:v>-1.0320199999999999</c:v>
                </c:pt>
                <c:pt idx="9547">
                  <c:v>0.69046099999999999</c:v>
                </c:pt>
                <c:pt idx="9548">
                  <c:v>-0.81662999999999997</c:v>
                </c:pt>
                <c:pt idx="9549">
                  <c:v>-0.121722</c:v>
                </c:pt>
                <c:pt idx="9550">
                  <c:v>1.1888000000000001</c:v>
                </c:pt>
                <c:pt idx="9551">
                  <c:v>0.57014500000000001</c:v>
                </c:pt>
                <c:pt idx="9552">
                  <c:v>0.58451299999999995</c:v>
                </c:pt>
                <c:pt idx="9553">
                  <c:v>0.121185</c:v>
                </c:pt>
                <c:pt idx="9554">
                  <c:v>0.65643300000000004</c:v>
                </c:pt>
                <c:pt idx="9555">
                  <c:v>0.74475599999999997</c:v>
                </c:pt>
                <c:pt idx="9556">
                  <c:v>0.231325</c:v>
                </c:pt>
                <c:pt idx="9557">
                  <c:v>0.49851200000000001</c:v>
                </c:pt>
                <c:pt idx="9558">
                  <c:v>0.73741400000000001</c:v>
                </c:pt>
                <c:pt idx="9559">
                  <c:v>-0.26169799999999999</c:v>
                </c:pt>
                <c:pt idx="9560">
                  <c:v>1.26498</c:v>
                </c:pt>
                <c:pt idx="9561">
                  <c:v>0.35752200000000001</c:v>
                </c:pt>
                <c:pt idx="9562">
                  <c:v>1.08527</c:v>
                </c:pt>
                <c:pt idx="9563">
                  <c:v>0.68764000000000003</c:v>
                </c:pt>
                <c:pt idx="9564">
                  <c:v>-0.89156000000000002</c:v>
                </c:pt>
                <c:pt idx="9565">
                  <c:v>0.78542199999999995</c:v>
                </c:pt>
                <c:pt idx="9566">
                  <c:v>1.40272</c:v>
                </c:pt>
                <c:pt idx="9567">
                  <c:v>-0.347493</c:v>
                </c:pt>
                <c:pt idx="9568">
                  <c:v>0.19792999999999999</c:v>
                </c:pt>
                <c:pt idx="9569">
                  <c:v>0.32441700000000001</c:v>
                </c:pt>
                <c:pt idx="9570">
                  <c:v>1.1733800000000001</c:v>
                </c:pt>
                <c:pt idx="9571">
                  <c:v>0.18515899999999999</c:v>
                </c:pt>
                <c:pt idx="9572">
                  <c:v>1.1077900000000001</c:v>
                </c:pt>
                <c:pt idx="9573">
                  <c:v>0.76669699999999996</c:v>
                </c:pt>
                <c:pt idx="9574">
                  <c:v>0.57249899999999998</c:v>
                </c:pt>
                <c:pt idx="9575">
                  <c:v>0.144623</c:v>
                </c:pt>
                <c:pt idx="9576">
                  <c:v>8.1083000000000002E-2</c:v>
                </c:pt>
                <c:pt idx="9577">
                  <c:v>-0.70347499999999996</c:v>
                </c:pt>
                <c:pt idx="9578">
                  <c:v>0.158577</c:v>
                </c:pt>
                <c:pt idx="9579">
                  <c:v>-1.2542599999999999</c:v>
                </c:pt>
                <c:pt idx="9580">
                  <c:v>-1.0529599999999999</c:v>
                </c:pt>
                <c:pt idx="9581">
                  <c:v>-0.95723599999999998</c:v>
                </c:pt>
                <c:pt idx="9582">
                  <c:v>-0.24954200000000001</c:v>
                </c:pt>
                <c:pt idx="9583">
                  <c:v>-1.2654099999999999</c:v>
                </c:pt>
                <c:pt idx="9584">
                  <c:v>-0.85925799999999997</c:v>
                </c:pt>
                <c:pt idx="9585">
                  <c:v>-1.1706099999999999</c:v>
                </c:pt>
                <c:pt idx="9586">
                  <c:v>0.31548999999999999</c:v>
                </c:pt>
                <c:pt idx="9587">
                  <c:v>-0.92941300000000004</c:v>
                </c:pt>
                <c:pt idx="9588">
                  <c:v>0.103829</c:v>
                </c:pt>
                <c:pt idx="9589">
                  <c:v>-0.52593999999999996</c:v>
                </c:pt>
                <c:pt idx="9590">
                  <c:v>-1.0665800000000001</c:v>
                </c:pt>
                <c:pt idx="9591">
                  <c:v>-0.284937</c:v>
                </c:pt>
                <c:pt idx="9592">
                  <c:v>0.76942299999999997</c:v>
                </c:pt>
                <c:pt idx="9593">
                  <c:v>-0.15828</c:v>
                </c:pt>
                <c:pt idx="9594">
                  <c:v>6.6235000000000002E-2</c:v>
                </c:pt>
                <c:pt idx="9595">
                  <c:v>-1.04451</c:v>
                </c:pt>
                <c:pt idx="9596">
                  <c:v>-0.65287099999999998</c:v>
                </c:pt>
                <c:pt idx="9597">
                  <c:v>1.2020200000000001</c:v>
                </c:pt>
                <c:pt idx="9598">
                  <c:v>-0.28866000000000003</c:v>
                </c:pt>
                <c:pt idx="9599">
                  <c:v>-0.68478499999999998</c:v>
                </c:pt>
                <c:pt idx="9600">
                  <c:v>-1.0170999999999999</c:v>
                </c:pt>
                <c:pt idx="9601">
                  <c:v>0.96204299999999998</c:v>
                </c:pt>
                <c:pt idx="9602">
                  <c:v>-0.21882599999999999</c:v>
                </c:pt>
                <c:pt idx="9603">
                  <c:v>5.8271000000000003E-2</c:v>
                </c:pt>
                <c:pt idx="9604">
                  <c:v>1.1219300000000001</c:v>
                </c:pt>
                <c:pt idx="9605">
                  <c:v>1.1806099999999999</c:v>
                </c:pt>
                <c:pt idx="9606">
                  <c:v>0.91800199999999998</c:v>
                </c:pt>
                <c:pt idx="9607">
                  <c:v>0.65824499999999997</c:v>
                </c:pt>
                <c:pt idx="9608">
                  <c:v>2.9104999999999999E-2</c:v>
                </c:pt>
                <c:pt idx="9609">
                  <c:v>0.57263399999999998</c:v>
                </c:pt>
                <c:pt idx="9610">
                  <c:v>0.51811600000000002</c:v>
                </c:pt>
                <c:pt idx="9611">
                  <c:v>1.1744000000000001</c:v>
                </c:pt>
                <c:pt idx="9612">
                  <c:v>-0.759633</c:v>
                </c:pt>
                <c:pt idx="9613">
                  <c:v>0.67626200000000003</c:v>
                </c:pt>
                <c:pt idx="9614">
                  <c:v>1.0902700000000001</c:v>
                </c:pt>
                <c:pt idx="9615">
                  <c:v>0.55696400000000001</c:v>
                </c:pt>
                <c:pt idx="9616">
                  <c:v>0.71445400000000003</c:v>
                </c:pt>
                <c:pt idx="9617">
                  <c:v>0.32043700000000003</c:v>
                </c:pt>
                <c:pt idx="9618">
                  <c:v>0.799091</c:v>
                </c:pt>
                <c:pt idx="9619">
                  <c:v>1.33894</c:v>
                </c:pt>
                <c:pt idx="9620">
                  <c:v>2.1552999999999999E-2</c:v>
                </c:pt>
                <c:pt idx="9621">
                  <c:v>-0.36956299999999997</c:v>
                </c:pt>
                <c:pt idx="9622">
                  <c:v>0.88059500000000002</c:v>
                </c:pt>
                <c:pt idx="9623">
                  <c:v>0.55854300000000001</c:v>
                </c:pt>
                <c:pt idx="9624">
                  <c:v>0.684527</c:v>
                </c:pt>
                <c:pt idx="9625">
                  <c:v>-0.33555099999999999</c:v>
                </c:pt>
                <c:pt idx="9626">
                  <c:v>-5.9721999999999997E-2</c:v>
                </c:pt>
                <c:pt idx="9627">
                  <c:v>-0.52574100000000001</c:v>
                </c:pt>
                <c:pt idx="9628">
                  <c:v>-0.70075399999999999</c:v>
                </c:pt>
                <c:pt idx="9629">
                  <c:v>1.16262</c:v>
                </c:pt>
                <c:pt idx="9630">
                  <c:v>0.99560300000000002</c:v>
                </c:pt>
                <c:pt idx="9631">
                  <c:v>0.68738100000000002</c:v>
                </c:pt>
                <c:pt idx="9632">
                  <c:v>-0.88306600000000002</c:v>
                </c:pt>
                <c:pt idx="9633">
                  <c:v>0.32838800000000001</c:v>
                </c:pt>
                <c:pt idx="9634">
                  <c:v>-0.257525</c:v>
                </c:pt>
                <c:pt idx="9635">
                  <c:v>0.72517299999999996</c:v>
                </c:pt>
                <c:pt idx="9636">
                  <c:v>0.32561499999999999</c:v>
                </c:pt>
                <c:pt idx="9637">
                  <c:v>-0.26612200000000003</c:v>
                </c:pt>
                <c:pt idx="9638">
                  <c:v>0.193192</c:v>
                </c:pt>
                <c:pt idx="9639">
                  <c:v>0.62332299999999996</c:v>
                </c:pt>
                <c:pt idx="9640">
                  <c:v>-0.27092100000000002</c:v>
                </c:pt>
                <c:pt idx="9641">
                  <c:v>0.473553</c:v>
                </c:pt>
                <c:pt idx="9642">
                  <c:v>0.77034199999999997</c:v>
                </c:pt>
                <c:pt idx="9643">
                  <c:v>0.34120499999999998</c:v>
                </c:pt>
                <c:pt idx="9644">
                  <c:v>-1.44668</c:v>
                </c:pt>
                <c:pt idx="9645">
                  <c:v>0.81409600000000004</c:v>
                </c:pt>
                <c:pt idx="9646">
                  <c:v>-1.69668</c:v>
                </c:pt>
                <c:pt idx="9647">
                  <c:v>-1.02335</c:v>
                </c:pt>
                <c:pt idx="9648">
                  <c:v>-2.2271899999999998</c:v>
                </c:pt>
                <c:pt idx="9649">
                  <c:v>0.99195299999999997</c:v>
                </c:pt>
                <c:pt idx="9650">
                  <c:v>-0.87429900000000005</c:v>
                </c:pt>
                <c:pt idx="9651">
                  <c:v>-2.32646</c:v>
                </c:pt>
                <c:pt idx="9652">
                  <c:v>-1.52597</c:v>
                </c:pt>
                <c:pt idx="9653">
                  <c:v>0.57774300000000001</c:v>
                </c:pt>
                <c:pt idx="9654">
                  <c:v>-1.3783700000000001</c:v>
                </c:pt>
                <c:pt idx="9655">
                  <c:v>-0.45984199999999997</c:v>
                </c:pt>
                <c:pt idx="9656">
                  <c:v>-2.26579</c:v>
                </c:pt>
                <c:pt idx="9657">
                  <c:v>-1.5829800000000001</c:v>
                </c:pt>
                <c:pt idx="9658">
                  <c:v>-1.1400699999999999</c:v>
                </c:pt>
                <c:pt idx="9659">
                  <c:v>0.16952300000000001</c:v>
                </c:pt>
                <c:pt idx="9660">
                  <c:v>-1.2203900000000001</c:v>
                </c:pt>
                <c:pt idx="9661">
                  <c:v>-1.93215</c:v>
                </c:pt>
                <c:pt idx="9662">
                  <c:v>-0.33538600000000002</c:v>
                </c:pt>
                <c:pt idx="9663">
                  <c:v>-2.125</c:v>
                </c:pt>
                <c:pt idx="9664">
                  <c:v>0.600943</c:v>
                </c:pt>
                <c:pt idx="9665">
                  <c:v>-0.62917800000000002</c:v>
                </c:pt>
                <c:pt idx="9666">
                  <c:v>-1.4395100000000001</c:v>
                </c:pt>
                <c:pt idx="9667">
                  <c:v>-0.605908</c:v>
                </c:pt>
                <c:pt idx="9668">
                  <c:v>-0.441888</c:v>
                </c:pt>
                <c:pt idx="9669">
                  <c:v>-0.136041</c:v>
                </c:pt>
                <c:pt idx="9670">
                  <c:v>0.73411199999999999</c:v>
                </c:pt>
                <c:pt idx="9671">
                  <c:v>0.43230800000000003</c:v>
                </c:pt>
                <c:pt idx="9672">
                  <c:v>0.28617300000000001</c:v>
                </c:pt>
                <c:pt idx="9673">
                  <c:v>0.55396400000000001</c:v>
                </c:pt>
                <c:pt idx="9674">
                  <c:v>0.76223200000000002</c:v>
                </c:pt>
                <c:pt idx="9675">
                  <c:v>-1.17635</c:v>
                </c:pt>
                <c:pt idx="9676">
                  <c:v>-0.23426</c:v>
                </c:pt>
                <c:pt idx="9677">
                  <c:v>-0.422485</c:v>
                </c:pt>
                <c:pt idx="9678">
                  <c:v>0.68309900000000001</c:v>
                </c:pt>
                <c:pt idx="9679">
                  <c:v>0.27608700000000003</c:v>
                </c:pt>
                <c:pt idx="9680">
                  <c:v>-0.45439499999999999</c:v>
                </c:pt>
                <c:pt idx="9681">
                  <c:v>-0.121862</c:v>
                </c:pt>
                <c:pt idx="9682">
                  <c:v>-9.2953999999999995E-2</c:v>
                </c:pt>
                <c:pt idx="9683">
                  <c:v>-0.139123</c:v>
                </c:pt>
                <c:pt idx="9684">
                  <c:v>0.58929600000000004</c:v>
                </c:pt>
                <c:pt idx="9685">
                  <c:v>0.54290799999999995</c:v>
                </c:pt>
                <c:pt idx="9686">
                  <c:v>0.54130699999999998</c:v>
                </c:pt>
                <c:pt idx="9687">
                  <c:v>1.05538</c:v>
                </c:pt>
                <c:pt idx="9688">
                  <c:v>0.56949899999999998</c:v>
                </c:pt>
                <c:pt idx="9689">
                  <c:v>-1.4231400000000001</c:v>
                </c:pt>
                <c:pt idx="9690">
                  <c:v>0.599078</c:v>
                </c:pt>
                <c:pt idx="9691">
                  <c:v>-0.20844799999999999</c:v>
                </c:pt>
                <c:pt idx="9692">
                  <c:v>9.7999999999999997E-5</c:v>
                </c:pt>
                <c:pt idx="9693">
                  <c:v>-0.82408400000000004</c:v>
                </c:pt>
                <c:pt idx="9694">
                  <c:v>-0.58635199999999998</c:v>
                </c:pt>
                <c:pt idx="9695">
                  <c:v>-0.516123</c:v>
                </c:pt>
                <c:pt idx="9696">
                  <c:v>0.37024400000000002</c:v>
                </c:pt>
                <c:pt idx="9697">
                  <c:v>0.10421800000000001</c:v>
                </c:pt>
                <c:pt idx="9698">
                  <c:v>-1.3971800000000001</c:v>
                </c:pt>
                <c:pt idx="9699">
                  <c:v>0.80819700000000005</c:v>
                </c:pt>
                <c:pt idx="9700">
                  <c:v>0.41444599999999998</c:v>
                </c:pt>
                <c:pt idx="9701">
                  <c:v>0.76417400000000002</c:v>
                </c:pt>
                <c:pt idx="9702">
                  <c:v>1.0035000000000001</c:v>
                </c:pt>
                <c:pt idx="9703">
                  <c:v>-0.42255900000000002</c:v>
                </c:pt>
                <c:pt idx="9704">
                  <c:v>0.77410800000000002</c:v>
                </c:pt>
                <c:pt idx="9705">
                  <c:v>0.44923400000000002</c:v>
                </c:pt>
                <c:pt idx="9706">
                  <c:v>-6.7250000000000001E-3</c:v>
                </c:pt>
                <c:pt idx="9707">
                  <c:v>0.33515200000000001</c:v>
                </c:pt>
                <c:pt idx="9708">
                  <c:v>0.82215800000000006</c:v>
                </c:pt>
                <c:pt idx="9709">
                  <c:v>-8.1281999999999993E-2</c:v>
                </c:pt>
                <c:pt idx="9710">
                  <c:v>1.2233099999999999</c:v>
                </c:pt>
                <c:pt idx="9711">
                  <c:v>0.558832</c:v>
                </c:pt>
                <c:pt idx="9712">
                  <c:v>0.73916700000000002</c:v>
                </c:pt>
                <c:pt idx="9713">
                  <c:v>-7.6654E-2</c:v>
                </c:pt>
                <c:pt idx="9714">
                  <c:v>-0.10882500000000001</c:v>
                </c:pt>
                <c:pt idx="9715">
                  <c:v>0.57482599999999995</c:v>
                </c:pt>
                <c:pt idx="9716">
                  <c:v>0.60422399999999998</c:v>
                </c:pt>
                <c:pt idx="9717">
                  <c:v>0.88566599999999995</c:v>
                </c:pt>
                <c:pt idx="9718">
                  <c:v>0.20724200000000001</c:v>
                </c:pt>
                <c:pt idx="9719">
                  <c:v>0.72831999999999997</c:v>
                </c:pt>
                <c:pt idx="9720">
                  <c:v>-0.328652</c:v>
                </c:pt>
                <c:pt idx="9721">
                  <c:v>-0.80120199999999997</c:v>
                </c:pt>
                <c:pt idx="9722">
                  <c:v>0.15831100000000001</c:v>
                </c:pt>
                <c:pt idx="9723">
                  <c:v>1.1782900000000001</c:v>
                </c:pt>
                <c:pt idx="9724">
                  <c:v>0.75718399999999997</c:v>
                </c:pt>
                <c:pt idx="9725">
                  <c:v>0.82638100000000003</c:v>
                </c:pt>
                <c:pt idx="9726">
                  <c:v>-0.32406299999999999</c:v>
                </c:pt>
                <c:pt idx="9727">
                  <c:v>0.28376800000000002</c:v>
                </c:pt>
                <c:pt idx="9728">
                  <c:v>-0.49140200000000001</c:v>
                </c:pt>
                <c:pt idx="9729">
                  <c:v>-0.149753</c:v>
                </c:pt>
                <c:pt idx="9730">
                  <c:v>1.1415E-2</c:v>
                </c:pt>
                <c:pt idx="9731">
                  <c:v>-0.491732</c:v>
                </c:pt>
                <c:pt idx="9732">
                  <c:v>0.17290900000000001</c:v>
                </c:pt>
                <c:pt idx="9733">
                  <c:v>-1.1980500000000001</c:v>
                </c:pt>
                <c:pt idx="9734">
                  <c:v>-0.78729400000000005</c:v>
                </c:pt>
                <c:pt idx="9735">
                  <c:v>0.21743399999999999</c:v>
                </c:pt>
                <c:pt idx="9736">
                  <c:v>-0.32307599999999997</c:v>
                </c:pt>
                <c:pt idx="9737">
                  <c:v>-0.22180800000000001</c:v>
                </c:pt>
                <c:pt idx="9738">
                  <c:v>-0.75980400000000003</c:v>
                </c:pt>
                <c:pt idx="9739">
                  <c:v>-0.37322300000000003</c:v>
                </c:pt>
                <c:pt idx="9740">
                  <c:v>-0.116955</c:v>
                </c:pt>
                <c:pt idx="9741">
                  <c:v>0.115976</c:v>
                </c:pt>
                <c:pt idx="9742">
                  <c:v>1.3070900000000001</c:v>
                </c:pt>
                <c:pt idx="9743">
                  <c:v>-0.85608099999999998</c:v>
                </c:pt>
                <c:pt idx="9744">
                  <c:v>-0.790215</c:v>
                </c:pt>
                <c:pt idx="9745">
                  <c:v>-0.317166</c:v>
                </c:pt>
                <c:pt idx="9746">
                  <c:v>-0.60381200000000002</c:v>
                </c:pt>
                <c:pt idx="9747">
                  <c:v>0.177677</c:v>
                </c:pt>
                <c:pt idx="9748">
                  <c:v>0.68840500000000004</c:v>
                </c:pt>
                <c:pt idx="9749">
                  <c:v>-1.1434</c:v>
                </c:pt>
                <c:pt idx="9750">
                  <c:v>-0.91037000000000001</c:v>
                </c:pt>
                <c:pt idx="9751">
                  <c:v>0.67031099999999999</c:v>
                </c:pt>
                <c:pt idx="9752">
                  <c:v>1.7856E-2</c:v>
                </c:pt>
                <c:pt idx="9753">
                  <c:v>-0.39304600000000001</c:v>
                </c:pt>
                <c:pt idx="9754">
                  <c:v>0.21556800000000001</c:v>
                </c:pt>
                <c:pt idx="9755">
                  <c:v>9.9945999999999993E-2</c:v>
                </c:pt>
                <c:pt idx="9756">
                  <c:v>0.448492</c:v>
                </c:pt>
                <c:pt idx="9757">
                  <c:v>-0.151064</c:v>
                </c:pt>
                <c:pt idx="9758">
                  <c:v>0.64666999999999997</c:v>
                </c:pt>
                <c:pt idx="9759">
                  <c:v>-0.68123699999999998</c:v>
                </c:pt>
                <c:pt idx="9760">
                  <c:v>-0.81295300000000004</c:v>
                </c:pt>
                <c:pt idx="9761">
                  <c:v>0.33021200000000001</c:v>
                </c:pt>
                <c:pt idx="9762">
                  <c:v>0.227634</c:v>
                </c:pt>
                <c:pt idx="9763">
                  <c:v>-0.65163400000000005</c:v>
                </c:pt>
                <c:pt idx="9764">
                  <c:v>-3.0259999999999999E-2</c:v>
                </c:pt>
                <c:pt idx="9765">
                  <c:v>1.2481599999999999</c:v>
                </c:pt>
                <c:pt idx="9766">
                  <c:v>-0.38347999999999999</c:v>
                </c:pt>
                <c:pt idx="9767">
                  <c:v>-0.52366299999999999</c:v>
                </c:pt>
                <c:pt idx="9768">
                  <c:v>0.82016100000000003</c:v>
                </c:pt>
                <c:pt idx="9769">
                  <c:v>0.79361400000000004</c:v>
                </c:pt>
                <c:pt idx="9770">
                  <c:v>-0.88374799999999998</c:v>
                </c:pt>
                <c:pt idx="9771">
                  <c:v>-0.17278099999999999</c:v>
                </c:pt>
                <c:pt idx="9772">
                  <c:v>0.48801</c:v>
                </c:pt>
                <c:pt idx="9773">
                  <c:v>0.38041999999999998</c:v>
                </c:pt>
                <c:pt idx="9774">
                  <c:v>-1.4910300000000001</c:v>
                </c:pt>
                <c:pt idx="9775">
                  <c:v>-1.1733800000000001</c:v>
                </c:pt>
                <c:pt idx="9776">
                  <c:v>0.114047</c:v>
                </c:pt>
                <c:pt idx="9777">
                  <c:v>0.90824400000000005</c:v>
                </c:pt>
                <c:pt idx="9778">
                  <c:v>-0.61527500000000002</c:v>
                </c:pt>
                <c:pt idx="9779">
                  <c:v>6.3455999999999999E-2</c:v>
                </c:pt>
                <c:pt idx="9780">
                  <c:v>0.60050700000000001</c:v>
                </c:pt>
                <c:pt idx="9781">
                  <c:v>-0.109435</c:v>
                </c:pt>
                <c:pt idx="9782">
                  <c:v>0.595275</c:v>
                </c:pt>
                <c:pt idx="9783">
                  <c:v>-0.39365299999999998</c:v>
                </c:pt>
                <c:pt idx="9784">
                  <c:v>-0.59058600000000006</c:v>
                </c:pt>
                <c:pt idx="9785">
                  <c:v>0.103699</c:v>
                </c:pt>
                <c:pt idx="9786">
                  <c:v>0.92206699999999997</c:v>
                </c:pt>
                <c:pt idx="9787">
                  <c:v>1.25091</c:v>
                </c:pt>
                <c:pt idx="9788">
                  <c:v>0.56284400000000001</c:v>
                </c:pt>
                <c:pt idx="9789">
                  <c:v>-0.27776000000000001</c:v>
                </c:pt>
                <c:pt idx="9790">
                  <c:v>-0.308083</c:v>
                </c:pt>
                <c:pt idx="9791">
                  <c:v>-1.05863</c:v>
                </c:pt>
                <c:pt idx="9792">
                  <c:v>-1.36351</c:v>
                </c:pt>
                <c:pt idx="9793">
                  <c:v>0.94643999999999995</c:v>
                </c:pt>
                <c:pt idx="9794">
                  <c:v>-5.1677000000000001E-2</c:v>
                </c:pt>
                <c:pt idx="9795">
                  <c:v>-1.3971800000000001</c:v>
                </c:pt>
                <c:pt idx="9796">
                  <c:v>-0.123685</c:v>
                </c:pt>
                <c:pt idx="9797">
                  <c:v>0.48255799999999999</c:v>
                </c:pt>
                <c:pt idx="9798">
                  <c:v>-0.510737</c:v>
                </c:pt>
                <c:pt idx="9799">
                  <c:v>-0.83601000000000003</c:v>
                </c:pt>
                <c:pt idx="9800">
                  <c:v>3.1610000000000002E-3</c:v>
                </c:pt>
                <c:pt idx="9801">
                  <c:v>0.30596000000000001</c:v>
                </c:pt>
                <c:pt idx="9802">
                  <c:v>1.0507</c:v>
                </c:pt>
                <c:pt idx="9803">
                  <c:v>-0.87335700000000005</c:v>
                </c:pt>
                <c:pt idx="9804">
                  <c:v>0.47205799999999998</c:v>
                </c:pt>
                <c:pt idx="9805">
                  <c:v>1.27654</c:v>
                </c:pt>
                <c:pt idx="9806">
                  <c:v>0.80476099999999995</c:v>
                </c:pt>
                <c:pt idx="9807">
                  <c:v>-0.47438200000000003</c:v>
                </c:pt>
                <c:pt idx="9808">
                  <c:v>0.63321000000000005</c:v>
                </c:pt>
                <c:pt idx="9809">
                  <c:v>0.25393100000000002</c:v>
                </c:pt>
                <c:pt idx="9810">
                  <c:v>-0.54454999999999998</c:v>
                </c:pt>
                <c:pt idx="9811">
                  <c:v>-0.6472</c:v>
                </c:pt>
                <c:pt idx="9812">
                  <c:v>-0.63752799999999998</c:v>
                </c:pt>
                <c:pt idx="9813">
                  <c:v>-1.9702200000000001</c:v>
                </c:pt>
                <c:pt idx="9814">
                  <c:v>-0.28449799999999997</c:v>
                </c:pt>
                <c:pt idx="9815">
                  <c:v>-0.356655</c:v>
                </c:pt>
                <c:pt idx="9816">
                  <c:v>-0.76105599999999995</c:v>
                </c:pt>
                <c:pt idx="9817">
                  <c:v>-0.23680100000000001</c:v>
                </c:pt>
                <c:pt idx="9818">
                  <c:v>0.411389</c:v>
                </c:pt>
                <c:pt idx="9819">
                  <c:v>1.1770400000000001</c:v>
                </c:pt>
                <c:pt idx="9820">
                  <c:v>4.0272000000000002E-2</c:v>
                </c:pt>
                <c:pt idx="9821">
                  <c:v>-0.32225700000000002</c:v>
                </c:pt>
                <c:pt idx="9822">
                  <c:v>0.59826599999999996</c:v>
                </c:pt>
                <c:pt idx="9823">
                  <c:v>-0.51654</c:v>
                </c:pt>
                <c:pt idx="9824">
                  <c:v>-0.36312699999999998</c:v>
                </c:pt>
                <c:pt idx="9825">
                  <c:v>-0.74572400000000005</c:v>
                </c:pt>
                <c:pt idx="9826">
                  <c:v>-0.62048400000000004</c:v>
                </c:pt>
                <c:pt idx="9827">
                  <c:v>0.34646199999999999</c:v>
                </c:pt>
                <c:pt idx="9828">
                  <c:v>-0.504305</c:v>
                </c:pt>
                <c:pt idx="9829">
                  <c:v>-2.3014E-2</c:v>
                </c:pt>
                <c:pt idx="9830">
                  <c:v>9.3592999999999996E-2</c:v>
                </c:pt>
                <c:pt idx="9831">
                  <c:v>-0.88346000000000002</c:v>
                </c:pt>
                <c:pt idx="9832">
                  <c:v>0.28698899999999999</c:v>
                </c:pt>
                <c:pt idx="9833">
                  <c:v>-0.343773</c:v>
                </c:pt>
                <c:pt idx="9834">
                  <c:v>5.5419999999999997E-2</c:v>
                </c:pt>
                <c:pt idx="9835">
                  <c:v>-0.88493699999999997</c:v>
                </c:pt>
                <c:pt idx="9836">
                  <c:v>0.14704600000000001</c:v>
                </c:pt>
                <c:pt idx="9837">
                  <c:v>-1.3351999999999999</c:v>
                </c:pt>
                <c:pt idx="9838">
                  <c:v>0.18016599999999999</c:v>
                </c:pt>
                <c:pt idx="9839">
                  <c:v>-0.69197200000000003</c:v>
                </c:pt>
                <c:pt idx="9840">
                  <c:v>-7.0763999999999994E-2</c:v>
                </c:pt>
                <c:pt idx="9841">
                  <c:v>0.50941499999999995</c:v>
                </c:pt>
                <c:pt idx="9842">
                  <c:v>-0.49870199999999998</c:v>
                </c:pt>
                <c:pt idx="9843">
                  <c:v>0.85358500000000004</c:v>
                </c:pt>
                <c:pt idx="9844">
                  <c:v>-0.25899699999999998</c:v>
                </c:pt>
                <c:pt idx="9845">
                  <c:v>0.27943600000000002</c:v>
                </c:pt>
                <c:pt idx="9846">
                  <c:v>-0.35181200000000001</c:v>
                </c:pt>
                <c:pt idx="9847">
                  <c:v>-0.197242</c:v>
                </c:pt>
                <c:pt idx="9848">
                  <c:v>-1.2381500000000001</c:v>
                </c:pt>
                <c:pt idx="9849">
                  <c:v>0.32224799999999998</c:v>
                </c:pt>
                <c:pt idx="9850">
                  <c:v>4.5276999999999998E-2</c:v>
                </c:pt>
                <c:pt idx="9851">
                  <c:v>-0.9365</c:v>
                </c:pt>
                <c:pt idx="9852">
                  <c:v>-1.4531000000000001E-2</c:v>
                </c:pt>
                <c:pt idx="9853">
                  <c:v>0.45622600000000002</c:v>
                </c:pt>
                <c:pt idx="9854">
                  <c:v>-0.19156000000000001</c:v>
                </c:pt>
                <c:pt idx="9855">
                  <c:v>-1.2612000000000001</c:v>
                </c:pt>
                <c:pt idx="9856">
                  <c:v>0.426348</c:v>
                </c:pt>
                <c:pt idx="9857">
                  <c:v>-0.87079399999999996</c:v>
                </c:pt>
                <c:pt idx="9858">
                  <c:v>-0.59686600000000001</c:v>
                </c:pt>
                <c:pt idx="9859">
                  <c:v>5.6922E-2</c:v>
                </c:pt>
                <c:pt idx="9860">
                  <c:v>0.24474399999999999</c:v>
                </c:pt>
                <c:pt idx="9861">
                  <c:v>-1.1366000000000001</c:v>
                </c:pt>
                <c:pt idx="9862">
                  <c:v>-0.26338099999999998</c:v>
                </c:pt>
                <c:pt idx="9863">
                  <c:v>-0.37213200000000002</c:v>
                </c:pt>
                <c:pt idx="9864">
                  <c:v>-0.62065999999999999</c:v>
                </c:pt>
                <c:pt idx="9865">
                  <c:v>0.59316999999999998</c:v>
                </c:pt>
                <c:pt idx="9866">
                  <c:v>0.43394899999999997</c:v>
                </c:pt>
                <c:pt idx="9867">
                  <c:v>-1.09683</c:v>
                </c:pt>
                <c:pt idx="9868">
                  <c:v>0.62982899999999997</c:v>
                </c:pt>
                <c:pt idx="9869">
                  <c:v>-0.87709999999999999</c:v>
                </c:pt>
                <c:pt idx="9870">
                  <c:v>1.8098E-2</c:v>
                </c:pt>
                <c:pt idx="9871">
                  <c:v>0.76238700000000004</c:v>
                </c:pt>
                <c:pt idx="9872">
                  <c:v>-0.39275500000000002</c:v>
                </c:pt>
                <c:pt idx="9873">
                  <c:v>-0.320131</c:v>
                </c:pt>
                <c:pt idx="9874">
                  <c:v>-0.467061</c:v>
                </c:pt>
                <c:pt idx="9875">
                  <c:v>-0.955121</c:v>
                </c:pt>
                <c:pt idx="9876">
                  <c:v>-0.47344199999999997</c:v>
                </c:pt>
                <c:pt idx="9877">
                  <c:v>0.33716200000000002</c:v>
                </c:pt>
                <c:pt idx="9878">
                  <c:v>0.26621699999999998</c:v>
                </c:pt>
                <c:pt idx="9879">
                  <c:v>-1.0548200000000001</c:v>
                </c:pt>
                <c:pt idx="9880">
                  <c:v>-0.32163000000000003</c:v>
                </c:pt>
                <c:pt idx="9881">
                  <c:v>-0.232625</c:v>
                </c:pt>
                <c:pt idx="9882">
                  <c:v>-0.10711900000000001</c:v>
                </c:pt>
                <c:pt idx="9883">
                  <c:v>0.46559400000000001</c:v>
                </c:pt>
                <c:pt idx="9884">
                  <c:v>0.97404199999999996</c:v>
                </c:pt>
                <c:pt idx="9885">
                  <c:v>0.16246099999999999</c:v>
                </c:pt>
                <c:pt idx="9886">
                  <c:v>-7.4127999999999999E-2</c:v>
                </c:pt>
                <c:pt idx="9887">
                  <c:v>0.21154899999999999</c:v>
                </c:pt>
                <c:pt idx="9888">
                  <c:v>0.33602500000000002</c:v>
                </c:pt>
                <c:pt idx="9889">
                  <c:v>-1.4280900000000001</c:v>
                </c:pt>
                <c:pt idx="9890">
                  <c:v>-0.60013899999999998</c:v>
                </c:pt>
                <c:pt idx="9891">
                  <c:v>-0.53096100000000002</c:v>
                </c:pt>
                <c:pt idx="9892">
                  <c:v>-0.64189799999999997</c:v>
                </c:pt>
                <c:pt idx="9893">
                  <c:v>0.84332399999999996</c:v>
                </c:pt>
                <c:pt idx="9894">
                  <c:v>-1.06</c:v>
                </c:pt>
                <c:pt idx="9895">
                  <c:v>0.249915</c:v>
                </c:pt>
                <c:pt idx="9896">
                  <c:v>-0.23343800000000001</c:v>
                </c:pt>
                <c:pt idx="9897">
                  <c:v>-0.488311</c:v>
                </c:pt>
                <c:pt idx="9898">
                  <c:v>0.68986899999999995</c:v>
                </c:pt>
                <c:pt idx="9899">
                  <c:v>0.67457400000000001</c:v>
                </c:pt>
                <c:pt idx="9900">
                  <c:v>-0.35107300000000002</c:v>
                </c:pt>
                <c:pt idx="9901">
                  <c:v>7.5580999999999995E-2</c:v>
                </c:pt>
                <c:pt idx="9902">
                  <c:v>0.109056</c:v>
                </c:pt>
                <c:pt idx="9903">
                  <c:v>9.3765000000000001E-2</c:v>
                </c:pt>
                <c:pt idx="9904">
                  <c:v>-0.16009200000000001</c:v>
                </c:pt>
                <c:pt idx="9905">
                  <c:v>0.43293300000000001</c:v>
                </c:pt>
                <c:pt idx="9906">
                  <c:v>-1.26631</c:v>
                </c:pt>
                <c:pt idx="9907">
                  <c:v>0.85409400000000002</c:v>
                </c:pt>
                <c:pt idx="9908">
                  <c:v>1.0318099999999999</c:v>
                </c:pt>
                <c:pt idx="9909">
                  <c:v>-0.41452499999999998</c:v>
                </c:pt>
                <c:pt idx="9910">
                  <c:v>-1.0628200000000001</c:v>
                </c:pt>
                <c:pt idx="9911">
                  <c:v>-0.34494799999999998</c:v>
                </c:pt>
                <c:pt idx="9912">
                  <c:v>-1.5935000000000001E-2</c:v>
                </c:pt>
                <c:pt idx="9913">
                  <c:v>0.31773400000000002</c:v>
                </c:pt>
                <c:pt idx="9914">
                  <c:v>-1.2376799999999999</c:v>
                </c:pt>
                <c:pt idx="9915">
                  <c:v>1.2786200000000001</c:v>
                </c:pt>
                <c:pt idx="9916">
                  <c:v>-1.389</c:v>
                </c:pt>
                <c:pt idx="9917">
                  <c:v>0.82685299999999995</c:v>
                </c:pt>
                <c:pt idx="9918">
                  <c:v>-9.6591999999999997E-2</c:v>
                </c:pt>
                <c:pt idx="9919">
                  <c:v>-3.2495000000000003E-2</c:v>
                </c:pt>
                <c:pt idx="9920">
                  <c:v>-1.66456</c:v>
                </c:pt>
                <c:pt idx="9921">
                  <c:v>0.38200699999999999</c:v>
                </c:pt>
                <c:pt idx="9922">
                  <c:v>-1.8290900000000001</c:v>
                </c:pt>
                <c:pt idx="9923">
                  <c:v>-0.85706199999999999</c:v>
                </c:pt>
                <c:pt idx="9924">
                  <c:v>-1.4798199999999999</c:v>
                </c:pt>
                <c:pt idx="9925">
                  <c:v>-0.69129700000000005</c:v>
                </c:pt>
                <c:pt idx="9926">
                  <c:v>-1.5430600000000001</c:v>
                </c:pt>
                <c:pt idx="9927">
                  <c:v>0.39296900000000001</c:v>
                </c:pt>
                <c:pt idx="9928">
                  <c:v>1.2305299999999999</c:v>
                </c:pt>
                <c:pt idx="9929">
                  <c:v>-0.56145199999999995</c:v>
                </c:pt>
                <c:pt idx="9930">
                  <c:v>-0.63454299999999997</c:v>
                </c:pt>
                <c:pt idx="9931">
                  <c:v>-0.43022500000000002</c:v>
                </c:pt>
                <c:pt idx="9932">
                  <c:v>0.41180299999999997</c:v>
                </c:pt>
                <c:pt idx="9933">
                  <c:v>0.62482800000000005</c:v>
                </c:pt>
                <c:pt idx="9934">
                  <c:v>-7.9476000000000005E-2</c:v>
                </c:pt>
                <c:pt idx="9935">
                  <c:v>1.0925000000000001E-2</c:v>
                </c:pt>
                <c:pt idx="9936">
                  <c:v>0.53977600000000003</c:v>
                </c:pt>
                <c:pt idx="9937">
                  <c:v>0.46621899999999999</c:v>
                </c:pt>
                <c:pt idx="9938">
                  <c:v>0.30827599999999999</c:v>
                </c:pt>
                <c:pt idx="9939">
                  <c:v>-0.54215500000000005</c:v>
                </c:pt>
                <c:pt idx="9940">
                  <c:v>-0.82333800000000001</c:v>
                </c:pt>
                <c:pt idx="9941">
                  <c:v>4.7787000000000003E-2</c:v>
                </c:pt>
                <c:pt idx="9942">
                  <c:v>0.72463900000000003</c:v>
                </c:pt>
                <c:pt idx="9943">
                  <c:v>-0.52522000000000002</c:v>
                </c:pt>
                <c:pt idx="9944">
                  <c:v>8.0963999999999994E-2</c:v>
                </c:pt>
                <c:pt idx="9945">
                  <c:v>0.210592</c:v>
                </c:pt>
                <c:pt idx="9946">
                  <c:v>-0.33488600000000002</c:v>
                </c:pt>
                <c:pt idx="9947">
                  <c:v>-0.26770699999999997</c:v>
                </c:pt>
                <c:pt idx="9948">
                  <c:v>0.23466600000000001</c:v>
                </c:pt>
                <c:pt idx="9949">
                  <c:v>0.81827300000000003</c:v>
                </c:pt>
                <c:pt idx="9950">
                  <c:v>0.73999400000000004</c:v>
                </c:pt>
                <c:pt idx="9951">
                  <c:v>1.35341</c:v>
                </c:pt>
                <c:pt idx="9952">
                  <c:v>0.96247799999999994</c:v>
                </c:pt>
                <c:pt idx="9953">
                  <c:v>0.56172599999999995</c:v>
                </c:pt>
                <c:pt idx="9954">
                  <c:v>0.473555</c:v>
                </c:pt>
                <c:pt idx="9955">
                  <c:v>0.37262200000000001</c:v>
                </c:pt>
                <c:pt idx="9956">
                  <c:v>1.0361E-2</c:v>
                </c:pt>
                <c:pt idx="9957">
                  <c:v>0.366919</c:v>
                </c:pt>
                <c:pt idx="9958">
                  <c:v>-0.29662699999999997</c:v>
                </c:pt>
                <c:pt idx="9959">
                  <c:v>0.31191000000000002</c:v>
                </c:pt>
                <c:pt idx="9960">
                  <c:v>0.81407700000000005</c:v>
                </c:pt>
                <c:pt idx="9961">
                  <c:v>-0.431313</c:v>
                </c:pt>
                <c:pt idx="9962">
                  <c:v>-0.66997300000000004</c:v>
                </c:pt>
                <c:pt idx="9963">
                  <c:v>-0.687056</c:v>
                </c:pt>
                <c:pt idx="9964">
                  <c:v>1.00481</c:v>
                </c:pt>
                <c:pt idx="9965">
                  <c:v>0.66790000000000005</c:v>
                </c:pt>
                <c:pt idx="9966">
                  <c:v>8.4541000000000005E-2</c:v>
                </c:pt>
                <c:pt idx="9967">
                  <c:v>-0.905389</c:v>
                </c:pt>
                <c:pt idx="9968">
                  <c:v>-0.174899</c:v>
                </c:pt>
                <c:pt idx="9969">
                  <c:v>0.63536899999999996</c:v>
                </c:pt>
                <c:pt idx="9970">
                  <c:v>0.27587699999999998</c:v>
                </c:pt>
                <c:pt idx="9971">
                  <c:v>1.04399</c:v>
                </c:pt>
                <c:pt idx="9972">
                  <c:v>1.01118</c:v>
                </c:pt>
                <c:pt idx="9973">
                  <c:v>-5.4179999999999999E-2</c:v>
                </c:pt>
                <c:pt idx="9974">
                  <c:v>-4.7711000000000003E-2</c:v>
                </c:pt>
                <c:pt idx="9975">
                  <c:v>-0.11081100000000001</c:v>
                </c:pt>
                <c:pt idx="9976">
                  <c:v>6.3945000000000002E-2</c:v>
                </c:pt>
                <c:pt idx="9977">
                  <c:v>0.70330700000000002</c:v>
                </c:pt>
                <c:pt idx="9978">
                  <c:v>9.8599999999999993E-2</c:v>
                </c:pt>
                <c:pt idx="9979">
                  <c:v>1.3347599999999999</c:v>
                </c:pt>
                <c:pt idx="9980">
                  <c:v>-0.78196100000000002</c:v>
                </c:pt>
                <c:pt idx="9981">
                  <c:v>0.93254700000000001</c:v>
                </c:pt>
                <c:pt idx="9982">
                  <c:v>1.2441599999999999</c:v>
                </c:pt>
                <c:pt idx="9983">
                  <c:v>0.38049699999999997</c:v>
                </c:pt>
                <c:pt idx="9984">
                  <c:v>-0.24204200000000001</c:v>
                </c:pt>
                <c:pt idx="9985">
                  <c:v>0.35383799999999999</c:v>
                </c:pt>
                <c:pt idx="9986">
                  <c:v>-0.39764500000000003</c:v>
                </c:pt>
                <c:pt idx="9987">
                  <c:v>-8.3375000000000005E-2</c:v>
                </c:pt>
                <c:pt idx="9988">
                  <c:v>-0.41103499999999998</c:v>
                </c:pt>
                <c:pt idx="9989">
                  <c:v>0.87640399999999996</c:v>
                </c:pt>
                <c:pt idx="9990">
                  <c:v>0.269654</c:v>
                </c:pt>
                <c:pt idx="9991">
                  <c:v>0.54091</c:v>
                </c:pt>
                <c:pt idx="9992">
                  <c:v>0.72926500000000005</c:v>
                </c:pt>
                <c:pt idx="9993">
                  <c:v>-1.16845</c:v>
                </c:pt>
                <c:pt idx="9994">
                  <c:v>4.2944999999999997E-2</c:v>
                </c:pt>
                <c:pt idx="9995">
                  <c:v>-0.29826000000000003</c:v>
                </c:pt>
                <c:pt idx="9996">
                  <c:v>-0.38476500000000002</c:v>
                </c:pt>
                <c:pt idx="9997">
                  <c:v>0.41256399999999999</c:v>
                </c:pt>
                <c:pt idx="9998">
                  <c:v>0.29508899999999999</c:v>
                </c:pt>
                <c:pt idx="9999">
                  <c:v>0.32983600000000002</c:v>
                </c:pt>
                <c:pt idx="10000">
                  <c:v>-0.179449</c:v>
                </c:pt>
                <c:pt idx="10001">
                  <c:v>0.299736</c:v>
                </c:pt>
                <c:pt idx="10002">
                  <c:v>7.8465999999999994E-2</c:v>
                </c:pt>
                <c:pt idx="10003">
                  <c:v>0.16830600000000001</c:v>
                </c:pt>
                <c:pt idx="10004">
                  <c:v>-0.36600700000000003</c:v>
                </c:pt>
                <c:pt idx="10005">
                  <c:v>0.12787999999999999</c:v>
                </c:pt>
                <c:pt idx="10006">
                  <c:v>0.60558299999999998</c:v>
                </c:pt>
                <c:pt idx="10007">
                  <c:v>0.86904700000000001</c:v>
                </c:pt>
                <c:pt idx="10008">
                  <c:v>0.48039999999999999</c:v>
                </c:pt>
                <c:pt idx="10009">
                  <c:v>4.2470000000000001E-2</c:v>
                </c:pt>
                <c:pt idx="10010">
                  <c:v>-0.196823</c:v>
                </c:pt>
                <c:pt idx="10011">
                  <c:v>7.9604999999999995E-2</c:v>
                </c:pt>
                <c:pt idx="10012">
                  <c:v>0.56898499999999996</c:v>
                </c:pt>
                <c:pt idx="10013">
                  <c:v>0.63688800000000001</c:v>
                </c:pt>
                <c:pt idx="10014">
                  <c:v>1.61852</c:v>
                </c:pt>
                <c:pt idx="10015">
                  <c:v>-0.50397800000000004</c:v>
                </c:pt>
                <c:pt idx="10016">
                  <c:v>1.1472500000000001</c:v>
                </c:pt>
                <c:pt idx="10017">
                  <c:v>-9.3497999999999998E-2</c:v>
                </c:pt>
                <c:pt idx="10018">
                  <c:v>0.22579199999999999</c:v>
                </c:pt>
                <c:pt idx="10019">
                  <c:v>0.24174399999999999</c:v>
                </c:pt>
                <c:pt idx="10020">
                  <c:v>-0.34245399999999998</c:v>
                </c:pt>
                <c:pt idx="10021">
                  <c:v>0.371199</c:v>
                </c:pt>
                <c:pt idx="10022">
                  <c:v>-1.9942000000000001E-2</c:v>
                </c:pt>
                <c:pt idx="10023">
                  <c:v>-0.199687</c:v>
                </c:pt>
                <c:pt idx="10024">
                  <c:v>0.48217500000000002</c:v>
                </c:pt>
                <c:pt idx="10025">
                  <c:v>0.950762</c:v>
                </c:pt>
                <c:pt idx="10026">
                  <c:v>1.1106400000000001</c:v>
                </c:pt>
                <c:pt idx="10027">
                  <c:v>-1.23004</c:v>
                </c:pt>
                <c:pt idx="10028">
                  <c:v>-0.71026599999999995</c:v>
                </c:pt>
                <c:pt idx="10029">
                  <c:v>0.88772099999999998</c:v>
                </c:pt>
                <c:pt idx="10030">
                  <c:v>8.4282999999999997E-2</c:v>
                </c:pt>
                <c:pt idx="10031">
                  <c:v>0.48333300000000001</c:v>
                </c:pt>
                <c:pt idx="10032">
                  <c:v>0.94922200000000001</c:v>
                </c:pt>
                <c:pt idx="10033">
                  <c:v>-0.75317400000000001</c:v>
                </c:pt>
                <c:pt idx="10034">
                  <c:v>3.2177999999999998E-2</c:v>
                </c:pt>
                <c:pt idx="10035">
                  <c:v>0.33077000000000001</c:v>
                </c:pt>
                <c:pt idx="10036">
                  <c:v>1.30877</c:v>
                </c:pt>
                <c:pt idx="10037">
                  <c:v>-1.0693699999999999</c:v>
                </c:pt>
                <c:pt idx="10038">
                  <c:v>1.15032</c:v>
                </c:pt>
                <c:pt idx="10039">
                  <c:v>-0.121944</c:v>
                </c:pt>
                <c:pt idx="10040">
                  <c:v>-1.04894</c:v>
                </c:pt>
                <c:pt idx="10041">
                  <c:v>0.55054700000000001</c:v>
                </c:pt>
                <c:pt idx="10042">
                  <c:v>-0.118036</c:v>
                </c:pt>
                <c:pt idx="10043">
                  <c:v>-0.46501599999999998</c:v>
                </c:pt>
                <c:pt idx="10044">
                  <c:v>-0.54049800000000003</c:v>
                </c:pt>
                <c:pt idx="10045">
                  <c:v>-0.24002000000000001</c:v>
                </c:pt>
                <c:pt idx="10046">
                  <c:v>0.33374399999999999</c:v>
                </c:pt>
                <c:pt idx="10047">
                  <c:v>-0.67379</c:v>
                </c:pt>
                <c:pt idx="10048">
                  <c:v>1.4681999999999999</c:v>
                </c:pt>
                <c:pt idx="10049">
                  <c:v>0.430066</c:v>
                </c:pt>
                <c:pt idx="10050">
                  <c:v>-1.2563599999999999</c:v>
                </c:pt>
                <c:pt idx="10051">
                  <c:v>0.93019499999999999</c:v>
                </c:pt>
                <c:pt idx="10052">
                  <c:v>-0.17024600000000001</c:v>
                </c:pt>
                <c:pt idx="10053">
                  <c:v>0.138796</c:v>
                </c:pt>
                <c:pt idx="10054">
                  <c:v>-4.8046999999999999E-2</c:v>
                </c:pt>
                <c:pt idx="10055">
                  <c:v>3.9028E-2</c:v>
                </c:pt>
                <c:pt idx="10056">
                  <c:v>0.17094699999999999</c:v>
                </c:pt>
                <c:pt idx="10057">
                  <c:v>-0.62998299999999996</c:v>
                </c:pt>
                <c:pt idx="10058">
                  <c:v>-9.2452999999999994E-2</c:v>
                </c:pt>
                <c:pt idx="10059">
                  <c:v>-0.854348</c:v>
                </c:pt>
                <c:pt idx="10060">
                  <c:v>-0.37317299999999998</c:v>
                </c:pt>
                <c:pt idx="10061">
                  <c:v>5.2576999999999999E-2</c:v>
                </c:pt>
                <c:pt idx="10062">
                  <c:v>-0.60034600000000005</c:v>
                </c:pt>
                <c:pt idx="10063">
                  <c:v>-1.1948099999999999</c:v>
                </c:pt>
                <c:pt idx="10064">
                  <c:v>-0.68753699999999995</c:v>
                </c:pt>
                <c:pt idx="10065">
                  <c:v>0.17682899999999999</c:v>
                </c:pt>
                <c:pt idx="10066">
                  <c:v>-6.7402000000000004E-2</c:v>
                </c:pt>
                <c:pt idx="10067">
                  <c:v>-1.00962</c:v>
                </c:pt>
                <c:pt idx="10068">
                  <c:v>-1.62175</c:v>
                </c:pt>
                <c:pt idx="10069">
                  <c:v>0.110137</c:v>
                </c:pt>
                <c:pt idx="10070">
                  <c:v>1.2537799999999999</c:v>
                </c:pt>
                <c:pt idx="10071">
                  <c:v>0.24842600000000001</c:v>
                </c:pt>
                <c:pt idx="10072">
                  <c:v>0.77923500000000001</c:v>
                </c:pt>
                <c:pt idx="10073">
                  <c:v>-1.02336</c:v>
                </c:pt>
                <c:pt idx="10074">
                  <c:v>0.28259600000000001</c:v>
                </c:pt>
                <c:pt idx="10075">
                  <c:v>-1.8466</c:v>
                </c:pt>
                <c:pt idx="10076">
                  <c:v>0.86159300000000005</c:v>
                </c:pt>
                <c:pt idx="10077">
                  <c:v>0.15593599999999999</c:v>
                </c:pt>
                <c:pt idx="10078">
                  <c:v>0.15762000000000001</c:v>
                </c:pt>
                <c:pt idx="10079">
                  <c:v>-1.3321400000000001</c:v>
                </c:pt>
                <c:pt idx="10080">
                  <c:v>0.37217899999999998</c:v>
                </c:pt>
                <c:pt idx="10081">
                  <c:v>-1.08599</c:v>
                </c:pt>
                <c:pt idx="10082">
                  <c:v>-0.90215699999999999</c:v>
                </c:pt>
                <c:pt idx="10083">
                  <c:v>1.01173</c:v>
                </c:pt>
                <c:pt idx="10084">
                  <c:v>-0.765212</c:v>
                </c:pt>
                <c:pt idx="10085">
                  <c:v>0.66676899999999995</c:v>
                </c:pt>
                <c:pt idx="10086">
                  <c:v>-1.78661</c:v>
                </c:pt>
                <c:pt idx="10087">
                  <c:v>-0.68571099999999996</c:v>
                </c:pt>
                <c:pt idx="10088">
                  <c:v>-0.18129100000000001</c:v>
                </c:pt>
                <c:pt idx="10089">
                  <c:v>0.45858900000000002</c:v>
                </c:pt>
                <c:pt idx="10090">
                  <c:v>-0.77666900000000005</c:v>
                </c:pt>
                <c:pt idx="10091">
                  <c:v>-0.99456500000000003</c:v>
                </c:pt>
                <c:pt idx="10092">
                  <c:v>0.63890899999999995</c:v>
                </c:pt>
                <c:pt idx="10093">
                  <c:v>-2.1716600000000001</c:v>
                </c:pt>
                <c:pt idx="10094">
                  <c:v>-0.58645000000000003</c:v>
                </c:pt>
                <c:pt idx="10095">
                  <c:v>-1.2751399999999999</c:v>
                </c:pt>
                <c:pt idx="10096">
                  <c:v>-1.0681099999999999</c:v>
                </c:pt>
                <c:pt idx="10097">
                  <c:v>-0.53887499999999999</c:v>
                </c:pt>
                <c:pt idx="10098">
                  <c:v>-0.17800199999999999</c:v>
                </c:pt>
                <c:pt idx="10099">
                  <c:v>-2.2334000000000001</c:v>
                </c:pt>
                <c:pt idx="10100">
                  <c:v>-1.2251700000000001</c:v>
                </c:pt>
                <c:pt idx="10101">
                  <c:v>0.35794999999999999</c:v>
                </c:pt>
                <c:pt idx="10102">
                  <c:v>6.9511000000000003E-2</c:v>
                </c:pt>
                <c:pt idx="10103">
                  <c:v>-1.0393600000000001</c:v>
                </c:pt>
                <c:pt idx="10104">
                  <c:v>0.65676100000000004</c:v>
                </c:pt>
                <c:pt idx="10105">
                  <c:v>-0.99112199999999995</c:v>
                </c:pt>
                <c:pt idx="10106">
                  <c:v>-0.88484799999999997</c:v>
                </c:pt>
                <c:pt idx="10107">
                  <c:v>0.37410700000000002</c:v>
                </c:pt>
                <c:pt idx="10108">
                  <c:v>0.48875200000000002</c:v>
                </c:pt>
                <c:pt idx="10109">
                  <c:v>0.882745</c:v>
                </c:pt>
                <c:pt idx="10110">
                  <c:v>-1.1130199999999999</c:v>
                </c:pt>
                <c:pt idx="10111">
                  <c:v>-0.275399</c:v>
                </c:pt>
                <c:pt idx="10112">
                  <c:v>-1.26529</c:v>
                </c:pt>
                <c:pt idx="10113">
                  <c:v>0.53672699999999995</c:v>
                </c:pt>
                <c:pt idx="10114">
                  <c:v>0.29797800000000002</c:v>
                </c:pt>
                <c:pt idx="10115">
                  <c:v>0.63241599999999998</c:v>
                </c:pt>
                <c:pt idx="10116">
                  <c:v>-7.7981999999999996E-2</c:v>
                </c:pt>
                <c:pt idx="10117">
                  <c:v>0.82027600000000001</c:v>
                </c:pt>
                <c:pt idx="10118">
                  <c:v>-5.7509999999999999E-2</c:v>
                </c:pt>
                <c:pt idx="10119">
                  <c:v>0.19962099999999999</c:v>
                </c:pt>
                <c:pt idx="10120">
                  <c:v>0.55692900000000001</c:v>
                </c:pt>
                <c:pt idx="10121">
                  <c:v>0.31716800000000001</c:v>
                </c:pt>
                <c:pt idx="10122">
                  <c:v>-0.30728100000000003</c:v>
                </c:pt>
                <c:pt idx="10123">
                  <c:v>-0.93135199999999996</c:v>
                </c:pt>
                <c:pt idx="10124">
                  <c:v>-0.319108</c:v>
                </c:pt>
                <c:pt idx="10125">
                  <c:v>-0.27776699999999999</c:v>
                </c:pt>
                <c:pt idx="10126">
                  <c:v>-0.130854</c:v>
                </c:pt>
                <c:pt idx="10127">
                  <c:v>-2.9333999999999999E-2</c:v>
                </c:pt>
                <c:pt idx="10128">
                  <c:v>-0.72727900000000001</c:v>
                </c:pt>
                <c:pt idx="10129">
                  <c:v>0.79732700000000001</c:v>
                </c:pt>
                <c:pt idx="10130">
                  <c:v>0.50427200000000005</c:v>
                </c:pt>
                <c:pt idx="10131">
                  <c:v>-0.30199999999999999</c:v>
                </c:pt>
                <c:pt idx="10132">
                  <c:v>5.7666000000000002E-2</c:v>
                </c:pt>
                <c:pt idx="10133">
                  <c:v>-0.19659399999999999</c:v>
                </c:pt>
                <c:pt idx="10134">
                  <c:v>-0.50974799999999998</c:v>
                </c:pt>
                <c:pt idx="10135">
                  <c:v>1.50441</c:v>
                </c:pt>
                <c:pt idx="10136">
                  <c:v>-0.21803</c:v>
                </c:pt>
                <c:pt idx="10137">
                  <c:v>-0.240012</c:v>
                </c:pt>
                <c:pt idx="10138">
                  <c:v>-0.80203000000000002</c:v>
                </c:pt>
                <c:pt idx="10139">
                  <c:v>1.50227</c:v>
                </c:pt>
                <c:pt idx="10140">
                  <c:v>1.64296</c:v>
                </c:pt>
                <c:pt idx="10141">
                  <c:v>1.2457400000000001</c:v>
                </c:pt>
                <c:pt idx="10142">
                  <c:v>0.81182600000000005</c:v>
                </c:pt>
                <c:pt idx="10143">
                  <c:v>-0.561809</c:v>
                </c:pt>
                <c:pt idx="10144">
                  <c:v>0.79010599999999998</c:v>
                </c:pt>
                <c:pt idx="10145">
                  <c:v>0.51950300000000005</c:v>
                </c:pt>
                <c:pt idx="10146">
                  <c:v>2.3336700000000001</c:v>
                </c:pt>
                <c:pt idx="10147">
                  <c:v>1.2857400000000001</c:v>
                </c:pt>
                <c:pt idx="10148">
                  <c:v>0.18003</c:v>
                </c:pt>
                <c:pt idx="10149">
                  <c:v>-1.2807299999999999</c:v>
                </c:pt>
                <c:pt idx="10150">
                  <c:v>-6.3121999999999998E-2</c:v>
                </c:pt>
                <c:pt idx="10151">
                  <c:v>1.7001999999999999</c:v>
                </c:pt>
                <c:pt idx="10152">
                  <c:v>0.52706299999999995</c:v>
                </c:pt>
                <c:pt idx="10153">
                  <c:v>0.72160100000000005</c:v>
                </c:pt>
                <c:pt idx="10154">
                  <c:v>-0.39644800000000002</c:v>
                </c:pt>
                <c:pt idx="10155">
                  <c:v>0.95740000000000003</c:v>
                </c:pt>
                <c:pt idx="10156">
                  <c:v>-0.122145</c:v>
                </c:pt>
                <c:pt idx="10157">
                  <c:v>1.5281899999999999</c:v>
                </c:pt>
                <c:pt idx="10158">
                  <c:v>0.74987700000000002</c:v>
                </c:pt>
                <c:pt idx="10159">
                  <c:v>1.5540499999999999</c:v>
                </c:pt>
                <c:pt idx="10160">
                  <c:v>0.28887000000000002</c:v>
                </c:pt>
                <c:pt idx="10161">
                  <c:v>1.44981</c:v>
                </c:pt>
                <c:pt idx="10162">
                  <c:v>0.88112400000000002</c:v>
                </c:pt>
                <c:pt idx="10163">
                  <c:v>1.2238199999999999</c:v>
                </c:pt>
                <c:pt idx="10164">
                  <c:v>-0.37866</c:v>
                </c:pt>
                <c:pt idx="10165">
                  <c:v>0.404858</c:v>
                </c:pt>
                <c:pt idx="10166">
                  <c:v>-1.4145000000000001</c:v>
                </c:pt>
                <c:pt idx="10167">
                  <c:v>0.84721100000000005</c:v>
                </c:pt>
                <c:pt idx="10168">
                  <c:v>0.49901299999999998</c:v>
                </c:pt>
                <c:pt idx="10169">
                  <c:v>0.20149900000000001</c:v>
                </c:pt>
                <c:pt idx="10170">
                  <c:v>0.66312300000000002</c:v>
                </c:pt>
                <c:pt idx="10171">
                  <c:v>1.0708</c:v>
                </c:pt>
                <c:pt idx="10172">
                  <c:v>0.88243499999999997</c:v>
                </c:pt>
                <c:pt idx="10173">
                  <c:v>-0.54416399999999998</c:v>
                </c:pt>
                <c:pt idx="10174">
                  <c:v>0.90891999999999995</c:v>
                </c:pt>
                <c:pt idx="10175">
                  <c:v>0.27793000000000001</c:v>
                </c:pt>
                <c:pt idx="10176">
                  <c:v>0.118269</c:v>
                </c:pt>
                <c:pt idx="10177">
                  <c:v>0.36736999999999997</c:v>
                </c:pt>
                <c:pt idx="10178">
                  <c:v>0.69967400000000002</c:v>
                </c:pt>
                <c:pt idx="10179">
                  <c:v>0.83306899999999995</c:v>
                </c:pt>
                <c:pt idx="10180">
                  <c:v>-0.61557700000000004</c:v>
                </c:pt>
                <c:pt idx="10181">
                  <c:v>0.34381800000000001</c:v>
                </c:pt>
                <c:pt idx="10182">
                  <c:v>0.41544300000000001</c:v>
                </c:pt>
                <c:pt idx="10183">
                  <c:v>-6.4991999999999994E-2</c:v>
                </c:pt>
                <c:pt idx="10184">
                  <c:v>-0.79376500000000005</c:v>
                </c:pt>
                <c:pt idx="10185">
                  <c:v>5.9540999999999997E-2</c:v>
                </c:pt>
                <c:pt idx="10186">
                  <c:v>0.15640999999999999</c:v>
                </c:pt>
                <c:pt idx="10187">
                  <c:v>-0.965113</c:v>
                </c:pt>
                <c:pt idx="10188">
                  <c:v>-0.48222599999999999</c:v>
                </c:pt>
                <c:pt idx="10189">
                  <c:v>-0.76472600000000002</c:v>
                </c:pt>
                <c:pt idx="10190">
                  <c:v>-0.854271</c:v>
                </c:pt>
                <c:pt idx="10191">
                  <c:v>-0.57926999999999995</c:v>
                </c:pt>
                <c:pt idx="10192">
                  <c:v>-0.13633400000000001</c:v>
                </c:pt>
                <c:pt idx="10193">
                  <c:v>0.206207</c:v>
                </c:pt>
                <c:pt idx="10194">
                  <c:v>0.174483</c:v>
                </c:pt>
                <c:pt idx="10195">
                  <c:v>-0.64934400000000003</c:v>
                </c:pt>
                <c:pt idx="10196">
                  <c:v>-0.35830899999999999</c:v>
                </c:pt>
                <c:pt idx="10197">
                  <c:v>0.436998</c:v>
                </c:pt>
                <c:pt idx="10198">
                  <c:v>-0.132496</c:v>
                </c:pt>
                <c:pt idx="10199">
                  <c:v>-7.7872999999999998E-2</c:v>
                </c:pt>
                <c:pt idx="10200">
                  <c:v>-0.73036100000000004</c:v>
                </c:pt>
                <c:pt idx="10201">
                  <c:v>-0.70486700000000002</c:v>
                </c:pt>
                <c:pt idx="10202">
                  <c:v>0.24972800000000001</c:v>
                </c:pt>
                <c:pt idx="10203">
                  <c:v>-0.74916700000000003</c:v>
                </c:pt>
                <c:pt idx="10204">
                  <c:v>0.165546</c:v>
                </c:pt>
                <c:pt idx="10205">
                  <c:v>0.35879699999999998</c:v>
                </c:pt>
                <c:pt idx="10206">
                  <c:v>-0.41448600000000002</c:v>
                </c:pt>
                <c:pt idx="10207">
                  <c:v>-0.19744500000000001</c:v>
                </c:pt>
                <c:pt idx="10208">
                  <c:v>6.2979999999999994E-2</c:v>
                </c:pt>
                <c:pt idx="10209">
                  <c:v>0.52931099999999998</c:v>
                </c:pt>
                <c:pt idx="10210">
                  <c:v>0.56634799999999996</c:v>
                </c:pt>
                <c:pt idx="10211">
                  <c:v>-1.0781000000000001E-2</c:v>
                </c:pt>
                <c:pt idx="10212">
                  <c:v>-0.29129100000000002</c:v>
                </c:pt>
                <c:pt idx="10213">
                  <c:v>0.213759</c:v>
                </c:pt>
                <c:pt idx="10214">
                  <c:v>-1.0202199999999999</c:v>
                </c:pt>
                <c:pt idx="10215">
                  <c:v>-1.05244</c:v>
                </c:pt>
                <c:pt idx="10216">
                  <c:v>1.26491</c:v>
                </c:pt>
                <c:pt idx="10217">
                  <c:v>0.39349699999999999</c:v>
                </c:pt>
                <c:pt idx="10218">
                  <c:v>-0.14846500000000001</c:v>
                </c:pt>
                <c:pt idx="10219">
                  <c:v>-0.170741</c:v>
                </c:pt>
                <c:pt idx="10220">
                  <c:v>0.66576400000000002</c:v>
                </c:pt>
                <c:pt idx="10221">
                  <c:v>-0.14749200000000001</c:v>
                </c:pt>
                <c:pt idx="10222">
                  <c:v>-0.90173700000000001</c:v>
                </c:pt>
                <c:pt idx="10223">
                  <c:v>-0.93530400000000002</c:v>
                </c:pt>
                <c:pt idx="10224">
                  <c:v>-6.4199999999999993E-2</c:v>
                </c:pt>
                <c:pt idx="10225">
                  <c:v>-0.61386200000000002</c:v>
                </c:pt>
                <c:pt idx="10226">
                  <c:v>-0.293132</c:v>
                </c:pt>
                <c:pt idx="10227">
                  <c:v>-1.04691</c:v>
                </c:pt>
                <c:pt idx="10228">
                  <c:v>-0.53692899999999999</c:v>
                </c:pt>
                <c:pt idx="10229">
                  <c:v>1.20143</c:v>
                </c:pt>
                <c:pt idx="10230">
                  <c:v>0.737649</c:v>
                </c:pt>
                <c:pt idx="10231">
                  <c:v>0.11541</c:v>
                </c:pt>
                <c:pt idx="10232">
                  <c:v>-0.21079500000000001</c:v>
                </c:pt>
                <c:pt idx="10233">
                  <c:v>-0.14593900000000001</c:v>
                </c:pt>
                <c:pt idx="10234">
                  <c:v>0.304672</c:v>
                </c:pt>
                <c:pt idx="10235">
                  <c:v>-0.79205499999999995</c:v>
                </c:pt>
                <c:pt idx="10236">
                  <c:v>-0.753085</c:v>
                </c:pt>
                <c:pt idx="10237">
                  <c:v>-0.35962699999999997</c:v>
                </c:pt>
                <c:pt idx="10238">
                  <c:v>-0.54716900000000002</c:v>
                </c:pt>
                <c:pt idx="10239">
                  <c:v>0.46135999999999999</c:v>
                </c:pt>
                <c:pt idx="10240">
                  <c:v>0.72124100000000002</c:v>
                </c:pt>
                <c:pt idx="10241">
                  <c:v>-0.245285</c:v>
                </c:pt>
                <c:pt idx="10242">
                  <c:v>-0.24812899999999999</c:v>
                </c:pt>
                <c:pt idx="10243">
                  <c:v>0.367836</c:v>
                </c:pt>
                <c:pt idx="10244">
                  <c:v>-0.93269899999999994</c:v>
                </c:pt>
                <c:pt idx="10245">
                  <c:v>0.40619</c:v>
                </c:pt>
                <c:pt idx="10246">
                  <c:v>-0.55133100000000002</c:v>
                </c:pt>
                <c:pt idx="10247">
                  <c:v>-0.637849</c:v>
                </c:pt>
                <c:pt idx="10248">
                  <c:v>5.1311000000000002E-2</c:v>
                </c:pt>
                <c:pt idx="10249">
                  <c:v>-0.59567899999999996</c:v>
                </c:pt>
                <c:pt idx="10250">
                  <c:v>0.15301400000000001</c:v>
                </c:pt>
                <c:pt idx="10251">
                  <c:v>1.0322800000000001</c:v>
                </c:pt>
                <c:pt idx="10252">
                  <c:v>1.11432</c:v>
                </c:pt>
                <c:pt idx="10253">
                  <c:v>0.174764</c:v>
                </c:pt>
                <c:pt idx="10254">
                  <c:v>-0.13213</c:v>
                </c:pt>
                <c:pt idx="10255">
                  <c:v>2.0650999999999999E-2</c:v>
                </c:pt>
                <c:pt idx="10256">
                  <c:v>0.233547</c:v>
                </c:pt>
                <c:pt idx="10257">
                  <c:v>-0.26634799999999997</c:v>
                </c:pt>
                <c:pt idx="10258">
                  <c:v>-0.59456600000000004</c:v>
                </c:pt>
                <c:pt idx="10259">
                  <c:v>5.7151E-2</c:v>
                </c:pt>
                <c:pt idx="10260">
                  <c:v>-0.94042300000000001</c:v>
                </c:pt>
                <c:pt idx="10261">
                  <c:v>1.09552</c:v>
                </c:pt>
                <c:pt idx="10262">
                  <c:v>0.57262000000000002</c:v>
                </c:pt>
                <c:pt idx="10263">
                  <c:v>0.41758000000000001</c:v>
                </c:pt>
                <c:pt idx="10264">
                  <c:v>0.33652100000000001</c:v>
                </c:pt>
                <c:pt idx="10265">
                  <c:v>-0.61596300000000004</c:v>
                </c:pt>
                <c:pt idx="10266">
                  <c:v>-0.69792500000000002</c:v>
                </c:pt>
                <c:pt idx="10267">
                  <c:v>-0.74794400000000005</c:v>
                </c:pt>
                <c:pt idx="10268">
                  <c:v>-0.44429299999999999</c:v>
                </c:pt>
                <c:pt idx="10269">
                  <c:v>0.91176500000000005</c:v>
                </c:pt>
                <c:pt idx="10270">
                  <c:v>1.62216</c:v>
                </c:pt>
                <c:pt idx="10271">
                  <c:v>1.43784</c:v>
                </c:pt>
                <c:pt idx="10272">
                  <c:v>-0.72739500000000001</c:v>
                </c:pt>
                <c:pt idx="10273">
                  <c:v>-0.42625600000000002</c:v>
                </c:pt>
                <c:pt idx="10274">
                  <c:v>0.101381</c:v>
                </c:pt>
                <c:pt idx="10275">
                  <c:v>1.5715300000000001</c:v>
                </c:pt>
                <c:pt idx="10276">
                  <c:v>-1.7981100000000001</c:v>
                </c:pt>
                <c:pt idx="10277">
                  <c:v>0.17626700000000001</c:v>
                </c:pt>
                <c:pt idx="10278">
                  <c:v>0.29261399999999999</c:v>
                </c:pt>
                <c:pt idx="10279">
                  <c:v>0.24870600000000001</c:v>
                </c:pt>
                <c:pt idx="10280">
                  <c:v>0.93058799999999997</c:v>
                </c:pt>
                <c:pt idx="10281">
                  <c:v>0.28060800000000002</c:v>
                </c:pt>
                <c:pt idx="10282">
                  <c:v>0.77571400000000001</c:v>
                </c:pt>
                <c:pt idx="10283">
                  <c:v>1.0321199999999999</c:v>
                </c:pt>
                <c:pt idx="10284">
                  <c:v>-0.84549200000000002</c:v>
                </c:pt>
                <c:pt idx="10285">
                  <c:v>6.6040000000000001E-2</c:v>
                </c:pt>
                <c:pt idx="10286">
                  <c:v>9.044E-3</c:v>
                </c:pt>
                <c:pt idx="10287">
                  <c:v>1.1817800000000001</c:v>
                </c:pt>
                <c:pt idx="10288">
                  <c:v>-0.50209099999999995</c:v>
                </c:pt>
                <c:pt idx="10289">
                  <c:v>1.18293</c:v>
                </c:pt>
                <c:pt idx="10290">
                  <c:v>0.28615000000000002</c:v>
                </c:pt>
                <c:pt idx="10291">
                  <c:v>-0.88033700000000004</c:v>
                </c:pt>
                <c:pt idx="10292">
                  <c:v>0.25563399999999997</c:v>
                </c:pt>
                <c:pt idx="10293">
                  <c:v>-6.6511000000000001E-2</c:v>
                </c:pt>
                <c:pt idx="10294">
                  <c:v>1.3085599999999999</c:v>
                </c:pt>
                <c:pt idx="10295">
                  <c:v>0.127245</c:v>
                </c:pt>
                <c:pt idx="10296">
                  <c:v>1.31667</c:v>
                </c:pt>
                <c:pt idx="10297">
                  <c:v>0.38081900000000002</c:v>
                </c:pt>
                <c:pt idx="10298">
                  <c:v>0.41294900000000001</c:v>
                </c:pt>
                <c:pt idx="10299">
                  <c:v>-1.00014</c:v>
                </c:pt>
                <c:pt idx="10300">
                  <c:v>-0.85975599999999996</c:v>
                </c:pt>
                <c:pt idx="10301">
                  <c:v>-0.69149300000000002</c:v>
                </c:pt>
                <c:pt idx="10302">
                  <c:v>-0.535941</c:v>
                </c:pt>
                <c:pt idx="10303">
                  <c:v>-0.36622500000000002</c:v>
                </c:pt>
                <c:pt idx="10304">
                  <c:v>-0.32344600000000001</c:v>
                </c:pt>
                <c:pt idx="10305">
                  <c:v>-0.21024599999999999</c:v>
                </c:pt>
                <c:pt idx="10306">
                  <c:v>0.39328800000000003</c:v>
                </c:pt>
                <c:pt idx="10307">
                  <c:v>0.76713500000000001</c:v>
                </c:pt>
                <c:pt idx="10308">
                  <c:v>-0.37709999999999999</c:v>
                </c:pt>
                <c:pt idx="10309">
                  <c:v>-0.103015</c:v>
                </c:pt>
                <c:pt idx="10310">
                  <c:v>-0.30231200000000003</c:v>
                </c:pt>
                <c:pt idx="10311">
                  <c:v>-0.83960500000000005</c:v>
                </c:pt>
                <c:pt idx="10312">
                  <c:v>0.19160199999999999</c:v>
                </c:pt>
                <c:pt idx="10313">
                  <c:v>-1.0508900000000001</c:v>
                </c:pt>
                <c:pt idx="10314">
                  <c:v>0.21038299999999999</c:v>
                </c:pt>
                <c:pt idx="10315">
                  <c:v>-1.0204899999999999</c:v>
                </c:pt>
                <c:pt idx="10316">
                  <c:v>0.23507700000000001</c:v>
                </c:pt>
                <c:pt idx="10317">
                  <c:v>0.14974100000000001</c:v>
                </c:pt>
                <c:pt idx="10318">
                  <c:v>-0.43269999999999997</c:v>
                </c:pt>
                <c:pt idx="10319">
                  <c:v>0.64117000000000002</c:v>
                </c:pt>
                <c:pt idx="10320">
                  <c:v>-0.621201</c:v>
                </c:pt>
                <c:pt idx="10321">
                  <c:v>-0.50375899999999996</c:v>
                </c:pt>
                <c:pt idx="10322">
                  <c:v>-0.29131200000000002</c:v>
                </c:pt>
                <c:pt idx="10323">
                  <c:v>-0.68441099999999999</c:v>
                </c:pt>
                <c:pt idx="10324">
                  <c:v>0.56444000000000005</c:v>
                </c:pt>
                <c:pt idx="10325">
                  <c:v>1.4664299999999999</c:v>
                </c:pt>
                <c:pt idx="10326">
                  <c:v>-3.7463000000000003E-2</c:v>
                </c:pt>
                <c:pt idx="10327">
                  <c:v>0.35789500000000002</c:v>
                </c:pt>
                <c:pt idx="10328">
                  <c:v>-0.50558899999999996</c:v>
                </c:pt>
                <c:pt idx="10329">
                  <c:v>-0.40636499999999998</c:v>
                </c:pt>
                <c:pt idx="10330">
                  <c:v>-0.38256200000000001</c:v>
                </c:pt>
                <c:pt idx="10331">
                  <c:v>0.54955100000000001</c:v>
                </c:pt>
                <c:pt idx="10332">
                  <c:v>0.63028300000000004</c:v>
                </c:pt>
                <c:pt idx="10333">
                  <c:v>-0.56315000000000004</c:v>
                </c:pt>
                <c:pt idx="10334">
                  <c:v>-0.24076400000000001</c:v>
                </c:pt>
                <c:pt idx="10335">
                  <c:v>-1.24854</c:v>
                </c:pt>
                <c:pt idx="10336">
                  <c:v>-0.56822700000000004</c:v>
                </c:pt>
                <c:pt idx="10337">
                  <c:v>-1.2824899999999999</c:v>
                </c:pt>
                <c:pt idx="10338">
                  <c:v>0.76954100000000003</c:v>
                </c:pt>
                <c:pt idx="10339">
                  <c:v>0.70836600000000005</c:v>
                </c:pt>
                <c:pt idx="10340">
                  <c:v>0.416659</c:v>
                </c:pt>
                <c:pt idx="10341">
                  <c:v>0.69139200000000001</c:v>
                </c:pt>
                <c:pt idx="10342">
                  <c:v>-0.53021700000000005</c:v>
                </c:pt>
                <c:pt idx="10343">
                  <c:v>0.45173099999999999</c:v>
                </c:pt>
                <c:pt idx="10344">
                  <c:v>0.72632099999999999</c:v>
                </c:pt>
                <c:pt idx="10345">
                  <c:v>-1.13151</c:v>
                </c:pt>
                <c:pt idx="10346">
                  <c:v>-2.7344E-2</c:v>
                </c:pt>
                <c:pt idx="10347">
                  <c:v>-0.89018699999999995</c:v>
                </c:pt>
                <c:pt idx="10348">
                  <c:v>0.50488500000000003</c:v>
                </c:pt>
                <c:pt idx="10349">
                  <c:v>-0.96167999999999998</c:v>
                </c:pt>
                <c:pt idx="10350">
                  <c:v>-5.3824999999999998E-2</c:v>
                </c:pt>
                <c:pt idx="10351">
                  <c:v>0.262154</c:v>
                </c:pt>
                <c:pt idx="10352">
                  <c:v>0.14315</c:v>
                </c:pt>
                <c:pt idx="10353">
                  <c:v>0.49718299999999999</c:v>
                </c:pt>
                <c:pt idx="10354">
                  <c:v>-0.573936</c:v>
                </c:pt>
                <c:pt idx="10355">
                  <c:v>0.92431799999999997</c:v>
                </c:pt>
                <c:pt idx="10356">
                  <c:v>1.20078</c:v>
                </c:pt>
                <c:pt idx="10357">
                  <c:v>0.25445400000000001</c:v>
                </c:pt>
                <c:pt idx="10358">
                  <c:v>1.23</c:v>
                </c:pt>
                <c:pt idx="10359">
                  <c:v>-0.853495</c:v>
                </c:pt>
                <c:pt idx="10360">
                  <c:v>-0.236238</c:v>
                </c:pt>
                <c:pt idx="10361">
                  <c:v>0.29508600000000001</c:v>
                </c:pt>
                <c:pt idx="10362">
                  <c:v>0.39417200000000002</c:v>
                </c:pt>
                <c:pt idx="10363">
                  <c:v>-0.63970199999999999</c:v>
                </c:pt>
                <c:pt idx="10364">
                  <c:v>0.81953200000000004</c:v>
                </c:pt>
                <c:pt idx="10365">
                  <c:v>-0.18941</c:v>
                </c:pt>
                <c:pt idx="10366">
                  <c:v>1.0292399999999999</c:v>
                </c:pt>
                <c:pt idx="10367">
                  <c:v>0.63973400000000002</c:v>
                </c:pt>
                <c:pt idx="10368">
                  <c:v>-0.19464799999999999</c:v>
                </c:pt>
                <c:pt idx="10369">
                  <c:v>-1.4329499999999999</c:v>
                </c:pt>
                <c:pt idx="10370">
                  <c:v>0.24831300000000001</c:v>
                </c:pt>
                <c:pt idx="10371">
                  <c:v>-0.37286599999999998</c:v>
                </c:pt>
                <c:pt idx="10372">
                  <c:v>0.77985800000000005</c:v>
                </c:pt>
                <c:pt idx="10373">
                  <c:v>-0.97666900000000001</c:v>
                </c:pt>
                <c:pt idx="10374">
                  <c:v>0.91100000000000003</c:v>
                </c:pt>
                <c:pt idx="10375">
                  <c:v>0.13950499999999999</c:v>
                </c:pt>
                <c:pt idx="10376">
                  <c:v>-0.29334500000000002</c:v>
                </c:pt>
                <c:pt idx="10377">
                  <c:v>0.95860900000000004</c:v>
                </c:pt>
                <c:pt idx="10378">
                  <c:v>0.59065500000000004</c:v>
                </c:pt>
                <c:pt idx="10379">
                  <c:v>-0.91800300000000001</c:v>
                </c:pt>
                <c:pt idx="10380">
                  <c:v>1.0856600000000001</c:v>
                </c:pt>
                <c:pt idx="10381">
                  <c:v>0.88105199999999995</c:v>
                </c:pt>
                <c:pt idx="10382">
                  <c:v>0.62277700000000003</c:v>
                </c:pt>
                <c:pt idx="10383">
                  <c:v>-1.856E-2</c:v>
                </c:pt>
                <c:pt idx="10384">
                  <c:v>-8.4338999999999997E-2</c:v>
                </c:pt>
                <c:pt idx="10385">
                  <c:v>0.222221</c:v>
                </c:pt>
                <c:pt idx="10386">
                  <c:v>0.88109899999999997</c:v>
                </c:pt>
                <c:pt idx="10387">
                  <c:v>0.439299</c:v>
                </c:pt>
                <c:pt idx="10388">
                  <c:v>0.86594899999999997</c:v>
                </c:pt>
                <c:pt idx="10389">
                  <c:v>0.72801700000000003</c:v>
                </c:pt>
                <c:pt idx="10390">
                  <c:v>0.95222899999999999</c:v>
                </c:pt>
                <c:pt idx="10391">
                  <c:v>1.1717999999999999E-2</c:v>
                </c:pt>
                <c:pt idx="10392">
                  <c:v>0.33325100000000002</c:v>
                </c:pt>
                <c:pt idx="10393">
                  <c:v>0.73951900000000004</c:v>
                </c:pt>
                <c:pt idx="10394">
                  <c:v>0.43333100000000002</c:v>
                </c:pt>
                <c:pt idx="10395">
                  <c:v>1.0044</c:v>
                </c:pt>
                <c:pt idx="10396">
                  <c:v>0.54028399999999999</c:v>
                </c:pt>
                <c:pt idx="10397">
                  <c:v>-0.88517100000000004</c:v>
                </c:pt>
                <c:pt idx="10398">
                  <c:v>4.0162000000000003E-2</c:v>
                </c:pt>
                <c:pt idx="10399">
                  <c:v>1.1089899999999999</c:v>
                </c:pt>
                <c:pt idx="10400">
                  <c:v>4.4222999999999998E-2</c:v>
                </c:pt>
                <c:pt idx="10401">
                  <c:v>0.21251700000000001</c:v>
                </c:pt>
                <c:pt idx="10402">
                  <c:v>0.18440400000000001</c:v>
                </c:pt>
                <c:pt idx="10403">
                  <c:v>1.0273099999999999</c:v>
                </c:pt>
                <c:pt idx="10404">
                  <c:v>-1.6689499999999999</c:v>
                </c:pt>
                <c:pt idx="10405">
                  <c:v>1.0493600000000001</c:v>
                </c:pt>
                <c:pt idx="10406">
                  <c:v>-1.1808399999999999</c:v>
                </c:pt>
                <c:pt idx="10407">
                  <c:v>-0.80049000000000003</c:v>
                </c:pt>
                <c:pt idx="10408">
                  <c:v>-0.56946799999999997</c:v>
                </c:pt>
                <c:pt idx="10409">
                  <c:v>-0.89300900000000005</c:v>
                </c:pt>
                <c:pt idx="10410">
                  <c:v>-0.33427200000000001</c:v>
                </c:pt>
                <c:pt idx="10411">
                  <c:v>-0.75447699999999995</c:v>
                </c:pt>
                <c:pt idx="10412">
                  <c:v>0.74140700000000004</c:v>
                </c:pt>
                <c:pt idx="10413">
                  <c:v>-0.61639699999999997</c:v>
                </c:pt>
                <c:pt idx="10414">
                  <c:v>-0.101242</c:v>
                </c:pt>
                <c:pt idx="10415">
                  <c:v>-1.83738</c:v>
                </c:pt>
                <c:pt idx="10416">
                  <c:v>-0.94825499999999996</c:v>
                </c:pt>
                <c:pt idx="10417">
                  <c:v>0.378189</c:v>
                </c:pt>
                <c:pt idx="10418">
                  <c:v>-0.88492300000000002</c:v>
                </c:pt>
                <c:pt idx="10419">
                  <c:v>-0.64763499999999996</c:v>
                </c:pt>
                <c:pt idx="10420">
                  <c:v>-0.84739799999999998</c:v>
                </c:pt>
                <c:pt idx="10421">
                  <c:v>-0.82931999999999995</c:v>
                </c:pt>
                <c:pt idx="10422">
                  <c:v>-0.61358000000000001</c:v>
                </c:pt>
                <c:pt idx="10423">
                  <c:v>-1.3520799999999999</c:v>
                </c:pt>
                <c:pt idx="10424">
                  <c:v>9.7037999999999999E-2</c:v>
                </c:pt>
                <c:pt idx="10425">
                  <c:v>5.0201000000000003E-2</c:v>
                </c:pt>
                <c:pt idx="10426">
                  <c:v>-0.99207299999999998</c:v>
                </c:pt>
                <c:pt idx="10427">
                  <c:v>-1.5178499999999999</c:v>
                </c:pt>
                <c:pt idx="10428">
                  <c:v>-1.1151899999999999</c:v>
                </c:pt>
                <c:pt idx="10429">
                  <c:v>-0.96045199999999997</c:v>
                </c:pt>
                <c:pt idx="10430">
                  <c:v>-1.45068</c:v>
                </c:pt>
                <c:pt idx="10431">
                  <c:v>-1.29759</c:v>
                </c:pt>
                <c:pt idx="10432">
                  <c:v>-0.850827</c:v>
                </c:pt>
                <c:pt idx="10433">
                  <c:v>-0.46142499999999997</c:v>
                </c:pt>
                <c:pt idx="10434">
                  <c:v>-5.1126999999999999E-2</c:v>
                </c:pt>
                <c:pt idx="10435">
                  <c:v>-8.5802000000000003E-2</c:v>
                </c:pt>
                <c:pt idx="10436">
                  <c:v>1.1692800000000001</c:v>
                </c:pt>
                <c:pt idx="10437">
                  <c:v>0.175928</c:v>
                </c:pt>
                <c:pt idx="10438">
                  <c:v>-0.64772399999999997</c:v>
                </c:pt>
                <c:pt idx="10439">
                  <c:v>-0.36165799999999998</c:v>
                </c:pt>
                <c:pt idx="10440">
                  <c:v>-0.49926199999999998</c:v>
                </c:pt>
                <c:pt idx="10441">
                  <c:v>-0.73267300000000002</c:v>
                </c:pt>
                <c:pt idx="10442">
                  <c:v>6.5089999999999995E-2</c:v>
                </c:pt>
                <c:pt idx="10443">
                  <c:v>0.20779800000000001</c:v>
                </c:pt>
                <c:pt idx="10444">
                  <c:v>-0.55573300000000003</c:v>
                </c:pt>
                <c:pt idx="10445">
                  <c:v>0.40503600000000001</c:v>
                </c:pt>
                <c:pt idx="10446">
                  <c:v>-1.2702199999999999</c:v>
                </c:pt>
                <c:pt idx="10447">
                  <c:v>0.90386999999999995</c:v>
                </c:pt>
                <c:pt idx="10448">
                  <c:v>-0.80489100000000002</c:v>
                </c:pt>
                <c:pt idx="10449">
                  <c:v>0.25772099999999998</c:v>
                </c:pt>
                <c:pt idx="10450">
                  <c:v>-1.0420700000000001</c:v>
                </c:pt>
                <c:pt idx="10451">
                  <c:v>-0.26282899999999998</c:v>
                </c:pt>
                <c:pt idx="10452">
                  <c:v>0.83903700000000003</c:v>
                </c:pt>
                <c:pt idx="10453">
                  <c:v>0.48940600000000001</c:v>
                </c:pt>
                <c:pt idx="10454">
                  <c:v>2.2159000000000002E-2</c:v>
                </c:pt>
                <c:pt idx="10455">
                  <c:v>-0.11003</c:v>
                </c:pt>
                <c:pt idx="10456">
                  <c:v>-0.61638099999999996</c:v>
                </c:pt>
                <c:pt idx="10457">
                  <c:v>-0.84036500000000003</c:v>
                </c:pt>
                <c:pt idx="10458">
                  <c:v>0.85869399999999996</c:v>
                </c:pt>
                <c:pt idx="10459">
                  <c:v>-0.61997800000000003</c:v>
                </c:pt>
                <c:pt idx="10460">
                  <c:v>-0.24865100000000001</c:v>
                </c:pt>
                <c:pt idx="10461">
                  <c:v>-0.23079</c:v>
                </c:pt>
                <c:pt idx="10462">
                  <c:v>-0.243286</c:v>
                </c:pt>
                <c:pt idx="10463">
                  <c:v>-0.434693</c:v>
                </c:pt>
                <c:pt idx="10464">
                  <c:v>0.90268099999999996</c:v>
                </c:pt>
                <c:pt idx="10465">
                  <c:v>-0.262042</c:v>
                </c:pt>
                <c:pt idx="10466">
                  <c:v>-0.27505299999999999</c:v>
                </c:pt>
                <c:pt idx="10467">
                  <c:v>-2.1981299999999999</c:v>
                </c:pt>
                <c:pt idx="10468">
                  <c:v>0.327847</c:v>
                </c:pt>
                <c:pt idx="10469">
                  <c:v>9.6706E-2</c:v>
                </c:pt>
                <c:pt idx="10470">
                  <c:v>0.77699300000000004</c:v>
                </c:pt>
                <c:pt idx="10471">
                  <c:v>-0.21573200000000001</c:v>
                </c:pt>
                <c:pt idx="10472">
                  <c:v>0.54284200000000005</c:v>
                </c:pt>
                <c:pt idx="10473">
                  <c:v>1.00481</c:v>
                </c:pt>
                <c:pt idx="10474">
                  <c:v>-0.79651499999999997</c:v>
                </c:pt>
                <c:pt idx="10475">
                  <c:v>-3.5234000000000001E-2</c:v>
                </c:pt>
                <c:pt idx="10476">
                  <c:v>-0.60203099999999998</c:v>
                </c:pt>
                <c:pt idx="10477">
                  <c:v>-0.39304699999999998</c:v>
                </c:pt>
                <c:pt idx="10478">
                  <c:v>-0.93018199999999995</c:v>
                </c:pt>
                <c:pt idx="10479">
                  <c:v>0.820434</c:v>
                </c:pt>
                <c:pt idx="10480">
                  <c:v>-0.63713600000000004</c:v>
                </c:pt>
                <c:pt idx="10481">
                  <c:v>-0.15151300000000001</c:v>
                </c:pt>
                <c:pt idx="10482">
                  <c:v>-0.30780999999999997</c:v>
                </c:pt>
                <c:pt idx="10483">
                  <c:v>-1.5852000000000002E-2</c:v>
                </c:pt>
                <c:pt idx="10484">
                  <c:v>0.77652699999999997</c:v>
                </c:pt>
                <c:pt idx="10485">
                  <c:v>-0.41996600000000001</c:v>
                </c:pt>
                <c:pt idx="10486">
                  <c:v>-0.43864700000000001</c:v>
                </c:pt>
                <c:pt idx="10487">
                  <c:v>0.16984199999999999</c:v>
                </c:pt>
                <c:pt idx="10488">
                  <c:v>0.78561000000000003</c:v>
                </c:pt>
                <c:pt idx="10489">
                  <c:v>-0.41136400000000001</c:v>
                </c:pt>
                <c:pt idx="10490">
                  <c:v>-2.2260300000000002</c:v>
                </c:pt>
                <c:pt idx="10491">
                  <c:v>1.0539400000000001</c:v>
                </c:pt>
                <c:pt idx="10492">
                  <c:v>0.90152900000000002</c:v>
                </c:pt>
                <c:pt idx="10493">
                  <c:v>0.51288299999999998</c:v>
                </c:pt>
                <c:pt idx="10494">
                  <c:v>0.12485499999999999</c:v>
                </c:pt>
                <c:pt idx="10495">
                  <c:v>1.1283300000000001</c:v>
                </c:pt>
                <c:pt idx="10496">
                  <c:v>-0.63230799999999998</c:v>
                </c:pt>
                <c:pt idx="10497">
                  <c:v>-0.14431099999999999</c:v>
                </c:pt>
                <c:pt idx="10498">
                  <c:v>0.39991199999999999</c:v>
                </c:pt>
                <c:pt idx="10499">
                  <c:v>0.488037</c:v>
                </c:pt>
                <c:pt idx="10500">
                  <c:v>1.3658699999999999</c:v>
                </c:pt>
                <c:pt idx="10501">
                  <c:v>0.41958699999999999</c:v>
                </c:pt>
                <c:pt idx="10502">
                  <c:v>-1.0654300000000001</c:v>
                </c:pt>
                <c:pt idx="10503">
                  <c:v>1.1400300000000001</c:v>
                </c:pt>
                <c:pt idx="10504">
                  <c:v>0.52592899999999998</c:v>
                </c:pt>
                <c:pt idx="10505">
                  <c:v>-0.86992100000000006</c:v>
                </c:pt>
                <c:pt idx="10506">
                  <c:v>-0.14286099999999999</c:v>
                </c:pt>
                <c:pt idx="10507">
                  <c:v>0.66025299999999998</c:v>
                </c:pt>
                <c:pt idx="10508">
                  <c:v>1.33589</c:v>
                </c:pt>
                <c:pt idx="10509">
                  <c:v>0.33628999999999998</c:v>
                </c:pt>
                <c:pt idx="10510">
                  <c:v>-0.1585</c:v>
                </c:pt>
                <c:pt idx="10511">
                  <c:v>3.0338E-2</c:v>
                </c:pt>
                <c:pt idx="10512">
                  <c:v>0.94252000000000002</c:v>
                </c:pt>
                <c:pt idx="10513">
                  <c:v>1.2668900000000001</c:v>
                </c:pt>
                <c:pt idx="10514">
                  <c:v>0.46567799999999998</c:v>
                </c:pt>
                <c:pt idx="10515">
                  <c:v>1.2462899999999999</c:v>
                </c:pt>
                <c:pt idx="10516">
                  <c:v>1.13069</c:v>
                </c:pt>
                <c:pt idx="10517">
                  <c:v>1.36995</c:v>
                </c:pt>
                <c:pt idx="10518">
                  <c:v>1.1609799999999999</c:v>
                </c:pt>
                <c:pt idx="10519">
                  <c:v>1.5287900000000001</c:v>
                </c:pt>
                <c:pt idx="10520">
                  <c:v>5.8221000000000002E-2</c:v>
                </c:pt>
                <c:pt idx="10521">
                  <c:v>1.38097</c:v>
                </c:pt>
                <c:pt idx="10522">
                  <c:v>1.28592</c:v>
                </c:pt>
                <c:pt idx="10523">
                  <c:v>1.2001500000000001</c:v>
                </c:pt>
                <c:pt idx="10524">
                  <c:v>0.742703</c:v>
                </c:pt>
                <c:pt idx="10525">
                  <c:v>1.05324</c:v>
                </c:pt>
                <c:pt idx="10526">
                  <c:v>1.1293800000000001</c:v>
                </c:pt>
                <c:pt idx="10527">
                  <c:v>1.3129200000000001</c:v>
                </c:pt>
                <c:pt idx="10528">
                  <c:v>-0.201321</c:v>
                </c:pt>
                <c:pt idx="10529">
                  <c:v>-0.31079099999999998</c:v>
                </c:pt>
                <c:pt idx="10530">
                  <c:v>1.0786500000000001</c:v>
                </c:pt>
                <c:pt idx="10531">
                  <c:v>0.94669300000000001</c:v>
                </c:pt>
                <c:pt idx="10532">
                  <c:v>0.33360899999999999</c:v>
                </c:pt>
                <c:pt idx="10533">
                  <c:v>0.87546100000000004</c:v>
                </c:pt>
                <c:pt idx="10534">
                  <c:v>1.0570299999999999</c:v>
                </c:pt>
                <c:pt idx="10535">
                  <c:v>0.77591600000000005</c:v>
                </c:pt>
                <c:pt idx="10536">
                  <c:v>0.53510199999999997</c:v>
                </c:pt>
                <c:pt idx="10537">
                  <c:v>0.84722200000000003</c:v>
                </c:pt>
                <c:pt idx="10538">
                  <c:v>0.73269399999999996</c:v>
                </c:pt>
                <c:pt idx="10539">
                  <c:v>0.68174999999999997</c:v>
                </c:pt>
                <c:pt idx="10540">
                  <c:v>0.35682999999999998</c:v>
                </c:pt>
                <c:pt idx="10541">
                  <c:v>-0.40602899999999997</c:v>
                </c:pt>
                <c:pt idx="10542">
                  <c:v>-9.7546999999999995E-2</c:v>
                </c:pt>
                <c:pt idx="10543">
                  <c:v>-0.71018199999999998</c:v>
                </c:pt>
                <c:pt idx="10544">
                  <c:v>-0.34850799999999998</c:v>
                </c:pt>
                <c:pt idx="10545">
                  <c:v>0.266596</c:v>
                </c:pt>
                <c:pt idx="10546">
                  <c:v>-0.15900300000000001</c:v>
                </c:pt>
                <c:pt idx="10547">
                  <c:v>2.4098000000000001E-2</c:v>
                </c:pt>
                <c:pt idx="10548">
                  <c:v>0.20535200000000001</c:v>
                </c:pt>
                <c:pt idx="10549">
                  <c:v>-0.96109999999999995</c:v>
                </c:pt>
                <c:pt idx="10550">
                  <c:v>0.88915900000000003</c:v>
                </c:pt>
                <c:pt idx="10551">
                  <c:v>-0.94532799999999995</c:v>
                </c:pt>
                <c:pt idx="10552">
                  <c:v>0.72228599999999998</c:v>
                </c:pt>
                <c:pt idx="10553">
                  <c:v>-0.66743699999999995</c:v>
                </c:pt>
                <c:pt idx="10554">
                  <c:v>1.1981999999999999</c:v>
                </c:pt>
                <c:pt idx="10555">
                  <c:v>0.14635899999999999</c:v>
                </c:pt>
                <c:pt idx="10556">
                  <c:v>0.37099900000000002</c:v>
                </c:pt>
                <c:pt idx="10557">
                  <c:v>-0.364012</c:v>
                </c:pt>
                <c:pt idx="10558">
                  <c:v>0.23075399999999999</c:v>
                </c:pt>
                <c:pt idx="10559">
                  <c:v>9.1428999999999996E-2</c:v>
                </c:pt>
                <c:pt idx="10560">
                  <c:v>0.58785299999999996</c:v>
                </c:pt>
                <c:pt idx="10561">
                  <c:v>-0.12772700000000001</c:v>
                </c:pt>
                <c:pt idx="10562">
                  <c:v>0.160077</c:v>
                </c:pt>
                <c:pt idx="10563">
                  <c:v>-0.213972</c:v>
                </c:pt>
                <c:pt idx="10564">
                  <c:v>-0.76786100000000002</c:v>
                </c:pt>
                <c:pt idx="10565">
                  <c:v>-1.33352</c:v>
                </c:pt>
                <c:pt idx="10566">
                  <c:v>0.55271199999999998</c:v>
                </c:pt>
                <c:pt idx="10567">
                  <c:v>0.35299399999999997</c:v>
                </c:pt>
                <c:pt idx="10568">
                  <c:v>-0.69295200000000001</c:v>
                </c:pt>
                <c:pt idx="10569">
                  <c:v>0.58450899999999995</c:v>
                </c:pt>
                <c:pt idx="10570">
                  <c:v>0.35774499999999998</c:v>
                </c:pt>
                <c:pt idx="10571">
                  <c:v>-0.194304</c:v>
                </c:pt>
                <c:pt idx="10572">
                  <c:v>-6.5659999999999996E-2</c:v>
                </c:pt>
                <c:pt idx="10573">
                  <c:v>0.88363499999999995</c:v>
                </c:pt>
                <c:pt idx="10574">
                  <c:v>-0.12551200000000001</c:v>
                </c:pt>
                <c:pt idx="10575">
                  <c:v>1.09398</c:v>
                </c:pt>
                <c:pt idx="10576">
                  <c:v>0.16789799999999999</c:v>
                </c:pt>
                <c:pt idx="10577">
                  <c:v>-0.13355700000000001</c:v>
                </c:pt>
                <c:pt idx="10578">
                  <c:v>-1.0614399999999999</c:v>
                </c:pt>
                <c:pt idx="10579">
                  <c:v>-0.57488099999999998</c:v>
                </c:pt>
                <c:pt idx="10580">
                  <c:v>0.32377499999999998</c:v>
                </c:pt>
                <c:pt idx="10581">
                  <c:v>0.740757</c:v>
                </c:pt>
                <c:pt idx="10582">
                  <c:v>0.384237</c:v>
                </c:pt>
                <c:pt idx="10583">
                  <c:v>0.97033800000000003</c:v>
                </c:pt>
                <c:pt idx="10584">
                  <c:v>0.46176600000000001</c:v>
                </c:pt>
                <c:pt idx="10585">
                  <c:v>0.41169600000000001</c:v>
                </c:pt>
                <c:pt idx="10586">
                  <c:v>0.42111700000000002</c:v>
                </c:pt>
                <c:pt idx="10587">
                  <c:v>-0.21835399999999999</c:v>
                </c:pt>
                <c:pt idx="10588">
                  <c:v>0.96535700000000002</c:v>
                </c:pt>
                <c:pt idx="10589">
                  <c:v>0.33694499999999999</c:v>
                </c:pt>
                <c:pt idx="10590">
                  <c:v>0.88689200000000001</c:v>
                </c:pt>
                <c:pt idx="10591">
                  <c:v>0.59967400000000004</c:v>
                </c:pt>
                <c:pt idx="10592">
                  <c:v>-0.14445</c:v>
                </c:pt>
                <c:pt idx="10593">
                  <c:v>6.0925E-2</c:v>
                </c:pt>
                <c:pt idx="10594">
                  <c:v>0.466339</c:v>
                </c:pt>
                <c:pt idx="10595">
                  <c:v>-6.0990999999999997E-2</c:v>
                </c:pt>
                <c:pt idx="10596">
                  <c:v>-0.87659900000000002</c:v>
                </c:pt>
                <c:pt idx="10597">
                  <c:v>1.08083</c:v>
                </c:pt>
                <c:pt idx="10598">
                  <c:v>0.64445699999999995</c:v>
                </c:pt>
                <c:pt idx="10599">
                  <c:v>-0.19106699999999999</c:v>
                </c:pt>
                <c:pt idx="10600">
                  <c:v>0.20349700000000001</c:v>
                </c:pt>
                <c:pt idx="10601">
                  <c:v>-6.4089999999999998E-3</c:v>
                </c:pt>
                <c:pt idx="10602">
                  <c:v>0.99732200000000004</c:v>
                </c:pt>
                <c:pt idx="10603">
                  <c:v>-0.61469399999999996</c:v>
                </c:pt>
                <c:pt idx="10604">
                  <c:v>-0.49001299999999998</c:v>
                </c:pt>
                <c:pt idx="10605">
                  <c:v>-0.77492300000000003</c:v>
                </c:pt>
                <c:pt idx="10606">
                  <c:v>-0.60547899999999999</c:v>
                </c:pt>
                <c:pt idx="10607">
                  <c:v>1.0872900000000001</c:v>
                </c:pt>
                <c:pt idx="10608">
                  <c:v>1.4354100000000001</c:v>
                </c:pt>
                <c:pt idx="10609">
                  <c:v>-0.31523200000000001</c:v>
                </c:pt>
                <c:pt idx="10610">
                  <c:v>-0.13026599999999999</c:v>
                </c:pt>
                <c:pt idx="10611">
                  <c:v>-0.10907799999999999</c:v>
                </c:pt>
                <c:pt idx="10612">
                  <c:v>-6.9901000000000005E-2</c:v>
                </c:pt>
                <c:pt idx="10613">
                  <c:v>1.2764899999999999</c:v>
                </c:pt>
                <c:pt idx="10614">
                  <c:v>-0.89491900000000002</c:v>
                </c:pt>
                <c:pt idx="10615">
                  <c:v>-0.543265</c:v>
                </c:pt>
                <c:pt idx="10616">
                  <c:v>0.56939200000000001</c:v>
                </c:pt>
                <c:pt idx="10617">
                  <c:v>1.33056</c:v>
                </c:pt>
                <c:pt idx="10618">
                  <c:v>0.71607100000000001</c:v>
                </c:pt>
                <c:pt idx="10619">
                  <c:v>0.20138200000000001</c:v>
                </c:pt>
                <c:pt idx="10620">
                  <c:v>0.42005500000000001</c:v>
                </c:pt>
                <c:pt idx="10621">
                  <c:v>0.21090100000000001</c:v>
                </c:pt>
                <c:pt idx="10622">
                  <c:v>0.680786</c:v>
                </c:pt>
                <c:pt idx="10623">
                  <c:v>-0.46616099999999999</c:v>
                </c:pt>
                <c:pt idx="10624">
                  <c:v>0.51549199999999995</c:v>
                </c:pt>
                <c:pt idx="10625">
                  <c:v>0.29633999999999999</c:v>
                </c:pt>
                <c:pt idx="10626">
                  <c:v>0.50116400000000005</c:v>
                </c:pt>
                <c:pt idx="10627">
                  <c:v>-0.68568600000000002</c:v>
                </c:pt>
                <c:pt idx="10628">
                  <c:v>8.3375000000000005E-2</c:v>
                </c:pt>
                <c:pt idx="10629">
                  <c:v>-0.18249199999999999</c:v>
                </c:pt>
                <c:pt idx="10630">
                  <c:v>-0.26220399999999999</c:v>
                </c:pt>
                <c:pt idx="10631">
                  <c:v>-0.96994999999999998</c:v>
                </c:pt>
                <c:pt idx="10632">
                  <c:v>-0.77793999999999996</c:v>
                </c:pt>
                <c:pt idx="10633">
                  <c:v>-0.74978</c:v>
                </c:pt>
                <c:pt idx="10634">
                  <c:v>0.253579</c:v>
                </c:pt>
                <c:pt idx="10635">
                  <c:v>-0.454208</c:v>
                </c:pt>
                <c:pt idx="10636">
                  <c:v>0.25340000000000001</c:v>
                </c:pt>
                <c:pt idx="10637">
                  <c:v>0.15384300000000001</c:v>
                </c:pt>
                <c:pt idx="10638">
                  <c:v>0.58995200000000003</c:v>
                </c:pt>
                <c:pt idx="10639">
                  <c:v>-0.89315699999999998</c:v>
                </c:pt>
                <c:pt idx="10640">
                  <c:v>-0.31724000000000002</c:v>
                </c:pt>
                <c:pt idx="10641">
                  <c:v>-0.19938700000000001</c:v>
                </c:pt>
                <c:pt idx="10642">
                  <c:v>0.21290600000000001</c:v>
                </c:pt>
                <c:pt idx="10643">
                  <c:v>-0.57713999999999999</c:v>
                </c:pt>
                <c:pt idx="10644">
                  <c:v>-0.42654799999999998</c:v>
                </c:pt>
                <c:pt idx="10645">
                  <c:v>0.80601400000000001</c:v>
                </c:pt>
                <c:pt idx="10646">
                  <c:v>8.5950000000000002E-3</c:v>
                </c:pt>
                <c:pt idx="10647">
                  <c:v>0.61000399999999999</c:v>
                </c:pt>
                <c:pt idx="10648">
                  <c:v>0.95735099999999995</c:v>
                </c:pt>
                <c:pt idx="10649">
                  <c:v>0.70335999999999999</c:v>
                </c:pt>
                <c:pt idx="10650">
                  <c:v>0.77294499999999999</c:v>
                </c:pt>
                <c:pt idx="10651">
                  <c:v>1.0661</c:v>
                </c:pt>
                <c:pt idx="10652">
                  <c:v>-0.866367</c:v>
                </c:pt>
                <c:pt idx="10653">
                  <c:v>1.13683</c:v>
                </c:pt>
                <c:pt idx="10654">
                  <c:v>0.32323299999999999</c:v>
                </c:pt>
                <c:pt idx="10655">
                  <c:v>5.4219999999999997E-2</c:v>
                </c:pt>
                <c:pt idx="10656">
                  <c:v>0.14335999999999999</c:v>
                </c:pt>
                <c:pt idx="10657">
                  <c:v>-6.6798999999999997E-2</c:v>
                </c:pt>
                <c:pt idx="10658">
                  <c:v>0.91800099999999996</c:v>
                </c:pt>
                <c:pt idx="10659">
                  <c:v>1.0710200000000001</c:v>
                </c:pt>
                <c:pt idx="10660">
                  <c:v>0.91015500000000005</c:v>
                </c:pt>
                <c:pt idx="10661">
                  <c:v>-0.61477499999999996</c:v>
                </c:pt>
                <c:pt idx="10662">
                  <c:v>1.2139</c:v>
                </c:pt>
                <c:pt idx="10663">
                  <c:v>-4.3376999999999999E-2</c:v>
                </c:pt>
                <c:pt idx="10664">
                  <c:v>0.73568</c:v>
                </c:pt>
                <c:pt idx="10665">
                  <c:v>0.88417000000000001</c:v>
                </c:pt>
                <c:pt idx="10666">
                  <c:v>0.67452400000000001</c:v>
                </c:pt>
                <c:pt idx="10667">
                  <c:v>1.0497700000000001</c:v>
                </c:pt>
                <c:pt idx="10668">
                  <c:v>0.92035</c:v>
                </c:pt>
                <c:pt idx="10669">
                  <c:v>1.6735100000000001</c:v>
                </c:pt>
                <c:pt idx="10670">
                  <c:v>0.86783399999999999</c:v>
                </c:pt>
                <c:pt idx="10671">
                  <c:v>0.35736600000000002</c:v>
                </c:pt>
                <c:pt idx="10672">
                  <c:v>0.36717</c:v>
                </c:pt>
                <c:pt idx="10673">
                  <c:v>0.18031800000000001</c:v>
                </c:pt>
                <c:pt idx="10674">
                  <c:v>-0.93025599999999997</c:v>
                </c:pt>
                <c:pt idx="10675">
                  <c:v>-0.509077</c:v>
                </c:pt>
                <c:pt idx="10676">
                  <c:v>1.49122</c:v>
                </c:pt>
                <c:pt idx="10677">
                  <c:v>0.68062599999999995</c:v>
                </c:pt>
                <c:pt idx="10678">
                  <c:v>-0.33736100000000002</c:v>
                </c:pt>
                <c:pt idx="10679">
                  <c:v>-0.194019</c:v>
                </c:pt>
                <c:pt idx="10680">
                  <c:v>0.74887400000000004</c:v>
                </c:pt>
                <c:pt idx="10681">
                  <c:v>-0.86524699999999999</c:v>
                </c:pt>
                <c:pt idx="10682">
                  <c:v>0.30742599999999998</c:v>
                </c:pt>
                <c:pt idx="10683">
                  <c:v>0.75768100000000005</c:v>
                </c:pt>
                <c:pt idx="10684">
                  <c:v>0.51073800000000003</c:v>
                </c:pt>
                <c:pt idx="10685">
                  <c:v>-0.63790199999999997</c:v>
                </c:pt>
                <c:pt idx="10686">
                  <c:v>0.17635600000000001</c:v>
                </c:pt>
                <c:pt idx="10687">
                  <c:v>0.47694599999999998</c:v>
                </c:pt>
                <c:pt idx="10688">
                  <c:v>-1.3232200000000001</c:v>
                </c:pt>
                <c:pt idx="10689">
                  <c:v>0.80295300000000003</c:v>
                </c:pt>
                <c:pt idx="10690">
                  <c:v>-1.0411300000000001</c:v>
                </c:pt>
                <c:pt idx="10691">
                  <c:v>0.168295</c:v>
                </c:pt>
                <c:pt idx="10692">
                  <c:v>3.4144000000000001E-2</c:v>
                </c:pt>
                <c:pt idx="10693">
                  <c:v>-1.4393</c:v>
                </c:pt>
                <c:pt idx="10694">
                  <c:v>-0.41886400000000001</c:v>
                </c:pt>
                <c:pt idx="10695">
                  <c:v>-0.63099499999999997</c:v>
                </c:pt>
                <c:pt idx="10696">
                  <c:v>-0.42561900000000003</c:v>
                </c:pt>
                <c:pt idx="10697">
                  <c:v>2.1457E-2</c:v>
                </c:pt>
                <c:pt idx="10698">
                  <c:v>-0.90784100000000001</c:v>
                </c:pt>
                <c:pt idx="10699">
                  <c:v>0.830847</c:v>
                </c:pt>
                <c:pt idx="10700">
                  <c:v>1.15097</c:v>
                </c:pt>
                <c:pt idx="10701">
                  <c:v>1.2864800000000001</c:v>
                </c:pt>
                <c:pt idx="10702">
                  <c:v>2.3185999999999998E-2</c:v>
                </c:pt>
                <c:pt idx="10703">
                  <c:v>0.29323900000000003</c:v>
                </c:pt>
                <c:pt idx="10704">
                  <c:v>0.43800600000000001</c:v>
                </c:pt>
                <c:pt idx="10705">
                  <c:v>1.3102799999999999</c:v>
                </c:pt>
                <c:pt idx="10706">
                  <c:v>0.60842499999999999</c:v>
                </c:pt>
                <c:pt idx="10707">
                  <c:v>0.30197299999999999</c:v>
                </c:pt>
                <c:pt idx="10708">
                  <c:v>1.04931</c:v>
                </c:pt>
                <c:pt idx="10709">
                  <c:v>0.15926599999999999</c:v>
                </c:pt>
                <c:pt idx="10710">
                  <c:v>0.23957300000000001</c:v>
                </c:pt>
                <c:pt idx="10711">
                  <c:v>-0.58176000000000005</c:v>
                </c:pt>
                <c:pt idx="10712">
                  <c:v>1.20438</c:v>
                </c:pt>
                <c:pt idx="10713">
                  <c:v>0.38446399999999997</c:v>
                </c:pt>
                <c:pt idx="10714">
                  <c:v>0.65474200000000005</c:v>
                </c:pt>
                <c:pt idx="10715">
                  <c:v>1.2606900000000001</c:v>
                </c:pt>
                <c:pt idx="10716">
                  <c:v>0.58777900000000005</c:v>
                </c:pt>
                <c:pt idx="10717">
                  <c:v>0.65315800000000002</c:v>
                </c:pt>
                <c:pt idx="10718">
                  <c:v>1.3440700000000001</c:v>
                </c:pt>
                <c:pt idx="10719">
                  <c:v>0.74966900000000003</c:v>
                </c:pt>
                <c:pt idx="10720">
                  <c:v>1.3474999999999999</c:v>
                </c:pt>
                <c:pt idx="10721">
                  <c:v>0.55738299999999996</c:v>
                </c:pt>
                <c:pt idx="10722">
                  <c:v>-0.27048299999999997</c:v>
                </c:pt>
                <c:pt idx="10723">
                  <c:v>0.403142</c:v>
                </c:pt>
                <c:pt idx="10724">
                  <c:v>0.66644700000000001</c:v>
                </c:pt>
                <c:pt idx="10725">
                  <c:v>0.36064200000000002</c:v>
                </c:pt>
                <c:pt idx="10726">
                  <c:v>1.3681300000000001</c:v>
                </c:pt>
                <c:pt idx="10727">
                  <c:v>0.41747699999999999</c:v>
                </c:pt>
                <c:pt idx="10728">
                  <c:v>1.6607000000000001</c:v>
                </c:pt>
                <c:pt idx="10729">
                  <c:v>-0.66368000000000005</c:v>
                </c:pt>
                <c:pt idx="10730">
                  <c:v>-0.34808899999999998</c:v>
                </c:pt>
                <c:pt idx="10731">
                  <c:v>0.98986300000000005</c:v>
                </c:pt>
                <c:pt idx="10732">
                  <c:v>1.2876300000000001</c:v>
                </c:pt>
                <c:pt idx="10733">
                  <c:v>0.86194000000000004</c:v>
                </c:pt>
                <c:pt idx="10734">
                  <c:v>1.2675000000000001</c:v>
                </c:pt>
                <c:pt idx="10735">
                  <c:v>0.40531</c:v>
                </c:pt>
                <c:pt idx="10736">
                  <c:v>0.221687</c:v>
                </c:pt>
                <c:pt idx="10737">
                  <c:v>-9.2086000000000001E-2</c:v>
                </c:pt>
                <c:pt idx="10738">
                  <c:v>4.2758999999999998E-2</c:v>
                </c:pt>
                <c:pt idx="10739">
                  <c:v>1.4975700000000001</c:v>
                </c:pt>
                <c:pt idx="10740">
                  <c:v>-0.12823399999999999</c:v>
                </c:pt>
                <c:pt idx="10741">
                  <c:v>0.100956</c:v>
                </c:pt>
                <c:pt idx="10742">
                  <c:v>1.15106</c:v>
                </c:pt>
                <c:pt idx="10743">
                  <c:v>1.2149700000000001</c:v>
                </c:pt>
                <c:pt idx="10744">
                  <c:v>0.52300199999999997</c:v>
                </c:pt>
                <c:pt idx="10745">
                  <c:v>1.0587299999999999</c:v>
                </c:pt>
                <c:pt idx="10746">
                  <c:v>1.2848200000000001</c:v>
                </c:pt>
                <c:pt idx="10747">
                  <c:v>3.2735E-2</c:v>
                </c:pt>
                <c:pt idx="10748">
                  <c:v>0.27818700000000002</c:v>
                </c:pt>
                <c:pt idx="10749">
                  <c:v>1.32196</c:v>
                </c:pt>
                <c:pt idx="10750">
                  <c:v>0.62449200000000005</c:v>
                </c:pt>
                <c:pt idx="10751">
                  <c:v>0.87262600000000001</c:v>
                </c:pt>
                <c:pt idx="10752">
                  <c:v>-0.36313600000000001</c:v>
                </c:pt>
                <c:pt idx="10753">
                  <c:v>1.15411</c:v>
                </c:pt>
                <c:pt idx="10754">
                  <c:v>-0.34964899999999999</c:v>
                </c:pt>
                <c:pt idx="10755">
                  <c:v>-0.59418199999999999</c:v>
                </c:pt>
                <c:pt idx="10756">
                  <c:v>0.35033999999999998</c:v>
                </c:pt>
                <c:pt idx="10757">
                  <c:v>-0.478657</c:v>
                </c:pt>
                <c:pt idx="10758">
                  <c:v>0.27171299999999998</c:v>
                </c:pt>
                <c:pt idx="10759">
                  <c:v>0.60045000000000004</c:v>
                </c:pt>
                <c:pt idx="10760">
                  <c:v>-0.30499399999999999</c:v>
                </c:pt>
                <c:pt idx="10761">
                  <c:v>1.52844</c:v>
                </c:pt>
                <c:pt idx="10762">
                  <c:v>1.2418400000000001</c:v>
                </c:pt>
                <c:pt idx="10763">
                  <c:v>1.3408599999999999</c:v>
                </c:pt>
                <c:pt idx="10764">
                  <c:v>0.65527299999999999</c:v>
                </c:pt>
                <c:pt idx="10765">
                  <c:v>1.14917</c:v>
                </c:pt>
                <c:pt idx="10766">
                  <c:v>1.1132</c:v>
                </c:pt>
                <c:pt idx="10767">
                  <c:v>-1.08182</c:v>
                </c:pt>
                <c:pt idx="10768">
                  <c:v>0.89946999999999999</c:v>
                </c:pt>
                <c:pt idx="10769">
                  <c:v>0.233624</c:v>
                </c:pt>
                <c:pt idx="10770">
                  <c:v>1.1212800000000001</c:v>
                </c:pt>
                <c:pt idx="10771">
                  <c:v>0.71700299999999995</c:v>
                </c:pt>
                <c:pt idx="10772">
                  <c:v>-0.83062599999999998</c:v>
                </c:pt>
                <c:pt idx="10773">
                  <c:v>0.82561600000000002</c:v>
                </c:pt>
                <c:pt idx="10774">
                  <c:v>0.49052899999999999</c:v>
                </c:pt>
                <c:pt idx="10775">
                  <c:v>-0.27402199999999999</c:v>
                </c:pt>
                <c:pt idx="10776">
                  <c:v>0.75432999999999995</c:v>
                </c:pt>
                <c:pt idx="10777">
                  <c:v>0.58230899999999997</c:v>
                </c:pt>
                <c:pt idx="10778">
                  <c:v>-0.38296599999999997</c:v>
                </c:pt>
                <c:pt idx="10779">
                  <c:v>1.15364</c:v>
                </c:pt>
                <c:pt idx="10780">
                  <c:v>0.112889</c:v>
                </c:pt>
                <c:pt idx="10781">
                  <c:v>0.98586600000000002</c:v>
                </c:pt>
                <c:pt idx="10782">
                  <c:v>-0.19611799999999999</c:v>
                </c:pt>
                <c:pt idx="10783">
                  <c:v>-1.0082199999999999</c:v>
                </c:pt>
                <c:pt idx="10784">
                  <c:v>-0.530941</c:v>
                </c:pt>
                <c:pt idx="10785">
                  <c:v>-1.2623899999999999</c:v>
                </c:pt>
                <c:pt idx="10786">
                  <c:v>-0.34607500000000002</c:v>
                </c:pt>
                <c:pt idx="10787">
                  <c:v>-0.63520399999999999</c:v>
                </c:pt>
                <c:pt idx="10788">
                  <c:v>-0.45713700000000002</c:v>
                </c:pt>
                <c:pt idx="10789">
                  <c:v>0.396588</c:v>
                </c:pt>
                <c:pt idx="10790">
                  <c:v>2.8466000000000002E-2</c:v>
                </c:pt>
                <c:pt idx="10791">
                  <c:v>-0.65923399999999999</c:v>
                </c:pt>
                <c:pt idx="10792">
                  <c:v>0.207789</c:v>
                </c:pt>
                <c:pt idx="10793">
                  <c:v>-1.68726</c:v>
                </c:pt>
                <c:pt idx="10794">
                  <c:v>-1.32223</c:v>
                </c:pt>
                <c:pt idx="10795">
                  <c:v>-1.7393700000000001</c:v>
                </c:pt>
                <c:pt idx="10796">
                  <c:v>-2.1735000000000001E-2</c:v>
                </c:pt>
                <c:pt idx="10797">
                  <c:v>-0.247611</c:v>
                </c:pt>
                <c:pt idx="10798">
                  <c:v>-0.51663599999999998</c:v>
                </c:pt>
                <c:pt idx="10799">
                  <c:v>0.48201100000000002</c:v>
                </c:pt>
                <c:pt idx="10800">
                  <c:v>-0.31269400000000003</c:v>
                </c:pt>
                <c:pt idx="10801">
                  <c:v>-0.26141399999999998</c:v>
                </c:pt>
                <c:pt idx="10802">
                  <c:v>-1.05877</c:v>
                </c:pt>
                <c:pt idx="10803">
                  <c:v>-0.152752</c:v>
                </c:pt>
                <c:pt idx="10804">
                  <c:v>-2.1382400000000001</c:v>
                </c:pt>
                <c:pt idx="10805">
                  <c:v>-0.70638000000000001</c:v>
                </c:pt>
                <c:pt idx="10806">
                  <c:v>0.212646</c:v>
                </c:pt>
                <c:pt idx="10807">
                  <c:v>0.66394399999999998</c:v>
                </c:pt>
                <c:pt idx="10808">
                  <c:v>-0.155006</c:v>
                </c:pt>
                <c:pt idx="10809">
                  <c:v>-0.82487500000000002</c:v>
                </c:pt>
                <c:pt idx="10810">
                  <c:v>-0.100468</c:v>
                </c:pt>
                <c:pt idx="10811">
                  <c:v>0.75207199999999996</c:v>
                </c:pt>
                <c:pt idx="10812">
                  <c:v>-1.7199899999999999</c:v>
                </c:pt>
                <c:pt idx="10813">
                  <c:v>8.6523000000000003E-2</c:v>
                </c:pt>
                <c:pt idx="10814">
                  <c:v>-1.0255300000000001</c:v>
                </c:pt>
                <c:pt idx="10815">
                  <c:v>-1.55298</c:v>
                </c:pt>
                <c:pt idx="10816">
                  <c:v>0.22763800000000001</c:v>
                </c:pt>
                <c:pt idx="10817">
                  <c:v>0.89969200000000005</c:v>
                </c:pt>
                <c:pt idx="10818">
                  <c:v>-0.45880199999999999</c:v>
                </c:pt>
                <c:pt idx="10819">
                  <c:v>-0.82042000000000004</c:v>
                </c:pt>
                <c:pt idx="10820">
                  <c:v>-1.4869300000000001</c:v>
                </c:pt>
                <c:pt idx="10821">
                  <c:v>-0.226635</c:v>
                </c:pt>
                <c:pt idx="10822">
                  <c:v>-0.77590000000000003</c:v>
                </c:pt>
                <c:pt idx="10823">
                  <c:v>-0.82204200000000005</c:v>
                </c:pt>
                <c:pt idx="10824">
                  <c:v>-1.5720499999999999</c:v>
                </c:pt>
                <c:pt idx="10825">
                  <c:v>-1.5913299999999999</c:v>
                </c:pt>
                <c:pt idx="10826">
                  <c:v>-1.0178100000000001</c:v>
                </c:pt>
                <c:pt idx="10827">
                  <c:v>-0.120727</c:v>
                </c:pt>
                <c:pt idx="10828">
                  <c:v>-0.75690800000000003</c:v>
                </c:pt>
                <c:pt idx="10829">
                  <c:v>-1.3969</c:v>
                </c:pt>
                <c:pt idx="10830">
                  <c:v>0.20401900000000001</c:v>
                </c:pt>
                <c:pt idx="10831">
                  <c:v>0.73823899999999998</c:v>
                </c:pt>
                <c:pt idx="10832">
                  <c:v>-0.41257199999999999</c:v>
                </c:pt>
                <c:pt idx="10833">
                  <c:v>-0.13051099999999999</c:v>
                </c:pt>
                <c:pt idx="10834">
                  <c:v>0.343866</c:v>
                </c:pt>
                <c:pt idx="10835">
                  <c:v>0.30328100000000002</c:v>
                </c:pt>
                <c:pt idx="10836">
                  <c:v>-0.38958500000000001</c:v>
                </c:pt>
                <c:pt idx="10837">
                  <c:v>-0.380139</c:v>
                </c:pt>
                <c:pt idx="10838">
                  <c:v>0.13536899999999999</c:v>
                </c:pt>
                <c:pt idx="10839">
                  <c:v>-0.44828099999999999</c:v>
                </c:pt>
                <c:pt idx="10840">
                  <c:v>-0.73645000000000005</c:v>
                </c:pt>
                <c:pt idx="10841">
                  <c:v>0.81883600000000001</c:v>
                </c:pt>
                <c:pt idx="10842">
                  <c:v>-0.28296500000000002</c:v>
                </c:pt>
                <c:pt idx="10843">
                  <c:v>0.60348500000000005</c:v>
                </c:pt>
                <c:pt idx="10844">
                  <c:v>0.40802500000000003</c:v>
                </c:pt>
                <c:pt idx="10845">
                  <c:v>0.60689800000000005</c:v>
                </c:pt>
                <c:pt idx="10846">
                  <c:v>0.29704399999999997</c:v>
                </c:pt>
                <c:pt idx="10847">
                  <c:v>-0.241537</c:v>
                </c:pt>
                <c:pt idx="10848">
                  <c:v>0.76205599999999996</c:v>
                </c:pt>
                <c:pt idx="10849">
                  <c:v>6.9776000000000005E-2</c:v>
                </c:pt>
                <c:pt idx="10850">
                  <c:v>1.0629299999999999</c:v>
                </c:pt>
                <c:pt idx="10851">
                  <c:v>-0.242536</c:v>
                </c:pt>
                <c:pt idx="10852">
                  <c:v>-0.33993200000000001</c:v>
                </c:pt>
                <c:pt idx="10853">
                  <c:v>-0.98857799999999996</c:v>
                </c:pt>
                <c:pt idx="10854">
                  <c:v>0.71384000000000003</c:v>
                </c:pt>
                <c:pt idx="10855">
                  <c:v>-4.5927000000000003E-2</c:v>
                </c:pt>
                <c:pt idx="10856">
                  <c:v>0.1191</c:v>
                </c:pt>
                <c:pt idx="10857">
                  <c:v>-0.97892000000000001</c:v>
                </c:pt>
                <c:pt idx="10858">
                  <c:v>-0.32473200000000002</c:v>
                </c:pt>
                <c:pt idx="10859">
                  <c:v>0.56709200000000004</c:v>
                </c:pt>
                <c:pt idx="10860">
                  <c:v>0.29981200000000002</c:v>
                </c:pt>
                <c:pt idx="10861">
                  <c:v>-0.22240099999999999</c:v>
                </c:pt>
                <c:pt idx="10862">
                  <c:v>0.340198</c:v>
                </c:pt>
                <c:pt idx="10863">
                  <c:v>-0.39952100000000002</c:v>
                </c:pt>
                <c:pt idx="10864">
                  <c:v>-1.3048900000000001</c:v>
                </c:pt>
                <c:pt idx="10865">
                  <c:v>0.44519999999999998</c:v>
                </c:pt>
                <c:pt idx="10866">
                  <c:v>2.8029999999999999E-3</c:v>
                </c:pt>
                <c:pt idx="10867">
                  <c:v>0.40252900000000003</c:v>
                </c:pt>
                <c:pt idx="10868">
                  <c:v>-0.25867099999999998</c:v>
                </c:pt>
                <c:pt idx="10869">
                  <c:v>4.7528000000000001E-2</c:v>
                </c:pt>
                <c:pt idx="10870">
                  <c:v>-6.4990999999999993E-2</c:v>
                </c:pt>
                <c:pt idx="10871">
                  <c:v>-1.47929</c:v>
                </c:pt>
                <c:pt idx="10872">
                  <c:v>-0.31631599999999999</c:v>
                </c:pt>
                <c:pt idx="10873">
                  <c:v>-1.88829</c:v>
                </c:pt>
                <c:pt idx="10874">
                  <c:v>0.87285699999999999</c:v>
                </c:pt>
                <c:pt idx="10875">
                  <c:v>-6.5949999999999995E-2</c:v>
                </c:pt>
                <c:pt idx="10876">
                  <c:v>-0.29701699999999998</c:v>
                </c:pt>
                <c:pt idx="10877">
                  <c:v>-0.29701699999999998</c:v>
                </c:pt>
                <c:pt idx="10878">
                  <c:v>-0.36846200000000001</c:v>
                </c:pt>
                <c:pt idx="10879">
                  <c:v>-0.31126500000000001</c:v>
                </c:pt>
                <c:pt idx="10880">
                  <c:v>4.2187000000000002E-2</c:v>
                </c:pt>
                <c:pt idx="10881">
                  <c:v>-0.164461</c:v>
                </c:pt>
                <c:pt idx="10882">
                  <c:v>0.15074399999999999</c:v>
                </c:pt>
                <c:pt idx="10883">
                  <c:v>-0.246141</c:v>
                </c:pt>
                <c:pt idx="10884">
                  <c:v>-0.15335699999999999</c:v>
                </c:pt>
                <c:pt idx="10885">
                  <c:v>-0.26966200000000001</c:v>
                </c:pt>
                <c:pt idx="10886">
                  <c:v>0.58742099999999997</c:v>
                </c:pt>
                <c:pt idx="10887">
                  <c:v>0.207617</c:v>
                </c:pt>
                <c:pt idx="10888">
                  <c:v>-0.47183199999999997</c:v>
                </c:pt>
                <c:pt idx="10889">
                  <c:v>0.21337900000000001</c:v>
                </c:pt>
                <c:pt idx="10890">
                  <c:v>-0.52772600000000003</c:v>
                </c:pt>
                <c:pt idx="10891">
                  <c:v>-1.3185500000000001</c:v>
                </c:pt>
                <c:pt idx="10892">
                  <c:v>-0.79108599999999996</c:v>
                </c:pt>
                <c:pt idx="10893">
                  <c:v>-1.14791</c:v>
                </c:pt>
                <c:pt idx="10894">
                  <c:v>1.23848</c:v>
                </c:pt>
                <c:pt idx="10895">
                  <c:v>-0.66532100000000005</c:v>
                </c:pt>
                <c:pt idx="10896">
                  <c:v>-1.0386599999999999</c:v>
                </c:pt>
                <c:pt idx="10897">
                  <c:v>-1.21323</c:v>
                </c:pt>
                <c:pt idx="10898">
                  <c:v>-0.45067499999999999</c:v>
                </c:pt>
                <c:pt idx="10899">
                  <c:v>5.6190999999999998E-2</c:v>
                </c:pt>
                <c:pt idx="10900">
                  <c:v>1.0533699999999999</c:v>
                </c:pt>
                <c:pt idx="10901">
                  <c:v>-0.72553100000000004</c:v>
                </c:pt>
                <c:pt idx="10902">
                  <c:v>0.99343999999999999</c:v>
                </c:pt>
                <c:pt idx="10903">
                  <c:v>0.41464000000000001</c:v>
                </c:pt>
                <c:pt idx="10904">
                  <c:v>-0.74898900000000002</c:v>
                </c:pt>
                <c:pt idx="10905">
                  <c:v>0.29731800000000003</c:v>
                </c:pt>
                <c:pt idx="10906">
                  <c:v>-0.76343700000000003</c:v>
                </c:pt>
                <c:pt idx="10907">
                  <c:v>-0.87693500000000002</c:v>
                </c:pt>
                <c:pt idx="10908">
                  <c:v>7.8548999999999994E-2</c:v>
                </c:pt>
                <c:pt idx="10909">
                  <c:v>-0.68392799999999998</c:v>
                </c:pt>
                <c:pt idx="10910">
                  <c:v>-0.92846600000000001</c:v>
                </c:pt>
                <c:pt idx="10911">
                  <c:v>-1.0387599999999999</c:v>
                </c:pt>
                <c:pt idx="10912">
                  <c:v>0.35000500000000001</c:v>
                </c:pt>
                <c:pt idx="10913">
                  <c:v>-1.09737</c:v>
                </c:pt>
                <c:pt idx="10914">
                  <c:v>1.1543300000000001</c:v>
                </c:pt>
                <c:pt idx="10915">
                  <c:v>-0.28132200000000002</c:v>
                </c:pt>
                <c:pt idx="10916">
                  <c:v>-1.3105500000000001</c:v>
                </c:pt>
                <c:pt idx="10917">
                  <c:v>-1.2908200000000001</c:v>
                </c:pt>
                <c:pt idx="10918">
                  <c:v>3.6017E-2</c:v>
                </c:pt>
                <c:pt idx="10919">
                  <c:v>-0.75369299999999995</c:v>
                </c:pt>
                <c:pt idx="10920">
                  <c:v>0.93124600000000002</c:v>
                </c:pt>
                <c:pt idx="10921">
                  <c:v>0.46224399999999999</c:v>
                </c:pt>
                <c:pt idx="10922">
                  <c:v>-0.168822</c:v>
                </c:pt>
                <c:pt idx="10923">
                  <c:v>1.1759599999999999</c:v>
                </c:pt>
                <c:pt idx="10924">
                  <c:v>1.2694099999999999</c:v>
                </c:pt>
                <c:pt idx="10925">
                  <c:v>1.18631</c:v>
                </c:pt>
                <c:pt idx="10926">
                  <c:v>0.78292099999999998</c:v>
                </c:pt>
                <c:pt idx="10927">
                  <c:v>0.94418299999999999</c:v>
                </c:pt>
                <c:pt idx="10928">
                  <c:v>0.95339200000000002</c:v>
                </c:pt>
                <c:pt idx="10929">
                  <c:v>0.35553600000000002</c:v>
                </c:pt>
                <c:pt idx="10930">
                  <c:v>1.18265</c:v>
                </c:pt>
                <c:pt idx="10931">
                  <c:v>0.880969</c:v>
                </c:pt>
                <c:pt idx="10932">
                  <c:v>1.1023400000000001</c:v>
                </c:pt>
                <c:pt idx="10933">
                  <c:v>0.38933000000000001</c:v>
                </c:pt>
                <c:pt idx="10934">
                  <c:v>1.1623699999999999</c:v>
                </c:pt>
                <c:pt idx="10935">
                  <c:v>0.89348399999999994</c:v>
                </c:pt>
                <c:pt idx="10936">
                  <c:v>-0.109179</c:v>
                </c:pt>
                <c:pt idx="10937">
                  <c:v>1.2945199999999999</c:v>
                </c:pt>
                <c:pt idx="10938">
                  <c:v>-0.88615999999999995</c:v>
                </c:pt>
                <c:pt idx="10939">
                  <c:v>1.0627500000000001</c:v>
                </c:pt>
                <c:pt idx="10940">
                  <c:v>1.1633</c:v>
                </c:pt>
                <c:pt idx="10941">
                  <c:v>0.78846499999999997</c:v>
                </c:pt>
                <c:pt idx="10942">
                  <c:v>-0.40023500000000001</c:v>
                </c:pt>
                <c:pt idx="10943">
                  <c:v>-0.30203600000000003</c:v>
                </c:pt>
                <c:pt idx="10944">
                  <c:v>0.86488699999999996</c:v>
                </c:pt>
                <c:pt idx="10945">
                  <c:v>0.32972899999999999</c:v>
                </c:pt>
                <c:pt idx="10946">
                  <c:v>-0.215033</c:v>
                </c:pt>
                <c:pt idx="10947">
                  <c:v>0.91397899999999999</c:v>
                </c:pt>
                <c:pt idx="10948">
                  <c:v>0.66780499999999998</c:v>
                </c:pt>
                <c:pt idx="10949">
                  <c:v>0.428124</c:v>
                </c:pt>
                <c:pt idx="10950">
                  <c:v>0.25695800000000002</c:v>
                </c:pt>
                <c:pt idx="10951">
                  <c:v>0.304035</c:v>
                </c:pt>
                <c:pt idx="10952">
                  <c:v>0.84910699999999995</c:v>
                </c:pt>
                <c:pt idx="10953">
                  <c:v>0.64146899999999996</c:v>
                </c:pt>
                <c:pt idx="10954">
                  <c:v>1.2573399999999999</c:v>
                </c:pt>
                <c:pt idx="10955">
                  <c:v>0.69225300000000001</c:v>
                </c:pt>
                <c:pt idx="10956">
                  <c:v>-1.0016</c:v>
                </c:pt>
                <c:pt idx="10957">
                  <c:v>0.87703200000000003</c:v>
                </c:pt>
                <c:pt idx="10958">
                  <c:v>0.81354300000000002</c:v>
                </c:pt>
                <c:pt idx="10959">
                  <c:v>0.68286800000000003</c:v>
                </c:pt>
                <c:pt idx="10960">
                  <c:v>0.30121999999999999</c:v>
                </c:pt>
                <c:pt idx="10961">
                  <c:v>1.0133000000000001</c:v>
                </c:pt>
                <c:pt idx="10962">
                  <c:v>0.74568999999999996</c:v>
                </c:pt>
                <c:pt idx="10963">
                  <c:v>0.58069899999999997</c:v>
                </c:pt>
                <c:pt idx="10964">
                  <c:v>0.11989</c:v>
                </c:pt>
                <c:pt idx="10965">
                  <c:v>0.41507899999999998</c:v>
                </c:pt>
                <c:pt idx="10966">
                  <c:v>-0.21925</c:v>
                </c:pt>
                <c:pt idx="10967">
                  <c:v>0.95802299999999996</c:v>
                </c:pt>
                <c:pt idx="10968">
                  <c:v>0.56000000000000005</c:v>
                </c:pt>
                <c:pt idx="10969">
                  <c:v>0.68246899999999999</c:v>
                </c:pt>
                <c:pt idx="10970">
                  <c:v>-2.7401999999999999E-2</c:v>
                </c:pt>
                <c:pt idx="10971">
                  <c:v>0.81057999999999997</c:v>
                </c:pt>
                <c:pt idx="10972">
                  <c:v>0.28146300000000002</c:v>
                </c:pt>
                <c:pt idx="10973">
                  <c:v>5.1336E-2</c:v>
                </c:pt>
                <c:pt idx="10974">
                  <c:v>0.80336700000000005</c:v>
                </c:pt>
                <c:pt idx="10975">
                  <c:v>0.68416999999999994</c:v>
                </c:pt>
                <c:pt idx="10976">
                  <c:v>0.64522900000000005</c:v>
                </c:pt>
                <c:pt idx="10977">
                  <c:v>0.54929399999999995</c:v>
                </c:pt>
                <c:pt idx="10978">
                  <c:v>0.80759300000000001</c:v>
                </c:pt>
                <c:pt idx="10979">
                  <c:v>0.29316599999999998</c:v>
                </c:pt>
                <c:pt idx="10980">
                  <c:v>0.33996700000000002</c:v>
                </c:pt>
                <c:pt idx="10981">
                  <c:v>0.99601300000000004</c:v>
                </c:pt>
                <c:pt idx="10982">
                  <c:v>0.70775900000000003</c:v>
                </c:pt>
                <c:pt idx="10983">
                  <c:v>1.2596099999999999</c:v>
                </c:pt>
                <c:pt idx="10984">
                  <c:v>1.50461</c:v>
                </c:pt>
                <c:pt idx="10985">
                  <c:v>0.248724</c:v>
                </c:pt>
                <c:pt idx="10986">
                  <c:v>7.4324000000000001E-2</c:v>
                </c:pt>
                <c:pt idx="10987">
                  <c:v>-0.97082500000000005</c:v>
                </c:pt>
                <c:pt idx="10988">
                  <c:v>-0.99010200000000004</c:v>
                </c:pt>
                <c:pt idx="10989">
                  <c:v>0.27791399999999999</c:v>
                </c:pt>
                <c:pt idx="10990">
                  <c:v>0.102591</c:v>
                </c:pt>
                <c:pt idx="10991">
                  <c:v>-0.17411299999999999</c:v>
                </c:pt>
                <c:pt idx="10992">
                  <c:v>-0.77511699999999994</c:v>
                </c:pt>
                <c:pt idx="10993">
                  <c:v>-0.84706599999999999</c:v>
                </c:pt>
                <c:pt idx="10994">
                  <c:v>-0.22905600000000001</c:v>
                </c:pt>
                <c:pt idx="10995">
                  <c:v>0.361815</c:v>
                </c:pt>
                <c:pt idx="10996">
                  <c:v>-0.512235</c:v>
                </c:pt>
                <c:pt idx="10997">
                  <c:v>-0.38581300000000002</c:v>
                </c:pt>
                <c:pt idx="10998">
                  <c:v>-0.58444799999999997</c:v>
                </c:pt>
                <c:pt idx="10999">
                  <c:v>0.16775499999999999</c:v>
                </c:pt>
                <c:pt idx="11000">
                  <c:v>5.8108E-2</c:v>
                </c:pt>
                <c:pt idx="11001">
                  <c:v>-0.84065900000000005</c:v>
                </c:pt>
                <c:pt idx="11002">
                  <c:v>-8.4428000000000003E-2</c:v>
                </c:pt>
                <c:pt idx="11003">
                  <c:v>8.4093000000000001E-2</c:v>
                </c:pt>
                <c:pt idx="11004">
                  <c:v>0.13635800000000001</c:v>
                </c:pt>
                <c:pt idx="11005">
                  <c:v>1.24641</c:v>
                </c:pt>
                <c:pt idx="11006">
                  <c:v>0.51321499999999998</c:v>
                </c:pt>
                <c:pt idx="11007">
                  <c:v>0.31959300000000002</c:v>
                </c:pt>
                <c:pt idx="11008">
                  <c:v>-1.2570699999999999</c:v>
                </c:pt>
                <c:pt idx="11009">
                  <c:v>0.58149799999999996</c:v>
                </c:pt>
                <c:pt idx="11010">
                  <c:v>0.26282699999999998</c:v>
                </c:pt>
                <c:pt idx="11011">
                  <c:v>-0.41462599999999999</c:v>
                </c:pt>
                <c:pt idx="11012">
                  <c:v>0.97370100000000004</c:v>
                </c:pt>
                <c:pt idx="11013">
                  <c:v>0.118672</c:v>
                </c:pt>
                <c:pt idx="11014">
                  <c:v>1.892E-3</c:v>
                </c:pt>
                <c:pt idx="11015">
                  <c:v>-9.6872E-2</c:v>
                </c:pt>
                <c:pt idx="11016">
                  <c:v>-1.2980499999999999</c:v>
                </c:pt>
                <c:pt idx="11017">
                  <c:v>-0.87784200000000001</c:v>
                </c:pt>
                <c:pt idx="11018">
                  <c:v>0.25042900000000001</c:v>
                </c:pt>
                <c:pt idx="11019">
                  <c:v>-0.72881600000000002</c:v>
                </c:pt>
                <c:pt idx="11020">
                  <c:v>1.37907</c:v>
                </c:pt>
                <c:pt idx="11021">
                  <c:v>0.22301399999999999</c:v>
                </c:pt>
                <c:pt idx="11022">
                  <c:v>3.2965000000000001E-2</c:v>
                </c:pt>
                <c:pt idx="11023">
                  <c:v>-0.80310099999999995</c:v>
                </c:pt>
                <c:pt idx="11024">
                  <c:v>0.20552999999999999</c:v>
                </c:pt>
                <c:pt idx="11025">
                  <c:v>0.54545900000000003</c:v>
                </c:pt>
                <c:pt idx="11026">
                  <c:v>-1.5939999999999999E-3</c:v>
                </c:pt>
                <c:pt idx="11027">
                  <c:v>-5.1263999999999997E-2</c:v>
                </c:pt>
                <c:pt idx="11028">
                  <c:v>-0.15481800000000001</c:v>
                </c:pt>
                <c:pt idx="11029">
                  <c:v>-0.45488899999999999</c:v>
                </c:pt>
                <c:pt idx="11030">
                  <c:v>0.11372500000000001</c:v>
                </c:pt>
                <c:pt idx="11031">
                  <c:v>0.60042799999999996</c:v>
                </c:pt>
                <c:pt idx="11032">
                  <c:v>0.53042299999999998</c:v>
                </c:pt>
                <c:pt idx="11033">
                  <c:v>5.3670000000000002E-2</c:v>
                </c:pt>
                <c:pt idx="11034">
                  <c:v>0.69032899999999997</c:v>
                </c:pt>
                <c:pt idx="11035">
                  <c:v>-0.36971799999999999</c:v>
                </c:pt>
                <c:pt idx="11036">
                  <c:v>-0.51785999999999999</c:v>
                </c:pt>
                <c:pt idx="11037">
                  <c:v>0.92118</c:v>
                </c:pt>
                <c:pt idx="11038">
                  <c:v>-1.1484700000000001</c:v>
                </c:pt>
                <c:pt idx="11039">
                  <c:v>-0.14904200000000001</c:v>
                </c:pt>
                <c:pt idx="11040">
                  <c:v>-0.67113599999999995</c:v>
                </c:pt>
                <c:pt idx="11041">
                  <c:v>1.0713200000000001</c:v>
                </c:pt>
                <c:pt idx="11042">
                  <c:v>0.54194399999999998</c:v>
                </c:pt>
                <c:pt idx="11043">
                  <c:v>-1.15981</c:v>
                </c:pt>
                <c:pt idx="11044">
                  <c:v>-0.46962700000000002</c:v>
                </c:pt>
                <c:pt idx="11045">
                  <c:v>1.08138</c:v>
                </c:pt>
                <c:pt idx="11046">
                  <c:v>6.9505999999999998E-2</c:v>
                </c:pt>
                <c:pt idx="11047">
                  <c:v>0.309222</c:v>
                </c:pt>
                <c:pt idx="11048">
                  <c:v>1.07548</c:v>
                </c:pt>
                <c:pt idx="11049">
                  <c:v>0.875695</c:v>
                </c:pt>
                <c:pt idx="11050">
                  <c:v>3.0306E-2</c:v>
                </c:pt>
                <c:pt idx="11051">
                  <c:v>1.34266</c:v>
                </c:pt>
                <c:pt idx="11052">
                  <c:v>1.5009300000000001</c:v>
                </c:pt>
                <c:pt idx="11053">
                  <c:v>1.23133</c:v>
                </c:pt>
                <c:pt idx="11054">
                  <c:v>1.2849600000000001</c:v>
                </c:pt>
                <c:pt idx="11055">
                  <c:v>0.30045300000000003</c:v>
                </c:pt>
                <c:pt idx="11056">
                  <c:v>0.45491999999999999</c:v>
                </c:pt>
                <c:pt idx="11057">
                  <c:v>0.32569999999999999</c:v>
                </c:pt>
                <c:pt idx="11058">
                  <c:v>1.3093300000000001</c:v>
                </c:pt>
                <c:pt idx="11059">
                  <c:v>1.1872199999999999</c:v>
                </c:pt>
                <c:pt idx="11060">
                  <c:v>1.00336</c:v>
                </c:pt>
                <c:pt idx="11061">
                  <c:v>0.63720200000000005</c:v>
                </c:pt>
                <c:pt idx="11062">
                  <c:v>-0.102586</c:v>
                </c:pt>
                <c:pt idx="11063">
                  <c:v>0.64513399999999999</c:v>
                </c:pt>
                <c:pt idx="11064">
                  <c:v>0.46487400000000001</c:v>
                </c:pt>
                <c:pt idx="11065">
                  <c:v>-0.289377</c:v>
                </c:pt>
                <c:pt idx="11066">
                  <c:v>0.58759600000000001</c:v>
                </c:pt>
                <c:pt idx="11067">
                  <c:v>1.0588</c:v>
                </c:pt>
                <c:pt idx="11068">
                  <c:v>0.41781699999999999</c:v>
                </c:pt>
                <c:pt idx="11069">
                  <c:v>0.72980299999999998</c:v>
                </c:pt>
                <c:pt idx="11070">
                  <c:v>0.79890499999999998</c:v>
                </c:pt>
                <c:pt idx="11071">
                  <c:v>0.77559699999999998</c:v>
                </c:pt>
                <c:pt idx="11072">
                  <c:v>-0.79905700000000002</c:v>
                </c:pt>
                <c:pt idx="11073">
                  <c:v>1.4195199999999999</c:v>
                </c:pt>
                <c:pt idx="11074">
                  <c:v>0.86409800000000003</c:v>
                </c:pt>
                <c:pt idx="11075">
                  <c:v>-0.448494</c:v>
                </c:pt>
                <c:pt idx="11076">
                  <c:v>0.151226</c:v>
                </c:pt>
                <c:pt idx="11077">
                  <c:v>-0.24504500000000001</c:v>
                </c:pt>
                <c:pt idx="11078">
                  <c:v>0.473881</c:v>
                </c:pt>
                <c:pt idx="11079">
                  <c:v>0.53719799999999995</c:v>
                </c:pt>
                <c:pt idx="11080">
                  <c:v>0.41703699999999999</c:v>
                </c:pt>
                <c:pt idx="11081">
                  <c:v>-0.92938799999999999</c:v>
                </c:pt>
                <c:pt idx="11082">
                  <c:v>-0.52222100000000005</c:v>
                </c:pt>
                <c:pt idx="11083">
                  <c:v>0.95272400000000002</c:v>
                </c:pt>
                <c:pt idx="11084">
                  <c:v>-0.16770099999999999</c:v>
                </c:pt>
                <c:pt idx="11085">
                  <c:v>-6.5395999999999996E-2</c:v>
                </c:pt>
                <c:pt idx="11086">
                  <c:v>0.68797799999999998</c:v>
                </c:pt>
                <c:pt idx="11087">
                  <c:v>0.22340399999999999</c:v>
                </c:pt>
                <c:pt idx="11088">
                  <c:v>1.04698</c:v>
                </c:pt>
                <c:pt idx="11089">
                  <c:v>0.15304999999999999</c:v>
                </c:pt>
                <c:pt idx="11090">
                  <c:v>0.56028800000000001</c:v>
                </c:pt>
                <c:pt idx="11091">
                  <c:v>-0.43871900000000003</c:v>
                </c:pt>
                <c:pt idx="11092">
                  <c:v>1.2088000000000001</c:v>
                </c:pt>
                <c:pt idx="11093">
                  <c:v>0.53286599999999995</c:v>
                </c:pt>
                <c:pt idx="11094">
                  <c:v>1.50989</c:v>
                </c:pt>
                <c:pt idx="11095">
                  <c:v>0.99114899999999995</c:v>
                </c:pt>
                <c:pt idx="11096">
                  <c:v>0.25205</c:v>
                </c:pt>
                <c:pt idx="11097">
                  <c:v>0.55465699999999996</c:v>
                </c:pt>
                <c:pt idx="11098">
                  <c:v>0.58300799999999997</c:v>
                </c:pt>
                <c:pt idx="11099">
                  <c:v>0.159111</c:v>
                </c:pt>
                <c:pt idx="11100">
                  <c:v>0.74788299999999996</c:v>
                </c:pt>
                <c:pt idx="11101">
                  <c:v>1.1020300000000001</c:v>
                </c:pt>
                <c:pt idx="11102">
                  <c:v>0.59174700000000002</c:v>
                </c:pt>
                <c:pt idx="11103">
                  <c:v>0.50374699999999994</c:v>
                </c:pt>
                <c:pt idx="11104">
                  <c:v>1.2664</c:v>
                </c:pt>
                <c:pt idx="11105">
                  <c:v>1.4670399999999999</c:v>
                </c:pt>
                <c:pt idx="11106">
                  <c:v>0.59635499999999997</c:v>
                </c:pt>
                <c:pt idx="11107">
                  <c:v>0.70022300000000004</c:v>
                </c:pt>
                <c:pt idx="11108">
                  <c:v>0.77122199999999996</c:v>
                </c:pt>
                <c:pt idx="11109">
                  <c:v>1.31684</c:v>
                </c:pt>
                <c:pt idx="11110">
                  <c:v>0.65506799999999998</c:v>
                </c:pt>
                <c:pt idx="11111">
                  <c:v>0.70169700000000002</c:v>
                </c:pt>
                <c:pt idx="11112">
                  <c:v>1.01417</c:v>
                </c:pt>
                <c:pt idx="11113">
                  <c:v>0.275034</c:v>
                </c:pt>
                <c:pt idx="11114">
                  <c:v>0.66008199999999995</c:v>
                </c:pt>
                <c:pt idx="11115">
                  <c:v>1.4967200000000001</c:v>
                </c:pt>
                <c:pt idx="11116">
                  <c:v>0.77204300000000003</c:v>
                </c:pt>
                <c:pt idx="11117">
                  <c:v>0.28263199999999999</c:v>
                </c:pt>
                <c:pt idx="11118">
                  <c:v>0.80827000000000004</c:v>
                </c:pt>
                <c:pt idx="11119">
                  <c:v>0.118406</c:v>
                </c:pt>
                <c:pt idx="11120">
                  <c:v>0.27553699999999998</c:v>
                </c:pt>
                <c:pt idx="11121">
                  <c:v>1.2501199999999999</c:v>
                </c:pt>
                <c:pt idx="11122">
                  <c:v>0.56700300000000003</c:v>
                </c:pt>
                <c:pt idx="11123">
                  <c:v>0.10279099999999999</c:v>
                </c:pt>
                <c:pt idx="11124">
                  <c:v>0.175067</c:v>
                </c:pt>
                <c:pt idx="11125">
                  <c:v>0.239061</c:v>
                </c:pt>
                <c:pt idx="11126">
                  <c:v>1.53626</c:v>
                </c:pt>
                <c:pt idx="11127">
                  <c:v>0.335096</c:v>
                </c:pt>
                <c:pt idx="11128">
                  <c:v>1.1429800000000001</c:v>
                </c:pt>
                <c:pt idx="11129">
                  <c:v>0.89883000000000002</c:v>
                </c:pt>
                <c:pt idx="11130">
                  <c:v>0.98441299999999998</c:v>
                </c:pt>
                <c:pt idx="11131">
                  <c:v>0.96403799999999995</c:v>
                </c:pt>
                <c:pt idx="11132">
                  <c:v>0.96175600000000006</c:v>
                </c:pt>
                <c:pt idx="11133">
                  <c:v>-0.316048</c:v>
                </c:pt>
                <c:pt idx="11134">
                  <c:v>1.3772200000000001</c:v>
                </c:pt>
                <c:pt idx="11135">
                  <c:v>1.21366</c:v>
                </c:pt>
                <c:pt idx="11136">
                  <c:v>-0.724271</c:v>
                </c:pt>
                <c:pt idx="11137">
                  <c:v>0.95311800000000002</c:v>
                </c:pt>
                <c:pt idx="11138">
                  <c:v>0.96966699999999995</c:v>
                </c:pt>
                <c:pt idx="11139">
                  <c:v>1.20285</c:v>
                </c:pt>
                <c:pt idx="11140">
                  <c:v>4.8266000000000003E-2</c:v>
                </c:pt>
                <c:pt idx="11141">
                  <c:v>-0.14484900000000001</c:v>
                </c:pt>
                <c:pt idx="11142">
                  <c:v>0.22390499999999999</c:v>
                </c:pt>
                <c:pt idx="11143">
                  <c:v>-0.298765</c:v>
                </c:pt>
                <c:pt idx="11144">
                  <c:v>0.95847700000000002</c:v>
                </c:pt>
                <c:pt idx="11145">
                  <c:v>1.40846</c:v>
                </c:pt>
                <c:pt idx="11146">
                  <c:v>-0.35619600000000001</c:v>
                </c:pt>
                <c:pt idx="11147">
                  <c:v>1.4056599999999999</c:v>
                </c:pt>
                <c:pt idx="11148">
                  <c:v>1.4318299999999999</c:v>
                </c:pt>
                <c:pt idx="11149">
                  <c:v>1.40113</c:v>
                </c:pt>
                <c:pt idx="11150">
                  <c:v>0.78499300000000005</c:v>
                </c:pt>
                <c:pt idx="11151">
                  <c:v>0.31148700000000001</c:v>
                </c:pt>
                <c:pt idx="11152">
                  <c:v>0.56078399999999995</c:v>
                </c:pt>
                <c:pt idx="11153">
                  <c:v>1.08135</c:v>
                </c:pt>
                <c:pt idx="11154">
                  <c:v>0.96962499999999996</c:v>
                </c:pt>
                <c:pt idx="11155">
                  <c:v>0.28542400000000001</c:v>
                </c:pt>
                <c:pt idx="11156">
                  <c:v>1.2370399999999999</c:v>
                </c:pt>
                <c:pt idx="11157">
                  <c:v>1.1810099999999999</c:v>
                </c:pt>
                <c:pt idx="11158">
                  <c:v>1.42672</c:v>
                </c:pt>
                <c:pt idx="11159">
                  <c:v>0.82459800000000005</c:v>
                </c:pt>
                <c:pt idx="11160">
                  <c:v>1.10511</c:v>
                </c:pt>
                <c:pt idx="11161">
                  <c:v>-0.166576</c:v>
                </c:pt>
                <c:pt idx="11162">
                  <c:v>0.48508099999999998</c:v>
                </c:pt>
                <c:pt idx="11163">
                  <c:v>1.19584</c:v>
                </c:pt>
                <c:pt idx="11164">
                  <c:v>1.3023100000000001</c:v>
                </c:pt>
                <c:pt idx="11165">
                  <c:v>1.7383599999999999</c:v>
                </c:pt>
                <c:pt idx="11166">
                  <c:v>0.97885</c:v>
                </c:pt>
                <c:pt idx="11167">
                  <c:v>1.2055899999999999</c:v>
                </c:pt>
                <c:pt idx="11168">
                  <c:v>0.72095699999999996</c:v>
                </c:pt>
                <c:pt idx="11169">
                  <c:v>1.2499</c:v>
                </c:pt>
                <c:pt idx="11170">
                  <c:v>1.0414399999999999</c:v>
                </c:pt>
                <c:pt idx="11171">
                  <c:v>0.79812499999999997</c:v>
                </c:pt>
                <c:pt idx="11172">
                  <c:v>0.93825199999999997</c:v>
                </c:pt>
                <c:pt idx="11173">
                  <c:v>0.72462499999999996</c:v>
                </c:pt>
                <c:pt idx="11174">
                  <c:v>0.76004300000000002</c:v>
                </c:pt>
                <c:pt idx="11175">
                  <c:v>0.745286</c:v>
                </c:pt>
                <c:pt idx="11176">
                  <c:v>1.1719200000000001</c:v>
                </c:pt>
                <c:pt idx="11177">
                  <c:v>-0.341729</c:v>
                </c:pt>
                <c:pt idx="11178">
                  <c:v>2.0055700000000001</c:v>
                </c:pt>
                <c:pt idx="11179">
                  <c:v>0.62740099999999999</c:v>
                </c:pt>
                <c:pt idx="11180">
                  <c:v>1.10676</c:v>
                </c:pt>
                <c:pt idx="11181">
                  <c:v>-6.2771999999999994E-2</c:v>
                </c:pt>
                <c:pt idx="11182">
                  <c:v>0.95647899999999997</c:v>
                </c:pt>
                <c:pt idx="11183">
                  <c:v>1.5130699999999999</c:v>
                </c:pt>
                <c:pt idx="11184">
                  <c:v>-7.2882000000000002E-2</c:v>
                </c:pt>
                <c:pt idx="11185">
                  <c:v>0.47174199999999999</c:v>
                </c:pt>
                <c:pt idx="11186">
                  <c:v>-1.3039E-2</c:v>
                </c:pt>
                <c:pt idx="11187">
                  <c:v>1.7343500000000001</c:v>
                </c:pt>
                <c:pt idx="11188">
                  <c:v>1.7368999999999999E-2</c:v>
                </c:pt>
                <c:pt idx="11189">
                  <c:v>8.8973999999999998E-2</c:v>
                </c:pt>
                <c:pt idx="11190">
                  <c:v>1.3231200000000001</c:v>
                </c:pt>
                <c:pt idx="11191">
                  <c:v>0.81627000000000005</c:v>
                </c:pt>
                <c:pt idx="11192">
                  <c:v>0.72330899999999998</c:v>
                </c:pt>
                <c:pt idx="11193">
                  <c:v>1.03685</c:v>
                </c:pt>
                <c:pt idx="11194">
                  <c:v>0.36789699999999997</c:v>
                </c:pt>
                <c:pt idx="11195">
                  <c:v>1.4671000000000001</c:v>
                </c:pt>
                <c:pt idx="11196">
                  <c:v>-0.37221900000000002</c:v>
                </c:pt>
                <c:pt idx="11197">
                  <c:v>0.78217800000000004</c:v>
                </c:pt>
                <c:pt idx="11198">
                  <c:v>0.89660099999999998</c:v>
                </c:pt>
                <c:pt idx="11199">
                  <c:v>0.19389100000000001</c:v>
                </c:pt>
                <c:pt idx="11200">
                  <c:v>1.0568</c:v>
                </c:pt>
                <c:pt idx="11201">
                  <c:v>0.92879100000000003</c:v>
                </c:pt>
                <c:pt idx="11202">
                  <c:v>0.84440899999999997</c:v>
                </c:pt>
                <c:pt idx="11203">
                  <c:v>0.38092599999999999</c:v>
                </c:pt>
                <c:pt idx="11204">
                  <c:v>0.960623</c:v>
                </c:pt>
                <c:pt idx="11205">
                  <c:v>-9.9717E-2</c:v>
                </c:pt>
                <c:pt idx="11206">
                  <c:v>0.46626400000000001</c:v>
                </c:pt>
                <c:pt idx="11207">
                  <c:v>0.27982499999999999</c:v>
                </c:pt>
                <c:pt idx="11208">
                  <c:v>1.1578999999999999</c:v>
                </c:pt>
                <c:pt idx="11209">
                  <c:v>0.87803100000000001</c:v>
                </c:pt>
                <c:pt idx="11210">
                  <c:v>0.287329</c:v>
                </c:pt>
                <c:pt idx="11211">
                  <c:v>0.64764299999999997</c:v>
                </c:pt>
                <c:pt idx="11212">
                  <c:v>0.47993400000000003</c:v>
                </c:pt>
                <c:pt idx="11213">
                  <c:v>0.91575600000000001</c:v>
                </c:pt>
                <c:pt idx="11214">
                  <c:v>-8.3599999999999994E-3</c:v>
                </c:pt>
                <c:pt idx="11215">
                  <c:v>6.5050999999999998E-2</c:v>
                </c:pt>
                <c:pt idx="11216">
                  <c:v>0.38264999999999999</c:v>
                </c:pt>
                <c:pt idx="11217">
                  <c:v>0.86903399999999997</c:v>
                </c:pt>
                <c:pt idx="11218">
                  <c:v>-0.16258400000000001</c:v>
                </c:pt>
                <c:pt idx="11219">
                  <c:v>-0.53147200000000006</c:v>
                </c:pt>
                <c:pt idx="11220">
                  <c:v>0.28987099999999999</c:v>
                </c:pt>
                <c:pt idx="11221">
                  <c:v>2.1274000000000001E-2</c:v>
                </c:pt>
                <c:pt idx="11222">
                  <c:v>-0.113675</c:v>
                </c:pt>
                <c:pt idx="11223">
                  <c:v>-0.96309500000000003</c:v>
                </c:pt>
                <c:pt idx="11224">
                  <c:v>1.4745699999999999</c:v>
                </c:pt>
                <c:pt idx="11225">
                  <c:v>-0.31449500000000002</c:v>
                </c:pt>
                <c:pt idx="11226">
                  <c:v>-1.0251300000000001</c:v>
                </c:pt>
                <c:pt idx="11227">
                  <c:v>9.2760999999999996E-2</c:v>
                </c:pt>
                <c:pt idx="11228">
                  <c:v>0.267509</c:v>
                </c:pt>
                <c:pt idx="11229">
                  <c:v>-0.208618</c:v>
                </c:pt>
                <c:pt idx="11230">
                  <c:v>8.2313999999999998E-2</c:v>
                </c:pt>
                <c:pt idx="11231">
                  <c:v>-0.76965700000000004</c:v>
                </c:pt>
                <c:pt idx="11232">
                  <c:v>-0.46911700000000001</c:v>
                </c:pt>
                <c:pt idx="11233">
                  <c:v>-1.55081</c:v>
                </c:pt>
                <c:pt idx="11234">
                  <c:v>-0.154667</c:v>
                </c:pt>
                <c:pt idx="11235">
                  <c:v>3.5223999999999998E-2</c:v>
                </c:pt>
                <c:pt idx="11236">
                  <c:v>-0.88048700000000002</c:v>
                </c:pt>
                <c:pt idx="11237">
                  <c:v>-0.971194</c:v>
                </c:pt>
                <c:pt idx="11238">
                  <c:v>-0.76596200000000003</c:v>
                </c:pt>
                <c:pt idx="11239">
                  <c:v>-1.3655999999999999</c:v>
                </c:pt>
                <c:pt idx="11240">
                  <c:v>-1.6748099999999999</c:v>
                </c:pt>
                <c:pt idx="11241">
                  <c:v>-1.2088399999999999</c:v>
                </c:pt>
                <c:pt idx="11242">
                  <c:v>-0.35772300000000001</c:v>
                </c:pt>
                <c:pt idx="11243">
                  <c:v>-1.4862299999999999</c:v>
                </c:pt>
                <c:pt idx="11244">
                  <c:v>-0.68399100000000002</c:v>
                </c:pt>
                <c:pt idx="11245">
                  <c:v>-0.50377300000000003</c:v>
                </c:pt>
                <c:pt idx="11246">
                  <c:v>-0.52539100000000005</c:v>
                </c:pt>
                <c:pt idx="11247">
                  <c:v>2.8296000000000002E-2</c:v>
                </c:pt>
                <c:pt idx="11248">
                  <c:v>-1.3389800000000001</c:v>
                </c:pt>
                <c:pt idx="11249">
                  <c:v>-1.34023</c:v>
                </c:pt>
                <c:pt idx="11250">
                  <c:v>-1.08355</c:v>
                </c:pt>
                <c:pt idx="11251">
                  <c:v>0.43740200000000001</c:v>
                </c:pt>
                <c:pt idx="11252">
                  <c:v>-0.59791000000000005</c:v>
                </c:pt>
                <c:pt idx="11253">
                  <c:v>-1.1656200000000001</c:v>
                </c:pt>
                <c:pt idx="11254">
                  <c:v>-1.2256899999999999</c:v>
                </c:pt>
                <c:pt idx="11255">
                  <c:v>-0.77861899999999995</c:v>
                </c:pt>
                <c:pt idx="11256">
                  <c:v>-1.6162300000000001</c:v>
                </c:pt>
                <c:pt idx="11257">
                  <c:v>-1.46923</c:v>
                </c:pt>
                <c:pt idx="11258">
                  <c:v>0.17077300000000001</c:v>
                </c:pt>
                <c:pt idx="11259">
                  <c:v>-0.127746</c:v>
                </c:pt>
                <c:pt idx="11260">
                  <c:v>-0.90742900000000004</c:v>
                </c:pt>
                <c:pt idx="11261">
                  <c:v>-0.82232499999999997</c:v>
                </c:pt>
                <c:pt idx="11262">
                  <c:v>-1.5263199999999999</c:v>
                </c:pt>
                <c:pt idx="11263">
                  <c:v>-1.0808500000000001</c:v>
                </c:pt>
                <c:pt idx="11264">
                  <c:v>-1.04454</c:v>
                </c:pt>
                <c:pt idx="11265">
                  <c:v>-0.62621599999999999</c:v>
                </c:pt>
                <c:pt idx="11266">
                  <c:v>-0.52552399999999999</c:v>
                </c:pt>
                <c:pt idx="11267">
                  <c:v>-0.21184500000000001</c:v>
                </c:pt>
                <c:pt idx="11268">
                  <c:v>0.210699</c:v>
                </c:pt>
                <c:pt idx="11269">
                  <c:v>0.25236399999999998</c:v>
                </c:pt>
                <c:pt idx="11270">
                  <c:v>-0.55393899999999996</c:v>
                </c:pt>
                <c:pt idx="11271">
                  <c:v>-0.48613099999999998</c:v>
                </c:pt>
                <c:pt idx="11272">
                  <c:v>-0.67801299999999998</c:v>
                </c:pt>
                <c:pt idx="11273">
                  <c:v>-6.3908000000000006E-2</c:v>
                </c:pt>
                <c:pt idx="11274">
                  <c:v>-0.57781800000000005</c:v>
                </c:pt>
                <c:pt idx="11275">
                  <c:v>-0.69781599999999999</c:v>
                </c:pt>
                <c:pt idx="11276">
                  <c:v>-0.720916</c:v>
                </c:pt>
                <c:pt idx="11277">
                  <c:v>0.41843799999999998</c:v>
                </c:pt>
                <c:pt idx="11278">
                  <c:v>0.67874800000000002</c:v>
                </c:pt>
                <c:pt idx="11279">
                  <c:v>-1.0567</c:v>
                </c:pt>
                <c:pt idx="11280">
                  <c:v>-0.41016399999999997</c:v>
                </c:pt>
                <c:pt idx="11281">
                  <c:v>-3.8606000000000001E-2</c:v>
                </c:pt>
                <c:pt idx="11282">
                  <c:v>-1.0018499999999999</c:v>
                </c:pt>
                <c:pt idx="11283">
                  <c:v>-0.28539799999999999</c:v>
                </c:pt>
                <c:pt idx="11284">
                  <c:v>-0.92174</c:v>
                </c:pt>
                <c:pt idx="11285">
                  <c:v>0.53755500000000001</c:v>
                </c:pt>
                <c:pt idx="11286">
                  <c:v>0.73313200000000001</c:v>
                </c:pt>
                <c:pt idx="11287">
                  <c:v>-1.2576099999999999</c:v>
                </c:pt>
                <c:pt idx="11288">
                  <c:v>0.62421199999999999</c:v>
                </c:pt>
                <c:pt idx="11289">
                  <c:v>-0.43055599999999999</c:v>
                </c:pt>
                <c:pt idx="11290">
                  <c:v>-1.0287200000000001</c:v>
                </c:pt>
                <c:pt idx="11291">
                  <c:v>0.30094799999999999</c:v>
                </c:pt>
                <c:pt idx="11292">
                  <c:v>-0.65373099999999995</c:v>
                </c:pt>
                <c:pt idx="11293">
                  <c:v>-8.0385999999999999E-2</c:v>
                </c:pt>
                <c:pt idx="11294">
                  <c:v>-0.85771299999999995</c:v>
                </c:pt>
                <c:pt idx="11295">
                  <c:v>-1.46105</c:v>
                </c:pt>
                <c:pt idx="11296">
                  <c:v>1.31114</c:v>
                </c:pt>
                <c:pt idx="11297">
                  <c:v>1.21584</c:v>
                </c:pt>
                <c:pt idx="11298">
                  <c:v>-0.191027</c:v>
                </c:pt>
                <c:pt idx="11299">
                  <c:v>-0.66669100000000003</c:v>
                </c:pt>
                <c:pt idx="11300">
                  <c:v>-0.31855499999999998</c:v>
                </c:pt>
                <c:pt idx="11301">
                  <c:v>-0.19332099999999999</c:v>
                </c:pt>
                <c:pt idx="11302">
                  <c:v>-1.0261800000000001</c:v>
                </c:pt>
                <c:pt idx="11303">
                  <c:v>-2.0072800000000002</c:v>
                </c:pt>
                <c:pt idx="11304">
                  <c:v>-0.894594</c:v>
                </c:pt>
                <c:pt idx="11305">
                  <c:v>-2.2487400000000002</c:v>
                </c:pt>
                <c:pt idx="11306">
                  <c:v>-1.10093</c:v>
                </c:pt>
                <c:pt idx="11307">
                  <c:v>-0.40866799999999998</c:v>
                </c:pt>
                <c:pt idx="11308">
                  <c:v>-0.47833700000000001</c:v>
                </c:pt>
                <c:pt idx="11309">
                  <c:v>-0.86455199999999999</c:v>
                </c:pt>
                <c:pt idx="11310">
                  <c:v>1.03027</c:v>
                </c:pt>
                <c:pt idx="11311">
                  <c:v>-0.79301999999999995</c:v>
                </c:pt>
                <c:pt idx="11312">
                  <c:v>3.3782E-2</c:v>
                </c:pt>
                <c:pt idx="11313">
                  <c:v>-0.37016900000000003</c:v>
                </c:pt>
                <c:pt idx="11314">
                  <c:v>-0.24301300000000001</c:v>
                </c:pt>
                <c:pt idx="11315">
                  <c:v>-0.41189999999999999</c:v>
                </c:pt>
                <c:pt idx="11316">
                  <c:v>-0.37134299999999998</c:v>
                </c:pt>
                <c:pt idx="11317">
                  <c:v>-0.89513600000000004</c:v>
                </c:pt>
                <c:pt idx="11318">
                  <c:v>-0.66691599999999995</c:v>
                </c:pt>
                <c:pt idx="11319">
                  <c:v>-0.77349900000000005</c:v>
                </c:pt>
                <c:pt idx="11320">
                  <c:v>-1.01668</c:v>
                </c:pt>
                <c:pt idx="11321">
                  <c:v>-0.12164999999999999</c:v>
                </c:pt>
                <c:pt idx="11322">
                  <c:v>-0.76812999999999998</c:v>
                </c:pt>
                <c:pt idx="11323">
                  <c:v>-1.28573</c:v>
                </c:pt>
                <c:pt idx="11324">
                  <c:v>-2.2436999999999999E-2</c:v>
                </c:pt>
                <c:pt idx="11325">
                  <c:v>0.125083</c:v>
                </c:pt>
                <c:pt idx="11326">
                  <c:v>-0.89739899999999995</c:v>
                </c:pt>
                <c:pt idx="11327">
                  <c:v>0.280999</c:v>
                </c:pt>
                <c:pt idx="11328">
                  <c:v>0.101216</c:v>
                </c:pt>
                <c:pt idx="11329">
                  <c:v>-0.485431</c:v>
                </c:pt>
                <c:pt idx="11330">
                  <c:v>1.15791</c:v>
                </c:pt>
                <c:pt idx="11331">
                  <c:v>1.6930700000000001</c:v>
                </c:pt>
                <c:pt idx="11332">
                  <c:v>0.38722800000000002</c:v>
                </c:pt>
                <c:pt idx="11333">
                  <c:v>-0.24260100000000001</c:v>
                </c:pt>
                <c:pt idx="11334">
                  <c:v>-0.485319</c:v>
                </c:pt>
                <c:pt idx="11335">
                  <c:v>-0.83099500000000004</c:v>
                </c:pt>
                <c:pt idx="11336">
                  <c:v>-0.71499800000000002</c:v>
                </c:pt>
                <c:pt idx="11337">
                  <c:v>-0.83416299999999999</c:v>
                </c:pt>
                <c:pt idx="11338">
                  <c:v>7.5209999999999999E-3</c:v>
                </c:pt>
                <c:pt idx="11339">
                  <c:v>-0.39813700000000002</c:v>
                </c:pt>
                <c:pt idx="11340">
                  <c:v>1.67269</c:v>
                </c:pt>
                <c:pt idx="11341">
                  <c:v>1.4158999999999999</c:v>
                </c:pt>
                <c:pt idx="11342">
                  <c:v>0.816218</c:v>
                </c:pt>
                <c:pt idx="11343">
                  <c:v>-0.84367300000000001</c:v>
                </c:pt>
                <c:pt idx="11344">
                  <c:v>-0.95629299999999995</c:v>
                </c:pt>
                <c:pt idx="11345">
                  <c:v>0.211446</c:v>
                </c:pt>
                <c:pt idx="11346">
                  <c:v>-0.116414</c:v>
                </c:pt>
                <c:pt idx="11347">
                  <c:v>0.38798300000000002</c:v>
                </c:pt>
                <c:pt idx="11348">
                  <c:v>0.71121999999999996</c:v>
                </c:pt>
                <c:pt idx="11349">
                  <c:v>0.46277200000000002</c:v>
                </c:pt>
                <c:pt idx="11350">
                  <c:v>-0.76535900000000001</c:v>
                </c:pt>
                <c:pt idx="11351">
                  <c:v>-1.1209100000000001</c:v>
                </c:pt>
                <c:pt idx="11352">
                  <c:v>-1.7095199999999999</c:v>
                </c:pt>
                <c:pt idx="11353">
                  <c:v>-0.17414499999999999</c:v>
                </c:pt>
                <c:pt idx="11354">
                  <c:v>-1.40181</c:v>
                </c:pt>
                <c:pt idx="11355">
                  <c:v>0.974051</c:v>
                </c:pt>
                <c:pt idx="11356">
                  <c:v>-0.806145</c:v>
                </c:pt>
                <c:pt idx="11357">
                  <c:v>1.2000200000000001</c:v>
                </c:pt>
                <c:pt idx="11358">
                  <c:v>0.53639999999999999</c:v>
                </c:pt>
                <c:pt idx="11359">
                  <c:v>0.5252</c:v>
                </c:pt>
                <c:pt idx="11360">
                  <c:v>-3.9792000000000001E-2</c:v>
                </c:pt>
                <c:pt idx="11361">
                  <c:v>1.0991200000000001</c:v>
                </c:pt>
                <c:pt idx="11362">
                  <c:v>0.63340799999999997</c:v>
                </c:pt>
                <c:pt idx="11363">
                  <c:v>0.88061800000000001</c:v>
                </c:pt>
                <c:pt idx="11364">
                  <c:v>1.40601</c:v>
                </c:pt>
                <c:pt idx="11365">
                  <c:v>0.98679499999999998</c:v>
                </c:pt>
                <c:pt idx="11366">
                  <c:v>0.93778899999999998</c:v>
                </c:pt>
                <c:pt idx="11367">
                  <c:v>0.222887</c:v>
                </c:pt>
                <c:pt idx="11368">
                  <c:v>0.333677</c:v>
                </c:pt>
                <c:pt idx="11369">
                  <c:v>0.865846</c:v>
                </c:pt>
                <c:pt idx="11370">
                  <c:v>-0.32883800000000002</c:v>
                </c:pt>
                <c:pt idx="11371">
                  <c:v>-1.6452</c:v>
                </c:pt>
                <c:pt idx="11372">
                  <c:v>0.39244000000000001</c:v>
                </c:pt>
                <c:pt idx="11373">
                  <c:v>0.122986</c:v>
                </c:pt>
                <c:pt idx="11374">
                  <c:v>0.82504200000000005</c:v>
                </c:pt>
                <c:pt idx="11375">
                  <c:v>0.16426199999999999</c:v>
                </c:pt>
                <c:pt idx="11376">
                  <c:v>1.54155</c:v>
                </c:pt>
                <c:pt idx="11377">
                  <c:v>0.96203399999999994</c:v>
                </c:pt>
                <c:pt idx="11378">
                  <c:v>-0.23528099999999999</c:v>
                </c:pt>
                <c:pt idx="11379">
                  <c:v>0.18152199999999999</c:v>
                </c:pt>
                <c:pt idx="11380">
                  <c:v>-0.39194600000000002</c:v>
                </c:pt>
                <c:pt idx="11381">
                  <c:v>-0.13989499999999999</c:v>
                </c:pt>
                <c:pt idx="11382">
                  <c:v>-0.52160200000000001</c:v>
                </c:pt>
                <c:pt idx="11383">
                  <c:v>-0.53235100000000002</c:v>
                </c:pt>
                <c:pt idx="11384">
                  <c:v>0.57116</c:v>
                </c:pt>
                <c:pt idx="11385">
                  <c:v>-0.58516699999999999</c:v>
                </c:pt>
                <c:pt idx="11386">
                  <c:v>-0.36491099999999999</c:v>
                </c:pt>
                <c:pt idx="11387">
                  <c:v>0.21186199999999999</c:v>
                </c:pt>
                <c:pt idx="11388">
                  <c:v>0.89499399999999996</c:v>
                </c:pt>
                <c:pt idx="11389">
                  <c:v>-0.50493699999999997</c:v>
                </c:pt>
                <c:pt idx="11390">
                  <c:v>0.1971</c:v>
                </c:pt>
                <c:pt idx="11391">
                  <c:v>-7.4939000000000006E-2</c:v>
                </c:pt>
                <c:pt idx="11392">
                  <c:v>0.498002</c:v>
                </c:pt>
                <c:pt idx="11393">
                  <c:v>0.89509799999999995</c:v>
                </c:pt>
                <c:pt idx="11394">
                  <c:v>-0.75761100000000003</c:v>
                </c:pt>
                <c:pt idx="11395">
                  <c:v>-0.29786299999999999</c:v>
                </c:pt>
                <c:pt idx="11396">
                  <c:v>-0.36632100000000001</c:v>
                </c:pt>
                <c:pt idx="11397">
                  <c:v>-1.03653</c:v>
                </c:pt>
                <c:pt idx="11398">
                  <c:v>1.1679999999999999</c:v>
                </c:pt>
                <c:pt idx="11399">
                  <c:v>-0.35979699999999998</c:v>
                </c:pt>
                <c:pt idx="11400">
                  <c:v>1.2333099999999999</c:v>
                </c:pt>
                <c:pt idx="11401">
                  <c:v>0.91854499999999994</c:v>
                </c:pt>
                <c:pt idx="11402">
                  <c:v>1.2407600000000001</c:v>
                </c:pt>
                <c:pt idx="11403">
                  <c:v>3.6662E-2</c:v>
                </c:pt>
                <c:pt idx="11404">
                  <c:v>1.4286300000000001</c:v>
                </c:pt>
                <c:pt idx="11405">
                  <c:v>-0.53608900000000004</c:v>
                </c:pt>
                <c:pt idx="11406">
                  <c:v>1.3848100000000001</c:v>
                </c:pt>
                <c:pt idx="11407">
                  <c:v>0.10185900000000001</c:v>
                </c:pt>
                <c:pt idx="11408">
                  <c:v>0.28309699999999999</c:v>
                </c:pt>
                <c:pt idx="11409">
                  <c:v>1.1719599999999999</c:v>
                </c:pt>
                <c:pt idx="11410">
                  <c:v>1.11514</c:v>
                </c:pt>
                <c:pt idx="11411">
                  <c:v>0.99097000000000002</c:v>
                </c:pt>
                <c:pt idx="11412">
                  <c:v>0.92585799999999996</c:v>
                </c:pt>
                <c:pt idx="11413">
                  <c:v>0.32354500000000003</c:v>
                </c:pt>
                <c:pt idx="11414">
                  <c:v>0.15095</c:v>
                </c:pt>
                <c:pt idx="11415">
                  <c:v>0.38821499999999998</c:v>
                </c:pt>
                <c:pt idx="11416">
                  <c:v>1.29826</c:v>
                </c:pt>
                <c:pt idx="11417">
                  <c:v>0.96971799999999997</c:v>
                </c:pt>
                <c:pt idx="11418">
                  <c:v>0.31974399999999997</c:v>
                </c:pt>
                <c:pt idx="11419">
                  <c:v>0.94801999999999997</c:v>
                </c:pt>
                <c:pt idx="11420">
                  <c:v>1.2351799999999999</c:v>
                </c:pt>
                <c:pt idx="11421">
                  <c:v>1.4697</c:v>
                </c:pt>
                <c:pt idx="11422">
                  <c:v>0.87259200000000003</c:v>
                </c:pt>
                <c:pt idx="11423">
                  <c:v>0.76196600000000003</c:v>
                </c:pt>
                <c:pt idx="11424">
                  <c:v>-0.84362800000000004</c:v>
                </c:pt>
                <c:pt idx="11425">
                  <c:v>0.46899099999999999</c:v>
                </c:pt>
                <c:pt idx="11426">
                  <c:v>0.40259200000000001</c:v>
                </c:pt>
                <c:pt idx="11427">
                  <c:v>1.10043</c:v>
                </c:pt>
                <c:pt idx="11428">
                  <c:v>0.90633399999999997</c:v>
                </c:pt>
                <c:pt idx="11429">
                  <c:v>0.44773000000000002</c:v>
                </c:pt>
                <c:pt idx="11430">
                  <c:v>-0.62990900000000005</c:v>
                </c:pt>
                <c:pt idx="11431">
                  <c:v>0.73882599999999998</c:v>
                </c:pt>
                <c:pt idx="11432">
                  <c:v>0.53196600000000005</c:v>
                </c:pt>
                <c:pt idx="11433">
                  <c:v>0.334567</c:v>
                </c:pt>
                <c:pt idx="11434">
                  <c:v>-0.56011900000000003</c:v>
                </c:pt>
                <c:pt idx="11435">
                  <c:v>1.70688</c:v>
                </c:pt>
                <c:pt idx="11436">
                  <c:v>1.2902800000000001</c:v>
                </c:pt>
                <c:pt idx="11437">
                  <c:v>-0.698766</c:v>
                </c:pt>
                <c:pt idx="11438">
                  <c:v>0.58574199999999998</c:v>
                </c:pt>
                <c:pt idx="11439">
                  <c:v>7.8029000000000001E-2</c:v>
                </c:pt>
                <c:pt idx="11440">
                  <c:v>0.32511200000000001</c:v>
                </c:pt>
                <c:pt idx="11441">
                  <c:v>0.84537200000000001</c:v>
                </c:pt>
                <c:pt idx="11442">
                  <c:v>0.70333800000000002</c:v>
                </c:pt>
                <c:pt idx="11443">
                  <c:v>1.3149299999999999</c:v>
                </c:pt>
                <c:pt idx="11444">
                  <c:v>1.90198</c:v>
                </c:pt>
                <c:pt idx="11445">
                  <c:v>1.20496</c:v>
                </c:pt>
                <c:pt idx="11446">
                  <c:v>0.58859399999999995</c:v>
                </c:pt>
                <c:pt idx="11447">
                  <c:v>-0.88094399999999995</c:v>
                </c:pt>
                <c:pt idx="11448">
                  <c:v>-0.53515500000000005</c:v>
                </c:pt>
                <c:pt idx="11449">
                  <c:v>1.35303</c:v>
                </c:pt>
                <c:pt idx="11450">
                  <c:v>-0.88182400000000005</c:v>
                </c:pt>
                <c:pt idx="11451">
                  <c:v>-9.0262999999999996E-2</c:v>
                </c:pt>
                <c:pt idx="11452">
                  <c:v>1.27786</c:v>
                </c:pt>
                <c:pt idx="11453">
                  <c:v>1.1060300000000001</c:v>
                </c:pt>
                <c:pt idx="11454">
                  <c:v>9.733E-2</c:v>
                </c:pt>
                <c:pt idx="11455">
                  <c:v>-0.34007900000000002</c:v>
                </c:pt>
                <c:pt idx="11456">
                  <c:v>0.78932599999999997</c:v>
                </c:pt>
                <c:pt idx="11457">
                  <c:v>1.2067000000000001</c:v>
                </c:pt>
                <c:pt idx="11458">
                  <c:v>0.91362699999999997</c:v>
                </c:pt>
                <c:pt idx="11459">
                  <c:v>-0.18787899999999999</c:v>
                </c:pt>
                <c:pt idx="11460">
                  <c:v>-1.4952999999999999E-2</c:v>
                </c:pt>
                <c:pt idx="11461">
                  <c:v>-0.41654999999999998</c:v>
                </c:pt>
                <c:pt idx="11462">
                  <c:v>0.28425699999999998</c:v>
                </c:pt>
                <c:pt idx="11463">
                  <c:v>0.59733199999999997</c:v>
                </c:pt>
                <c:pt idx="11464">
                  <c:v>-0.42855399999999999</c:v>
                </c:pt>
                <c:pt idx="11465">
                  <c:v>-0.118897</c:v>
                </c:pt>
                <c:pt idx="11466">
                  <c:v>0.68305800000000005</c:v>
                </c:pt>
                <c:pt idx="11467">
                  <c:v>-1.52979</c:v>
                </c:pt>
                <c:pt idx="11468">
                  <c:v>-1.05816</c:v>
                </c:pt>
                <c:pt idx="11469">
                  <c:v>1.1600900000000001</c:v>
                </c:pt>
                <c:pt idx="11470">
                  <c:v>0.59662000000000004</c:v>
                </c:pt>
                <c:pt idx="11471">
                  <c:v>-9.6889000000000003E-2</c:v>
                </c:pt>
                <c:pt idx="11472">
                  <c:v>-0.47697499999999998</c:v>
                </c:pt>
                <c:pt idx="11473">
                  <c:v>-0.41098299999999999</c:v>
                </c:pt>
                <c:pt idx="11474">
                  <c:v>-0.92223500000000003</c:v>
                </c:pt>
                <c:pt idx="11475">
                  <c:v>0.49496800000000002</c:v>
                </c:pt>
                <c:pt idx="11476">
                  <c:v>0.64185700000000001</c:v>
                </c:pt>
                <c:pt idx="11477">
                  <c:v>4.5950000000000001E-3</c:v>
                </c:pt>
                <c:pt idx="11478">
                  <c:v>0.82708999999999999</c:v>
                </c:pt>
                <c:pt idx="11479">
                  <c:v>-0.320436</c:v>
                </c:pt>
                <c:pt idx="11480">
                  <c:v>1.32907</c:v>
                </c:pt>
                <c:pt idx="11481">
                  <c:v>0.93695300000000004</c:v>
                </c:pt>
                <c:pt idx="11482">
                  <c:v>0.43761</c:v>
                </c:pt>
                <c:pt idx="11483">
                  <c:v>0.30509799999999998</c:v>
                </c:pt>
                <c:pt idx="11484">
                  <c:v>-5.7546E-2</c:v>
                </c:pt>
                <c:pt idx="11485">
                  <c:v>1.4266099999999999</c:v>
                </c:pt>
                <c:pt idx="11486">
                  <c:v>1.28155</c:v>
                </c:pt>
                <c:pt idx="11487">
                  <c:v>-0.327322</c:v>
                </c:pt>
                <c:pt idx="11488">
                  <c:v>1.28274</c:v>
                </c:pt>
                <c:pt idx="11489">
                  <c:v>1.25206</c:v>
                </c:pt>
                <c:pt idx="11490">
                  <c:v>1.0892299999999999</c:v>
                </c:pt>
                <c:pt idx="11491">
                  <c:v>-0.30007899999999998</c:v>
                </c:pt>
                <c:pt idx="11492">
                  <c:v>1.3741399999999999</c:v>
                </c:pt>
                <c:pt idx="11493">
                  <c:v>1.37503</c:v>
                </c:pt>
                <c:pt idx="11494">
                  <c:v>0.76167600000000002</c:v>
                </c:pt>
                <c:pt idx="11495">
                  <c:v>1.42774</c:v>
                </c:pt>
                <c:pt idx="11496">
                  <c:v>0.83611500000000005</c:v>
                </c:pt>
                <c:pt idx="11497">
                  <c:v>1.23082</c:v>
                </c:pt>
                <c:pt idx="11498">
                  <c:v>1.62531</c:v>
                </c:pt>
                <c:pt idx="11499">
                  <c:v>0.17998800000000001</c:v>
                </c:pt>
                <c:pt idx="11500">
                  <c:v>1.2121900000000001</c:v>
                </c:pt>
                <c:pt idx="11501">
                  <c:v>0.42768299999999998</c:v>
                </c:pt>
                <c:pt idx="11502">
                  <c:v>1.2397</c:v>
                </c:pt>
                <c:pt idx="11503">
                  <c:v>-1.0310900000000001</c:v>
                </c:pt>
                <c:pt idx="11504">
                  <c:v>1.2192099999999999</c:v>
                </c:pt>
                <c:pt idx="11505">
                  <c:v>-0.28668300000000002</c:v>
                </c:pt>
                <c:pt idx="11506">
                  <c:v>1.41584</c:v>
                </c:pt>
                <c:pt idx="11507">
                  <c:v>-0.728854</c:v>
                </c:pt>
                <c:pt idx="11508">
                  <c:v>1.0663800000000001</c:v>
                </c:pt>
                <c:pt idx="11509">
                  <c:v>0.72585900000000003</c:v>
                </c:pt>
                <c:pt idx="11510">
                  <c:v>0.64595400000000003</c:v>
                </c:pt>
                <c:pt idx="11511">
                  <c:v>-0.20482500000000001</c:v>
                </c:pt>
                <c:pt idx="11512">
                  <c:v>0.49614999999999998</c:v>
                </c:pt>
                <c:pt idx="11513">
                  <c:v>0.46842400000000001</c:v>
                </c:pt>
                <c:pt idx="11514">
                  <c:v>0.40693800000000002</c:v>
                </c:pt>
                <c:pt idx="11515">
                  <c:v>0.70375900000000002</c:v>
                </c:pt>
                <c:pt idx="11516">
                  <c:v>0.49586599999999997</c:v>
                </c:pt>
                <c:pt idx="11517">
                  <c:v>1.2544999999999999</c:v>
                </c:pt>
                <c:pt idx="11518">
                  <c:v>1.0708299999999999</c:v>
                </c:pt>
                <c:pt idx="11519">
                  <c:v>1.0622799999999999</c:v>
                </c:pt>
                <c:pt idx="11520">
                  <c:v>1.4029400000000001</c:v>
                </c:pt>
                <c:pt idx="11521">
                  <c:v>0.96173399999999998</c:v>
                </c:pt>
                <c:pt idx="11522">
                  <c:v>1.1717900000000001</c:v>
                </c:pt>
                <c:pt idx="11523">
                  <c:v>-1.8502999999999999E-2</c:v>
                </c:pt>
                <c:pt idx="11524">
                  <c:v>0.91776500000000005</c:v>
                </c:pt>
                <c:pt idx="11525">
                  <c:v>0.64747900000000003</c:v>
                </c:pt>
                <c:pt idx="11526">
                  <c:v>1.0870899999999999</c:v>
                </c:pt>
                <c:pt idx="11527">
                  <c:v>-0.26566499999999998</c:v>
                </c:pt>
                <c:pt idx="11528">
                  <c:v>0.98934999999999995</c:v>
                </c:pt>
                <c:pt idx="11529">
                  <c:v>1.0152399999999999</c:v>
                </c:pt>
                <c:pt idx="11530">
                  <c:v>1.36554</c:v>
                </c:pt>
                <c:pt idx="11531">
                  <c:v>1.0829800000000001</c:v>
                </c:pt>
                <c:pt idx="11532">
                  <c:v>0.57010300000000003</c:v>
                </c:pt>
                <c:pt idx="11533">
                  <c:v>0.96533899999999995</c:v>
                </c:pt>
                <c:pt idx="11534">
                  <c:v>-0.411775</c:v>
                </c:pt>
                <c:pt idx="11535">
                  <c:v>0.66764699999999999</c:v>
                </c:pt>
                <c:pt idx="11536">
                  <c:v>-9.9717E-2</c:v>
                </c:pt>
                <c:pt idx="11537">
                  <c:v>0.95437300000000003</c:v>
                </c:pt>
                <c:pt idx="11538">
                  <c:v>1.0729</c:v>
                </c:pt>
                <c:pt idx="11539">
                  <c:v>0.257519</c:v>
                </c:pt>
                <c:pt idx="11540">
                  <c:v>0.15407299999999999</c:v>
                </c:pt>
                <c:pt idx="11541">
                  <c:v>-0.65630299999999997</c:v>
                </c:pt>
                <c:pt idx="11542">
                  <c:v>1.5237700000000001</c:v>
                </c:pt>
                <c:pt idx="11543">
                  <c:v>1.13937</c:v>
                </c:pt>
                <c:pt idx="11544">
                  <c:v>-0.73891300000000004</c:v>
                </c:pt>
                <c:pt idx="11545">
                  <c:v>1.2518499999999999</c:v>
                </c:pt>
                <c:pt idx="11546">
                  <c:v>-1.2644299999999999</c:v>
                </c:pt>
                <c:pt idx="11547">
                  <c:v>-0.154665</c:v>
                </c:pt>
                <c:pt idx="11548">
                  <c:v>-0.81091100000000005</c:v>
                </c:pt>
                <c:pt idx="11549">
                  <c:v>-0.83285200000000004</c:v>
                </c:pt>
                <c:pt idx="11550">
                  <c:v>-0.99032399999999998</c:v>
                </c:pt>
                <c:pt idx="11551">
                  <c:v>1.09039</c:v>
                </c:pt>
                <c:pt idx="11552">
                  <c:v>-0.36265700000000001</c:v>
                </c:pt>
                <c:pt idx="11553">
                  <c:v>-0.39411600000000002</c:v>
                </c:pt>
                <c:pt idx="11554">
                  <c:v>1.3762099999999999</c:v>
                </c:pt>
                <c:pt idx="11555">
                  <c:v>0.94386099999999995</c:v>
                </c:pt>
                <c:pt idx="11556">
                  <c:v>1.0987</c:v>
                </c:pt>
                <c:pt idx="11557">
                  <c:v>0.39478200000000002</c:v>
                </c:pt>
                <c:pt idx="11558">
                  <c:v>-0.43140499999999998</c:v>
                </c:pt>
                <c:pt idx="11559">
                  <c:v>-0.43145600000000001</c:v>
                </c:pt>
                <c:pt idx="11560">
                  <c:v>-0.12809599999999999</c:v>
                </c:pt>
                <c:pt idx="11561">
                  <c:v>-0.20922399999999999</c:v>
                </c:pt>
                <c:pt idx="11562">
                  <c:v>-0.754189</c:v>
                </c:pt>
                <c:pt idx="11563">
                  <c:v>-0.27132200000000001</c:v>
                </c:pt>
                <c:pt idx="11564">
                  <c:v>-0.67337899999999995</c:v>
                </c:pt>
                <c:pt idx="11565">
                  <c:v>-0.88557399999999997</c:v>
                </c:pt>
                <c:pt idx="11566">
                  <c:v>0.30485000000000001</c:v>
                </c:pt>
                <c:pt idx="11567">
                  <c:v>-0.20213900000000001</c:v>
                </c:pt>
                <c:pt idx="11568">
                  <c:v>-0.68435199999999996</c:v>
                </c:pt>
                <c:pt idx="11569">
                  <c:v>-0.47922900000000002</c:v>
                </c:pt>
                <c:pt idx="11570">
                  <c:v>0.96716100000000005</c:v>
                </c:pt>
                <c:pt idx="11571">
                  <c:v>0.502081</c:v>
                </c:pt>
                <c:pt idx="11572">
                  <c:v>-0.29865999999999998</c:v>
                </c:pt>
                <c:pt idx="11573">
                  <c:v>-1.6617599999999999</c:v>
                </c:pt>
                <c:pt idx="11574">
                  <c:v>-0.89502400000000004</c:v>
                </c:pt>
                <c:pt idx="11575">
                  <c:v>-0.73998200000000003</c:v>
                </c:pt>
                <c:pt idx="11576">
                  <c:v>-1.07694</c:v>
                </c:pt>
                <c:pt idx="11577">
                  <c:v>-0.96054099999999998</c:v>
                </c:pt>
                <c:pt idx="11578">
                  <c:v>-0.85974399999999995</c:v>
                </c:pt>
                <c:pt idx="11579">
                  <c:v>-0.75312999999999997</c:v>
                </c:pt>
                <c:pt idx="11580">
                  <c:v>-0.199264</c:v>
                </c:pt>
                <c:pt idx="11581">
                  <c:v>-0.36166999999999999</c:v>
                </c:pt>
                <c:pt idx="11582">
                  <c:v>0.489091</c:v>
                </c:pt>
                <c:pt idx="11583">
                  <c:v>-0.34206599999999998</c:v>
                </c:pt>
                <c:pt idx="11584">
                  <c:v>0.84944799999999998</c:v>
                </c:pt>
                <c:pt idx="11585">
                  <c:v>0.40295399999999998</c:v>
                </c:pt>
                <c:pt idx="11586">
                  <c:v>-0.82933800000000002</c:v>
                </c:pt>
                <c:pt idx="11587">
                  <c:v>0.60529699999999997</c:v>
                </c:pt>
                <c:pt idx="11588">
                  <c:v>-0.37437199999999998</c:v>
                </c:pt>
                <c:pt idx="11589">
                  <c:v>-0.41579300000000002</c:v>
                </c:pt>
                <c:pt idx="11590">
                  <c:v>5.0500000000000003E-2</c:v>
                </c:pt>
                <c:pt idx="11591">
                  <c:v>-0.43698100000000001</c:v>
                </c:pt>
                <c:pt idx="11592">
                  <c:v>-0.75433700000000004</c:v>
                </c:pt>
                <c:pt idx="11593">
                  <c:v>-1.0221499999999999</c:v>
                </c:pt>
                <c:pt idx="11594">
                  <c:v>0.800404</c:v>
                </c:pt>
                <c:pt idx="11595">
                  <c:v>-0.43586900000000001</c:v>
                </c:pt>
                <c:pt idx="11596">
                  <c:v>-0.476937</c:v>
                </c:pt>
                <c:pt idx="11597">
                  <c:v>0.953681</c:v>
                </c:pt>
                <c:pt idx="11598">
                  <c:v>-0.68140999999999996</c:v>
                </c:pt>
                <c:pt idx="11599">
                  <c:v>0.32654300000000003</c:v>
                </c:pt>
                <c:pt idx="11600">
                  <c:v>-0.51072700000000004</c:v>
                </c:pt>
                <c:pt idx="11601">
                  <c:v>-0.37331199999999998</c:v>
                </c:pt>
                <c:pt idx="11602">
                  <c:v>-1.45387</c:v>
                </c:pt>
                <c:pt idx="11603">
                  <c:v>-1.66811</c:v>
                </c:pt>
                <c:pt idx="11604">
                  <c:v>-0.71714699999999998</c:v>
                </c:pt>
                <c:pt idx="11605">
                  <c:v>-1.2895399999999999</c:v>
                </c:pt>
                <c:pt idx="11606">
                  <c:v>-1.4157299999999999</c:v>
                </c:pt>
                <c:pt idx="11607">
                  <c:v>-0.64548700000000003</c:v>
                </c:pt>
                <c:pt idx="11608">
                  <c:v>-0.91888999999999998</c:v>
                </c:pt>
                <c:pt idx="11609">
                  <c:v>-0.22598699999999999</c:v>
                </c:pt>
                <c:pt idx="11610">
                  <c:v>-1.3097399999999999</c:v>
                </c:pt>
                <c:pt idx="11611">
                  <c:v>-8.5159999999999993E-3</c:v>
                </c:pt>
                <c:pt idx="11612">
                  <c:v>0.18913099999999999</c:v>
                </c:pt>
                <c:pt idx="11613">
                  <c:v>-0.339893</c:v>
                </c:pt>
                <c:pt idx="11614">
                  <c:v>0.68910700000000003</c:v>
                </c:pt>
                <c:pt idx="11615">
                  <c:v>-0.74102199999999996</c:v>
                </c:pt>
                <c:pt idx="11616">
                  <c:v>-0.212814</c:v>
                </c:pt>
                <c:pt idx="11617">
                  <c:v>-0.22851299999999999</c:v>
                </c:pt>
                <c:pt idx="11618">
                  <c:v>-0.22147500000000001</c:v>
                </c:pt>
                <c:pt idx="11619">
                  <c:v>1.8906000000000001</c:v>
                </c:pt>
                <c:pt idx="11620">
                  <c:v>-0.28981899999999999</c:v>
                </c:pt>
                <c:pt idx="11621">
                  <c:v>-1.7902999999999999E-2</c:v>
                </c:pt>
                <c:pt idx="11622">
                  <c:v>-0.89178500000000005</c:v>
                </c:pt>
                <c:pt idx="11623">
                  <c:v>-0.46310800000000002</c:v>
                </c:pt>
                <c:pt idx="11624">
                  <c:v>1.4078999999999999</c:v>
                </c:pt>
                <c:pt idx="11625">
                  <c:v>-0.88551899999999995</c:v>
                </c:pt>
                <c:pt idx="11626">
                  <c:v>-0.78737400000000002</c:v>
                </c:pt>
                <c:pt idx="11627">
                  <c:v>-0.56594199999999995</c:v>
                </c:pt>
                <c:pt idx="11628">
                  <c:v>0.54915999999999998</c:v>
                </c:pt>
                <c:pt idx="11629">
                  <c:v>-0.68996599999999997</c:v>
                </c:pt>
                <c:pt idx="11630">
                  <c:v>-1.14072</c:v>
                </c:pt>
                <c:pt idx="11631">
                  <c:v>-0.168845</c:v>
                </c:pt>
                <c:pt idx="11632">
                  <c:v>0.28659899999999999</c:v>
                </c:pt>
                <c:pt idx="11633">
                  <c:v>-1.58287</c:v>
                </c:pt>
                <c:pt idx="11634">
                  <c:v>-0.69489500000000004</c:v>
                </c:pt>
                <c:pt idx="11635">
                  <c:v>-1.29975</c:v>
                </c:pt>
                <c:pt idx="11636">
                  <c:v>0.63269299999999995</c:v>
                </c:pt>
                <c:pt idx="11637">
                  <c:v>-1.2552300000000001</c:v>
                </c:pt>
                <c:pt idx="11638">
                  <c:v>-0.12754699999999999</c:v>
                </c:pt>
                <c:pt idx="11639">
                  <c:v>0.76444900000000005</c:v>
                </c:pt>
                <c:pt idx="11640">
                  <c:v>-0.62209899999999996</c:v>
                </c:pt>
                <c:pt idx="11641">
                  <c:v>-1.3945000000000001</c:v>
                </c:pt>
                <c:pt idx="11642">
                  <c:v>0.79735800000000001</c:v>
                </c:pt>
                <c:pt idx="11643">
                  <c:v>-0.65549500000000005</c:v>
                </c:pt>
                <c:pt idx="11644">
                  <c:v>1.03386</c:v>
                </c:pt>
                <c:pt idx="11645">
                  <c:v>-0.19903699999999999</c:v>
                </c:pt>
                <c:pt idx="11646">
                  <c:v>0.33158300000000002</c:v>
                </c:pt>
                <c:pt idx="11647">
                  <c:v>0.379942</c:v>
                </c:pt>
                <c:pt idx="11648">
                  <c:v>-0.99373999999999996</c:v>
                </c:pt>
                <c:pt idx="11649">
                  <c:v>0.97060500000000005</c:v>
                </c:pt>
                <c:pt idx="11650">
                  <c:v>0.249698</c:v>
                </c:pt>
                <c:pt idx="11651">
                  <c:v>-1.41279</c:v>
                </c:pt>
                <c:pt idx="11652">
                  <c:v>0.508799</c:v>
                </c:pt>
                <c:pt idx="11653">
                  <c:v>-0.75239800000000001</c:v>
                </c:pt>
                <c:pt idx="11654">
                  <c:v>-0.49451400000000001</c:v>
                </c:pt>
                <c:pt idx="11655">
                  <c:v>-0.49504500000000001</c:v>
                </c:pt>
                <c:pt idx="11656">
                  <c:v>-1.1759900000000001</c:v>
                </c:pt>
                <c:pt idx="11657">
                  <c:v>1.01691</c:v>
                </c:pt>
                <c:pt idx="11658">
                  <c:v>1.11111</c:v>
                </c:pt>
                <c:pt idx="11659">
                  <c:v>-7.7192999999999998E-2</c:v>
                </c:pt>
                <c:pt idx="11660">
                  <c:v>1.30654</c:v>
                </c:pt>
                <c:pt idx="11661">
                  <c:v>0.44884000000000002</c:v>
                </c:pt>
                <c:pt idx="11662">
                  <c:v>0.89217999999999997</c:v>
                </c:pt>
                <c:pt idx="11663">
                  <c:v>-0.51072099999999998</c:v>
                </c:pt>
                <c:pt idx="11664">
                  <c:v>0.53165799999999996</c:v>
                </c:pt>
                <c:pt idx="11665">
                  <c:v>-0.25505</c:v>
                </c:pt>
                <c:pt idx="11666">
                  <c:v>1.18241</c:v>
                </c:pt>
                <c:pt idx="11667">
                  <c:v>5.8213000000000001E-2</c:v>
                </c:pt>
                <c:pt idx="11668">
                  <c:v>0.46971800000000002</c:v>
                </c:pt>
                <c:pt idx="11669">
                  <c:v>0.14862</c:v>
                </c:pt>
                <c:pt idx="11670">
                  <c:v>0.186025</c:v>
                </c:pt>
                <c:pt idx="11671">
                  <c:v>-0.67804600000000004</c:v>
                </c:pt>
                <c:pt idx="11672">
                  <c:v>1.28285</c:v>
                </c:pt>
                <c:pt idx="11673">
                  <c:v>0.47287299999999999</c:v>
                </c:pt>
                <c:pt idx="11674">
                  <c:v>0.75379499999999999</c:v>
                </c:pt>
                <c:pt idx="11675">
                  <c:v>1.08229</c:v>
                </c:pt>
                <c:pt idx="11676">
                  <c:v>0.888548</c:v>
                </c:pt>
                <c:pt idx="11677">
                  <c:v>0.61677599999999999</c:v>
                </c:pt>
                <c:pt idx="11678">
                  <c:v>0.59914500000000004</c:v>
                </c:pt>
                <c:pt idx="11679">
                  <c:v>0.49495899999999998</c:v>
                </c:pt>
                <c:pt idx="11680">
                  <c:v>0.54723299999999997</c:v>
                </c:pt>
                <c:pt idx="11681">
                  <c:v>1.2985599999999999</c:v>
                </c:pt>
                <c:pt idx="11682">
                  <c:v>2.1868099999999999</c:v>
                </c:pt>
                <c:pt idx="11683">
                  <c:v>0.26235700000000001</c:v>
                </c:pt>
                <c:pt idx="11684">
                  <c:v>-0.33840300000000001</c:v>
                </c:pt>
                <c:pt idx="11685">
                  <c:v>0.968503</c:v>
                </c:pt>
                <c:pt idx="11686">
                  <c:v>9.6577999999999997E-2</c:v>
                </c:pt>
                <c:pt idx="11687">
                  <c:v>0.69655599999999995</c:v>
                </c:pt>
                <c:pt idx="11688">
                  <c:v>0.40758299999999997</c:v>
                </c:pt>
                <c:pt idx="11689">
                  <c:v>0.80074100000000004</c:v>
                </c:pt>
                <c:pt idx="11690">
                  <c:v>0.95145900000000005</c:v>
                </c:pt>
                <c:pt idx="11691">
                  <c:v>-0.516675</c:v>
                </c:pt>
                <c:pt idx="11692">
                  <c:v>-0.63277600000000001</c:v>
                </c:pt>
                <c:pt idx="11693">
                  <c:v>-0.91143300000000005</c:v>
                </c:pt>
                <c:pt idx="11694">
                  <c:v>-0.77206900000000001</c:v>
                </c:pt>
                <c:pt idx="11695">
                  <c:v>0.432203</c:v>
                </c:pt>
                <c:pt idx="11696">
                  <c:v>0.65866999999999998</c:v>
                </c:pt>
                <c:pt idx="11697">
                  <c:v>0.88186900000000001</c:v>
                </c:pt>
                <c:pt idx="11698">
                  <c:v>0.92360299999999995</c:v>
                </c:pt>
                <c:pt idx="11699">
                  <c:v>-0.475437</c:v>
                </c:pt>
                <c:pt idx="11700">
                  <c:v>0.75921700000000003</c:v>
                </c:pt>
                <c:pt idx="11701">
                  <c:v>1.1297200000000001</c:v>
                </c:pt>
                <c:pt idx="11702">
                  <c:v>1.60199</c:v>
                </c:pt>
                <c:pt idx="11703">
                  <c:v>0.14870700000000001</c:v>
                </c:pt>
                <c:pt idx="11704">
                  <c:v>0.75134400000000001</c:v>
                </c:pt>
                <c:pt idx="11705">
                  <c:v>-0.174618</c:v>
                </c:pt>
                <c:pt idx="11706">
                  <c:v>0.29811500000000002</c:v>
                </c:pt>
                <c:pt idx="11707">
                  <c:v>0.34597899999999998</c:v>
                </c:pt>
                <c:pt idx="11708">
                  <c:v>-0.203151</c:v>
                </c:pt>
                <c:pt idx="11709">
                  <c:v>0.59994700000000001</c:v>
                </c:pt>
                <c:pt idx="11710">
                  <c:v>0.81544700000000003</c:v>
                </c:pt>
                <c:pt idx="11711">
                  <c:v>-0.23735500000000001</c:v>
                </c:pt>
                <c:pt idx="11712">
                  <c:v>0.27241300000000002</c:v>
                </c:pt>
                <c:pt idx="11713">
                  <c:v>-1.2621199999999999</c:v>
                </c:pt>
                <c:pt idx="11714">
                  <c:v>-9.6664E-2</c:v>
                </c:pt>
                <c:pt idx="11715">
                  <c:v>-1.0589999999999999</c:v>
                </c:pt>
                <c:pt idx="11716">
                  <c:v>0.85693699999999995</c:v>
                </c:pt>
                <c:pt idx="11717">
                  <c:v>1.0708599999999999</c:v>
                </c:pt>
                <c:pt idx="11718">
                  <c:v>0.71028000000000002</c:v>
                </c:pt>
                <c:pt idx="11719">
                  <c:v>1.6073599999999999</c:v>
                </c:pt>
                <c:pt idx="11720">
                  <c:v>0.24021000000000001</c:v>
                </c:pt>
                <c:pt idx="11721">
                  <c:v>0.68077200000000004</c:v>
                </c:pt>
                <c:pt idx="11722">
                  <c:v>0.18345</c:v>
                </c:pt>
                <c:pt idx="11723">
                  <c:v>0.82317700000000005</c:v>
                </c:pt>
                <c:pt idx="11724">
                  <c:v>0.66524499999999998</c:v>
                </c:pt>
                <c:pt idx="11725">
                  <c:v>0.34789300000000001</c:v>
                </c:pt>
                <c:pt idx="11726">
                  <c:v>1.2685200000000001</c:v>
                </c:pt>
                <c:pt idx="11727">
                  <c:v>0.24348600000000001</c:v>
                </c:pt>
                <c:pt idx="11728">
                  <c:v>0.64344900000000005</c:v>
                </c:pt>
                <c:pt idx="11729">
                  <c:v>1.8082199999999999</c:v>
                </c:pt>
                <c:pt idx="11730">
                  <c:v>-0.19048200000000001</c:v>
                </c:pt>
                <c:pt idx="11731">
                  <c:v>1.0263</c:v>
                </c:pt>
                <c:pt idx="11732">
                  <c:v>0.55687699999999996</c:v>
                </c:pt>
                <c:pt idx="11733">
                  <c:v>0.25487799999999999</c:v>
                </c:pt>
                <c:pt idx="11734">
                  <c:v>1.2999000000000001</c:v>
                </c:pt>
                <c:pt idx="11735">
                  <c:v>0.72480500000000003</c:v>
                </c:pt>
                <c:pt idx="11736">
                  <c:v>-0.53980700000000004</c:v>
                </c:pt>
                <c:pt idx="11737">
                  <c:v>-0.52101399999999998</c:v>
                </c:pt>
                <c:pt idx="11738">
                  <c:v>1.8783999999999999E-2</c:v>
                </c:pt>
                <c:pt idx="11739">
                  <c:v>-0.29252899999999998</c:v>
                </c:pt>
                <c:pt idx="11740">
                  <c:v>8.1610000000000002E-2</c:v>
                </c:pt>
                <c:pt idx="11741">
                  <c:v>0.79761300000000002</c:v>
                </c:pt>
                <c:pt idx="11742">
                  <c:v>-0.21490799999999999</c:v>
                </c:pt>
                <c:pt idx="11743">
                  <c:v>-1.0198400000000001</c:v>
                </c:pt>
                <c:pt idx="11744">
                  <c:v>-0.422234</c:v>
                </c:pt>
                <c:pt idx="11745">
                  <c:v>0.32453700000000002</c:v>
                </c:pt>
                <c:pt idx="11746">
                  <c:v>-7.5254000000000001E-2</c:v>
                </c:pt>
                <c:pt idx="11747">
                  <c:v>-0.37737300000000001</c:v>
                </c:pt>
                <c:pt idx="11748">
                  <c:v>0.32914700000000002</c:v>
                </c:pt>
                <c:pt idx="11749">
                  <c:v>0.68150900000000003</c:v>
                </c:pt>
                <c:pt idx="11750">
                  <c:v>-0.57218100000000005</c:v>
                </c:pt>
                <c:pt idx="11751">
                  <c:v>0.27302700000000002</c:v>
                </c:pt>
                <c:pt idx="11752">
                  <c:v>-0.78739000000000003</c:v>
                </c:pt>
                <c:pt idx="11753">
                  <c:v>1.34958</c:v>
                </c:pt>
                <c:pt idx="11754">
                  <c:v>-1.3046E-2</c:v>
                </c:pt>
                <c:pt idx="11755">
                  <c:v>0.93565799999999999</c:v>
                </c:pt>
                <c:pt idx="11756">
                  <c:v>-0.89401299999999995</c:v>
                </c:pt>
                <c:pt idx="11757">
                  <c:v>0.68425499999999995</c:v>
                </c:pt>
                <c:pt idx="11758">
                  <c:v>-1.2026399999999999</c:v>
                </c:pt>
                <c:pt idx="11759">
                  <c:v>0.78093000000000001</c:v>
                </c:pt>
                <c:pt idx="11760">
                  <c:v>0.19802700000000001</c:v>
                </c:pt>
                <c:pt idx="11761">
                  <c:v>0.46721699999999999</c:v>
                </c:pt>
                <c:pt idx="11762">
                  <c:v>-0.65943600000000002</c:v>
                </c:pt>
                <c:pt idx="11763">
                  <c:v>-0.41083399999999998</c:v>
                </c:pt>
                <c:pt idx="11764">
                  <c:v>-0.66453600000000002</c:v>
                </c:pt>
                <c:pt idx="11765">
                  <c:v>-2.9239999999999999E-3</c:v>
                </c:pt>
                <c:pt idx="11766">
                  <c:v>7.1461999999999998E-2</c:v>
                </c:pt>
                <c:pt idx="11767">
                  <c:v>-0.26992699999999997</c:v>
                </c:pt>
                <c:pt idx="11768">
                  <c:v>0.78131099999999998</c:v>
                </c:pt>
                <c:pt idx="11769">
                  <c:v>0.46697100000000002</c:v>
                </c:pt>
                <c:pt idx="11770">
                  <c:v>0.39589800000000003</c:v>
                </c:pt>
                <c:pt idx="11771">
                  <c:v>-1.0837399999999999</c:v>
                </c:pt>
                <c:pt idx="11772">
                  <c:v>0.99470899999999995</c:v>
                </c:pt>
                <c:pt idx="11773">
                  <c:v>0.83582900000000004</c:v>
                </c:pt>
                <c:pt idx="11774">
                  <c:v>1.02932</c:v>
                </c:pt>
                <c:pt idx="11775">
                  <c:v>-4.9695000000000003E-2</c:v>
                </c:pt>
                <c:pt idx="11776">
                  <c:v>0.38791700000000001</c:v>
                </c:pt>
                <c:pt idx="11777">
                  <c:v>-2.3005999999999999E-2</c:v>
                </c:pt>
                <c:pt idx="11778">
                  <c:v>2.4919E-2</c:v>
                </c:pt>
                <c:pt idx="11779">
                  <c:v>0.19878100000000001</c:v>
                </c:pt>
                <c:pt idx="11780">
                  <c:v>-0.54521500000000001</c:v>
                </c:pt>
                <c:pt idx="11781">
                  <c:v>0.29836600000000002</c:v>
                </c:pt>
                <c:pt idx="11782">
                  <c:v>1.2683599999999999</c:v>
                </c:pt>
                <c:pt idx="11783">
                  <c:v>1.0742</c:v>
                </c:pt>
                <c:pt idx="11784">
                  <c:v>7.0784E-2</c:v>
                </c:pt>
                <c:pt idx="11785">
                  <c:v>1.0397700000000001</c:v>
                </c:pt>
                <c:pt idx="11786">
                  <c:v>0.27136199999999999</c:v>
                </c:pt>
                <c:pt idx="11787">
                  <c:v>0.82767199999999996</c:v>
                </c:pt>
                <c:pt idx="11788">
                  <c:v>9.1214000000000003E-2</c:v>
                </c:pt>
                <c:pt idx="11789">
                  <c:v>-0.15135799999999999</c:v>
                </c:pt>
                <c:pt idx="11790">
                  <c:v>0.47665299999999999</c:v>
                </c:pt>
                <c:pt idx="11791">
                  <c:v>3.2940999999999998E-2</c:v>
                </c:pt>
                <c:pt idx="11792">
                  <c:v>1.2504999999999999</c:v>
                </c:pt>
                <c:pt idx="11793">
                  <c:v>1.2821499999999999</c:v>
                </c:pt>
                <c:pt idx="11794">
                  <c:v>0.32526300000000002</c:v>
                </c:pt>
                <c:pt idx="11795">
                  <c:v>0.65930699999999998</c:v>
                </c:pt>
                <c:pt idx="11796">
                  <c:v>1.3240099999999999</c:v>
                </c:pt>
                <c:pt idx="11797">
                  <c:v>0.86465499999999995</c:v>
                </c:pt>
                <c:pt idx="11798">
                  <c:v>1.06273</c:v>
                </c:pt>
                <c:pt idx="11799">
                  <c:v>0.87380100000000005</c:v>
                </c:pt>
                <c:pt idx="11800">
                  <c:v>1.0060500000000001</c:v>
                </c:pt>
                <c:pt idx="11801">
                  <c:v>1.2038599999999999</c:v>
                </c:pt>
                <c:pt idx="11802">
                  <c:v>0.61699700000000002</c:v>
                </c:pt>
                <c:pt idx="11803">
                  <c:v>1.13714</c:v>
                </c:pt>
                <c:pt idx="11804">
                  <c:v>1.3913599999999999</c:v>
                </c:pt>
                <c:pt idx="11805">
                  <c:v>1.3481000000000001</c:v>
                </c:pt>
                <c:pt idx="11806">
                  <c:v>1.13571</c:v>
                </c:pt>
                <c:pt idx="11807">
                  <c:v>0.60087400000000002</c:v>
                </c:pt>
                <c:pt idx="11808">
                  <c:v>0.41168900000000003</c:v>
                </c:pt>
                <c:pt idx="11809">
                  <c:v>1.03668</c:v>
                </c:pt>
                <c:pt idx="11810">
                  <c:v>1.01719</c:v>
                </c:pt>
                <c:pt idx="11811">
                  <c:v>0.92497200000000002</c:v>
                </c:pt>
                <c:pt idx="11812">
                  <c:v>-0.53370099999999998</c:v>
                </c:pt>
                <c:pt idx="11813">
                  <c:v>0.85541900000000004</c:v>
                </c:pt>
                <c:pt idx="11814">
                  <c:v>1.04742</c:v>
                </c:pt>
                <c:pt idx="11815">
                  <c:v>0.78834300000000002</c:v>
                </c:pt>
                <c:pt idx="11816">
                  <c:v>0.75055799999999995</c:v>
                </c:pt>
                <c:pt idx="11817">
                  <c:v>0.74588100000000002</c:v>
                </c:pt>
                <c:pt idx="11818">
                  <c:v>0.260799</c:v>
                </c:pt>
                <c:pt idx="11819">
                  <c:v>0.99233300000000002</c:v>
                </c:pt>
                <c:pt idx="11820">
                  <c:v>1.2683800000000001</c:v>
                </c:pt>
                <c:pt idx="11821">
                  <c:v>0.74031899999999995</c:v>
                </c:pt>
                <c:pt idx="11822">
                  <c:v>0.37991599999999998</c:v>
                </c:pt>
                <c:pt idx="11823">
                  <c:v>0.66818</c:v>
                </c:pt>
                <c:pt idx="11824">
                  <c:v>1.1279600000000001</c:v>
                </c:pt>
                <c:pt idx="11825">
                  <c:v>1.2262500000000001</c:v>
                </c:pt>
                <c:pt idx="11826">
                  <c:v>0.71573600000000004</c:v>
                </c:pt>
                <c:pt idx="11827">
                  <c:v>0.87580800000000003</c:v>
                </c:pt>
                <c:pt idx="11828">
                  <c:v>1.2170300000000001</c:v>
                </c:pt>
                <c:pt idx="11829">
                  <c:v>0.70408899999999996</c:v>
                </c:pt>
                <c:pt idx="11830">
                  <c:v>0.49567</c:v>
                </c:pt>
                <c:pt idx="11831">
                  <c:v>0.68308899999999995</c:v>
                </c:pt>
                <c:pt idx="11832">
                  <c:v>1.0098</c:v>
                </c:pt>
                <c:pt idx="11833">
                  <c:v>0.36548900000000001</c:v>
                </c:pt>
                <c:pt idx="11834">
                  <c:v>0.99921899999999997</c:v>
                </c:pt>
                <c:pt idx="11835">
                  <c:v>1.0508999999999999</c:v>
                </c:pt>
                <c:pt idx="11836">
                  <c:v>1.32321</c:v>
                </c:pt>
                <c:pt idx="11837">
                  <c:v>1.0761499999999999</c:v>
                </c:pt>
                <c:pt idx="11838">
                  <c:v>1.57498</c:v>
                </c:pt>
                <c:pt idx="11839">
                  <c:v>0.96002600000000005</c:v>
                </c:pt>
                <c:pt idx="11840">
                  <c:v>7.3504E-2</c:v>
                </c:pt>
                <c:pt idx="11841">
                  <c:v>0.40895500000000001</c:v>
                </c:pt>
                <c:pt idx="11842">
                  <c:v>0.10366400000000001</c:v>
                </c:pt>
                <c:pt idx="11843">
                  <c:v>-0.193967</c:v>
                </c:pt>
                <c:pt idx="11844">
                  <c:v>4.4518000000000002E-2</c:v>
                </c:pt>
                <c:pt idx="11845">
                  <c:v>-0.86706799999999995</c:v>
                </c:pt>
                <c:pt idx="11846">
                  <c:v>-0.56162699999999999</c:v>
                </c:pt>
                <c:pt idx="11847">
                  <c:v>-0.21970899999999999</c:v>
                </c:pt>
                <c:pt idx="11848">
                  <c:v>0.41328399999999998</c:v>
                </c:pt>
                <c:pt idx="11849">
                  <c:v>1.03535</c:v>
                </c:pt>
                <c:pt idx="11850">
                  <c:v>-0.79564500000000005</c:v>
                </c:pt>
                <c:pt idx="11851">
                  <c:v>-0.16505300000000001</c:v>
                </c:pt>
                <c:pt idx="11852">
                  <c:v>0.97308300000000003</c:v>
                </c:pt>
                <c:pt idx="11853">
                  <c:v>0.38199699999999998</c:v>
                </c:pt>
                <c:pt idx="11854">
                  <c:v>-0.30081000000000002</c:v>
                </c:pt>
                <c:pt idx="11855">
                  <c:v>-0.86679099999999998</c:v>
                </c:pt>
                <c:pt idx="11856">
                  <c:v>0.49881300000000001</c:v>
                </c:pt>
                <c:pt idx="11857">
                  <c:v>-2.8461E-2</c:v>
                </c:pt>
                <c:pt idx="11858">
                  <c:v>0.455291</c:v>
                </c:pt>
                <c:pt idx="11859">
                  <c:v>0.54640699999999998</c:v>
                </c:pt>
                <c:pt idx="11860">
                  <c:v>-0.55762999999999996</c:v>
                </c:pt>
                <c:pt idx="11861">
                  <c:v>1.0944000000000001E-2</c:v>
                </c:pt>
                <c:pt idx="11862">
                  <c:v>-0.72081700000000004</c:v>
                </c:pt>
                <c:pt idx="11863">
                  <c:v>-1.4115000000000001E-2</c:v>
                </c:pt>
                <c:pt idx="11864">
                  <c:v>0.58692800000000001</c:v>
                </c:pt>
                <c:pt idx="11865">
                  <c:v>1.0720000000000001</c:v>
                </c:pt>
                <c:pt idx="11866">
                  <c:v>-0.23656099999999999</c:v>
                </c:pt>
                <c:pt idx="11867">
                  <c:v>-0.44585799999999998</c:v>
                </c:pt>
                <c:pt idx="11868">
                  <c:v>0.17166400000000001</c:v>
                </c:pt>
                <c:pt idx="11869">
                  <c:v>0.53547</c:v>
                </c:pt>
                <c:pt idx="11870">
                  <c:v>-0.84220300000000003</c:v>
                </c:pt>
                <c:pt idx="11871">
                  <c:v>-0.44564199999999998</c:v>
                </c:pt>
                <c:pt idx="11872">
                  <c:v>1.21404</c:v>
                </c:pt>
                <c:pt idx="11873">
                  <c:v>0.22632099999999999</c:v>
                </c:pt>
                <c:pt idx="11874">
                  <c:v>-1.45269</c:v>
                </c:pt>
                <c:pt idx="11875">
                  <c:v>-0.416327</c:v>
                </c:pt>
                <c:pt idx="11876">
                  <c:v>1.6141300000000001</c:v>
                </c:pt>
                <c:pt idx="11877">
                  <c:v>0.37590600000000002</c:v>
                </c:pt>
                <c:pt idx="11878">
                  <c:v>1.1734199999999999</c:v>
                </c:pt>
                <c:pt idx="11879">
                  <c:v>-0.24548900000000001</c:v>
                </c:pt>
                <c:pt idx="11880">
                  <c:v>-0.81172999999999995</c:v>
                </c:pt>
                <c:pt idx="11881">
                  <c:v>0.53767799999999999</c:v>
                </c:pt>
                <c:pt idx="11882">
                  <c:v>-0.428649</c:v>
                </c:pt>
                <c:pt idx="11883">
                  <c:v>0.37014999999999998</c:v>
                </c:pt>
                <c:pt idx="11884">
                  <c:v>-1.16069</c:v>
                </c:pt>
                <c:pt idx="11885">
                  <c:v>0.132796</c:v>
                </c:pt>
                <c:pt idx="11886">
                  <c:v>-0.99944699999999997</c:v>
                </c:pt>
                <c:pt idx="11887">
                  <c:v>0.76646800000000004</c:v>
                </c:pt>
                <c:pt idx="11888">
                  <c:v>0.29070099999999999</c:v>
                </c:pt>
                <c:pt idx="11889">
                  <c:v>-1.0245000000000001E-2</c:v>
                </c:pt>
                <c:pt idx="11890">
                  <c:v>0.72970800000000002</c:v>
                </c:pt>
                <c:pt idx="11891">
                  <c:v>0.70714100000000002</c:v>
                </c:pt>
                <c:pt idx="11892">
                  <c:v>0.59587000000000001</c:v>
                </c:pt>
                <c:pt idx="11893">
                  <c:v>1.3006899999999999</c:v>
                </c:pt>
                <c:pt idx="11894">
                  <c:v>-0.69213899999999995</c:v>
                </c:pt>
                <c:pt idx="11895">
                  <c:v>0.40134599999999998</c:v>
                </c:pt>
                <c:pt idx="11896">
                  <c:v>-0.94928199999999996</c:v>
                </c:pt>
                <c:pt idx="11897">
                  <c:v>-0.19550699999999999</c:v>
                </c:pt>
                <c:pt idx="11898">
                  <c:v>0.16431799999999999</c:v>
                </c:pt>
                <c:pt idx="11899">
                  <c:v>0.36102699999999999</c:v>
                </c:pt>
                <c:pt idx="11900">
                  <c:v>0.13442200000000001</c:v>
                </c:pt>
                <c:pt idx="11901">
                  <c:v>-0.78971599999999997</c:v>
                </c:pt>
                <c:pt idx="11902">
                  <c:v>-0.89103600000000005</c:v>
                </c:pt>
                <c:pt idx="11903">
                  <c:v>0.64350700000000005</c:v>
                </c:pt>
                <c:pt idx="11904">
                  <c:v>-9.7333000000000003E-2</c:v>
                </c:pt>
                <c:pt idx="11905">
                  <c:v>-0.745147</c:v>
                </c:pt>
                <c:pt idx="11906">
                  <c:v>-0.88440799999999997</c:v>
                </c:pt>
                <c:pt idx="11907">
                  <c:v>1.3420000000000001</c:v>
                </c:pt>
                <c:pt idx="11908">
                  <c:v>-1.2367E-2</c:v>
                </c:pt>
                <c:pt idx="11909">
                  <c:v>0.79490300000000003</c:v>
                </c:pt>
                <c:pt idx="11910">
                  <c:v>1.33822</c:v>
                </c:pt>
                <c:pt idx="11911">
                  <c:v>0.78078700000000001</c:v>
                </c:pt>
                <c:pt idx="11912">
                  <c:v>-0.71137499999999998</c:v>
                </c:pt>
                <c:pt idx="11913">
                  <c:v>1.01542</c:v>
                </c:pt>
                <c:pt idx="11914">
                  <c:v>-0.18469099999999999</c:v>
                </c:pt>
                <c:pt idx="11915">
                  <c:v>0.93191599999999997</c:v>
                </c:pt>
                <c:pt idx="11916">
                  <c:v>-0.75246999999999997</c:v>
                </c:pt>
                <c:pt idx="11917">
                  <c:v>0.73858199999999996</c:v>
                </c:pt>
                <c:pt idx="11918">
                  <c:v>-0.89412899999999995</c:v>
                </c:pt>
                <c:pt idx="11919">
                  <c:v>-0.37096899999999999</c:v>
                </c:pt>
                <c:pt idx="11920">
                  <c:v>-1.85093</c:v>
                </c:pt>
                <c:pt idx="11921">
                  <c:v>1.31589</c:v>
                </c:pt>
                <c:pt idx="11922">
                  <c:v>-0.324463</c:v>
                </c:pt>
                <c:pt idx="11923">
                  <c:v>0.80947800000000003</c:v>
                </c:pt>
                <c:pt idx="11924">
                  <c:v>-0.40607900000000002</c:v>
                </c:pt>
                <c:pt idx="11925">
                  <c:v>-0.15726299999999999</c:v>
                </c:pt>
                <c:pt idx="11926">
                  <c:v>0.21484200000000001</c:v>
                </c:pt>
                <c:pt idx="11927">
                  <c:v>5.6591000000000002E-2</c:v>
                </c:pt>
                <c:pt idx="11928">
                  <c:v>-0.64324899999999996</c:v>
                </c:pt>
                <c:pt idx="11929">
                  <c:v>0.234206</c:v>
                </c:pt>
                <c:pt idx="11930">
                  <c:v>-0.70263299999999995</c:v>
                </c:pt>
                <c:pt idx="11931">
                  <c:v>-0.21984600000000001</c:v>
                </c:pt>
                <c:pt idx="11932">
                  <c:v>-0.16517100000000001</c:v>
                </c:pt>
                <c:pt idx="11933">
                  <c:v>-1.59622</c:v>
                </c:pt>
                <c:pt idx="11934">
                  <c:v>-0.30549399999999999</c:v>
                </c:pt>
                <c:pt idx="11935">
                  <c:v>-8.1123000000000001E-2</c:v>
                </c:pt>
                <c:pt idx="11936">
                  <c:v>1.1523699999999999</c:v>
                </c:pt>
                <c:pt idx="11937">
                  <c:v>0.27252300000000002</c:v>
                </c:pt>
                <c:pt idx="11938">
                  <c:v>-1.3261700000000001</c:v>
                </c:pt>
                <c:pt idx="11939">
                  <c:v>-0.57532499999999998</c:v>
                </c:pt>
                <c:pt idx="11940">
                  <c:v>-0.139987</c:v>
                </c:pt>
                <c:pt idx="11941">
                  <c:v>-0.12146</c:v>
                </c:pt>
                <c:pt idx="11942">
                  <c:v>-0.84123999999999999</c:v>
                </c:pt>
                <c:pt idx="11943">
                  <c:v>-1.19573</c:v>
                </c:pt>
                <c:pt idx="11944">
                  <c:v>-0.83047000000000004</c:v>
                </c:pt>
                <c:pt idx="11945">
                  <c:v>-5.2271999999999999E-2</c:v>
                </c:pt>
                <c:pt idx="11946">
                  <c:v>-0.53679100000000002</c:v>
                </c:pt>
                <c:pt idx="11947">
                  <c:v>2.2689999999999998E-2</c:v>
                </c:pt>
                <c:pt idx="11948">
                  <c:v>0.145316</c:v>
                </c:pt>
                <c:pt idx="11949">
                  <c:v>-0.74050700000000003</c:v>
                </c:pt>
                <c:pt idx="11950">
                  <c:v>-0.18163599999999999</c:v>
                </c:pt>
                <c:pt idx="11951">
                  <c:v>1.28678</c:v>
                </c:pt>
                <c:pt idx="11952">
                  <c:v>-0.211261</c:v>
                </c:pt>
                <c:pt idx="11953">
                  <c:v>-1.38947</c:v>
                </c:pt>
                <c:pt idx="11954">
                  <c:v>0.28908800000000001</c:v>
                </c:pt>
                <c:pt idx="11955">
                  <c:v>1.0439099999999999</c:v>
                </c:pt>
                <c:pt idx="11956">
                  <c:v>-1.1677599999999999</c:v>
                </c:pt>
                <c:pt idx="11957">
                  <c:v>-1.1016900000000001</c:v>
                </c:pt>
                <c:pt idx="11958">
                  <c:v>1.3792199999999999</c:v>
                </c:pt>
                <c:pt idx="11959">
                  <c:v>1.3660699999999999</c:v>
                </c:pt>
                <c:pt idx="11960">
                  <c:v>0.990097</c:v>
                </c:pt>
                <c:pt idx="11961">
                  <c:v>0.39033800000000002</c:v>
                </c:pt>
                <c:pt idx="11962">
                  <c:v>0.93976199999999999</c:v>
                </c:pt>
                <c:pt idx="11963">
                  <c:v>-0.14912800000000001</c:v>
                </c:pt>
                <c:pt idx="11964">
                  <c:v>-1.4374899999999999</c:v>
                </c:pt>
                <c:pt idx="11965">
                  <c:v>-0.75587099999999996</c:v>
                </c:pt>
                <c:pt idx="11966">
                  <c:v>-0.58263900000000002</c:v>
                </c:pt>
                <c:pt idx="11967">
                  <c:v>-0.38381100000000001</c:v>
                </c:pt>
                <c:pt idx="11968">
                  <c:v>0.52539000000000002</c:v>
                </c:pt>
                <c:pt idx="11969">
                  <c:v>0.38077699999999998</c:v>
                </c:pt>
                <c:pt idx="11970">
                  <c:v>0.37355300000000002</c:v>
                </c:pt>
                <c:pt idx="11971">
                  <c:v>0.185921</c:v>
                </c:pt>
                <c:pt idx="11972">
                  <c:v>1.3598600000000001</c:v>
                </c:pt>
                <c:pt idx="11973">
                  <c:v>0.33357999999999999</c:v>
                </c:pt>
                <c:pt idx="11974">
                  <c:v>0.76183100000000004</c:v>
                </c:pt>
                <c:pt idx="11975">
                  <c:v>0.68902099999999999</c:v>
                </c:pt>
                <c:pt idx="11976">
                  <c:v>1.5201899999999999</c:v>
                </c:pt>
                <c:pt idx="11977">
                  <c:v>0.26021499999999997</c:v>
                </c:pt>
                <c:pt idx="11978">
                  <c:v>0.65805599999999997</c:v>
                </c:pt>
                <c:pt idx="11979">
                  <c:v>0.43087999999999999</c:v>
                </c:pt>
                <c:pt idx="11980">
                  <c:v>-0.72928999999999999</c:v>
                </c:pt>
                <c:pt idx="11981">
                  <c:v>-1.10287</c:v>
                </c:pt>
                <c:pt idx="11982">
                  <c:v>-0.99577800000000005</c:v>
                </c:pt>
                <c:pt idx="11983">
                  <c:v>1.18588</c:v>
                </c:pt>
                <c:pt idx="11984">
                  <c:v>0.44902399999999998</c:v>
                </c:pt>
                <c:pt idx="11985">
                  <c:v>9.7106999999999999E-2</c:v>
                </c:pt>
                <c:pt idx="11986">
                  <c:v>1.65455</c:v>
                </c:pt>
                <c:pt idx="11987">
                  <c:v>0.104222</c:v>
                </c:pt>
                <c:pt idx="11988">
                  <c:v>1.11795</c:v>
                </c:pt>
                <c:pt idx="11989">
                  <c:v>0.40470299999999998</c:v>
                </c:pt>
                <c:pt idx="11990">
                  <c:v>-0.36899199999999999</c:v>
                </c:pt>
                <c:pt idx="11991">
                  <c:v>0.34103099999999997</c:v>
                </c:pt>
                <c:pt idx="11992">
                  <c:v>0.84439699999999995</c:v>
                </c:pt>
                <c:pt idx="11993">
                  <c:v>-0.101594</c:v>
                </c:pt>
                <c:pt idx="11994">
                  <c:v>-0.52496500000000001</c:v>
                </c:pt>
                <c:pt idx="11995">
                  <c:v>0.57022200000000001</c:v>
                </c:pt>
                <c:pt idx="11996">
                  <c:v>0.986981</c:v>
                </c:pt>
                <c:pt idx="11997">
                  <c:v>2.1415E-2</c:v>
                </c:pt>
                <c:pt idx="11998">
                  <c:v>0.50475000000000003</c:v>
                </c:pt>
                <c:pt idx="11999">
                  <c:v>1.1448499999999999</c:v>
                </c:pt>
                <c:pt idx="12000">
                  <c:v>1.4374</c:v>
                </c:pt>
                <c:pt idx="12001">
                  <c:v>1.42822</c:v>
                </c:pt>
                <c:pt idx="12002">
                  <c:v>8.0926999999999999E-2</c:v>
                </c:pt>
                <c:pt idx="12003">
                  <c:v>0.17881</c:v>
                </c:pt>
                <c:pt idx="12004">
                  <c:v>1.1796500000000001</c:v>
                </c:pt>
                <c:pt idx="12005">
                  <c:v>1.25437</c:v>
                </c:pt>
                <c:pt idx="12006">
                  <c:v>4.2812999999999997E-2</c:v>
                </c:pt>
                <c:pt idx="12007">
                  <c:v>-0.42487799999999998</c:v>
                </c:pt>
                <c:pt idx="12008">
                  <c:v>0.77669900000000003</c:v>
                </c:pt>
                <c:pt idx="12009">
                  <c:v>0.28180100000000002</c:v>
                </c:pt>
                <c:pt idx="12010">
                  <c:v>0.248197</c:v>
                </c:pt>
                <c:pt idx="12011">
                  <c:v>-0.14191300000000001</c:v>
                </c:pt>
                <c:pt idx="12012">
                  <c:v>1.19685</c:v>
                </c:pt>
                <c:pt idx="12013">
                  <c:v>-0.81922799999999996</c:v>
                </c:pt>
                <c:pt idx="12014">
                  <c:v>0.81575699999999995</c:v>
                </c:pt>
                <c:pt idx="12015">
                  <c:v>-0.41860999999999998</c:v>
                </c:pt>
                <c:pt idx="12016">
                  <c:v>0.100621</c:v>
                </c:pt>
                <c:pt idx="12017">
                  <c:v>1.8350299999999999</c:v>
                </c:pt>
                <c:pt idx="12018">
                  <c:v>0.96639399999999998</c:v>
                </c:pt>
                <c:pt idx="12019">
                  <c:v>0.22157299999999999</c:v>
                </c:pt>
                <c:pt idx="12020">
                  <c:v>2.9629999999999999E-3</c:v>
                </c:pt>
                <c:pt idx="12021">
                  <c:v>0.471304</c:v>
                </c:pt>
                <c:pt idx="12022">
                  <c:v>0.72903700000000005</c:v>
                </c:pt>
                <c:pt idx="12023">
                  <c:v>-1.3214E-2</c:v>
                </c:pt>
                <c:pt idx="12024">
                  <c:v>0.22386800000000001</c:v>
                </c:pt>
                <c:pt idx="12025">
                  <c:v>-0.174178</c:v>
                </c:pt>
                <c:pt idx="12026">
                  <c:v>0.97006099999999995</c:v>
                </c:pt>
                <c:pt idx="12027">
                  <c:v>0.39183099999999998</c:v>
                </c:pt>
                <c:pt idx="12028">
                  <c:v>8.8882000000000003E-2</c:v>
                </c:pt>
                <c:pt idx="12029">
                  <c:v>0.41820800000000002</c:v>
                </c:pt>
                <c:pt idx="12030">
                  <c:v>-0.82245299999999999</c:v>
                </c:pt>
                <c:pt idx="12031">
                  <c:v>0.18212300000000001</c:v>
                </c:pt>
                <c:pt idx="12032">
                  <c:v>0.56807300000000005</c:v>
                </c:pt>
                <c:pt idx="12033">
                  <c:v>-0.36390800000000001</c:v>
                </c:pt>
                <c:pt idx="12034">
                  <c:v>4.1378999999999999E-2</c:v>
                </c:pt>
                <c:pt idx="12035">
                  <c:v>0.71685100000000002</c:v>
                </c:pt>
                <c:pt idx="12036">
                  <c:v>0.74936599999999998</c:v>
                </c:pt>
                <c:pt idx="12037">
                  <c:v>-0.63996399999999998</c:v>
                </c:pt>
                <c:pt idx="12038">
                  <c:v>0.28611300000000001</c:v>
                </c:pt>
                <c:pt idx="12039">
                  <c:v>-1.0477300000000001</c:v>
                </c:pt>
                <c:pt idx="12040">
                  <c:v>9.9238999999999994E-2</c:v>
                </c:pt>
                <c:pt idx="12041">
                  <c:v>1.1023700000000001</c:v>
                </c:pt>
                <c:pt idx="12042">
                  <c:v>-0.97536900000000004</c:v>
                </c:pt>
                <c:pt idx="12043">
                  <c:v>0.25996999999999998</c:v>
                </c:pt>
                <c:pt idx="12044">
                  <c:v>-0.44052799999999998</c:v>
                </c:pt>
                <c:pt idx="12045">
                  <c:v>-0.33201999999999998</c:v>
                </c:pt>
                <c:pt idx="12046">
                  <c:v>0.61801300000000003</c:v>
                </c:pt>
                <c:pt idx="12047">
                  <c:v>-0.44580900000000001</c:v>
                </c:pt>
                <c:pt idx="12048">
                  <c:v>0.89648300000000003</c:v>
                </c:pt>
                <c:pt idx="12049">
                  <c:v>-0.15121399999999999</c:v>
                </c:pt>
                <c:pt idx="12050">
                  <c:v>0.43558200000000002</c:v>
                </c:pt>
                <c:pt idx="12051">
                  <c:v>0.83442300000000003</c:v>
                </c:pt>
                <c:pt idx="12052">
                  <c:v>1.23021</c:v>
                </c:pt>
                <c:pt idx="12053">
                  <c:v>0.35952699999999999</c:v>
                </c:pt>
                <c:pt idx="12054">
                  <c:v>0.413497</c:v>
                </c:pt>
                <c:pt idx="12055">
                  <c:v>1.0375399999999999</c:v>
                </c:pt>
                <c:pt idx="12056">
                  <c:v>0.20195299999999999</c:v>
                </c:pt>
                <c:pt idx="12057">
                  <c:v>1.25841</c:v>
                </c:pt>
                <c:pt idx="12058">
                  <c:v>0.67955200000000004</c:v>
                </c:pt>
                <c:pt idx="12059">
                  <c:v>0.85736699999999999</c:v>
                </c:pt>
                <c:pt idx="12060">
                  <c:v>0.32311899999999999</c:v>
                </c:pt>
                <c:pt idx="12061">
                  <c:v>1.21641</c:v>
                </c:pt>
                <c:pt idx="12062">
                  <c:v>0.66004300000000005</c:v>
                </c:pt>
                <c:pt idx="12063">
                  <c:v>0.402889</c:v>
                </c:pt>
                <c:pt idx="12064">
                  <c:v>1.3339399999999999</c:v>
                </c:pt>
                <c:pt idx="12065">
                  <c:v>-0.51455399999999996</c:v>
                </c:pt>
                <c:pt idx="12066">
                  <c:v>-0.16325600000000001</c:v>
                </c:pt>
                <c:pt idx="12067">
                  <c:v>1.0064299999999999</c:v>
                </c:pt>
                <c:pt idx="12068">
                  <c:v>1.09684</c:v>
                </c:pt>
                <c:pt idx="12069">
                  <c:v>1.3307</c:v>
                </c:pt>
                <c:pt idx="12070">
                  <c:v>0.60517900000000002</c:v>
                </c:pt>
                <c:pt idx="12071">
                  <c:v>1.3935599999999999</c:v>
                </c:pt>
                <c:pt idx="12072">
                  <c:v>0.20391500000000001</c:v>
                </c:pt>
                <c:pt idx="12073">
                  <c:v>6.1457999999999999E-2</c:v>
                </c:pt>
                <c:pt idx="12074">
                  <c:v>0.94471799999999995</c:v>
                </c:pt>
                <c:pt idx="12075">
                  <c:v>0.68576899999999996</c:v>
                </c:pt>
                <c:pt idx="12076">
                  <c:v>0.99234500000000003</c:v>
                </c:pt>
                <c:pt idx="12077">
                  <c:v>0.54057900000000003</c:v>
                </c:pt>
                <c:pt idx="12078">
                  <c:v>1.00942</c:v>
                </c:pt>
                <c:pt idx="12079">
                  <c:v>7.2528999999999996E-2</c:v>
                </c:pt>
                <c:pt idx="12080">
                  <c:v>0.77355300000000005</c:v>
                </c:pt>
                <c:pt idx="12081">
                  <c:v>1.11913</c:v>
                </c:pt>
                <c:pt idx="12082">
                  <c:v>0.85315799999999997</c:v>
                </c:pt>
                <c:pt idx="12083">
                  <c:v>0.87091300000000005</c:v>
                </c:pt>
                <c:pt idx="12084">
                  <c:v>1.0271399999999999</c:v>
                </c:pt>
                <c:pt idx="12085">
                  <c:v>1.3107200000000001</c:v>
                </c:pt>
                <c:pt idx="12086">
                  <c:v>0.77573300000000001</c:v>
                </c:pt>
                <c:pt idx="12087">
                  <c:v>0.84796800000000006</c:v>
                </c:pt>
                <c:pt idx="12088">
                  <c:v>1.0605</c:v>
                </c:pt>
                <c:pt idx="12089">
                  <c:v>0.41157199999999999</c:v>
                </c:pt>
                <c:pt idx="12090">
                  <c:v>0.88101300000000005</c:v>
                </c:pt>
                <c:pt idx="12091">
                  <c:v>1.1968799999999999</c:v>
                </c:pt>
                <c:pt idx="12092">
                  <c:v>1.0890299999999999</c:v>
                </c:pt>
                <c:pt idx="12093">
                  <c:v>0.50368800000000002</c:v>
                </c:pt>
                <c:pt idx="12094">
                  <c:v>0.39575199999999999</c:v>
                </c:pt>
                <c:pt idx="12095">
                  <c:v>0.25891900000000001</c:v>
                </c:pt>
                <c:pt idx="12096">
                  <c:v>0.66138399999999997</c:v>
                </c:pt>
                <c:pt idx="12097">
                  <c:v>0.90133399999999997</c:v>
                </c:pt>
                <c:pt idx="12098">
                  <c:v>0.94916999999999996</c:v>
                </c:pt>
                <c:pt idx="12099">
                  <c:v>-1.33308</c:v>
                </c:pt>
                <c:pt idx="12100">
                  <c:v>0.811199</c:v>
                </c:pt>
                <c:pt idx="12101">
                  <c:v>0.68470600000000004</c:v>
                </c:pt>
                <c:pt idx="12102">
                  <c:v>0.61202400000000001</c:v>
                </c:pt>
                <c:pt idx="12103">
                  <c:v>0.55023500000000003</c:v>
                </c:pt>
                <c:pt idx="12104">
                  <c:v>0.82946399999999998</c:v>
                </c:pt>
                <c:pt idx="12105">
                  <c:v>0.88269600000000004</c:v>
                </c:pt>
                <c:pt idx="12106">
                  <c:v>-2.2284099999999998</c:v>
                </c:pt>
                <c:pt idx="12107">
                  <c:v>-1.51579</c:v>
                </c:pt>
                <c:pt idx="12108">
                  <c:v>-0.56413800000000003</c:v>
                </c:pt>
                <c:pt idx="12109">
                  <c:v>0.22323899999999999</c:v>
                </c:pt>
                <c:pt idx="12110">
                  <c:v>0.44873600000000002</c:v>
                </c:pt>
                <c:pt idx="12111">
                  <c:v>0.30165900000000001</c:v>
                </c:pt>
                <c:pt idx="12112">
                  <c:v>-0.78457500000000002</c:v>
                </c:pt>
                <c:pt idx="12113">
                  <c:v>-0.46404800000000002</c:v>
                </c:pt>
                <c:pt idx="12114">
                  <c:v>-0.14757100000000001</c:v>
                </c:pt>
                <c:pt idx="12115">
                  <c:v>-0.63136099999999995</c:v>
                </c:pt>
                <c:pt idx="12116">
                  <c:v>0.27861999999999998</c:v>
                </c:pt>
                <c:pt idx="12117">
                  <c:v>-0.76493</c:v>
                </c:pt>
                <c:pt idx="12118">
                  <c:v>-0.90076100000000003</c:v>
                </c:pt>
                <c:pt idx="12119">
                  <c:v>-0.80672200000000005</c:v>
                </c:pt>
                <c:pt idx="12120">
                  <c:v>-0.37788699999999997</c:v>
                </c:pt>
                <c:pt idx="12121">
                  <c:v>-0.35216900000000001</c:v>
                </c:pt>
                <c:pt idx="12122">
                  <c:v>1.03582</c:v>
                </c:pt>
                <c:pt idx="12123">
                  <c:v>-8.9722999999999997E-2</c:v>
                </c:pt>
                <c:pt idx="12124">
                  <c:v>-3.9565999999999997E-2</c:v>
                </c:pt>
                <c:pt idx="12125">
                  <c:v>-0.37709700000000002</c:v>
                </c:pt>
                <c:pt idx="12126">
                  <c:v>0.159946</c:v>
                </c:pt>
                <c:pt idx="12127">
                  <c:v>0.15965099999999999</c:v>
                </c:pt>
                <c:pt idx="12128">
                  <c:v>0.50711799999999996</c:v>
                </c:pt>
                <c:pt idx="12129">
                  <c:v>0.28833500000000001</c:v>
                </c:pt>
                <c:pt idx="12130">
                  <c:v>0.113715</c:v>
                </c:pt>
                <c:pt idx="12131">
                  <c:v>-0.51711200000000002</c:v>
                </c:pt>
                <c:pt idx="12132">
                  <c:v>-1.0169699999999999</c:v>
                </c:pt>
                <c:pt idx="12133">
                  <c:v>-0.54868099999999997</c:v>
                </c:pt>
                <c:pt idx="12134">
                  <c:v>0.16924500000000001</c:v>
                </c:pt>
                <c:pt idx="12135">
                  <c:v>0.32006699999999999</c:v>
                </c:pt>
                <c:pt idx="12136">
                  <c:v>-0.94909100000000002</c:v>
                </c:pt>
                <c:pt idx="12137">
                  <c:v>-0.37447999999999998</c:v>
                </c:pt>
                <c:pt idx="12138">
                  <c:v>-0.68444199999999999</c:v>
                </c:pt>
                <c:pt idx="12139">
                  <c:v>0.45725700000000002</c:v>
                </c:pt>
                <c:pt idx="12140">
                  <c:v>0.27571099999999998</c:v>
                </c:pt>
                <c:pt idx="12141">
                  <c:v>0.14579600000000001</c:v>
                </c:pt>
                <c:pt idx="12142">
                  <c:v>-0.47723599999999999</c:v>
                </c:pt>
                <c:pt idx="12143">
                  <c:v>0.47371999999999997</c:v>
                </c:pt>
                <c:pt idx="12144">
                  <c:v>0.47263300000000003</c:v>
                </c:pt>
                <c:pt idx="12145">
                  <c:v>0.30826799999999999</c:v>
                </c:pt>
                <c:pt idx="12146">
                  <c:v>-0.81246499999999999</c:v>
                </c:pt>
                <c:pt idx="12147">
                  <c:v>-1.7144699999999999</c:v>
                </c:pt>
                <c:pt idx="12148">
                  <c:v>-0.127244</c:v>
                </c:pt>
                <c:pt idx="12149">
                  <c:v>-0.134937</c:v>
                </c:pt>
                <c:pt idx="12150">
                  <c:v>0.91364299999999998</c:v>
                </c:pt>
                <c:pt idx="12151">
                  <c:v>0.22770799999999999</c:v>
                </c:pt>
                <c:pt idx="12152">
                  <c:v>1.2000299999999999</c:v>
                </c:pt>
                <c:pt idx="12153">
                  <c:v>1.04061</c:v>
                </c:pt>
                <c:pt idx="12154">
                  <c:v>-0.95617399999999997</c:v>
                </c:pt>
                <c:pt idx="12155">
                  <c:v>0.123692</c:v>
                </c:pt>
                <c:pt idx="12156">
                  <c:v>-1.0642799999999999</c:v>
                </c:pt>
                <c:pt idx="12157">
                  <c:v>-0.24210200000000001</c:v>
                </c:pt>
                <c:pt idx="12158">
                  <c:v>-1.2317899999999999</c:v>
                </c:pt>
                <c:pt idx="12159">
                  <c:v>0.223609</c:v>
                </c:pt>
                <c:pt idx="12160">
                  <c:v>-0.737402</c:v>
                </c:pt>
                <c:pt idx="12161">
                  <c:v>-0.24138899999999999</c:v>
                </c:pt>
                <c:pt idx="12162">
                  <c:v>-8.2246E-2</c:v>
                </c:pt>
                <c:pt idx="12163">
                  <c:v>-0.17060400000000001</c:v>
                </c:pt>
                <c:pt idx="12164">
                  <c:v>-1.19319</c:v>
                </c:pt>
                <c:pt idx="12165">
                  <c:v>-0.700685</c:v>
                </c:pt>
                <c:pt idx="12166">
                  <c:v>0.40290799999999999</c:v>
                </c:pt>
                <c:pt idx="12167">
                  <c:v>0.18993499999999999</c:v>
                </c:pt>
                <c:pt idx="12168">
                  <c:v>0.17599999999999999</c:v>
                </c:pt>
                <c:pt idx="12169">
                  <c:v>0.32611400000000001</c:v>
                </c:pt>
                <c:pt idx="12170">
                  <c:v>-0.60167199999999998</c:v>
                </c:pt>
                <c:pt idx="12171">
                  <c:v>4.0072999999999998E-2</c:v>
                </c:pt>
                <c:pt idx="12172">
                  <c:v>-8.1876000000000004E-2</c:v>
                </c:pt>
                <c:pt idx="12173">
                  <c:v>-0.59450899999999995</c:v>
                </c:pt>
                <c:pt idx="12174">
                  <c:v>0.12670200000000001</c:v>
                </c:pt>
                <c:pt idx="12175">
                  <c:v>-0.14908399999999999</c:v>
                </c:pt>
                <c:pt idx="12176">
                  <c:v>0.61038400000000004</c:v>
                </c:pt>
                <c:pt idx="12177">
                  <c:v>0.13816500000000001</c:v>
                </c:pt>
                <c:pt idx="12178">
                  <c:v>-1.43977</c:v>
                </c:pt>
                <c:pt idx="12179">
                  <c:v>-0.66691800000000001</c:v>
                </c:pt>
                <c:pt idx="12180">
                  <c:v>0.16877900000000001</c:v>
                </c:pt>
                <c:pt idx="12181">
                  <c:v>-0.41576099999999999</c:v>
                </c:pt>
                <c:pt idx="12182">
                  <c:v>-0.49872100000000003</c:v>
                </c:pt>
                <c:pt idx="12183">
                  <c:v>-0.51952600000000004</c:v>
                </c:pt>
                <c:pt idx="12184">
                  <c:v>-0.87631199999999998</c:v>
                </c:pt>
                <c:pt idx="12185">
                  <c:v>-0.782161</c:v>
                </c:pt>
                <c:pt idx="12186">
                  <c:v>-1.0895E-2</c:v>
                </c:pt>
                <c:pt idx="12187">
                  <c:v>-0.59989999999999999</c:v>
                </c:pt>
                <c:pt idx="12188">
                  <c:v>0.22503300000000001</c:v>
                </c:pt>
                <c:pt idx="12189">
                  <c:v>-0.91380399999999995</c:v>
                </c:pt>
                <c:pt idx="12190">
                  <c:v>-0.40529900000000002</c:v>
                </c:pt>
                <c:pt idx="12191">
                  <c:v>-0.57302200000000003</c:v>
                </c:pt>
                <c:pt idx="12192">
                  <c:v>-0.65699799999999997</c:v>
                </c:pt>
                <c:pt idx="12193">
                  <c:v>-1.3679300000000001</c:v>
                </c:pt>
                <c:pt idx="12194">
                  <c:v>-1.45235</c:v>
                </c:pt>
                <c:pt idx="12195">
                  <c:v>-0.28858299999999998</c:v>
                </c:pt>
                <c:pt idx="12196">
                  <c:v>-1.3282799999999999</c:v>
                </c:pt>
                <c:pt idx="12197">
                  <c:v>0.48222399999999999</c:v>
                </c:pt>
                <c:pt idx="12198">
                  <c:v>5.0350000000000004E-3</c:v>
                </c:pt>
                <c:pt idx="12199">
                  <c:v>1.0672699999999999</c:v>
                </c:pt>
                <c:pt idx="12200">
                  <c:v>0.35447200000000001</c:v>
                </c:pt>
                <c:pt idx="12201">
                  <c:v>0.36683500000000002</c:v>
                </c:pt>
                <c:pt idx="12202">
                  <c:v>0.32848699999999997</c:v>
                </c:pt>
                <c:pt idx="12203">
                  <c:v>1.2766299999999999</c:v>
                </c:pt>
                <c:pt idx="12204">
                  <c:v>-0.50946000000000002</c:v>
                </c:pt>
                <c:pt idx="12205">
                  <c:v>-9.6332000000000001E-2</c:v>
                </c:pt>
                <c:pt idx="12206">
                  <c:v>0.67005899999999996</c:v>
                </c:pt>
                <c:pt idx="12207">
                  <c:v>-0.24551500000000001</c:v>
                </c:pt>
                <c:pt idx="12208">
                  <c:v>0.34851700000000002</c:v>
                </c:pt>
                <c:pt idx="12209">
                  <c:v>-4.2887000000000002E-2</c:v>
                </c:pt>
                <c:pt idx="12210">
                  <c:v>0.23419999999999999</c:v>
                </c:pt>
                <c:pt idx="12211">
                  <c:v>1.10911</c:v>
                </c:pt>
                <c:pt idx="12212">
                  <c:v>1.6603000000000001</c:v>
                </c:pt>
                <c:pt idx="12213">
                  <c:v>-0.846638</c:v>
                </c:pt>
                <c:pt idx="12214">
                  <c:v>0.95884599999999998</c:v>
                </c:pt>
                <c:pt idx="12215">
                  <c:v>0.33802700000000002</c:v>
                </c:pt>
                <c:pt idx="12216">
                  <c:v>0.722001</c:v>
                </c:pt>
                <c:pt idx="12217">
                  <c:v>-0.72182500000000005</c:v>
                </c:pt>
                <c:pt idx="12218">
                  <c:v>0.25017699999999998</c:v>
                </c:pt>
                <c:pt idx="12219">
                  <c:v>-1.03918</c:v>
                </c:pt>
                <c:pt idx="12220">
                  <c:v>0.78457399999999999</c:v>
                </c:pt>
                <c:pt idx="12221">
                  <c:v>-8.2109999999999995E-3</c:v>
                </c:pt>
                <c:pt idx="12222">
                  <c:v>-5.5791E-2</c:v>
                </c:pt>
                <c:pt idx="12223">
                  <c:v>-1.0969500000000001</c:v>
                </c:pt>
                <c:pt idx="12224">
                  <c:v>-0.75717599999999996</c:v>
                </c:pt>
                <c:pt idx="12225">
                  <c:v>0.96493799999999996</c:v>
                </c:pt>
                <c:pt idx="12226">
                  <c:v>-1.41822</c:v>
                </c:pt>
                <c:pt idx="12227">
                  <c:v>0.23129</c:v>
                </c:pt>
                <c:pt idx="12228">
                  <c:v>-0.97070699999999999</c:v>
                </c:pt>
                <c:pt idx="12229">
                  <c:v>0.15225900000000001</c:v>
                </c:pt>
                <c:pt idx="12230">
                  <c:v>0.41579100000000002</c:v>
                </c:pt>
                <c:pt idx="12231">
                  <c:v>-0.27261299999999999</c:v>
                </c:pt>
                <c:pt idx="12232">
                  <c:v>-0.89254299999999998</c:v>
                </c:pt>
                <c:pt idx="12233">
                  <c:v>1.56206</c:v>
                </c:pt>
                <c:pt idx="12234">
                  <c:v>-0.19139600000000001</c:v>
                </c:pt>
                <c:pt idx="12235">
                  <c:v>0.23615700000000001</c:v>
                </c:pt>
                <c:pt idx="12236">
                  <c:v>1.1302399999999999</c:v>
                </c:pt>
                <c:pt idx="12237">
                  <c:v>-0.75453800000000004</c:v>
                </c:pt>
                <c:pt idx="12238">
                  <c:v>-0.89494099999999999</c:v>
                </c:pt>
                <c:pt idx="12239">
                  <c:v>-1.29644</c:v>
                </c:pt>
                <c:pt idx="12240">
                  <c:v>-0.77144199999999996</c:v>
                </c:pt>
                <c:pt idx="12241">
                  <c:v>-1.2904500000000001</c:v>
                </c:pt>
                <c:pt idx="12242">
                  <c:v>0.40976800000000002</c:v>
                </c:pt>
                <c:pt idx="12243">
                  <c:v>1.17808</c:v>
                </c:pt>
                <c:pt idx="12244">
                  <c:v>8.6185999999999999E-2</c:v>
                </c:pt>
                <c:pt idx="12245">
                  <c:v>0.93046799999999996</c:v>
                </c:pt>
                <c:pt idx="12246">
                  <c:v>0.58607500000000001</c:v>
                </c:pt>
                <c:pt idx="12247">
                  <c:v>-1.7486299999999999</c:v>
                </c:pt>
                <c:pt idx="12248">
                  <c:v>0.99513799999999997</c:v>
                </c:pt>
                <c:pt idx="12249">
                  <c:v>0.119949</c:v>
                </c:pt>
                <c:pt idx="12250">
                  <c:v>0.153477</c:v>
                </c:pt>
                <c:pt idx="12251">
                  <c:v>0.53026600000000002</c:v>
                </c:pt>
                <c:pt idx="12252">
                  <c:v>-1.0661499999999999</c:v>
                </c:pt>
                <c:pt idx="12253">
                  <c:v>-2.3355000000000001E-2</c:v>
                </c:pt>
                <c:pt idx="12254">
                  <c:v>-0.61189099999999996</c:v>
                </c:pt>
                <c:pt idx="12255">
                  <c:v>-1.1182000000000001</c:v>
                </c:pt>
                <c:pt idx="12256">
                  <c:v>0.14553199999999999</c:v>
                </c:pt>
                <c:pt idx="12257">
                  <c:v>-0.122879</c:v>
                </c:pt>
                <c:pt idx="12258">
                  <c:v>-1.73925</c:v>
                </c:pt>
                <c:pt idx="12259">
                  <c:v>-0.87136400000000003</c:v>
                </c:pt>
                <c:pt idx="12260">
                  <c:v>0.29186699999999999</c:v>
                </c:pt>
                <c:pt idx="12261">
                  <c:v>1.0768</c:v>
                </c:pt>
                <c:pt idx="12262">
                  <c:v>-1.56789</c:v>
                </c:pt>
                <c:pt idx="12263">
                  <c:v>0.123879</c:v>
                </c:pt>
                <c:pt idx="12264">
                  <c:v>0.20255600000000001</c:v>
                </c:pt>
                <c:pt idx="12265">
                  <c:v>-9.1009999999999997E-3</c:v>
                </c:pt>
                <c:pt idx="12266">
                  <c:v>0.83552300000000002</c:v>
                </c:pt>
                <c:pt idx="12267">
                  <c:v>0.42675299999999999</c:v>
                </c:pt>
                <c:pt idx="12268">
                  <c:v>-0.715916</c:v>
                </c:pt>
                <c:pt idx="12269">
                  <c:v>-0.62330099999999999</c:v>
                </c:pt>
                <c:pt idx="12270">
                  <c:v>-0.20821600000000001</c:v>
                </c:pt>
                <c:pt idx="12271">
                  <c:v>0.65770799999999996</c:v>
                </c:pt>
                <c:pt idx="12272">
                  <c:v>-0.342275</c:v>
                </c:pt>
                <c:pt idx="12273">
                  <c:v>0.42698799999999998</c:v>
                </c:pt>
                <c:pt idx="12274">
                  <c:v>-1.5976900000000001</c:v>
                </c:pt>
                <c:pt idx="12275">
                  <c:v>-1.12731</c:v>
                </c:pt>
                <c:pt idx="12276">
                  <c:v>-7.4729000000000004E-2</c:v>
                </c:pt>
                <c:pt idx="12277">
                  <c:v>-1.0829800000000001</c:v>
                </c:pt>
                <c:pt idx="12278">
                  <c:v>0.731348</c:v>
                </c:pt>
                <c:pt idx="12279">
                  <c:v>1.3377300000000001</c:v>
                </c:pt>
                <c:pt idx="12280">
                  <c:v>0.71963299999999997</c:v>
                </c:pt>
                <c:pt idx="12281">
                  <c:v>1.10528</c:v>
                </c:pt>
                <c:pt idx="12282">
                  <c:v>1.46285</c:v>
                </c:pt>
                <c:pt idx="12283">
                  <c:v>-0.44379400000000002</c:v>
                </c:pt>
                <c:pt idx="12284">
                  <c:v>-0.54722499999999996</c:v>
                </c:pt>
                <c:pt idx="12285">
                  <c:v>-0.117907</c:v>
                </c:pt>
                <c:pt idx="12286">
                  <c:v>0.56218999999999997</c:v>
                </c:pt>
                <c:pt idx="12287">
                  <c:v>0.23086599999999999</c:v>
                </c:pt>
                <c:pt idx="12288">
                  <c:v>-6.3497999999999999E-2</c:v>
                </c:pt>
                <c:pt idx="12289">
                  <c:v>0.57464099999999996</c:v>
                </c:pt>
                <c:pt idx="12290">
                  <c:v>1.4397800000000001</c:v>
                </c:pt>
                <c:pt idx="12291">
                  <c:v>1.3065</c:v>
                </c:pt>
                <c:pt idx="12292">
                  <c:v>1.37077</c:v>
                </c:pt>
                <c:pt idx="12293">
                  <c:v>1.5311600000000001</c:v>
                </c:pt>
                <c:pt idx="12294">
                  <c:v>0.62804300000000002</c:v>
                </c:pt>
                <c:pt idx="12295">
                  <c:v>1.0199499999999999</c:v>
                </c:pt>
                <c:pt idx="12296">
                  <c:v>1.78125</c:v>
                </c:pt>
                <c:pt idx="12297">
                  <c:v>2.9503000000000001E-2</c:v>
                </c:pt>
                <c:pt idx="12298">
                  <c:v>-0.494064</c:v>
                </c:pt>
                <c:pt idx="12299">
                  <c:v>0.237651</c:v>
                </c:pt>
                <c:pt idx="12300">
                  <c:v>1.2763</c:v>
                </c:pt>
                <c:pt idx="12301">
                  <c:v>9.1588000000000003E-2</c:v>
                </c:pt>
                <c:pt idx="12302">
                  <c:v>1.2433399999999999</c:v>
                </c:pt>
                <c:pt idx="12303">
                  <c:v>0.51679799999999998</c:v>
                </c:pt>
                <c:pt idx="12304">
                  <c:v>0.715812</c:v>
                </c:pt>
                <c:pt idx="12305">
                  <c:v>0.404414</c:v>
                </c:pt>
                <c:pt idx="12306">
                  <c:v>-0.17667099999999999</c:v>
                </c:pt>
                <c:pt idx="12307">
                  <c:v>0.961507</c:v>
                </c:pt>
                <c:pt idx="12308">
                  <c:v>0.498946</c:v>
                </c:pt>
                <c:pt idx="12309">
                  <c:v>1.0236400000000001</c:v>
                </c:pt>
                <c:pt idx="12310">
                  <c:v>1.4282300000000001</c:v>
                </c:pt>
                <c:pt idx="12311">
                  <c:v>-0.73425300000000004</c:v>
                </c:pt>
                <c:pt idx="12312">
                  <c:v>-0.42134700000000003</c:v>
                </c:pt>
                <c:pt idx="12313">
                  <c:v>-0.60100500000000001</c:v>
                </c:pt>
                <c:pt idx="12314">
                  <c:v>1.08741</c:v>
                </c:pt>
                <c:pt idx="12315">
                  <c:v>1.3553900000000001</c:v>
                </c:pt>
                <c:pt idx="12316">
                  <c:v>0.45568999999999998</c:v>
                </c:pt>
                <c:pt idx="12317">
                  <c:v>0.64096600000000004</c:v>
                </c:pt>
                <c:pt idx="12318">
                  <c:v>1.5101</c:v>
                </c:pt>
                <c:pt idx="12319">
                  <c:v>-0.95833699999999999</c:v>
                </c:pt>
                <c:pt idx="12320">
                  <c:v>1.30322</c:v>
                </c:pt>
                <c:pt idx="12321">
                  <c:v>1.3573599999999999</c:v>
                </c:pt>
                <c:pt idx="12322">
                  <c:v>0.99923200000000001</c:v>
                </c:pt>
                <c:pt idx="12323">
                  <c:v>0.98087899999999995</c:v>
                </c:pt>
                <c:pt idx="12324">
                  <c:v>1.40886</c:v>
                </c:pt>
                <c:pt idx="12325">
                  <c:v>-0.327206</c:v>
                </c:pt>
                <c:pt idx="12326">
                  <c:v>1.1797</c:v>
                </c:pt>
                <c:pt idx="12327">
                  <c:v>-4.0888000000000001E-2</c:v>
                </c:pt>
                <c:pt idx="12328">
                  <c:v>0.491033</c:v>
                </c:pt>
                <c:pt idx="12329">
                  <c:v>0.45843</c:v>
                </c:pt>
                <c:pt idx="12330">
                  <c:v>0.38649299999999998</c:v>
                </c:pt>
                <c:pt idx="12331">
                  <c:v>0.57876399999999995</c:v>
                </c:pt>
                <c:pt idx="12332">
                  <c:v>0.31294300000000003</c:v>
                </c:pt>
                <c:pt idx="12333">
                  <c:v>0.22116</c:v>
                </c:pt>
                <c:pt idx="12334">
                  <c:v>-0.17172399999999999</c:v>
                </c:pt>
                <c:pt idx="12335">
                  <c:v>0.58816100000000004</c:v>
                </c:pt>
                <c:pt idx="12336">
                  <c:v>1.46868</c:v>
                </c:pt>
                <c:pt idx="12337">
                  <c:v>-0.22917100000000001</c:v>
                </c:pt>
                <c:pt idx="12338">
                  <c:v>0.76873800000000003</c:v>
                </c:pt>
                <c:pt idx="12339">
                  <c:v>0.27212399999999998</c:v>
                </c:pt>
                <c:pt idx="12340">
                  <c:v>0.65502300000000002</c:v>
                </c:pt>
                <c:pt idx="12341">
                  <c:v>-0.42424099999999998</c:v>
                </c:pt>
                <c:pt idx="12342">
                  <c:v>0.45098300000000002</c:v>
                </c:pt>
                <c:pt idx="12343">
                  <c:v>0.15811500000000001</c:v>
                </c:pt>
                <c:pt idx="12344">
                  <c:v>0.73690999999999995</c:v>
                </c:pt>
                <c:pt idx="12345">
                  <c:v>-0.382187</c:v>
                </c:pt>
                <c:pt idx="12346">
                  <c:v>1.1265499999999999</c:v>
                </c:pt>
                <c:pt idx="12347">
                  <c:v>-0.44393899999999997</c:v>
                </c:pt>
                <c:pt idx="12348">
                  <c:v>4.7523999999999997E-2</c:v>
                </c:pt>
                <c:pt idx="12349">
                  <c:v>0.309224</c:v>
                </c:pt>
                <c:pt idx="12350">
                  <c:v>1.08073</c:v>
                </c:pt>
                <c:pt idx="12351">
                  <c:v>7.6752000000000001E-2</c:v>
                </c:pt>
                <c:pt idx="12352">
                  <c:v>-0.78032900000000005</c:v>
                </c:pt>
                <c:pt idx="12353">
                  <c:v>0.83515099999999998</c:v>
                </c:pt>
                <c:pt idx="12354">
                  <c:v>1.5492900000000001</c:v>
                </c:pt>
                <c:pt idx="12355">
                  <c:v>0.85965899999999995</c:v>
                </c:pt>
                <c:pt idx="12356">
                  <c:v>0.97103099999999998</c:v>
                </c:pt>
                <c:pt idx="12357">
                  <c:v>-0.22709399999999999</c:v>
                </c:pt>
                <c:pt idx="12358">
                  <c:v>0.94511800000000001</c:v>
                </c:pt>
                <c:pt idx="12359">
                  <c:v>1.0646</c:v>
                </c:pt>
                <c:pt idx="12360">
                  <c:v>0.99203200000000002</c:v>
                </c:pt>
                <c:pt idx="12361">
                  <c:v>-0.10617</c:v>
                </c:pt>
                <c:pt idx="12362">
                  <c:v>9.3401999999999999E-2</c:v>
                </c:pt>
                <c:pt idx="12363">
                  <c:v>0.90938600000000003</c:v>
                </c:pt>
                <c:pt idx="12364">
                  <c:v>0.58026699999999998</c:v>
                </c:pt>
                <c:pt idx="12365">
                  <c:v>-5.8911999999999999E-2</c:v>
                </c:pt>
                <c:pt idx="12366">
                  <c:v>0.793902</c:v>
                </c:pt>
                <c:pt idx="12367">
                  <c:v>-0.90885300000000002</c:v>
                </c:pt>
                <c:pt idx="12368">
                  <c:v>0.80153300000000005</c:v>
                </c:pt>
                <c:pt idx="12369">
                  <c:v>0.68564400000000003</c:v>
                </c:pt>
                <c:pt idx="12370">
                  <c:v>8.2237000000000005E-2</c:v>
                </c:pt>
                <c:pt idx="12371">
                  <c:v>-0.83093899999999998</c:v>
                </c:pt>
                <c:pt idx="12372">
                  <c:v>0.96609400000000001</c:v>
                </c:pt>
                <c:pt idx="12373">
                  <c:v>0.39007199999999997</c:v>
                </c:pt>
                <c:pt idx="12374">
                  <c:v>-0.28649599999999997</c:v>
                </c:pt>
                <c:pt idx="12375">
                  <c:v>-0.19128100000000001</c:v>
                </c:pt>
                <c:pt idx="12376">
                  <c:v>-0.353713</c:v>
                </c:pt>
                <c:pt idx="12377">
                  <c:v>0.69695499999999999</c:v>
                </c:pt>
                <c:pt idx="12378">
                  <c:v>-0.02</c:v>
                </c:pt>
                <c:pt idx="12379">
                  <c:v>0.93157699999999999</c:v>
                </c:pt>
                <c:pt idx="12380">
                  <c:v>0.42478900000000003</c:v>
                </c:pt>
                <c:pt idx="12381">
                  <c:v>-0.15835199999999999</c:v>
                </c:pt>
                <c:pt idx="12382">
                  <c:v>0.96339200000000003</c:v>
                </c:pt>
                <c:pt idx="12383">
                  <c:v>0.677616</c:v>
                </c:pt>
                <c:pt idx="12384">
                  <c:v>0.79970699999999995</c:v>
                </c:pt>
                <c:pt idx="12385">
                  <c:v>0.61432900000000001</c:v>
                </c:pt>
                <c:pt idx="12386">
                  <c:v>-0.106512</c:v>
                </c:pt>
                <c:pt idx="12387">
                  <c:v>-0.33618500000000001</c:v>
                </c:pt>
                <c:pt idx="12388">
                  <c:v>0.84449099999999999</c:v>
                </c:pt>
                <c:pt idx="12389">
                  <c:v>0.76132999999999995</c:v>
                </c:pt>
                <c:pt idx="12390">
                  <c:v>0.286136</c:v>
                </c:pt>
                <c:pt idx="12391">
                  <c:v>0.92754999999999999</c:v>
                </c:pt>
                <c:pt idx="12392">
                  <c:v>0.30092400000000002</c:v>
                </c:pt>
                <c:pt idx="12393">
                  <c:v>0.27069199999999999</c:v>
                </c:pt>
                <c:pt idx="12394">
                  <c:v>0.41098600000000002</c:v>
                </c:pt>
                <c:pt idx="12395">
                  <c:v>0.26346999999999998</c:v>
                </c:pt>
                <c:pt idx="12396">
                  <c:v>1.0058499999999999</c:v>
                </c:pt>
                <c:pt idx="12397">
                  <c:v>-1.0160199999999999</c:v>
                </c:pt>
                <c:pt idx="12398">
                  <c:v>-0.90265399999999996</c:v>
                </c:pt>
                <c:pt idx="12399">
                  <c:v>0.38567699999999999</c:v>
                </c:pt>
                <c:pt idx="12400">
                  <c:v>0.44898500000000002</c:v>
                </c:pt>
                <c:pt idx="12401">
                  <c:v>1.0186599999999999</c:v>
                </c:pt>
                <c:pt idx="12402">
                  <c:v>-0.28282499999999999</c:v>
                </c:pt>
                <c:pt idx="12403">
                  <c:v>-1.2480599999999999</c:v>
                </c:pt>
                <c:pt idx="12404">
                  <c:v>0.19855400000000001</c:v>
                </c:pt>
                <c:pt idx="12405">
                  <c:v>-8.8985999999999996E-2</c:v>
                </c:pt>
                <c:pt idx="12406">
                  <c:v>8.2438999999999998E-2</c:v>
                </c:pt>
                <c:pt idx="12407">
                  <c:v>-0.109945</c:v>
                </c:pt>
                <c:pt idx="12408">
                  <c:v>-1.0012799999999999</c:v>
                </c:pt>
                <c:pt idx="12409">
                  <c:v>0.80381199999999997</c:v>
                </c:pt>
                <c:pt idx="12410">
                  <c:v>0.106297</c:v>
                </c:pt>
                <c:pt idx="12411">
                  <c:v>-1.0552900000000001</c:v>
                </c:pt>
                <c:pt idx="12412">
                  <c:v>0.50364699999999996</c:v>
                </c:pt>
                <c:pt idx="12413">
                  <c:v>0.19012399999999999</c:v>
                </c:pt>
                <c:pt idx="12414">
                  <c:v>-1.5598099999999999</c:v>
                </c:pt>
                <c:pt idx="12415">
                  <c:v>0.79718299999999997</c:v>
                </c:pt>
                <c:pt idx="12416">
                  <c:v>-1.1299699999999999</c:v>
                </c:pt>
                <c:pt idx="12417">
                  <c:v>-1.44645</c:v>
                </c:pt>
                <c:pt idx="12418">
                  <c:v>-0.94125599999999998</c:v>
                </c:pt>
                <c:pt idx="12419">
                  <c:v>0.128081</c:v>
                </c:pt>
                <c:pt idx="12420">
                  <c:v>-0.35364699999999999</c:v>
                </c:pt>
                <c:pt idx="12421">
                  <c:v>-1.3444</c:v>
                </c:pt>
                <c:pt idx="12422">
                  <c:v>0.67872500000000002</c:v>
                </c:pt>
                <c:pt idx="12423">
                  <c:v>1.0701499999999999</c:v>
                </c:pt>
                <c:pt idx="12424">
                  <c:v>0.75655700000000004</c:v>
                </c:pt>
                <c:pt idx="12425">
                  <c:v>2.8639000000000001E-2</c:v>
                </c:pt>
                <c:pt idx="12426">
                  <c:v>4.5873999999999998E-2</c:v>
                </c:pt>
                <c:pt idx="12427">
                  <c:v>-1.4438599999999999</c:v>
                </c:pt>
                <c:pt idx="12428">
                  <c:v>-1.19275</c:v>
                </c:pt>
                <c:pt idx="12429">
                  <c:v>-0.27005899999999999</c:v>
                </c:pt>
                <c:pt idx="12430">
                  <c:v>0.352497</c:v>
                </c:pt>
                <c:pt idx="12431">
                  <c:v>0.30917600000000001</c:v>
                </c:pt>
                <c:pt idx="12432">
                  <c:v>0.72398899999999999</c:v>
                </c:pt>
                <c:pt idx="12433">
                  <c:v>8.9759999999999996E-3</c:v>
                </c:pt>
                <c:pt idx="12434">
                  <c:v>-6.7702999999999999E-2</c:v>
                </c:pt>
                <c:pt idx="12435">
                  <c:v>1.34267</c:v>
                </c:pt>
                <c:pt idx="12436">
                  <c:v>-0.684365</c:v>
                </c:pt>
                <c:pt idx="12437">
                  <c:v>0.37569399999999997</c:v>
                </c:pt>
                <c:pt idx="12438">
                  <c:v>-9.7623000000000001E-2</c:v>
                </c:pt>
                <c:pt idx="12439">
                  <c:v>-0.63307599999999997</c:v>
                </c:pt>
                <c:pt idx="12440">
                  <c:v>0.351267</c:v>
                </c:pt>
                <c:pt idx="12441">
                  <c:v>-6.6862000000000005E-2</c:v>
                </c:pt>
                <c:pt idx="12442">
                  <c:v>0.17864099999999999</c:v>
                </c:pt>
                <c:pt idx="12443">
                  <c:v>0.21360399999999999</c:v>
                </c:pt>
                <c:pt idx="12444">
                  <c:v>0.224664</c:v>
                </c:pt>
                <c:pt idx="12445">
                  <c:v>0.85615300000000005</c:v>
                </c:pt>
                <c:pt idx="12446">
                  <c:v>-1.18296</c:v>
                </c:pt>
                <c:pt idx="12447">
                  <c:v>-0.26932</c:v>
                </c:pt>
                <c:pt idx="12448">
                  <c:v>-0.30240699999999998</c:v>
                </c:pt>
                <c:pt idx="12449">
                  <c:v>1.5537E-2</c:v>
                </c:pt>
                <c:pt idx="12450">
                  <c:v>-0.71906400000000004</c:v>
                </c:pt>
                <c:pt idx="12451">
                  <c:v>0.32002799999999998</c:v>
                </c:pt>
                <c:pt idx="12452">
                  <c:v>-0.14712</c:v>
                </c:pt>
                <c:pt idx="12453">
                  <c:v>-0.45105400000000001</c:v>
                </c:pt>
                <c:pt idx="12454">
                  <c:v>-0.77321600000000001</c:v>
                </c:pt>
                <c:pt idx="12455">
                  <c:v>-0.34319899999999998</c:v>
                </c:pt>
                <c:pt idx="12456">
                  <c:v>0.23886199999999999</c:v>
                </c:pt>
                <c:pt idx="12457">
                  <c:v>-1.09934</c:v>
                </c:pt>
                <c:pt idx="12458">
                  <c:v>-0.99716700000000003</c:v>
                </c:pt>
                <c:pt idx="12459">
                  <c:v>0.205925</c:v>
                </c:pt>
                <c:pt idx="12460">
                  <c:v>0.17121700000000001</c:v>
                </c:pt>
                <c:pt idx="12461">
                  <c:v>0.37631599999999998</c:v>
                </c:pt>
                <c:pt idx="12462">
                  <c:v>0.39388600000000001</c:v>
                </c:pt>
                <c:pt idx="12463">
                  <c:v>-0.27604899999999999</c:v>
                </c:pt>
                <c:pt idx="12464">
                  <c:v>-0.56518699999999999</c:v>
                </c:pt>
                <c:pt idx="12465">
                  <c:v>-0.16076499999999999</c:v>
                </c:pt>
                <c:pt idx="12466">
                  <c:v>-0.33998400000000001</c:v>
                </c:pt>
                <c:pt idx="12467">
                  <c:v>-0.15201000000000001</c:v>
                </c:pt>
                <c:pt idx="12468">
                  <c:v>-0.53994600000000004</c:v>
                </c:pt>
                <c:pt idx="12469">
                  <c:v>-0.16586899999999999</c:v>
                </c:pt>
                <c:pt idx="12470">
                  <c:v>-1.0159400000000001</c:v>
                </c:pt>
                <c:pt idx="12471">
                  <c:v>-8.4707000000000005E-2</c:v>
                </c:pt>
                <c:pt idx="12472">
                  <c:v>-0.68609299999999995</c:v>
                </c:pt>
                <c:pt idx="12473">
                  <c:v>0.34825600000000001</c:v>
                </c:pt>
                <c:pt idx="12474">
                  <c:v>-0.54765399999999997</c:v>
                </c:pt>
                <c:pt idx="12475">
                  <c:v>-0.19380500000000001</c:v>
                </c:pt>
                <c:pt idx="12476">
                  <c:v>-0.27576099999999998</c:v>
                </c:pt>
                <c:pt idx="12477">
                  <c:v>-0.80788599999999999</c:v>
                </c:pt>
                <c:pt idx="12478">
                  <c:v>-0.90110900000000005</c:v>
                </c:pt>
                <c:pt idx="12479">
                  <c:v>-0.43168200000000001</c:v>
                </c:pt>
                <c:pt idx="12480">
                  <c:v>-0.188943</c:v>
                </c:pt>
                <c:pt idx="12481">
                  <c:v>-0.28561500000000001</c:v>
                </c:pt>
                <c:pt idx="12482">
                  <c:v>0.77281900000000003</c:v>
                </c:pt>
                <c:pt idx="12483">
                  <c:v>-0.22451399999999999</c:v>
                </c:pt>
                <c:pt idx="12484">
                  <c:v>-0.88253099999999995</c:v>
                </c:pt>
                <c:pt idx="12485">
                  <c:v>-1.1064799999999999</c:v>
                </c:pt>
                <c:pt idx="12486">
                  <c:v>8.8927999999999993E-2</c:v>
                </c:pt>
                <c:pt idx="12487">
                  <c:v>1.21502</c:v>
                </c:pt>
                <c:pt idx="12488">
                  <c:v>-0.751108</c:v>
                </c:pt>
                <c:pt idx="12489">
                  <c:v>0.81078499999999998</c:v>
                </c:pt>
                <c:pt idx="12490">
                  <c:v>0.97037399999999996</c:v>
                </c:pt>
                <c:pt idx="12491">
                  <c:v>0.80439400000000005</c:v>
                </c:pt>
                <c:pt idx="12492">
                  <c:v>0.36592200000000003</c:v>
                </c:pt>
                <c:pt idx="12493">
                  <c:v>1.10748</c:v>
                </c:pt>
                <c:pt idx="12494">
                  <c:v>1.1992499999999999</c:v>
                </c:pt>
                <c:pt idx="12495">
                  <c:v>0.87471399999999999</c:v>
                </c:pt>
                <c:pt idx="12496">
                  <c:v>0.23557600000000001</c:v>
                </c:pt>
                <c:pt idx="12497">
                  <c:v>0.38762099999999999</c:v>
                </c:pt>
                <c:pt idx="12498">
                  <c:v>0.46859699999999999</c:v>
                </c:pt>
                <c:pt idx="12499">
                  <c:v>0.73339500000000002</c:v>
                </c:pt>
                <c:pt idx="12500">
                  <c:v>0.88958499999999996</c:v>
                </c:pt>
                <c:pt idx="12501">
                  <c:v>8.2649999999999998E-3</c:v>
                </c:pt>
                <c:pt idx="12502">
                  <c:v>-0.80349099999999996</c:v>
                </c:pt>
                <c:pt idx="12503">
                  <c:v>-0.78862900000000002</c:v>
                </c:pt>
                <c:pt idx="12504">
                  <c:v>-1.0027200000000001</c:v>
                </c:pt>
                <c:pt idx="12505">
                  <c:v>-0.30357099999999998</c:v>
                </c:pt>
                <c:pt idx="12506">
                  <c:v>0.100742</c:v>
                </c:pt>
                <c:pt idx="12507">
                  <c:v>0.13622400000000001</c:v>
                </c:pt>
                <c:pt idx="12508">
                  <c:v>-1.4506E-2</c:v>
                </c:pt>
                <c:pt idx="12509">
                  <c:v>0.18693100000000001</c:v>
                </c:pt>
                <c:pt idx="12510">
                  <c:v>-0.57587699999999997</c:v>
                </c:pt>
                <c:pt idx="12511">
                  <c:v>-0.52865700000000004</c:v>
                </c:pt>
                <c:pt idx="12512">
                  <c:v>-1.1750499999999999</c:v>
                </c:pt>
                <c:pt idx="12513">
                  <c:v>-0.52350099999999999</c:v>
                </c:pt>
                <c:pt idx="12514">
                  <c:v>0.27228999999999998</c:v>
                </c:pt>
                <c:pt idx="12515">
                  <c:v>0.106304</c:v>
                </c:pt>
                <c:pt idx="12516">
                  <c:v>1.0495699999999999</c:v>
                </c:pt>
                <c:pt idx="12517">
                  <c:v>0.59277800000000003</c:v>
                </c:pt>
                <c:pt idx="12518">
                  <c:v>0.484209</c:v>
                </c:pt>
                <c:pt idx="12519">
                  <c:v>0.31487700000000002</c:v>
                </c:pt>
                <c:pt idx="12520">
                  <c:v>1.48258</c:v>
                </c:pt>
                <c:pt idx="12521">
                  <c:v>1.18641</c:v>
                </c:pt>
                <c:pt idx="12522">
                  <c:v>-0.84487599999999996</c:v>
                </c:pt>
                <c:pt idx="12523">
                  <c:v>1.2565900000000001</c:v>
                </c:pt>
                <c:pt idx="12524">
                  <c:v>1.1209100000000001</c:v>
                </c:pt>
                <c:pt idx="12525">
                  <c:v>0.91820500000000005</c:v>
                </c:pt>
                <c:pt idx="12526">
                  <c:v>7.9075999999999994E-2</c:v>
                </c:pt>
                <c:pt idx="12527">
                  <c:v>0.12683</c:v>
                </c:pt>
                <c:pt idx="12528">
                  <c:v>0.517594</c:v>
                </c:pt>
                <c:pt idx="12529">
                  <c:v>1.2581100000000001</c:v>
                </c:pt>
                <c:pt idx="12530">
                  <c:v>0.29150700000000002</c:v>
                </c:pt>
                <c:pt idx="12531">
                  <c:v>1.4003699999999999</c:v>
                </c:pt>
                <c:pt idx="12532">
                  <c:v>0.59161399999999997</c:v>
                </c:pt>
                <c:pt idx="12533">
                  <c:v>1.5650000000000001E-2</c:v>
                </c:pt>
                <c:pt idx="12534">
                  <c:v>0.75521700000000003</c:v>
                </c:pt>
                <c:pt idx="12535">
                  <c:v>-1.32694</c:v>
                </c:pt>
                <c:pt idx="12536">
                  <c:v>0.73402299999999998</c:v>
                </c:pt>
                <c:pt idx="12537">
                  <c:v>0.111815</c:v>
                </c:pt>
                <c:pt idx="12538">
                  <c:v>1.2878000000000001</c:v>
                </c:pt>
                <c:pt idx="12539">
                  <c:v>1.0506500000000001</c:v>
                </c:pt>
                <c:pt idx="12540">
                  <c:v>-0.45973799999999998</c:v>
                </c:pt>
                <c:pt idx="12541">
                  <c:v>0.342698</c:v>
                </c:pt>
                <c:pt idx="12542">
                  <c:v>-0.61587400000000003</c:v>
                </c:pt>
                <c:pt idx="12543">
                  <c:v>0.16314000000000001</c:v>
                </c:pt>
                <c:pt idx="12544">
                  <c:v>-0.87312400000000001</c:v>
                </c:pt>
                <c:pt idx="12545">
                  <c:v>0.87977899999999998</c:v>
                </c:pt>
                <c:pt idx="12546">
                  <c:v>1.41771</c:v>
                </c:pt>
                <c:pt idx="12547">
                  <c:v>0.899204</c:v>
                </c:pt>
                <c:pt idx="12548">
                  <c:v>0.73611000000000004</c:v>
                </c:pt>
                <c:pt idx="12549">
                  <c:v>1.3985799999999999</c:v>
                </c:pt>
                <c:pt idx="12550">
                  <c:v>4.4542999999999999E-2</c:v>
                </c:pt>
                <c:pt idx="12551">
                  <c:v>-0.64272399999999996</c:v>
                </c:pt>
                <c:pt idx="12552">
                  <c:v>0.49249100000000001</c:v>
                </c:pt>
                <c:pt idx="12553">
                  <c:v>-1.2164900000000001</c:v>
                </c:pt>
                <c:pt idx="12554">
                  <c:v>-0.60343999999999998</c:v>
                </c:pt>
                <c:pt idx="12555">
                  <c:v>-0.45455000000000001</c:v>
                </c:pt>
                <c:pt idx="12556">
                  <c:v>-0.46424799999999999</c:v>
                </c:pt>
                <c:pt idx="12557">
                  <c:v>-0.32282100000000002</c:v>
                </c:pt>
                <c:pt idx="12558">
                  <c:v>-0.69522799999999996</c:v>
                </c:pt>
                <c:pt idx="12559">
                  <c:v>-0.36529</c:v>
                </c:pt>
                <c:pt idx="12560">
                  <c:v>-1.09897</c:v>
                </c:pt>
                <c:pt idx="12561">
                  <c:v>0.80147299999999999</c:v>
                </c:pt>
                <c:pt idx="12562">
                  <c:v>1.0637099999999999</c:v>
                </c:pt>
                <c:pt idx="12563">
                  <c:v>-0.401036</c:v>
                </c:pt>
                <c:pt idx="12564">
                  <c:v>0.62348499999999996</c:v>
                </c:pt>
                <c:pt idx="12565">
                  <c:v>0.74104899999999996</c:v>
                </c:pt>
                <c:pt idx="12566">
                  <c:v>-8.9209999999999998E-2</c:v>
                </c:pt>
                <c:pt idx="12567">
                  <c:v>1.2403900000000001</c:v>
                </c:pt>
                <c:pt idx="12568">
                  <c:v>-3.3270000000000001E-3</c:v>
                </c:pt>
                <c:pt idx="12569">
                  <c:v>0.42360700000000001</c:v>
                </c:pt>
                <c:pt idx="12570">
                  <c:v>-1.96252</c:v>
                </c:pt>
                <c:pt idx="12571">
                  <c:v>-0.12865499999999999</c:v>
                </c:pt>
                <c:pt idx="12572">
                  <c:v>1.4944200000000001</c:v>
                </c:pt>
                <c:pt idx="12573">
                  <c:v>0.29381099999999999</c:v>
                </c:pt>
                <c:pt idx="12574">
                  <c:v>0.67598499999999995</c:v>
                </c:pt>
                <c:pt idx="12575">
                  <c:v>1.24078</c:v>
                </c:pt>
                <c:pt idx="12576">
                  <c:v>0.87032100000000001</c:v>
                </c:pt>
                <c:pt idx="12577">
                  <c:v>0.32945400000000002</c:v>
                </c:pt>
                <c:pt idx="12578">
                  <c:v>1.79111</c:v>
                </c:pt>
                <c:pt idx="12579">
                  <c:v>-0.492844</c:v>
                </c:pt>
                <c:pt idx="12580">
                  <c:v>0.29698999999999998</c:v>
                </c:pt>
                <c:pt idx="12581">
                  <c:v>6.0406000000000001E-2</c:v>
                </c:pt>
                <c:pt idx="12582">
                  <c:v>0.54210000000000003</c:v>
                </c:pt>
                <c:pt idx="12583">
                  <c:v>-0.63549</c:v>
                </c:pt>
                <c:pt idx="12584">
                  <c:v>0.35320099999999999</c:v>
                </c:pt>
                <c:pt idx="12585">
                  <c:v>0.46735500000000002</c:v>
                </c:pt>
                <c:pt idx="12586">
                  <c:v>0.46476200000000001</c:v>
                </c:pt>
                <c:pt idx="12587">
                  <c:v>1.0994600000000001</c:v>
                </c:pt>
                <c:pt idx="12588">
                  <c:v>-1.33412</c:v>
                </c:pt>
                <c:pt idx="12589">
                  <c:v>-0.68084500000000003</c:v>
                </c:pt>
                <c:pt idx="12590">
                  <c:v>1.01563</c:v>
                </c:pt>
                <c:pt idx="12591">
                  <c:v>-0.44139600000000001</c:v>
                </c:pt>
                <c:pt idx="12592">
                  <c:v>0.490485</c:v>
                </c:pt>
                <c:pt idx="12593">
                  <c:v>-0.296678</c:v>
                </c:pt>
                <c:pt idx="12594">
                  <c:v>1.30199</c:v>
                </c:pt>
                <c:pt idx="12595">
                  <c:v>0.33464500000000003</c:v>
                </c:pt>
                <c:pt idx="12596">
                  <c:v>-0.52788900000000005</c:v>
                </c:pt>
                <c:pt idx="12597">
                  <c:v>0.41184500000000002</c:v>
                </c:pt>
                <c:pt idx="12598">
                  <c:v>-0.40982499999999999</c:v>
                </c:pt>
                <c:pt idx="12599">
                  <c:v>0.45331199999999999</c:v>
                </c:pt>
                <c:pt idx="12600">
                  <c:v>0.14605799999999999</c:v>
                </c:pt>
                <c:pt idx="12601">
                  <c:v>0.23508000000000001</c:v>
                </c:pt>
                <c:pt idx="12602">
                  <c:v>-0.50198799999999999</c:v>
                </c:pt>
                <c:pt idx="12603">
                  <c:v>-0.20874999999999999</c:v>
                </c:pt>
                <c:pt idx="12604">
                  <c:v>-0.16301299999999999</c:v>
                </c:pt>
                <c:pt idx="12605">
                  <c:v>1.0279999999999999E-2</c:v>
                </c:pt>
                <c:pt idx="12606">
                  <c:v>0.80426200000000003</c:v>
                </c:pt>
                <c:pt idx="12607">
                  <c:v>0.28414099999999998</c:v>
                </c:pt>
                <c:pt idx="12608">
                  <c:v>0.26000099999999998</c:v>
                </c:pt>
                <c:pt idx="12609">
                  <c:v>1.0327999999999999</c:v>
                </c:pt>
                <c:pt idx="12610">
                  <c:v>1.12368</c:v>
                </c:pt>
                <c:pt idx="12611">
                  <c:v>-1.0125E-2</c:v>
                </c:pt>
                <c:pt idx="12612">
                  <c:v>-0.72403300000000004</c:v>
                </c:pt>
                <c:pt idx="12613">
                  <c:v>0.58823400000000003</c:v>
                </c:pt>
                <c:pt idx="12614">
                  <c:v>0.23010900000000001</c:v>
                </c:pt>
                <c:pt idx="12615">
                  <c:v>0.32228099999999998</c:v>
                </c:pt>
                <c:pt idx="12616">
                  <c:v>0.30695600000000001</c:v>
                </c:pt>
                <c:pt idx="12617">
                  <c:v>-0.68696100000000004</c:v>
                </c:pt>
                <c:pt idx="12618">
                  <c:v>0.77807199999999999</c:v>
                </c:pt>
                <c:pt idx="12619">
                  <c:v>-0.227024</c:v>
                </c:pt>
                <c:pt idx="12620">
                  <c:v>-0.31313400000000002</c:v>
                </c:pt>
                <c:pt idx="12621">
                  <c:v>0.39922999999999997</c:v>
                </c:pt>
                <c:pt idx="12622">
                  <c:v>0.54079600000000005</c:v>
                </c:pt>
                <c:pt idx="12623">
                  <c:v>-0.50967799999999996</c:v>
                </c:pt>
                <c:pt idx="12624">
                  <c:v>0.20814199999999999</c:v>
                </c:pt>
                <c:pt idx="12625">
                  <c:v>0.54746600000000001</c:v>
                </c:pt>
                <c:pt idx="12626">
                  <c:v>1.0989</c:v>
                </c:pt>
                <c:pt idx="12627">
                  <c:v>-0.33379599999999998</c:v>
                </c:pt>
                <c:pt idx="12628">
                  <c:v>-0.51486299999999996</c:v>
                </c:pt>
                <c:pt idx="12629">
                  <c:v>0.69923999999999997</c:v>
                </c:pt>
                <c:pt idx="12630">
                  <c:v>0.368674</c:v>
                </c:pt>
                <c:pt idx="12631">
                  <c:v>0.15737899999999999</c:v>
                </c:pt>
                <c:pt idx="12632">
                  <c:v>0.35856399999999999</c:v>
                </c:pt>
                <c:pt idx="12633">
                  <c:v>0.21085400000000001</c:v>
                </c:pt>
                <c:pt idx="12634">
                  <c:v>-0.435859</c:v>
                </c:pt>
                <c:pt idx="12635">
                  <c:v>-0.22345400000000001</c:v>
                </c:pt>
                <c:pt idx="12636">
                  <c:v>0.35377399999999998</c:v>
                </c:pt>
                <c:pt idx="12637">
                  <c:v>0.11117</c:v>
                </c:pt>
                <c:pt idx="12638">
                  <c:v>-0.40553699999999998</c:v>
                </c:pt>
                <c:pt idx="12639">
                  <c:v>0.99066500000000002</c:v>
                </c:pt>
                <c:pt idx="12640">
                  <c:v>0.59151799999999999</c:v>
                </c:pt>
                <c:pt idx="12641">
                  <c:v>1.5648</c:v>
                </c:pt>
                <c:pt idx="12642">
                  <c:v>0.60089199999999998</c:v>
                </c:pt>
                <c:pt idx="12643">
                  <c:v>0.33279799999999998</c:v>
                </c:pt>
                <c:pt idx="12644">
                  <c:v>0.74020799999999998</c:v>
                </c:pt>
                <c:pt idx="12645">
                  <c:v>-0.917964</c:v>
                </c:pt>
                <c:pt idx="12646">
                  <c:v>-0.127333</c:v>
                </c:pt>
                <c:pt idx="12647">
                  <c:v>-0.19701099999999999</c:v>
                </c:pt>
                <c:pt idx="12648">
                  <c:v>-0.76052699999999995</c:v>
                </c:pt>
                <c:pt idx="12649">
                  <c:v>0.82369999999999999</c:v>
                </c:pt>
                <c:pt idx="12650">
                  <c:v>0.16381299999999999</c:v>
                </c:pt>
                <c:pt idx="12651">
                  <c:v>0.87154699999999996</c:v>
                </c:pt>
                <c:pt idx="12652">
                  <c:v>0.138763</c:v>
                </c:pt>
                <c:pt idx="12653">
                  <c:v>0.40382400000000002</c:v>
                </c:pt>
                <c:pt idx="12654">
                  <c:v>0.11541800000000001</c:v>
                </c:pt>
                <c:pt idx="12655">
                  <c:v>-9.3058000000000002E-2</c:v>
                </c:pt>
                <c:pt idx="12656">
                  <c:v>0.246583</c:v>
                </c:pt>
                <c:pt idx="12657">
                  <c:v>0.46904000000000001</c:v>
                </c:pt>
                <c:pt idx="12658">
                  <c:v>-5.3331000000000003E-2</c:v>
                </c:pt>
                <c:pt idx="12659">
                  <c:v>2.8535999999999999E-2</c:v>
                </c:pt>
                <c:pt idx="12660">
                  <c:v>0.18013299999999999</c:v>
                </c:pt>
                <c:pt idx="12661">
                  <c:v>0.24096600000000001</c:v>
                </c:pt>
                <c:pt idx="12662">
                  <c:v>0.107227</c:v>
                </c:pt>
                <c:pt idx="12663">
                  <c:v>7.3519000000000001E-2</c:v>
                </c:pt>
                <c:pt idx="12664">
                  <c:v>-0.384801</c:v>
                </c:pt>
                <c:pt idx="12665">
                  <c:v>-0.53830500000000003</c:v>
                </c:pt>
                <c:pt idx="12666">
                  <c:v>0.55048299999999994</c:v>
                </c:pt>
                <c:pt idx="12667">
                  <c:v>1.2525999999999999</c:v>
                </c:pt>
                <c:pt idx="12668">
                  <c:v>4.0701000000000001E-2</c:v>
                </c:pt>
                <c:pt idx="12669">
                  <c:v>-0.20181499999999999</c:v>
                </c:pt>
                <c:pt idx="12670">
                  <c:v>0.57291300000000001</c:v>
                </c:pt>
                <c:pt idx="12671">
                  <c:v>0.40800999999999998</c:v>
                </c:pt>
                <c:pt idx="12672">
                  <c:v>0.75427</c:v>
                </c:pt>
                <c:pt idx="12673">
                  <c:v>0.245979</c:v>
                </c:pt>
                <c:pt idx="12674">
                  <c:v>0.89837199999999995</c:v>
                </c:pt>
                <c:pt idx="12675">
                  <c:v>0.93290799999999996</c:v>
                </c:pt>
                <c:pt idx="12676">
                  <c:v>-1.7752600000000001</c:v>
                </c:pt>
                <c:pt idx="12677">
                  <c:v>-7.4924000000000004E-2</c:v>
                </c:pt>
                <c:pt idx="12678">
                  <c:v>-0.34889100000000001</c:v>
                </c:pt>
                <c:pt idx="12679">
                  <c:v>-0.21621799999999999</c:v>
                </c:pt>
                <c:pt idx="12680">
                  <c:v>-0.129165</c:v>
                </c:pt>
                <c:pt idx="12681">
                  <c:v>-0.467478</c:v>
                </c:pt>
                <c:pt idx="12682">
                  <c:v>1.2637000000000001E-2</c:v>
                </c:pt>
                <c:pt idx="12683">
                  <c:v>-0.108461</c:v>
                </c:pt>
                <c:pt idx="12684">
                  <c:v>0.54918500000000003</c:v>
                </c:pt>
                <c:pt idx="12685">
                  <c:v>-0.87641500000000006</c:v>
                </c:pt>
                <c:pt idx="12686">
                  <c:v>-1.9443999999999999E-2</c:v>
                </c:pt>
                <c:pt idx="12687">
                  <c:v>-0.15934300000000001</c:v>
                </c:pt>
                <c:pt idx="12688">
                  <c:v>-1.1412199999999999</c:v>
                </c:pt>
                <c:pt idx="12689">
                  <c:v>-8.5749000000000006E-2</c:v>
                </c:pt>
                <c:pt idx="12690">
                  <c:v>-1.8449</c:v>
                </c:pt>
                <c:pt idx="12691">
                  <c:v>0.22676299999999999</c:v>
                </c:pt>
                <c:pt idx="12692">
                  <c:v>0.84125399999999995</c:v>
                </c:pt>
                <c:pt idx="12693">
                  <c:v>-0.21920799999999999</c:v>
                </c:pt>
                <c:pt idx="12694">
                  <c:v>0.445185</c:v>
                </c:pt>
                <c:pt idx="12695">
                  <c:v>-0.70291599999999999</c:v>
                </c:pt>
                <c:pt idx="12696">
                  <c:v>-1.0351699999999999</c:v>
                </c:pt>
                <c:pt idx="12697">
                  <c:v>0.75461500000000004</c:v>
                </c:pt>
                <c:pt idx="12698">
                  <c:v>-0.207676</c:v>
                </c:pt>
                <c:pt idx="12699">
                  <c:v>-0.31132599999999999</c:v>
                </c:pt>
                <c:pt idx="12700">
                  <c:v>-0.55091299999999999</c:v>
                </c:pt>
                <c:pt idx="12701">
                  <c:v>1.06629</c:v>
                </c:pt>
                <c:pt idx="12702">
                  <c:v>0.43695899999999999</c:v>
                </c:pt>
                <c:pt idx="12703">
                  <c:v>0.77846800000000005</c:v>
                </c:pt>
                <c:pt idx="12704">
                  <c:v>-0.62850399999999995</c:v>
                </c:pt>
                <c:pt idx="12705">
                  <c:v>-0.73772000000000004</c:v>
                </c:pt>
                <c:pt idx="12706">
                  <c:v>-0.66871700000000001</c:v>
                </c:pt>
                <c:pt idx="12707">
                  <c:v>0.435363</c:v>
                </c:pt>
                <c:pt idx="12708">
                  <c:v>1.31037</c:v>
                </c:pt>
                <c:pt idx="12709">
                  <c:v>0.90734300000000001</c:v>
                </c:pt>
                <c:pt idx="12710">
                  <c:v>1.20899</c:v>
                </c:pt>
                <c:pt idx="12711">
                  <c:v>1.3442000000000001</c:v>
                </c:pt>
                <c:pt idx="12712">
                  <c:v>1.02901</c:v>
                </c:pt>
                <c:pt idx="12713">
                  <c:v>0.71685299999999996</c:v>
                </c:pt>
                <c:pt idx="12714">
                  <c:v>-0.59084099999999995</c:v>
                </c:pt>
                <c:pt idx="12715">
                  <c:v>1.02301</c:v>
                </c:pt>
                <c:pt idx="12716">
                  <c:v>1.0293300000000001</c:v>
                </c:pt>
                <c:pt idx="12717">
                  <c:v>1.24115</c:v>
                </c:pt>
                <c:pt idx="12718">
                  <c:v>1.51844</c:v>
                </c:pt>
                <c:pt idx="12719">
                  <c:v>1.26484</c:v>
                </c:pt>
                <c:pt idx="12720">
                  <c:v>0.88054399999999999</c:v>
                </c:pt>
                <c:pt idx="12721">
                  <c:v>-0.63414599999999999</c:v>
                </c:pt>
                <c:pt idx="12722">
                  <c:v>1.04871</c:v>
                </c:pt>
                <c:pt idx="12723">
                  <c:v>0.32888800000000001</c:v>
                </c:pt>
                <c:pt idx="12724">
                  <c:v>0.75087400000000004</c:v>
                </c:pt>
                <c:pt idx="12725">
                  <c:v>1.4152800000000001</c:v>
                </c:pt>
                <c:pt idx="12726">
                  <c:v>0.60780599999999996</c:v>
                </c:pt>
                <c:pt idx="12727">
                  <c:v>1.20556</c:v>
                </c:pt>
                <c:pt idx="12728">
                  <c:v>0.50818799999999997</c:v>
                </c:pt>
                <c:pt idx="12729">
                  <c:v>1.07958</c:v>
                </c:pt>
                <c:pt idx="12730">
                  <c:v>0.34592200000000001</c:v>
                </c:pt>
                <c:pt idx="12731">
                  <c:v>0.16495099999999999</c:v>
                </c:pt>
                <c:pt idx="12732">
                  <c:v>1.5066600000000001</c:v>
                </c:pt>
                <c:pt idx="12733">
                  <c:v>1.04095</c:v>
                </c:pt>
                <c:pt idx="12734">
                  <c:v>0.85824400000000001</c:v>
                </c:pt>
                <c:pt idx="12735">
                  <c:v>1.92563</c:v>
                </c:pt>
                <c:pt idx="12736">
                  <c:v>-1.5648599999999999</c:v>
                </c:pt>
                <c:pt idx="12737">
                  <c:v>-0.41109800000000002</c:v>
                </c:pt>
                <c:pt idx="12738">
                  <c:v>1.0261199999999999</c:v>
                </c:pt>
                <c:pt idx="12739">
                  <c:v>0.121713</c:v>
                </c:pt>
                <c:pt idx="12740">
                  <c:v>0.396623</c:v>
                </c:pt>
                <c:pt idx="12741">
                  <c:v>0.26818599999999998</c:v>
                </c:pt>
                <c:pt idx="12742">
                  <c:v>0.358877</c:v>
                </c:pt>
                <c:pt idx="12743">
                  <c:v>1.2538100000000001</c:v>
                </c:pt>
                <c:pt idx="12744">
                  <c:v>2.4740999999999999E-2</c:v>
                </c:pt>
                <c:pt idx="12745">
                  <c:v>-4.6864000000000003E-2</c:v>
                </c:pt>
                <c:pt idx="12746">
                  <c:v>0.73059700000000005</c:v>
                </c:pt>
                <c:pt idx="12747">
                  <c:v>0.45287500000000003</c:v>
                </c:pt>
                <c:pt idx="12748">
                  <c:v>0.443305</c:v>
                </c:pt>
                <c:pt idx="12749">
                  <c:v>-0.81279900000000005</c:v>
                </c:pt>
                <c:pt idx="12750">
                  <c:v>1.1002799999999999</c:v>
                </c:pt>
                <c:pt idx="12751">
                  <c:v>1.8763999999999999E-2</c:v>
                </c:pt>
                <c:pt idx="12752">
                  <c:v>1.1411</c:v>
                </c:pt>
                <c:pt idx="12753">
                  <c:v>0.83641299999999996</c:v>
                </c:pt>
                <c:pt idx="12754">
                  <c:v>0.55879900000000005</c:v>
                </c:pt>
                <c:pt idx="12755">
                  <c:v>0.40740900000000002</c:v>
                </c:pt>
                <c:pt idx="12756">
                  <c:v>0.94391400000000003</c:v>
                </c:pt>
                <c:pt idx="12757">
                  <c:v>-0.43022199999999999</c:v>
                </c:pt>
                <c:pt idx="12758">
                  <c:v>-0.20957799999999999</c:v>
                </c:pt>
                <c:pt idx="12759">
                  <c:v>0.41389900000000002</c:v>
                </c:pt>
                <c:pt idx="12760">
                  <c:v>-0.41525299999999998</c:v>
                </c:pt>
                <c:pt idx="12761">
                  <c:v>-0.16473699999999999</c:v>
                </c:pt>
                <c:pt idx="12762">
                  <c:v>9.8518999999999995E-2</c:v>
                </c:pt>
                <c:pt idx="12763">
                  <c:v>0.99491499999999999</c:v>
                </c:pt>
                <c:pt idx="12764">
                  <c:v>0.882463</c:v>
                </c:pt>
                <c:pt idx="12765">
                  <c:v>-0.71720700000000004</c:v>
                </c:pt>
                <c:pt idx="12766">
                  <c:v>0.101199</c:v>
                </c:pt>
                <c:pt idx="12767">
                  <c:v>0.38791300000000001</c:v>
                </c:pt>
                <c:pt idx="12768">
                  <c:v>-9.1208999999999998E-2</c:v>
                </c:pt>
                <c:pt idx="12769">
                  <c:v>2.6319999999999998E-3</c:v>
                </c:pt>
                <c:pt idx="12770">
                  <c:v>0.29805399999999999</c:v>
                </c:pt>
                <c:pt idx="12771">
                  <c:v>0.373303</c:v>
                </c:pt>
                <c:pt idx="12772">
                  <c:v>0.70582900000000004</c:v>
                </c:pt>
                <c:pt idx="12773">
                  <c:v>0.41974299999999998</c:v>
                </c:pt>
                <c:pt idx="12774">
                  <c:v>-0.287827</c:v>
                </c:pt>
                <c:pt idx="12775">
                  <c:v>-0.70857400000000004</c:v>
                </c:pt>
                <c:pt idx="12776">
                  <c:v>0.159332</c:v>
                </c:pt>
                <c:pt idx="12777">
                  <c:v>-3.1262999999999999E-2</c:v>
                </c:pt>
                <c:pt idx="12778">
                  <c:v>0.96228999999999998</c:v>
                </c:pt>
                <c:pt idx="12779">
                  <c:v>0.33474399999999999</c:v>
                </c:pt>
                <c:pt idx="12780">
                  <c:v>-0.107395</c:v>
                </c:pt>
                <c:pt idx="12781">
                  <c:v>0.36379600000000001</c:v>
                </c:pt>
                <c:pt idx="12782">
                  <c:v>1.1215200000000001</c:v>
                </c:pt>
                <c:pt idx="12783">
                  <c:v>-0.25435600000000003</c:v>
                </c:pt>
                <c:pt idx="12784">
                  <c:v>-0.78602700000000003</c:v>
                </c:pt>
                <c:pt idx="12785">
                  <c:v>0.37355500000000003</c:v>
                </c:pt>
                <c:pt idx="12786">
                  <c:v>0.36529800000000001</c:v>
                </c:pt>
                <c:pt idx="12787">
                  <c:v>0.86556100000000002</c:v>
                </c:pt>
                <c:pt idx="12788">
                  <c:v>0.65713299999999997</c:v>
                </c:pt>
                <c:pt idx="12789">
                  <c:v>-0.331453</c:v>
                </c:pt>
                <c:pt idx="12790">
                  <c:v>-0.489923</c:v>
                </c:pt>
                <c:pt idx="12791">
                  <c:v>-0.25048799999999999</c:v>
                </c:pt>
                <c:pt idx="12792">
                  <c:v>-1.4076299999999999</c:v>
                </c:pt>
                <c:pt idx="12793">
                  <c:v>-0.43601899999999999</c:v>
                </c:pt>
                <c:pt idx="12794">
                  <c:v>-0.74513700000000005</c:v>
                </c:pt>
                <c:pt idx="12795">
                  <c:v>1.4688099999999999</c:v>
                </c:pt>
                <c:pt idx="12796">
                  <c:v>-0.18812400000000001</c:v>
                </c:pt>
                <c:pt idx="12797">
                  <c:v>0.78988599999999998</c:v>
                </c:pt>
                <c:pt idx="12798">
                  <c:v>-0.34893800000000003</c:v>
                </c:pt>
                <c:pt idx="12799">
                  <c:v>-0.449629</c:v>
                </c:pt>
                <c:pt idx="12800">
                  <c:v>0.222635</c:v>
                </c:pt>
                <c:pt idx="12801">
                  <c:v>0.21918799999999999</c:v>
                </c:pt>
                <c:pt idx="12802">
                  <c:v>0.17422299999999999</c:v>
                </c:pt>
                <c:pt idx="12803">
                  <c:v>1.1208</c:v>
                </c:pt>
                <c:pt idx="12804">
                  <c:v>-0.36748399999999998</c:v>
                </c:pt>
                <c:pt idx="12805">
                  <c:v>0.31150699999999998</c:v>
                </c:pt>
                <c:pt idx="12806">
                  <c:v>-0.116905</c:v>
                </c:pt>
                <c:pt idx="12807">
                  <c:v>1.6640900000000001</c:v>
                </c:pt>
                <c:pt idx="12808">
                  <c:v>-0.14716399999999999</c:v>
                </c:pt>
                <c:pt idx="12809">
                  <c:v>-0.75435600000000003</c:v>
                </c:pt>
                <c:pt idx="12810">
                  <c:v>1.2066699999999999</c:v>
                </c:pt>
                <c:pt idx="12811">
                  <c:v>0.15587599999999999</c:v>
                </c:pt>
                <c:pt idx="12812">
                  <c:v>8.2516000000000006E-2</c:v>
                </c:pt>
                <c:pt idx="12813">
                  <c:v>1.3781300000000001</c:v>
                </c:pt>
                <c:pt idx="12814">
                  <c:v>-1.3443400000000001</c:v>
                </c:pt>
                <c:pt idx="12815">
                  <c:v>-0.795821</c:v>
                </c:pt>
                <c:pt idx="12816">
                  <c:v>0.63588800000000001</c:v>
                </c:pt>
                <c:pt idx="12817">
                  <c:v>0.33315499999999998</c:v>
                </c:pt>
                <c:pt idx="12818">
                  <c:v>0.41866199999999998</c:v>
                </c:pt>
                <c:pt idx="12819">
                  <c:v>1.05376</c:v>
                </c:pt>
                <c:pt idx="12820">
                  <c:v>-1.7628000000000001E-2</c:v>
                </c:pt>
                <c:pt idx="12821">
                  <c:v>0.34730299999999997</c:v>
                </c:pt>
                <c:pt idx="12822">
                  <c:v>0.96608000000000005</c:v>
                </c:pt>
                <c:pt idx="12823">
                  <c:v>0.99751400000000001</c:v>
                </c:pt>
                <c:pt idx="12824">
                  <c:v>-0.75279600000000002</c:v>
                </c:pt>
                <c:pt idx="12825">
                  <c:v>0.12454999999999999</c:v>
                </c:pt>
                <c:pt idx="12826">
                  <c:v>0.358713</c:v>
                </c:pt>
                <c:pt idx="12827">
                  <c:v>-0.13300799999999999</c:v>
                </c:pt>
                <c:pt idx="12828">
                  <c:v>0.904748</c:v>
                </c:pt>
                <c:pt idx="12829">
                  <c:v>0.216359</c:v>
                </c:pt>
                <c:pt idx="12830">
                  <c:v>0.90843099999999999</c:v>
                </c:pt>
                <c:pt idx="12831">
                  <c:v>-0.24338899999999999</c:v>
                </c:pt>
                <c:pt idx="12832">
                  <c:v>-0.16097400000000001</c:v>
                </c:pt>
                <c:pt idx="12833">
                  <c:v>0.75142699999999996</c:v>
                </c:pt>
                <c:pt idx="12834">
                  <c:v>-2.5295000000000002E-2</c:v>
                </c:pt>
                <c:pt idx="12835">
                  <c:v>-1.6108999999999998E-2</c:v>
                </c:pt>
                <c:pt idx="12836">
                  <c:v>0.37965599999999999</c:v>
                </c:pt>
                <c:pt idx="12837">
                  <c:v>-0.17402000000000001</c:v>
                </c:pt>
                <c:pt idx="12838">
                  <c:v>4.1098000000000003E-2</c:v>
                </c:pt>
                <c:pt idx="12839">
                  <c:v>-0.438023</c:v>
                </c:pt>
                <c:pt idx="12840">
                  <c:v>-1.0530200000000001</c:v>
                </c:pt>
                <c:pt idx="12841">
                  <c:v>0.82048100000000002</c:v>
                </c:pt>
                <c:pt idx="12842">
                  <c:v>-0.93495899999999998</c:v>
                </c:pt>
                <c:pt idx="12843">
                  <c:v>-0.75341999999999998</c:v>
                </c:pt>
                <c:pt idx="12844">
                  <c:v>-0.82190300000000005</c:v>
                </c:pt>
                <c:pt idx="12845">
                  <c:v>-0.665933</c:v>
                </c:pt>
                <c:pt idx="12846">
                  <c:v>-0.12897800000000001</c:v>
                </c:pt>
                <c:pt idx="12847">
                  <c:v>-0.863043</c:v>
                </c:pt>
                <c:pt idx="12848">
                  <c:v>-0.79964999999999997</c:v>
                </c:pt>
                <c:pt idx="12849">
                  <c:v>-0.61249900000000002</c:v>
                </c:pt>
                <c:pt idx="12850">
                  <c:v>-0.93341099999999999</c:v>
                </c:pt>
                <c:pt idx="12851">
                  <c:v>0.28439700000000001</c:v>
                </c:pt>
                <c:pt idx="12852">
                  <c:v>0.33989399999999997</c:v>
                </c:pt>
                <c:pt idx="12853">
                  <c:v>-0.42119099999999998</c:v>
                </c:pt>
                <c:pt idx="12854">
                  <c:v>-0.102353</c:v>
                </c:pt>
                <c:pt idx="12855">
                  <c:v>0.208175</c:v>
                </c:pt>
                <c:pt idx="12856">
                  <c:v>1.01437</c:v>
                </c:pt>
                <c:pt idx="12857">
                  <c:v>0.48836400000000002</c:v>
                </c:pt>
                <c:pt idx="12858">
                  <c:v>-1.3740600000000001</c:v>
                </c:pt>
                <c:pt idx="12859">
                  <c:v>2.9999999999999997E-4</c:v>
                </c:pt>
                <c:pt idx="12860">
                  <c:v>0.778922</c:v>
                </c:pt>
                <c:pt idx="12861">
                  <c:v>-0.61489499999999997</c:v>
                </c:pt>
                <c:pt idx="12862">
                  <c:v>1.4925600000000001</c:v>
                </c:pt>
                <c:pt idx="12863">
                  <c:v>0.23524200000000001</c:v>
                </c:pt>
                <c:pt idx="12864">
                  <c:v>0.78148300000000004</c:v>
                </c:pt>
                <c:pt idx="12865">
                  <c:v>1.76875</c:v>
                </c:pt>
                <c:pt idx="12866">
                  <c:v>-0.37514999999999998</c:v>
                </c:pt>
                <c:pt idx="12867">
                  <c:v>-0.37552799999999997</c:v>
                </c:pt>
                <c:pt idx="12868">
                  <c:v>0.70930599999999999</c:v>
                </c:pt>
                <c:pt idx="12869">
                  <c:v>0.12771399999999999</c:v>
                </c:pt>
                <c:pt idx="12870">
                  <c:v>2.2891000000000002E-2</c:v>
                </c:pt>
                <c:pt idx="12871">
                  <c:v>0.97198099999999998</c:v>
                </c:pt>
                <c:pt idx="12872">
                  <c:v>-0.56369599999999997</c:v>
                </c:pt>
                <c:pt idx="12873">
                  <c:v>0.23909</c:v>
                </c:pt>
                <c:pt idx="12874">
                  <c:v>-0.29073500000000002</c:v>
                </c:pt>
                <c:pt idx="12875">
                  <c:v>1.7971000000000001E-2</c:v>
                </c:pt>
                <c:pt idx="12876">
                  <c:v>0.68312700000000004</c:v>
                </c:pt>
                <c:pt idx="12877">
                  <c:v>-1.6038E-2</c:v>
                </c:pt>
                <c:pt idx="12878">
                  <c:v>1.2261500000000001</c:v>
                </c:pt>
                <c:pt idx="12879">
                  <c:v>0.90476400000000001</c:v>
                </c:pt>
                <c:pt idx="12880">
                  <c:v>3.9697000000000003E-2</c:v>
                </c:pt>
                <c:pt idx="12881">
                  <c:v>0.26492700000000002</c:v>
                </c:pt>
                <c:pt idx="12882">
                  <c:v>0.176258</c:v>
                </c:pt>
                <c:pt idx="12883">
                  <c:v>-0.113597</c:v>
                </c:pt>
                <c:pt idx="12884">
                  <c:v>-7.3603000000000002E-2</c:v>
                </c:pt>
                <c:pt idx="12885">
                  <c:v>0.89651899999999995</c:v>
                </c:pt>
                <c:pt idx="12886">
                  <c:v>0.73031199999999996</c:v>
                </c:pt>
                <c:pt idx="12887">
                  <c:v>1.04562</c:v>
                </c:pt>
                <c:pt idx="12888">
                  <c:v>0.161382</c:v>
                </c:pt>
                <c:pt idx="12889">
                  <c:v>-7.9413999999999998E-2</c:v>
                </c:pt>
                <c:pt idx="12890">
                  <c:v>0.80608500000000005</c:v>
                </c:pt>
                <c:pt idx="12891">
                  <c:v>-0.212558</c:v>
                </c:pt>
                <c:pt idx="12892">
                  <c:v>0.82490699999999995</c:v>
                </c:pt>
                <c:pt idx="12893">
                  <c:v>-0.35763699999999998</c:v>
                </c:pt>
                <c:pt idx="12894">
                  <c:v>0.62418300000000004</c:v>
                </c:pt>
                <c:pt idx="12895">
                  <c:v>-0.57735400000000003</c:v>
                </c:pt>
                <c:pt idx="12896">
                  <c:v>0.81751499999999999</c:v>
                </c:pt>
                <c:pt idx="12897">
                  <c:v>0.49224299999999999</c:v>
                </c:pt>
                <c:pt idx="12898">
                  <c:v>-0.113339</c:v>
                </c:pt>
                <c:pt idx="12899">
                  <c:v>-0.21154700000000001</c:v>
                </c:pt>
                <c:pt idx="12900">
                  <c:v>0.197682</c:v>
                </c:pt>
                <c:pt idx="12901">
                  <c:v>0.67066800000000004</c:v>
                </c:pt>
                <c:pt idx="12902">
                  <c:v>0.24895300000000001</c:v>
                </c:pt>
                <c:pt idx="12903">
                  <c:v>-0.222524</c:v>
                </c:pt>
                <c:pt idx="12904">
                  <c:v>0.33112000000000003</c:v>
                </c:pt>
                <c:pt idx="12905">
                  <c:v>0.45341799999999999</c:v>
                </c:pt>
                <c:pt idx="12906">
                  <c:v>-3.3078999999999997E-2</c:v>
                </c:pt>
                <c:pt idx="12907">
                  <c:v>0.40678799999999998</c:v>
                </c:pt>
                <c:pt idx="12908">
                  <c:v>0.37786799999999998</c:v>
                </c:pt>
                <c:pt idx="12909">
                  <c:v>0.39414100000000002</c:v>
                </c:pt>
                <c:pt idx="12910">
                  <c:v>0.24835199999999999</c:v>
                </c:pt>
                <c:pt idx="12911">
                  <c:v>-9.5961000000000005E-2</c:v>
                </c:pt>
                <c:pt idx="12912">
                  <c:v>0.85891399999999996</c:v>
                </c:pt>
                <c:pt idx="12913">
                  <c:v>-0.217084</c:v>
                </c:pt>
                <c:pt idx="12914">
                  <c:v>-1.28159</c:v>
                </c:pt>
                <c:pt idx="12915">
                  <c:v>0.806728</c:v>
                </c:pt>
                <c:pt idx="12916">
                  <c:v>0.47976099999999999</c:v>
                </c:pt>
                <c:pt idx="12917">
                  <c:v>0.60736100000000004</c:v>
                </c:pt>
                <c:pt idx="12918">
                  <c:v>0.37275900000000001</c:v>
                </c:pt>
                <c:pt idx="12919">
                  <c:v>0.64303900000000003</c:v>
                </c:pt>
                <c:pt idx="12920">
                  <c:v>0.556979</c:v>
                </c:pt>
                <c:pt idx="12921">
                  <c:v>0.68113999999999997</c:v>
                </c:pt>
                <c:pt idx="12922">
                  <c:v>0.96665800000000002</c:v>
                </c:pt>
                <c:pt idx="12923">
                  <c:v>0.39886199999999999</c:v>
                </c:pt>
                <c:pt idx="12924">
                  <c:v>0.69840000000000002</c:v>
                </c:pt>
                <c:pt idx="12925">
                  <c:v>0.62519999999999998</c:v>
                </c:pt>
                <c:pt idx="12926">
                  <c:v>0.78054500000000004</c:v>
                </c:pt>
                <c:pt idx="12927">
                  <c:v>0.80123500000000003</c:v>
                </c:pt>
                <c:pt idx="12928">
                  <c:v>0.39780900000000002</c:v>
                </c:pt>
                <c:pt idx="12929">
                  <c:v>-1.6056000000000001E-2</c:v>
                </c:pt>
                <c:pt idx="12930">
                  <c:v>1.80125</c:v>
                </c:pt>
                <c:pt idx="12931">
                  <c:v>0.40977799999999998</c:v>
                </c:pt>
                <c:pt idx="12932">
                  <c:v>0.94752800000000004</c:v>
                </c:pt>
                <c:pt idx="12933">
                  <c:v>0.32683299999999998</c:v>
                </c:pt>
                <c:pt idx="12934">
                  <c:v>0.86452499999999999</c:v>
                </c:pt>
                <c:pt idx="12935">
                  <c:v>0.505799</c:v>
                </c:pt>
                <c:pt idx="12936">
                  <c:v>0.28256900000000001</c:v>
                </c:pt>
                <c:pt idx="12937">
                  <c:v>0.41997000000000001</c:v>
                </c:pt>
                <c:pt idx="12938">
                  <c:v>0.71218099999999995</c:v>
                </c:pt>
                <c:pt idx="12939">
                  <c:v>0.67541099999999998</c:v>
                </c:pt>
                <c:pt idx="12940">
                  <c:v>0.61155899999999996</c:v>
                </c:pt>
                <c:pt idx="12941">
                  <c:v>0.53917099999999996</c:v>
                </c:pt>
                <c:pt idx="12942">
                  <c:v>1.0958300000000001</c:v>
                </c:pt>
                <c:pt idx="12943">
                  <c:v>1.2489300000000001</c:v>
                </c:pt>
                <c:pt idx="12944">
                  <c:v>1.6198900000000001</c:v>
                </c:pt>
                <c:pt idx="12945">
                  <c:v>0.405582</c:v>
                </c:pt>
                <c:pt idx="12946">
                  <c:v>-4.7230000000000001E-2</c:v>
                </c:pt>
                <c:pt idx="12947">
                  <c:v>0.27597899999999997</c:v>
                </c:pt>
                <c:pt idx="12948">
                  <c:v>0.82337700000000003</c:v>
                </c:pt>
                <c:pt idx="12949">
                  <c:v>-0.76398500000000003</c:v>
                </c:pt>
                <c:pt idx="12950">
                  <c:v>-0.890706</c:v>
                </c:pt>
                <c:pt idx="12951">
                  <c:v>-1.2862899999999999</c:v>
                </c:pt>
                <c:pt idx="12952">
                  <c:v>-0.109288</c:v>
                </c:pt>
                <c:pt idx="12953">
                  <c:v>-1.19357</c:v>
                </c:pt>
                <c:pt idx="12954">
                  <c:v>-0.22873399999999999</c:v>
                </c:pt>
                <c:pt idx="12955">
                  <c:v>0.991475</c:v>
                </c:pt>
                <c:pt idx="12956">
                  <c:v>0.48891400000000002</c:v>
                </c:pt>
                <c:pt idx="12957">
                  <c:v>5.9285999999999998E-2</c:v>
                </c:pt>
                <c:pt idx="12958">
                  <c:v>1.0907199999999999</c:v>
                </c:pt>
                <c:pt idx="12959">
                  <c:v>0.89221099999999998</c:v>
                </c:pt>
                <c:pt idx="12960">
                  <c:v>-6.7410999999999999E-2</c:v>
                </c:pt>
                <c:pt idx="12961">
                  <c:v>1.38456</c:v>
                </c:pt>
                <c:pt idx="12962">
                  <c:v>0.156331</c:v>
                </c:pt>
                <c:pt idx="12963">
                  <c:v>1.04393</c:v>
                </c:pt>
                <c:pt idx="12964">
                  <c:v>1.05308</c:v>
                </c:pt>
                <c:pt idx="12965">
                  <c:v>-0.24157000000000001</c:v>
                </c:pt>
                <c:pt idx="12966">
                  <c:v>0.83074300000000001</c:v>
                </c:pt>
                <c:pt idx="12967">
                  <c:v>-7.0060999999999998E-2</c:v>
                </c:pt>
                <c:pt idx="12968">
                  <c:v>0.83286099999999996</c:v>
                </c:pt>
                <c:pt idx="12969">
                  <c:v>1.73193</c:v>
                </c:pt>
                <c:pt idx="12970">
                  <c:v>2.1814E-2</c:v>
                </c:pt>
                <c:pt idx="12971">
                  <c:v>0.62755899999999998</c:v>
                </c:pt>
                <c:pt idx="12972">
                  <c:v>-7.6666999999999999E-2</c:v>
                </c:pt>
                <c:pt idx="12973">
                  <c:v>-0.114436</c:v>
                </c:pt>
                <c:pt idx="12974">
                  <c:v>-0.96407299999999996</c:v>
                </c:pt>
                <c:pt idx="12975">
                  <c:v>0.75238099999999997</c:v>
                </c:pt>
                <c:pt idx="12976">
                  <c:v>-0.39984999999999998</c:v>
                </c:pt>
                <c:pt idx="12977">
                  <c:v>-1.08267</c:v>
                </c:pt>
                <c:pt idx="12978">
                  <c:v>-0.32192199999999999</c:v>
                </c:pt>
                <c:pt idx="12979">
                  <c:v>1.28165</c:v>
                </c:pt>
                <c:pt idx="12980">
                  <c:v>-0.53539099999999995</c:v>
                </c:pt>
                <c:pt idx="12981">
                  <c:v>-0.47476299999999999</c:v>
                </c:pt>
                <c:pt idx="12982">
                  <c:v>-0.32232300000000003</c:v>
                </c:pt>
                <c:pt idx="12983">
                  <c:v>-1.3338300000000001</c:v>
                </c:pt>
                <c:pt idx="12984">
                  <c:v>7.5468999999999994E-2</c:v>
                </c:pt>
                <c:pt idx="12985">
                  <c:v>-0.138489</c:v>
                </c:pt>
                <c:pt idx="12986">
                  <c:v>-1.00586</c:v>
                </c:pt>
                <c:pt idx="12987">
                  <c:v>0.85386799999999996</c:v>
                </c:pt>
                <c:pt idx="12988">
                  <c:v>-0.58959300000000003</c:v>
                </c:pt>
                <c:pt idx="12989">
                  <c:v>-0.97168699999999997</c:v>
                </c:pt>
                <c:pt idx="12990">
                  <c:v>-0.92242299999999999</c:v>
                </c:pt>
                <c:pt idx="12991">
                  <c:v>0.41060000000000002</c:v>
                </c:pt>
                <c:pt idx="12992">
                  <c:v>0.34651100000000001</c:v>
                </c:pt>
                <c:pt idx="12993">
                  <c:v>1.2070000000000001</c:v>
                </c:pt>
                <c:pt idx="12994">
                  <c:v>-0.86215699999999995</c:v>
                </c:pt>
                <c:pt idx="12995">
                  <c:v>1.0751900000000001</c:v>
                </c:pt>
                <c:pt idx="12996">
                  <c:v>-0.35392099999999999</c:v>
                </c:pt>
                <c:pt idx="12997">
                  <c:v>-1.08023</c:v>
                </c:pt>
                <c:pt idx="12998">
                  <c:v>0.84439399999999998</c:v>
                </c:pt>
                <c:pt idx="12999">
                  <c:v>0.74739199999999995</c:v>
                </c:pt>
                <c:pt idx="13000">
                  <c:v>-0.13342399999999999</c:v>
                </c:pt>
                <c:pt idx="13001">
                  <c:v>0.976962</c:v>
                </c:pt>
                <c:pt idx="13002">
                  <c:v>-0.47728199999999998</c:v>
                </c:pt>
                <c:pt idx="13003">
                  <c:v>-0.41385</c:v>
                </c:pt>
                <c:pt idx="13004">
                  <c:v>2.0299100000000001</c:v>
                </c:pt>
                <c:pt idx="13005">
                  <c:v>1.11879</c:v>
                </c:pt>
                <c:pt idx="13006">
                  <c:v>1.1606300000000001</c:v>
                </c:pt>
                <c:pt idx="13007">
                  <c:v>-0.25842799999999999</c:v>
                </c:pt>
                <c:pt idx="13008">
                  <c:v>0.22373000000000001</c:v>
                </c:pt>
                <c:pt idx="13009">
                  <c:v>0.51944999999999997</c:v>
                </c:pt>
                <c:pt idx="13010">
                  <c:v>1.55217</c:v>
                </c:pt>
                <c:pt idx="13011">
                  <c:v>0.388297</c:v>
                </c:pt>
                <c:pt idx="13012">
                  <c:v>1.3756699999999999</c:v>
                </c:pt>
                <c:pt idx="13013">
                  <c:v>0.48808200000000002</c:v>
                </c:pt>
                <c:pt idx="13014">
                  <c:v>2.1929799999999999</c:v>
                </c:pt>
                <c:pt idx="13015">
                  <c:v>1.20764</c:v>
                </c:pt>
                <c:pt idx="13016">
                  <c:v>1.8928100000000001</c:v>
                </c:pt>
                <c:pt idx="13017">
                  <c:v>1.1593800000000001</c:v>
                </c:pt>
                <c:pt idx="13018">
                  <c:v>0.92273400000000005</c:v>
                </c:pt>
                <c:pt idx="13019">
                  <c:v>0.46169399999999999</c:v>
                </c:pt>
                <c:pt idx="13020">
                  <c:v>0.73767899999999997</c:v>
                </c:pt>
                <c:pt idx="13021">
                  <c:v>1.90669</c:v>
                </c:pt>
                <c:pt idx="13022">
                  <c:v>0.25062299999999998</c:v>
                </c:pt>
                <c:pt idx="13023">
                  <c:v>0.26888400000000001</c:v>
                </c:pt>
                <c:pt idx="13024">
                  <c:v>-1.4417500000000001</c:v>
                </c:pt>
                <c:pt idx="13025">
                  <c:v>1.0241899999999999</c:v>
                </c:pt>
                <c:pt idx="13026">
                  <c:v>1.9501200000000001</c:v>
                </c:pt>
                <c:pt idx="13027">
                  <c:v>4.2632999999999997E-2</c:v>
                </c:pt>
                <c:pt idx="13028">
                  <c:v>1.7133700000000001</c:v>
                </c:pt>
                <c:pt idx="13029">
                  <c:v>1.96197</c:v>
                </c:pt>
                <c:pt idx="13030">
                  <c:v>1.00735</c:v>
                </c:pt>
                <c:pt idx="13031">
                  <c:v>1.0373300000000001</c:v>
                </c:pt>
                <c:pt idx="13032">
                  <c:v>2.1771799999999999</c:v>
                </c:pt>
                <c:pt idx="13033">
                  <c:v>0.397484</c:v>
                </c:pt>
                <c:pt idx="13034">
                  <c:v>-0.22251599999999999</c:v>
                </c:pt>
                <c:pt idx="13035">
                  <c:v>1.37584</c:v>
                </c:pt>
                <c:pt idx="13036">
                  <c:v>0.72900299999999996</c:v>
                </c:pt>
                <c:pt idx="13037">
                  <c:v>0.881297</c:v>
                </c:pt>
                <c:pt idx="13038">
                  <c:v>1.03739</c:v>
                </c:pt>
                <c:pt idx="13039">
                  <c:v>1.2279</c:v>
                </c:pt>
                <c:pt idx="13040">
                  <c:v>0.86569200000000002</c:v>
                </c:pt>
                <c:pt idx="13041">
                  <c:v>0.56282399999999999</c:v>
                </c:pt>
                <c:pt idx="13042">
                  <c:v>0.91166899999999995</c:v>
                </c:pt>
                <c:pt idx="13043">
                  <c:v>1.0463800000000001</c:v>
                </c:pt>
                <c:pt idx="13044">
                  <c:v>0.99466399999999999</c:v>
                </c:pt>
                <c:pt idx="13045">
                  <c:v>1.2889299999999999</c:v>
                </c:pt>
                <c:pt idx="13046">
                  <c:v>0.23557900000000001</c:v>
                </c:pt>
                <c:pt idx="13047">
                  <c:v>0.69779899999999995</c:v>
                </c:pt>
                <c:pt idx="13048">
                  <c:v>1.0571600000000001</c:v>
                </c:pt>
                <c:pt idx="13049">
                  <c:v>0.94620400000000005</c:v>
                </c:pt>
                <c:pt idx="13050">
                  <c:v>0.25490400000000002</c:v>
                </c:pt>
                <c:pt idx="13051">
                  <c:v>0.51331899999999997</c:v>
                </c:pt>
                <c:pt idx="13052">
                  <c:v>-0.21724299999999999</c:v>
                </c:pt>
                <c:pt idx="13053">
                  <c:v>0.537107</c:v>
                </c:pt>
                <c:pt idx="13054">
                  <c:v>9.4399999999999998E-2</c:v>
                </c:pt>
                <c:pt idx="13055">
                  <c:v>0.15465100000000001</c:v>
                </c:pt>
                <c:pt idx="13056">
                  <c:v>-1.02423</c:v>
                </c:pt>
                <c:pt idx="13057">
                  <c:v>0.123915</c:v>
                </c:pt>
                <c:pt idx="13058">
                  <c:v>0.41678599999999999</c:v>
                </c:pt>
                <c:pt idx="13059">
                  <c:v>-5.0839000000000002E-2</c:v>
                </c:pt>
                <c:pt idx="13060">
                  <c:v>0.20269400000000001</c:v>
                </c:pt>
                <c:pt idx="13061">
                  <c:v>0.31932899999999997</c:v>
                </c:pt>
                <c:pt idx="13062">
                  <c:v>0.61153199999999996</c:v>
                </c:pt>
                <c:pt idx="13063">
                  <c:v>0.198911</c:v>
                </c:pt>
                <c:pt idx="13064">
                  <c:v>0.177232</c:v>
                </c:pt>
                <c:pt idx="13065">
                  <c:v>0.98324199999999995</c:v>
                </c:pt>
                <c:pt idx="13066">
                  <c:v>-0.33644299999999999</c:v>
                </c:pt>
                <c:pt idx="13067">
                  <c:v>-1.16357</c:v>
                </c:pt>
                <c:pt idx="13068">
                  <c:v>0.21279699999999999</c:v>
                </c:pt>
                <c:pt idx="13069">
                  <c:v>4.0150000000000003E-3</c:v>
                </c:pt>
                <c:pt idx="13070">
                  <c:v>-1.5573699999999999</c:v>
                </c:pt>
                <c:pt idx="13071">
                  <c:v>1.29505</c:v>
                </c:pt>
                <c:pt idx="13072">
                  <c:v>9.1467999999999994E-2</c:v>
                </c:pt>
                <c:pt idx="13073">
                  <c:v>-0.66683499999999996</c:v>
                </c:pt>
                <c:pt idx="13074">
                  <c:v>-0.53110599999999997</c:v>
                </c:pt>
                <c:pt idx="13075">
                  <c:v>0.75496399999999997</c:v>
                </c:pt>
                <c:pt idx="13076">
                  <c:v>-0.29806899999999997</c:v>
                </c:pt>
                <c:pt idx="13077">
                  <c:v>1.4045E-2</c:v>
                </c:pt>
                <c:pt idx="13078">
                  <c:v>0.822743</c:v>
                </c:pt>
                <c:pt idx="13079">
                  <c:v>-1.4859199999999999</c:v>
                </c:pt>
                <c:pt idx="13080">
                  <c:v>1.21512</c:v>
                </c:pt>
                <c:pt idx="13081">
                  <c:v>0.39050099999999999</c:v>
                </c:pt>
                <c:pt idx="13082">
                  <c:v>-0.241144</c:v>
                </c:pt>
                <c:pt idx="13083">
                  <c:v>0.31005700000000003</c:v>
                </c:pt>
                <c:pt idx="13084">
                  <c:v>0.44166699999999998</c:v>
                </c:pt>
                <c:pt idx="13085">
                  <c:v>0.51114700000000002</c:v>
                </c:pt>
                <c:pt idx="13086">
                  <c:v>-8.1362000000000004E-2</c:v>
                </c:pt>
                <c:pt idx="13087">
                  <c:v>-0.38683699999999999</c:v>
                </c:pt>
                <c:pt idx="13088">
                  <c:v>1.5040800000000001</c:v>
                </c:pt>
                <c:pt idx="13089">
                  <c:v>0.96565699999999999</c:v>
                </c:pt>
                <c:pt idx="13090">
                  <c:v>0.77716399999999997</c:v>
                </c:pt>
                <c:pt idx="13091">
                  <c:v>0.395069</c:v>
                </c:pt>
                <c:pt idx="13092">
                  <c:v>0.55425000000000002</c:v>
                </c:pt>
                <c:pt idx="13093">
                  <c:v>0.78695899999999996</c:v>
                </c:pt>
                <c:pt idx="13094">
                  <c:v>0.20021800000000001</c:v>
                </c:pt>
                <c:pt idx="13095">
                  <c:v>0.61943700000000002</c:v>
                </c:pt>
                <c:pt idx="13096">
                  <c:v>0.118546</c:v>
                </c:pt>
                <c:pt idx="13097">
                  <c:v>1.40917</c:v>
                </c:pt>
                <c:pt idx="13098">
                  <c:v>0.67302499999999998</c:v>
                </c:pt>
                <c:pt idx="13099">
                  <c:v>-0.68273600000000001</c:v>
                </c:pt>
                <c:pt idx="13100">
                  <c:v>1.1932499999999999</c:v>
                </c:pt>
                <c:pt idx="13101">
                  <c:v>0.60111599999999998</c:v>
                </c:pt>
                <c:pt idx="13102">
                  <c:v>-0.37918099999999999</c:v>
                </c:pt>
                <c:pt idx="13103">
                  <c:v>0.72079499999999996</c:v>
                </c:pt>
                <c:pt idx="13104">
                  <c:v>0.70293600000000001</c:v>
                </c:pt>
                <c:pt idx="13105">
                  <c:v>0.25373200000000001</c:v>
                </c:pt>
                <c:pt idx="13106">
                  <c:v>7.3954000000000006E-2</c:v>
                </c:pt>
                <c:pt idx="13107">
                  <c:v>0.12436899999999999</c:v>
                </c:pt>
                <c:pt idx="13108">
                  <c:v>0.93416600000000005</c:v>
                </c:pt>
                <c:pt idx="13109">
                  <c:v>-2.4780199999999999</c:v>
                </c:pt>
                <c:pt idx="13110">
                  <c:v>-1.0432900000000001</c:v>
                </c:pt>
                <c:pt idx="13111">
                  <c:v>0.40466299999999999</c:v>
                </c:pt>
                <c:pt idx="13112">
                  <c:v>0.62675899999999996</c:v>
                </c:pt>
                <c:pt idx="13113">
                  <c:v>-1.28424</c:v>
                </c:pt>
                <c:pt idx="13114">
                  <c:v>0.40209</c:v>
                </c:pt>
                <c:pt idx="13115">
                  <c:v>-0.22532199999999999</c:v>
                </c:pt>
                <c:pt idx="13116">
                  <c:v>-1.0512600000000001</c:v>
                </c:pt>
                <c:pt idx="13117">
                  <c:v>0.33461200000000002</c:v>
                </c:pt>
                <c:pt idx="13118">
                  <c:v>3.7932E-2</c:v>
                </c:pt>
                <c:pt idx="13119">
                  <c:v>0.58120499999999997</c:v>
                </c:pt>
                <c:pt idx="13120">
                  <c:v>0.39701399999999998</c:v>
                </c:pt>
                <c:pt idx="13121">
                  <c:v>-0.24890599999999999</c:v>
                </c:pt>
                <c:pt idx="13122">
                  <c:v>-8.6846999999999994E-2</c:v>
                </c:pt>
                <c:pt idx="13123">
                  <c:v>1.6128800000000001</c:v>
                </c:pt>
                <c:pt idx="13124">
                  <c:v>1.34083</c:v>
                </c:pt>
                <c:pt idx="13125">
                  <c:v>-0.58630000000000004</c:v>
                </c:pt>
                <c:pt idx="13126">
                  <c:v>0.64664699999999997</c:v>
                </c:pt>
                <c:pt idx="13127">
                  <c:v>0.10663300000000001</c:v>
                </c:pt>
                <c:pt idx="13128">
                  <c:v>0.38849</c:v>
                </c:pt>
                <c:pt idx="13129">
                  <c:v>1.2798499999999999</c:v>
                </c:pt>
                <c:pt idx="13130">
                  <c:v>-0.74907900000000005</c:v>
                </c:pt>
                <c:pt idx="13131">
                  <c:v>0.33193899999999998</c:v>
                </c:pt>
                <c:pt idx="13132">
                  <c:v>0.19966800000000001</c:v>
                </c:pt>
                <c:pt idx="13133">
                  <c:v>1.1427400000000001</c:v>
                </c:pt>
                <c:pt idx="13134">
                  <c:v>0.88300599999999996</c:v>
                </c:pt>
                <c:pt idx="13135">
                  <c:v>0.30848900000000001</c:v>
                </c:pt>
                <c:pt idx="13136">
                  <c:v>-1.0670000000000001E-2</c:v>
                </c:pt>
                <c:pt idx="13137">
                  <c:v>0.53147</c:v>
                </c:pt>
                <c:pt idx="13138">
                  <c:v>0.66356999999999999</c:v>
                </c:pt>
                <c:pt idx="13139">
                  <c:v>0.50272899999999998</c:v>
                </c:pt>
                <c:pt idx="13140">
                  <c:v>0.44814599999999999</c:v>
                </c:pt>
                <c:pt idx="13141">
                  <c:v>-1.0489999999999999E-2</c:v>
                </c:pt>
                <c:pt idx="13142">
                  <c:v>0.23189100000000001</c:v>
                </c:pt>
                <c:pt idx="13143">
                  <c:v>-0.395372</c:v>
                </c:pt>
                <c:pt idx="13144">
                  <c:v>0.24847900000000001</c:v>
                </c:pt>
                <c:pt idx="13145">
                  <c:v>0.11725099999999999</c:v>
                </c:pt>
                <c:pt idx="13146">
                  <c:v>-0.79944199999999999</c:v>
                </c:pt>
                <c:pt idx="13147">
                  <c:v>0.304983</c:v>
                </c:pt>
                <c:pt idx="13148">
                  <c:v>1.1359900000000001</c:v>
                </c:pt>
                <c:pt idx="13149">
                  <c:v>0.47966300000000001</c:v>
                </c:pt>
                <c:pt idx="13150">
                  <c:v>0.810477</c:v>
                </c:pt>
                <c:pt idx="13151">
                  <c:v>0.41172999999999998</c:v>
                </c:pt>
                <c:pt idx="13152">
                  <c:v>-0.478765</c:v>
                </c:pt>
                <c:pt idx="13153">
                  <c:v>-0.42318299999999998</c:v>
                </c:pt>
                <c:pt idx="13154">
                  <c:v>0.57693700000000003</c:v>
                </c:pt>
                <c:pt idx="13155">
                  <c:v>0.12796099999999999</c:v>
                </c:pt>
                <c:pt idx="13156">
                  <c:v>-0.73915799999999998</c:v>
                </c:pt>
                <c:pt idx="13157">
                  <c:v>0.53603400000000001</c:v>
                </c:pt>
                <c:pt idx="13158">
                  <c:v>0.48225200000000001</c:v>
                </c:pt>
                <c:pt idx="13159">
                  <c:v>3.2340000000000001E-2</c:v>
                </c:pt>
                <c:pt idx="13160">
                  <c:v>-1.16035</c:v>
                </c:pt>
                <c:pt idx="13161">
                  <c:v>0.101579</c:v>
                </c:pt>
                <c:pt idx="13162">
                  <c:v>0.434444</c:v>
                </c:pt>
                <c:pt idx="13163">
                  <c:v>2.5322499999999999</c:v>
                </c:pt>
                <c:pt idx="13164">
                  <c:v>-1.1475900000000001</c:v>
                </c:pt>
                <c:pt idx="13165">
                  <c:v>1.9528700000000001</c:v>
                </c:pt>
                <c:pt idx="13166">
                  <c:v>7.2609000000000007E-2</c:v>
                </c:pt>
                <c:pt idx="13167">
                  <c:v>2.0888900000000001</c:v>
                </c:pt>
                <c:pt idx="13168">
                  <c:v>1.3734500000000001</c:v>
                </c:pt>
                <c:pt idx="13169">
                  <c:v>2.4338799999999998</c:v>
                </c:pt>
                <c:pt idx="13170">
                  <c:v>1.34202</c:v>
                </c:pt>
                <c:pt idx="13171">
                  <c:v>1.49885</c:v>
                </c:pt>
                <c:pt idx="13172">
                  <c:v>0.98457099999999997</c:v>
                </c:pt>
                <c:pt idx="13173">
                  <c:v>2.4010099999999999</c:v>
                </c:pt>
                <c:pt idx="13174">
                  <c:v>0.43621100000000002</c:v>
                </c:pt>
                <c:pt idx="13175">
                  <c:v>1.90218</c:v>
                </c:pt>
                <c:pt idx="13176">
                  <c:v>1.23658</c:v>
                </c:pt>
                <c:pt idx="13177">
                  <c:v>0.59365400000000002</c:v>
                </c:pt>
                <c:pt idx="13178">
                  <c:v>2.2697699999999998</c:v>
                </c:pt>
                <c:pt idx="13179">
                  <c:v>1.4555800000000001</c:v>
                </c:pt>
                <c:pt idx="13180">
                  <c:v>1.2526200000000001</c:v>
                </c:pt>
                <c:pt idx="13181">
                  <c:v>1.03051</c:v>
                </c:pt>
                <c:pt idx="13182">
                  <c:v>0.34143400000000002</c:v>
                </c:pt>
                <c:pt idx="13183">
                  <c:v>1.2106600000000001</c:v>
                </c:pt>
                <c:pt idx="13184">
                  <c:v>0.69606900000000005</c:v>
                </c:pt>
                <c:pt idx="13185">
                  <c:v>1.00406</c:v>
                </c:pt>
                <c:pt idx="13186">
                  <c:v>1.3823700000000001</c:v>
                </c:pt>
                <c:pt idx="13187">
                  <c:v>1.73671</c:v>
                </c:pt>
                <c:pt idx="13188">
                  <c:v>2.2367699999999999</c:v>
                </c:pt>
                <c:pt idx="13189">
                  <c:v>2.2277900000000002</c:v>
                </c:pt>
                <c:pt idx="13190">
                  <c:v>1.39567</c:v>
                </c:pt>
                <c:pt idx="13191">
                  <c:v>0.26470300000000002</c:v>
                </c:pt>
                <c:pt idx="13192">
                  <c:v>1.9238299999999999</c:v>
                </c:pt>
                <c:pt idx="13193">
                  <c:v>1.3775599999999999</c:v>
                </c:pt>
                <c:pt idx="13194">
                  <c:v>1.60527</c:v>
                </c:pt>
                <c:pt idx="13195">
                  <c:v>1.0192600000000001</c:v>
                </c:pt>
                <c:pt idx="13196">
                  <c:v>0.43896400000000002</c:v>
                </c:pt>
                <c:pt idx="13197">
                  <c:v>0.168133</c:v>
                </c:pt>
                <c:pt idx="13198">
                  <c:v>-6.0664000000000003E-2</c:v>
                </c:pt>
                <c:pt idx="13199">
                  <c:v>-0.58294900000000005</c:v>
                </c:pt>
                <c:pt idx="13200">
                  <c:v>-3.0248000000000001E-2</c:v>
                </c:pt>
                <c:pt idx="13201">
                  <c:v>0.189857</c:v>
                </c:pt>
                <c:pt idx="13202">
                  <c:v>-0.15999099999999999</c:v>
                </c:pt>
                <c:pt idx="13203">
                  <c:v>0.82816299999999998</c:v>
                </c:pt>
                <c:pt idx="13204">
                  <c:v>0.36851600000000001</c:v>
                </c:pt>
                <c:pt idx="13205">
                  <c:v>3.2673000000000001E-2</c:v>
                </c:pt>
                <c:pt idx="13206">
                  <c:v>0.34345300000000001</c:v>
                </c:pt>
                <c:pt idx="13207">
                  <c:v>0.63009300000000001</c:v>
                </c:pt>
                <c:pt idx="13208">
                  <c:v>0.30699100000000001</c:v>
                </c:pt>
                <c:pt idx="13209">
                  <c:v>7.4165999999999996E-2</c:v>
                </c:pt>
                <c:pt idx="13210">
                  <c:v>-0.55858799999999997</c:v>
                </c:pt>
                <c:pt idx="13211">
                  <c:v>0.41848600000000002</c:v>
                </c:pt>
                <c:pt idx="13212">
                  <c:v>0.36285800000000001</c:v>
                </c:pt>
                <c:pt idx="13213">
                  <c:v>-0.137014</c:v>
                </c:pt>
                <c:pt idx="13214">
                  <c:v>-0.258766</c:v>
                </c:pt>
                <c:pt idx="13215">
                  <c:v>0.50015399999999999</c:v>
                </c:pt>
                <c:pt idx="13216">
                  <c:v>0.27148600000000001</c:v>
                </c:pt>
                <c:pt idx="13217">
                  <c:v>1.2396</c:v>
                </c:pt>
                <c:pt idx="13218">
                  <c:v>-0.25071599999999999</c:v>
                </c:pt>
                <c:pt idx="13219">
                  <c:v>0.75992999999999999</c:v>
                </c:pt>
                <c:pt idx="13220">
                  <c:v>0.55481899999999995</c:v>
                </c:pt>
                <c:pt idx="13221">
                  <c:v>1.1228800000000001</c:v>
                </c:pt>
                <c:pt idx="13222">
                  <c:v>-0.40549200000000002</c:v>
                </c:pt>
                <c:pt idx="13223">
                  <c:v>-0.58325000000000005</c:v>
                </c:pt>
                <c:pt idx="13224">
                  <c:v>1.2079299999999999</c:v>
                </c:pt>
                <c:pt idx="13225">
                  <c:v>1.16245</c:v>
                </c:pt>
                <c:pt idx="13226">
                  <c:v>0.492919</c:v>
                </c:pt>
                <c:pt idx="13227">
                  <c:v>-0.38241000000000003</c:v>
                </c:pt>
                <c:pt idx="13228">
                  <c:v>-7.0522000000000001E-2</c:v>
                </c:pt>
                <c:pt idx="13229">
                  <c:v>-0.75312299999999999</c:v>
                </c:pt>
                <c:pt idx="13230">
                  <c:v>-0.812442</c:v>
                </c:pt>
                <c:pt idx="13231">
                  <c:v>1.17747</c:v>
                </c:pt>
                <c:pt idx="13232">
                  <c:v>0.67195400000000005</c:v>
                </c:pt>
                <c:pt idx="13233">
                  <c:v>0.26746199999999998</c:v>
                </c:pt>
                <c:pt idx="13234">
                  <c:v>0.76397899999999996</c:v>
                </c:pt>
                <c:pt idx="13235">
                  <c:v>0.65159400000000001</c:v>
                </c:pt>
                <c:pt idx="13236">
                  <c:v>0.586503</c:v>
                </c:pt>
                <c:pt idx="13237">
                  <c:v>-1.5350999999999999</c:v>
                </c:pt>
                <c:pt idx="13238">
                  <c:v>0.63273100000000004</c:v>
                </c:pt>
                <c:pt idx="13239">
                  <c:v>-1.1747099999999999</c:v>
                </c:pt>
                <c:pt idx="13240">
                  <c:v>-1.56673</c:v>
                </c:pt>
                <c:pt idx="13241">
                  <c:v>0.92033500000000001</c:v>
                </c:pt>
                <c:pt idx="13242">
                  <c:v>0.76849500000000004</c:v>
                </c:pt>
                <c:pt idx="13243">
                  <c:v>-8.6932999999999996E-2</c:v>
                </c:pt>
                <c:pt idx="13244">
                  <c:v>2.4239E-2</c:v>
                </c:pt>
                <c:pt idx="13245">
                  <c:v>0.34883199999999998</c:v>
                </c:pt>
                <c:pt idx="13246">
                  <c:v>-0.20812700000000001</c:v>
                </c:pt>
                <c:pt idx="13247">
                  <c:v>0.16610900000000001</c:v>
                </c:pt>
                <c:pt idx="13248">
                  <c:v>0.714256</c:v>
                </c:pt>
                <c:pt idx="13249">
                  <c:v>-0.64698800000000001</c:v>
                </c:pt>
                <c:pt idx="13250">
                  <c:v>-1.2942499999999999</c:v>
                </c:pt>
                <c:pt idx="13251">
                  <c:v>0.54613299999999998</c:v>
                </c:pt>
                <c:pt idx="13252">
                  <c:v>-0.126583</c:v>
                </c:pt>
                <c:pt idx="13253">
                  <c:v>1.2312099999999999</c:v>
                </c:pt>
                <c:pt idx="13254">
                  <c:v>1.1046100000000001</c:v>
                </c:pt>
                <c:pt idx="13255">
                  <c:v>0.40914299999999998</c:v>
                </c:pt>
                <c:pt idx="13256">
                  <c:v>0.91858899999999999</c:v>
                </c:pt>
                <c:pt idx="13257">
                  <c:v>1.2522</c:v>
                </c:pt>
                <c:pt idx="13258">
                  <c:v>0.826048</c:v>
                </c:pt>
                <c:pt idx="13259">
                  <c:v>0.13519200000000001</c:v>
                </c:pt>
                <c:pt idx="13260">
                  <c:v>0.12557099999999999</c:v>
                </c:pt>
                <c:pt idx="13261">
                  <c:v>0.39277499999999999</c:v>
                </c:pt>
                <c:pt idx="13262">
                  <c:v>0.96417699999999995</c:v>
                </c:pt>
                <c:pt idx="13263">
                  <c:v>0.25854899999999997</c:v>
                </c:pt>
                <c:pt idx="13264">
                  <c:v>-1.0290900000000001</c:v>
                </c:pt>
                <c:pt idx="13265">
                  <c:v>0.39632000000000001</c:v>
                </c:pt>
                <c:pt idx="13266">
                  <c:v>1.4237299999999999</c:v>
                </c:pt>
                <c:pt idx="13267">
                  <c:v>1.06898</c:v>
                </c:pt>
                <c:pt idx="13268">
                  <c:v>-0.20599700000000001</c:v>
                </c:pt>
                <c:pt idx="13269">
                  <c:v>-0.676315</c:v>
                </c:pt>
                <c:pt idx="13270">
                  <c:v>0.47262900000000002</c:v>
                </c:pt>
                <c:pt idx="13271">
                  <c:v>0.866734</c:v>
                </c:pt>
                <c:pt idx="13272">
                  <c:v>0.94242599999999999</c:v>
                </c:pt>
                <c:pt idx="13273">
                  <c:v>1.1810700000000001</c:v>
                </c:pt>
                <c:pt idx="13274">
                  <c:v>-0.14038700000000001</c:v>
                </c:pt>
                <c:pt idx="13275">
                  <c:v>1.0428299999999999</c:v>
                </c:pt>
                <c:pt idx="13276">
                  <c:v>-0.25118499999999999</c:v>
                </c:pt>
                <c:pt idx="13277">
                  <c:v>-3.422E-2</c:v>
                </c:pt>
                <c:pt idx="13278">
                  <c:v>1.24979</c:v>
                </c:pt>
                <c:pt idx="13279">
                  <c:v>-1.3239799999999999</c:v>
                </c:pt>
                <c:pt idx="13280">
                  <c:v>-1.0674300000000001</c:v>
                </c:pt>
                <c:pt idx="13281">
                  <c:v>-8.7664000000000006E-2</c:v>
                </c:pt>
                <c:pt idx="13282">
                  <c:v>0.295068</c:v>
                </c:pt>
                <c:pt idx="13283">
                  <c:v>5.7569000000000002E-2</c:v>
                </c:pt>
                <c:pt idx="13284">
                  <c:v>0.63661000000000001</c:v>
                </c:pt>
                <c:pt idx="13285">
                  <c:v>0.95916900000000005</c:v>
                </c:pt>
                <c:pt idx="13286">
                  <c:v>1.0593399999999999</c:v>
                </c:pt>
                <c:pt idx="13287">
                  <c:v>0.83845599999999998</c:v>
                </c:pt>
                <c:pt idx="13288">
                  <c:v>1.5678099999999999</c:v>
                </c:pt>
                <c:pt idx="13289">
                  <c:v>0.57599199999999995</c:v>
                </c:pt>
                <c:pt idx="13290">
                  <c:v>6.7669999999999996E-3</c:v>
                </c:pt>
                <c:pt idx="13291">
                  <c:v>0.90934000000000004</c:v>
                </c:pt>
                <c:pt idx="13292">
                  <c:v>6.0429999999999998E-2</c:v>
                </c:pt>
                <c:pt idx="13293">
                  <c:v>1.1762300000000001</c:v>
                </c:pt>
                <c:pt idx="13294">
                  <c:v>0.93088099999999996</c:v>
                </c:pt>
                <c:pt idx="13295">
                  <c:v>0.47897600000000001</c:v>
                </c:pt>
                <c:pt idx="13296">
                  <c:v>-0.288493</c:v>
                </c:pt>
                <c:pt idx="13297">
                  <c:v>0.84205700000000006</c:v>
                </c:pt>
                <c:pt idx="13298">
                  <c:v>1.76989</c:v>
                </c:pt>
                <c:pt idx="13299">
                  <c:v>0.31515900000000002</c:v>
                </c:pt>
                <c:pt idx="13300">
                  <c:v>1.39778</c:v>
                </c:pt>
                <c:pt idx="13301">
                  <c:v>1.99014</c:v>
                </c:pt>
                <c:pt idx="13302">
                  <c:v>0.87388999999999994</c:v>
                </c:pt>
                <c:pt idx="13303">
                  <c:v>0.235183</c:v>
                </c:pt>
                <c:pt idx="13304">
                  <c:v>1.0346599999999999</c:v>
                </c:pt>
                <c:pt idx="13305">
                  <c:v>0.72342399999999996</c:v>
                </c:pt>
                <c:pt idx="13306">
                  <c:v>2.5269499999999998</c:v>
                </c:pt>
                <c:pt idx="13307">
                  <c:v>0.32214999999999999</c:v>
                </c:pt>
                <c:pt idx="13308">
                  <c:v>1.3220400000000001</c:v>
                </c:pt>
                <c:pt idx="13309">
                  <c:v>0.70319100000000001</c:v>
                </c:pt>
                <c:pt idx="13310">
                  <c:v>1.6281300000000001</c:v>
                </c:pt>
                <c:pt idx="13311">
                  <c:v>1.6075299999999999</c:v>
                </c:pt>
                <c:pt idx="13312">
                  <c:v>1.23047</c:v>
                </c:pt>
                <c:pt idx="13313">
                  <c:v>1.38842</c:v>
                </c:pt>
                <c:pt idx="13314">
                  <c:v>2.3502700000000001</c:v>
                </c:pt>
                <c:pt idx="13315">
                  <c:v>2.4505300000000001</c:v>
                </c:pt>
                <c:pt idx="13316">
                  <c:v>0.66823200000000005</c:v>
                </c:pt>
                <c:pt idx="13317">
                  <c:v>0.84920700000000005</c:v>
                </c:pt>
                <c:pt idx="13318">
                  <c:v>1.66282</c:v>
                </c:pt>
                <c:pt idx="13319">
                  <c:v>1.4483299999999999</c:v>
                </c:pt>
                <c:pt idx="13320">
                  <c:v>1.01698</c:v>
                </c:pt>
                <c:pt idx="13321">
                  <c:v>0.56301000000000001</c:v>
                </c:pt>
                <c:pt idx="13322">
                  <c:v>4.8857999999999999E-2</c:v>
                </c:pt>
                <c:pt idx="13323">
                  <c:v>0.41335699999999997</c:v>
                </c:pt>
                <c:pt idx="13324">
                  <c:v>0.63964900000000002</c:v>
                </c:pt>
                <c:pt idx="13325">
                  <c:v>0.29099399999999997</c:v>
                </c:pt>
                <c:pt idx="13326">
                  <c:v>1.26738</c:v>
                </c:pt>
                <c:pt idx="13327">
                  <c:v>-1.10964</c:v>
                </c:pt>
                <c:pt idx="13328">
                  <c:v>0.43565799999999999</c:v>
                </c:pt>
                <c:pt idx="13329">
                  <c:v>-0.41715099999999999</c:v>
                </c:pt>
                <c:pt idx="13330">
                  <c:v>-0.15734799999999999</c:v>
                </c:pt>
                <c:pt idx="13331">
                  <c:v>-0.90738600000000003</c:v>
                </c:pt>
                <c:pt idx="13332">
                  <c:v>-0.36963400000000002</c:v>
                </c:pt>
                <c:pt idx="13333">
                  <c:v>-0.10603</c:v>
                </c:pt>
                <c:pt idx="13334">
                  <c:v>1.4056</c:v>
                </c:pt>
                <c:pt idx="13335">
                  <c:v>-7.8458E-2</c:v>
                </c:pt>
                <c:pt idx="13336">
                  <c:v>0.48403299999999999</c:v>
                </c:pt>
                <c:pt idx="13337">
                  <c:v>1.5335799999999999</c:v>
                </c:pt>
                <c:pt idx="13338">
                  <c:v>0.18581300000000001</c:v>
                </c:pt>
                <c:pt idx="13339">
                  <c:v>-3.7692000000000003E-2</c:v>
                </c:pt>
                <c:pt idx="13340">
                  <c:v>0.992058</c:v>
                </c:pt>
                <c:pt idx="13341">
                  <c:v>1.27698</c:v>
                </c:pt>
                <c:pt idx="13342">
                  <c:v>0.26146999999999998</c:v>
                </c:pt>
                <c:pt idx="13343">
                  <c:v>0.12564800000000001</c:v>
                </c:pt>
                <c:pt idx="13344">
                  <c:v>1.0195799999999999</c:v>
                </c:pt>
                <c:pt idx="13345">
                  <c:v>-1.43238</c:v>
                </c:pt>
                <c:pt idx="13346">
                  <c:v>0.77315299999999998</c:v>
                </c:pt>
                <c:pt idx="13347">
                  <c:v>0.77315299999999998</c:v>
                </c:pt>
                <c:pt idx="13348">
                  <c:v>0.19070400000000001</c:v>
                </c:pt>
                <c:pt idx="13349">
                  <c:v>0.62367300000000003</c:v>
                </c:pt>
                <c:pt idx="13350">
                  <c:v>1.1722399999999999</c:v>
                </c:pt>
                <c:pt idx="13351">
                  <c:v>-7.3000999999999996E-2</c:v>
                </c:pt>
                <c:pt idx="13352">
                  <c:v>-1.3606E-2</c:v>
                </c:pt>
                <c:pt idx="13353">
                  <c:v>-0.60868800000000001</c:v>
                </c:pt>
                <c:pt idx="13354">
                  <c:v>1.4364399999999999</c:v>
                </c:pt>
                <c:pt idx="13355">
                  <c:v>6.7435999999999996E-2</c:v>
                </c:pt>
                <c:pt idx="13356">
                  <c:v>0.17569799999999999</c:v>
                </c:pt>
                <c:pt idx="13357">
                  <c:v>0.88441999999999998</c:v>
                </c:pt>
                <c:pt idx="13358">
                  <c:v>1.5524800000000001</c:v>
                </c:pt>
                <c:pt idx="13359">
                  <c:v>0.79332999999999998</c:v>
                </c:pt>
                <c:pt idx="13360">
                  <c:v>-0.29712699999999997</c:v>
                </c:pt>
                <c:pt idx="13361">
                  <c:v>1.22645</c:v>
                </c:pt>
                <c:pt idx="13362">
                  <c:v>-0.14734800000000001</c:v>
                </c:pt>
                <c:pt idx="13363">
                  <c:v>-0.273233</c:v>
                </c:pt>
                <c:pt idx="13364">
                  <c:v>0.83125000000000004</c:v>
                </c:pt>
                <c:pt idx="13365">
                  <c:v>0.96130599999999999</c:v>
                </c:pt>
                <c:pt idx="13366">
                  <c:v>0.49410300000000001</c:v>
                </c:pt>
                <c:pt idx="13367">
                  <c:v>-0.36851400000000001</c:v>
                </c:pt>
                <c:pt idx="13368">
                  <c:v>-1.3677699999999999</c:v>
                </c:pt>
                <c:pt idx="13369">
                  <c:v>1.3188</c:v>
                </c:pt>
                <c:pt idx="13370">
                  <c:v>0.19244800000000001</c:v>
                </c:pt>
                <c:pt idx="13371">
                  <c:v>7.6505000000000004E-2</c:v>
                </c:pt>
                <c:pt idx="13372">
                  <c:v>0.39912700000000001</c:v>
                </c:pt>
                <c:pt idx="13373">
                  <c:v>0.82960400000000001</c:v>
                </c:pt>
                <c:pt idx="13374">
                  <c:v>-1.2775000000000001</c:v>
                </c:pt>
                <c:pt idx="13375">
                  <c:v>0.76838799999999996</c:v>
                </c:pt>
                <c:pt idx="13376">
                  <c:v>-1.2380100000000001</c:v>
                </c:pt>
                <c:pt idx="13377">
                  <c:v>4.2755000000000001E-2</c:v>
                </c:pt>
                <c:pt idx="13378">
                  <c:v>-0.130913</c:v>
                </c:pt>
                <c:pt idx="13379">
                  <c:v>1.17228</c:v>
                </c:pt>
                <c:pt idx="13380">
                  <c:v>0.35833599999999999</c:v>
                </c:pt>
                <c:pt idx="13381">
                  <c:v>-1.1317999999999999</c:v>
                </c:pt>
                <c:pt idx="13382">
                  <c:v>4.0503999999999998E-2</c:v>
                </c:pt>
                <c:pt idx="13383">
                  <c:v>1.17855</c:v>
                </c:pt>
                <c:pt idx="13384">
                  <c:v>-1.1529700000000001</c:v>
                </c:pt>
                <c:pt idx="13385">
                  <c:v>0.439303</c:v>
                </c:pt>
                <c:pt idx="13386">
                  <c:v>1.1274500000000001</c:v>
                </c:pt>
                <c:pt idx="13387">
                  <c:v>0.84356900000000001</c:v>
                </c:pt>
                <c:pt idx="13388">
                  <c:v>0.34111399999999997</c:v>
                </c:pt>
                <c:pt idx="13389">
                  <c:v>0.73377099999999995</c:v>
                </c:pt>
                <c:pt idx="13390">
                  <c:v>-0.242535</c:v>
                </c:pt>
                <c:pt idx="13391">
                  <c:v>1.5980399999999999</c:v>
                </c:pt>
                <c:pt idx="13392">
                  <c:v>1.2983499999999999</c:v>
                </c:pt>
                <c:pt idx="13393">
                  <c:v>-1.36249</c:v>
                </c:pt>
                <c:pt idx="13394">
                  <c:v>1.258</c:v>
                </c:pt>
                <c:pt idx="13395">
                  <c:v>1.0924</c:v>
                </c:pt>
                <c:pt idx="13396">
                  <c:v>-0.55620199999999997</c:v>
                </c:pt>
                <c:pt idx="13397">
                  <c:v>0.15105299999999999</c:v>
                </c:pt>
                <c:pt idx="13398">
                  <c:v>1.5677399999999999</c:v>
                </c:pt>
                <c:pt idx="13399">
                  <c:v>1.3832199999999999</c:v>
                </c:pt>
                <c:pt idx="13400">
                  <c:v>0.974275</c:v>
                </c:pt>
                <c:pt idx="13401">
                  <c:v>1.19726</c:v>
                </c:pt>
                <c:pt idx="13402">
                  <c:v>1.8715900000000001</c:v>
                </c:pt>
                <c:pt idx="13403">
                  <c:v>1.7803500000000001</c:v>
                </c:pt>
                <c:pt idx="13404">
                  <c:v>1.4232400000000001</c:v>
                </c:pt>
                <c:pt idx="13405">
                  <c:v>0.91083599999999998</c:v>
                </c:pt>
                <c:pt idx="13406">
                  <c:v>1.6010500000000001</c:v>
                </c:pt>
                <c:pt idx="13407">
                  <c:v>-1.2467200000000001</c:v>
                </c:pt>
                <c:pt idx="13408">
                  <c:v>1.9735400000000001</c:v>
                </c:pt>
                <c:pt idx="13409">
                  <c:v>1.49518</c:v>
                </c:pt>
                <c:pt idx="13410">
                  <c:v>1.4923599999999999</c:v>
                </c:pt>
                <c:pt idx="13411">
                  <c:v>1.0438700000000001</c:v>
                </c:pt>
                <c:pt idx="13412">
                  <c:v>1.4834799999999999</c:v>
                </c:pt>
                <c:pt idx="13413">
                  <c:v>1.0099</c:v>
                </c:pt>
                <c:pt idx="13414">
                  <c:v>-0.19888600000000001</c:v>
                </c:pt>
                <c:pt idx="13415">
                  <c:v>0.88866599999999996</c:v>
                </c:pt>
                <c:pt idx="13416">
                  <c:v>1.6895</c:v>
                </c:pt>
                <c:pt idx="13417">
                  <c:v>1.30582</c:v>
                </c:pt>
                <c:pt idx="13418">
                  <c:v>1.30857</c:v>
                </c:pt>
                <c:pt idx="13419">
                  <c:v>1.95977</c:v>
                </c:pt>
                <c:pt idx="13420">
                  <c:v>0.97850800000000004</c:v>
                </c:pt>
                <c:pt idx="13421">
                  <c:v>1.5154000000000001</c:v>
                </c:pt>
                <c:pt idx="13422">
                  <c:v>0.50209199999999998</c:v>
                </c:pt>
                <c:pt idx="13423">
                  <c:v>1.24325</c:v>
                </c:pt>
                <c:pt idx="13424">
                  <c:v>0.47263899999999998</c:v>
                </c:pt>
                <c:pt idx="13425">
                  <c:v>0.89730799999999999</c:v>
                </c:pt>
                <c:pt idx="13426">
                  <c:v>1.3631899999999999</c:v>
                </c:pt>
                <c:pt idx="13427">
                  <c:v>0.76909499999999997</c:v>
                </c:pt>
                <c:pt idx="13428">
                  <c:v>1.5577700000000001</c:v>
                </c:pt>
                <c:pt idx="13429">
                  <c:v>1.1824699999999999</c:v>
                </c:pt>
                <c:pt idx="13430">
                  <c:v>1.1392500000000001</c:v>
                </c:pt>
                <c:pt idx="13431">
                  <c:v>0.62080999999999997</c:v>
                </c:pt>
                <c:pt idx="13432">
                  <c:v>0.152618</c:v>
                </c:pt>
                <c:pt idx="13433">
                  <c:v>0.26555099999999998</c:v>
                </c:pt>
                <c:pt idx="13434">
                  <c:v>0.43492799999999998</c:v>
                </c:pt>
                <c:pt idx="13435">
                  <c:v>-0.81821900000000003</c:v>
                </c:pt>
                <c:pt idx="13436">
                  <c:v>0.70565</c:v>
                </c:pt>
                <c:pt idx="13437">
                  <c:v>0.52585499999999996</c:v>
                </c:pt>
                <c:pt idx="13438">
                  <c:v>-0.68220000000000003</c:v>
                </c:pt>
                <c:pt idx="13439">
                  <c:v>-0.49305100000000002</c:v>
                </c:pt>
                <c:pt idx="13440">
                  <c:v>-0.43840299999999999</c:v>
                </c:pt>
                <c:pt idx="13441">
                  <c:v>-2.82E-3</c:v>
                </c:pt>
                <c:pt idx="13442">
                  <c:v>0.57699400000000001</c:v>
                </c:pt>
                <c:pt idx="13443">
                  <c:v>-0.49234099999999997</c:v>
                </c:pt>
                <c:pt idx="13444">
                  <c:v>5.8970000000000002E-2</c:v>
                </c:pt>
                <c:pt idx="13445">
                  <c:v>-0.37468699999999999</c:v>
                </c:pt>
                <c:pt idx="13446">
                  <c:v>0.49094900000000002</c:v>
                </c:pt>
                <c:pt idx="13447">
                  <c:v>-0.40105800000000003</c:v>
                </c:pt>
                <c:pt idx="13448">
                  <c:v>-0.28364</c:v>
                </c:pt>
                <c:pt idx="13449">
                  <c:v>-0.49550899999999998</c:v>
                </c:pt>
                <c:pt idx="13450">
                  <c:v>0.139319</c:v>
                </c:pt>
                <c:pt idx="13451">
                  <c:v>1.5911</c:v>
                </c:pt>
                <c:pt idx="13452">
                  <c:v>-0.36138799999999999</c:v>
                </c:pt>
                <c:pt idx="13453">
                  <c:v>-0.70239700000000005</c:v>
                </c:pt>
                <c:pt idx="13454">
                  <c:v>0.33446500000000001</c:v>
                </c:pt>
                <c:pt idx="13455">
                  <c:v>-0.21160100000000001</c:v>
                </c:pt>
                <c:pt idx="13456">
                  <c:v>-0.52587300000000003</c:v>
                </c:pt>
                <c:pt idx="13457">
                  <c:v>0.51405000000000001</c:v>
                </c:pt>
                <c:pt idx="13458">
                  <c:v>0.126223</c:v>
                </c:pt>
                <c:pt idx="13459">
                  <c:v>0.89404899999999998</c:v>
                </c:pt>
                <c:pt idx="13460">
                  <c:v>0.33189000000000002</c:v>
                </c:pt>
                <c:pt idx="13461">
                  <c:v>0.95617799999999997</c:v>
                </c:pt>
                <c:pt idx="13462">
                  <c:v>8.0542000000000002E-2</c:v>
                </c:pt>
                <c:pt idx="13463">
                  <c:v>1.78504</c:v>
                </c:pt>
                <c:pt idx="13464">
                  <c:v>0.57342599999999999</c:v>
                </c:pt>
                <c:pt idx="13465">
                  <c:v>1.0208600000000001</c:v>
                </c:pt>
                <c:pt idx="13466">
                  <c:v>-1.2239599999999999</c:v>
                </c:pt>
                <c:pt idx="13467">
                  <c:v>2.5097000000000001E-2</c:v>
                </c:pt>
                <c:pt idx="13468">
                  <c:v>-0.27764499999999998</c:v>
                </c:pt>
                <c:pt idx="13469">
                  <c:v>0.91726300000000005</c:v>
                </c:pt>
                <c:pt idx="13470">
                  <c:v>-0.24366199999999999</c:v>
                </c:pt>
                <c:pt idx="13471">
                  <c:v>0.59416199999999997</c:v>
                </c:pt>
                <c:pt idx="13472">
                  <c:v>1.10964</c:v>
                </c:pt>
                <c:pt idx="13473">
                  <c:v>2.9381000000000001E-2</c:v>
                </c:pt>
                <c:pt idx="13474">
                  <c:v>0.43117800000000001</c:v>
                </c:pt>
                <c:pt idx="13475">
                  <c:v>-0.50200199999999995</c:v>
                </c:pt>
                <c:pt idx="13476">
                  <c:v>0.94973300000000005</c:v>
                </c:pt>
                <c:pt idx="13477">
                  <c:v>0.42800700000000003</c:v>
                </c:pt>
                <c:pt idx="13478">
                  <c:v>0.164243</c:v>
                </c:pt>
                <c:pt idx="13479">
                  <c:v>-1.45007</c:v>
                </c:pt>
                <c:pt idx="13480">
                  <c:v>0.75439000000000001</c:v>
                </c:pt>
                <c:pt idx="13481">
                  <c:v>0.97172099999999995</c:v>
                </c:pt>
                <c:pt idx="13482">
                  <c:v>0.32211400000000001</c:v>
                </c:pt>
                <c:pt idx="13483">
                  <c:v>1.13202</c:v>
                </c:pt>
                <c:pt idx="13484">
                  <c:v>-1.4618599999999999</c:v>
                </c:pt>
                <c:pt idx="13485">
                  <c:v>0.73921499999999996</c:v>
                </c:pt>
                <c:pt idx="13486">
                  <c:v>1.60172</c:v>
                </c:pt>
                <c:pt idx="13487">
                  <c:v>0.89988100000000004</c:v>
                </c:pt>
                <c:pt idx="13488">
                  <c:v>1.2474700000000001</c:v>
                </c:pt>
                <c:pt idx="13489">
                  <c:v>0.67631799999999997</c:v>
                </c:pt>
                <c:pt idx="13490">
                  <c:v>0.64471900000000004</c:v>
                </c:pt>
                <c:pt idx="13491">
                  <c:v>1.61924</c:v>
                </c:pt>
                <c:pt idx="13492">
                  <c:v>0.76214800000000005</c:v>
                </c:pt>
                <c:pt idx="13493">
                  <c:v>0.49786200000000003</c:v>
                </c:pt>
                <c:pt idx="13494">
                  <c:v>1.9249400000000001</c:v>
                </c:pt>
                <c:pt idx="13495">
                  <c:v>-0.75743300000000002</c:v>
                </c:pt>
                <c:pt idx="13496">
                  <c:v>1.11039</c:v>
                </c:pt>
                <c:pt idx="13497">
                  <c:v>0.18602199999999999</c:v>
                </c:pt>
                <c:pt idx="13498">
                  <c:v>-0.441743</c:v>
                </c:pt>
                <c:pt idx="13499">
                  <c:v>-0.26230399999999998</c:v>
                </c:pt>
                <c:pt idx="13500">
                  <c:v>0.26000600000000001</c:v>
                </c:pt>
                <c:pt idx="13501">
                  <c:v>0.28377000000000002</c:v>
                </c:pt>
                <c:pt idx="13502">
                  <c:v>-0.15451699999999999</c:v>
                </c:pt>
                <c:pt idx="13503">
                  <c:v>-0.62794700000000003</c:v>
                </c:pt>
                <c:pt idx="13504">
                  <c:v>-1.44035</c:v>
                </c:pt>
                <c:pt idx="13505">
                  <c:v>-0.794485</c:v>
                </c:pt>
                <c:pt idx="13506">
                  <c:v>-0.33324999999999999</c:v>
                </c:pt>
                <c:pt idx="13507">
                  <c:v>-0.57225599999999999</c:v>
                </c:pt>
                <c:pt idx="13508">
                  <c:v>-1.4403699999999999</c:v>
                </c:pt>
                <c:pt idx="13509">
                  <c:v>1.2306999999999999</c:v>
                </c:pt>
                <c:pt idx="13510">
                  <c:v>0.43434600000000001</c:v>
                </c:pt>
                <c:pt idx="13511">
                  <c:v>-1.4427399999999999</c:v>
                </c:pt>
                <c:pt idx="13512">
                  <c:v>1.03043</c:v>
                </c:pt>
                <c:pt idx="13513">
                  <c:v>1.1833499999999999</c:v>
                </c:pt>
                <c:pt idx="13514">
                  <c:v>0.143067</c:v>
                </c:pt>
                <c:pt idx="13515">
                  <c:v>-0.50007000000000001</c:v>
                </c:pt>
                <c:pt idx="13516">
                  <c:v>0.94683200000000001</c:v>
                </c:pt>
                <c:pt idx="13517">
                  <c:v>0.384826</c:v>
                </c:pt>
                <c:pt idx="13518">
                  <c:v>0.39246300000000001</c:v>
                </c:pt>
                <c:pt idx="13519">
                  <c:v>0.166098</c:v>
                </c:pt>
                <c:pt idx="13520">
                  <c:v>-0.54126300000000005</c:v>
                </c:pt>
                <c:pt idx="13521">
                  <c:v>0.77544100000000005</c:v>
                </c:pt>
                <c:pt idx="13522">
                  <c:v>-1.3807400000000001</c:v>
                </c:pt>
                <c:pt idx="13523">
                  <c:v>0.30763699999999999</c:v>
                </c:pt>
                <c:pt idx="13524">
                  <c:v>-0.70502600000000004</c:v>
                </c:pt>
                <c:pt idx="13525">
                  <c:v>-0.78333600000000003</c:v>
                </c:pt>
                <c:pt idx="13526">
                  <c:v>-0.20093</c:v>
                </c:pt>
                <c:pt idx="13527">
                  <c:v>0.62015799999999999</c:v>
                </c:pt>
                <c:pt idx="13528">
                  <c:v>0.70530800000000005</c:v>
                </c:pt>
                <c:pt idx="13529">
                  <c:v>0.91931799999999997</c:v>
                </c:pt>
                <c:pt idx="13530">
                  <c:v>-0.38364799999999999</c:v>
                </c:pt>
                <c:pt idx="13531">
                  <c:v>2.0641E-2</c:v>
                </c:pt>
                <c:pt idx="13532">
                  <c:v>0.429948</c:v>
                </c:pt>
                <c:pt idx="13533">
                  <c:v>1.3609599999999999</c:v>
                </c:pt>
                <c:pt idx="13534">
                  <c:v>0.90607700000000002</c:v>
                </c:pt>
                <c:pt idx="13535">
                  <c:v>-0.57796800000000004</c:v>
                </c:pt>
                <c:pt idx="13536">
                  <c:v>-0.62745399999999996</c:v>
                </c:pt>
                <c:pt idx="13537">
                  <c:v>-1.36954</c:v>
                </c:pt>
                <c:pt idx="13538">
                  <c:v>-1.5270300000000001</c:v>
                </c:pt>
                <c:pt idx="13539">
                  <c:v>0.36255199999999999</c:v>
                </c:pt>
                <c:pt idx="13540">
                  <c:v>0.43475999999999998</c:v>
                </c:pt>
                <c:pt idx="13541">
                  <c:v>0.306143</c:v>
                </c:pt>
                <c:pt idx="13542">
                  <c:v>1.03948</c:v>
                </c:pt>
                <c:pt idx="13543">
                  <c:v>-0.92170099999999999</c:v>
                </c:pt>
                <c:pt idx="13544">
                  <c:v>0.282694</c:v>
                </c:pt>
                <c:pt idx="13545">
                  <c:v>0.115815</c:v>
                </c:pt>
                <c:pt idx="13546">
                  <c:v>-0.19748399999999999</c:v>
                </c:pt>
                <c:pt idx="13547">
                  <c:v>-0.27910600000000002</c:v>
                </c:pt>
                <c:pt idx="13548">
                  <c:v>-7.5955999999999996E-2</c:v>
                </c:pt>
                <c:pt idx="13549">
                  <c:v>0.162442</c:v>
                </c:pt>
                <c:pt idx="13550">
                  <c:v>0.681612</c:v>
                </c:pt>
                <c:pt idx="13551">
                  <c:v>-0.80716299999999996</c:v>
                </c:pt>
                <c:pt idx="13552">
                  <c:v>4.9215000000000002E-2</c:v>
                </c:pt>
                <c:pt idx="13553">
                  <c:v>4.7060000000000001E-3</c:v>
                </c:pt>
                <c:pt idx="13554">
                  <c:v>-0.31054599999999999</c:v>
                </c:pt>
                <c:pt idx="13555">
                  <c:v>0.24435599999999999</c:v>
                </c:pt>
                <c:pt idx="13556">
                  <c:v>0.19625999999999999</c:v>
                </c:pt>
                <c:pt idx="13557">
                  <c:v>-0.63880000000000003</c:v>
                </c:pt>
                <c:pt idx="13558">
                  <c:v>1.2769900000000001</c:v>
                </c:pt>
                <c:pt idx="13559">
                  <c:v>0.90276500000000004</c:v>
                </c:pt>
                <c:pt idx="13560">
                  <c:v>0.92477500000000001</c:v>
                </c:pt>
                <c:pt idx="13561">
                  <c:v>-0.661049</c:v>
                </c:pt>
                <c:pt idx="13562">
                  <c:v>0.60874200000000001</c:v>
                </c:pt>
                <c:pt idx="13563">
                  <c:v>-1.0153000000000001</c:v>
                </c:pt>
                <c:pt idx="13564">
                  <c:v>-0.37943100000000002</c:v>
                </c:pt>
                <c:pt idx="13565">
                  <c:v>0.36138700000000001</c:v>
                </c:pt>
                <c:pt idx="13566">
                  <c:v>0.235568</c:v>
                </c:pt>
                <c:pt idx="13567">
                  <c:v>-0.13905000000000001</c:v>
                </c:pt>
                <c:pt idx="13568">
                  <c:v>0.394428</c:v>
                </c:pt>
                <c:pt idx="13569">
                  <c:v>-0.94453299999999996</c:v>
                </c:pt>
                <c:pt idx="13570">
                  <c:v>-7.0205000000000004E-2</c:v>
                </c:pt>
                <c:pt idx="13571">
                  <c:v>8.0673999999999996E-2</c:v>
                </c:pt>
                <c:pt idx="13572">
                  <c:v>1.1078699999999999</c:v>
                </c:pt>
                <c:pt idx="13573">
                  <c:v>-0.107073</c:v>
                </c:pt>
                <c:pt idx="13574">
                  <c:v>0.94534600000000002</c:v>
                </c:pt>
                <c:pt idx="13575">
                  <c:v>0.79598000000000002</c:v>
                </c:pt>
                <c:pt idx="13576">
                  <c:v>1.2144600000000001</c:v>
                </c:pt>
                <c:pt idx="13577">
                  <c:v>1.1983999999999999</c:v>
                </c:pt>
                <c:pt idx="13578">
                  <c:v>0.85067400000000004</c:v>
                </c:pt>
                <c:pt idx="13579">
                  <c:v>0.45680399999999999</c:v>
                </c:pt>
                <c:pt idx="13580">
                  <c:v>-0.19303899999999999</c:v>
                </c:pt>
                <c:pt idx="13581">
                  <c:v>-0.30951000000000001</c:v>
                </c:pt>
                <c:pt idx="13582">
                  <c:v>0.37255100000000002</c:v>
                </c:pt>
                <c:pt idx="13583">
                  <c:v>-0.161389</c:v>
                </c:pt>
                <c:pt idx="13584">
                  <c:v>0.490041</c:v>
                </c:pt>
                <c:pt idx="13585">
                  <c:v>0.57687999999999995</c:v>
                </c:pt>
                <c:pt idx="13586">
                  <c:v>-0.33450800000000003</c:v>
                </c:pt>
                <c:pt idx="13587">
                  <c:v>1.0367599999999999</c:v>
                </c:pt>
                <c:pt idx="13588">
                  <c:v>-0.74976900000000002</c:v>
                </c:pt>
                <c:pt idx="13589">
                  <c:v>-1.0259400000000001</c:v>
                </c:pt>
                <c:pt idx="13590">
                  <c:v>0.15342800000000001</c:v>
                </c:pt>
                <c:pt idx="13591">
                  <c:v>0.14178299999999999</c:v>
                </c:pt>
                <c:pt idx="13592">
                  <c:v>-0.24501400000000001</c:v>
                </c:pt>
                <c:pt idx="13593">
                  <c:v>0.13470399999999999</c:v>
                </c:pt>
                <c:pt idx="13594">
                  <c:v>0.42411700000000002</c:v>
                </c:pt>
                <c:pt idx="13595">
                  <c:v>-0.88442200000000004</c:v>
                </c:pt>
                <c:pt idx="13596">
                  <c:v>-0.47462199999999999</c:v>
                </c:pt>
                <c:pt idx="13597">
                  <c:v>0.65962699999999996</c:v>
                </c:pt>
                <c:pt idx="13598">
                  <c:v>-0.104298</c:v>
                </c:pt>
                <c:pt idx="13599">
                  <c:v>-9.0399999999999996E-4</c:v>
                </c:pt>
                <c:pt idx="13600">
                  <c:v>0.26959699999999998</c:v>
                </c:pt>
                <c:pt idx="13601">
                  <c:v>2.8417999999999999E-2</c:v>
                </c:pt>
                <c:pt idx="13602">
                  <c:v>0.70381300000000002</c:v>
                </c:pt>
                <c:pt idx="13603">
                  <c:v>-0.228685</c:v>
                </c:pt>
                <c:pt idx="13604">
                  <c:v>0.77218600000000004</c:v>
                </c:pt>
                <c:pt idx="13605">
                  <c:v>-0.33290799999999998</c:v>
                </c:pt>
                <c:pt idx="13606">
                  <c:v>0.75517100000000004</c:v>
                </c:pt>
                <c:pt idx="13607">
                  <c:v>0.59170500000000004</c:v>
                </c:pt>
                <c:pt idx="13608">
                  <c:v>1.3205100000000001</c:v>
                </c:pt>
                <c:pt idx="13609">
                  <c:v>0.23991999999999999</c:v>
                </c:pt>
                <c:pt idx="13610">
                  <c:v>-0.39548699999999998</c:v>
                </c:pt>
                <c:pt idx="13611">
                  <c:v>0.50814999999999999</c:v>
                </c:pt>
                <c:pt idx="13612">
                  <c:v>1.9324000000000001E-2</c:v>
                </c:pt>
                <c:pt idx="13613">
                  <c:v>-0.258996</c:v>
                </c:pt>
                <c:pt idx="13614">
                  <c:v>0.33920499999999998</c:v>
                </c:pt>
                <c:pt idx="13615">
                  <c:v>1.02166</c:v>
                </c:pt>
                <c:pt idx="13616">
                  <c:v>-0.121627</c:v>
                </c:pt>
                <c:pt idx="13617">
                  <c:v>-0.66634199999999999</c:v>
                </c:pt>
                <c:pt idx="13618">
                  <c:v>6.0756999999999999E-2</c:v>
                </c:pt>
                <c:pt idx="13619">
                  <c:v>0.115463</c:v>
                </c:pt>
                <c:pt idx="13620">
                  <c:v>-0.96317399999999997</c:v>
                </c:pt>
                <c:pt idx="13621">
                  <c:v>-1.0976699999999999</c:v>
                </c:pt>
                <c:pt idx="13622">
                  <c:v>-0.87143400000000004</c:v>
                </c:pt>
                <c:pt idx="13623">
                  <c:v>-0.23830799999999999</c:v>
                </c:pt>
                <c:pt idx="13624">
                  <c:v>-0.74978</c:v>
                </c:pt>
                <c:pt idx="13625">
                  <c:v>-0.398785</c:v>
                </c:pt>
                <c:pt idx="13626">
                  <c:v>-0.22036800000000001</c:v>
                </c:pt>
                <c:pt idx="13627">
                  <c:v>-0.13564799999999999</c:v>
                </c:pt>
                <c:pt idx="13628">
                  <c:v>-0.18341499999999999</c:v>
                </c:pt>
                <c:pt idx="13629">
                  <c:v>-0.52775399999999995</c:v>
                </c:pt>
                <c:pt idx="13630">
                  <c:v>-0.40219199999999999</c:v>
                </c:pt>
                <c:pt idx="13631">
                  <c:v>0.258469</c:v>
                </c:pt>
                <c:pt idx="13632">
                  <c:v>0.149954</c:v>
                </c:pt>
                <c:pt idx="13633">
                  <c:v>-0.91228399999999998</c:v>
                </c:pt>
                <c:pt idx="13634">
                  <c:v>-0.16503100000000001</c:v>
                </c:pt>
                <c:pt idx="13635">
                  <c:v>1.01766</c:v>
                </c:pt>
                <c:pt idx="13636">
                  <c:v>-1.4022399999999999</c:v>
                </c:pt>
                <c:pt idx="13637">
                  <c:v>0.80873200000000001</c:v>
                </c:pt>
                <c:pt idx="13638">
                  <c:v>0.45694200000000001</c:v>
                </c:pt>
                <c:pt idx="13639">
                  <c:v>-1.5056799999999999</c:v>
                </c:pt>
                <c:pt idx="13640">
                  <c:v>-0.50243000000000004</c:v>
                </c:pt>
                <c:pt idx="13641">
                  <c:v>-0.353439</c:v>
                </c:pt>
                <c:pt idx="13642">
                  <c:v>0.44411499999999998</c:v>
                </c:pt>
                <c:pt idx="13643">
                  <c:v>0.23665600000000001</c:v>
                </c:pt>
                <c:pt idx="13644">
                  <c:v>0.59219699999999997</c:v>
                </c:pt>
                <c:pt idx="13645">
                  <c:v>-0.21501700000000001</c:v>
                </c:pt>
                <c:pt idx="13646">
                  <c:v>0.244037</c:v>
                </c:pt>
                <c:pt idx="13647">
                  <c:v>-1.01895</c:v>
                </c:pt>
                <c:pt idx="13648">
                  <c:v>9.2799999999999994E-2</c:v>
                </c:pt>
                <c:pt idx="13649">
                  <c:v>0.293956</c:v>
                </c:pt>
                <c:pt idx="13650">
                  <c:v>0.79949199999999998</c:v>
                </c:pt>
                <c:pt idx="13651">
                  <c:v>0.29894599999999999</c:v>
                </c:pt>
                <c:pt idx="13652">
                  <c:v>1.05616</c:v>
                </c:pt>
                <c:pt idx="13653">
                  <c:v>-0.34207399999999999</c:v>
                </c:pt>
                <c:pt idx="13654">
                  <c:v>0.63149100000000002</c:v>
                </c:pt>
                <c:pt idx="13655">
                  <c:v>0.81194900000000003</c:v>
                </c:pt>
                <c:pt idx="13656">
                  <c:v>0.73346900000000004</c:v>
                </c:pt>
              </c:numCache>
            </c:numRef>
          </c:xVal>
          <c:yVal>
            <c:numRef>
              <c:f>'jun-jul-15'!$E$2:$E$13658</c:f>
              <c:numCache>
                <c:formatCode>General</c:formatCode>
                <c:ptCount val="13657"/>
                <c:pt idx="0">
                  <c:v>0.786443</c:v>
                </c:pt>
                <c:pt idx="1">
                  <c:v>0.64698800000000001</c:v>
                </c:pt>
                <c:pt idx="2">
                  <c:v>0.64698800000000001</c:v>
                </c:pt>
                <c:pt idx="3">
                  <c:v>0.57623899999999995</c:v>
                </c:pt>
                <c:pt idx="4">
                  <c:v>-5.0314999999999999E-2</c:v>
                </c:pt>
                <c:pt idx="5">
                  <c:v>0.41858499999999998</c:v>
                </c:pt>
                <c:pt idx="6">
                  <c:v>0.68364800000000003</c:v>
                </c:pt>
                <c:pt idx="7">
                  <c:v>0.44171899999999997</c:v>
                </c:pt>
                <c:pt idx="8">
                  <c:v>-0.72078699999999996</c:v>
                </c:pt>
                <c:pt idx="9">
                  <c:v>-1.40093</c:v>
                </c:pt>
                <c:pt idx="10">
                  <c:v>-1.50621</c:v>
                </c:pt>
                <c:pt idx="11">
                  <c:v>0.29465999999999998</c:v>
                </c:pt>
                <c:pt idx="12">
                  <c:v>-1.2715700000000001</c:v>
                </c:pt>
                <c:pt idx="13">
                  <c:v>-1.50621</c:v>
                </c:pt>
                <c:pt idx="14">
                  <c:v>-0.31840499999999999</c:v>
                </c:pt>
                <c:pt idx="15">
                  <c:v>-0.24595700000000001</c:v>
                </c:pt>
                <c:pt idx="16">
                  <c:v>-1.3554600000000001</c:v>
                </c:pt>
                <c:pt idx="17">
                  <c:v>0.29465999999999998</c:v>
                </c:pt>
                <c:pt idx="18">
                  <c:v>-1.34432</c:v>
                </c:pt>
                <c:pt idx="19">
                  <c:v>-1.681</c:v>
                </c:pt>
                <c:pt idx="20">
                  <c:v>-1.7807299999999999</c:v>
                </c:pt>
                <c:pt idx="21">
                  <c:v>-1.3162100000000001</c:v>
                </c:pt>
                <c:pt idx="22">
                  <c:v>-1.1345099999999999</c:v>
                </c:pt>
                <c:pt idx="23">
                  <c:v>0.602213</c:v>
                </c:pt>
                <c:pt idx="24">
                  <c:v>0.602213</c:v>
                </c:pt>
                <c:pt idx="25">
                  <c:v>-0.12526499999999999</c:v>
                </c:pt>
                <c:pt idx="26">
                  <c:v>-0.68456300000000003</c:v>
                </c:pt>
                <c:pt idx="27">
                  <c:v>0.92517899999999997</c:v>
                </c:pt>
                <c:pt idx="28">
                  <c:v>5.5051000000000003E-2</c:v>
                </c:pt>
                <c:pt idx="29">
                  <c:v>0.40620000000000001</c:v>
                </c:pt>
                <c:pt idx="30">
                  <c:v>-0.37450099999999997</c:v>
                </c:pt>
                <c:pt idx="31">
                  <c:v>1.34131</c:v>
                </c:pt>
                <c:pt idx="32">
                  <c:v>1.2789200000000001</c:v>
                </c:pt>
                <c:pt idx="33">
                  <c:v>0.97705500000000001</c:v>
                </c:pt>
                <c:pt idx="34">
                  <c:v>-0.16253400000000001</c:v>
                </c:pt>
                <c:pt idx="35">
                  <c:v>0.37396099999999999</c:v>
                </c:pt>
                <c:pt idx="36">
                  <c:v>-0.52533399999999997</c:v>
                </c:pt>
                <c:pt idx="37">
                  <c:v>-0.49614399999999997</c:v>
                </c:pt>
                <c:pt idx="38">
                  <c:v>0.19186800000000001</c:v>
                </c:pt>
                <c:pt idx="39">
                  <c:v>-2.7764E-2</c:v>
                </c:pt>
                <c:pt idx="40">
                  <c:v>-0.117601</c:v>
                </c:pt>
                <c:pt idx="41">
                  <c:v>0.44348300000000002</c:v>
                </c:pt>
                <c:pt idx="42">
                  <c:v>0.61376500000000001</c:v>
                </c:pt>
                <c:pt idx="43">
                  <c:v>-2.7764E-2</c:v>
                </c:pt>
                <c:pt idx="44">
                  <c:v>0.91517300000000001</c:v>
                </c:pt>
                <c:pt idx="45">
                  <c:v>0.52461899999999995</c:v>
                </c:pt>
                <c:pt idx="46">
                  <c:v>0.70619500000000002</c:v>
                </c:pt>
                <c:pt idx="47">
                  <c:v>0.90625800000000001</c:v>
                </c:pt>
                <c:pt idx="48">
                  <c:v>0.54312899999999997</c:v>
                </c:pt>
                <c:pt idx="49">
                  <c:v>0.37396099999999999</c:v>
                </c:pt>
                <c:pt idx="50">
                  <c:v>0.60672499999999996</c:v>
                </c:pt>
                <c:pt idx="51">
                  <c:v>-0.130076</c:v>
                </c:pt>
                <c:pt idx="52">
                  <c:v>0.41314000000000001</c:v>
                </c:pt>
                <c:pt idx="53">
                  <c:v>0.84212100000000001</c:v>
                </c:pt>
                <c:pt idx="54">
                  <c:v>0.59914900000000004</c:v>
                </c:pt>
                <c:pt idx="55">
                  <c:v>0.57439200000000001</c:v>
                </c:pt>
                <c:pt idx="56">
                  <c:v>0.40512300000000001</c:v>
                </c:pt>
                <c:pt idx="57">
                  <c:v>1.0466</c:v>
                </c:pt>
                <c:pt idx="58">
                  <c:v>0.51104700000000003</c:v>
                </c:pt>
                <c:pt idx="59">
                  <c:v>0.63465400000000005</c:v>
                </c:pt>
                <c:pt idx="60">
                  <c:v>0.95699699999999999</c:v>
                </c:pt>
                <c:pt idx="61">
                  <c:v>0.53348300000000004</c:v>
                </c:pt>
                <c:pt idx="62">
                  <c:v>0.78165700000000005</c:v>
                </c:pt>
                <c:pt idx="63">
                  <c:v>-0.15858900000000001</c:v>
                </c:pt>
                <c:pt idx="64">
                  <c:v>0.41314000000000001</c:v>
                </c:pt>
                <c:pt idx="65">
                  <c:v>0.36921100000000001</c:v>
                </c:pt>
                <c:pt idx="66">
                  <c:v>1.0438099999999999</c:v>
                </c:pt>
                <c:pt idx="67">
                  <c:v>0.59914900000000004</c:v>
                </c:pt>
                <c:pt idx="68">
                  <c:v>0.51173800000000003</c:v>
                </c:pt>
                <c:pt idx="69">
                  <c:v>0.59914900000000004</c:v>
                </c:pt>
                <c:pt idx="70">
                  <c:v>0.90968199999999999</c:v>
                </c:pt>
                <c:pt idx="71">
                  <c:v>0.63465400000000005</c:v>
                </c:pt>
                <c:pt idx="72">
                  <c:v>6.4235E-2</c:v>
                </c:pt>
                <c:pt idx="73">
                  <c:v>1.03654</c:v>
                </c:pt>
                <c:pt idx="74">
                  <c:v>0.44425300000000001</c:v>
                </c:pt>
                <c:pt idx="75">
                  <c:v>-3.0577E-2</c:v>
                </c:pt>
                <c:pt idx="76">
                  <c:v>0.62361200000000006</c:v>
                </c:pt>
                <c:pt idx="77">
                  <c:v>0.26822699999999999</c:v>
                </c:pt>
                <c:pt idx="78">
                  <c:v>-0.79790700000000003</c:v>
                </c:pt>
                <c:pt idx="79">
                  <c:v>0.63437200000000005</c:v>
                </c:pt>
                <c:pt idx="80">
                  <c:v>-0.22559299999999999</c:v>
                </c:pt>
                <c:pt idx="81">
                  <c:v>6.7608000000000001E-2</c:v>
                </c:pt>
                <c:pt idx="82">
                  <c:v>0.54783300000000001</c:v>
                </c:pt>
                <c:pt idx="83">
                  <c:v>0.27372299999999999</c:v>
                </c:pt>
                <c:pt idx="84">
                  <c:v>-3.8803999999999998E-2</c:v>
                </c:pt>
                <c:pt idx="85">
                  <c:v>0.254888</c:v>
                </c:pt>
                <c:pt idx="86">
                  <c:v>0.15642300000000001</c:v>
                </c:pt>
                <c:pt idx="87">
                  <c:v>0.45547900000000002</c:v>
                </c:pt>
                <c:pt idx="88">
                  <c:v>0.39942499999999997</c:v>
                </c:pt>
                <c:pt idx="89">
                  <c:v>-4.1517999999999999E-2</c:v>
                </c:pt>
                <c:pt idx="90">
                  <c:v>-0.125359</c:v>
                </c:pt>
                <c:pt idx="91">
                  <c:v>0.46409800000000001</c:v>
                </c:pt>
                <c:pt idx="92">
                  <c:v>0.488425</c:v>
                </c:pt>
                <c:pt idx="93">
                  <c:v>0.64968099999999995</c:v>
                </c:pt>
                <c:pt idx="94">
                  <c:v>-4.1517999999999999E-2</c:v>
                </c:pt>
                <c:pt idx="95">
                  <c:v>1.23417</c:v>
                </c:pt>
                <c:pt idx="96">
                  <c:v>0.28555599999999998</c:v>
                </c:pt>
                <c:pt idx="97">
                  <c:v>0.54783300000000001</c:v>
                </c:pt>
                <c:pt idx="98">
                  <c:v>0.89457500000000001</c:v>
                </c:pt>
                <c:pt idx="99">
                  <c:v>0.15642300000000001</c:v>
                </c:pt>
                <c:pt idx="100">
                  <c:v>1.2585900000000001</c:v>
                </c:pt>
                <c:pt idx="101">
                  <c:v>-0.36058499999999999</c:v>
                </c:pt>
                <c:pt idx="102">
                  <c:v>1.0618300000000001</c:v>
                </c:pt>
                <c:pt idx="103">
                  <c:v>0.95699699999999999</c:v>
                </c:pt>
                <c:pt idx="104">
                  <c:v>0.30427199999999999</c:v>
                </c:pt>
                <c:pt idx="105">
                  <c:v>0.40909800000000002</c:v>
                </c:pt>
                <c:pt idx="106">
                  <c:v>0.62228300000000003</c:v>
                </c:pt>
                <c:pt idx="107">
                  <c:v>0.98786399999999996</c:v>
                </c:pt>
                <c:pt idx="108">
                  <c:v>0.59284199999999998</c:v>
                </c:pt>
                <c:pt idx="109">
                  <c:v>0.59284199999999998</c:v>
                </c:pt>
                <c:pt idx="110">
                  <c:v>0.40909800000000002</c:v>
                </c:pt>
                <c:pt idx="111">
                  <c:v>-0.40507300000000002</c:v>
                </c:pt>
                <c:pt idx="112">
                  <c:v>-0.112465</c:v>
                </c:pt>
                <c:pt idx="113">
                  <c:v>-0.40507300000000002</c:v>
                </c:pt>
                <c:pt idx="114">
                  <c:v>0.12956899999999999</c:v>
                </c:pt>
                <c:pt idx="115">
                  <c:v>-0.44189499999999998</c:v>
                </c:pt>
                <c:pt idx="116">
                  <c:v>-0.112465</c:v>
                </c:pt>
                <c:pt idx="117">
                  <c:v>-0.51349</c:v>
                </c:pt>
                <c:pt idx="118">
                  <c:v>-0.26172899999999999</c:v>
                </c:pt>
                <c:pt idx="119">
                  <c:v>-0.40507300000000002</c:v>
                </c:pt>
                <c:pt idx="120">
                  <c:v>-4.3959999999999997E-3</c:v>
                </c:pt>
                <c:pt idx="121">
                  <c:v>-8.8701000000000002E-2</c:v>
                </c:pt>
                <c:pt idx="122">
                  <c:v>-0.49465799999999999</c:v>
                </c:pt>
                <c:pt idx="123">
                  <c:v>0.265824</c:v>
                </c:pt>
                <c:pt idx="124">
                  <c:v>0.92866300000000002</c:v>
                </c:pt>
                <c:pt idx="125">
                  <c:v>-0.86596899999999999</c:v>
                </c:pt>
                <c:pt idx="126">
                  <c:v>-1.25318</c:v>
                </c:pt>
                <c:pt idx="127">
                  <c:v>-1.3257300000000001</c:v>
                </c:pt>
                <c:pt idx="128">
                  <c:v>-1.5219400000000001</c:v>
                </c:pt>
                <c:pt idx="129">
                  <c:v>0.22595499999999999</c:v>
                </c:pt>
                <c:pt idx="130">
                  <c:v>-1.3253900000000001</c:v>
                </c:pt>
                <c:pt idx="131">
                  <c:v>-0.41774699999999998</c:v>
                </c:pt>
                <c:pt idx="132">
                  <c:v>-1.22523</c:v>
                </c:pt>
                <c:pt idx="133">
                  <c:v>-1.1361300000000001</c:v>
                </c:pt>
                <c:pt idx="134">
                  <c:v>-0.53763499999999997</c:v>
                </c:pt>
                <c:pt idx="135">
                  <c:v>-6.6742999999999997E-2</c:v>
                </c:pt>
                <c:pt idx="136">
                  <c:v>-0.80252699999999999</c:v>
                </c:pt>
                <c:pt idx="137">
                  <c:v>-0.93132599999999999</c:v>
                </c:pt>
                <c:pt idx="138">
                  <c:v>-0.981406</c:v>
                </c:pt>
                <c:pt idx="139">
                  <c:v>0.226691</c:v>
                </c:pt>
                <c:pt idx="140">
                  <c:v>-6.6742999999999997E-2</c:v>
                </c:pt>
                <c:pt idx="141">
                  <c:v>-1.22455</c:v>
                </c:pt>
                <c:pt idx="142">
                  <c:v>-1.5323</c:v>
                </c:pt>
                <c:pt idx="143">
                  <c:v>-0.35670600000000002</c:v>
                </c:pt>
                <c:pt idx="144">
                  <c:v>-0.76929099999999995</c:v>
                </c:pt>
                <c:pt idx="145">
                  <c:v>0.15962499999999999</c:v>
                </c:pt>
                <c:pt idx="146">
                  <c:v>-0.86596899999999999</c:v>
                </c:pt>
                <c:pt idx="147">
                  <c:v>-0.79474199999999995</c:v>
                </c:pt>
                <c:pt idx="148">
                  <c:v>-1.2815000000000001</c:v>
                </c:pt>
                <c:pt idx="149">
                  <c:v>-0.67668099999999998</c:v>
                </c:pt>
                <c:pt idx="150">
                  <c:v>-0.79474199999999995</c:v>
                </c:pt>
                <c:pt idx="151">
                  <c:v>-0.87561999999999995</c:v>
                </c:pt>
                <c:pt idx="152">
                  <c:v>-0.422732</c:v>
                </c:pt>
                <c:pt idx="153">
                  <c:v>-0.67668099999999998</c:v>
                </c:pt>
                <c:pt idx="154">
                  <c:v>-0.88674699999999995</c:v>
                </c:pt>
                <c:pt idx="155">
                  <c:v>-0.82854399999999995</c:v>
                </c:pt>
                <c:pt idx="156">
                  <c:v>-1.6011500000000001</c:v>
                </c:pt>
                <c:pt idx="157">
                  <c:v>-1.2622500000000001</c:v>
                </c:pt>
                <c:pt idx="158">
                  <c:v>-0.73529500000000003</c:v>
                </c:pt>
                <c:pt idx="159">
                  <c:v>-1.21228</c:v>
                </c:pt>
                <c:pt idx="160">
                  <c:v>-0.97821599999999997</c:v>
                </c:pt>
                <c:pt idx="161">
                  <c:v>-0.79993400000000003</c:v>
                </c:pt>
                <c:pt idx="162">
                  <c:v>-1.2886599999999999</c:v>
                </c:pt>
                <c:pt idx="163">
                  <c:v>-1.10409</c:v>
                </c:pt>
                <c:pt idx="164">
                  <c:v>-0.82501000000000002</c:v>
                </c:pt>
                <c:pt idx="165">
                  <c:v>-1.09029</c:v>
                </c:pt>
                <c:pt idx="166">
                  <c:v>-1.5465</c:v>
                </c:pt>
                <c:pt idx="167">
                  <c:v>-0.74773599999999996</c:v>
                </c:pt>
                <c:pt idx="168">
                  <c:v>-0.749973</c:v>
                </c:pt>
                <c:pt idx="169">
                  <c:v>-0.88626300000000002</c:v>
                </c:pt>
                <c:pt idx="170">
                  <c:v>-1.04101</c:v>
                </c:pt>
                <c:pt idx="171">
                  <c:v>-1.3297399999999999</c:v>
                </c:pt>
                <c:pt idx="172">
                  <c:v>-0.60082899999999995</c:v>
                </c:pt>
                <c:pt idx="173">
                  <c:v>-0.94459800000000005</c:v>
                </c:pt>
                <c:pt idx="174">
                  <c:v>-0.92345299999999997</c:v>
                </c:pt>
                <c:pt idx="175">
                  <c:v>-0.82854399999999995</c:v>
                </c:pt>
                <c:pt idx="176">
                  <c:v>-0.92320400000000002</c:v>
                </c:pt>
                <c:pt idx="177">
                  <c:v>-1.44285</c:v>
                </c:pt>
                <c:pt idx="178">
                  <c:v>-1.21228</c:v>
                </c:pt>
                <c:pt idx="179">
                  <c:v>-1.1316999999999999</c:v>
                </c:pt>
                <c:pt idx="180">
                  <c:v>-1.0187200000000001</c:v>
                </c:pt>
                <c:pt idx="181">
                  <c:v>-1.01315</c:v>
                </c:pt>
                <c:pt idx="182">
                  <c:v>-1.2622500000000001</c:v>
                </c:pt>
                <c:pt idx="183">
                  <c:v>-1.2622500000000001</c:v>
                </c:pt>
                <c:pt idx="184">
                  <c:v>-0.78008900000000003</c:v>
                </c:pt>
                <c:pt idx="185">
                  <c:v>-1.07491</c:v>
                </c:pt>
                <c:pt idx="186">
                  <c:v>-0.48477999999999999</c:v>
                </c:pt>
                <c:pt idx="187">
                  <c:v>-1.02681</c:v>
                </c:pt>
                <c:pt idx="188">
                  <c:v>-0.89507499999999995</c:v>
                </c:pt>
                <c:pt idx="189">
                  <c:v>-1.0432999999999999</c:v>
                </c:pt>
                <c:pt idx="190">
                  <c:v>-1.2402</c:v>
                </c:pt>
                <c:pt idx="191">
                  <c:v>-0.76771100000000003</c:v>
                </c:pt>
                <c:pt idx="192">
                  <c:v>-0.72239299999999995</c:v>
                </c:pt>
                <c:pt idx="193">
                  <c:v>-0.97814299999999998</c:v>
                </c:pt>
                <c:pt idx="194">
                  <c:v>-0.89507499999999995</c:v>
                </c:pt>
                <c:pt idx="195">
                  <c:v>-0.72239299999999995</c:v>
                </c:pt>
                <c:pt idx="196">
                  <c:v>-0.83840300000000001</c:v>
                </c:pt>
                <c:pt idx="197">
                  <c:v>-0.91264299999999998</c:v>
                </c:pt>
                <c:pt idx="198">
                  <c:v>-1.0432999999999999</c:v>
                </c:pt>
                <c:pt idx="199">
                  <c:v>-0.91264299999999998</c:v>
                </c:pt>
                <c:pt idx="200">
                  <c:v>-1.2402</c:v>
                </c:pt>
                <c:pt idx="201">
                  <c:v>-1.02982</c:v>
                </c:pt>
                <c:pt idx="202">
                  <c:v>-1.04331</c:v>
                </c:pt>
                <c:pt idx="203">
                  <c:v>-0.83203199999999999</c:v>
                </c:pt>
                <c:pt idx="204">
                  <c:v>-0.60735700000000004</c:v>
                </c:pt>
                <c:pt idx="205">
                  <c:v>-1.0902400000000001</c:v>
                </c:pt>
                <c:pt idx="206">
                  <c:v>-0.80013000000000001</c:v>
                </c:pt>
                <c:pt idx="207">
                  <c:v>-0.58840899999999996</c:v>
                </c:pt>
                <c:pt idx="208">
                  <c:v>-0.27180199999999999</c:v>
                </c:pt>
                <c:pt idx="209">
                  <c:v>0.272036</c:v>
                </c:pt>
                <c:pt idx="210">
                  <c:v>-0.306336</c:v>
                </c:pt>
                <c:pt idx="211">
                  <c:v>-0.818276</c:v>
                </c:pt>
                <c:pt idx="212">
                  <c:v>-0.58840899999999996</c:v>
                </c:pt>
                <c:pt idx="213">
                  <c:v>-0.81726299999999996</c:v>
                </c:pt>
                <c:pt idx="214">
                  <c:v>-0.63278100000000004</c:v>
                </c:pt>
                <c:pt idx="215">
                  <c:v>-0.929288</c:v>
                </c:pt>
                <c:pt idx="216">
                  <c:v>-0.94</c:v>
                </c:pt>
                <c:pt idx="217">
                  <c:v>-0.56858600000000004</c:v>
                </c:pt>
                <c:pt idx="218">
                  <c:v>1.7610000000000001E-2</c:v>
                </c:pt>
                <c:pt idx="219">
                  <c:v>-0.850329</c:v>
                </c:pt>
                <c:pt idx="220">
                  <c:v>-0.929288</c:v>
                </c:pt>
                <c:pt idx="221">
                  <c:v>-0.83520099999999997</c:v>
                </c:pt>
                <c:pt idx="222">
                  <c:v>-0.36610100000000001</c:v>
                </c:pt>
                <c:pt idx="223">
                  <c:v>-0.68581499999999995</c:v>
                </c:pt>
                <c:pt idx="224">
                  <c:v>-0.753521</c:v>
                </c:pt>
                <c:pt idx="225">
                  <c:v>-0.72183399999999998</c:v>
                </c:pt>
                <c:pt idx="226">
                  <c:v>-0.54864500000000005</c:v>
                </c:pt>
                <c:pt idx="227">
                  <c:v>-1.1890000000000001</c:v>
                </c:pt>
                <c:pt idx="228">
                  <c:v>-0.63278100000000004</c:v>
                </c:pt>
                <c:pt idx="229">
                  <c:v>-0.818276</c:v>
                </c:pt>
                <c:pt idx="230">
                  <c:v>-0.68368700000000004</c:v>
                </c:pt>
                <c:pt idx="231">
                  <c:v>-0.72183399999999998</c:v>
                </c:pt>
                <c:pt idx="232">
                  <c:v>-1.0604100000000001</c:v>
                </c:pt>
                <c:pt idx="233">
                  <c:v>-0.43293100000000001</c:v>
                </c:pt>
                <c:pt idx="234">
                  <c:v>-1.4971099999999999</c:v>
                </c:pt>
                <c:pt idx="235">
                  <c:v>-0.78955699999999995</c:v>
                </c:pt>
                <c:pt idx="236">
                  <c:v>0.15772</c:v>
                </c:pt>
                <c:pt idx="237">
                  <c:v>-0.78955699999999995</c:v>
                </c:pt>
                <c:pt idx="238">
                  <c:v>-0.20014199999999999</c:v>
                </c:pt>
                <c:pt idx="239">
                  <c:v>-0.31078899999999998</c:v>
                </c:pt>
                <c:pt idx="240">
                  <c:v>-0.23624500000000001</c:v>
                </c:pt>
                <c:pt idx="241">
                  <c:v>-0.61866600000000005</c:v>
                </c:pt>
                <c:pt idx="242">
                  <c:v>3.2599000000000003E-2</c:v>
                </c:pt>
                <c:pt idx="243">
                  <c:v>-0.31067600000000001</c:v>
                </c:pt>
                <c:pt idx="244">
                  <c:v>0.127696</c:v>
                </c:pt>
                <c:pt idx="245">
                  <c:v>-1.1513</c:v>
                </c:pt>
                <c:pt idx="246">
                  <c:v>-1.4971099999999999</c:v>
                </c:pt>
                <c:pt idx="247">
                  <c:v>-0.61526800000000004</c:v>
                </c:pt>
                <c:pt idx="248">
                  <c:v>3.5866000000000002E-2</c:v>
                </c:pt>
                <c:pt idx="249">
                  <c:v>-0.36254799999999998</c:v>
                </c:pt>
                <c:pt idx="250">
                  <c:v>-7.3499999999999996E-2</c:v>
                </c:pt>
                <c:pt idx="251">
                  <c:v>7.0804000000000006E-2</c:v>
                </c:pt>
                <c:pt idx="252">
                  <c:v>8.6787000000000003E-2</c:v>
                </c:pt>
                <c:pt idx="253">
                  <c:v>-1.5462999999999999E-2</c:v>
                </c:pt>
                <c:pt idx="254">
                  <c:v>-0.331403</c:v>
                </c:pt>
                <c:pt idx="255">
                  <c:v>0.25031799999999998</c:v>
                </c:pt>
                <c:pt idx="256">
                  <c:v>-1.5462999999999999E-2</c:v>
                </c:pt>
                <c:pt idx="257">
                  <c:v>0.219916</c:v>
                </c:pt>
                <c:pt idx="258">
                  <c:v>9.6952999999999998E-2</c:v>
                </c:pt>
                <c:pt idx="259">
                  <c:v>-0.15951100000000001</c:v>
                </c:pt>
                <c:pt idx="260">
                  <c:v>9.5588000000000006E-2</c:v>
                </c:pt>
                <c:pt idx="261">
                  <c:v>0.27117599999999997</c:v>
                </c:pt>
                <c:pt idx="262">
                  <c:v>0.184423</c:v>
                </c:pt>
                <c:pt idx="263">
                  <c:v>0.14840700000000001</c:v>
                </c:pt>
                <c:pt idx="264">
                  <c:v>-0.15951100000000001</c:v>
                </c:pt>
                <c:pt idx="265">
                  <c:v>-0.22948299999999999</c:v>
                </c:pt>
                <c:pt idx="266">
                  <c:v>0.18374699999999999</c:v>
                </c:pt>
                <c:pt idx="267">
                  <c:v>-0.12765599999999999</c:v>
                </c:pt>
                <c:pt idx="268">
                  <c:v>0.26743600000000001</c:v>
                </c:pt>
                <c:pt idx="269">
                  <c:v>-0.27985599999999999</c:v>
                </c:pt>
                <c:pt idx="270">
                  <c:v>0.12753100000000001</c:v>
                </c:pt>
                <c:pt idx="271">
                  <c:v>-0.175736</c:v>
                </c:pt>
                <c:pt idx="272">
                  <c:v>-0.43295400000000001</c:v>
                </c:pt>
                <c:pt idx="273">
                  <c:v>5.1E-5</c:v>
                </c:pt>
                <c:pt idx="274">
                  <c:v>0.40428799999999998</c:v>
                </c:pt>
                <c:pt idx="275">
                  <c:v>-9.9799999999999997E-4</c:v>
                </c:pt>
                <c:pt idx="276">
                  <c:v>0.120189</c:v>
                </c:pt>
                <c:pt idx="277">
                  <c:v>0.21270700000000001</c:v>
                </c:pt>
                <c:pt idx="278">
                  <c:v>-6.6667000000000004E-2</c:v>
                </c:pt>
                <c:pt idx="279">
                  <c:v>0.54501699999999997</c:v>
                </c:pt>
                <c:pt idx="280">
                  <c:v>-0.16105900000000001</c:v>
                </c:pt>
                <c:pt idx="281">
                  <c:v>0.184423</c:v>
                </c:pt>
                <c:pt idx="282">
                  <c:v>-6.6667000000000004E-2</c:v>
                </c:pt>
                <c:pt idx="283">
                  <c:v>-0.169046</c:v>
                </c:pt>
                <c:pt idx="284">
                  <c:v>-0.27985599999999999</c:v>
                </c:pt>
                <c:pt idx="285">
                  <c:v>0.34454600000000002</c:v>
                </c:pt>
                <c:pt idx="286">
                  <c:v>-0.115689</c:v>
                </c:pt>
                <c:pt idx="287">
                  <c:v>-0.86680000000000001</c:v>
                </c:pt>
                <c:pt idx="288">
                  <c:v>0.18920300000000001</c:v>
                </c:pt>
                <c:pt idx="289">
                  <c:v>0.30182999999999999</c:v>
                </c:pt>
                <c:pt idx="290">
                  <c:v>-0.86680000000000001</c:v>
                </c:pt>
                <c:pt idx="291">
                  <c:v>0.31593100000000002</c:v>
                </c:pt>
                <c:pt idx="292">
                  <c:v>-9.1098999999999999E-2</c:v>
                </c:pt>
                <c:pt idx="293">
                  <c:v>9.6450999999999995E-2</c:v>
                </c:pt>
                <c:pt idx="294">
                  <c:v>0.27168199999999998</c:v>
                </c:pt>
                <c:pt idx="295">
                  <c:v>3.082E-2</c:v>
                </c:pt>
                <c:pt idx="296">
                  <c:v>-0.440803</c:v>
                </c:pt>
                <c:pt idx="297">
                  <c:v>-0.21534600000000001</c:v>
                </c:pt>
                <c:pt idx="298">
                  <c:v>0.34625600000000001</c:v>
                </c:pt>
                <c:pt idx="299">
                  <c:v>0.30586200000000002</c:v>
                </c:pt>
                <c:pt idx="300">
                  <c:v>5.1E-5</c:v>
                </c:pt>
                <c:pt idx="301">
                  <c:v>7.5476000000000001E-2</c:v>
                </c:pt>
                <c:pt idx="302">
                  <c:v>0.84166600000000003</c:v>
                </c:pt>
                <c:pt idx="303">
                  <c:v>0.27208700000000002</c:v>
                </c:pt>
                <c:pt idx="304">
                  <c:v>-8.1543000000000004E-2</c:v>
                </c:pt>
                <c:pt idx="305">
                  <c:v>0.18050099999999999</c:v>
                </c:pt>
                <c:pt idx="306">
                  <c:v>0.36113499999999998</c:v>
                </c:pt>
                <c:pt idx="307">
                  <c:v>0.34625600000000001</c:v>
                </c:pt>
                <c:pt idx="308">
                  <c:v>-0.43020700000000001</c:v>
                </c:pt>
                <c:pt idx="309">
                  <c:v>0.96273299999999995</c:v>
                </c:pt>
                <c:pt idx="310">
                  <c:v>-0.93127099999999996</c:v>
                </c:pt>
                <c:pt idx="311">
                  <c:v>-1.0241199999999999</c:v>
                </c:pt>
                <c:pt idx="312">
                  <c:v>0.88197999999999999</c:v>
                </c:pt>
                <c:pt idx="313">
                  <c:v>0.77238600000000002</c:v>
                </c:pt>
                <c:pt idx="314">
                  <c:v>-2.3793000000000002E-2</c:v>
                </c:pt>
                <c:pt idx="315">
                  <c:v>-0.43591099999999999</c:v>
                </c:pt>
                <c:pt idx="316">
                  <c:v>-0.28307599999999999</c:v>
                </c:pt>
                <c:pt idx="317">
                  <c:v>0.44659500000000002</c:v>
                </c:pt>
                <c:pt idx="318">
                  <c:v>-0.27408700000000003</c:v>
                </c:pt>
                <c:pt idx="319">
                  <c:v>0.55712600000000001</c:v>
                </c:pt>
                <c:pt idx="320">
                  <c:v>-0.46274999999999999</c:v>
                </c:pt>
                <c:pt idx="321">
                  <c:v>0.31009100000000001</c:v>
                </c:pt>
                <c:pt idx="322">
                  <c:v>-0.50471500000000002</c:v>
                </c:pt>
                <c:pt idx="323">
                  <c:v>-0.27408700000000003</c:v>
                </c:pt>
                <c:pt idx="324">
                  <c:v>0.298981</c:v>
                </c:pt>
                <c:pt idx="325">
                  <c:v>0.50705</c:v>
                </c:pt>
                <c:pt idx="326">
                  <c:v>0.38892599999999999</c:v>
                </c:pt>
                <c:pt idx="327">
                  <c:v>-0.93127099999999996</c:v>
                </c:pt>
                <c:pt idx="328">
                  <c:v>0.53218699999999997</c:v>
                </c:pt>
                <c:pt idx="329">
                  <c:v>0.15612200000000001</c:v>
                </c:pt>
                <c:pt idx="330">
                  <c:v>-0.43020700000000001</c:v>
                </c:pt>
                <c:pt idx="331">
                  <c:v>0.23550299999999999</c:v>
                </c:pt>
                <c:pt idx="332">
                  <c:v>-0.21854100000000001</c:v>
                </c:pt>
                <c:pt idx="333">
                  <c:v>-0.93127099999999996</c:v>
                </c:pt>
                <c:pt idx="334">
                  <c:v>-0.44344</c:v>
                </c:pt>
                <c:pt idx="335">
                  <c:v>0.47965600000000003</c:v>
                </c:pt>
                <c:pt idx="336">
                  <c:v>0.311921</c:v>
                </c:pt>
                <c:pt idx="337">
                  <c:v>0.56719299999999995</c:v>
                </c:pt>
                <c:pt idx="338">
                  <c:v>0.51718600000000003</c:v>
                </c:pt>
                <c:pt idx="339">
                  <c:v>-6.3908999999999994E-2</c:v>
                </c:pt>
                <c:pt idx="340">
                  <c:v>-2.6009999999999998E-2</c:v>
                </c:pt>
                <c:pt idx="341">
                  <c:v>-4.8420999999999999E-2</c:v>
                </c:pt>
                <c:pt idx="342">
                  <c:v>-0.45707599999999998</c:v>
                </c:pt>
                <c:pt idx="343">
                  <c:v>9.264E-2</c:v>
                </c:pt>
                <c:pt idx="344">
                  <c:v>-0.60046900000000003</c:v>
                </c:pt>
                <c:pt idx="345">
                  <c:v>-0.432342</c:v>
                </c:pt>
                <c:pt idx="346">
                  <c:v>-0.58846799999999999</c:v>
                </c:pt>
                <c:pt idx="347">
                  <c:v>-0.30667499999999998</c:v>
                </c:pt>
                <c:pt idx="348">
                  <c:v>0.29818</c:v>
                </c:pt>
                <c:pt idx="349">
                  <c:v>0.14144300000000001</c:v>
                </c:pt>
                <c:pt idx="350">
                  <c:v>0.23550299999999999</c:v>
                </c:pt>
                <c:pt idx="351">
                  <c:v>0.76182099999999997</c:v>
                </c:pt>
                <c:pt idx="352">
                  <c:v>-0.57952999999999999</c:v>
                </c:pt>
                <c:pt idx="353">
                  <c:v>-0.432342</c:v>
                </c:pt>
                <c:pt idx="354">
                  <c:v>-0.108932</c:v>
                </c:pt>
                <c:pt idx="355">
                  <c:v>-0.30667499999999998</c:v>
                </c:pt>
                <c:pt idx="356">
                  <c:v>-6.3908999999999994E-2</c:v>
                </c:pt>
                <c:pt idx="357">
                  <c:v>0.17855399999999999</c:v>
                </c:pt>
                <c:pt idx="358">
                  <c:v>0.599742</c:v>
                </c:pt>
                <c:pt idx="359">
                  <c:v>6.3006000000000006E-2</c:v>
                </c:pt>
                <c:pt idx="360">
                  <c:v>0.21760699999999999</c:v>
                </c:pt>
                <c:pt idx="361">
                  <c:v>0.265484</c:v>
                </c:pt>
                <c:pt idx="362">
                  <c:v>0.265484</c:v>
                </c:pt>
                <c:pt idx="363">
                  <c:v>0.96291099999999996</c:v>
                </c:pt>
                <c:pt idx="364">
                  <c:v>0.913103</c:v>
                </c:pt>
                <c:pt idx="365">
                  <c:v>-0.73045000000000004</c:v>
                </c:pt>
                <c:pt idx="366">
                  <c:v>1.1538200000000001</c:v>
                </c:pt>
                <c:pt idx="367">
                  <c:v>0.112716</c:v>
                </c:pt>
                <c:pt idx="368">
                  <c:v>0.88757600000000003</c:v>
                </c:pt>
                <c:pt idx="369">
                  <c:v>1.1538200000000001</c:v>
                </c:pt>
                <c:pt idx="370">
                  <c:v>1.2798700000000001</c:v>
                </c:pt>
                <c:pt idx="371">
                  <c:v>0.61299999999999999</c:v>
                </c:pt>
                <c:pt idx="372">
                  <c:v>1.02407</c:v>
                </c:pt>
                <c:pt idx="373">
                  <c:v>0.992753</c:v>
                </c:pt>
                <c:pt idx="374">
                  <c:v>0.55874800000000002</c:v>
                </c:pt>
                <c:pt idx="375">
                  <c:v>0.855684</c:v>
                </c:pt>
                <c:pt idx="376">
                  <c:v>0.76276900000000003</c:v>
                </c:pt>
                <c:pt idx="377">
                  <c:v>1.03535</c:v>
                </c:pt>
                <c:pt idx="378">
                  <c:v>0.96824600000000005</c:v>
                </c:pt>
                <c:pt idx="379">
                  <c:v>1.09029</c:v>
                </c:pt>
                <c:pt idx="380">
                  <c:v>1.04206</c:v>
                </c:pt>
                <c:pt idx="381">
                  <c:v>0.73941500000000004</c:v>
                </c:pt>
                <c:pt idx="382">
                  <c:v>0.83106999999999998</c:v>
                </c:pt>
                <c:pt idx="383">
                  <c:v>0.40704800000000002</c:v>
                </c:pt>
                <c:pt idx="384">
                  <c:v>0.85825499999999999</c:v>
                </c:pt>
                <c:pt idx="385">
                  <c:v>0.26211699999999999</c:v>
                </c:pt>
                <c:pt idx="386">
                  <c:v>1.02145</c:v>
                </c:pt>
                <c:pt idx="387">
                  <c:v>0.57015099999999996</c:v>
                </c:pt>
                <c:pt idx="388">
                  <c:v>0.96291099999999996</c:v>
                </c:pt>
                <c:pt idx="389">
                  <c:v>0.78743399999999997</c:v>
                </c:pt>
                <c:pt idx="390">
                  <c:v>0.72990200000000005</c:v>
                </c:pt>
                <c:pt idx="391">
                  <c:v>0.81978200000000001</c:v>
                </c:pt>
                <c:pt idx="392">
                  <c:v>0.66576999999999997</c:v>
                </c:pt>
                <c:pt idx="393">
                  <c:v>-5.9158000000000002E-2</c:v>
                </c:pt>
                <c:pt idx="394">
                  <c:v>0.57015099999999996</c:v>
                </c:pt>
                <c:pt idx="395">
                  <c:v>0.48007499999999997</c:v>
                </c:pt>
                <c:pt idx="396">
                  <c:v>1.1047</c:v>
                </c:pt>
                <c:pt idx="397">
                  <c:v>0.42302899999999999</c:v>
                </c:pt>
                <c:pt idx="398">
                  <c:v>0.31691999999999998</c:v>
                </c:pt>
                <c:pt idx="399">
                  <c:v>0.42302899999999999</c:v>
                </c:pt>
                <c:pt idx="400">
                  <c:v>0.24892300000000001</c:v>
                </c:pt>
                <c:pt idx="401">
                  <c:v>-0.59369300000000003</c:v>
                </c:pt>
                <c:pt idx="402">
                  <c:v>0.53915999999999997</c:v>
                </c:pt>
                <c:pt idx="403">
                  <c:v>0.24892300000000001</c:v>
                </c:pt>
                <c:pt idx="404">
                  <c:v>0.281032</c:v>
                </c:pt>
                <c:pt idx="405">
                  <c:v>0.96291099999999996</c:v>
                </c:pt>
                <c:pt idx="406">
                  <c:v>0.64594700000000005</c:v>
                </c:pt>
                <c:pt idx="407">
                  <c:v>0.86820200000000003</c:v>
                </c:pt>
                <c:pt idx="408">
                  <c:v>-5.9158000000000002E-2</c:v>
                </c:pt>
                <c:pt idx="409">
                  <c:v>1.0174000000000001</c:v>
                </c:pt>
                <c:pt idx="410">
                  <c:v>0.39015</c:v>
                </c:pt>
                <c:pt idx="411">
                  <c:v>-5.9158000000000002E-2</c:v>
                </c:pt>
                <c:pt idx="412">
                  <c:v>1.3419399999999999</c:v>
                </c:pt>
                <c:pt idx="413">
                  <c:v>1.0932500000000001</c:v>
                </c:pt>
                <c:pt idx="414">
                  <c:v>0.89801600000000004</c:v>
                </c:pt>
                <c:pt idx="415">
                  <c:v>-0.36695</c:v>
                </c:pt>
                <c:pt idx="416">
                  <c:v>0.65800199999999998</c:v>
                </c:pt>
                <c:pt idx="417">
                  <c:v>1.05423</c:v>
                </c:pt>
                <c:pt idx="418">
                  <c:v>0.94658600000000004</c:v>
                </c:pt>
                <c:pt idx="419">
                  <c:v>1.2219100000000001</c:v>
                </c:pt>
                <c:pt idx="420">
                  <c:v>-0.451125</c:v>
                </c:pt>
                <c:pt idx="421">
                  <c:v>-0.34364499999999998</c:v>
                </c:pt>
                <c:pt idx="422">
                  <c:v>1.1320300000000001</c:v>
                </c:pt>
                <c:pt idx="423">
                  <c:v>-1.189E-3</c:v>
                </c:pt>
                <c:pt idx="424">
                  <c:v>0.746726</c:v>
                </c:pt>
                <c:pt idx="425">
                  <c:v>0.746726</c:v>
                </c:pt>
                <c:pt idx="426">
                  <c:v>-0.36695</c:v>
                </c:pt>
                <c:pt idx="427">
                  <c:v>0.31749300000000003</c:v>
                </c:pt>
                <c:pt idx="428">
                  <c:v>0.31042900000000001</c:v>
                </c:pt>
                <c:pt idx="429">
                  <c:v>1.0469999999999999</c:v>
                </c:pt>
                <c:pt idx="430">
                  <c:v>0.79521900000000001</c:v>
                </c:pt>
                <c:pt idx="431">
                  <c:v>0.18717500000000001</c:v>
                </c:pt>
                <c:pt idx="432">
                  <c:v>0.79521900000000001</c:v>
                </c:pt>
                <c:pt idx="433">
                  <c:v>1.20001</c:v>
                </c:pt>
                <c:pt idx="434">
                  <c:v>-0.25421199999999999</c:v>
                </c:pt>
                <c:pt idx="435">
                  <c:v>0.687052</c:v>
                </c:pt>
                <c:pt idx="436">
                  <c:v>0.12517400000000001</c:v>
                </c:pt>
                <c:pt idx="437">
                  <c:v>1.20001</c:v>
                </c:pt>
                <c:pt idx="438">
                  <c:v>1.2103699999999999</c:v>
                </c:pt>
                <c:pt idx="439">
                  <c:v>1.12829</c:v>
                </c:pt>
                <c:pt idx="440">
                  <c:v>1.3763000000000001</c:v>
                </c:pt>
                <c:pt idx="441">
                  <c:v>1.3613</c:v>
                </c:pt>
                <c:pt idx="442">
                  <c:v>-0.39724100000000001</c:v>
                </c:pt>
                <c:pt idx="443">
                  <c:v>0.746726</c:v>
                </c:pt>
                <c:pt idx="444">
                  <c:v>0.70159199999999999</c:v>
                </c:pt>
                <c:pt idx="445">
                  <c:v>1.32338</c:v>
                </c:pt>
                <c:pt idx="446">
                  <c:v>0.82043699999999997</c:v>
                </c:pt>
                <c:pt idx="447">
                  <c:v>0.34404899999999999</c:v>
                </c:pt>
                <c:pt idx="448">
                  <c:v>0.462142</c:v>
                </c:pt>
                <c:pt idx="449">
                  <c:v>0.44867000000000001</c:v>
                </c:pt>
                <c:pt idx="450">
                  <c:v>0.74934599999999996</c:v>
                </c:pt>
                <c:pt idx="451">
                  <c:v>0.73562099999999997</c:v>
                </c:pt>
                <c:pt idx="452">
                  <c:v>0.35406700000000002</c:v>
                </c:pt>
                <c:pt idx="453">
                  <c:v>1.6070899999999999</c:v>
                </c:pt>
                <c:pt idx="454">
                  <c:v>3.0152999999999999E-2</c:v>
                </c:pt>
                <c:pt idx="455">
                  <c:v>0.43423600000000001</c:v>
                </c:pt>
                <c:pt idx="456">
                  <c:v>0.46871299999999999</c:v>
                </c:pt>
                <c:pt idx="457">
                  <c:v>0.46871299999999999</c:v>
                </c:pt>
                <c:pt idx="458">
                  <c:v>1.4574499999999999</c:v>
                </c:pt>
                <c:pt idx="459">
                  <c:v>0.73562099999999997</c:v>
                </c:pt>
                <c:pt idx="460">
                  <c:v>1.4860199999999999</c:v>
                </c:pt>
                <c:pt idx="461">
                  <c:v>0.37045800000000001</c:v>
                </c:pt>
                <c:pt idx="462">
                  <c:v>1.2235400000000001</c:v>
                </c:pt>
                <c:pt idx="463">
                  <c:v>0.53348300000000004</c:v>
                </c:pt>
                <c:pt idx="464">
                  <c:v>0.74934599999999996</c:v>
                </c:pt>
                <c:pt idx="465">
                  <c:v>0.55726200000000004</c:v>
                </c:pt>
                <c:pt idx="466">
                  <c:v>0.17927699999999999</c:v>
                </c:pt>
                <c:pt idx="467">
                  <c:v>0.82095899999999999</c:v>
                </c:pt>
                <c:pt idx="468">
                  <c:v>1.4574499999999999</c:v>
                </c:pt>
                <c:pt idx="469">
                  <c:v>1.4849000000000001</c:v>
                </c:pt>
                <c:pt idx="470">
                  <c:v>0.82043699999999997</c:v>
                </c:pt>
                <c:pt idx="471">
                  <c:v>1.08108</c:v>
                </c:pt>
                <c:pt idx="472">
                  <c:v>1.4849000000000001</c:v>
                </c:pt>
                <c:pt idx="473">
                  <c:v>0.55726200000000004</c:v>
                </c:pt>
                <c:pt idx="474">
                  <c:v>3.0152999999999999E-2</c:v>
                </c:pt>
                <c:pt idx="475">
                  <c:v>0.99781399999999998</c:v>
                </c:pt>
                <c:pt idx="476">
                  <c:v>0.89043499999999998</c:v>
                </c:pt>
                <c:pt idx="477">
                  <c:v>0.462142</c:v>
                </c:pt>
                <c:pt idx="478">
                  <c:v>1.1974199999999999</c:v>
                </c:pt>
                <c:pt idx="479">
                  <c:v>1.3690500000000001</c:v>
                </c:pt>
                <c:pt idx="480">
                  <c:v>1.3522700000000001</c:v>
                </c:pt>
                <c:pt idx="481">
                  <c:v>1.4574499999999999</c:v>
                </c:pt>
                <c:pt idx="482">
                  <c:v>0.55726200000000004</c:v>
                </c:pt>
                <c:pt idx="483">
                  <c:v>1.28379</c:v>
                </c:pt>
                <c:pt idx="484">
                  <c:v>1.1226799999999999</c:v>
                </c:pt>
                <c:pt idx="485">
                  <c:v>0.32683800000000002</c:v>
                </c:pt>
                <c:pt idx="486">
                  <c:v>0.75489200000000001</c:v>
                </c:pt>
                <c:pt idx="487">
                  <c:v>0.227075</c:v>
                </c:pt>
                <c:pt idx="488">
                  <c:v>0.55726200000000004</c:v>
                </c:pt>
                <c:pt idx="489">
                  <c:v>0.80413000000000001</c:v>
                </c:pt>
                <c:pt idx="490">
                  <c:v>0.41572999999999999</c:v>
                </c:pt>
                <c:pt idx="491">
                  <c:v>0.49651899999999999</c:v>
                </c:pt>
                <c:pt idx="492">
                  <c:v>0.28340700000000002</c:v>
                </c:pt>
                <c:pt idx="493">
                  <c:v>0.53522999999999998</c:v>
                </c:pt>
                <c:pt idx="494">
                  <c:v>0.33795599999999998</c:v>
                </c:pt>
                <c:pt idx="495">
                  <c:v>4.6716000000000001E-2</c:v>
                </c:pt>
                <c:pt idx="496">
                  <c:v>0.66113200000000005</c:v>
                </c:pt>
                <c:pt idx="497">
                  <c:v>1.234E-2</c:v>
                </c:pt>
                <c:pt idx="498">
                  <c:v>0.33769100000000002</c:v>
                </c:pt>
                <c:pt idx="499">
                  <c:v>0.96607399999999999</c:v>
                </c:pt>
                <c:pt idx="500">
                  <c:v>0.29733500000000002</c:v>
                </c:pt>
                <c:pt idx="501">
                  <c:v>0.17696100000000001</c:v>
                </c:pt>
                <c:pt idx="502">
                  <c:v>0.80591299999999999</c:v>
                </c:pt>
                <c:pt idx="503">
                  <c:v>0.190695</c:v>
                </c:pt>
                <c:pt idx="504">
                  <c:v>0.97804800000000003</c:v>
                </c:pt>
                <c:pt idx="505">
                  <c:v>0.910999</c:v>
                </c:pt>
                <c:pt idx="506">
                  <c:v>0.32803500000000002</c:v>
                </c:pt>
                <c:pt idx="507">
                  <c:v>0.53522999999999998</c:v>
                </c:pt>
                <c:pt idx="508">
                  <c:v>4.6716000000000001E-2</c:v>
                </c:pt>
                <c:pt idx="509">
                  <c:v>1.11389</c:v>
                </c:pt>
                <c:pt idx="510">
                  <c:v>5.6827000000000003E-2</c:v>
                </c:pt>
                <c:pt idx="511">
                  <c:v>0.83982299999999999</c:v>
                </c:pt>
                <c:pt idx="512">
                  <c:v>1.234E-2</c:v>
                </c:pt>
                <c:pt idx="513">
                  <c:v>0.73841000000000001</c:v>
                </c:pt>
                <c:pt idx="514">
                  <c:v>0.60154700000000005</c:v>
                </c:pt>
                <c:pt idx="515">
                  <c:v>0.33416899999999999</c:v>
                </c:pt>
                <c:pt idx="516">
                  <c:v>4.6929999999999999E-2</c:v>
                </c:pt>
                <c:pt idx="517">
                  <c:v>-0.24076500000000001</c:v>
                </c:pt>
                <c:pt idx="518">
                  <c:v>-0.48754700000000001</c:v>
                </c:pt>
                <c:pt idx="519">
                  <c:v>0.17554800000000001</c:v>
                </c:pt>
                <c:pt idx="520">
                  <c:v>-0.38836599999999999</c:v>
                </c:pt>
                <c:pt idx="521">
                  <c:v>1.0380799999999999</c:v>
                </c:pt>
                <c:pt idx="522">
                  <c:v>-0.82240400000000002</c:v>
                </c:pt>
                <c:pt idx="523">
                  <c:v>-1.19112</c:v>
                </c:pt>
                <c:pt idx="524">
                  <c:v>-1.21394</c:v>
                </c:pt>
                <c:pt idx="525">
                  <c:v>3.5075000000000002E-2</c:v>
                </c:pt>
                <c:pt idx="526">
                  <c:v>-0.63873400000000002</c:v>
                </c:pt>
                <c:pt idx="527">
                  <c:v>-5.8590999999999997E-2</c:v>
                </c:pt>
                <c:pt idx="528">
                  <c:v>-1.2158199999999999</c:v>
                </c:pt>
                <c:pt idx="529">
                  <c:v>-0.56736299999999995</c:v>
                </c:pt>
                <c:pt idx="530">
                  <c:v>-0.50423799999999996</c:v>
                </c:pt>
                <c:pt idx="531">
                  <c:v>-0.82240400000000002</c:v>
                </c:pt>
                <c:pt idx="532">
                  <c:v>-0.976024</c:v>
                </c:pt>
                <c:pt idx="533">
                  <c:v>-0.63873400000000002</c:v>
                </c:pt>
                <c:pt idx="534">
                  <c:v>-0.37762600000000002</c:v>
                </c:pt>
                <c:pt idx="535">
                  <c:v>-0.56736299999999995</c:v>
                </c:pt>
                <c:pt idx="536">
                  <c:v>-0.31476900000000002</c:v>
                </c:pt>
                <c:pt idx="537">
                  <c:v>-0.80181999999999998</c:v>
                </c:pt>
                <c:pt idx="538">
                  <c:v>-0.63873400000000002</c:v>
                </c:pt>
                <c:pt idx="539">
                  <c:v>-5.8590999999999997E-2</c:v>
                </c:pt>
                <c:pt idx="540">
                  <c:v>-0.82240400000000002</c:v>
                </c:pt>
                <c:pt idx="541">
                  <c:v>-0.80753299999999995</c:v>
                </c:pt>
                <c:pt idx="542">
                  <c:v>-0.83838100000000004</c:v>
                </c:pt>
                <c:pt idx="543">
                  <c:v>-0.79378300000000002</c:v>
                </c:pt>
                <c:pt idx="544">
                  <c:v>-0.55622199999999999</c:v>
                </c:pt>
                <c:pt idx="545">
                  <c:v>2.3838000000000002E-2</c:v>
                </c:pt>
                <c:pt idx="546">
                  <c:v>-1.19112</c:v>
                </c:pt>
                <c:pt idx="547">
                  <c:v>-0.74747600000000003</c:v>
                </c:pt>
                <c:pt idx="548">
                  <c:v>-0.86454699999999995</c:v>
                </c:pt>
                <c:pt idx="549">
                  <c:v>-0.97880400000000001</c:v>
                </c:pt>
                <c:pt idx="550">
                  <c:v>-0.88433499999999998</c:v>
                </c:pt>
                <c:pt idx="551">
                  <c:v>-0.33563399999999999</c:v>
                </c:pt>
                <c:pt idx="552">
                  <c:v>-0.59528000000000003</c:v>
                </c:pt>
                <c:pt idx="553">
                  <c:v>-0.61992400000000003</c:v>
                </c:pt>
                <c:pt idx="554">
                  <c:v>-1.03851</c:v>
                </c:pt>
                <c:pt idx="555">
                  <c:v>-0.59528000000000003</c:v>
                </c:pt>
                <c:pt idx="556">
                  <c:v>-0.87951900000000005</c:v>
                </c:pt>
                <c:pt idx="557">
                  <c:v>-0.75897999999999999</c:v>
                </c:pt>
                <c:pt idx="558">
                  <c:v>-1.02597</c:v>
                </c:pt>
                <c:pt idx="559">
                  <c:v>-0.76222100000000004</c:v>
                </c:pt>
                <c:pt idx="560">
                  <c:v>-0.65040200000000004</c:v>
                </c:pt>
                <c:pt idx="561">
                  <c:v>-0.74510200000000004</c:v>
                </c:pt>
                <c:pt idx="562">
                  <c:v>-0.19062799999999999</c:v>
                </c:pt>
                <c:pt idx="563">
                  <c:v>-0.60043500000000005</c:v>
                </c:pt>
                <c:pt idx="564">
                  <c:v>-1.04514</c:v>
                </c:pt>
                <c:pt idx="565">
                  <c:v>-1.2700100000000001</c:v>
                </c:pt>
                <c:pt idx="566">
                  <c:v>-0.60043500000000005</c:v>
                </c:pt>
                <c:pt idx="567">
                  <c:v>-0.75897999999999999</c:v>
                </c:pt>
                <c:pt idx="568">
                  <c:v>-1.1856</c:v>
                </c:pt>
                <c:pt idx="569">
                  <c:v>-1.0708200000000001</c:v>
                </c:pt>
                <c:pt idx="570">
                  <c:v>-0.86454699999999995</c:v>
                </c:pt>
                <c:pt idx="571">
                  <c:v>-0.45044499999999998</c:v>
                </c:pt>
                <c:pt idx="572">
                  <c:v>-0.87786200000000003</c:v>
                </c:pt>
                <c:pt idx="573">
                  <c:v>-0.90995999999999999</c:v>
                </c:pt>
                <c:pt idx="574">
                  <c:v>-1.1856</c:v>
                </c:pt>
                <c:pt idx="575">
                  <c:v>-0.53451099999999996</c:v>
                </c:pt>
                <c:pt idx="576">
                  <c:v>-0.74007400000000001</c:v>
                </c:pt>
                <c:pt idx="577">
                  <c:v>-0.59528000000000003</c:v>
                </c:pt>
                <c:pt idx="578">
                  <c:v>-0.59528000000000003</c:v>
                </c:pt>
                <c:pt idx="579">
                  <c:v>-1.11334</c:v>
                </c:pt>
                <c:pt idx="580">
                  <c:v>-0.65040200000000004</c:v>
                </c:pt>
                <c:pt idx="581">
                  <c:v>-0.53912300000000002</c:v>
                </c:pt>
                <c:pt idx="582">
                  <c:v>-8.9925000000000005E-2</c:v>
                </c:pt>
                <c:pt idx="583">
                  <c:v>-0.60043500000000005</c:v>
                </c:pt>
                <c:pt idx="584">
                  <c:v>-0.127995</c:v>
                </c:pt>
                <c:pt idx="585">
                  <c:v>-0.76222100000000004</c:v>
                </c:pt>
                <c:pt idx="586">
                  <c:v>-1.0055700000000001</c:v>
                </c:pt>
                <c:pt idx="587">
                  <c:v>-0.81112099999999998</c:v>
                </c:pt>
                <c:pt idx="588">
                  <c:v>-0.57933299999999999</c:v>
                </c:pt>
                <c:pt idx="589">
                  <c:v>-1.1865399999999999</c:v>
                </c:pt>
                <c:pt idx="590">
                  <c:v>-1.1155600000000001</c:v>
                </c:pt>
                <c:pt idx="591">
                  <c:v>-0.70655100000000004</c:v>
                </c:pt>
                <c:pt idx="592">
                  <c:v>-1.04714</c:v>
                </c:pt>
                <c:pt idx="593">
                  <c:v>-1.14225</c:v>
                </c:pt>
                <c:pt idx="594">
                  <c:v>-1.1860900000000001</c:v>
                </c:pt>
                <c:pt idx="595">
                  <c:v>-1.1074999999999999</c:v>
                </c:pt>
                <c:pt idx="596">
                  <c:v>-1.12317</c:v>
                </c:pt>
                <c:pt idx="597">
                  <c:v>-0.83255100000000004</c:v>
                </c:pt>
                <c:pt idx="598">
                  <c:v>-0.87829100000000004</c:v>
                </c:pt>
                <c:pt idx="599">
                  <c:v>-1.3523000000000001</c:v>
                </c:pt>
                <c:pt idx="600">
                  <c:v>-1.0449200000000001</c:v>
                </c:pt>
                <c:pt idx="601">
                  <c:v>-1.1860900000000001</c:v>
                </c:pt>
                <c:pt idx="602">
                  <c:v>-0.915991</c:v>
                </c:pt>
                <c:pt idx="603">
                  <c:v>-0.84886899999999998</c:v>
                </c:pt>
                <c:pt idx="604">
                  <c:v>-1.18296</c:v>
                </c:pt>
                <c:pt idx="605">
                  <c:v>-1.00817</c:v>
                </c:pt>
                <c:pt idx="606">
                  <c:v>-1.2332000000000001</c:v>
                </c:pt>
                <c:pt idx="607">
                  <c:v>-0.96774899999999997</c:v>
                </c:pt>
                <c:pt idx="608">
                  <c:v>-0.73512</c:v>
                </c:pt>
                <c:pt idx="609">
                  <c:v>-0.73278500000000002</c:v>
                </c:pt>
                <c:pt idx="610">
                  <c:v>-0.66611500000000001</c:v>
                </c:pt>
                <c:pt idx="611">
                  <c:v>-0.82972999999999997</c:v>
                </c:pt>
                <c:pt idx="612">
                  <c:v>-0.68089</c:v>
                </c:pt>
                <c:pt idx="613">
                  <c:v>-0.45593099999999998</c:v>
                </c:pt>
                <c:pt idx="614">
                  <c:v>-0.85049699999999995</c:v>
                </c:pt>
                <c:pt idx="615">
                  <c:v>-1.2921100000000001</c:v>
                </c:pt>
                <c:pt idx="616">
                  <c:v>-0.85163299999999997</c:v>
                </c:pt>
                <c:pt idx="617">
                  <c:v>-0.84886899999999998</c:v>
                </c:pt>
                <c:pt idx="618">
                  <c:v>-0.96774899999999997</c:v>
                </c:pt>
                <c:pt idx="619">
                  <c:v>-0.53451099999999996</c:v>
                </c:pt>
                <c:pt idx="620">
                  <c:v>-0.37752799999999997</c:v>
                </c:pt>
                <c:pt idx="621">
                  <c:v>-1.65327</c:v>
                </c:pt>
                <c:pt idx="622">
                  <c:v>-1.35141</c:v>
                </c:pt>
                <c:pt idx="623">
                  <c:v>-1.35141</c:v>
                </c:pt>
                <c:pt idx="624">
                  <c:v>-0.59273600000000004</c:v>
                </c:pt>
                <c:pt idx="625">
                  <c:v>-1.55124</c:v>
                </c:pt>
                <c:pt idx="626">
                  <c:v>-1.1043799999999999</c:v>
                </c:pt>
                <c:pt idx="627">
                  <c:v>-1.30599</c:v>
                </c:pt>
                <c:pt idx="628">
                  <c:v>-1.0929800000000001</c:v>
                </c:pt>
                <c:pt idx="629">
                  <c:v>-0.70154300000000003</c:v>
                </c:pt>
                <c:pt idx="630">
                  <c:v>-0.49072399999999999</c:v>
                </c:pt>
                <c:pt idx="631">
                  <c:v>-1.075</c:v>
                </c:pt>
                <c:pt idx="632">
                  <c:v>-1.4082699999999999</c:v>
                </c:pt>
                <c:pt idx="633">
                  <c:v>-0.84770100000000004</c:v>
                </c:pt>
                <c:pt idx="634">
                  <c:v>-0.70154300000000003</c:v>
                </c:pt>
                <c:pt idx="635">
                  <c:v>-1.1126799999999999</c:v>
                </c:pt>
                <c:pt idx="636">
                  <c:v>-0.801481</c:v>
                </c:pt>
                <c:pt idx="637">
                  <c:v>-1.10775</c:v>
                </c:pt>
                <c:pt idx="638">
                  <c:v>-1.0177700000000001</c:v>
                </c:pt>
                <c:pt idx="639">
                  <c:v>-1.2198599999999999</c:v>
                </c:pt>
                <c:pt idx="640">
                  <c:v>-1.20651</c:v>
                </c:pt>
                <c:pt idx="641">
                  <c:v>-1.0759300000000001</c:v>
                </c:pt>
                <c:pt idx="642">
                  <c:v>-0.91871000000000003</c:v>
                </c:pt>
                <c:pt idx="643">
                  <c:v>-1.0177700000000001</c:v>
                </c:pt>
                <c:pt idx="644">
                  <c:v>-1.30488</c:v>
                </c:pt>
                <c:pt idx="645">
                  <c:v>0.15772</c:v>
                </c:pt>
                <c:pt idx="646">
                  <c:v>-1.5353399999999999</c:v>
                </c:pt>
                <c:pt idx="647">
                  <c:v>-1.0678099999999999</c:v>
                </c:pt>
                <c:pt idx="648">
                  <c:v>-0.83927200000000002</c:v>
                </c:pt>
                <c:pt idx="649">
                  <c:v>-0.32841999999999999</c:v>
                </c:pt>
                <c:pt idx="650">
                  <c:v>-1.1917800000000001</c:v>
                </c:pt>
                <c:pt idx="651">
                  <c:v>-6.6948999999999995E-2</c:v>
                </c:pt>
                <c:pt idx="652">
                  <c:v>8.3360000000000004E-2</c:v>
                </c:pt>
                <c:pt idx="653">
                  <c:v>-0.92655600000000005</c:v>
                </c:pt>
                <c:pt idx="654">
                  <c:v>-8.9508000000000004E-2</c:v>
                </c:pt>
                <c:pt idx="655">
                  <c:v>0.27575</c:v>
                </c:pt>
                <c:pt idx="656">
                  <c:v>-0.92655600000000005</c:v>
                </c:pt>
                <c:pt idx="657">
                  <c:v>0.45359100000000002</c:v>
                </c:pt>
                <c:pt idx="658">
                  <c:v>-1.06989</c:v>
                </c:pt>
                <c:pt idx="659">
                  <c:v>-0.92655600000000005</c:v>
                </c:pt>
                <c:pt idx="660">
                  <c:v>-0.33126499999999998</c:v>
                </c:pt>
                <c:pt idx="661">
                  <c:v>-0.11386400000000001</c:v>
                </c:pt>
                <c:pt idx="662">
                  <c:v>0.20092399999999999</c:v>
                </c:pt>
                <c:pt idx="663">
                  <c:v>-1.12941</c:v>
                </c:pt>
                <c:pt idx="664">
                  <c:v>-0.76827599999999996</c:v>
                </c:pt>
                <c:pt idx="665">
                  <c:v>0.14813999999999999</c:v>
                </c:pt>
                <c:pt idx="666">
                  <c:v>0.20092399999999999</c:v>
                </c:pt>
                <c:pt idx="667">
                  <c:v>-1.0006900000000001</c:v>
                </c:pt>
                <c:pt idx="668">
                  <c:v>-0.76443899999999998</c:v>
                </c:pt>
                <c:pt idx="669">
                  <c:v>-0.394598</c:v>
                </c:pt>
                <c:pt idx="670">
                  <c:v>-0.33126499999999998</c:v>
                </c:pt>
                <c:pt idx="671">
                  <c:v>-1.35141</c:v>
                </c:pt>
                <c:pt idx="672">
                  <c:v>-1.1917800000000001</c:v>
                </c:pt>
                <c:pt idx="673">
                  <c:v>0.29243999999999998</c:v>
                </c:pt>
                <c:pt idx="674">
                  <c:v>0.46053500000000003</c:v>
                </c:pt>
                <c:pt idx="675">
                  <c:v>0.45359100000000002</c:v>
                </c:pt>
                <c:pt idx="676">
                  <c:v>0.21748100000000001</c:v>
                </c:pt>
                <c:pt idx="677">
                  <c:v>3.9001000000000001E-2</c:v>
                </c:pt>
                <c:pt idx="678">
                  <c:v>-0.199069</c:v>
                </c:pt>
                <c:pt idx="679">
                  <c:v>-0.75375700000000001</c:v>
                </c:pt>
                <c:pt idx="680">
                  <c:v>-0.96267199999999997</c:v>
                </c:pt>
                <c:pt idx="681">
                  <c:v>0.13877400000000001</c:v>
                </c:pt>
                <c:pt idx="682">
                  <c:v>-0.33870400000000001</c:v>
                </c:pt>
                <c:pt idx="683">
                  <c:v>0.50896399999999997</c:v>
                </c:pt>
                <c:pt idx="684">
                  <c:v>0.62268100000000004</c:v>
                </c:pt>
                <c:pt idx="685">
                  <c:v>0.43329000000000001</c:v>
                </c:pt>
                <c:pt idx="686">
                  <c:v>-1.07847</c:v>
                </c:pt>
                <c:pt idx="687">
                  <c:v>-0.75375700000000001</c:v>
                </c:pt>
                <c:pt idx="688">
                  <c:v>-0.143982</c:v>
                </c:pt>
                <c:pt idx="689">
                  <c:v>0.45311000000000001</c:v>
                </c:pt>
                <c:pt idx="690">
                  <c:v>-0.25211600000000001</c:v>
                </c:pt>
                <c:pt idx="691">
                  <c:v>-0.68906199999999995</c:v>
                </c:pt>
                <c:pt idx="692">
                  <c:v>0.64031700000000003</c:v>
                </c:pt>
                <c:pt idx="693">
                  <c:v>-0.457924</c:v>
                </c:pt>
                <c:pt idx="694">
                  <c:v>0.145929</c:v>
                </c:pt>
                <c:pt idx="695">
                  <c:v>0.53743399999999997</c:v>
                </c:pt>
                <c:pt idx="696">
                  <c:v>-0.457924</c:v>
                </c:pt>
                <c:pt idx="697">
                  <c:v>-0.25424099999999999</c:v>
                </c:pt>
                <c:pt idx="698">
                  <c:v>0.25999899999999998</c:v>
                </c:pt>
                <c:pt idx="699">
                  <c:v>0.34140900000000002</c:v>
                </c:pt>
                <c:pt idx="700">
                  <c:v>0.63558000000000003</c:v>
                </c:pt>
                <c:pt idx="701">
                  <c:v>0.12898699999999999</c:v>
                </c:pt>
                <c:pt idx="702">
                  <c:v>-0.68906199999999995</c:v>
                </c:pt>
                <c:pt idx="703">
                  <c:v>0.25836199999999998</c:v>
                </c:pt>
                <c:pt idx="704">
                  <c:v>0.45224300000000001</c:v>
                </c:pt>
                <c:pt idx="705">
                  <c:v>0.380104</c:v>
                </c:pt>
                <c:pt idx="706">
                  <c:v>0.42953400000000003</c:v>
                </c:pt>
                <c:pt idx="707">
                  <c:v>-0.37619000000000002</c:v>
                </c:pt>
                <c:pt idx="708">
                  <c:v>7.0417999999999994E-2</c:v>
                </c:pt>
                <c:pt idx="709">
                  <c:v>1.1831E-2</c:v>
                </c:pt>
                <c:pt idx="710">
                  <c:v>-0.166828</c:v>
                </c:pt>
                <c:pt idx="711">
                  <c:v>1.1831E-2</c:v>
                </c:pt>
                <c:pt idx="712">
                  <c:v>-0.60042200000000001</c:v>
                </c:pt>
                <c:pt idx="713">
                  <c:v>0.67436700000000005</c:v>
                </c:pt>
                <c:pt idx="714">
                  <c:v>8.9606000000000005E-2</c:v>
                </c:pt>
                <c:pt idx="715">
                  <c:v>-0.52604799999999996</c:v>
                </c:pt>
                <c:pt idx="716">
                  <c:v>0.25461400000000001</c:v>
                </c:pt>
                <c:pt idx="717">
                  <c:v>0.52803</c:v>
                </c:pt>
                <c:pt idx="718">
                  <c:v>0.67436700000000005</c:v>
                </c:pt>
                <c:pt idx="719">
                  <c:v>-4.4977999999999997E-2</c:v>
                </c:pt>
                <c:pt idx="720">
                  <c:v>0.52337500000000003</c:v>
                </c:pt>
                <c:pt idx="721">
                  <c:v>0.14736099999999999</c:v>
                </c:pt>
                <c:pt idx="722">
                  <c:v>-0.77653499999999998</c:v>
                </c:pt>
                <c:pt idx="723">
                  <c:v>-0.32908500000000002</c:v>
                </c:pt>
                <c:pt idx="724">
                  <c:v>5.1E-5</c:v>
                </c:pt>
                <c:pt idx="725">
                  <c:v>-9.3920000000000003E-2</c:v>
                </c:pt>
                <c:pt idx="726">
                  <c:v>0.338783</c:v>
                </c:pt>
                <c:pt idx="727">
                  <c:v>-0.500641</c:v>
                </c:pt>
                <c:pt idx="728">
                  <c:v>2.8157000000000001E-2</c:v>
                </c:pt>
                <c:pt idx="729">
                  <c:v>5.1E-5</c:v>
                </c:pt>
                <c:pt idx="730">
                  <c:v>0.35608400000000001</c:v>
                </c:pt>
                <c:pt idx="731">
                  <c:v>-3.9411000000000002E-2</c:v>
                </c:pt>
                <c:pt idx="732">
                  <c:v>0.59771600000000003</c:v>
                </c:pt>
                <c:pt idx="733">
                  <c:v>-0.102779</c:v>
                </c:pt>
                <c:pt idx="734">
                  <c:v>-1.04375</c:v>
                </c:pt>
                <c:pt idx="735">
                  <c:v>0.66275700000000004</c:v>
                </c:pt>
                <c:pt idx="736">
                  <c:v>0.55423299999999998</c:v>
                </c:pt>
                <c:pt idx="737">
                  <c:v>0.61547499999999999</c:v>
                </c:pt>
                <c:pt idx="738">
                  <c:v>-3.9411000000000002E-2</c:v>
                </c:pt>
                <c:pt idx="739">
                  <c:v>-6.2195E-2</c:v>
                </c:pt>
                <c:pt idx="740">
                  <c:v>0.22566</c:v>
                </c:pt>
                <c:pt idx="741">
                  <c:v>0.120555</c:v>
                </c:pt>
                <c:pt idx="742">
                  <c:v>2.8157000000000001E-2</c:v>
                </c:pt>
                <c:pt idx="743">
                  <c:v>0.52765600000000001</c:v>
                </c:pt>
                <c:pt idx="744">
                  <c:v>0.81402200000000002</c:v>
                </c:pt>
                <c:pt idx="745">
                  <c:v>2.8157000000000001E-2</c:v>
                </c:pt>
                <c:pt idx="746">
                  <c:v>0.338783</c:v>
                </c:pt>
                <c:pt idx="747">
                  <c:v>-4.2133999999999998E-2</c:v>
                </c:pt>
                <c:pt idx="748">
                  <c:v>7.9534999999999995E-2</c:v>
                </c:pt>
                <c:pt idx="749">
                  <c:v>0.86760800000000005</c:v>
                </c:pt>
                <c:pt idx="750">
                  <c:v>0.451878</c:v>
                </c:pt>
                <c:pt idx="751">
                  <c:v>0.97894999999999999</c:v>
                </c:pt>
                <c:pt idx="752">
                  <c:v>-0.34834999999999999</c:v>
                </c:pt>
                <c:pt idx="753">
                  <c:v>0.57697500000000002</c:v>
                </c:pt>
                <c:pt idx="754">
                  <c:v>0.86760800000000005</c:v>
                </c:pt>
                <c:pt idx="755">
                  <c:v>2.8157000000000001E-2</c:v>
                </c:pt>
                <c:pt idx="756">
                  <c:v>7.9534999999999995E-2</c:v>
                </c:pt>
                <c:pt idx="757">
                  <c:v>-8.2760000000000004E-3</c:v>
                </c:pt>
                <c:pt idx="758">
                  <c:v>-1.24308</c:v>
                </c:pt>
                <c:pt idx="759">
                  <c:v>0.35256100000000001</c:v>
                </c:pt>
                <c:pt idx="760">
                  <c:v>-0.12795400000000001</c:v>
                </c:pt>
                <c:pt idx="761">
                  <c:v>0.72805500000000001</c:v>
                </c:pt>
                <c:pt idx="762">
                  <c:v>0.456932</c:v>
                </c:pt>
                <c:pt idx="763">
                  <c:v>0.29099900000000001</c:v>
                </c:pt>
                <c:pt idx="764">
                  <c:v>0.13487499999999999</c:v>
                </c:pt>
                <c:pt idx="765">
                  <c:v>0.66265200000000002</c:v>
                </c:pt>
                <c:pt idx="766">
                  <c:v>0.45863900000000002</c:v>
                </c:pt>
                <c:pt idx="767">
                  <c:v>-0.156418</c:v>
                </c:pt>
                <c:pt idx="768">
                  <c:v>-0.13886799999999999</c:v>
                </c:pt>
                <c:pt idx="769">
                  <c:v>-0.144924</c:v>
                </c:pt>
                <c:pt idx="770">
                  <c:v>0.64433300000000004</c:v>
                </c:pt>
                <c:pt idx="771">
                  <c:v>0.62623200000000001</c:v>
                </c:pt>
                <c:pt idx="772">
                  <c:v>0.35692499999999999</c:v>
                </c:pt>
                <c:pt idx="773">
                  <c:v>0.223997</c:v>
                </c:pt>
                <c:pt idx="774">
                  <c:v>0.13469200000000001</c:v>
                </c:pt>
                <c:pt idx="775">
                  <c:v>-5.0566E-2</c:v>
                </c:pt>
                <c:pt idx="776">
                  <c:v>0.72281099999999998</c:v>
                </c:pt>
                <c:pt idx="777">
                  <c:v>0.49254900000000001</c:v>
                </c:pt>
                <c:pt idx="778">
                  <c:v>0.256386</c:v>
                </c:pt>
                <c:pt idx="779">
                  <c:v>0.62623200000000001</c:v>
                </c:pt>
                <c:pt idx="780">
                  <c:v>0.16264600000000001</c:v>
                </c:pt>
                <c:pt idx="781">
                  <c:v>6.0963000000000003E-2</c:v>
                </c:pt>
                <c:pt idx="782">
                  <c:v>-7.5911000000000006E-2</c:v>
                </c:pt>
                <c:pt idx="783">
                  <c:v>0.39417600000000003</c:v>
                </c:pt>
                <c:pt idx="784">
                  <c:v>-2.3695000000000001E-2</c:v>
                </c:pt>
                <c:pt idx="785">
                  <c:v>3.4119999999999998E-2</c:v>
                </c:pt>
                <c:pt idx="786">
                  <c:v>-0.71543199999999996</c:v>
                </c:pt>
                <c:pt idx="787">
                  <c:v>-0.19415099999999999</c:v>
                </c:pt>
                <c:pt idx="788">
                  <c:v>3.4119999999999998E-2</c:v>
                </c:pt>
                <c:pt idx="789">
                  <c:v>-0.130941</c:v>
                </c:pt>
                <c:pt idx="790">
                  <c:v>-0.81624799999999997</c:v>
                </c:pt>
                <c:pt idx="791">
                  <c:v>-0.115277</c:v>
                </c:pt>
                <c:pt idx="792">
                  <c:v>0.221584</c:v>
                </c:pt>
                <c:pt idx="793">
                  <c:v>0.90501900000000002</c:v>
                </c:pt>
                <c:pt idx="794">
                  <c:v>-0.23105500000000001</c:v>
                </c:pt>
                <c:pt idx="795">
                  <c:v>-0.200127</c:v>
                </c:pt>
                <c:pt idx="796">
                  <c:v>0.70626699999999998</c:v>
                </c:pt>
                <c:pt idx="797">
                  <c:v>1.00813</c:v>
                </c:pt>
                <c:pt idx="798">
                  <c:v>0.89957500000000001</c:v>
                </c:pt>
                <c:pt idx="799">
                  <c:v>1.0253399999999999</c:v>
                </c:pt>
                <c:pt idx="800">
                  <c:v>0.18907399999999999</c:v>
                </c:pt>
                <c:pt idx="801">
                  <c:v>0.341111</c:v>
                </c:pt>
                <c:pt idx="802">
                  <c:v>-0.38960899999999998</c:v>
                </c:pt>
                <c:pt idx="803">
                  <c:v>0.55501900000000004</c:v>
                </c:pt>
                <c:pt idx="804">
                  <c:v>-2.7789000000000001E-2</c:v>
                </c:pt>
                <c:pt idx="805">
                  <c:v>0.341111</c:v>
                </c:pt>
                <c:pt idx="806">
                  <c:v>0.55501900000000004</c:v>
                </c:pt>
                <c:pt idx="807">
                  <c:v>-0.38960899999999998</c:v>
                </c:pt>
                <c:pt idx="808">
                  <c:v>0.16037599999999999</c:v>
                </c:pt>
                <c:pt idx="809">
                  <c:v>0.28840100000000002</c:v>
                </c:pt>
                <c:pt idx="810">
                  <c:v>0.50316700000000003</c:v>
                </c:pt>
                <c:pt idx="811">
                  <c:v>0.194324</c:v>
                </c:pt>
                <c:pt idx="812">
                  <c:v>0.35442499999999999</c:v>
                </c:pt>
                <c:pt idx="813">
                  <c:v>0.21760699999999999</c:v>
                </c:pt>
                <c:pt idx="814">
                  <c:v>0.55240500000000003</c:v>
                </c:pt>
                <c:pt idx="815">
                  <c:v>0.70413300000000001</c:v>
                </c:pt>
                <c:pt idx="816">
                  <c:v>0.194324</c:v>
                </c:pt>
                <c:pt idx="817">
                  <c:v>1.0253399999999999</c:v>
                </c:pt>
                <c:pt idx="818">
                  <c:v>-0.54733299999999996</c:v>
                </c:pt>
                <c:pt idx="819">
                  <c:v>0.66038799999999998</c:v>
                </c:pt>
                <c:pt idx="820">
                  <c:v>0.45807599999999998</c:v>
                </c:pt>
                <c:pt idx="821">
                  <c:v>0.59361200000000003</c:v>
                </c:pt>
                <c:pt idx="822">
                  <c:v>0.16037599999999999</c:v>
                </c:pt>
                <c:pt idx="823">
                  <c:v>-0.55033900000000002</c:v>
                </c:pt>
                <c:pt idx="824">
                  <c:v>-0.54099200000000003</c:v>
                </c:pt>
                <c:pt idx="825">
                  <c:v>-0.75203500000000001</c:v>
                </c:pt>
                <c:pt idx="826">
                  <c:v>-0.32469599999999998</c:v>
                </c:pt>
                <c:pt idx="827">
                  <c:v>-0.32469599999999998</c:v>
                </c:pt>
                <c:pt idx="828">
                  <c:v>1.28142</c:v>
                </c:pt>
                <c:pt idx="829">
                  <c:v>0.47812399999999999</c:v>
                </c:pt>
                <c:pt idx="830">
                  <c:v>0.78743399999999997</c:v>
                </c:pt>
                <c:pt idx="831">
                  <c:v>-1.0854000000000001E-2</c:v>
                </c:pt>
                <c:pt idx="832">
                  <c:v>-9.6135999999999999E-2</c:v>
                </c:pt>
                <c:pt idx="833">
                  <c:v>-0.220161</c:v>
                </c:pt>
                <c:pt idx="834">
                  <c:v>-0.19418099999999999</c:v>
                </c:pt>
                <c:pt idx="835">
                  <c:v>0.44404199999999999</c:v>
                </c:pt>
                <c:pt idx="836">
                  <c:v>0.62351800000000002</c:v>
                </c:pt>
                <c:pt idx="837">
                  <c:v>0.46219900000000003</c:v>
                </c:pt>
                <c:pt idx="838">
                  <c:v>0.66917099999999996</c:v>
                </c:pt>
                <c:pt idx="839">
                  <c:v>-0.49535899999999999</c:v>
                </c:pt>
                <c:pt idx="840">
                  <c:v>0.61720600000000003</c:v>
                </c:pt>
                <c:pt idx="841">
                  <c:v>-0.42921599999999999</c:v>
                </c:pt>
                <c:pt idx="842">
                  <c:v>0.72633999999999999</c:v>
                </c:pt>
                <c:pt idx="843">
                  <c:v>-0.29141</c:v>
                </c:pt>
                <c:pt idx="844">
                  <c:v>0.19492999999999999</c:v>
                </c:pt>
                <c:pt idx="845">
                  <c:v>0.35389999999999999</c:v>
                </c:pt>
                <c:pt idx="846">
                  <c:v>0.21287500000000001</c:v>
                </c:pt>
                <c:pt idx="847">
                  <c:v>-0.87515100000000001</c:v>
                </c:pt>
                <c:pt idx="848">
                  <c:v>-1.61893</c:v>
                </c:pt>
                <c:pt idx="849">
                  <c:v>0.547879</c:v>
                </c:pt>
                <c:pt idx="850">
                  <c:v>-1.61893</c:v>
                </c:pt>
                <c:pt idx="851">
                  <c:v>0.547879</c:v>
                </c:pt>
                <c:pt idx="852">
                  <c:v>0.62383699999999997</c:v>
                </c:pt>
                <c:pt idx="853">
                  <c:v>0.17971200000000001</c:v>
                </c:pt>
                <c:pt idx="854">
                  <c:v>-0.64895700000000001</c:v>
                </c:pt>
                <c:pt idx="855">
                  <c:v>0.58585699999999996</c:v>
                </c:pt>
                <c:pt idx="856">
                  <c:v>1.8292999999999999</c:v>
                </c:pt>
                <c:pt idx="857">
                  <c:v>0.86138599999999999</c:v>
                </c:pt>
                <c:pt idx="858">
                  <c:v>0.79925100000000004</c:v>
                </c:pt>
                <c:pt idx="859">
                  <c:v>-0.83190600000000003</c:v>
                </c:pt>
                <c:pt idx="860">
                  <c:v>0.18717500000000001</c:v>
                </c:pt>
                <c:pt idx="861">
                  <c:v>0.17858099999999999</c:v>
                </c:pt>
                <c:pt idx="862">
                  <c:v>-2.4777E-2</c:v>
                </c:pt>
                <c:pt idx="863">
                  <c:v>0.60797299999999999</c:v>
                </c:pt>
                <c:pt idx="864">
                  <c:v>-0.62336000000000003</c:v>
                </c:pt>
                <c:pt idx="865">
                  <c:v>0.58585699999999996</c:v>
                </c:pt>
                <c:pt idx="866">
                  <c:v>0.41523900000000002</c:v>
                </c:pt>
                <c:pt idx="867">
                  <c:v>1.0769899999999999</c:v>
                </c:pt>
                <c:pt idx="868">
                  <c:v>0.53043600000000002</c:v>
                </c:pt>
                <c:pt idx="869">
                  <c:v>0.46212700000000001</c:v>
                </c:pt>
                <c:pt idx="870">
                  <c:v>1.22933</c:v>
                </c:pt>
                <c:pt idx="871">
                  <c:v>0.40389399999999998</c:v>
                </c:pt>
                <c:pt idx="872">
                  <c:v>1.9278900000000001</c:v>
                </c:pt>
                <c:pt idx="873">
                  <c:v>0.53251899999999996</c:v>
                </c:pt>
                <c:pt idx="874">
                  <c:v>1.22542</c:v>
                </c:pt>
                <c:pt idx="875">
                  <c:v>0.18084500000000001</c:v>
                </c:pt>
                <c:pt idx="876">
                  <c:v>0.90259800000000001</c:v>
                </c:pt>
                <c:pt idx="877">
                  <c:v>6.6039E-2</c:v>
                </c:pt>
                <c:pt idx="878">
                  <c:v>0.82095899999999999</c:v>
                </c:pt>
                <c:pt idx="879">
                  <c:v>1.1415</c:v>
                </c:pt>
                <c:pt idx="880">
                  <c:v>1.9278900000000001</c:v>
                </c:pt>
                <c:pt idx="881">
                  <c:v>-1.0924400000000001</c:v>
                </c:pt>
                <c:pt idx="882">
                  <c:v>0.21931800000000001</c:v>
                </c:pt>
                <c:pt idx="883">
                  <c:v>0.34338800000000003</c:v>
                </c:pt>
                <c:pt idx="884">
                  <c:v>1.25925</c:v>
                </c:pt>
                <c:pt idx="885">
                  <c:v>0.68678300000000003</c:v>
                </c:pt>
                <c:pt idx="886">
                  <c:v>0.84196199999999999</c:v>
                </c:pt>
                <c:pt idx="887">
                  <c:v>0.46298400000000001</c:v>
                </c:pt>
                <c:pt idx="888">
                  <c:v>0.84154300000000004</c:v>
                </c:pt>
                <c:pt idx="889">
                  <c:v>1.23996</c:v>
                </c:pt>
                <c:pt idx="890">
                  <c:v>1.60117</c:v>
                </c:pt>
                <c:pt idx="891">
                  <c:v>0.28950799999999999</c:v>
                </c:pt>
                <c:pt idx="892">
                  <c:v>1.3297699999999999</c:v>
                </c:pt>
                <c:pt idx="893">
                  <c:v>0.93597300000000005</c:v>
                </c:pt>
                <c:pt idx="894">
                  <c:v>-2.1048999999999998E-2</c:v>
                </c:pt>
                <c:pt idx="895">
                  <c:v>0.64170700000000003</c:v>
                </c:pt>
                <c:pt idx="896">
                  <c:v>1.30715</c:v>
                </c:pt>
                <c:pt idx="897">
                  <c:v>1.0768</c:v>
                </c:pt>
                <c:pt idx="898">
                  <c:v>-0.38223699999999999</c:v>
                </c:pt>
                <c:pt idx="899">
                  <c:v>-0.612151</c:v>
                </c:pt>
                <c:pt idx="900">
                  <c:v>0.95940199999999998</c:v>
                </c:pt>
                <c:pt idx="901">
                  <c:v>0.67220299999999999</c:v>
                </c:pt>
                <c:pt idx="902">
                  <c:v>0.73402500000000004</c:v>
                </c:pt>
                <c:pt idx="903">
                  <c:v>-1.00352</c:v>
                </c:pt>
                <c:pt idx="904">
                  <c:v>0.64170700000000003</c:v>
                </c:pt>
                <c:pt idx="905">
                  <c:v>-0.55140400000000001</c:v>
                </c:pt>
                <c:pt idx="906">
                  <c:v>1.12317</c:v>
                </c:pt>
                <c:pt idx="907">
                  <c:v>0.11268499999999999</c:v>
                </c:pt>
                <c:pt idx="908">
                  <c:v>0.35153499999999999</c:v>
                </c:pt>
                <c:pt idx="909">
                  <c:v>-0.55140400000000001</c:v>
                </c:pt>
                <c:pt idx="910">
                  <c:v>1.3246</c:v>
                </c:pt>
                <c:pt idx="911">
                  <c:v>0.39842100000000003</c:v>
                </c:pt>
                <c:pt idx="912">
                  <c:v>-0.51217199999999996</c:v>
                </c:pt>
                <c:pt idx="913">
                  <c:v>-8.7206000000000006E-2</c:v>
                </c:pt>
                <c:pt idx="914">
                  <c:v>1.30715</c:v>
                </c:pt>
                <c:pt idx="915">
                  <c:v>-0.57447700000000002</c:v>
                </c:pt>
                <c:pt idx="916">
                  <c:v>0.35153499999999999</c:v>
                </c:pt>
                <c:pt idx="917">
                  <c:v>-0.53010800000000002</c:v>
                </c:pt>
                <c:pt idx="918">
                  <c:v>0.40798400000000001</c:v>
                </c:pt>
                <c:pt idx="919">
                  <c:v>0.44830500000000001</c:v>
                </c:pt>
                <c:pt idx="920">
                  <c:v>0.64170700000000003</c:v>
                </c:pt>
                <c:pt idx="921">
                  <c:v>-0.57447700000000002</c:v>
                </c:pt>
                <c:pt idx="922">
                  <c:v>-2.1048999999999998E-2</c:v>
                </c:pt>
                <c:pt idx="923">
                  <c:v>-0.12139900000000001</c:v>
                </c:pt>
                <c:pt idx="924">
                  <c:v>-0.12139900000000001</c:v>
                </c:pt>
                <c:pt idx="925">
                  <c:v>0.48502499999999998</c:v>
                </c:pt>
                <c:pt idx="926">
                  <c:v>0.49886799999999998</c:v>
                </c:pt>
                <c:pt idx="927">
                  <c:v>-0.38223699999999999</c:v>
                </c:pt>
                <c:pt idx="928">
                  <c:v>0.16920099999999999</c:v>
                </c:pt>
                <c:pt idx="929">
                  <c:v>-0.67919200000000002</c:v>
                </c:pt>
                <c:pt idx="930">
                  <c:v>-1.36222</c:v>
                </c:pt>
                <c:pt idx="931">
                  <c:v>-0.12139900000000001</c:v>
                </c:pt>
                <c:pt idx="932">
                  <c:v>-0.54561499999999996</c:v>
                </c:pt>
                <c:pt idx="933">
                  <c:v>0.99655800000000005</c:v>
                </c:pt>
                <c:pt idx="934">
                  <c:v>-1.2541500000000001</c:v>
                </c:pt>
                <c:pt idx="935">
                  <c:v>-0.67919200000000002</c:v>
                </c:pt>
                <c:pt idx="936">
                  <c:v>0.64142200000000005</c:v>
                </c:pt>
                <c:pt idx="937">
                  <c:v>-0.173704</c:v>
                </c:pt>
                <c:pt idx="938">
                  <c:v>0.392208</c:v>
                </c:pt>
                <c:pt idx="939">
                  <c:v>-0.57393000000000005</c:v>
                </c:pt>
                <c:pt idx="940">
                  <c:v>-0.243752</c:v>
                </c:pt>
                <c:pt idx="941">
                  <c:v>-1.3057799999999999</c:v>
                </c:pt>
                <c:pt idx="942">
                  <c:v>1.03302</c:v>
                </c:pt>
                <c:pt idx="943">
                  <c:v>-0.12139900000000001</c:v>
                </c:pt>
                <c:pt idx="944">
                  <c:v>0.12354999999999999</c:v>
                </c:pt>
                <c:pt idx="945">
                  <c:v>-0.256884</c:v>
                </c:pt>
                <c:pt idx="946">
                  <c:v>-0.99582700000000002</c:v>
                </c:pt>
                <c:pt idx="947">
                  <c:v>-1.27962</c:v>
                </c:pt>
                <c:pt idx="948">
                  <c:v>-1.36368</c:v>
                </c:pt>
                <c:pt idx="949">
                  <c:v>-2.0251100000000002</c:v>
                </c:pt>
                <c:pt idx="950">
                  <c:v>-1.65168</c:v>
                </c:pt>
                <c:pt idx="951">
                  <c:v>-1.6707700000000001</c:v>
                </c:pt>
                <c:pt idx="952">
                  <c:v>-1.65168</c:v>
                </c:pt>
                <c:pt idx="953">
                  <c:v>-1.5988</c:v>
                </c:pt>
                <c:pt idx="954">
                  <c:v>-1.65168</c:v>
                </c:pt>
                <c:pt idx="955">
                  <c:v>-0.44060500000000002</c:v>
                </c:pt>
                <c:pt idx="956">
                  <c:v>-1.4392799999999999</c:v>
                </c:pt>
                <c:pt idx="957">
                  <c:v>-0.69098000000000004</c:v>
                </c:pt>
                <c:pt idx="958">
                  <c:v>-1.2241</c:v>
                </c:pt>
                <c:pt idx="959">
                  <c:v>-1.2342900000000001</c:v>
                </c:pt>
                <c:pt idx="960">
                  <c:v>-0.82421699999999998</c:v>
                </c:pt>
                <c:pt idx="961">
                  <c:v>-1.1143400000000001</c:v>
                </c:pt>
                <c:pt idx="962">
                  <c:v>0.22226399999999999</c:v>
                </c:pt>
                <c:pt idx="963">
                  <c:v>-1.1143400000000001</c:v>
                </c:pt>
                <c:pt idx="964">
                  <c:v>-1.2024600000000001</c:v>
                </c:pt>
                <c:pt idx="965">
                  <c:v>-1.0173300000000001</c:v>
                </c:pt>
                <c:pt idx="966">
                  <c:v>-1.18726</c:v>
                </c:pt>
                <c:pt idx="967">
                  <c:v>-1.1984300000000001</c:v>
                </c:pt>
                <c:pt idx="968">
                  <c:v>-0.60360800000000003</c:v>
                </c:pt>
                <c:pt idx="969">
                  <c:v>-1.0390600000000001</c:v>
                </c:pt>
                <c:pt idx="970">
                  <c:v>-0.83172599999999997</c:v>
                </c:pt>
                <c:pt idx="971">
                  <c:v>-1.2206900000000001</c:v>
                </c:pt>
                <c:pt idx="972">
                  <c:v>-1.89385</c:v>
                </c:pt>
                <c:pt idx="973">
                  <c:v>-1.0879399999999999</c:v>
                </c:pt>
                <c:pt idx="974">
                  <c:v>-2.6138699999999999</c:v>
                </c:pt>
                <c:pt idx="975">
                  <c:v>-1.60782</c:v>
                </c:pt>
                <c:pt idx="976">
                  <c:v>-1.7262500000000001</c:v>
                </c:pt>
                <c:pt idx="977">
                  <c:v>-1.56887</c:v>
                </c:pt>
                <c:pt idx="978">
                  <c:v>-2.0832999999999999</c:v>
                </c:pt>
                <c:pt idx="979">
                  <c:v>-1.7200500000000001</c:v>
                </c:pt>
                <c:pt idx="980">
                  <c:v>-2.0832999999999999</c:v>
                </c:pt>
                <c:pt idx="981">
                  <c:v>-1.0879399999999999</c:v>
                </c:pt>
                <c:pt idx="982">
                  <c:v>-2.2088100000000002</c:v>
                </c:pt>
                <c:pt idx="983">
                  <c:v>-2.0501399999999999</c:v>
                </c:pt>
                <c:pt idx="984">
                  <c:v>-1.66371</c:v>
                </c:pt>
                <c:pt idx="985">
                  <c:v>-2.06595</c:v>
                </c:pt>
                <c:pt idx="986">
                  <c:v>-2.2088100000000002</c:v>
                </c:pt>
                <c:pt idx="987">
                  <c:v>-1.6213900000000001</c:v>
                </c:pt>
                <c:pt idx="988">
                  <c:v>-2.2168399999999999</c:v>
                </c:pt>
                <c:pt idx="989">
                  <c:v>-1.7374000000000001</c:v>
                </c:pt>
                <c:pt idx="990">
                  <c:v>-1.6386000000000001</c:v>
                </c:pt>
                <c:pt idx="991">
                  <c:v>-1.7115899999999999</c:v>
                </c:pt>
                <c:pt idx="992">
                  <c:v>-1.4002399999999999</c:v>
                </c:pt>
                <c:pt idx="993">
                  <c:v>-1.99587</c:v>
                </c:pt>
                <c:pt idx="994">
                  <c:v>-1.4116200000000001</c:v>
                </c:pt>
                <c:pt idx="995">
                  <c:v>-1.9546300000000001</c:v>
                </c:pt>
                <c:pt idx="996">
                  <c:v>-0.87186799999999998</c:v>
                </c:pt>
                <c:pt idx="997">
                  <c:v>-2.3021400000000001</c:v>
                </c:pt>
                <c:pt idx="998">
                  <c:v>-1.5557099999999999</c:v>
                </c:pt>
                <c:pt idx="999">
                  <c:v>-1.0169699999999999</c:v>
                </c:pt>
                <c:pt idx="1000">
                  <c:v>-1.7741899999999999</c:v>
                </c:pt>
                <c:pt idx="1001">
                  <c:v>-2.1460300000000001</c:v>
                </c:pt>
                <c:pt idx="1002">
                  <c:v>-1.5557099999999999</c:v>
                </c:pt>
                <c:pt idx="1003">
                  <c:v>-1.6129500000000001</c:v>
                </c:pt>
                <c:pt idx="1004">
                  <c:v>-2.4914100000000001</c:v>
                </c:pt>
                <c:pt idx="1005">
                  <c:v>-1.8116399999999999</c:v>
                </c:pt>
                <c:pt idx="1006">
                  <c:v>-1.6503399999999999</c:v>
                </c:pt>
                <c:pt idx="1007">
                  <c:v>-1.6963600000000001</c:v>
                </c:pt>
                <c:pt idx="1008">
                  <c:v>-1.6194299999999999</c:v>
                </c:pt>
                <c:pt idx="1009">
                  <c:v>-1.0169699999999999</c:v>
                </c:pt>
                <c:pt idx="1010">
                  <c:v>-1.64497</c:v>
                </c:pt>
                <c:pt idx="1011">
                  <c:v>-1.6740900000000001</c:v>
                </c:pt>
                <c:pt idx="1012">
                  <c:v>-0.94982800000000001</c:v>
                </c:pt>
                <c:pt idx="1013">
                  <c:v>-1.55572</c:v>
                </c:pt>
                <c:pt idx="1014">
                  <c:v>-1.53271</c:v>
                </c:pt>
                <c:pt idx="1015">
                  <c:v>-1.90418</c:v>
                </c:pt>
                <c:pt idx="1016">
                  <c:v>-1.5001599999999999</c:v>
                </c:pt>
                <c:pt idx="1017">
                  <c:v>-1.3510200000000001</c:v>
                </c:pt>
                <c:pt idx="1018">
                  <c:v>-1.54817</c:v>
                </c:pt>
                <c:pt idx="1019">
                  <c:v>-1.8116399999999999</c:v>
                </c:pt>
                <c:pt idx="1020">
                  <c:v>-1.40378</c:v>
                </c:pt>
                <c:pt idx="1021">
                  <c:v>-2.0969500000000001</c:v>
                </c:pt>
                <c:pt idx="1022">
                  <c:v>-1.4119900000000001</c:v>
                </c:pt>
                <c:pt idx="1023">
                  <c:v>-1.40378</c:v>
                </c:pt>
                <c:pt idx="1024">
                  <c:v>-1.8720600000000001</c:v>
                </c:pt>
                <c:pt idx="1025">
                  <c:v>-1.4742900000000001</c:v>
                </c:pt>
                <c:pt idx="1026">
                  <c:v>-1.6129500000000001</c:v>
                </c:pt>
                <c:pt idx="1027">
                  <c:v>-1.16879</c:v>
                </c:pt>
                <c:pt idx="1028">
                  <c:v>-1.1835800000000001</c:v>
                </c:pt>
                <c:pt idx="1029">
                  <c:v>-1.4484300000000001</c:v>
                </c:pt>
                <c:pt idx="1030">
                  <c:v>-0.98176200000000002</c:v>
                </c:pt>
                <c:pt idx="1031">
                  <c:v>-0.77604300000000004</c:v>
                </c:pt>
                <c:pt idx="1032">
                  <c:v>-1.1992499999999999</c:v>
                </c:pt>
                <c:pt idx="1033">
                  <c:v>-1.26284</c:v>
                </c:pt>
                <c:pt idx="1034">
                  <c:v>-0.66225500000000004</c:v>
                </c:pt>
                <c:pt idx="1035">
                  <c:v>-0.80150399999999999</c:v>
                </c:pt>
                <c:pt idx="1036">
                  <c:v>-0.964812</c:v>
                </c:pt>
                <c:pt idx="1037">
                  <c:v>-1.10626</c:v>
                </c:pt>
                <c:pt idx="1038">
                  <c:v>-1.00749</c:v>
                </c:pt>
                <c:pt idx="1039">
                  <c:v>-1.03721</c:v>
                </c:pt>
                <c:pt idx="1040">
                  <c:v>-1.2695700000000001</c:v>
                </c:pt>
                <c:pt idx="1041">
                  <c:v>-1.26284</c:v>
                </c:pt>
                <c:pt idx="1042">
                  <c:v>-1.5225200000000001</c:v>
                </c:pt>
                <c:pt idx="1043">
                  <c:v>-1.75878</c:v>
                </c:pt>
                <c:pt idx="1044">
                  <c:v>-1.1304399999999999</c:v>
                </c:pt>
                <c:pt idx="1045">
                  <c:v>-1.41286</c:v>
                </c:pt>
                <c:pt idx="1046">
                  <c:v>-1.35642</c:v>
                </c:pt>
                <c:pt idx="1047">
                  <c:v>-1.16879</c:v>
                </c:pt>
                <c:pt idx="1048">
                  <c:v>-1.4819100000000001</c:v>
                </c:pt>
                <c:pt idx="1049">
                  <c:v>-1.0943000000000001</c:v>
                </c:pt>
                <c:pt idx="1050">
                  <c:v>-1.4819100000000001</c:v>
                </c:pt>
                <c:pt idx="1051">
                  <c:v>-1.00749</c:v>
                </c:pt>
                <c:pt idx="1052">
                  <c:v>-1.1819200000000001</c:v>
                </c:pt>
                <c:pt idx="1053">
                  <c:v>-1.2527900000000001</c:v>
                </c:pt>
                <c:pt idx="1054">
                  <c:v>-0.80150399999999999</c:v>
                </c:pt>
                <c:pt idx="1055">
                  <c:v>-1.1248499999999999</c:v>
                </c:pt>
                <c:pt idx="1056">
                  <c:v>-1.16879</c:v>
                </c:pt>
                <c:pt idx="1057">
                  <c:v>-1.2450000000000001</c:v>
                </c:pt>
                <c:pt idx="1058">
                  <c:v>-0.98176200000000002</c:v>
                </c:pt>
                <c:pt idx="1059">
                  <c:v>-1.20574</c:v>
                </c:pt>
                <c:pt idx="1060">
                  <c:v>-1.1304399999999999</c:v>
                </c:pt>
                <c:pt idx="1061">
                  <c:v>-1.0907899999999999</c:v>
                </c:pt>
                <c:pt idx="1062">
                  <c:v>-1.8586199999999999</c:v>
                </c:pt>
                <c:pt idx="1063">
                  <c:v>-1.2907500000000001</c:v>
                </c:pt>
                <c:pt idx="1064">
                  <c:v>-1.0770299999999999</c:v>
                </c:pt>
                <c:pt idx="1065">
                  <c:v>-1.70251</c:v>
                </c:pt>
                <c:pt idx="1066">
                  <c:v>-1.0066200000000001</c:v>
                </c:pt>
                <c:pt idx="1067">
                  <c:v>-1.0066200000000001</c:v>
                </c:pt>
                <c:pt idx="1068">
                  <c:v>-1.7370000000000001</c:v>
                </c:pt>
                <c:pt idx="1069">
                  <c:v>-1.4816199999999999</c:v>
                </c:pt>
                <c:pt idx="1070">
                  <c:v>-0.93205000000000005</c:v>
                </c:pt>
                <c:pt idx="1071">
                  <c:v>-1.3073699999999999</c:v>
                </c:pt>
                <c:pt idx="1072">
                  <c:v>-1.2907500000000001</c:v>
                </c:pt>
                <c:pt idx="1073">
                  <c:v>-0.93205000000000005</c:v>
                </c:pt>
                <c:pt idx="1074">
                  <c:v>-0.101899</c:v>
                </c:pt>
                <c:pt idx="1075">
                  <c:v>-1.0887100000000001</c:v>
                </c:pt>
                <c:pt idx="1076">
                  <c:v>-1.2856000000000001</c:v>
                </c:pt>
                <c:pt idx="1077">
                  <c:v>-1.0887100000000001</c:v>
                </c:pt>
                <c:pt idx="1078">
                  <c:v>-0.44137999999999999</c:v>
                </c:pt>
                <c:pt idx="1079">
                  <c:v>0.490234</c:v>
                </c:pt>
                <c:pt idx="1080">
                  <c:v>-1.4427399999999999</c:v>
                </c:pt>
                <c:pt idx="1081">
                  <c:v>-2.0160200000000001</c:v>
                </c:pt>
                <c:pt idx="1082">
                  <c:v>-0.55856700000000004</c:v>
                </c:pt>
                <c:pt idx="1083">
                  <c:v>-1.8588899999999999</c:v>
                </c:pt>
                <c:pt idx="1084">
                  <c:v>-1.6194500000000001</c:v>
                </c:pt>
                <c:pt idx="1085">
                  <c:v>-0.487174</c:v>
                </c:pt>
                <c:pt idx="1086">
                  <c:v>-1.6903600000000001</c:v>
                </c:pt>
                <c:pt idx="1087">
                  <c:v>-2.1641300000000001</c:v>
                </c:pt>
                <c:pt idx="1088">
                  <c:v>0.86618899999999999</c:v>
                </c:pt>
                <c:pt idx="1089">
                  <c:v>-1.8703799999999999</c:v>
                </c:pt>
                <c:pt idx="1090">
                  <c:v>-1.6214999999999999</c:v>
                </c:pt>
                <c:pt idx="1091">
                  <c:v>0.60108499999999998</c:v>
                </c:pt>
                <c:pt idx="1092">
                  <c:v>-1.30261</c:v>
                </c:pt>
                <c:pt idx="1093">
                  <c:v>-0.87805200000000005</c:v>
                </c:pt>
                <c:pt idx="1094">
                  <c:v>-1.6218699999999999</c:v>
                </c:pt>
                <c:pt idx="1095">
                  <c:v>-1.2265999999999999</c:v>
                </c:pt>
                <c:pt idx="1096">
                  <c:v>-1.30261</c:v>
                </c:pt>
                <c:pt idx="1097">
                  <c:v>-1.8755200000000001</c:v>
                </c:pt>
                <c:pt idx="1098">
                  <c:v>-1.27054</c:v>
                </c:pt>
                <c:pt idx="1099">
                  <c:v>-1.3488999999999999E-2</c:v>
                </c:pt>
                <c:pt idx="1100">
                  <c:v>-1.3162199999999999</c:v>
                </c:pt>
                <c:pt idx="1101">
                  <c:v>-1.40028</c:v>
                </c:pt>
                <c:pt idx="1102">
                  <c:v>-0.59527200000000002</c:v>
                </c:pt>
                <c:pt idx="1103">
                  <c:v>1.22871</c:v>
                </c:pt>
                <c:pt idx="1104">
                  <c:v>0.18879199999999999</c:v>
                </c:pt>
                <c:pt idx="1105">
                  <c:v>-1.5137499999999999</c:v>
                </c:pt>
                <c:pt idx="1106">
                  <c:v>-1.1144799999999999</c:v>
                </c:pt>
                <c:pt idx="1107">
                  <c:v>-0.83705399999999996</c:v>
                </c:pt>
                <c:pt idx="1108">
                  <c:v>1.22871</c:v>
                </c:pt>
                <c:pt idx="1109">
                  <c:v>-1.5137499999999999</c:v>
                </c:pt>
                <c:pt idx="1110">
                  <c:v>-0.87805200000000005</c:v>
                </c:pt>
                <c:pt idx="1111">
                  <c:v>-1.3363499999999999</c:v>
                </c:pt>
                <c:pt idx="1112">
                  <c:v>-1.1144799999999999</c:v>
                </c:pt>
                <c:pt idx="1113">
                  <c:v>-0.488535</c:v>
                </c:pt>
                <c:pt idx="1114">
                  <c:v>-0.94052999999999998</c:v>
                </c:pt>
                <c:pt idx="1115">
                  <c:v>0.17497399999999999</c:v>
                </c:pt>
                <c:pt idx="1116">
                  <c:v>0.72711199999999998</c:v>
                </c:pt>
                <c:pt idx="1117">
                  <c:v>-0.55905700000000003</c:v>
                </c:pt>
                <c:pt idx="1118">
                  <c:v>-1.27338</c:v>
                </c:pt>
                <c:pt idx="1119">
                  <c:v>-1.56626</c:v>
                </c:pt>
                <c:pt idx="1120">
                  <c:v>-1.03322</c:v>
                </c:pt>
                <c:pt idx="1121">
                  <c:v>-1.1128100000000001</c:v>
                </c:pt>
                <c:pt idx="1122">
                  <c:v>-0.39573000000000003</c:v>
                </c:pt>
                <c:pt idx="1123">
                  <c:v>1.03413</c:v>
                </c:pt>
                <c:pt idx="1124">
                  <c:v>-0.469503</c:v>
                </c:pt>
                <c:pt idx="1125">
                  <c:v>0.89916799999999997</c:v>
                </c:pt>
                <c:pt idx="1126">
                  <c:v>-1.21482</c:v>
                </c:pt>
                <c:pt idx="1127">
                  <c:v>0.52160300000000004</c:v>
                </c:pt>
                <c:pt idx="1128">
                  <c:v>1.18818</c:v>
                </c:pt>
                <c:pt idx="1129">
                  <c:v>-1.1081700000000001</c:v>
                </c:pt>
                <c:pt idx="1130">
                  <c:v>0.47350599999999998</c:v>
                </c:pt>
                <c:pt idx="1131">
                  <c:v>-1.3769899999999999</c:v>
                </c:pt>
                <c:pt idx="1132">
                  <c:v>-0.59454300000000004</c:v>
                </c:pt>
                <c:pt idx="1133">
                  <c:v>-1.0047900000000001</c:v>
                </c:pt>
                <c:pt idx="1134">
                  <c:v>-0.47434700000000002</c:v>
                </c:pt>
                <c:pt idx="1135">
                  <c:v>-0.67197899999999999</c:v>
                </c:pt>
                <c:pt idx="1136">
                  <c:v>-0.50104800000000005</c:v>
                </c:pt>
                <c:pt idx="1137">
                  <c:v>-1.1081700000000001</c:v>
                </c:pt>
                <c:pt idx="1138">
                  <c:v>0.38672699999999999</c:v>
                </c:pt>
                <c:pt idx="1139">
                  <c:v>-0.98146599999999995</c:v>
                </c:pt>
                <c:pt idx="1140">
                  <c:v>1.03413</c:v>
                </c:pt>
                <c:pt idx="1141">
                  <c:v>-1.36202</c:v>
                </c:pt>
                <c:pt idx="1142">
                  <c:v>-1.6308100000000001</c:v>
                </c:pt>
                <c:pt idx="1143">
                  <c:v>0.58055000000000001</c:v>
                </c:pt>
                <c:pt idx="1144">
                  <c:v>0.54584999999999995</c:v>
                </c:pt>
                <c:pt idx="1145">
                  <c:v>-0.70800099999999999</c:v>
                </c:pt>
                <c:pt idx="1146">
                  <c:v>-1.2302299999999999</c:v>
                </c:pt>
                <c:pt idx="1147">
                  <c:v>-1.2457100000000001</c:v>
                </c:pt>
                <c:pt idx="1148">
                  <c:v>0.47350599999999998</c:v>
                </c:pt>
                <c:pt idx="1149">
                  <c:v>-1.36202</c:v>
                </c:pt>
                <c:pt idx="1150">
                  <c:v>-1.0719000000000001</c:v>
                </c:pt>
                <c:pt idx="1151">
                  <c:v>-3.5553000000000001E-2</c:v>
                </c:pt>
                <c:pt idx="1152">
                  <c:v>-1.00206</c:v>
                </c:pt>
                <c:pt idx="1153">
                  <c:v>-0.33759099999999997</c:v>
                </c:pt>
                <c:pt idx="1154">
                  <c:v>-1.5815600000000001</c:v>
                </c:pt>
                <c:pt idx="1155">
                  <c:v>-0.54321399999999997</c:v>
                </c:pt>
                <c:pt idx="1156">
                  <c:v>0.256386</c:v>
                </c:pt>
                <c:pt idx="1157">
                  <c:v>-0.30940699999999999</c:v>
                </c:pt>
                <c:pt idx="1158">
                  <c:v>-0.73191300000000004</c:v>
                </c:pt>
                <c:pt idx="1159">
                  <c:v>0.89130799999999999</c:v>
                </c:pt>
                <c:pt idx="1160">
                  <c:v>-1.0610599999999999</c:v>
                </c:pt>
                <c:pt idx="1161">
                  <c:v>-0.59613700000000003</c:v>
                </c:pt>
                <c:pt idx="1162">
                  <c:v>-0.17066100000000001</c:v>
                </c:pt>
                <c:pt idx="1163">
                  <c:v>-1.0610599999999999</c:v>
                </c:pt>
                <c:pt idx="1164">
                  <c:v>-0.65318500000000002</c:v>
                </c:pt>
                <c:pt idx="1165">
                  <c:v>-1.03749</c:v>
                </c:pt>
                <c:pt idx="1166">
                  <c:v>-0.64550700000000005</c:v>
                </c:pt>
                <c:pt idx="1167">
                  <c:v>-1.1044700000000001</c:v>
                </c:pt>
                <c:pt idx="1168">
                  <c:v>0.68228699999999998</c:v>
                </c:pt>
                <c:pt idx="1169">
                  <c:v>-1.38706</c:v>
                </c:pt>
                <c:pt idx="1170">
                  <c:v>-1.32606</c:v>
                </c:pt>
                <c:pt idx="1171">
                  <c:v>0.21127899999999999</c:v>
                </c:pt>
                <c:pt idx="1172">
                  <c:v>-1.03749</c:v>
                </c:pt>
                <c:pt idx="1173">
                  <c:v>-0.39886500000000003</c:v>
                </c:pt>
                <c:pt idx="1174">
                  <c:v>-0.64243099999999997</c:v>
                </c:pt>
                <c:pt idx="1175">
                  <c:v>-0.74201700000000004</c:v>
                </c:pt>
                <c:pt idx="1176">
                  <c:v>0.74518300000000004</c:v>
                </c:pt>
                <c:pt idx="1177">
                  <c:v>-0.31196200000000002</c:v>
                </c:pt>
                <c:pt idx="1178">
                  <c:v>-1.1520900000000001</c:v>
                </c:pt>
                <c:pt idx="1179">
                  <c:v>-0.513266</c:v>
                </c:pt>
                <c:pt idx="1180">
                  <c:v>-8.1853999999999996E-2</c:v>
                </c:pt>
                <c:pt idx="1181">
                  <c:v>0.74518300000000004</c:v>
                </c:pt>
                <c:pt idx="1182">
                  <c:v>-0.78146300000000002</c:v>
                </c:pt>
                <c:pt idx="1183">
                  <c:v>0.36352200000000001</c:v>
                </c:pt>
                <c:pt idx="1184">
                  <c:v>-1.7065999999999999</c:v>
                </c:pt>
                <c:pt idx="1185">
                  <c:v>0.46011200000000002</c:v>
                </c:pt>
                <c:pt idx="1186">
                  <c:v>-1.30219</c:v>
                </c:pt>
                <c:pt idx="1187">
                  <c:v>-0.678674</c:v>
                </c:pt>
                <c:pt idx="1188">
                  <c:v>-0.96521100000000004</c:v>
                </c:pt>
                <c:pt idx="1189">
                  <c:v>-0.85985199999999995</c:v>
                </c:pt>
                <c:pt idx="1190">
                  <c:v>-0.38116</c:v>
                </c:pt>
                <c:pt idx="1191">
                  <c:v>-0.52905000000000002</c:v>
                </c:pt>
                <c:pt idx="1192">
                  <c:v>-1.1889000000000001</c:v>
                </c:pt>
                <c:pt idx="1193">
                  <c:v>-0.95189599999999996</c:v>
                </c:pt>
                <c:pt idx="1194">
                  <c:v>0.74518300000000004</c:v>
                </c:pt>
                <c:pt idx="1195">
                  <c:v>-0.15793099999999999</c:v>
                </c:pt>
                <c:pt idx="1196">
                  <c:v>0.36352200000000001</c:v>
                </c:pt>
                <c:pt idx="1197">
                  <c:v>0.52698500000000004</c:v>
                </c:pt>
                <c:pt idx="1198">
                  <c:v>-5.7835999999999999E-2</c:v>
                </c:pt>
                <c:pt idx="1199">
                  <c:v>-0.30536600000000003</c:v>
                </c:pt>
                <c:pt idx="1200">
                  <c:v>-1.0612999999999999</c:v>
                </c:pt>
                <c:pt idx="1201">
                  <c:v>0.59570299999999998</c:v>
                </c:pt>
                <c:pt idx="1202">
                  <c:v>-5.7835999999999999E-2</c:v>
                </c:pt>
                <c:pt idx="1203">
                  <c:v>-1.0549200000000001</c:v>
                </c:pt>
                <c:pt idx="1204">
                  <c:v>0.54789299999999996</c:v>
                </c:pt>
                <c:pt idx="1205">
                  <c:v>-0.60398300000000005</c:v>
                </c:pt>
                <c:pt idx="1206">
                  <c:v>-1.47136</c:v>
                </c:pt>
                <c:pt idx="1207">
                  <c:v>-0.97246500000000002</c:v>
                </c:pt>
                <c:pt idx="1208">
                  <c:v>-0.52905000000000002</c:v>
                </c:pt>
                <c:pt idx="1209">
                  <c:v>0.59570299999999998</c:v>
                </c:pt>
                <c:pt idx="1210">
                  <c:v>-1.1520900000000001</c:v>
                </c:pt>
                <c:pt idx="1211">
                  <c:v>0.22810900000000001</c:v>
                </c:pt>
                <c:pt idx="1212">
                  <c:v>-1.1228100000000001</c:v>
                </c:pt>
                <c:pt idx="1213">
                  <c:v>-1.0284899999999999</c:v>
                </c:pt>
                <c:pt idx="1214">
                  <c:v>-1.4379500000000001</c:v>
                </c:pt>
                <c:pt idx="1215">
                  <c:v>-1.5695399999999999</c:v>
                </c:pt>
                <c:pt idx="1216">
                  <c:v>-1.0691600000000001</c:v>
                </c:pt>
                <c:pt idx="1217">
                  <c:v>-1.2894300000000001</c:v>
                </c:pt>
                <c:pt idx="1218">
                  <c:v>-1.5488900000000001</c:v>
                </c:pt>
                <c:pt idx="1219">
                  <c:v>-1.5410200000000001</c:v>
                </c:pt>
                <c:pt idx="1220">
                  <c:v>-0.45449400000000001</c:v>
                </c:pt>
                <c:pt idx="1221">
                  <c:v>-0.72396199999999999</c:v>
                </c:pt>
                <c:pt idx="1222">
                  <c:v>-1.17045</c:v>
                </c:pt>
                <c:pt idx="1223">
                  <c:v>-1.20564</c:v>
                </c:pt>
                <c:pt idx="1224">
                  <c:v>0.206931</c:v>
                </c:pt>
                <c:pt idx="1225">
                  <c:v>-0.36697800000000003</c:v>
                </c:pt>
                <c:pt idx="1226">
                  <c:v>-1.13401</c:v>
                </c:pt>
                <c:pt idx="1227">
                  <c:v>-0.99705699999999997</c:v>
                </c:pt>
                <c:pt idx="1228">
                  <c:v>-1.2640199999999999</c:v>
                </c:pt>
                <c:pt idx="1229">
                  <c:v>-1.0284899999999999</c:v>
                </c:pt>
                <c:pt idx="1230">
                  <c:v>-1.5491299999999999</c:v>
                </c:pt>
                <c:pt idx="1231">
                  <c:v>-0.67608500000000005</c:v>
                </c:pt>
                <c:pt idx="1232">
                  <c:v>-1.5695399999999999</c:v>
                </c:pt>
                <c:pt idx="1233">
                  <c:v>-1.4452100000000001</c:v>
                </c:pt>
                <c:pt idx="1234">
                  <c:v>-0.70226</c:v>
                </c:pt>
                <c:pt idx="1235">
                  <c:v>0.64493599999999995</c:v>
                </c:pt>
                <c:pt idx="1236">
                  <c:v>1.03149</c:v>
                </c:pt>
                <c:pt idx="1237">
                  <c:v>-1.0327999999999999</c:v>
                </c:pt>
                <c:pt idx="1238">
                  <c:v>-0.51297899999999996</c:v>
                </c:pt>
                <c:pt idx="1239">
                  <c:v>-1.36256</c:v>
                </c:pt>
                <c:pt idx="1240">
                  <c:v>-0.70226</c:v>
                </c:pt>
                <c:pt idx="1241">
                  <c:v>0.85788500000000001</c:v>
                </c:pt>
                <c:pt idx="1242">
                  <c:v>-0.111985</c:v>
                </c:pt>
                <c:pt idx="1243">
                  <c:v>-1.0236000000000001</c:v>
                </c:pt>
                <c:pt idx="1244">
                  <c:v>-0.297902</c:v>
                </c:pt>
                <c:pt idx="1245">
                  <c:v>-1.3853200000000001</c:v>
                </c:pt>
                <c:pt idx="1246">
                  <c:v>-1.4775</c:v>
                </c:pt>
                <c:pt idx="1247">
                  <c:v>-1.1609100000000001</c:v>
                </c:pt>
                <c:pt idx="1248">
                  <c:v>-0.85215600000000002</c:v>
                </c:pt>
                <c:pt idx="1249">
                  <c:v>0.65863400000000005</c:v>
                </c:pt>
                <c:pt idx="1250">
                  <c:v>-0.75832900000000003</c:v>
                </c:pt>
                <c:pt idx="1251">
                  <c:v>9.4211000000000003E-2</c:v>
                </c:pt>
                <c:pt idx="1252">
                  <c:v>-0.94030000000000002</c:v>
                </c:pt>
                <c:pt idx="1253">
                  <c:v>-0.39571899999999999</c:v>
                </c:pt>
                <c:pt idx="1254">
                  <c:v>-1.0236000000000001</c:v>
                </c:pt>
                <c:pt idx="1255">
                  <c:v>-1.26326</c:v>
                </c:pt>
                <c:pt idx="1256">
                  <c:v>-0.89687099999999997</c:v>
                </c:pt>
                <c:pt idx="1257">
                  <c:v>-1.5352699999999999</c:v>
                </c:pt>
                <c:pt idx="1258">
                  <c:v>0.65863400000000005</c:v>
                </c:pt>
                <c:pt idx="1259">
                  <c:v>-0.63090900000000005</c:v>
                </c:pt>
                <c:pt idx="1260">
                  <c:v>0.65863400000000005</c:v>
                </c:pt>
                <c:pt idx="1261">
                  <c:v>-0.297902</c:v>
                </c:pt>
                <c:pt idx="1262">
                  <c:v>-1.1275500000000001</c:v>
                </c:pt>
                <c:pt idx="1263">
                  <c:v>-1.0691600000000001</c:v>
                </c:pt>
                <c:pt idx="1264">
                  <c:v>0.57335400000000003</c:v>
                </c:pt>
                <c:pt idx="1265">
                  <c:v>0.34297899999999998</c:v>
                </c:pt>
                <c:pt idx="1266">
                  <c:v>-1.1576500000000001</c:v>
                </c:pt>
                <c:pt idx="1267">
                  <c:v>-0.33689200000000002</c:v>
                </c:pt>
                <c:pt idx="1268">
                  <c:v>0.19827800000000001</c:v>
                </c:pt>
                <c:pt idx="1269">
                  <c:v>0.49216199999999999</c:v>
                </c:pt>
                <c:pt idx="1270">
                  <c:v>0.68320199999999998</c:v>
                </c:pt>
                <c:pt idx="1271">
                  <c:v>-0.72971200000000003</c:v>
                </c:pt>
                <c:pt idx="1272">
                  <c:v>0.649119</c:v>
                </c:pt>
                <c:pt idx="1273">
                  <c:v>-0.55283899999999997</c:v>
                </c:pt>
                <c:pt idx="1274">
                  <c:v>-0.33729100000000001</c:v>
                </c:pt>
                <c:pt idx="1275">
                  <c:v>-0.83822600000000003</c:v>
                </c:pt>
                <c:pt idx="1276">
                  <c:v>0.59558699999999998</c:v>
                </c:pt>
                <c:pt idx="1277">
                  <c:v>-0.85821099999999995</c:v>
                </c:pt>
                <c:pt idx="1278">
                  <c:v>0.26878600000000002</c:v>
                </c:pt>
                <c:pt idx="1279">
                  <c:v>0.72651100000000002</c:v>
                </c:pt>
                <c:pt idx="1280">
                  <c:v>4.9161999999999997E-2</c:v>
                </c:pt>
                <c:pt idx="1281">
                  <c:v>1.36208</c:v>
                </c:pt>
                <c:pt idx="1282">
                  <c:v>-0.87204999999999999</c:v>
                </c:pt>
                <c:pt idx="1283">
                  <c:v>0.47669899999999998</c:v>
                </c:pt>
                <c:pt idx="1284">
                  <c:v>-0.312338</c:v>
                </c:pt>
                <c:pt idx="1285">
                  <c:v>-0.33498</c:v>
                </c:pt>
                <c:pt idx="1286">
                  <c:v>-0.87204999999999999</c:v>
                </c:pt>
                <c:pt idx="1287">
                  <c:v>-3.4035000000000003E-2</c:v>
                </c:pt>
                <c:pt idx="1288">
                  <c:v>-0.14758099999999999</c:v>
                </c:pt>
                <c:pt idx="1289">
                  <c:v>1.1715</c:v>
                </c:pt>
                <c:pt idx="1290">
                  <c:v>0.460982</c:v>
                </c:pt>
                <c:pt idx="1291">
                  <c:v>-9.6159999999999995E-2</c:v>
                </c:pt>
                <c:pt idx="1292">
                  <c:v>0.42611900000000003</c:v>
                </c:pt>
                <c:pt idx="1293">
                  <c:v>0.91805099999999995</c:v>
                </c:pt>
                <c:pt idx="1294">
                  <c:v>-0.96985100000000002</c:v>
                </c:pt>
                <c:pt idx="1295">
                  <c:v>0.91805099999999995</c:v>
                </c:pt>
                <c:pt idx="1296">
                  <c:v>-0.61282099999999995</c:v>
                </c:pt>
                <c:pt idx="1297">
                  <c:v>1.03487</c:v>
                </c:pt>
                <c:pt idx="1298">
                  <c:v>-0.53601100000000002</c:v>
                </c:pt>
                <c:pt idx="1299">
                  <c:v>0.47669899999999998</c:v>
                </c:pt>
                <c:pt idx="1300">
                  <c:v>1.3706199999999999</c:v>
                </c:pt>
                <c:pt idx="1301">
                  <c:v>1.1715</c:v>
                </c:pt>
                <c:pt idx="1302">
                  <c:v>-9.8855999999999999E-2</c:v>
                </c:pt>
                <c:pt idx="1303">
                  <c:v>-0.89885199999999998</c:v>
                </c:pt>
                <c:pt idx="1304">
                  <c:v>-0.45057399999999997</c:v>
                </c:pt>
                <c:pt idx="1305">
                  <c:v>0.193712</c:v>
                </c:pt>
                <c:pt idx="1306">
                  <c:v>-0.137355</c:v>
                </c:pt>
                <c:pt idx="1307">
                  <c:v>-0.45057399999999997</c:v>
                </c:pt>
                <c:pt idx="1308">
                  <c:v>0.17091600000000001</c:v>
                </c:pt>
                <c:pt idx="1309">
                  <c:v>0.460982</c:v>
                </c:pt>
                <c:pt idx="1310">
                  <c:v>-0.76091399999999998</c:v>
                </c:pt>
                <c:pt idx="1311">
                  <c:v>0.60911800000000005</c:v>
                </c:pt>
                <c:pt idx="1312">
                  <c:v>-0.92058200000000001</c:v>
                </c:pt>
                <c:pt idx="1313">
                  <c:v>0.64567200000000002</c:v>
                </c:pt>
                <c:pt idx="1314">
                  <c:v>0.53104200000000001</c:v>
                </c:pt>
                <c:pt idx="1315">
                  <c:v>-0.29686600000000002</c:v>
                </c:pt>
                <c:pt idx="1316">
                  <c:v>-0.240537</c:v>
                </c:pt>
                <c:pt idx="1317">
                  <c:v>0.39816800000000002</c:v>
                </c:pt>
                <c:pt idx="1318">
                  <c:v>-0.51547699999999996</c:v>
                </c:pt>
                <c:pt idx="1319">
                  <c:v>-0.69711800000000002</c:v>
                </c:pt>
                <c:pt idx="1320">
                  <c:v>-0.39063999999999999</c:v>
                </c:pt>
                <c:pt idx="1321">
                  <c:v>-0.39063999999999999</c:v>
                </c:pt>
                <c:pt idx="1322">
                  <c:v>0.50493399999999999</c:v>
                </c:pt>
                <c:pt idx="1323">
                  <c:v>-0.81607399999999997</c:v>
                </c:pt>
                <c:pt idx="1324">
                  <c:v>-4.764E-3</c:v>
                </c:pt>
                <c:pt idx="1325">
                  <c:v>-0.77624700000000002</c:v>
                </c:pt>
                <c:pt idx="1326">
                  <c:v>-1.1569100000000001</c:v>
                </c:pt>
                <c:pt idx="1327">
                  <c:v>0.19550899999999999</c:v>
                </c:pt>
                <c:pt idx="1328">
                  <c:v>-1.27189</c:v>
                </c:pt>
                <c:pt idx="1329">
                  <c:v>-1.4133599999999999</c:v>
                </c:pt>
                <c:pt idx="1330">
                  <c:v>-3.3177999999999999E-2</c:v>
                </c:pt>
                <c:pt idx="1331">
                  <c:v>-0.96260900000000005</c:v>
                </c:pt>
                <c:pt idx="1332">
                  <c:v>-0.84945999999999999</c:v>
                </c:pt>
                <c:pt idx="1333">
                  <c:v>-1.14893</c:v>
                </c:pt>
                <c:pt idx="1334">
                  <c:v>-0.40821600000000002</c:v>
                </c:pt>
                <c:pt idx="1335">
                  <c:v>-0.51395800000000003</c:v>
                </c:pt>
                <c:pt idx="1336">
                  <c:v>-0.46918199999999999</c:v>
                </c:pt>
                <c:pt idx="1337">
                  <c:v>-1.6193</c:v>
                </c:pt>
                <c:pt idx="1338">
                  <c:v>-0.92786400000000002</c:v>
                </c:pt>
                <c:pt idx="1339">
                  <c:v>-1.39622</c:v>
                </c:pt>
                <c:pt idx="1340">
                  <c:v>-1.4133599999999999</c:v>
                </c:pt>
                <c:pt idx="1341">
                  <c:v>0.457565</c:v>
                </c:pt>
                <c:pt idx="1342">
                  <c:v>-1.6193</c:v>
                </c:pt>
                <c:pt idx="1343">
                  <c:v>-1.2642100000000001</c:v>
                </c:pt>
                <c:pt idx="1344">
                  <c:v>-0.79667699999999997</c:v>
                </c:pt>
                <c:pt idx="1345">
                  <c:v>-0.99384399999999995</c:v>
                </c:pt>
                <c:pt idx="1346">
                  <c:v>-0.349829</c:v>
                </c:pt>
                <c:pt idx="1347">
                  <c:v>-0.349829</c:v>
                </c:pt>
                <c:pt idx="1348">
                  <c:v>-0.429647</c:v>
                </c:pt>
                <c:pt idx="1349">
                  <c:v>-0.429647</c:v>
                </c:pt>
                <c:pt idx="1350">
                  <c:v>-0.57582800000000001</c:v>
                </c:pt>
                <c:pt idx="1351">
                  <c:v>-1.5406200000000001</c:v>
                </c:pt>
                <c:pt idx="1352">
                  <c:v>-1.4684299999999999</c:v>
                </c:pt>
                <c:pt idx="1353">
                  <c:v>-0.33484999999999998</c:v>
                </c:pt>
                <c:pt idx="1354">
                  <c:v>-0.113829</c:v>
                </c:pt>
                <c:pt idx="1355">
                  <c:v>-1.2370699999999999</c:v>
                </c:pt>
                <c:pt idx="1356">
                  <c:v>2.2887000000000001E-2</c:v>
                </c:pt>
                <c:pt idx="1357">
                  <c:v>-0.27167400000000003</c:v>
                </c:pt>
                <c:pt idx="1358">
                  <c:v>-3.9412999999999997E-2</c:v>
                </c:pt>
                <c:pt idx="1359">
                  <c:v>-1.7894699999999999</c:v>
                </c:pt>
                <c:pt idx="1360">
                  <c:v>-0.77158700000000002</c:v>
                </c:pt>
                <c:pt idx="1361">
                  <c:v>-1.0225200000000001</c:v>
                </c:pt>
                <c:pt idx="1362">
                  <c:v>-1.4891799999999999</c:v>
                </c:pt>
                <c:pt idx="1363">
                  <c:v>-0.87098299999999995</c:v>
                </c:pt>
                <c:pt idx="1364">
                  <c:v>-1.65785</c:v>
                </c:pt>
                <c:pt idx="1365">
                  <c:v>-0.42129299999999997</c:v>
                </c:pt>
                <c:pt idx="1366">
                  <c:v>-1.6400699999999999</c:v>
                </c:pt>
                <c:pt idx="1367">
                  <c:v>-0.16599</c:v>
                </c:pt>
                <c:pt idx="1368">
                  <c:v>-1.0669999999999999</c:v>
                </c:pt>
                <c:pt idx="1369">
                  <c:v>-1.7894699999999999</c:v>
                </c:pt>
                <c:pt idx="1370">
                  <c:v>-0.82730599999999999</c:v>
                </c:pt>
                <c:pt idx="1371">
                  <c:v>-4.8170000000000001E-3</c:v>
                </c:pt>
                <c:pt idx="1372">
                  <c:v>-1.2370699999999999</c:v>
                </c:pt>
                <c:pt idx="1373">
                  <c:v>-0.77158700000000002</c:v>
                </c:pt>
                <c:pt idx="1374">
                  <c:v>-0.905165</c:v>
                </c:pt>
                <c:pt idx="1375">
                  <c:v>-0.77158700000000002</c:v>
                </c:pt>
                <c:pt idx="1376">
                  <c:v>-0.62071799999999999</c:v>
                </c:pt>
                <c:pt idx="1377">
                  <c:v>-1.1050599999999999</c:v>
                </c:pt>
                <c:pt idx="1378">
                  <c:v>-0.78425400000000001</c:v>
                </c:pt>
                <c:pt idx="1379">
                  <c:v>-0.96069499999999997</c:v>
                </c:pt>
                <c:pt idx="1380">
                  <c:v>-0.18502099999999999</c:v>
                </c:pt>
                <c:pt idx="1381">
                  <c:v>-1.3494600000000001</c:v>
                </c:pt>
                <c:pt idx="1382">
                  <c:v>-1.7868299999999999</c:v>
                </c:pt>
                <c:pt idx="1383">
                  <c:v>0.271119</c:v>
                </c:pt>
                <c:pt idx="1384">
                  <c:v>0.31368000000000001</c:v>
                </c:pt>
                <c:pt idx="1385">
                  <c:v>0.271119</c:v>
                </c:pt>
                <c:pt idx="1386">
                  <c:v>-0.18502099999999999</c:v>
                </c:pt>
                <c:pt idx="1387">
                  <c:v>-0.60457499999999997</c:v>
                </c:pt>
                <c:pt idx="1388">
                  <c:v>-1.13154</c:v>
                </c:pt>
                <c:pt idx="1389">
                  <c:v>-1.92252</c:v>
                </c:pt>
                <c:pt idx="1390">
                  <c:v>-1.7868299999999999</c:v>
                </c:pt>
                <c:pt idx="1391">
                  <c:v>-1.4011199999999999</c:v>
                </c:pt>
                <c:pt idx="1392">
                  <c:v>-1.4011199999999999</c:v>
                </c:pt>
                <c:pt idx="1393">
                  <c:v>-1.8137799999999999</c:v>
                </c:pt>
                <c:pt idx="1394">
                  <c:v>-0.78425400000000001</c:v>
                </c:pt>
                <c:pt idx="1395">
                  <c:v>-0.12784400000000001</c:v>
                </c:pt>
                <c:pt idx="1396">
                  <c:v>-1.3654299999999999</c:v>
                </c:pt>
                <c:pt idx="1397">
                  <c:v>-1.7384900000000001</c:v>
                </c:pt>
                <c:pt idx="1398">
                  <c:v>-2.0944099999999999</c:v>
                </c:pt>
                <c:pt idx="1399">
                  <c:v>-1.7965599999999999</c:v>
                </c:pt>
                <c:pt idx="1400">
                  <c:v>-1.5874699999999999</c:v>
                </c:pt>
                <c:pt idx="1401">
                  <c:v>-1.6871400000000001</c:v>
                </c:pt>
                <c:pt idx="1402">
                  <c:v>-1.7856399999999999</c:v>
                </c:pt>
                <c:pt idx="1403">
                  <c:v>0.26889200000000002</c:v>
                </c:pt>
                <c:pt idx="1404">
                  <c:v>-0.96069499999999997</c:v>
                </c:pt>
                <c:pt idx="1405">
                  <c:v>-1.6183099999999999</c:v>
                </c:pt>
                <c:pt idx="1406">
                  <c:v>-1.3654299999999999</c:v>
                </c:pt>
                <c:pt idx="1407">
                  <c:v>-0.49601200000000001</c:v>
                </c:pt>
                <c:pt idx="1408">
                  <c:v>-0.88105599999999995</c:v>
                </c:pt>
                <c:pt idx="1409">
                  <c:v>-0.49695600000000001</c:v>
                </c:pt>
                <c:pt idx="1410">
                  <c:v>-0.49946099999999999</c:v>
                </c:pt>
                <c:pt idx="1411">
                  <c:v>-1.96597</c:v>
                </c:pt>
                <c:pt idx="1412">
                  <c:v>-1.7868299999999999</c:v>
                </c:pt>
                <c:pt idx="1413">
                  <c:v>-1.3939299999999999</c:v>
                </c:pt>
                <c:pt idx="1414">
                  <c:v>-1.7868299999999999</c:v>
                </c:pt>
                <c:pt idx="1415">
                  <c:v>-1.3939299999999999</c:v>
                </c:pt>
                <c:pt idx="1416">
                  <c:v>-1.4888699999999999</c:v>
                </c:pt>
                <c:pt idx="1417">
                  <c:v>-1.05077</c:v>
                </c:pt>
                <c:pt idx="1418">
                  <c:v>-2.0343399999999998</c:v>
                </c:pt>
                <c:pt idx="1419">
                  <c:v>-2.0343399999999998</c:v>
                </c:pt>
                <c:pt idx="1420">
                  <c:v>-0.68061000000000005</c:v>
                </c:pt>
                <c:pt idx="1421">
                  <c:v>-0.76997800000000005</c:v>
                </c:pt>
                <c:pt idx="1422">
                  <c:v>-0.19683700000000001</c:v>
                </c:pt>
                <c:pt idx="1423">
                  <c:v>-0.94350100000000003</c:v>
                </c:pt>
                <c:pt idx="1424">
                  <c:v>-0.95132399999999995</c:v>
                </c:pt>
                <c:pt idx="1425">
                  <c:v>-1.92282</c:v>
                </c:pt>
                <c:pt idx="1426">
                  <c:v>-1.4964200000000001</c:v>
                </c:pt>
                <c:pt idx="1427">
                  <c:v>-0.92565799999999998</c:v>
                </c:pt>
                <c:pt idx="1428">
                  <c:v>-1.92282</c:v>
                </c:pt>
                <c:pt idx="1429">
                  <c:v>-1.3252999999999999</c:v>
                </c:pt>
                <c:pt idx="1430">
                  <c:v>-0.145205</c:v>
                </c:pt>
                <c:pt idx="1431">
                  <c:v>-1.3921399999999999</c:v>
                </c:pt>
                <c:pt idx="1432">
                  <c:v>-0.36400199999999999</c:v>
                </c:pt>
                <c:pt idx="1433">
                  <c:v>-0.50156100000000003</c:v>
                </c:pt>
                <c:pt idx="1434">
                  <c:v>-0.58469899999999997</c:v>
                </c:pt>
                <c:pt idx="1435">
                  <c:v>-0.40534500000000001</c:v>
                </c:pt>
                <c:pt idx="1436">
                  <c:v>-1.2576700000000001</c:v>
                </c:pt>
                <c:pt idx="1437">
                  <c:v>-1.4964200000000001</c:v>
                </c:pt>
                <c:pt idx="1438">
                  <c:v>-0.99304000000000003</c:v>
                </c:pt>
                <c:pt idx="1439">
                  <c:v>-0.99304000000000003</c:v>
                </c:pt>
                <c:pt idx="1440">
                  <c:v>-0.70117600000000002</c:v>
                </c:pt>
                <c:pt idx="1441">
                  <c:v>-0.50156100000000003</c:v>
                </c:pt>
                <c:pt idx="1442">
                  <c:v>-2.8297300000000001</c:v>
                </c:pt>
                <c:pt idx="1443">
                  <c:v>-2.8644799999999999</c:v>
                </c:pt>
                <c:pt idx="1444">
                  <c:v>-1.54817</c:v>
                </c:pt>
                <c:pt idx="1445">
                  <c:v>-1.5230699999999999</c:v>
                </c:pt>
                <c:pt idx="1446">
                  <c:v>-2.1666099999999999</c:v>
                </c:pt>
                <c:pt idx="1447">
                  <c:v>-0.62314899999999995</c:v>
                </c:pt>
                <c:pt idx="1448">
                  <c:v>-1.8724799999999999</c:v>
                </c:pt>
                <c:pt idx="1449">
                  <c:v>-2.80524</c:v>
                </c:pt>
                <c:pt idx="1450">
                  <c:v>-1.75146</c:v>
                </c:pt>
                <c:pt idx="1451">
                  <c:v>-2.4153899999999999</c:v>
                </c:pt>
                <c:pt idx="1452">
                  <c:v>-2.4153899999999999</c:v>
                </c:pt>
                <c:pt idx="1453">
                  <c:v>-2.8644799999999999</c:v>
                </c:pt>
                <c:pt idx="1454">
                  <c:v>-1.7081999999999999</c:v>
                </c:pt>
                <c:pt idx="1455">
                  <c:v>-2.30586</c:v>
                </c:pt>
                <c:pt idx="1456">
                  <c:v>-2.8839700000000001</c:v>
                </c:pt>
                <c:pt idx="1457">
                  <c:v>-2.80524</c:v>
                </c:pt>
                <c:pt idx="1458">
                  <c:v>-2.3322099999999999</c:v>
                </c:pt>
                <c:pt idx="1459">
                  <c:v>-1.7081999999999999</c:v>
                </c:pt>
                <c:pt idx="1460">
                  <c:v>-1.4395100000000001</c:v>
                </c:pt>
                <c:pt idx="1461">
                  <c:v>-1.6440900000000001</c:v>
                </c:pt>
                <c:pt idx="1462">
                  <c:v>-1.5769500000000001</c:v>
                </c:pt>
                <c:pt idx="1463">
                  <c:v>-3.0074299999999998</c:v>
                </c:pt>
                <c:pt idx="1464">
                  <c:v>-2.3885100000000001</c:v>
                </c:pt>
                <c:pt idx="1465">
                  <c:v>-2.14337</c:v>
                </c:pt>
                <c:pt idx="1466">
                  <c:v>-1.6831499999999999</c:v>
                </c:pt>
                <c:pt idx="1467">
                  <c:v>-2.80524</c:v>
                </c:pt>
                <c:pt idx="1468">
                  <c:v>-2.8615200000000001</c:v>
                </c:pt>
                <c:pt idx="1469">
                  <c:v>-1.61443</c:v>
                </c:pt>
                <c:pt idx="1470">
                  <c:v>-1.70228</c:v>
                </c:pt>
                <c:pt idx="1471">
                  <c:v>-0.46937899999999999</c:v>
                </c:pt>
                <c:pt idx="1472">
                  <c:v>-0.98901499999999998</c:v>
                </c:pt>
                <c:pt idx="1473">
                  <c:v>-2.0436000000000001</c:v>
                </c:pt>
                <c:pt idx="1474">
                  <c:v>-1.6528799999999999</c:v>
                </c:pt>
                <c:pt idx="1475">
                  <c:v>-1.6211</c:v>
                </c:pt>
                <c:pt idx="1476">
                  <c:v>-1.8401099999999999</c:v>
                </c:pt>
                <c:pt idx="1477">
                  <c:v>-1.91831</c:v>
                </c:pt>
                <c:pt idx="1478">
                  <c:v>-1.29711</c:v>
                </c:pt>
                <c:pt idx="1479">
                  <c:v>-2.1313800000000001</c:v>
                </c:pt>
                <c:pt idx="1480">
                  <c:v>-1.0362100000000001</c:v>
                </c:pt>
                <c:pt idx="1481">
                  <c:v>-1.5230699999999999</c:v>
                </c:pt>
                <c:pt idx="1482">
                  <c:v>-2.3211599999999999</c:v>
                </c:pt>
                <c:pt idx="1483">
                  <c:v>-1.84795</c:v>
                </c:pt>
                <c:pt idx="1484">
                  <c:v>-1.54518</c:v>
                </c:pt>
                <c:pt idx="1485">
                  <c:v>-1.4479599999999999</c:v>
                </c:pt>
                <c:pt idx="1486">
                  <c:v>-1.25265</c:v>
                </c:pt>
                <c:pt idx="1487">
                  <c:v>-1.7096499999999999</c:v>
                </c:pt>
                <c:pt idx="1488">
                  <c:v>-1.7096499999999999</c:v>
                </c:pt>
                <c:pt idx="1489">
                  <c:v>-1.32457</c:v>
                </c:pt>
                <c:pt idx="1490">
                  <c:v>-2.1081799999999999</c:v>
                </c:pt>
                <c:pt idx="1491">
                  <c:v>-1.02484</c:v>
                </c:pt>
                <c:pt idx="1492">
                  <c:v>-1.1889000000000001</c:v>
                </c:pt>
                <c:pt idx="1493">
                  <c:v>-1.37222</c:v>
                </c:pt>
                <c:pt idx="1494">
                  <c:v>-1.76928</c:v>
                </c:pt>
                <c:pt idx="1495">
                  <c:v>-1.4780899999999999</c:v>
                </c:pt>
                <c:pt idx="1496">
                  <c:v>-1.02484</c:v>
                </c:pt>
                <c:pt idx="1497">
                  <c:v>-1.8310999999999999</c:v>
                </c:pt>
                <c:pt idx="1498">
                  <c:v>-1.40124</c:v>
                </c:pt>
                <c:pt idx="1499">
                  <c:v>-2.1313800000000001</c:v>
                </c:pt>
                <c:pt idx="1500">
                  <c:v>-2.3211599999999999</c:v>
                </c:pt>
                <c:pt idx="1501">
                  <c:v>-1.58074</c:v>
                </c:pt>
                <c:pt idx="1502">
                  <c:v>-1.21288</c:v>
                </c:pt>
                <c:pt idx="1503">
                  <c:v>-1.2175499999999999</c:v>
                </c:pt>
                <c:pt idx="1504">
                  <c:v>-1.8328100000000001</c:v>
                </c:pt>
                <c:pt idx="1505">
                  <c:v>-1.2399500000000001</c:v>
                </c:pt>
                <c:pt idx="1506">
                  <c:v>-1.03956</c:v>
                </c:pt>
                <c:pt idx="1507">
                  <c:v>-1.6236299999999999</c:v>
                </c:pt>
                <c:pt idx="1508">
                  <c:v>-1.7362299999999999</c:v>
                </c:pt>
                <c:pt idx="1509">
                  <c:v>-1.22061</c:v>
                </c:pt>
                <c:pt idx="1510">
                  <c:v>-0.41214400000000001</c:v>
                </c:pt>
                <c:pt idx="1511">
                  <c:v>-0.76868599999999998</c:v>
                </c:pt>
                <c:pt idx="1512">
                  <c:v>-1.07629</c:v>
                </c:pt>
                <c:pt idx="1513">
                  <c:v>-1.13442</c:v>
                </c:pt>
                <c:pt idx="1514">
                  <c:v>-1.20885</c:v>
                </c:pt>
                <c:pt idx="1515">
                  <c:v>-1.08152</c:v>
                </c:pt>
                <c:pt idx="1516">
                  <c:v>-0.96022600000000002</c:v>
                </c:pt>
                <c:pt idx="1517">
                  <c:v>-0.72880999999999996</c:v>
                </c:pt>
                <c:pt idx="1518">
                  <c:v>-1.8328100000000001</c:v>
                </c:pt>
                <c:pt idx="1519">
                  <c:v>-0.37006299999999998</c:v>
                </c:pt>
                <c:pt idx="1520">
                  <c:v>-1.2251099999999999</c:v>
                </c:pt>
                <c:pt idx="1521">
                  <c:v>-0.98491300000000004</c:v>
                </c:pt>
                <c:pt idx="1522">
                  <c:v>-1.2112700000000001</c:v>
                </c:pt>
                <c:pt idx="1523">
                  <c:v>-0.82708099999999996</c:v>
                </c:pt>
                <c:pt idx="1524">
                  <c:v>-1.2112700000000001</c:v>
                </c:pt>
                <c:pt idx="1525">
                  <c:v>-1.0258100000000001</c:v>
                </c:pt>
                <c:pt idx="1526">
                  <c:v>-1.74013</c:v>
                </c:pt>
                <c:pt idx="1527">
                  <c:v>-1.3674500000000001</c:v>
                </c:pt>
                <c:pt idx="1528">
                  <c:v>-1.58565</c:v>
                </c:pt>
                <c:pt idx="1529">
                  <c:v>-0.90340399999999998</c:v>
                </c:pt>
                <c:pt idx="1530">
                  <c:v>-1.15669</c:v>
                </c:pt>
                <c:pt idx="1531">
                  <c:v>-0.98491300000000004</c:v>
                </c:pt>
                <c:pt idx="1532">
                  <c:v>-1.00732</c:v>
                </c:pt>
                <c:pt idx="1533">
                  <c:v>-1.0785800000000001</c:v>
                </c:pt>
                <c:pt idx="1534">
                  <c:v>-1.1649799999999999</c:v>
                </c:pt>
                <c:pt idx="1535">
                  <c:v>-1.30708</c:v>
                </c:pt>
                <c:pt idx="1536">
                  <c:v>-1.4286099999999999</c:v>
                </c:pt>
                <c:pt idx="1537">
                  <c:v>-0.87626800000000005</c:v>
                </c:pt>
                <c:pt idx="1538">
                  <c:v>-1.71387</c:v>
                </c:pt>
                <c:pt idx="1539">
                  <c:v>-1.0226500000000001</c:v>
                </c:pt>
                <c:pt idx="1540">
                  <c:v>-1.3219799999999999</c:v>
                </c:pt>
                <c:pt idx="1541">
                  <c:v>-0.89066100000000004</c:v>
                </c:pt>
                <c:pt idx="1542">
                  <c:v>-1.0451600000000001</c:v>
                </c:pt>
                <c:pt idx="1543">
                  <c:v>-1.1939599999999999</c:v>
                </c:pt>
                <c:pt idx="1544">
                  <c:v>-1.71387</c:v>
                </c:pt>
                <c:pt idx="1545">
                  <c:v>-1.5468500000000001</c:v>
                </c:pt>
                <c:pt idx="1546">
                  <c:v>-1.0417700000000001</c:v>
                </c:pt>
                <c:pt idx="1547">
                  <c:v>-1.49475</c:v>
                </c:pt>
                <c:pt idx="1548">
                  <c:v>-0.90383899999999995</c:v>
                </c:pt>
                <c:pt idx="1549">
                  <c:v>-1.2989299999999999</c:v>
                </c:pt>
                <c:pt idx="1550">
                  <c:v>-1.49475</c:v>
                </c:pt>
                <c:pt idx="1551">
                  <c:v>-1.0984100000000001</c:v>
                </c:pt>
                <c:pt idx="1552">
                  <c:v>-2.16594</c:v>
                </c:pt>
                <c:pt idx="1553">
                  <c:v>-1.82118</c:v>
                </c:pt>
                <c:pt idx="1554">
                  <c:v>-1.9002399999999999</c:v>
                </c:pt>
                <c:pt idx="1555">
                  <c:v>-1.78413</c:v>
                </c:pt>
                <c:pt idx="1556">
                  <c:v>-1.78413</c:v>
                </c:pt>
                <c:pt idx="1557">
                  <c:v>-1.40446</c:v>
                </c:pt>
                <c:pt idx="1558">
                  <c:v>-1.4725299999999999</c:v>
                </c:pt>
                <c:pt idx="1559">
                  <c:v>-1.2682100000000001</c:v>
                </c:pt>
                <c:pt idx="1560">
                  <c:v>-1.66919</c:v>
                </c:pt>
                <c:pt idx="1561">
                  <c:v>-1.6308100000000001</c:v>
                </c:pt>
                <c:pt idx="1562">
                  <c:v>-1.4027099999999999</c:v>
                </c:pt>
                <c:pt idx="1563">
                  <c:v>-1.4701</c:v>
                </c:pt>
                <c:pt idx="1564">
                  <c:v>-1.8487100000000001</c:v>
                </c:pt>
                <c:pt idx="1565">
                  <c:v>-1.8781300000000001</c:v>
                </c:pt>
                <c:pt idx="1566">
                  <c:v>-1.51301</c:v>
                </c:pt>
                <c:pt idx="1567">
                  <c:v>-1.63147</c:v>
                </c:pt>
                <c:pt idx="1568">
                  <c:v>-1.7760800000000001</c:v>
                </c:pt>
                <c:pt idx="1569">
                  <c:v>-1.2682100000000001</c:v>
                </c:pt>
                <c:pt idx="1570">
                  <c:v>-1.51301</c:v>
                </c:pt>
                <c:pt idx="1571">
                  <c:v>-1.5381899999999999</c:v>
                </c:pt>
                <c:pt idx="1572">
                  <c:v>-0.83747000000000005</c:v>
                </c:pt>
                <c:pt idx="1573">
                  <c:v>-1.78437</c:v>
                </c:pt>
                <c:pt idx="1574">
                  <c:v>-2.2386699999999999</c:v>
                </c:pt>
                <c:pt idx="1575">
                  <c:v>-2.1425200000000002</c:v>
                </c:pt>
                <c:pt idx="1576">
                  <c:v>-1.8675900000000001</c:v>
                </c:pt>
                <c:pt idx="1577">
                  <c:v>-0.96204699999999999</c:v>
                </c:pt>
                <c:pt idx="1578">
                  <c:v>-0.72468100000000002</c:v>
                </c:pt>
                <c:pt idx="1579">
                  <c:v>-2.0284599999999999</c:v>
                </c:pt>
                <c:pt idx="1580">
                  <c:v>-1.78027</c:v>
                </c:pt>
                <c:pt idx="1581">
                  <c:v>-0.93472900000000003</c:v>
                </c:pt>
                <c:pt idx="1582">
                  <c:v>-1.4488399999999999</c:v>
                </c:pt>
                <c:pt idx="1583">
                  <c:v>-1.71987</c:v>
                </c:pt>
                <c:pt idx="1584">
                  <c:v>-1.0903700000000001</c:v>
                </c:pt>
                <c:pt idx="1585">
                  <c:v>-1.42828</c:v>
                </c:pt>
                <c:pt idx="1586">
                  <c:v>-1.5906199999999999</c:v>
                </c:pt>
                <c:pt idx="1587">
                  <c:v>-1.609</c:v>
                </c:pt>
                <c:pt idx="1588">
                  <c:v>-1.71987</c:v>
                </c:pt>
                <c:pt idx="1589">
                  <c:v>-1.71987</c:v>
                </c:pt>
                <c:pt idx="1590">
                  <c:v>-1.2715399999999999</c:v>
                </c:pt>
                <c:pt idx="1591">
                  <c:v>-1.1044700000000001</c:v>
                </c:pt>
                <c:pt idx="1592">
                  <c:v>-1.6029100000000001</c:v>
                </c:pt>
                <c:pt idx="1593">
                  <c:v>-0.91656700000000002</c:v>
                </c:pt>
                <c:pt idx="1594">
                  <c:v>-1.7324999999999999</c:v>
                </c:pt>
                <c:pt idx="1595">
                  <c:v>-1.5706199999999999</c:v>
                </c:pt>
                <c:pt idx="1596">
                  <c:v>-1.4978199999999999</c:v>
                </c:pt>
                <c:pt idx="1597">
                  <c:v>-1.50597</c:v>
                </c:pt>
                <c:pt idx="1598">
                  <c:v>-0.41644199999999998</c:v>
                </c:pt>
                <c:pt idx="1599">
                  <c:v>-1.3762099999999999</c:v>
                </c:pt>
                <c:pt idx="1600">
                  <c:v>-1.59388</c:v>
                </c:pt>
                <c:pt idx="1601">
                  <c:v>-1.71913</c:v>
                </c:pt>
                <c:pt idx="1602">
                  <c:v>-1.62175</c:v>
                </c:pt>
                <c:pt idx="1603">
                  <c:v>-1.2751999999999999</c:v>
                </c:pt>
                <c:pt idx="1604">
                  <c:v>-0.19622600000000001</c:v>
                </c:pt>
                <c:pt idx="1605">
                  <c:v>-1.6116900000000001</c:v>
                </c:pt>
                <c:pt idx="1606">
                  <c:v>-1.18668</c:v>
                </c:pt>
                <c:pt idx="1607">
                  <c:v>-0.89080000000000004</c:v>
                </c:pt>
                <c:pt idx="1608">
                  <c:v>-1.71913</c:v>
                </c:pt>
                <c:pt idx="1609">
                  <c:v>-0.70221800000000001</c:v>
                </c:pt>
                <c:pt idx="1610">
                  <c:v>-0.40416000000000002</c:v>
                </c:pt>
                <c:pt idx="1611">
                  <c:v>-0.41644199999999998</c:v>
                </c:pt>
                <c:pt idx="1612">
                  <c:v>-0.41000999999999999</c:v>
                </c:pt>
                <c:pt idx="1613">
                  <c:v>-0.46875299999999998</c:v>
                </c:pt>
                <c:pt idx="1614">
                  <c:v>-2.17103</c:v>
                </c:pt>
                <c:pt idx="1615">
                  <c:v>-0.963978</c:v>
                </c:pt>
                <c:pt idx="1616">
                  <c:v>-0.42934499999999998</c:v>
                </c:pt>
                <c:pt idx="1617">
                  <c:v>-0.380716</c:v>
                </c:pt>
                <c:pt idx="1618">
                  <c:v>-0.40416000000000002</c:v>
                </c:pt>
                <c:pt idx="1619">
                  <c:v>-1.59673</c:v>
                </c:pt>
                <c:pt idx="1620">
                  <c:v>-0.81486199999999998</c:v>
                </c:pt>
                <c:pt idx="1621">
                  <c:v>-0.380716</c:v>
                </c:pt>
                <c:pt idx="1622">
                  <c:v>-0.96165100000000003</c:v>
                </c:pt>
                <c:pt idx="1623">
                  <c:v>-1.56629</c:v>
                </c:pt>
                <c:pt idx="1624">
                  <c:v>-1.3943399999999999</c:v>
                </c:pt>
                <c:pt idx="1625">
                  <c:v>-1.04287</c:v>
                </c:pt>
                <c:pt idx="1626">
                  <c:v>3.5972999999999998E-2</c:v>
                </c:pt>
                <c:pt idx="1627">
                  <c:v>-0.24587500000000001</c:v>
                </c:pt>
                <c:pt idx="1628">
                  <c:v>-0.22980100000000001</c:v>
                </c:pt>
                <c:pt idx="1629">
                  <c:v>-1.0945800000000001</c:v>
                </c:pt>
                <c:pt idx="1630">
                  <c:v>-0.41743799999999998</c:v>
                </c:pt>
                <c:pt idx="1631">
                  <c:v>-2.0184600000000001</c:v>
                </c:pt>
                <c:pt idx="1632">
                  <c:v>-0.24587500000000001</c:v>
                </c:pt>
                <c:pt idx="1633">
                  <c:v>-0.53337800000000002</c:v>
                </c:pt>
                <c:pt idx="1634">
                  <c:v>-1.2860199999999999</c:v>
                </c:pt>
                <c:pt idx="1635">
                  <c:v>-1.60592</c:v>
                </c:pt>
                <c:pt idx="1636">
                  <c:v>-1.1168800000000001</c:v>
                </c:pt>
                <c:pt idx="1637">
                  <c:v>-1.1425099999999999</c:v>
                </c:pt>
                <c:pt idx="1638">
                  <c:v>-0.85428000000000004</c:v>
                </c:pt>
                <c:pt idx="1639">
                  <c:v>-0.22980100000000001</c:v>
                </c:pt>
                <c:pt idx="1640">
                  <c:v>-0.24587500000000001</c:v>
                </c:pt>
                <c:pt idx="1641">
                  <c:v>-1.13401</c:v>
                </c:pt>
                <c:pt idx="1642">
                  <c:v>-0.24532599999999999</c:v>
                </c:pt>
                <c:pt idx="1643">
                  <c:v>-0.43320500000000001</c:v>
                </c:pt>
                <c:pt idx="1644">
                  <c:v>-1.1001399999999999</c:v>
                </c:pt>
                <c:pt idx="1645">
                  <c:v>-1.1168800000000001</c:v>
                </c:pt>
                <c:pt idx="1646">
                  <c:v>-0.66869400000000001</c:v>
                </c:pt>
                <c:pt idx="1647">
                  <c:v>-1.24085</c:v>
                </c:pt>
                <c:pt idx="1648">
                  <c:v>-0.55961499999999997</c:v>
                </c:pt>
                <c:pt idx="1649">
                  <c:v>0.23381199999999999</c:v>
                </c:pt>
                <c:pt idx="1650">
                  <c:v>-0.496616</c:v>
                </c:pt>
                <c:pt idx="1651">
                  <c:v>-0.67606599999999994</c:v>
                </c:pt>
                <c:pt idx="1652">
                  <c:v>-0.55961499999999997</c:v>
                </c:pt>
                <c:pt idx="1653">
                  <c:v>-0.24532599999999999</c:v>
                </c:pt>
                <c:pt idx="1654">
                  <c:v>-1.24085</c:v>
                </c:pt>
                <c:pt idx="1655">
                  <c:v>-0.24587500000000001</c:v>
                </c:pt>
                <c:pt idx="1656">
                  <c:v>-0.22980100000000001</c:v>
                </c:pt>
                <c:pt idx="1657">
                  <c:v>-0.87733899999999998</c:v>
                </c:pt>
                <c:pt idx="1658">
                  <c:v>0.29327500000000001</c:v>
                </c:pt>
                <c:pt idx="1659">
                  <c:v>-0.69048399999999999</c:v>
                </c:pt>
                <c:pt idx="1660">
                  <c:v>2.0316000000000001E-2</c:v>
                </c:pt>
                <c:pt idx="1661">
                  <c:v>-1.2553099999999999</c:v>
                </c:pt>
                <c:pt idx="1662">
                  <c:v>-0.70413800000000004</c:v>
                </c:pt>
                <c:pt idx="1663">
                  <c:v>-0.56695300000000004</c:v>
                </c:pt>
                <c:pt idx="1664">
                  <c:v>-0.44914900000000002</c:v>
                </c:pt>
                <c:pt idx="1665">
                  <c:v>-0.74639699999999998</c:v>
                </c:pt>
                <c:pt idx="1666">
                  <c:v>-0.85339699999999996</c:v>
                </c:pt>
                <c:pt idx="1667">
                  <c:v>-0.20705299999999999</c:v>
                </c:pt>
                <c:pt idx="1668">
                  <c:v>-1.35646</c:v>
                </c:pt>
                <c:pt idx="1669">
                  <c:v>-0.95988600000000002</c:v>
                </c:pt>
                <c:pt idx="1670">
                  <c:v>7.7695E-2</c:v>
                </c:pt>
                <c:pt idx="1671">
                  <c:v>-0.79873400000000006</c:v>
                </c:pt>
                <c:pt idx="1672">
                  <c:v>2.0316000000000001E-2</c:v>
                </c:pt>
                <c:pt idx="1673">
                  <c:v>-0.15687300000000001</c:v>
                </c:pt>
                <c:pt idx="1674">
                  <c:v>-0.88402700000000001</c:v>
                </c:pt>
                <c:pt idx="1675">
                  <c:v>-0.89687099999999997</c:v>
                </c:pt>
                <c:pt idx="1676">
                  <c:v>-0.68838699999999997</c:v>
                </c:pt>
                <c:pt idx="1677">
                  <c:v>-1.1002700000000001</c:v>
                </c:pt>
                <c:pt idx="1678">
                  <c:v>-0.44914900000000002</c:v>
                </c:pt>
                <c:pt idx="1679">
                  <c:v>-0.84279000000000004</c:v>
                </c:pt>
                <c:pt idx="1680">
                  <c:v>-1.16577</c:v>
                </c:pt>
                <c:pt idx="1681">
                  <c:v>-1.4518800000000001</c:v>
                </c:pt>
                <c:pt idx="1682">
                  <c:v>-0.40594799999999998</c:v>
                </c:pt>
                <c:pt idx="1683">
                  <c:v>0.75405500000000003</c:v>
                </c:pt>
                <c:pt idx="1684">
                  <c:v>-0.25327</c:v>
                </c:pt>
                <c:pt idx="1685">
                  <c:v>-0.88402700000000001</c:v>
                </c:pt>
                <c:pt idx="1686">
                  <c:v>-0.40594799999999998</c:v>
                </c:pt>
                <c:pt idx="1687">
                  <c:v>0.48845499999999997</c:v>
                </c:pt>
                <c:pt idx="1688">
                  <c:v>2.0147999999999999E-2</c:v>
                </c:pt>
                <c:pt idx="1689">
                  <c:v>-0.63403500000000002</c:v>
                </c:pt>
                <c:pt idx="1690">
                  <c:v>-0.15734899999999999</c:v>
                </c:pt>
                <c:pt idx="1691">
                  <c:v>0.18036199999999999</c:v>
                </c:pt>
                <c:pt idx="1692">
                  <c:v>-2.1062999999999998E-2</c:v>
                </c:pt>
                <c:pt idx="1693">
                  <c:v>-0.675485</c:v>
                </c:pt>
                <c:pt idx="1694">
                  <c:v>-0.524532</c:v>
                </c:pt>
                <c:pt idx="1695">
                  <c:v>-2.6224000000000001E-2</c:v>
                </c:pt>
                <c:pt idx="1696">
                  <c:v>2.0147999999999999E-2</c:v>
                </c:pt>
                <c:pt idx="1697">
                  <c:v>-0.37034899999999998</c:v>
                </c:pt>
                <c:pt idx="1698">
                  <c:v>-0.76800599999999997</c:v>
                </c:pt>
                <c:pt idx="1699">
                  <c:v>-1.1576500000000001</c:v>
                </c:pt>
                <c:pt idx="1700">
                  <c:v>-0.39575700000000003</c:v>
                </c:pt>
                <c:pt idx="1701">
                  <c:v>0.53365499999999999</c:v>
                </c:pt>
                <c:pt idx="1702">
                  <c:v>0.44708799999999999</c:v>
                </c:pt>
                <c:pt idx="1703">
                  <c:v>0.48845499999999997</c:v>
                </c:pt>
                <c:pt idx="1704">
                  <c:v>-0.378832</c:v>
                </c:pt>
                <c:pt idx="1705">
                  <c:v>-0.40595399999999998</c:v>
                </c:pt>
                <c:pt idx="1706">
                  <c:v>1.05772</c:v>
                </c:pt>
                <c:pt idx="1707">
                  <c:v>0.48961399999999999</c:v>
                </c:pt>
                <c:pt idx="1708">
                  <c:v>0.34310600000000002</c:v>
                </c:pt>
                <c:pt idx="1709">
                  <c:v>-0.96403899999999998</c:v>
                </c:pt>
                <c:pt idx="1710">
                  <c:v>0.41165200000000002</c:v>
                </c:pt>
                <c:pt idx="1711">
                  <c:v>-0.63445499999999999</c:v>
                </c:pt>
                <c:pt idx="1712">
                  <c:v>0.984572</c:v>
                </c:pt>
                <c:pt idx="1713">
                  <c:v>-0.41259800000000002</c:v>
                </c:pt>
                <c:pt idx="1714">
                  <c:v>0.984572</c:v>
                </c:pt>
                <c:pt idx="1715">
                  <c:v>0.416412</c:v>
                </c:pt>
                <c:pt idx="1716">
                  <c:v>-0.54727300000000001</c:v>
                </c:pt>
                <c:pt idx="1717">
                  <c:v>1.10178</c:v>
                </c:pt>
                <c:pt idx="1718">
                  <c:v>-0.54727300000000001</c:v>
                </c:pt>
                <c:pt idx="1719">
                  <c:v>0.123026</c:v>
                </c:pt>
                <c:pt idx="1720">
                  <c:v>0.22942799999999999</c:v>
                </c:pt>
                <c:pt idx="1721">
                  <c:v>0.43659199999999998</c:v>
                </c:pt>
                <c:pt idx="1722">
                  <c:v>-0.77808600000000006</c:v>
                </c:pt>
                <c:pt idx="1723">
                  <c:v>0.43659199999999998</c:v>
                </c:pt>
                <c:pt idx="1724">
                  <c:v>-0.391677</c:v>
                </c:pt>
                <c:pt idx="1725">
                  <c:v>0.69512600000000002</c:v>
                </c:pt>
                <c:pt idx="1726">
                  <c:v>0.20971000000000001</c:v>
                </c:pt>
                <c:pt idx="1727">
                  <c:v>-1.05616</c:v>
                </c:pt>
                <c:pt idx="1728">
                  <c:v>0.15058299999999999</c:v>
                </c:pt>
                <c:pt idx="1729">
                  <c:v>-6.0549999999999996E-3</c:v>
                </c:pt>
                <c:pt idx="1730">
                  <c:v>-0.68135800000000002</c:v>
                </c:pt>
                <c:pt idx="1731">
                  <c:v>0.487929</c:v>
                </c:pt>
                <c:pt idx="1732">
                  <c:v>-0.79340900000000003</c:v>
                </c:pt>
                <c:pt idx="1733">
                  <c:v>0.60575599999999996</c:v>
                </c:pt>
                <c:pt idx="1734">
                  <c:v>-3.1289999999999998E-3</c:v>
                </c:pt>
                <c:pt idx="1735">
                  <c:v>-0.15521799999999999</c:v>
                </c:pt>
                <c:pt idx="1736">
                  <c:v>0.57321500000000003</c:v>
                </c:pt>
                <c:pt idx="1737">
                  <c:v>0.34310600000000002</c:v>
                </c:pt>
                <c:pt idx="1738">
                  <c:v>-0.28126000000000001</c:v>
                </c:pt>
                <c:pt idx="1739">
                  <c:v>-0.88292599999999999</c:v>
                </c:pt>
                <c:pt idx="1740">
                  <c:v>-0.10831200000000001</c:v>
                </c:pt>
                <c:pt idx="1741">
                  <c:v>-0.48824699999999999</c:v>
                </c:pt>
                <c:pt idx="1742">
                  <c:v>-8.2035999999999998E-2</c:v>
                </c:pt>
                <c:pt idx="1743">
                  <c:v>-0.133992</c:v>
                </c:pt>
                <c:pt idx="1744">
                  <c:v>0.103992</c:v>
                </c:pt>
                <c:pt idx="1745">
                  <c:v>-1.20235</c:v>
                </c:pt>
                <c:pt idx="1746">
                  <c:v>-1.33002</c:v>
                </c:pt>
                <c:pt idx="1747">
                  <c:v>-8.2035999999999998E-2</c:v>
                </c:pt>
                <c:pt idx="1748">
                  <c:v>-0.54691599999999996</c:v>
                </c:pt>
                <c:pt idx="1749">
                  <c:v>-0.97292500000000004</c:v>
                </c:pt>
                <c:pt idx="1750">
                  <c:v>0.15856899999999999</c:v>
                </c:pt>
                <c:pt idx="1751">
                  <c:v>-1.25824</c:v>
                </c:pt>
                <c:pt idx="1752">
                  <c:v>-0.16897000000000001</c:v>
                </c:pt>
                <c:pt idx="1753">
                  <c:v>-8.2035999999999998E-2</c:v>
                </c:pt>
                <c:pt idx="1754">
                  <c:v>-0.93765200000000004</c:v>
                </c:pt>
                <c:pt idx="1755">
                  <c:v>-0.10831200000000001</c:v>
                </c:pt>
                <c:pt idx="1756">
                  <c:v>0.50370599999999999</c:v>
                </c:pt>
                <c:pt idx="1757">
                  <c:v>3.5437999999999997E-2</c:v>
                </c:pt>
                <c:pt idx="1758">
                  <c:v>-1.2590300000000001</c:v>
                </c:pt>
                <c:pt idx="1759">
                  <c:v>0.25755800000000001</c:v>
                </c:pt>
                <c:pt idx="1760">
                  <c:v>-3.163E-3</c:v>
                </c:pt>
                <c:pt idx="1761">
                  <c:v>-1.62524</c:v>
                </c:pt>
                <c:pt idx="1762">
                  <c:v>-1.1672100000000001</c:v>
                </c:pt>
                <c:pt idx="1763">
                  <c:v>-4.8390000000000004E-3</c:v>
                </c:pt>
                <c:pt idx="1764">
                  <c:v>-0.62898900000000002</c:v>
                </c:pt>
                <c:pt idx="1765">
                  <c:v>-0.33660099999999998</c:v>
                </c:pt>
                <c:pt idx="1766">
                  <c:v>-0.921848</c:v>
                </c:pt>
                <c:pt idx="1767">
                  <c:v>-0.52032</c:v>
                </c:pt>
                <c:pt idx="1768">
                  <c:v>-1.0914699999999999</c:v>
                </c:pt>
                <c:pt idx="1769">
                  <c:v>-1.0566199999999999</c:v>
                </c:pt>
                <c:pt idx="1770">
                  <c:v>4.7278000000000001E-2</c:v>
                </c:pt>
                <c:pt idx="1771">
                  <c:v>-0.986981</c:v>
                </c:pt>
                <c:pt idx="1772">
                  <c:v>-0.964839</c:v>
                </c:pt>
                <c:pt idx="1773">
                  <c:v>0.76146499999999995</c:v>
                </c:pt>
                <c:pt idx="1774">
                  <c:v>0.158721</c:v>
                </c:pt>
                <c:pt idx="1775">
                  <c:v>0.158721</c:v>
                </c:pt>
                <c:pt idx="1776">
                  <c:v>-1.2416700000000001</c:v>
                </c:pt>
                <c:pt idx="1777">
                  <c:v>-1.0566199999999999</c:v>
                </c:pt>
                <c:pt idx="1778">
                  <c:v>0.76146499999999995</c:v>
                </c:pt>
                <c:pt idx="1779">
                  <c:v>-1.03302</c:v>
                </c:pt>
                <c:pt idx="1780">
                  <c:v>-0.74909099999999995</c:v>
                </c:pt>
                <c:pt idx="1781">
                  <c:v>-1.24702</c:v>
                </c:pt>
                <c:pt idx="1782">
                  <c:v>-0.725719</c:v>
                </c:pt>
                <c:pt idx="1783">
                  <c:v>2.0192000000000002E-2</c:v>
                </c:pt>
                <c:pt idx="1784">
                  <c:v>-1.0566199999999999</c:v>
                </c:pt>
                <c:pt idx="1785">
                  <c:v>0.158721</c:v>
                </c:pt>
                <c:pt idx="1786">
                  <c:v>-1.0362800000000001</c:v>
                </c:pt>
                <c:pt idx="1787">
                  <c:v>-0.96174400000000004</c:v>
                </c:pt>
                <c:pt idx="1788">
                  <c:v>0.16245899999999999</c:v>
                </c:pt>
                <c:pt idx="1789">
                  <c:v>-1.17716</c:v>
                </c:pt>
                <c:pt idx="1790">
                  <c:v>-1.6392500000000001</c:v>
                </c:pt>
                <c:pt idx="1791">
                  <c:v>-1.34884</c:v>
                </c:pt>
                <c:pt idx="1792">
                  <c:v>-1.5068600000000001</c:v>
                </c:pt>
                <c:pt idx="1793">
                  <c:v>-0.55506699999999998</c:v>
                </c:pt>
                <c:pt idx="1794">
                  <c:v>-1.8225800000000001</c:v>
                </c:pt>
                <c:pt idx="1795">
                  <c:v>-1.3215699999999999</c:v>
                </c:pt>
                <c:pt idx="1796">
                  <c:v>-1.5235399999999999</c:v>
                </c:pt>
                <c:pt idx="1797">
                  <c:v>-0.44084299999999998</c:v>
                </c:pt>
                <c:pt idx="1798">
                  <c:v>-0.96174400000000004</c:v>
                </c:pt>
                <c:pt idx="1799">
                  <c:v>-0.75492999999999999</c:v>
                </c:pt>
                <c:pt idx="1800">
                  <c:v>-1.7523500000000001</c:v>
                </c:pt>
                <c:pt idx="1801">
                  <c:v>-0.75492999999999999</c:v>
                </c:pt>
                <c:pt idx="1802">
                  <c:v>-0.36374699999999999</c:v>
                </c:pt>
                <c:pt idx="1803">
                  <c:v>-1.44337</c:v>
                </c:pt>
                <c:pt idx="1804">
                  <c:v>-1.00034</c:v>
                </c:pt>
                <c:pt idx="1805">
                  <c:v>-0.456229</c:v>
                </c:pt>
                <c:pt idx="1806">
                  <c:v>-0.52378199999999997</c:v>
                </c:pt>
                <c:pt idx="1807">
                  <c:v>-0.94635199999999997</c:v>
                </c:pt>
                <c:pt idx="1808">
                  <c:v>-0.94635199999999997</c:v>
                </c:pt>
                <c:pt idx="1809">
                  <c:v>-0.52378199999999997</c:v>
                </c:pt>
                <c:pt idx="1810">
                  <c:v>-0.52378199999999997</c:v>
                </c:pt>
                <c:pt idx="1811">
                  <c:v>-0.423433</c:v>
                </c:pt>
                <c:pt idx="1812">
                  <c:v>0.42830400000000002</c:v>
                </c:pt>
                <c:pt idx="1813">
                  <c:v>-0.47957899999999998</c:v>
                </c:pt>
                <c:pt idx="1814">
                  <c:v>9.8153000000000004E-2</c:v>
                </c:pt>
                <c:pt idx="1815">
                  <c:v>-0.531026</c:v>
                </c:pt>
                <c:pt idx="1816">
                  <c:v>-1.4858800000000001</c:v>
                </c:pt>
                <c:pt idx="1817">
                  <c:v>-0.84610600000000002</c:v>
                </c:pt>
                <c:pt idx="1818">
                  <c:v>-0.97593300000000005</c:v>
                </c:pt>
                <c:pt idx="1819">
                  <c:v>-0.113331</c:v>
                </c:pt>
                <c:pt idx="1820">
                  <c:v>-1.0072399999999999</c:v>
                </c:pt>
                <c:pt idx="1821">
                  <c:v>-1.05226</c:v>
                </c:pt>
                <c:pt idx="1822">
                  <c:v>-0.423433</c:v>
                </c:pt>
                <c:pt idx="1823">
                  <c:v>-0.97593300000000005</c:v>
                </c:pt>
                <c:pt idx="1824">
                  <c:v>-0.31556099999999998</c:v>
                </c:pt>
                <c:pt idx="1825">
                  <c:v>-2.29542</c:v>
                </c:pt>
                <c:pt idx="1826">
                  <c:v>-1.0948599999999999</c:v>
                </c:pt>
                <c:pt idx="1827">
                  <c:v>-0.105835</c:v>
                </c:pt>
                <c:pt idx="1828">
                  <c:v>-2.1042100000000001</c:v>
                </c:pt>
                <c:pt idx="1829">
                  <c:v>-2.1233999999999999E-2</c:v>
                </c:pt>
                <c:pt idx="1830">
                  <c:v>-1.4858800000000001</c:v>
                </c:pt>
                <c:pt idx="1831">
                  <c:v>-0.99457499999999999</c:v>
                </c:pt>
                <c:pt idx="1832">
                  <c:v>-1.3078399999999999</c:v>
                </c:pt>
                <c:pt idx="1833">
                  <c:v>-0.69513400000000003</c:v>
                </c:pt>
                <c:pt idx="1834">
                  <c:v>-0.80608800000000003</c:v>
                </c:pt>
                <c:pt idx="1835">
                  <c:v>-1.0119800000000001</c:v>
                </c:pt>
                <c:pt idx="1836">
                  <c:v>-2.01125</c:v>
                </c:pt>
                <c:pt idx="1837">
                  <c:v>-0.69513400000000003</c:v>
                </c:pt>
                <c:pt idx="1838">
                  <c:v>0.59343699999999999</c:v>
                </c:pt>
                <c:pt idx="1839">
                  <c:v>-1.85568</c:v>
                </c:pt>
                <c:pt idx="1840">
                  <c:v>-1.9299200000000001</c:v>
                </c:pt>
                <c:pt idx="1841">
                  <c:v>-0.261075</c:v>
                </c:pt>
                <c:pt idx="1842">
                  <c:v>-0.69055699999999998</c:v>
                </c:pt>
                <c:pt idx="1843">
                  <c:v>-0.93557800000000002</c:v>
                </c:pt>
                <c:pt idx="1844">
                  <c:v>-2.1042100000000001</c:v>
                </c:pt>
                <c:pt idx="1845">
                  <c:v>-0.86987599999999998</c:v>
                </c:pt>
                <c:pt idx="1846">
                  <c:v>-1.04118</c:v>
                </c:pt>
                <c:pt idx="1847">
                  <c:v>-2.49838</c:v>
                </c:pt>
                <c:pt idx="1848">
                  <c:v>-1.85568</c:v>
                </c:pt>
                <c:pt idx="1849">
                  <c:v>-0.89747500000000002</c:v>
                </c:pt>
                <c:pt idx="1850">
                  <c:v>-2.01125</c:v>
                </c:pt>
                <c:pt idx="1851">
                  <c:v>-0.45801500000000001</c:v>
                </c:pt>
                <c:pt idx="1852">
                  <c:v>-0.36427100000000001</c:v>
                </c:pt>
                <c:pt idx="1853">
                  <c:v>-1.16439</c:v>
                </c:pt>
                <c:pt idx="1854">
                  <c:v>-1.1289199999999999</c:v>
                </c:pt>
                <c:pt idx="1855">
                  <c:v>-0.99699099999999996</c:v>
                </c:pt>
                <c:pt idx="1856">
                  <c:v>-1.4259599999999999</c:v>
                </c:pt>
                <c:pt idx="1857">
                  <c:v>5.8280999999999999E-2</c:v>
                </c:pt>
                <c:pt idx="1858">
                  <c:v>-1.5964400000000001</c:v>
                </c:pt>
                <c:pt idx="1859">
                  <c:v>-1.1393800000000001</c:v>
                </c:pt>
                <c:pt idx="1860">
                  <c:v>-1.3853800000000001</c:v>
                </c:pt>
                <c:pt idx="1861">
                  <c:v>-1.1850799999999999</c:v>
                </c:pt>
                <c:pt idx="1862">
                  <c:v>-1.4305600000000001</c:v>
                </c:pt>
                <c:pt idx="1863">
                  <c:v>-2.2256399999999998</c:v>
                </c:pt>
                <c:pt idx="1864">
                  <c:v>-1.89331</c:v>
                </c:pt>
                <c:pt idx="1865">
                  <c:v>-0.85644399999999998</c:v>
                </c:pt>
                <c:pt idx="1866">
                  <c:v>-0.840557</c:v>
                </c:pt>
                <c:pt idx="1867">
                  <c:v>-1.5365</c:v>
                </c:pt>
                <c:pt idx="1868">
                  <c:v>-1.80653</c:v>
                </c:pt>
                <c:pt idx="1869">
                  <c:v>-1.76681</c:v>
                </c:pt>
                <c:pt idx="1870">
                  <c:v>-1.1393800000000001</c:v>
                </c:pt>
                <c:pt idx="1871">
                  <c:v>-0.85644399999999998</c:v>
                </c:pt>
                <c:pt idx="1872">
                  <c:v>-1.05244</c:v>
                </c:pt>
                <c:pt idx="1873">
                  <c:v>-1.4414100000000001</c:v>
                </c:pt>
                <c:pt idx="1874">
                  <c:v>-1.36642</c:v>
                </c:pt>
                <c:pt idx="1875">
                  <c:v>-1.1850799999999999</c:v>
                </c:pt>
                <c:pt idx="1876">
                  <c:v>-1.64544</c:v>
                </c:pt>
                <c:pt idx="1877">
                  <c:v>-1.74027</c:v>
                </c:pt>
                <c:pt idx="1878">
                  <c:v>-1.68895</c:v>
                </c:pt>
                <c:pt idx="1879">
                  <c:v>-0.95908700000000002</c:v>
                </c:pt>
                <c:pt idx="1880">
                  <c:v>-1.15828</c:v>
                </c:pt>
                <c:pt idx="1881">
                  <c:v>-1.60588</c:v>
                </c:pt>
                <c:pt idx="1882">
                  <c:v>-1.4863200000000001</c:v>
                </c:pt>
                <c:pt idx="1883">
                  <c:v>-0.95254700000000003</c:v>
                </c:pt>
                <c:pt idx="1884">
                  <c:v>-0.92757800000000001</c:v>
                </c:pt>
                <c:pt idx="1885">
                  <c:v>-0.76314700000000002</c:v>
                </c:pt>
                <c:pt idx="1886">
                  <c:v>-1.08039</c:v>
                </c:pt>
                <c:pt idx="1887">
                  <c:v>-1.0410299999999999</c:v>
                </c:pt>
                <c:pt idx="1888">
                  <c:v>-0.69876799999999994</c:v>
                </c:pt>
                <c:pt idx="1889">
                  <c:v>-1.53993</c:v>
                </c:pt>
                <c:pt idx="1890">
                  <c:v>-1.27118</c:v>
                </c:pt>
                <c:pt idx="1891">
                  <c:v>-1.2836799999999999</c:v>
                </c:pt>
                <c:pt idx="1892">
                  <c:v>-1.3349299999999999</c:v>
                </c:pt>
                <c:pt idx="1893">
                  <c:v>-1.7290000000000001</c:v>
                </c:pt>
                <c:pt idx="1894">
                  <c:v>-0.76314700000000002</c:v>
                </c:pt>
                <c:pt idx="1895">
                  <c:v>-1.08616</c:v>
                </c:pt>
                <c:pt idx="1896">
                  <c:v>-0.70062500000000005</c:v>
                </c:pt>
                <c:pt idx="1897">
                  <c:v>-0.60706499999999997</c:v>
                </c:pt>
                <c:pt idx="1898">
                  <c:v>-1.8957299999999999</c:v>
                </c:pt>
                <c:pt idx="1899">
                  <c:v>-1.58785</c:v>
                </c:pt>
                <c:pt idx="1900">
                  <c:v>-1.8955900000000001</c:v>
                </c:pt>
                <c:pt idx="1901">
                  <c:v>-0.95254700000000003</c:v>
                </c:pt>
                <c:pt idx="1902">
                  <c:v>-1.0735300000000001</c:v>
                </c:pt>
                <c:pt idx="1903">
                  <c:v>-0.79343300000000005</c:v>
                </c:pt>
                <c:pt idx="1904">
                  <c:v>-1.27118</c:v>
                </c:pt>
                <c:pt idx="1905">
                  <c:v>-1.7474099999999999</c:v>
                </c:pt>
                <c:pt idx="1906">
                  <c:v>-0.69876799999999994</c:v>
                </c:pt>
                <c:pt idx="1907">
                  <c:v>-0.72586499999999998</c:v>
                </c:pt>
                <c:pt idx="1908">
                  <c:v>-0.69876799999999994</c:v>
                </c:pt>
                <c:pt idx="1909">
                  <c:v>-1.68628</c:v>
                </c:pt>
                <c:pt idx="1910">
                  <c:v>-1.9462999999999999</c:v>
                </c:pt>
                <c:pt idx="1911">
                  <c:v>-1.30525</c:v>
                </c:pt>
                <c:pt idx="1912">
                  <c:v>-1.89331</c:v>
                </c:pt>
                <c:pt idx="1913">
                  <c:v>-1.61616</c:v>
                </c:pt>
                <c:pt idx="1914">
                  <c:v>-1.3136699999999999</c:v>
                </c:pt>
                <c:pt idx="1915">
                  <c:v>-0.59860400000000002</c:v>
                </c:pt>
                <c:pt idx="1916">
                  <c:v>-1.7346699999999999</c:v>
                </c:pt>
                <c:pt idx="1917">
                  <c:v>-1.7290000000000001</c:v>
                </c:pt>
                <c:pt idx="1918">
                  <c:v>-0.62421000000000004</c:v>
                </c:pt>
                <c:pt idx="1919">
                  <c:v>-0.428143</c:v>
                </c:pt>
                <c:pt idx="1920">
                  <c:v>-0.64220600000000005</c:v>
                </c:pt>
                <c:pt idx="1921">
                  <c:v>-0.50157399999999996</c:v>
                </c:pt>
                <c:pt idx="1922">
                  <c:v>-0.60727399999999998</c:v>
                </c:pt>
                <c:pt idx="1923">
                  <c:v>-0.51874600000000004</c:v>
                </c:pt>
                <c:pt idx="1924">
                  <c:v>-0.74945700000000004</c:v>
                </c:pt>
                <c:pt idx="1925">
                  <c:v>-0.41952800000000001</c:v>
                </c:pt>
                <c:pt idx="1926">
                  <c:v>-0.428143</c:v>
                </c:pt>
                <c:pt idx="1927">
                  <c:v>-0.74945700000000004</c:v>
                </c:pt>
                <c:pt idx="1928">
                  <c:v>-0.87712199999999996</c:v>
                </c:pt>
                <c:pt idx="1929">
                  <c:v>-0.73061699999999996</c:v>
                </c:pt>
                <c:pt idx="1930">
                  <c:v>-0.477213</c:v>
                </c:pt>
                <c:pt idx="1931">
                  <c:v>-0.34265099999999998</c:v>
                </c:pt>
                <c:pt idx="1932">
                  <c:v>-4.8035000000000001E-2</c:v>
                </c:pt>
                <c:pt idx="1933">
                  <c:v>-0.11644400000000001</c:v>
                </c:pt>
                <c:pt idx="1934">
                  <c:v>-0.53867299999999996</c:v>
                </c:pt>
                <c:pt idx="1935">
                  <c:v>-1.0061199999999999</c:v>
                </c:pt>
                <c:pt idx="1936">
                  <c:v>-0.23055400000000001</c:v>
                </c:pt>
                <c:pt idx="1937">
                  <c:v>-0.322274</c:v>
                </c:pt>
                <c:pt idx="1938">
                  <c:v>-0.23055400000000001</c:v>
                </c:pt>
                <c:pt idx="1939">
                  <c:v>-0.71597</c:v>
                </c:pt>
                <c:pt idx="1940">
                  <c:v>-0.88176600000000005</c:v>
                </c:pt>
                <c:pt idx="1941">
                  <c:v>-1.3783799999999999</c:v>
                </c:pt>
                <c:pt idx="1942">
                  <c:v>-0.51874600000000004</c:v>
                </c:pt>
                <c:pt idx="1943">
                  <c:v>-0.428143</c:v>
                </c:pt>
                <c:pt idx="1944">
                  <c:v>-1.32158</c:v>
                </c:pt>
                <c:pt idx="1945">
                  <c:v>-1.20143</c:v>
                </c:pt>
                <c:pt idx="1946">
                  <c:v>-0.68769100000000005</c:v>
                </c:pt>
                <c:pt idx="1947">
                  <c:v>-0.15323999999999999</c:v>
                </c:pt>
                <c:pt idx="1948">
                  <c:v>-1.1088499999999999</c:v>
                </c:pt>
                <c:pt idx="1949">
                  <c:v>0.10835599999999999</c:v>
                </c:pt>
                <c:pt idx="1950">
                  <c:v>-2.25657</c:v>
                </c:pt>
                <c:pt idx="1951">
                  <c:v>-0.58405099999999999</c:v>
                </c:pt>
                <c:pt idx="1952">
                  <c:v>-2.33683</c:v>
                </c:pt>
                <c:pt idx="1953">
                  <c:v>-0.58612500000000001</c:v>
                </c:pt>
                <c:pt idx="1954">
                  <c:v>-1.46973</c:v>
                </c:pt>
                <c:pt idx="1955">
                  <c:v>-0.249024</c:v>
                </c:pt>
                <c:pt idx="1956">
                  <c:v>-2.16628</c:v>
                </c:pt>
                <c:pt idx="1957">
                  <c:v>-2.33683</c:v>
                </c:pt>
                <c:pt idx="1958">
                  <c:v>0.167855</c:v>
                </c:pt>
                <c:pt idx="1959">
                  <c:v>-2.1065299999999998</c:v>
                </c:pt>
                <c:pt idx="1960">
                  <c:v>-0.71893700000000005</c:v>
                </c:pt>
                <c:pt idx="1961">
                  <c:v>-0.88349100000000003</c:v>
                </c:pt>
                <c:pt idx="1962">
                  <c:v>-0.52456499999999995</c:v>
                </c:pt>
                <c:pt idx="1963">
                  <c:v>-0.62256999999999996</c:v>
                </c:pt>
                <c:pt idx="1964">
                  <c:v>-2.6489199999999999</c:v>
                </c:pt>
                <c:pt idx="1965">
                  <c:v>0.15898000000000001</c:v>
                </c:pt>
                <c:pt idx="1966">
                  <c:v>-1.4343999999999999</c:v>
                </c:pt>
                <c:pt idx="1967">
                  <c:v>-2.7113100000000001</c:v>
                </c:pt>
                <c:pt idx="1968">
                  <c:v>-0.62256999999999996</c:v>
                </c:pt>
                <c:pt idx="1969">
                  <c:v>0.34038499999999999</c:v>
                </c:pt>
                <c:pt idx="1970">
                  <c:v>-0.58612500000000001</c:v>
                </c:pt>
                <c:pt idx="1971">
                  <c:v>-0.46627099999999999</c:v>
                </c:pt>
                <c:pt idx="1972">
                  <c:v>-0.17700299999999999</c:v>
                </c:pt>
                <c:pt idx="1973">
                  <c:v>-2.1889400000000001</c:v>
                </c:pt>
                <c:pt idx="1974">
                  <c:v>-2.2802699999999998</c:v>
                </c:pt>
                <c:pt idx="1975">
                  <c:v>-1.9636199999999999</c:v>
                </c:pt>
                <c:pt idx="1976">
                  <c:v>-2.6489199999999999</c:v>
                </c:pt>
                <c:pt idx="1977">
                  <c:v>-1.1179699999999999</c:v>
                </c:pt>
                <c:pt idx="1978">
                  <c:v>-0.88993</c:v>
                </c:pt>
                <c:pt idx="1979">
                  <c:v>-2.0329799999999998</c:v>
                </c:pt>
                <c:pt idx="1980">
                  <c:v>-1.8904399999999999</c:v>
                </c:pt>
                <c:pt idx="1981">
                  <c:v>-1.1419600000000001</c:v>
                </c:pt>
                <c:pt idx="1982">
                  <c:v>-1.81758</c:v>
                </c:pt>
                <c:pt idx="1983">
                  <c:v>0.87615699999999996</c:v>
                </c:pt>
                <c:pt idx="1984">
                  <c:v>-1.8331500000000001</c:v>
                </c:pt>
                <c:pt idx="1985">
                  <c:v>-2.1101299999999998</c:v>
                </c:pt>
                <c:pt idx="1986">
                  <c:v>-1.7904599999999999</c:v>
                </c:pt>
                <c:pt idx="1987">
                  <c:v>-1.0730900000000001</c:v>
                </c:pt>
                <c:pt idx="1988">
                  <c:v>-1.4041600000000001</c:v>
                </c:pt>
                <c:pt idx="1989">
                  <c:v>-1.1920299999999999</c:v>
                </c:pt>
                <c:pt idx="1990">
                  <c:v>-1.9898800000000001</c:v>
                </c:pt>
                <c:pt idx="1991">
                  <c:v>-1.2869600000000001</c:v>
                </c:pt>
                <c:pt idx="1992">
                  <c:v>-2.0126499999999998</c:v>
                </c:pt>
                <c:pt idx="1993">
                  <c:v>-2.37548</c:v>
                </c:pt>
                <c:pt idx="1994">
                  <c:v>-2.3028599999999999</c:v>
                </c:pt>
                <c:pt idx="1995">
                  <c:v>-1.5910200000000001</c:v>
                </c:pt>
                <c:pt idx="1996">
                  <c:v>-2.5556700000000001</c:v>
                </c:pt>
                <c:pt idx="1997">
                  <c:v>-1.8904399999999999</c:v>
                </c:pt>
                <c:pt idx="1998">
                  <c:v>-1.8387899999999999</c:v>
                </c:pt>
                <c:pt idx="1999">
                  <c:v>-1.1788400000000001</c:v>
                </c:pt>
                <c:pt idx="2000">
                  <c:v>-1.9953000000000001</c:v>
                </c:pt>
                <c:pt idx="2001">
                  <c:v>-2.2027899999999998</c:v>
                </c:pt>
                <c:pt idx="2002">
                  <c:v>-2.4223699999999999</c:v>
                </c:pt>
                <c:pt idx="2003">
                  <c:v>-1.534</c:v>
                </c:pt>
                <c:pt idx="2004">
                  <c:v>-0.91053799999999996</c:v>
                </c:pt>
                <c:pt idx="2005">
                  <c:v>-2.3196699999999999</c:v>
                </c:pt>
                <c:pt idx="2006">
                  <c:v>-2.24309</c:v>
                </c:pt>
                <c:pt idx="2007">
                  <c:v>-1.3067800000000001</c:v>
                </c:pt>
                <c:pt idx="2008">
                  <c:v>-1.4417899999999999</c:v>
                </c:pt>
                <c:pt idx="2009">
                  <c:v>-0.73664700000000005</c:v>
                </c:pt>
                <c:pt idx="2010">
                  <c:v>-0.92849000000000004</c:v>
                </c:pt>
                <c:pt idx="2011">
                  <c:v>-1.91831</c:v>
                </c:pt>
                <c:pt idx="2012">
                  <c:v>-0.45512399999999997</c:v>
                </c:pt>
                <c:pt idx="2013">
                  <c:v>-1.6628400000000001</c:v>
                </c:pt>
                <c:pt idx="2014">
                  <c:v>-2.24309</c:v>
                </c:pt>
                <c:pt idx="2015">
                  <c:v>-0.65628200000000003</c:v>
                </c:pt>
                <c:pt idx="2016">
                  <c:v>-1.15981</c:v>
                </c:pt>
                <c:pt idx="2017">
                  <c:v>-1.00406</c:v>
                </c:pt>
                <c:pt idx="2018">
                  <c:v>-1.7241299999999999</c:v>
                </c:pt>
                <c:pt idx="2019">
                  <c:v>-1.01511</c:v>
                </c:pt>
                <c:pt idx="2020">
                  <c:v>-0.73664700000000005</c:v>
                </c:pt>
                <c:pt idx="2021">
                  <c:v>-1.4775199999999999</c:v>
                </c:pt>
                <c:pt idx="2022">
                  <c:v>-1.19763</c:v>
                </c:pt>
                <c:pt idx="2023">
                  <c:v>-0.94255999999999995</c:v>
                </c:pt>
                <c:pt idx="2024">
                  <c:v>-1.4056900000000001</c:v>
                </c:pt>
                <c:pt idx="2025">
                  <c:v>-0.46729500000000002</c:v>
                </c:pt>
                <c:pt idx="2026">
                  <c:v>-1.4056900000000001</c:v>
                </c:pt>
                <c:pt idx="2027">
                  <c:v>-1.7226600000000001</c:v>
                </c:pt>
                <c:pt idx="2028">
                  <c:v>-1.7119</c:v>
                </c:pt>
                <c:pt idx="2029">
                  <c:v>-1.36348</c:v>
                </c:pt>
                <c:pt idx="2030">
                  <c:v>-1.0600700000000001</c:v>
                </c:pt>
                <c:pt idx="2031">
                  <c:v>-1.36588</c:v>
                </c:pt>
                <c:pt idx="2032">
                  <c:v>-1.4417899999999999</c:v>
                </c:pt>
                <c:pt idx="2033">
                  <c:v>-1.6647400000000001</c:v>
                </c:pt>
                <c:pt idx="2034">
                  <c:v>-0.65628200000000003</c:v>
                </c:pt>
                <c:pt idx="2035">
                  <c:v>-1.7226600000000001</c:v>
                </c:pt>
                <c:pt idx="2036">
                  <c:v>-1.16245</c:v>
                </c:pt>
                <c:pt idx="2037">
                  <c:v>-1.19784</c:v>
                </c:pt>
                <c:pt idx="2038">
                  <c:v>-1.36588</c:v>
                </c:pt>
                <c:pt idx="2039">
                  <c:v>-1.1424300000000001</c:v>
                </c:pt>
                <c:pt idx="2040">
                  <c:v>-1.3067800000000001</c:v>
                </c:pt>
                <c:pt idx="2041">
                  <c:v>-1.7074499999999999</c:v>
                </c:pt>
                <c:pt idx="2042">
                  <c:v>-0.50418099999999999</c:v>
                </c:pt>
                <c:pt idx="2043">
                  <c:v>-1.36324</c:v>
                </c:pt>
                <c:pt idx="2044">
                  <c:v>-0.82798799999999995</c:v>
                </c:pt>
                <c:pt idx="2045">
                  <c:v>-0.38846999999999998</c:v>
                </c:pt>
                <c:pt idx="2046">
                  <c:v>-0.77890300000000001</c:v>
                </c:pt>
                <c:pt idx="2047">
                  <c:v>-0.80688899999999997</c:v>
                </c:pt>
                <c:pt idx="2048">
                  <c:v>-1.36324</c:v>
                </c:pt>
                <c:pt idx="2049">
                  <c:v>-0.86544100000000002</c:v>
                </c:pt>
                <c:pt idx="2050">
                  <c:v>-1.34029</c:v>
                </c:pt>
                <c:pt idx="2051">
                  <c:v>-0.92369599999999996</c:v>
                </c:pt>
                <c:pt idx="2052">
                  <c:v>-1.1673100000000001</c:v>
                </c:pt>
                <c:pt idx="2053">
                  <c:v>-0.88854999999999995</c:v>
                </c:pt>
                <c:pt idx="2054">
                  <c:v>-2.12338</c:v>
                </c:pt>
                <c:pt idx="2055">
                  <c:v>-1.23898</c:v>
                </c:pt>
                <c:pt idx="2056">
                  <c:v>-0.86544100000000002</c:v>
                </c:pt>
                <c:pt idx="2057">
                  <c:v>-0.97726800000000003</c:v>
                </c:pt>
                <c:pt idx="2058">
                  <c:v>-1.4417899999999999</c:v>
                </c:pt>
                <c:pt idx="2059">
                  <c:v>-0.36466599999999999</c:v>
                </c:pt>
                <c:pt idx="2060">
                  <c:v>-0.92285499999999998</c:v>
                </c:pt>
                <c:pt idx="2061">
                  <c:v>-0.78355900000000001</c:v>
                </c:pt>
                <c:pt idx="2062">
                  <c:v>-1.4846999999999999</c:v>
                </c:pt>
                <c:pt idx="2063">
                  <c:v>-1.6808399999999999</c:v>
                </c:pt>
                <c:pt idx="2064">
                  <c:v>-1.6217999999999999</c:v>
                </c:pt>
                <c:pt idx="2065">
                  <c:v>-0.92369599999999996</c:v>
                </c:pt>
                <c:pt idx="2066">
                  <c:v>-0.80688899999999997</c:v>
                </c:pt>
                <c:pt idx="2067">
                  <c:v>-0.87041999999999997</c:v>
                </c:pt>
                <c:pt idx="2068">
                  <c:v>-1.54071</c:v>
                </c:pt>
                <c:pt idx="2069">
                  <c:v>-1.3470800000000001</c:v>
                </c:pt>
                <c:pt idx="2070">
                  <c:v>-0.73338099999999995</c:v>
                </c:pt>
                <c:pt idx="2071">
                  <c:v>-1.8080700000000001</c:v>
                </c:pt>
                <c:pt idx="2072">
                  <c:v>-1.887</c:v>
                </c:pt>
                <c:pt idx="2073">
                  <c:v>-1.1257999999999999</c:v>
                </c:pt>
                <c:pt idx="2074">
                  <c:v>-1.68438</c:v>
                </c:pt>
                <c:pt idx="2075">
                  <c:v>-2.26633</c:v>
                </c:pt>
                <c:pt idx="2076">
                  <c:v>-1.7833600000000001</c:v>
                </c:pt>
                <c:pt idx="2077">
                  <c:v>-2.0554800000000002</c:v>
                </c:pt>
                <c:pt idx="2078">
                  <c:v>-2.34836</c:v>
                </c:pt>
                <c:pt idx="2079">
                  <c:v>-0.79269599999999996</c:v>
                </c:pt>
                <c:pt idx="2080">
                  <c:v>-0.79269599999999996</c:v>
                </c:pt>
                <c:pt idx="2081">
                  <c:v>-1.5798300000000001</c:v>
                </c:pt>
                <c:pt idx="2082">
                  <c:v>-1.3562000000000001</c:v>
                </c:pt>
                <c:pt idx="2083">
                  <c:v>-1.37836</c:v>
                </c:pt>
                <c:pt idx="2084">
                  <c:v>-0.21648400000000001</c:v>
                </c:pt>
                <c:pt idx="2085">
                  <c:v>-1.50884</c:v>
                </c:pt>
                <c:pt idx="2086">
                  <c:v>-1.1257999999999999</c:v>
                </c:pt>
                <c:pt idx="2087">
                  <c:v>-2.5065400000000002</c:v>
                </c:pt>
                <c:pt idx="2088">
                  <c:v>-2.2028799999999999</c:v>
                </c:pt>
                <c:pt idx="2089">
                  <c:v>-1.3267199999999999</c:v>
                </c:pt>
                <c:pt idx="2090">
                  <c:v>-1.47411</c:v>
                </c:pt>
                <c:pt idx="2091">
                  <c:v>-1.3470800000000001</c:v>
                </c:pt>
                <c:pt idx="2092">
                  <c:v>-1.44533</c:v>
                </c:pt>
                <c:pt idx="2093">
                  <c:v>-1.2626200000000001</c:v>
                </c:pt>
                <c:pt idx="2094">
                  <c:v>-1.6956</c:v>
                </c:pt>
                <c:pt idx="2095">
                  <c:v>-1.9632799999999999</c:v>
                </c:pt>
                <c:pt idx="2096">
                  <c:v>-1.2790999999999999</c:v>
                </c:pt>
                <c:pt idx="2097">
                  <c:v>-1.97353</c:v>
                </c:pt>
                <c:pt idx="2098">
                  <c:v>-1.1953499999999999</c:v>
                </c:pt>
                <c:pt idx="2099">
                  <c:v>-1.02597</c:v>
                </c:pt>
                <c:pt idx="2100">
                  <c:v>-1.1917800000000001</c:v>
                </c:pt>
                <c:pt idx="2101">
                  <c:v>-1.36097</c:v>
                </c:pt>
                <c:pt idx="2102">
                  <c:v>-1.37836</c:v>
                </c:pt>
                <c:pt idx="2103">
                  <c:v>-1.4307799999999999</c:v>
                </c:pt>
                <c:pt idx="2104">
                  <c:v>-1.36097</c:v>
                </c:pt>
                <c:pt idx="2105">
                  <c:v>-1.6890000000000001</c:v>
                </c:pt>
                <c:pt idx="2106">
                  <c:v>-1.97353</c:v>
                </c:pt>
                <c:pt idx="2107">
                  <c:v>-1.5967499999999999</c:v>
                </c:pt>
                <c:pt idx="2108">
                  <c:v>-1.5967499999999999</c:v>
                </c:pt>
                <c:pt idx="2109">
                  <c:v>-1.40289</c:v>
                </c:pt>
                <c:pt idx="2110">
                  <c:v>-1.6890000000000001</c:v>
                </c:pt>
                <c:pt idx="2111">
                  <c:v>-2.2100499999999998</c:v>
                </c:pt>
                <c:pt idx="2112">
                  <c:v>-1.5180400000000001</c:v>
                </c:pt>
                <c:pt idx="2113">
                  <c:v>-1.76827</c:v>
                </c:pt>
                <c:pt idx="2114">
                  <c:v>-1.5217099999999999</c:v>
                </c:pt>
                <c:pt idx="2115">
                  <c:v>-2.4994700000000001</c:v>
                </c:pt>
                <c:pt idx="2116">
                  <c:v>-0.71327300000000005</c:v>
                </c:pt>
                <c:pt idx="2117">
                  <c:v>-2.2251599999999998</c:v>
                </c:pt>
                <c:pt idx="2118">
                  <c:v>-1.9728699999999999</c:v>
                </c:pt>
                <c:pt idx="2119">
                  <c:v>-1.3472500000000001</c:v>
                </c:pt>
                <c:pt idx="2120">
                  <c:v>-1.57558</c:v>
                </c:pt>
                <c:pt idx="2121">
                  <c:v>-1.82714</c:v>
                </c:pt>
                <c:pt idx="2122">
                  <c:v>-1.43981</c:v>
                </c:pt>
                <c:pt idx="2123">
                  <c:v>-2.08175</c:v>
                </c:pt>
                <c:pt idx="2124">
                  <c:v>-1.56921</c:v>
                </c:pt>
                <c:pt idx="2125">
                  <c:v>-2.2855699999999999</c:v>
                </c:pt>
                <c:pt idx="2126">
                  <c:v>-2.08175</c:v>
                </c:pt>
                <c:pt idx="2127">
                  <c:v>-1.7276</c:v>
                </c:pt>
                <c:pt idx="2128">
                  <c:v>-1.7466200000000001</c:v>
                </c:pt>
                <c:pt idx="2129">
                  <c:v>-1.9661900000000001</c:v>
                </c:pt>
                <c:pt idx="2130">
                  <c:v>-1.64977</c:v>
                </c:pt>
                <c:pt idx="2131">
                  <c:v>-1.8780300000000001</c:v>
                </c:pt>
                <c:pt idx="2132">
                  <c:v>-2.08175</c:v>
                </c:pt>
                <c:pt idx="2133">
                  <c:v>-1.48308</c:v>
                </c:pt>
                <c:pt idx="2134">
                  <c:v>-1.3914800000000001</c:v>
                </c:pt>
                <c:pt idx="2135">
                  <c:v>-1.89717</c:v>
                </c:pt>
                <c:pt idx="2136">
                  <c:v>-1.0769</c:v>
                </c:pt>
                <c:pt idx="2137">
                  <c:v>-0.67893800000000004</c:v>
                </c:pt>
                <c:pt idx="2138">
                  <c:v>-2.0966499999999999</c:v>
                </c:pt>
                <c:pt idx="2139">
                  <c:v>-2.3442099999999999</c:v>
                </c:pt>
                <c:pt idx="2140">
                  <c:v>-1.8992</c:v>
                </c:pt>
                <c:pt idx="2141">
                  <c:v>-1.60164</c:v>
                </c:pt>
                <c:pt idx="2142">
                  <c:v>-2.2020599999999999</c:v>
                </c:pt>
                <c:pt idx="2143">
                  <c:v>-1.1051</c:v>
                </c:pt>
                <c:pt idx="2144">
                  <c:v>-2.2741099999999999</c:v>
                </c:pt>
                <c:pt idx="2145">
                  <c:v>-2.2315999999999998</c:v>
                </c:pt>
                <c:pt idx="2146">
                  <c:v>-1.4019600000000001</c:v>
                </c:pt>
                <c:pt idx="2147">
                  <c:v>-2.61225</c:v>
                </c:pt>
                <c:pt idx="2148">
                  <c:v>-1.6352800000000001</c:v>
                </c:pt>
                <c:pt idx="2149">
                  <c:v>-1.48041</c:v>
                </c:pt>
                <c:pt idx="2150">
                  <c:v>-1.5473699999999999</c:v>
                </c:pt>
                <c:pt idx="2151">
                  <c:v>-1.7814099999999999</c:v>
                </c:pt>
                <c:pt idx="2152">
                  <c:v>-1.4612499999999999</c:v>
                </c:pt>
                <c:pt idx="2153">
                  <c:v>-1.75356</c:v>
                </c:pt>
                <c:pt idx="2154">
                  <c:v>-1.07985</c:v>
                </c:pt>
                <c:pt idx="2155">
                  <c:v>-2.1631100000000001</c:v>
                </c:pt>
                <c:pt idx="2156">
                  <c:v>-1.4612499999999999</c:v>
                </c:pt>
                <c:pt idx="2157">
                  <c:v>-1.95051</c:v>
                </c:pt>
                <c:pt idx="2158">
                  <c:v>-1.66201</c:v>
                </c:pt>
                <c:pt idx="2159">
                  <c:v>-0.66505199999999998</c:v>
                </c:pt>
                <c:pt idx="2160">
                  <c:v>-1.2518199999999999</c:v>
                </c:pt>
                <c:pt idx="2161">
                  <c:v>-1.33684</c:v>
                </c:pt>
                <c:pt idx="2162">
                  <c:v>-1.37527</c:v>
                </c:pt>
                <c:pt idx="2163">
                  <c:v>-0.66505199999999998</c:v>
                </c:pt>
                <c:pt idx="2164">
                  <c:v>-2.0194700000000001</c:v>
                </c:pt>
                <c:pt idx="2165">
                  <c:v>-1.95051</c:v>
                </c:pt>
                <c:pt idx="2166">
                  <c:v>-3.5423000000000003E-2</c:v>
                </c:pt>
                <c:pt idx="2167">
                  <c:v>-1.37693</c:v>
                </c:pt>
                <c:pt idx="2168">
                  <c:v>-1.1301000000000001</c:v>
                </c:pt>
                <c:pt idx="2169">
                  <c:v>-1.3063800000000001</c:v>
                </c:pt>
                <c:pt idx="2170">
                  <c:v>-0.52851599999999999</c:v>
                </c:pt>
                <c:pt idx="2171">
                  <c:v>-0.52851599999999999</c:v>
                </c:pt>
                <c:pt idx="2172">
                  <c:v>-1.66306</c:v>
                </c:pt>
                <c:pt idx="2173">
                  <c:v>-0.96431500000000003</c:v>
                </c:pt>
                <c:pt idx="2174">
                  <c:v>-1.3865099999999999</c:v>
                </c:pt>
                <c:pt idx="2175">
                  <c:v>-1.49518</c:v>
                </c:pt>
                <c:pt idx="2176">
                  <c:v>-2.47539</c:v>
                </c:pt>
                <c:pt idx="2177">
                  <c:v>-1.34751</c:v>
                </c:pt>
                <c:pt idx="2178">
                  <c:v>-1.0159100000000001</c:v>
                </c:pt>
                <c:pt idx="2179">
                  <c:v>-1.2516499999999999</c:v>
                </c:pt>
                <c:pt idx="2180">
                  <c:v>-0.48283500000000001</c:v>
                </c:pt>
                <c:pt idx="2181">
                  <c:v>-1.34751</c:v>
                </c:pt>
                <c:pt idx="2182">
                  <c:v>-0.96431500000000003</c:v>
                </c:pt>
                <c:pt idx="2183">
                  <c:v>-1.41618</c:v>
                </c:pt>
                <c:pt idx="2184">
                  <c:v>-0.77393299999999998</c:v>
                </c:pt>
                <c:pt idx="2185">
                  <c:v>-0.18845100000000001</c:v>
                </c:pt>
                <c:pt idx="2186">
                  <c:v>-0.45890700000000001</c:v>
                </c:pt>
                <c:pt idx="2187">
                  <c:v>-0.48597000000000001</c:v>
                </c:pt>
                <c:pt idx="2188">
                  <c:v>0.34137299999999998</c:v>
                </c:pt>
                <c:pt idx="2189">
                  <c:v>5.8226E-2</c:v>
                </c:pt>
                <c:pt idx="2190">
                  <c:v>-0.79925199999999996</c:v>
                </c:pt>
                <c:pt idx="2191">
                  <c:v>-0.21837799999999999</c:v>
                </c:pt>
                <c:pt idx="2192">
                  <c:v>5.8226E-2</c:v>
                </c:pt>
                <c:pt idx="2193">
                  <c:v>-1.06186</c:v>
                </c:pt>
                <c:pt idx="2194">
                  <c:v>-1.5463</c:v>
                </c:pt>
                <c:pt idx="2195">
                  <c:v>-0.21837799999999999</c:v>
                </c:pt>
                <c:pt idx="2196">
                  <c:v>-1.8008999999999999</c:v>
                </c:pt>
                <c:pt idx="2197">
                  <c:v>-0.28495500000000001</c:v>
                </c:pt>
                <c:pt idx="2198">
                  <c:v>-1.8008999999999999</c:v>
                </c:pt>
                <c:pt idx="2199">
                  <c:v>-1.7067099999999999</c:v>
                </c:pt>
                <c:pt idx="2200">
                  <c:v>-1.6245400000000001</c:v>
                </c:pt>
                <c:pt idx="2201">
                  <c:v>-1.09998</c:v>
                </c:pt>
                <c:pt idx="2202">
                  <c:v>-0.99044100000000002</c:v>
                </c:pt>
                <c:pt idx="2203">
                  <c:v>-1.4745299999999999</c:v>
                </c:pt>
                <c:pt idx="2204">
                  <c:v>-1.9440500000000001</c:v>
                </c:pt>
                <c:pt idx="2205">
                  <c:v>-1.40445</c:v>
                </c:pt>
                <c:pt idx="2206">
                  <c:v>-0.89167300000000005</c:v>
                </c:pt>
                <c:pt idx="2207">
                  <c:v>-1.45045</c:v>
                </c:pt>
                <c:pt idx="2208">
                  <c:v>-0.21676799999999999</c:v>
                </c:pt>
                <c:pt idx="2209">
                  <c:v>-1.94658</c:v>
                </c:pt>
                <c:pt idx="2210">
                  <c:v>-1.09998</c:v>
                </c:pt>
                <c:pt idx="2211">
                  <c:v>-0.97833700000000001</c:v>
                </c:pt>
                <c:pt idx="2212">
                  <c:v>-1.7394400000000001</c:v>
                </c:pt>
                <c:pt idx="2213">
                  <c:v>-1.7809999999999999</c:v>
                </c:pt>
                <c:pt idx="2214">
                  <c:v>-0.99313600000000002</c:v>
                </c:pt>
                <c:pt idx="2215">
                  <c:v>-1.1177699999999999</c:v>
                </c:pt>
                <c:pt idx="2216">
                  <c:v>-0.64041899999999996</c:v>
                </c:pt>
                <c:pt idx="2217">
                  <c:v>-0.485684</c:v>
                </c:pt>
                <c:pt idx="2218">
                  <c:v>-0.70689100000000005</c:v>
                </c:pt>
                <c:pt idx="2219">
                  <c:v>-2.06027</c:v>
                </c:pt>
                <c:pt idx="2220">
                  <c:v>-0.51130799999999998</c:v>
                </c:pt>
                <c:pt idx="2221">
                  <c:v>-1.7067099999999999</c:v>
                </c:pt>
                <c:pt idx="2222">
                  <c:v>-0.74262399999999995</c:v>
                </c:pt>
                <c:pt idx="2223">
                  <c:v>-1.20052</c:v>
                </c:pt>
                <c:pt idx="2224">
                  <c:v>-0.89167300000000005</c:v>
                </c:pt>
                <c:pt idx="2225">
                  <c:v>-1.20052</c:v>
                </c:pt>
                <c:pt idx="2226">
                  <c:v>-1.5229900000000001</c:v>
                </c:pt>
                <c:pt idx="2227">
                  <c:v>-0.57769499999999996</c:v>
                </c:pt>
                <c:pt idx="2228">
                  <c:v>-0.81393800000000005</c:v>
                </c:pt>
                <c:pt idx="2229">
                  <c:v>-0.93330400000000002</c:v>
                </c:pt>
                <c:pt idx="2230">
                  <c:v>-2.1981000000000001E-2</c:v>
                </c:pt>
                <c:pt idx="2231">
                  <c:v>-0.99078900000000003</c:v>
                </c:pt>
                <c:pt idx="2232">
                  <c:v>-1.1708499999999999</c:v>
                </c:pt>
                <c:pt idx="2233">
                  <c:v>-0.61768699999999999</c:v>
                </c:pt>
                <c:pt idx="2234">
                  <c:v>-0.214814</c:v>
                </c:pt>
                <c:pt idx="2235">
                  <c:v>-0.58582599999999996</c:v>
                </c:pt>
                <c:pt idx="2236">
                  <c:v>-0.620533</c:v>
                </c:pt>
                <c:pt idx="2237">
                  <c:v>-0.47147899999999998</c:v>
                </c:pt>
                <c:pt idx="2238">
                  <c:v>-0.88292599999999999</c:v>
                </c:pt>
                <c:pt idx="2239">
                  <c:v>-0.46586</c:v>
                </c:pt>
                <c:pt idx="2240">
                  <c:v>-0.72247799999999995</c:v>
                </c:pt>
                <c:pt idx="2241">
                  <c:v>-0.86489700000000003</c:v>
                </c:pt>
                <c:pt idx="2242">
                  <c:v>-1.09277</c:v>
                </c:pt>
                <c:pt idx="2243">
                  <c:v>-1.1568799999999999</c:v>
                </c:pt>
                <c:pt idx="2244">
                  <c:v>-0.61768699999999999</c:v>
                </c:pt>
                <c:pt idx="2245">
                  <c:v>-0.67782799999999999</c:v>
                </c:pt>
                <c:pt idx="2246">
                  <c:v>-0.37904100000000002</c:v>
                </c:pt>
                <c:pt idx="2247">
                  <c:v>-0.118481</c:v>
                </c:pt>
                <c:pt idx="2248">
                  <c:v>-0.542462</c:v>
                </c:pt>
                <c:pt idx="2249">
                  <c:v>-0.81859599999999999</c:v>
                </c:pt>
                <c:pt idx="2250">
                  <c:v>-0.57769499999999996</c:v>
                </c:pt>
                <c:pt idx="2251">
                  <c:v>-1.0630900000000001</c:v>
                </c:pt>
                <c:pt idx="2252">
                  <c:v>5.9622000000000001E-2</c:v>
                </c:pt>
                <c:pt idx="2253">
                  <c:v>-0.87813300000000005</c:v>
                </c:pt>
                <c:pt idx="2254">
                  <c:v>-0.54085099999999997</c:v>
                </c:pt>
                <c:pt idx="2255">
                  <c:v>-0.10673000000000001</c:v>
                </c:pt>
                <c:pt idx="2256">
                  <c:v>-0.40875800000000001</c:v>
                </c:pt>
                <c:pt idx="2257">
                  <c:v>-0.77198999999999995</c:v>
                </c:pt>
                <c:pt idx="2258">
                  <c:v>-0.31443399999999999</c:v>
                </c:pt>
                <c:pt idx="2259">
                  <c:v>-1.16208</c:v>
                </c:pt>
                <c:pt idx="2260">
                  <c:v>-1.2939400000000001</c:v>
                </c:pt>
                <c:pt idx="2261">
                  <c:v>-1.9654100000000001</c:v>
                </c:pt>
                <c:pt idx="2262">
                  <c:v>-2.33453</c:v>
                </c:pt>
                <c:pt idx="2263">
                  <c:v>-0.83343199999999995</c:v>
                </c:pt>
                <c:pt idx="2264">
                  <c:v>-1.4965999999999999</c:v>
                </c:pt>
                <c:pt idx="2265">
                  <c:v>-1.62778</c:v>
                </c:pt>
                <c:pt idx="2266">
                  <c:v>-1.2939400000000001</c:v>
                </c:pt>
                <c:pt idx="2267">
                  <c:v>-0.41336000000000001</c:v>
                </c:pt>
                <c:pt idx="2268">
                  <c:v>-1.88019</c:v>
                </c:pt>
                <c:pt idx="2269">
                  <c:v>-1.4157500000000001</c:v>
                </c:pt>
                <c:pt idx="2270">
                  <c:v>-1.9654100000000001</c:v>
                </c:pt>
                <c:pt idx="2271">
                  <c:v>-0.66098199999999996</c:v>
                </c:pt>
                <c:pt idx="2272">
                  <c:v>-0.98502299999999998</c:v>
                </c:pt>
                <c:pt idx="2273">
                  <c:v>-0.94152800000000003</c:v>
                </c:pt>
                <c:pt idx="2274">
                  <c:v>-0.72779700000000003</c:v>
                </c:pt>
                <c:pt idx="2275">
                  <c:v>-0.72779700000000003</c:v>
                </c:pt>
                <c:pt idx="2276">
                  <c:v>-2.33453</c:v>
                </c:pt>
                <c:pt idx="2277">
                  <c:v>-1.86853</c:v>
                </c:pt>
                <c:pt idx="2278">
                  <c:v>-1.16208</c:v>
                </c:pt>
                <c:pt idx="2279">
                  <c:v>-0.83343199999999995</c:v>
                </c:pt>
                <c:pt idx="2280">
                  <c:v>-1.44486</c:v>
                </c:pt>
                <c:pt idx="2281">
                  <c:v>-1.4571499999999999</c:v>
                </c:pt>
                <c:pt idx="2282">
                  <c:v>-0.33660099999999998</c:v>
                </c:pt>
                <c:pt idx="2283">
                  <c:v>-0.72548500000000005</c:v>
                </c:pt>
                <c:pt idx="2284">
                  <c:v>-1.5505599999999999</c:v>
                </c:pt>
                <c:pt idx="2285">
                  <c:v>-1.53796</c:v>
                </c:pt>
                <c:pt idx="2286">
                  <c:v>-0.47740199999999999</c:v>
                </c:pt>
                <c:pt idx="2287">
                  <c:v>-0.88310100000000002</c:v>
                </c:pt>
                <c:pt idx="2288">
                  <c:v>-1.2661800000000001</c:v>
                </c:pt>
                <c:pt idx="2289">
                  <c:v>-0.94863699999999995</c:v>
                </c:pt>
                <c:pt idx="2290">
                  <c:v>-1.0064900000000001</c:v>
                </c:pt>
                <c:pt idx="2291">
                  <c:v>-0.533632</c:v>
                </c:pt>
                <c:pt idx="2292">
                  <c:v>-0.85106000000000004</c:v>
                </c:pt>
                <c:pt idx="2293">
                  <c:v>-2.07098</c:v>
                </c:pt>
                <c:pt idx="2294">
                  <c:v>-0.67543500000000001</c:v>
                </c:pt>
                <c:pt idx="2295">
                  <c:v>-1.53796</c:v>
                </c:pt>
                <c:pt idx="2296">
                  <c:v>-1.4772099999999999</c:v>
                </c:pt>
                <c:pt idx="2297">
                  <c:v>-1.5505599999999999</c:v>
                </c:pt>
                <c:pt idx="2298">
                  <c:v>-0.276783</c:v>
                </c:pt>
                <c:pt idx="2299">
                  <c:v>-1.84375</c:v>
                </c:pt>
                <c:pt idx="2300">
                  <c:v>-0.85106000000000004</c:v>
                </c:pt>
                <c:pt idx="2301">
                  <c:v>-1.53796</c:v>
                </c:pt>
                <c:pt idx="2302">
                  <c:v>-0.65271900000000005</c:v>
                </c:pt>
                <c:pt idx="2303">
                  <c:v>-0.65271900000000005</c:v>
                </c:pt>
                <c:pt idx="2304">
                  <c:v>-1.5826199999999999</c:v>
                </c:pt>
                <c:pt idx="2305">
                  <c:v>-1.4734</c:v>
                </c:pt>
                <c:pt idx="2306">
                  <c:v>-0.51326799999999995</c:v>
                </c:pt>
                <c:pt idx="2307">
                  <c:v>-1.4772099999999999</c:v>
                </c:pt>
                <c:pt idx="2308">
                  <c:v>-0.34890700000000002</c:v>
                </c:pt>
                <c:pt idx="2309">
                  <c:v>-0.67756700000000003</c:v>
                </c:pt>
                <c:pt idx="2310">
                  <c:v>-0.47834300000000002</c:v>
                </c:pt>
                <c:pt idx="2311">
                  <c:v>-0.58244700000000005</c:v>
                </c:pt>
                <c:pt idx="2312">
                  <c:v>-1.1136600000000001</c:v>
                </c:pt>
                <c:pt idx="2313">
                  <c:v>-1.85816</c:v>
                </c:pt>
                <c:pt idx="2314">
                  <c:v>-1.4248499999999999</c:v>
                </c:pt>
                <c:pt idx="2315">
                  <c:v>-1.53677</c:v>
                </c:pt>
                <c:pt idx="2316">
                  <c:v>-0.43287199999999998</c:v>
                </c:pt>
                <c:pt idx="2317">
                  <c:v>-0.55119099999999999</c:v>
                </c:pt>
                <c:pt idx="2318">
                  <c:v>-1.2975399999999999</c:v>
                </c:pt>
                <c:pt idx="2319">
                  <c:v>-0.86384099999999997</c:v>
                </c:pt>
                <c:pt idx="2320">
                  <c:v>-1.42062</c:v>
                </c:pt>
                <c:pt idx="2321">
                  <c:v>-0.50373299999999999</c:v>
                </c:pt>
                <c:pt idx="2322">
                  <c:v>-0.47955300000000001</c:v>
                </c:pt>
                <c:pt idx="2323">
                  <c:v>6.6535999999999998E-2</c:v>
                </c:pt>
                <c:pt idx="2324">
                  <c:v>-0.32497100000000001</c:v>
                </c:pt>
                <c:pt idx="2325">
                  <c:v>-1.43293</c:v>
                </c:pt>
                <c:pt idx="2326">
                  <c:v>-0.62042600000000003</c:v>
                </c:pt>
                <c:pt idx="2327">
                  <c:v>6.6535999999999998E-2</c:v>
                </c:pt>
                <c:pt idx="2328">
                  <c:v>-0.79366800000000004</c:v>
                </c:pt>
                <c:pt idx="2329">
                  <c:v>-0.476991</c:v>
                </c:pt>
                <c:pt idx="2330">
                  <c:v>-0.113331</c:v>
                </c:pt>
                <c:pt idx="2331">
                  <c:v>-2.0375700000000001</c:v>
                </c:pt>
                <c:pt idx="2332">
                  <c:v>-1.9812099999999999</c:v>
                </c:pt>
                <c:pt idx="2333">
                  <c:v>-0.96774899999999997</c:v>
                </c:pt>
                <c:pt idx="2334">
                  <c:v>-0.96774899999999997</c:v>
                </c:pt>
                <c:pt idx="2335">
                  <c:v>-0.68160900000000002</c:v>
                </c:pt>
                <c:pt idx="2336">
                  <c:v>-0.176541</c:v>
                </c:pt>
                <c:pt idx="2337">
                  <c:v>-0.95487200000000005</c:v>
                </c:pt>
                <c:pt idx="2338">
                  <c:v>-1.1091</c:v>
                </c:pt>
                <c:pt idx="2339">
                  <c:v>-0.265872</c:v>
                </c:pt>
                <c:pt idx="2340">
                  <c:v>-0.70479499999999995</c:v>
                </c:pt>
                <c:pt idx="2341">
                  <c:v>-1.1091</c:v>
                </c:pt>
                <c:pt idx="2342">
                  <c:v>-0.63858499999999996</c:v>
                </c:pt>
                <c:pt idx="2343">
                  <c:v>-1.52586</c:v>
                </c:pt>
                <c:pt idx="2344">
                  <c:v>-1.02536</c:v>
                </c:pt>
                <c:pt idx="2345">
                  <c:v>-1.12297</c:v>
                </c:pt>
                <c:pt idx="2346">
                  <c:v>-1.0214700000000001</c:v>
                </c:pt>
                <c:pt idx="2347">
                  <c:v>-0.176541</c:v>
                </c:pt>
                <c:pt idx="2348">
                  <c:v>-0.95487200000000005</c:v>
                </c:pt>
                <c:pt idx="2349">
                  <c:v>-1.02536</c:v>
                </c:pt>
                <c:pt idx="2350">
                  <c:v>-1.12297</c:v>
                </c:pt>
                <c:pt idx="2351">
                  <c:v>-0.85127900000000001</c:v>
                </c:pt>
                <c:pt idx="2352">
                  <c:v>-1.6054600000000001</c:v>
                </c:pt>
                <c:pt idx="2353">
                  <c:v>0.21124299999999999</c:v>
                </c:pt>
                <c:pt idx="2354">
                  <c:v>-0.80450900000000003</c:v>
                </c:pt>
                <c:pt idx="2355">
                  <c:v>-2.1913200000000002</c:v>
                </c:pt>
                <c:pt idx="2356">
                  <c:v>-0.91587099999999999</c:v>
                </c:pt>
                <c:pt idx="2357">
                  <c:v>-0.72580199999999995</c:v>
                </c:pt>
                <c:pt idx="2358">
                  <c:v>-1.0124899999999999</c:v>
                </c:pt>
                <c:pt idx="2359">
                  <c:v>-1.90886</c:v>
                </c:pt>
                <c:pt idx="2360">
                  <c:v>-1.96001</c:v>
                </c:pt>
                <c:pt idx="2361">
                  <c:v>-1.20539</c:v>
                </c:pt>
                <c:pt idx="2362">
                  <c:v>-2.51363</c:v>
                </c:pt>
                <c:pt idx="2363">
                  <c:v>-1.1648499999999999</c:v>
                </c:pt>
                <c:pt idx="2364">
                  <c:v>-1.3327199999999999</c:v>
                </c:pt>
                <c:pt idx="2365">
                  <c:v>-2.1014599999999999</c:v>
                </c:pt>
                <c:pt idx="2366">
                  <c:v>-2.0626199999999999</c:v>
                </c:pt>
                <c:pt idx="2367">
                  <c:v>0.28721200000000002</c:v>
                </c:pt>
                <c:pt idx="2368">
                  <c:v>-2.0985499999999999</c:v>
                </c:pt>
                <c:pt idx="2369">
                  <c:v>-0.70479499999999995</c:v>
                </c:pt>
                <c:pt idx="2370">
                  <c:v>-2.51363</c:v>
                </c:pt>
                <c:pt idx="2371">
                  <c:v>-1.2363999999999999</c:v>
                </c:pt>
                <c:pt idx="2372">
                  <c:v>-1.03817</c:v>
                </c:pt>
                <c:pt idx="2373">
                  <c:v>-1.9477599999999999</c:v>
                </c:pt>
                <c:pt idx="2374">
                  <c:v>-1.9817499999999999</c:v>
                </c:pt>
                <c:pt idx="2375">
                  <c:v>-1.11697</c:v>
                </c:pt>
                <c:pt idx="2376">
                  <c:v>-0.70479499999999995</c:v>
                </c:pt>
                <c:pt idx="2377">
                  <c:v>-1.90886</c:v>
                </c:pt>
                <c:pt idx="2378">
                  <c:v>-1.6887099999999999</c:v>
                </c:pt>
                <c:pt idx="2379">
                  <c:v>-1.0827599999999999</c:v>
                </c:pt>
                <c:pt idx="2380">
                  <c:v>-1.83572</c:v>
                </c:pt>
                <c:pt idx="2381">
                  <c:v>-2.2169300000000001</c:v>
                </c:pt>
                <c:pt idx="2382">
                  <c:v>-1.0596099999999999</c:v>
                </c:pt>
                <c:pt idx="2383">
                  <c:v>-0.79815499999999995</c:v>
                </c:pt>
                <c:pt idx="2384">
                  <c:v>-0.85127900000000001</c:v>
                </c:pt>
                <c:pt idx="2385">
                  <c:v>-0.59351200000000004</c:v>
                </c:pt>
                <c:pt idx="2386">
                  <c:v>-0.80450900000000003</c:v>
                </c:pt>
                <c:pt idx="2387">
                  <c:v>-1.85823</c:v>
                </c:pt>
                <c:pt idx="2388">
                  <c:v>-2.36957</c:v>
                </c:pt>
                <c:pt idx="2389">
                  <c:v>-0.77031300000000003</c:v>
                </c:pt>
                <c:pt idx="2390">
                  <c:v>-1.0572699999999999</c:v>
                </c:pt>
                <c:pt idx="2391">
                  <c:v>-0.12936800000000001</c:v>
                </c:pt>
                <c:pt idx="2392">
                  <c:v>-1.69886</c:v>
                </c:pt>
                <c:pt idx="2393">
                  <c:v>-1.56288</c:v>
                </c:pt>
                <c:pt idx="2394">
                  <c:v>-0.80883000000000005</c:v>
                </c:pt>
                <c:pt idx="2395">
                  <c:v>-0.92773399999999995</c:v>
                </c:pt>
                <c:pt idx="2396">
                  <c:v>-0.66648499999999999</c:v>
                </c:pt>
                <c:pt idx="2397">
                  <c:v>-1.3897600000000001</c:v>
                </c:pt>
                <c:pt idx="2398">
                  <c:v>-1.82267</c:v>
                </c:pt>
                <c:pt idx="2399">
                  <c:v>-1.9701299999999999</c:v>
                </c:pt>
                <c:pt idx="2400">
                  <c:v>-0.77031300000000003</c:v>
                </c:pt>
                <c:pt idx="2401">
                  <c:v>-1.2819499999999999</c:v>
                </c:pt>
                <c:pt idx="2402">
                  <c:v>-0.90682499999999999</c:v>
                </c:pt>
                <c:pt idx="2403">
                  <c:v>-0.34279399999999999</c:v>
                </c:pt>
                <c:pt idx="2404">
                  <c:v>-1.9701299999999999</c:v>
                </c:pt>
                <c:pt idx="2405">
                  <c:v>-1.8257300000000001</c:v>
                </c:pt>
                <c:pt idx="2406">
                  <c:v>-2.17483</c:v>
                </c:pt>
                <c:pt idx="2407">
                  <c:v>-1.13889</c:v>
                </c:pt>
                <c:pt idx="2408">
                  <c:v>-1.43845</c:v>
                </c:pt>
                <c:pt idx="2409">
                  <c:v>-0.43386200000000003</c:v>
                </c:pt>
                <c:pt idx="2410">
                  <c:v>-0.814975</c:v>
                </c:pt>
                <c:pt idx="2411">
                  <c:v>-0.66221099999999999</c:v>
                </c:pt>
                <c:pt idx="2412">
                  <c:v>-0.77031300000000003</c:v>
                </c:pt>
                <c:pt idx="2413">
                  <c:v>0.13036</c:v>
                </c:pt>
                <c:pt idx="2414">
                  <c:v>-0.42174</c:v>
                </c:pt>
                <c:pt idx="2415">
                  <c:v>-0.58795200000000003</c:v>
                </c:pt>
                <c:pt idx="2416">
                  <c:v>-1.20174</c:v>
                </c:pt>
                <c:pt idx="2417">
                  <c:v>-1.1449499999999999</c:v>
                </c:pt>
                <c:pt idx="2418">
                  <c:v>-0.754857</c:v>
                </c:pt>
                <c:pt idx="2419">
                  <c:v>-1.2370000000000001</c:v>
                </c:pt>
                <c:pt idx="2420">
                  <c:v>-0.25778699999999999</c:v>
                </c:pt>
                <c:pt idx="2421">
                  <c:v>5.5690000000000002E-3</c:v>
                </c:pt>
                <c:pt idx="2422">
                  <c:v>-0.61320200000000002</c:v>
                </c:pt>
                <c:pt idx="2423">
                  <c:v>-0.57525999999999999</c:v>
                </c:pt>
                <c:pt idx="2424">
                  <c:v>0.21423300000000001</c:v>
                </c:pt>
                <c:pt idx="2425">
                  <c:v>-0.54858799999999996</c:v>
                </c:pt>
                <c:pt idx="2426">
                  <c:v>-4.8604000000000001E-2</c:v>
                </c:pt>
                <c:pt idx="2427">
                  <c:v>-0.15612300000000001</c:v>
                </c:pt>
                <c:pt idx="2428">
                  <c:v>-9.3566999999999997E-2</c:v>
                </c:pt>
                <c:pt idx="2429">
                  <c:v>-0.54858799999999996</c:v>
                </c:pt>
                <c:pt idx="2430">
                  <c:v>-0.39368700000000001</c:v>
                </c:pt>
                <c:pt idx="2431">
                  <c:v>-0.81385700000000005</c:v>
                </c:pt>
                <c:pt idx="2432">
                  <c:v>-1.5377099999999999</c:v>
                </c:pt>
                <c:pt idx="2433">
                  <c:v>-0.15612300000000001</c:v>
                </c:pt>
                <c:pt idx="2434">
                  <c:v>-1.5377099999999999</c:v>
                </c:pt>
                <c:pt idx="2435">
                  <c:v>-1.3950199999999999</c:v>
                </c:pt>
                <c:pt idx="2436">
                  <c:v>-0.931257</c:v>
                </c:pt>
                <c:pt idx="2437">
                  <c:v>7.5880000000000001E-3</c:v>
                </c:pt>
                <c:pt idx="2438">
                  <c:v>0.17654800000000001</c:v>
                </c:pt>
                <c:pt idx="2439">
                  <c:v>-1.01851</c:v>
                </c:pt>
                <c:pt idx="2440">
                  <c:v>-1.03135</c:v>
                </c:pt>
                <c:pt idx="2441">
                  <c:v>-2.1295600000000001</c:v>
                </c:pt>
                <c:pt idx="2442">
                  <c:v>-1.49004</c:v>
                </c:pt>
                <c:pt idx="2443">
                  <c:v>-0.45449400000000001</c:v>
                </c:pt>
                <c:pt idx="2444">
                  <c:v>-0.43290699999999999</c:v>
                </c:pt>
                <c:pt idx="2445">
                  <c:v>-0.182702</c:v>
                </c:pt>
                <c:pt idx="2446">
                  <c:v>6.4321000000000003E-2</c:v>
                </c:pt>
                <c:pt idx="2447">
                  <c:v>-0.69034399999999996</c:v>
                </c:pt>
                <c:pt idx="2448">
                  <c:v>-0.69034399999999996</c:v>
                </c:pt>
                <c:pt idx="2449">
                  <c:v>-0.42363200000000001</c:v>
                </c:pt>
                <c:pt idx="2450">
                  <c:v>-0.79054400000000002</c:v>
                </c:pt>
                <c:pt idx="2451">
                  <c:v>-1.9304999999999999E-2</c:v>
                </c:pt>
                <c:pt idx="2452">
                  <c:v>-0.70297799999999999</c:v>
                </c:pt>
                <c:pt idx="2453">
                  <c:v>3.014E-2</c:v>
                </c:pt>
                <c:pt idx="2454">
                  <c:v>-0.47749000000000003</c:v>
                </c:pt>
                <c:pt idx="2455">
                  <c:v>-0.82912699999999995</c:v>
                </c:pt>
                <c:pt idx="2456">
                  <c:v>-4.6866999999999999E-2</c:v>
                </c:pt>
                <c:pt idx="2457">
                  <c:v>-7.1957999999999994E-2</c:v>
                </c:pt>
                <c:pt idx="2458">
                  <c:v>-0.66280499999999998</c:v>
                </c:pt>
                <c:pt idx="2459">
                  <c:v>-0.15909400000000001</c:v>
                </c:pt>
                <c:pt idx="2460">
                  <c:v>-0.210371</c:v>
                </c:pt>
                <c:pt idx="2461">
                  <c:v>-4.6866999999999999E-2</c:v>
                </c:pt>
                <c:pt idx="2462">
                  <c:v>-0.172931</c:v>
                </c:pt>
                <c:pt idx="2463">
                  <c:v>-9.1773999999999994E-2</c:v>
                </c:pt>
                <c:pt idx="2464">
                  <c:v>0.19031600000000001</c:v>
                </c:pt>
                <c:pt idx="2465">
                  <c:v>-0.39458900000000002</c:v>
                </c:pt>
                <c:pt idx="2466">
                  <c:v>-0.103936</c:v>
                </c:pt>
                <c:pt idx="2467">
                  <c:v>1.4144E-2</c:v>
                </c:pt>
                <c:pt idx="2468">
                  <c:v>-4.6866999999999999E-2</c:v>
                </c:pt>
                <c:pt idx="2469">
                  <c:v>-3.3404999999999997E-2</c:v>
                </c:pt>
                <c:pt idx="2470">
                  <c:v>-0.30341800000000002</c:v>
                </c:pt>
                <c:pt idx="2471">
                  <c:v>-0.34605799999999998</c:v>
                </c:pt>
                <c:pt idx="2472">
                  <c:v>-2.0908000000000002</c:v>
                </c:pt>
                <c:pt idx="2473">
                  <c:v>-0.66817800000000005</c:v>
                </c:pt>
                <c:pt idx="2474">
                  <c:v>-1.7807200000000001</c:v>
                </c:pt>
                <c:pt idx="2475">
                  <c:v>-0.78228699999999995</c:v>
                </c:pt>
                <c:pt idx="2476">
                  <c:v>-1.8263100000000001</c:v>
                </c:pt>
                <c:pt idx="2477">
                  <c:v>9.1940999999999995E-2</c:v>
                </c:pt>
                <c:pt idx="2478">
                  <c:v>-1.3685499999999999</c:v>
                </c:pt>
                <c:pt idx="2479">
                  <c:v>0.104911</c:v>
                </c:pt>
                <c:pt idx="2480">
                  <c:v>-8.5648000000000002E-2</c:v>
                </c:pt>
                <c:pt idx="2481">
                  <c:v>-0.683334</c:v>
                </c:pt>
                <c:pt idx="2482">
                  <c:v>-1.2362599999999999</c:v>
                </c:pt>
                <c:pt idx="2483">
                  <c:v>-2.1604899999999998</c:v>
                </c:pt>
                <c:pt idx="2484">
                  <c:v>-0.96607399999999999</c:v>
                </c:pt>
                <c:pt idx="2485">
                  <c:v>-0.78452900000000003</c:v>
                </c:pt>
                <c:pt idx="2486">
                  <c:v>0.104911</c:v>
                </c:pt>
                <c:pt idx="2487">
                  <c:v>-0.24408199999999999</c:v>
                </c:pt>
                <c:pt idx="2488">
                  <c:v>0.111431</c:v>
                </c:pt>
                <c:pt idx="2489">
                  <c:v>-0.78228699999999995</c:v>
                </c:pt>
                <c:pt idx="2490">
                  <c:v>-1.21604</c:v>
                </c:pt>
                <c:pt idx="2491">
                  <c:v>-0.64177399999999996</c:v>
                </c:pt>
                <c:pt idx="2492">
                  <c:v>-0.32108300000000001</c:v>
                </c:pt>
                <c:pt idx="2493">
                  <c:v>-2.0790299999999999</c:v>
                </c:pt>
                <c:pt idx="2494">
                  <c:v>-1.0730900000000001</c:v>
                </c:pt>
                <c:pt idx="2495">
                  <c:v>-0.33140399999999998</c:v>
                </c:pt>
                <c:pt idx="2496">
                  <c:v>5.5514000000000001E-2</c:v>
                </c:pt>
                <c:pt idx="2497">
                  <c:v>-0.27583999999999997</c:v>
                </c:pt>
                <c:pt idx="2498">
                  <c:v>-0.78228699999999995</c:v>
                </c:pt>
                <c:pt idx="2499">
                  <c:v>-0.38310499999999997</c:v>
                </c:pt>
                <c:pt idx="2500">
                  <c:v>0.40917399999999998</c:v>
                </c:pt>
                <c:pt idx="2501">
                  <c:v>-0.66817800000000005</c:v>
                </c:pt>
                <c:pt idx="2502">
                  <c:v>-0.47345799999999999</c:v>
                </c:pt>
                <c:pt idx="2503">
                  <c:v>-0.94452400000000003</c:v>
                </c:pt>
                <c:pt idx="2504">
                  <c:v>-2.0908000000000002</c:v>
                </c:pt>
                <c:pt idx="2505">
                  <c:v>-1.02362</c:v>
                </c:pt>
                <c:pt idx="2506">
                  <c:v>-1.2045699999999999</c:v>
                </c:pt>
                <c:pt idx="2507">
                  <c:v>-1.4604299999999999</c:v>
                </c:pt>
                <c:pt idx="2508">
                  <c:v>-1.8003499999999999</c:v>
                </c:pt>
                <c:pt idx="2509">
                  <c:v>-0.662188</c:v>
                </c:pt>
                <c:pt idx="2510">
                  <c:v>-1.2529300000000001</c:v>
                </c:pt>
                <c:pt idx="2511">
                  <c:v>-2.4364499999999998</c:v>
                </c:pt>
                <c:pt idx="2512">
                  <c:v>-1.44876</c:v>
                </c:pt>
                <c:pt idx="2513">
                  <c:v>-0.79674500000000004</c:v>
                </c:pt>
                <c:pt idx="2514">
                  <c:v>-1.30932</c:v>
                </c:pt>
                <c:pt idx="2515">
                  <c:v>-1.2105600000000001</c:v>
                </c:pt>
                <c:pt idx="2516">
                  <c:v>-0.83471600000000001</c:v>
                </c:pt>
                <c:pt idx="2517">
                  <c:v>-1.5436000000000001</c:v>
                </c:pt>
                <c:pt idx="2518">
                  <c:v>-2.4364499999999998</c:v>
                </c:pt>
                <c:pt idx="2519">
                  <c:v>-1.44876</c:v>
                </c:pt>
                <c:pt idx="2520">
                  <c:v>-1.0874600000000001</c:v>
                </c:pt>
                <c:pt idx="2521">
                  <c:v>-1.2105600000000001</c:v>
                </c:pt>
                <c:pt idx="2522">
                  <c:v>-0.33784799999999998</c:v>
                </c:pt>
                <c:pt idx="2523">
                  <c:v>-1.3805400000000001</c:v>
                </c:pt>
                <c:pt idx="2524">
                  <c:v>-1.5068600000000001</c:v>
                </c:pt>
                <c:pt idx="2525">
                  <c:v>-1.11992</c:v>
                </c:pt>
                <c:pt idx="2526">
                  <c:v>-1.3163100000000001</c:v>
                </c:pt>
                <c:pt idx="2527">
                  <c:v>-1.2306600000000001</c:v>
                </c:pt>
                <c:pt idx="2528">
                  <c:v>-1.1777500000000001</c:v>
                </c:pt>
                <c:pt idx="2529">
                  <c:v>-1.62341</c:v>
                </c:pt>
                <c:pt idx="2530">
                  <c:v>-0.98271900000000001</c:v>
                </c:pt>
                <c:pt idx="2531">
                  <c:v>-0.90955699999999995</c:v>
                </c:pt>
                <c:pt idx="2532">
                  <c:v>-1.06003</c:v>
                </c:pt>
                <c:pt idx="2533">
                  <c:v>-1.72922</c:v>
                </c:pt>
                <c:pt idx="2534">
                  <c:v>-2.0182899999999999</c:v>
                </c:pt>
                <c:pt idx="2535">
                  <c:v>-2.6722700000000001</c:v>
                </c:pt>
                <c:pt idx="2536">
                  <c:v>-1.23363</c:v>
                </c:pt>
                <c:pt idx="2537">
                  <c:v>-1.43849</c:v>
                </c:pt>
                <c:pt idx="2538">
                  <c:v>-1.2010700000000001</c:v>
                </c:pt>
                <c:pt idx="2539">
                  <c:v>-1.19747</c:v>
                </c:pt>
                <c:pt idx="2540">
                  <c:v>-1.4791399999999999</c:v>
                </c:pt>
                <c:pt idx="2541">
                  <c:v>-1.46282</c:v>
                </c:pt>
                <c:pt idx="2542">
                  <c:v>-2.29121</c:v>
                </c:pt>
                <c:pt idx="2543">
                  <c:v>-1.9963900000000001</c:v>
                </c:pt>
                <c:pt idx="2544">
                  <c:v>-0.78753899999999999</c:v>
                </c:pt>
                <c:pt idx="2545">
                  <c:v>-1.38866</c:v>
                </c:pt>
                <c:pt idx="2546">
                  <c:v>-1.6126499999999999</c:v>
                </c:pt>
                <c:pt idx="2547">
                  <c:v>-0.907864</c:v>
                </c:pt>
                <c:pt idx="2548">
                  <c:v>-2.6722700000000001</c:v>
                </c:pt>
                <c:pt idx="2549">
                  <c:v>-1.5824199999999999</c:v>
                </c:pt>
                <c:pt idx="2550">
                  <c:v>-1.63994</c:v>
                </c:pt>
                <c:pt idx="2551">
                  <c:v>-2.0645500000000001</c:v>
                </c:pt>
                <c:pt idx="2552">
                  <c:v>-2.6722700000000001</c:v>
                </c:pt>
                <c:pt idx="2553">
                  <c:v>-1.5639799999999999</c:v>
                </c:pt>
                <c:pt idx="2554">
                  <c:v>-1.46282</c:v>
                </c:pt>
                <c:pt idx="2555">
                  <c:v>-1.1164799999999999</c:v>
                </c:pt>
                <c:pt idx="2556">
                  <c:v>-1.4791399999999999</c:v>
                </c:pt>
                <c:pt idx="2557">
                  <c:v>-2.29121</c:v>
                </c:pt>
                <c:pt idx="2558">
                  <c:v>-1.2979499999999999</c:v>
                </c:pt>
                <c:pt idx="2559">
                  <c:v>-1.07955</c:v>
                </c:pt>
                <c:pt idx="2560">
                  <c:v>-0.93364499999999995</c:v>
                </c:pt>
                <c:pt idx="2561">
                  <c:v>-1.4779</c:v>
                </c:pt>
                <c:pt idx="2562">
                  <c:v>-1.4057599999999999</c:v>
                </c:pt>
                <c:pt idx="2563">
                  <c:v>-1.2418499999999999</c:v>
                </c:pt>
                <c:pt idx="2564">
                  <c:v>-1.8756200000000001</c:v>
                </c:pt>
                <c:pt idx="2565">
                  <c:v>-1.4846999999999999</c:v>
                </c:pt>
                <c:pt idx="2566">
                  <c:v>-1.0022599999999999</c:v>
                </c:pt>
                <c:pt idx="2567">
                  <c:v>-0.86946199999999996</c:v>
                </c:pt>
                <c:pt idx="2568">
                  <c:v>-1.0022599999999999</c:v>
                </c:pt>
                <c:pt idx="2569">
                  <c:v>-1.4785200000000001</c:v>
                </c:pt>
                <c:pt idx="2570">
                  <c:v>-1.1716599999999999</c:v>
                </c:pt>
                <c:pt idx="2571">
                  <c:v>-1.7074499999999999</c:v>
                </c:pt>
                <c:pt idx="2572">
                  <c:v>-1.7074499999999999</c:v>
                </c:pt>
                <c:pt idx="2573">
                  <c:v>-0.82995200000000002</c:v>
                </c:pt>
                <c:pt idx="2574">
                  <c:v>-1.59457</c:v>
                </c:pt>
                <c:pt idx="2575">
                  <c:v>-1.4057599999999999</c:v>
                </c:pt>
                <c:pt idx="2576">
                  <c:v>-1.5287299999999999</c:v>
                </c:pt>
                <c:pt idx="2577">
                  <c:v>-1.2418499999999999</c:v>
                </c:pt>
                <c:pt idx="2578">
                  <c:v>-1.7342200000000001</c:v>
                </c:pt>
                <c:pt idx="2579">
                  <c:v>-1.01074</c:v>
                </c:pt>
                <c:pt idx="2580">
                  <c:v>-1.2475400000000001</c:v>
                </c:pt>
                <c:pt idx="2581">
                  <c:v>-1.8756200000000001</c:v>
                </c:pt>
                <c:pt idx="2582">
                  <c:v>-1.9725900000000001</c:v>
                </c:pt>
                <c:pt idx="2583">
                  <c:v>-1.7342200000000001</c:v>
                </c:pt>
                <c:pt idx="2584">
                  <c:v>-1.96051</c:v>
                </c:pt>
                <c:pt idx="2585">
                  <c:v>-1.0316000000000001</c:v>
                </c:pt>
                <c:pt idx="2586">
                  <c:v>-0.79269599999999996</c:v>
                </c:pt>
                <c:pt idx="2587">
                  <c:v>-1.0299799999999999</c:v>
                </c:pt>
                <c:pt idx="2588">
                  <c:v>-1.8670100000000001</c:v>
                </c:pt>
                <c:pt idx="2589">
                  <c:v>-0.38649299999999998</c:v>
                </c:pt>
                <c:pt idx="2590">
                  <c:v>-0.86946199999999996</c:v>
                </c:pt>
                <c:pt idx="2591">
                  <c:v>-1.5360499999999999</c:v>
                </c:pt>
                <c:pt idx="2592">
                  <c:v>-1.3123899999999999</c:v>
                </c:pt>
                <c:pt idx="2593">
                  <c:v>-1.40273</c:v>
                </c:pt>
                <c:pt idx="2594">
                  <c:v>-1.5349699999999999</c:v>
                </c:pt>
                <c:pt idx="2595">
                  <c:v>-2.1330499999999999</c:v>
                </c:pt>
                <c:pt idx="2596">
                  <c:v>-0.20623</c:v>
                </c:pt>
                <c:pt idx="2597">
                  <c:v>-2.2421799999999998</c:v>
                </c:pt>
                <c:pt idx="2598">
                  <c:v>-1.7915700000000001</c:v>
                </c:pt>
                <c:pt idx="2599">
                  <c:v>-2.4220899999999999</c:v>
                </c:pt>
                <c:pt idx="2600">
                  <c:v>-1.55111</c:v>
                </c:pt>
                <c:pt idx="2601">
                  <c:v>-0.78549100000000005</c:v>
                </c:pt>
                <c:pt idx="2602">
                  <c:v>-1.5349699999999999</c:v>
                </c:pt>
                <c:pt idx="2603">
                  <c:v>-0.907748</c:v>
                </c:pt>
                <c:pt idx="2604">
                  <c:v>-1.6081799999999999</c:v>
                </c:pt>
                <c:pt idx="2605">
                  <c:v>-2.2421799999999998</c:v>
                </c:pt>
                <c:pt idx="2606">
                  <c:v>-1.85358</c:v>
                </c:pt>
                <c:pt idx="2607">
                  <c:v>-1.4104000000000001</c:v>
                </c:pt>
                <c:pt idx="2608">
                  <c:v>-1.5893299999999999</c:v>
                </c:pt>
                <c:pt idx="2609">
                  <c:v>-1.0897399999999999</c:v>
                </c:pt>
                <c:pt idx="2610">
                  <c:v>-2.4437000000000002</c:v>
                </c:pt>
                <c:pt idx="2611">
                  <c:v>-2.3803899999999998</c:v>
                </c:pt>
                <c:pt idx="2612">
                  <c:v>-1.6827300000000001</c:v>
                </c:pt>
                <c:pt idx="2613">
                  <c:v>-2.1443300000000001</c:v>
                </c:pt>
                <c:pt idx="2614">
                  <c:v>-1.6827300000000001</c:v>
                </c:pt>
                <c:pt idx="2615">
                  <c:v>-1.8296399999999999</c:v>
                </c:pt>
                <c:pt idx="2616">
                  <c:v>-2.3540800000000002</c:v>
                </c:pt>
                <c:pt idx="2617">
                  <c:v>-1.47787</c:v>
                </c:pt>
                <c:pt idx="2618">
                  <c:v>-1.5794900000000001</c:v>
                </c:pt>
                <c:pt idx="2619">
                  <c:v>-0.25177100000000002</c:v>
                </c:pt>
                <c:pt idx="2620">
                  <c:v>-0.62999400000000005</c:v>
                </c:pt>
                <c:pt idx="2621">
                  <c:v>-1.83507</c:v>
                </c:pt>
                <c:pt idx="2622">
                  <c:v>-0.80035299999999998</c:v>
                </c:pt>
                <c:pt idx="2623">
                  <c:v>-0.80035299999999998</c:v>
                </c:pt>
                <c:pt idx="2624">
                  <c:v>-1.62758</c:v>
                </c:pt>
                <c:pt idx="2625">
                  <c:v>-0.51592099999999996</c:v>
                </c:pt>
                <c:pt idx="2626">
                  <c:v>-2.43065</c:v>
                </c:pt>
                <c:pt idx="2627">
                  <c:v>-1.89717</c:v>
                </c:pt>
                <c:pt idx="2628">
                  <c:v>-1.1438299999999999</c:v>
                </c:pt>
                <c:pt idx="2629">
                  <c:v>-1.25535</c:v>
                </c:pt>
                <c:pt idx="2630">
                  <c:v>-0.67797200000000002</c:v>
                </c:pt>
                <c:pt idx="2631">
                  <c:v>-1.4307799999999999</c:v>
                </c:pt>
                <c:pt idx="2632">
                  <c:v>-1.89717</c:v>
                </c:pt>
                <c:pt idx="2633">
                  <c:v>-1.3195300000000001</c:v>
                </c:pt>
                <c:pt idx="2634">
                  <c:v>-0.139296</c:v>
                </c:pt>
                <c:pt idx="2635">
                  <c:v>-2.09212</c:v>
                </c:pt>
                <c:pt idx="2636">
                  <c:v>-2.01667</c:v>
                </c:pt>
                <c:pt idx="2637">
                  <c:v>-1.47112</c:v>
                </c:pt>
                <c:pt idx="2638">
                  <c:v>-1.9436100000000001</c:v>
                </c:pt>
                <c:pt idx="2639">
                  <c:v>-2.1515</c:v>
                </c:pt>
                <c:pt idx="2640">
                  <c:v>-1.92886</c:v>
                </c:pt>
                <c:pt idx="2641">
                  <c:v>-1.92886</c:v>
                </c:pt>
                <c:pt idx="2642">
                  <c:v>-2.45825</c:v>
                </c:pt>
                <c:pt idx="2643">
                  <c:v>-2.2414000000000001</c:v>
                </c:pt>
                <c:pt idx="2644">
                  <c:v>-2.28321</c:v>
                </c:pt>
                <c:pt idx="2645">
                  <c:v>-2.2520199999999999</c:v>
                </c:pt>
                <c:pt idx="2646">
                  <c:v>-1.25118</c:v>
                </c:pt>
                <c:pt idx="2647">
                  <c:v>-1.4536</c:v>
                </c:pt>
                <c:pt idx="2648">
                  <c:v>-2.2251599999999998</c:v>
                </c:pt>
                <c:pt idx="2649">
                  <c:v>-2.01667</c:v>
                </c:pt>
                <c:pt idx="2650">
                  <c:v>-2.6320199999999998</c:v>
                </c:pt>
                <c:pt idx="2651">
                  <c:v>-1.2257</c:v>
                </c:pt>
                <c:pt idx="2652">
                  <c:v>-2.0761400000000001</c:v>
                </c:pt>
                <c:pt idx="2653">
                  <c:v>-1.5888199999999999</c:v>
                </c:pt>
                <c:pt idx="2654">
                  <c:v>-1.4674100000000001</c:v>
                </c:pt>
                <c:pt idx="2655">
                  <c:v>-1.7022900000000001</c:v>
                </c:pt>
                <c:pt idx="2656">
                  <c:v>-1.2039500000000001</c:v>
                </c:pt>
                <c:pt idx="2657">
                  <c:v>-1.7022900000000001</c:v>
                </c:pt>
                <c:pt idx="2658">
                  <c:v>-1.8943000000000001</c:v>
                </c:pt>
                <c:pt idx="2659">
                  <c:v>-1.2308600000000001</c:v>
                </c:pt>
                <c:pt idx="2660">
                  <c:v>-1.5888199999999999</c:v>
                </c:pt>
                <c:pt idx="2661">
                  <c:v>-2.21393</c:v>
                </c:pt>
                <c:pt idx="2662">
                  <c:v>-2.3071600000000001</c:v>
                </c:pt>
                <c:pt idx="2663">
                  <c:v>-2.3495900000000001</c:v>
                </c:pt>
                <c:pt idx="2664">
                  <c:v>-1.8992</c:v>
                </c:pt>
                <c:pt idx="2665">
                  <c:v>-1.9485399999999999</c:v>
                </c:pt>
                <c:pt idx="2666">
                  <c:v>-1.8069900000000001</c:v>
                </c:pt>
                <c:pt idx="2667">
                  <c:v>-1.70607</c:v>
                </c:pt>
                <c:pt idx="2668">
                  <c:v>-1.80924</c:v>
                </c:pt>
                <c:pt idx="2669">
                  <c:v>-1.3656699999999999</c:v>
                </c:pt>
                <c:pt idx="2670">
                  <c:v>-1.95051</c:v>
                </c:pt>
                <c:pt idx="2671">
                  <c:v>-1.44235</c:v>
                </c:pt>
                <c:pt idx="2672">
                  <c:v>-2.1520100000000002</c:v>
                </c:pt>
                <c:pt idx="2673">
                  <c:v>-1.80813</c:v>
                </c:pt>
                <c:pt idx="2674">
                  <c:v>-1.41377</c:v>
                </c:pt>
                <c:pt idx="2675">
                  <c:v>-1.89683</c:v>
                </c:pt>
                <c:pt idx="2676">
                  <c:v>-1.2598800000000001</c:v>
                </c:pt>
                <c:pt idx="2677">
                  <c:v>-1.1101799999999999</c:v>
                </c:pt>
                <c:pt idx="2678">
                  <c:v>-1.65462</c:v>
                </c:pt>
                <c:pt idx="2679">
                  <c:v>-1.20156</c:v>
                </c:pt>
                <c:pt idx="2680">
                  <c:v>-1.0703499999999999</c:v>
                </c:pt>
                <c:pt idx="2681">
                  <c:v>-2.2147600000000001</c:v>
                </c:pt>
                <c:pt idx="2682">
                  <c:v>-1.64541</c:v>
                </c:pt>
                <c:pt idx="2683">
                  <c:v>-1.59406</c:v>
                </c:pt>
                <c:pt idx="2684">
                  <c:v>-1.5718399999999999</c:v>
                </c:pt>
                <c:pt idx="2685">
                  <c:v>-2.4189600000000002</c:v>
                </c:pt>
                <c:pt idx="2686">
                  <c:v>-1.1267400000000001</c:v>
                </c:pt>
                <c:pt idx="2687">
                  <c:v>-1.8069900000000001</c:v>
                </c:pt>
                <c:pt idx="2688">
                  <c:v>-1.31551</c:v>
                </c:pt>
                <c:pt idx="2689">
                  <c:v>-1.45133</c:v>
                </c:pt>
                <c:pt idx="2690">
                  <c:v>-1.95716</c:v>
                </c:pt>
                <c:pt idx="2691">
                  <c:v>-1.65462</c:v>
                </c:pt>
                <c:pt idx="2692">
                  <c:v>-1.7949299999999999</c:v>
                </c:pt>
                <c:pt idx="2693">
                  <c:v>-2.29915</c:v>
                </c:pt>
                <c:pt idx="2694">
                  <c:v>-0.61480199999999996</c:v>
                </c:pt>
                <c:pt idx="2695">
                  <c:v>-1.4792099999999999</c:v>
                </c:pt>
                <c:pt idx="2696">
                  <c:v>-1.0403</c:v>
                </c:pt>
                <c:pt idx="2697">
                  <c:v>-1.27857</c:v>
                </c:pt>
                <c:pt idx="2698">
                  <c:v>-0.36291899999999999</c:v>
                </c:pt>
                <c:pt idx="2699">
                  <c:v>-1.3943000000000001</c:v>
                </c:pt>
                <c:pt idx="2700">
                  <c:v>-0.56664300000000001</c:v>
                </c:pt>
                <c:pt idx="2701">
                  <c:v>-1.69615</c:v>
                </c:pt>
                <c:pt idx="2702">
                  <c:v>-0.34110499999999999</c:v>
                </c:pt>
                <c:pt idx="2703">
                  <c:v>-0.70144899999999999</c:v>
                </c:pt>
                <c:pt idx="2704">
                  <c:v>-1.4792099999999999</c:v>
                </c:pt>
                <c:pt idx="2705">
                  <c:v>-0.83138699999999999</c:v>
                </c:pt>
                <c:pt idx="2706">
                  <c:v>-0.96972400000000003</c:v>
                </c:pt>
                <c:pt idx="2707">
                  <c:v>-0.59110099999999999</c:v>
                </c:pt>
                <c:pt idx="2708">
                  <c:v>-1.1212899999999999</c:v>
                </c:pt>
                <c:pt idx="2709">
                  <c:v>-1.28589</c:v>
                </c:pt>
                <c:pt idx="2710">
                  <c:v>-0.84487599999999996</c:v>
                </c:pt>
                <c:pt idx="2711">
                  <c:v>-0.14088300000000001</c:v>
                </c:pt>
                <c:pt idx="2712">
                  <c:v>-1.39402</c:v>
                </c:pt>
                <c:pt idx="2713">
                  <c:v>-2.32864</c:v>
                </c:pt>
                <c:pt idx="2714">
                  <c:v>-1.8802399999999999</c:v>
                </c:pt>
                <c:pt idx="2715">
                  <c:v>-1.72282</c:v>
                </c:pt>
                <c:pt idx="2716">
                  <c:v>-1.73559</c:v>
                </c:pt>
                <c:pt idx="2717">
                  <c:v>-1.5123</c:v>
                </c:pt>
                <c:pt idx="2718">
                  <c:v>-1.51942</c:v>
                </c:pt>
                <c:pt idx="2719">
                  <c:v>-1.7729200000000001</c:v>
                </c:pt>
                <c:pt idx="2720">
                  <c:v>-0.87388100000000002</c:v>
                </c:pt>
                <c:pt idx="2721">
                  <c:v>-0.14088300000000001</c:v>
                </c:pt>
                <c:pt idx="2722">
                  <c:v>-1.49159</c:v>
                </c:pt>
                <c:pt idx="2723">
                  <c:v>-1.8802399999999999</c:v>
                </c:pt>
                <c:pt idx="2724">
                  <c:v>-1.17245</c:v>
                </c:pt>
                <c:pt idx="2725">
                  <c:v>-0.14088300000000001</c:v>
                </c:pt>
                <c:pt idx="2726">
                  <c:v>-0.939253</c:v>
                </c:pt>
                <c:pt idx="2727">
                  <c:v>-1.7117500000000001</c:v>
                </c:pt>
                <c:pt idx="2728">
                  <c:v>-1.0211699999999999</c:v>
                </c:pt>
                <c:pt idx="2729">
                  <c:v>-0.199013</c:v>
                </c:pt>
                <c:pt idx="2730">
                  <c:v>-1.96759</c:v>
                </c:pt>
                <c:pt idx="2731">
                  <c:v>-1.16483</c:v>
                </c:pt>
                <c:pt idx="2732">
                  <c:v>-1.3079799999999999</c:v>
                </c:pt>
                <c:pt idx="2733">
                  <c:v>-1.1201700000000001</c:v>
                </c:pt>
                <c:pt idx="2734">
                  <c:v>-1.5123</c:v>
                </c:pt>
                <c:pt idx="2735">
                  <c:v>-0.84487599999999996</c:v>
                </c:pt>
                <c:pt idx="2736">
                  <c:v>-2.0814599999999999</c:v>
                </c:pt>
                <c:pt idx="2737">
                  <c:v>-1.8199799999999999</c:v>
                </c:pt>
                <c:pt idx="2738">
                  <c:v>-0.64905199999999996</c:v>
                </c:pt>
                <c:pt idx="2739">
                  <c:v>-1.0702</c:v>
                </c:pt>
                <c:pt idx="2740">
                  <c:v>-2.1500699999999999</c:v>
                </c:pt>
                <c:pt idx="2741">
                  <c:v>-1.89384</c:v>
                </c:pt>
                <c:pt idx="2742">
                  <c:v>-1.1803300000000001</c:v>
                </c:pt>
                <c:pt idx="2743">
                  <c:v>-0.80939499999999998</c:v>
                </c:pt>
                <c:pt idx="2744">
                  <c:v>-0.75557300000000005</c:v>
                </c:pt>
                <c:pt idx="2745">
                  <c:v>-1.1307100000000001</c:v>
                </c:pt>
                <c:pt idx="2746">
                  <c:v>-0.31513200000000002</c:v>
                </c:pt>
                <c:pt idx="2747">
                  <c:v>-1.1537299999999999</c:v>
                </c:pt>
                <c:pt idx="2748">
                  <c:v>-1.5266599999999999</c:v>
                </c:pt>
                <c:pt idx="2749">
                  <c:v>-2.1667999999999998</c:v>
                </c:pt>
                <c:pt idx="2750">
                  <c:v>-1.4746699999999999</c:v>
                </c:pt>
                <c:pt idx="2751">
                  <c:v>-1.1803300000000001</c:v>
                </c:pt>
                <c:pt idx="2752">
                  <c:v>-1.3074600000000001</c:v>
                </c:pt>
                <c:pt idx="2753">
                  <c:v>-2.6677200000000001</c:v>
                </c:pt>
                <c:pt idx="2754">
                  <c:v>-2.2652600000000001</c:v>
                </c:pt>
                <c:pt idx="2755">
                  <c:v>-0.75557300000000005</c:v>
                </c:pt>
                <c:pt idx="2756">
                  <c:v>-1.75169</c:v>
                </c:pt>
                <c:pt idx="2757">
                  <c:v>-1.2928500000000001</c:v>
                </c:pt>
                <c:pt idx="2758">
                  <c:v>-1.68198</c:v>
                </c:pt>
                <c:pt idx="2759">
                  <c:v>-0.54356000000000004</c:v>
                </c:pt>
                <c:pt idx="2760">
                  <c:v>-0.75557300000000005</c:v>
                </c:pt>
                <c:pt idx="2761">
                  <c:v>-1.3894200000000001</c:v>
                </c:pt>
                <c:pt idx="2762">
                  <c:v>-1.6364300000000001</c:v>
                </c:pt>
                <c:pt idx="2763">
                  <c:v>-0.99385999999999997</c:v>
                </c:pt>
                <c:pt idx="2764">
                  <c:v>-1.77762</c:v>
                </c:pt>
                <c:pt idx="2765">
                  <c:v>-1.5705100000000001</c:v>
                </c:pt>
                <c:pt idx="2766">
                  <c:v>-0.18363399999999999</c:v>
                </c:pt>
                <c:pt idx="2767">
                  <c:v>-1.94478</c:v>
                </c:pt>
                <c:pt idx="2768">
                  <c:v>-1.4190499999999999</c:v>
                </c:pt>
                <c:pt idx="2769">
                  <c:v>-0.13545699999999999</c:v>
                </c:pt>
                <c:pt idx="2770">
                  <c:v>-0.53102499999999997</c:v>
                </c:pt>
                <c:pt idx="2771">
                  <c:v>-0.25561</c:v>
                </c:pt>
                <c:pt idx="2772">
                  <c:v>-1.10701</c:v>
                </c:pt>
                <c:pt idx="2773">
                  <c:v>-0.514463</c:v>
                </c:pt>
                <c:pt idx="2774">
                  <c:v>-1.35101</c:v>
                </c:pt>
                <c:pt idx="2775">
                  <c:v>-0.25561</c:v>
                </c:pt>
                <c:pt idx="2776">
                  <c:v>0.53252699999999997</c:v>
                </c:pt>
                <c:pt idx="2777">
                  <c:v>-0.514463</c:v>
                </c:pt>
                <c:pt idx="2778">
                  <c:v>-1.7039599999999999</c:v>
                </c:pt>
                <c:pt idx="2779">
                  <c:v>0.359655</c:v>
                </c:pt>
                <c:pt idx="2780">
                  <c:v>6.1580000000000003E-2</c:v>
                </c:pt>
                <c:pt idx="2781">
                  <c:v>-1.2322900000000001</c:v>
                </c:pt>
                <c:pt idx="2782">
                  <c:v>-5.1570999999999999E-2</c:v>
                </c:pt>
                <c:pt idx="2783">
                  <c:v>-0.73418300000000003</c:v>
                </c:pt>
                <c:pt idx="2784">
                  <c:v>-0.28976600000000002</c:v>
                </c:pt>
                <c:pt idx="2785">
                  <c:v>0.48664499999999999</c:v>
                </c:pt>
                <c:pt idx="2786">
                  <c:v>-0.665358</c:v>
                </c:pt>
                <c:pt idx="2787">
                  <c:v>-0.84234399999999998</c:v>
                </c:pt>
                <c:pt idx="2788">
                  <c:v>-0.55649800000000005</c:v>
                </c:pt>
                <c:pt idx="2789">
                  <c:v>-0.28704499999999999</c:v>
                </c:pt>
                <c:pt idx="2790">
                  <c:v>-0.67359100000000005</c:v>
                </c:pt>
                <c:pt idx="2791">
                  <c:v>-0.19489200000000001</c:v>
                </c:pt>
                <c:pt idx="2792">
                  <c:v>-1.81311</c:v>
                </c:pt>
                <c:pt idx="2793">
                  <c:v>-1.3074399999999999</c:v>
                </c:pt>
                <c:pt idx="2794">
                  <c:v>-0.20158400000000001</c:v>
                </c:pt>
                <c:pt idx="2795">
                  <c:v>-1.4330700000000001</c:v>
                </c:pt>
                <c:pt idx="2796">
                  <c:v>-0.76792499999999997</c:v>
                </c:pt>
                <c:pt idx="2797">
                  <c:v>0.21316599999999999</c:v>
                </c:pt>
                <c:pt idx="2798">
                  <c:v>-1.268</c:v>
                </c:pt>
                <c:pt idx="2799">
                  <c:v>-0.55649800000000005</c:v>
                </c:pt>
                <c:pt idx="2800">
                  <c:v>0.14257900000000001</c:v>
                </c:pt>
                <c:pt idx="2801">
                  <c:v>-1.4229799999999999</c:v>
                </c:pt>
                <c:pt idx="2802">
                  <c:v>-1.4229799999999999</c:v>
                </c:pt>
                <c:pt idx="2803">
                  <c:v>-0.61204099999999995</c:v>
                </c:pt>
                <c:pt idx="2804">
                  <c:v>-0.28704499999999999</c:v>
                </c:pt>
                <c:pt idx="2805">
                  <c:v>-1.0210699999999999</c:v>
                </c:pt>
                <c:pt idx="2806">
                  <c:v>-1.83691</c:v>
                </c:pt>
                <c:pt idx="2807">
                  <c:v>-1.81311</c:v>
                </c:pt>
                <c:pt idx="2808">
                  <c:v>-0.157336</c:v>
                </c:pt>
                <c:pt idx="2809">
                  <c:v>-0.665358</c:v>
                </c:pt>
                <c:pt idx="2810">
                  <c:v>-0.19489200000000001</c:v>
                </c:pt>
                <c:pt idx="2811">
                  <c:v>-0.20158400000000001</c:v>
                </c:pt>
                <c:pt idx="2812">
                  <c:v>-0.82407200000000003</c:v>
                </c:pt>
                <c:pt idx="2813">
                  <c:v>-1.7019200000000001</c:v>
                </c:pt>
                <c:pt idx="2814">
                  <c:v>0.35603000000000001</c:v>
                </c:pt>
                <c:pt idx="2815">
                  <c:v>0.35603000000000001</c:v>
                </c:pt>
                <c:pt idx="2816">
                  <c:v>-0.32214300000000001</c:v>
                </c:pt>
                <c:pt idx="2817">
                  <c:v>-0.61974099999999999</c:v>
                </c:pt>
                <c:pt idx="2818">
                  <c:v>-0.34448000000000001</c:v>
                </c:pt>
                <c:pt idx="2819">
                  <c:v>-0.46684599999999998</c:v>
                </c:pt>
                <c:pt idx="2820">
                  <c:v>-0.206785</c:v>
                </c:pt>
                <c:pt idx="2821">
                  <c:v>0.13875999999999999</c:v>
                </c:pt>
                <c:pt idx="2822">
                  <c:v>-1.4081999999999999</c:v>
                </c:pt>
                <c:pt idx="2823">
                  <c:v>-1.30322</c:v>
                </c:pt>
                <c:pt idx="2824">
                  <c:v>-0.47955300000000001</c:v>
                </c:pt>
                <c:pt idx="2825">
                  <c:v>-4.2942000000000001E-2</c:v>
                </c:pt>
                <c:pt idx="2826">
                  <c:v>-1.17059</c:v>
                </c:pt>
                <c:pt idx="2827">
                  <c:v>-4.2942000000000001E-2</c:v>
                </c:pt>
                <c:pt idx="2828">
                  <c:v>-0.90036899999999997</c:v>
                </c:pt>
                <c:pt idx="2829">
                  <c:v>-1.63178</c:v>
                </c:pt>
                <c:pt idx="2830">
                  <c:v>-1.73251</c:v>
                </c:pt>
                <c:pt idx="2831">
                  <c:v>-1.0037</c:v>
                </c:pt>
                <c:pt idx="2832">
                  <c:v>-1.73251</c:v>
                </c:pt>
                <c:pt idx="2833">
                  <c:v>-0.85550300000000001</c:v>
                </c:pt>
                <c:pt idx="2834">
                  <c:v>-1.63178</c:v>
                </c:pt>
                <c:pt idx="2835">
                  <c:v>-1.5070300000000001</c:v>
                </c:pt>
                <c:pt idx="2836">
                  <c:v>-0.47669699999999998</c:v>
                </c:pt>
                <c:pt idx="2837">
                  <c:v>-0.69694</c:v>
                </c:pt>
                <c:pt idx="2838">
                  <c:v>-1.47461</c:v>
                </c:pt>
                <c:pt idx="2839">
                  <c:v>-2.35E-2</c:v>
                </c:pt>
                <c:pt idx="2840">
                  <c:v>-1.03607</c:v>
                </c:pt>
                <c:pt idx="2841">
                  <c:v>-1.14557</c:v>
                </c:pt>
                <c:pt idx="2842">
                  <c:v>-1.47461</c:v>
                </c:pt>
                <c:pt idx="2843">
                  <c:v>-0.74483100000000002</c:v>
                </c:pt>
                <c:pt idx="2844">
                  <c:v>-1.04843</c:v>
                </c:pt>
                <c:pt idx="2845">
                  <c:v>-0.90311200000000003</c:v>
                </c:pt>
                <c:pt idx="2846">
                  <c:v>-2.0983200000000002</c:v>
                </c:pt>
                <c:pt idx="2847">
                  <c:v>-1.1344399999999999</c:v>
                </c:pt>
                <c:pt idx="2848">
                  <c:v>-1.26379</c:v>
                </c:pt>
                <c:pt idx="2849">
                  <c:v>-0.18587100000000001</c:v>
                </c:pt>
                <c:pt idx="2850">
                  <c:v>-0.58530199999999999</c:v>
                </c:pt>
                <c:pt idx="2851">
                  <c:v>-2.0626199999999999</c:v>
                </c:pt>
                <c:pt idx="2852">
                  <c:v>7.0264999999999994E-2</c:v>
                </c:pt>
                <c:pt idx="2853">
                  <c:v>-0.216144</c:v>
                </c:pt>
                <c:pt idx="2854">
                  <c:v>-1.97492</c:v>
                </c:pt>
                <c:pt idx="2855">
                  <c:v>0.43737799999999999</c:v>
                </c:pt>
                <c:pt idx="2856">
                  <c:v>-0.24455399999999999</c:v>
                </c:pt>
                <c:pt idx="2857">
                  <c:v>-2.3124799999999999</c:v>
                </c:pt>
                <c:pt idx="2858">
                  <c:v>-2.351</c:v>
                </c:pt>
                <c:pt idx="2859">
                  <c:v>-0.26727800000000002</c:v>
                </c:pt>
                <c:pt idx="2860">
                  <c:v>-0.216144</c:v>
                </c:pt>
                <c:pt idx="2861">
                  <c:v>-0.18587100000000001</c:v>
                </c:pt>
                <c:pt idx="2862">
                  <c:v>-0.76953800000000006</c:v>
                </c:pt>
                <c:pt idx="2863">
                  <c:v>-0.279692</c:v>
                </c:pt>
                <c:pt idx="2864">
                  <c:v>-1.97492</c:v>
                </c:pt>
                <c:pt idx="2865">
                  <c:v>-0.91022899999999995</c:v>
                </c:pt>
                <c:pt idx="2866">
                  <c:v>-0.34377200000000002</c:v>
                </c:pt>
                <c:pt idx="2867">
                  <c:v>-1.2046600000000001</c:v>
                </c:pt>
                <c:pt idx="2868">
                  <c:v>-1.41015</c:v>
                </c:pt>
                <c:pt idx="2869">
                  <c:v>-0.19769</c:v>
                </c:pt>
                <c:pt idx="2870">
                  <c:v>-1.5662</c:v>
                </c:pt>
                <c:pt idx="2871">
                  <c:v>-1.70058</c:v>
                </c:pt>
                <c:pt idx="2872">
                  <c:v>-1.5100199999999999</c:v>
                </c:pt>
                <c:pt idx="2873">
                  <c:v>-1.3347100000000001</c:v>
                </c:pt>
                <c:pt idx="2874">
                  <c:v>-1.3127899999999999</c:v>
                </c:pt>
                <c:pt idx="2875">
                  <c:v>-0.81347199999999997</c:v>
                </c:pt>
                <c:pt idx="2876">
                  <c:v>3.5401000000000002E-2</c:v>
                </c:pt>
                <c:pt idx="2877">
                  <c:v>-1.1593</c:v>
                </c:pt>
                <c:pt idx="2878">
                  <c:v>-1.27739</c:v>
                </c:pt>
                <c:pt idx="2879">
                  <c:v>-0.81347199999999997</c:v>
                </c:pt>
                <c:pt idx="2880">
                  <c:v>-1.0535000000000001</c:v>
                </c:pt>
                <c:pt idx="2881">
                  <c:v>-0.68972800000000001</c:v>
                </c:pt>
                <c:pt idx="2882">
                  <c:v>-1.12757</c:v>
                </c:pt>
                <c:pt idx="2883">
                  <c:v>-1.4304399999999999</c:v>
                </c:pt>
                <c:pt idx="2884">
                  <c:v>-1.4427700000000001</c:v>
                </c:pt>
                <c:pt idx="2885">
                  <c:v>-1.5317099999999999</c:v>
                </c:pt>
                <c:pt idx="2886">
                  <c:v>-1.8074600000000001</c:v>
                </c:pt>
                <c:pt idx="2887">
                  <c:v>-1.33762</c:v>
                </c:pt>
                <c:pt idx="2888">
                  <c:v>-1.1593</c:v>
                </c:pt>
                <c:pt idx="2889">
                  <c:v>-0.81347199999999997</c:v>
                </c:pt>
                <c:pt idx="2890">
                  <c:v>-0.81347199999999997</c:v>
                </c:pt>
                <c:pt idx="2891">
                  <c:v>-1.33311</c:v>
                </c:pt>
                <c:pt idx="2892">
                  <c:v>-1.7316199999999999</c:v>
                </c:pt>
                <c:pt idx="2893">
                  <c:v>-1.0983499999999999</c:v>
                </c:pt>
                <c:pt idx="2894">
                  <c:v>-2.1541199999999998</c:v>
                </c:pt>
                <c:pt idx="2895">
                  <c:v>-1.4808699999999999</c:v>
                </c:pt>
                <c:pt idx="2896">
                  <c:v>-1.19764</c:v>
                </c:pt>
                <c:pt idx="2897">
                  <c:v>-1.1623300000000001</c:v>
                </c:pt>
                <c:pt idx="2898">
                  <c:v>-1.4356500000000001</c:v>
                </c:pt>
                <c:pt idx="2899">
                  <c:v>-1.4893400000000001</c:v>
                </c:pt>
                <c:pt idx="2900">
                  <c:v>-2.3267899999999999</c:v>
                </c:pt>
                <c:pt idx="2901">
                  <c:v>-2.3267899999999999</c:v>
                </c:pt>
                <c:pt idx="2902">
                  <c:v>-1.19764</c:v>
                </c:pt>
                <c:pt idx="2903">
                  <c:v>-0.46834999999999999</c:v>
                </c:pt>
                <c:pt idx="2904">
                  <c:v>-1.0417000000000001</c:v>
                </c:pt>
                <c:pt idx="2905">
                  <c:v>-1.8993</c:v>
                </c:pt>
                <c:pt idx="2906">
                  <c:v>-2.2410999999999999</c:v>
                </c:pt>
                <c:pt idx="2907">
                  <c:v>-1.0671600000000001</c:v>
                </c:pt>
                <c:pt idx="2908">
                  <c:v>-0.37577300000000002</c:v>
                </c:pt>
                <c:pt idx="2909">
                  <c:v>-0.25334099999999998</c:v>
                </c:pt>
                <c:pt idx="2910">
                  <c:v>-1.1626300000000001</c:v>
                </c:pt>
                <c:pt idx="2911">
                  <c:v>-1.1107400000000001</c:v>
                </c:pt>
                <c:pt idx="2912">
                  <c:v>-0.77040500000000001</c:v>
                </c:pt>
                <c:pt idx="2913">
                  <c:v>0.24665000000000001</c:v>
                </c:pt>
                <c:pt idx="2914">
                  <c:v>-0.73744299999999996</c:v>
                </c:pt>
                <c:pt idx="2915">
                  <c:v>-0.25248799999999999</c:v>
                </c:pt>
                <c:pt idx="2916">
                  <c:v>-0.200072</c:v>
                </c:pt>
                <c:pt idx="2917">
                  <c:v>0.313162</c:v>
                </c:pt>
                <c:pt idx="2918">
                  <c:v>-0.63277700000000003</c:v>
                </c:pt>
                <c:pt idx="2919">
                  <c:v>-0.30333100000000002</c:v>
                </c:pt>
                <c:pt idx="2920">
                  <c:v>-0.92431399999999997</c:v>
                </c:pt>
                <c:pt idx="2921">
                  <c:v>4.2603000000000002E-2</c:v>
                </c:pt>
                <c:pt idx="2922">
                  <c:v>-8.3140000000000002E-3</c:v>
                </c:pt>
                <c:pt idx="2923">
                  <c:v>-0.75954600000000005</c:v>
                </c:pt>
                <c:pt idx="2924">
                  <c:v>0.409582</c:v>
                </c:pt>
                <c:pt idx="2925">
                  <c:v>-0.97473900000000002</c:v>
                </c:pt>
                <c:pt idx="2926">
                  <c:v>2.3994000000000001E-2</c:v>
                </c:pt>
                <c:pt idx="2927">
                  <c:v>4.2603000000000002E-2</c:v>
                </c:pt>
                <c:pt idx="2928">
                  <c:v>0.118313</c:v>
                </c:pt>
                <c:pt idx="2929">
                  <c:v>-0.30333100000000002</c:v>
                </c:pt>
                <c:pt idx="2930">
                  <c:v>-0.417848</c:v>
                </c:pt>
                <c:pt idx="2931">
                  <c:v>-0.92431399999999997</c:v>
                </c:pt>
                <c:pt idx="2932">
                  <c:v>-8.6359000000000005E-2</c:v>
                </c:pt>
                <c:pt idx="2933">
                  <c:v>-0.46215299999999998</c:v>
                </c:pt>
                <c:pt idx="2934">
                  <c:v>-0.57506800000000002</c:v>
                </c:pt>
                <c:pt idx="2935">
                  <c:v>-1.2784500000000001</c:v>
                </c:pt>
                <c:pt idx="2936">
                  <c:v>-0.30441600000000002</c:v>
                </c:pt>
                <c:pt idx="2937">
                  <c:v>0.28792000000000001</c:v>
                </c:pt>
                <c:pt idx="2938">
                  <c:v>-0.239203</c:v>
                </c:pt>
                <c:pt idx="2939">
                  <c:v>-8.5990000000000007E-3</c:v>
                </c:pt>
                <c:pt idx="2940">
                  <c:v>-8.5990000000000007E-3</c:v>
                </c:pt>
                <c:pt idx="2941">
                  <c:v>-0.91003999999999996</c:v>
                </c:pt>
                <c:pt idx="2942">
                  <c:v>0.33819900000000003</c:v>
                </c:pt>
                <c:pt idx="2943">
                  <c:v>0.54260299999999995</c:v>
                </c:pt>
                <c:pt idx="2944">
                  <c:v>0.19764899999999999</c:v>
                </c:pt>
                <c:pt idx="2945">
                  <c:v>-0.51272099999999998</c:v>
                </c:pt>
                <c:pt idx="2946">
                  <c:v>-0.45609699999999997</c:v>
                </c:pt>
                <c:pt idx="2947">
                  <c:v>-0.37177100000000002</c:v>
                </c:pt>
                <c:pt idx="2948">
                  <c:v>-0.239203</c:v>
                </c:pt>
                <c:pt idx="2949">
                  <c:v>-0.32805899999999999</c:v>
                </c:pt>
                <c:pt idx="2950">
                  <c:v>-1.2523500000000001</c:v>
                </c:pt>
                <c:pt idx="2951">
                  <c:v>-0.36446600000000001</c:v>
                </c:pt>
                <c:pt idx="2952">
                  <c:v>-0.36446600000000001</c:v>
                </c:pt>
                <c:pt idx="2953">
                  <c:v>0.19764899999999999</c:v>
                </c:pt>
                <c:pt idx="2954">
                  <c:v>-8.2049999999999998E-2</c:v>
                </c:pt>
                <c:pt idx="2955">
                  <c:v>-0.159468</c:v>
                </c:pt>
                <c:pt idx="2956">
                  <c:v>-0.80062599999999995</c:v>
                </c:pt>
                <c:pt idx="2957">
                  <c:v>0.56383099999999997</c:v>
                </c:pt>
                <c:pt idx="2958">
                  <c:v>0.210091</c:v>
                </c:pt>
                <c:pt idx="2959">
                  <c:v>0.43031700000000001</c:v>
                </c:pt>
                <c:pt idx="2960">
                  <c:v>0.64251400000000003</c:v>
                </c:pt>
                <c:pt idx="2961">
                  <c:v>-1.14367</c:v>
                </c:pt>
                <c:pt idx="2962">
                  <c:v>-0.58071200000000001</c:v>
                </c:pt>
                <c:pt idx="2963">
                  <c:v>-0.83801700000000001</c:v>
                </c:pt>
                <c:pt idx="2964">
                  <c:v>-0.216451</c:v>
                </c:pt>
                <c:pt idx="2965">
                  <c:v>-0.37209700000000001</c:v>
                </c:pt>
                <c:pt idx="2966">
                  <c:v>-0.44159199999999998</c:v>
                </c:pt>
                <c:pt idx="2967">
                  <c:v>-0.19467200000000001</c:v>
                </c:pt>
                <c:pt idx="2968">
                  <c:v>0.58938699999999999</c:v>
                </c:pt>
                <c:pt idx="2969">
                  <c:v>-0.52660300000000004</c:v>
                </c:pt>
                <c:pt idx="2970">
                  <c:v>-0.41737200000000002</c:v>
                </c:pt>
                <c:pt idx="2971">
                  <c:v>8.4004999999999996E-2</c:v>
                </c:pt>
                <c:pt idx="2972">
                  <c:v>-0.78049900000000005</c:v>
                </c:pt>
                <c:pt idx="2973">
                  <c:v>-0.21273300000000001</c:v>
                </c:pt>
                <c:pt idx="2974">
                  <c:v>7.7562000000000006E-2</c:v>
                </c:pt>
                <c:pt idx="2975">
                  <c:v>-0.63867200000000002</c:v>
                </c:pt>
                <c:pt idx="2976">
                  <c:v>0.210091</c:v>
                </c:pt>
                <c:pt idx="2977">
                  <c:v>5.9267E-2</c:v>
                </c:pt>
                <c:pt idx="2978">
                  <c:v>-0.79112199999999999</c:v>
                </c:pt>
                <c:pt idx="2979">
                  <c:v>-0.41737200000000002</c:v>
                </c:pt>
                <c:pt idx="2980">
                  <c:v>-1.43306</c:v>
                </c:pt>
                <c:pt idx="2981">
                  <c:v>-0.149204</c:v>
                </c:pt>
                <c:pt idx="2982">
                  <c:v>8.4004999999999996E-2</c:v>
                </c:pt>
                <c:pt idx="2983">
                  <c:v>-1.2166300000000001</c:v>
                </c:pt>
                <c:pt idx="2984">
                  <c:v>-0.52671699999999999</c:v>
                </c:pt>
                <c:pt idx="2985">
                  <c:v>-0.69511100000000003</c:v>
                </c:pt>
                <c:pt idx="2986">
                  <c:v>-0.70133500000000004</c:v>
                </c:pt>
                <c:pt idx="2987">
                  <c:v>-1.4447300000000001</c:v>
                </c:pt>
                <c:pt idx="2988">
                  <c:v>0.202931</c:v>
                </c:pt>
                <c:pt idx="2989">
                  <c:v>0.64906299999999995</c:v>
                </c:pt>
                <c:pt idx="2990">
                  <c:v>0.176763</c:v>
                </c:pt>
                <c:pt idx="2991">
                  <c:v>-0.37966899999999998</c:v>
                </c:pt>
                <c:pt idx="2992">
                  <c:v>0.64906299999999995</c:v>
                </c:pt>
                <c:pt idx="2993">
                  <c:v>-0.449797</c:v>
                </c:pt>
                <c:pt idx="2994">
                  <c:v>-1.7854099999999999</c:v>
                </c:pt>
                <c:pt idx="2995">
                  <c:v>-0.96834200000000004</c:v>
                </c:pt>
                <c:pt idx="2996">
                  <c:v>-0.37784800000000002</c:v>
                </c:pt>
                <c:pt idx="2997">
                  <c:v>0.406912</c:v>
                </c:pt>
                <c:pt idx="2998">
                  <c:v>6.7638000000000004E-2</c:v>
                </c:pt>
                <c:pt idx="2999">
                  <c:v>-1.2979499999999999</c:v>
                </c:pt>
                <c:pt idx="3000">
                  <c:v>0.64906299999999995</c:v>
                </c:pt>
                <c:pt idx="3001">
                  <c:v>-0.23469400000000001</c:v>
                </c:pt>
                <c:pt idx="3002">
                  <c:v>-9.9628999999999995E-2</c:v>
                </c:pt>
                <c:pt idx="3003">
                  <c:v>-0.40556300000000001</c:v>
                </c:pt>
                <c:pt idx="3004">
                  <c:v>-0.47918899999999998</c:v>
                </c:pt>
                <c:pt idx="3005">
                  <c:v>-0.40556300000000001</c:v>
                </c:pt>
                <c:pt idx="3006">
                  <c:v>0.100934</c:v>
                </c:pt>
                <c:pt idx="3007">
                  <c:v>0.49420700000000001</c:v>
                </c:pt>
                <c:pt idx="3008">
                  <c:v>-1.43306</c:v>
                </c:pt>
                <c:pt idx="3009">
                  <c:v>-1.00145</c:v>
                </c:pt>
                <c:pt idx="3010">
                  <c:v>0.60023499999999996</c:v>
                </c:pt>
                <c:pt idx="3011">
                  <c:v>0.64906299999999995</c:v>
                </c:pt>
                <c:pt idx="3012">
                  <c:v>0.176763</c:v>
                </c:pt>
                <c:pt idx="3013">
                  <c:v>-0.59348900000000004</c:v>
                </c:pt>
                <c:pt idx="3014">
                  <c:v>-0.69511100000000003</c:v>
                </c:pt>
                <c:pt idx="3015">
                  <c:v>-0.52671699999999999</c:v>
                </c:pt>
                <c:pt idx="3016">
                  <c:v>-2.0017999999999998</c:v>
                </c:pt>
                <c:pt idx="3017">
                  <c:v>-1.03613</c:v>
                </c:pt>
                <c:pt idx="3018">
                  <c:v>-0.85392100000000004</c:v>
                </c:pt>
                <c:pt idx="3019">
                  <c:v>-1.5127699999999999</c:v>
                </c:pt>
                <c:pt idx="3020">
                  <c:v>-0.25165500000000002</c:v>
                </c:pt>
                <c:pt idx="3021">
                  <c:v>-0.37966899999999998</c:v>
                </c:pt>
                <c:pt idx="3022">
                  <c:v>-1.61772</c:v>
                </c:pt>
                <c:pt idx="3023">
                  <c:v>-0.59445499999999996</c:v>
                </c:pt>
                <c:pt idx="3024">
                  <c:v>-1.74756</c:v>
                </c:pt>
                <c:pt idx="3025">
                  <c:v>-0.60126500000000005</c:v>
                </c:pt>
                <c:pt idx="3026">
                  <c:v>-0.40854400000000002</c:v>
                </c:pt>
                <c:pt idx="3027">
                  <c:v>-0.87446999999999997</c:v>
                </c:pt>
                <c:pt idx="3028">
                  <c:v>-0.80992399999999998</c:v>
                </c:pt>
                <c:pt idx="3029">
                  <c:v>-1.3784099999999999</c:v>
                </c:pt>
                <c:pt idx="3030">
                  <c:v>-1.1557999999999999</c:v>
                </c:pt>
                <c:pt idx="3031">
                  <c:v>-1.7187399999999999</c:v>
                </c:pt>
                <c:pt idx="3032">
                  <c:v>-2.0017999999999998</c:v>
                </c:pt>
                <c:pt idx="3033">
                  <c:v>-0.61229</c:v>
                </c:pt>
                <c:pt idx="3034">
                  <c:v>-0.88284600000000002</c:v>
                </c:pt>
                <c:pt idx="3035">
                  <c:v>-0.51346499999999995</c:v>
                </c:pt>
                <c:pt idx="3036">
                  <c:v>-1.2757000000000001</c:v>
                </c:pt>
                <c:pt idx="3037">
                  <c:v>-0.659663</c:v>
                </c:pt>
                <c:pt idx="3038">
                  <c:v>-1.44052</c:v>
                </c:pt>
                <c:pt idx="3039">
                  <c:v>-1.03613</c:v>
                </c:pt>
                <c:pt idx="3040">
                  <c:v>-1.46797</c:v>
                </c:pt>
                <c:pt idx="3041">
                  <c:v>-0.38053700000000001</c:v>
                </c:pt>
                <c:pt idx="3042">
                  <c:v>-0.65159</c:v>
                </c:pt>
                <c:pt idx="3043">
                  <c:v>-1.74756</c:v>
                </c:pt>
                <c:pt idx="3044">
                  <c:v>-1.2261299999999999</c:v>
                </c:pt>
                <c:pt idx="3045">
                  <c:v>-0.38053700000000001</c:v>
                </c:pt>
                <c:pt idx="3046">
                  <c:v>-1.5528900000000001</c:v>
                </c:pt>
                <c:pt idx="3047">
                  <c:v>-2.5328499999999998</c:v>
                </c:pt>
                <c:pt idx="3048">
                  <c:v>-0.40848099999999998</c:v>
                </c:pt>
                <c:pt idx="3049">
                  <c:v>-1.90706</c:v>
                </c:pt>
                <c:pt idx="3050">
                  <c:v>-1.1033200000000001</c:v>
                </c:pt>
                <c:pt idx="3051">
                  <c:v>-1.8032699999999999</c:v>
                </c:pt>
                <c:pt idx="3052">
                  <c:v>-1.8079400000000001</c:v>
                </c:pt>
                <c:pt idx="3053">
                  <c:v>-0.50033399999999995</c:v>
                </c:pt>
                <c:pt idx="3054">
                  <c:v>-0.40848099999999998</c:v>
                </c:pt>
                <c:pt idx="3055">
                  <c:v>-0.85836599999999996</c:v>
                </c:pt>
                <c:pt idx="3056">
                  <c:v>-1.81281</c:v>
                </c:pt>
                <c:pt idx="3057">
                  <c:v>-1.84033</c:v>
                </c:pt>
                <c:pt idx="3058">
                  <c:v>-2.3845200000000002</c:v>
                </c:pt>
                <c:pt idx="3059">
                  <c:v>-1.4023399999999999</c:v>
                </c:pt>
                <c:pt idx="3060">
                  <c:v>-1.4515899999999999</c:v>
                </c:pt>
                <c:pt idx="3061">
                  <c:v>-1.8032699999999999</c:v>
                </c:pt>
                <c:pt idx="3062">
                  <c:v>-1.69719</c:v>
                </c:pt>
                <c:pt idx="3063">
                  <c:v>-0.72042799999999996</c:v>
                </c:pt>
                <c:pt idx="3064">
                  <c:v>-1.0258700000000001</c:v>
                </c:pt>
                <c:pt idx="3065">
                  <c:v>-1.51458</c:v>
                </c:pt>
                <c:pt idx="3066">
                  <c:v>-1.3123899999999999</c:v>
                </c:pt>
                <c:pt idx="3067">
                  <c:v>-1.3062199999999999</c:v>
                </c:pt>
                <c:pt idx="3068">
                  <c:v>-1.51458</c:v>
                </c:pt>
                <c:pt idx="3069">
                  <c:v>-1.90706</c:v>
                </c:pt>
                <c:pt idx="3070">
                  <c:v>-0.301201</c:v>
                </c:pt>
                <c:pt idx="3071">
                  <c:v>-0.50033399999999995</c:v>
                </c:pt>
                <c:pt idx="3072">
                  <c:v>-0.84505300000000005</c:v>
                </c:pt>
                <c:pt idx="3073">
                  <c:v>-2.4146399999999999</c:v>
                </c:pt>
                <c:pt idx="3074">
                  <c:v>-0.78662799999999999</c:v>
                </c:pt>
                <c:pt idx="3075">
                  <c:v>-0.35813</c:v>
                </c:pt>
                <c:pt idx="3076">
                  <c:v>-0.27690500000000001</c:v>
                </c:pt>
                <c:pt idx="3077">
                  <c:v>-1.2868200000000001</c:v>
                </c:pt>
                <c:pt idx="3078">
                  <c:v>-0.31299300000000002</c:v>
                </c:pt>
                <c:pt idx="3079">
                  <c:v>-1.3703399999999999</c:v>
                </c:pt>
                <c:pt idx="3080">
                  <c:v>-1.2999400000000001</c:v>
                </c:pt>
                <c:pt idx="3081">
                  <c:v>-0.539821</c:v>
                </c:pt>
                <c:pt idx="3082">
                  <c:v>-0.35951699999999998</c:v>
                </c:pt>
                <c:pt idx="3083">
                  <c:v>-1.9084000000000001</c:v>
                </c:pt>
                <c:pt idx="3084">
                  <c:v>0.20888100000000001</c:v>
                </c:pt>
                <c:pt idx="3085">
                  <c:v>-0.70515700000000003</c:v>
                </c:pt>
                <c:pt idx="3086">
                  <c:v>-0.972113</c:v>
                </c:pt>
                <c:pt idx="3087">
                  <c:v>-0.89383699999999999</c:v>
                </c:pt>
                <c:pt idx="3088">
                  <c:v>-1.2576000000000001</c:v>
                </c:pt>
                <c:pt idx="3089">
                  <c:v>-0.35363499999999998</c:v>
                </c:pt>
                <c:pt idx="3090">
                  <c:v>-2.4146399999999999</c:v>
                </c:pt>
                <c:pt idx="3091">
                  <c:v>-0.539821</c:v>
                </c:pt>
                <c:pt idx="3092">
                  <c:v>6.4556000000000002E-2</c:v>
                </c:pt>
                <c:pt idx="3093">
                  <c:v>-1.2868200000000001</c:v>
                </c:pt>
                <c:pt idx="3094">
                  <c:v>-0.33892299999999997</c:v>
                </c:pt>
                <c:pt idx="3095">
                  <c:v>-1.09918</c:v>
                </c:pt>
                <c:pt idx="3096">
                  <c:v>-0.35813</c:v>
                </c:pt>
                <c:pt idx="3097">
                  <c:v>-1.2868200000000001</c:v>
                </c:pt>
                <c:pt idx="3098">
                  <c:v>-0.77196200000000004</c:v>
                </c:pt>
                <c:pt idx="3099">
                  <c:v>-1.26227</c:v>
                </c:pt>
                <c:pt idx="3100">
                  <c:v>0.156252</c:v>
                </c:pt>
                <c:pt idx="3101">
                  <c:v>-0.64089399999999996</c:v>
                </c:pt>
                <c:pt idx="3102">
                  <c:v>-1.3249500000000001</c:v>
                </c:pt>
                <c:pt idx="3103">
                  <c:v>-0.45642899999999997</c:v>
                </c:pt>
                <c:pt idx="3104">
                  <c:v>-0.79647400000000002</c:v>
                </c:pt>
                <c:pt idx="3105">
                  <c:v>-0.98179000000000005</c:v>
                </c:pt>
                <c:pt idx="3106">
                  <c:v>-0.23916699999999999</c:v>
                </c:pt>
                <c:pt idx="3107">
                  <c:v>-0.97568600000000005</c:v>
                </c:pt>
                <c:pt idx="3108">
                  <c:v>-0.72592100000000004</c:v>
                </c:pt>
                <c:pt idx="3109">
                  <c:v>-1.8405899999999999</c:v>
                </c:pt>
                <c:pt idx="3110">
                  <c:v>-0.90373300000000001</c:v>
                </c:pt>
                <c:pt idx="3111">
                  <c:v>-1.2580199999999999</c:v>
                </c:pt>
                <c:pt idx="3112">
                  <c:v>-0.41059499999999999</c:v>
                </c:pt>
                <c:pt idx="3113">
                  <c:v>-1.48444</c:v>
                </c:pt>
                <c:pt idx="3114">
                  <c:v>0.32288299999999998</c:v>
                </c:pt>
                <c:pt idx="3115">
                  <c:v>-0.97568600000000005</c:v>
                </c:pt>
                <c:pt idx="3116">
                  <c:v>-0.539821</c:v>
                </c:pt>
                <c:pt idx="3117">
                  <c:v>-0.41059499999999999</c:v>
                </c:pt>
                <c:pt idx="3118">
                  <c:v>-1.4473199999999999</c:v>
                </c:pt>
                <c:pt idx="3119">
                  <c:v>-1.48444</c:v>
                </c:pt>
                <c:pt idx="3120">
                  <c:v>-0.23916699999999999</c:v>
                </c:pt>
                <c:pt idx="3121">
                  <c:v>-0.59856699999999996</c:v>
                </c:pt>
                <c:pt idx="3122">
                  <c:v>-0.50095400000000001</c:v>
                </c:pt>
                <c:pt idx="3123">
                  <c:v>-1.4473199999999999</c:v>
                </c:pt>
                <c:pt idx="3124">
                  <c:v>-0.23916699999999999</c:v>
                </c:pt>
                <c:pt idx="3125">
                  <c:v>-1.8405899999999999</c:v>
                </c:pt>
                <c:pt idx="3126">
                  <c:v>0.59121000000000001</c:v>
                </c:pt>
                <c:pt idx="3127">
                  <c:v>-0.95190399999999997</c:v>
                </c:pt>
                <c:pt idx="3128">
                  <c:v>-2.1781600000000001</c:v>
                </c:pt>
                <c:pt idx="3129">
                  <c:v>-0.35003699999999999</c:v>
                </c:pt>
                <c:pt idx="3130">
                  <c:v>-1.7915700000000001</c:v>
                </c:pt>
                <c:pt idx="3131">
                  <c:v>-2.3900999999999999E-2</c:v>
                </c:pt>
                <c:pt idx="3132">
                  <c:v>-1.2318</c:v>
                </c:pt>
                <c:pt idx="3133">
                  <c:v>-1.7001599999999999</c:v>
                </c:pt>
                <c:pt idx="3134">
                  <c:v>-1.53698</c:v>
                </c:pt>
                <c:pt idx="3135">
                  <c:v>5.8708000000000003E-2</c:v>
                </c:pt>
                <c:pt idx="3136">
                  <c:v>-2.3900999999999999E-2</c:v>
                </c:pt>
                <c:pt idx="3137">
                  <c:v>9.6595E-2</c:v>
                </c:pt>
                <c:pt idx="3138">
                  <c:v>0.46186100000000002</c:v>
                </c:pt>
                <c:pt idx="3139">
                  <c:v>-1.21712</c:v>
                </c:pt>
                <c:pt idx="3140">
                  <c:v>-1.2181500000000001</c:v>
                </c:pt>
                <c:pt idx="3141">
                  <c:v>-1.2432099999999999</c:v>
                </c:pt>
                <c:pt idx="3142">
                  <c:v>-1.39638</c:v>
                </c:pt>
                <c:pt idx="3143">
                  <c:v>-1.2782899999999999</c:v>
                </c:pt>
                <c:pt idx="3144">
                  <c:v>-1.60324</c:v>
                </c:pt>
                <c:pt idx="3145">
                  <c:v>-1.52546</c:v>
                </c:pt>
                <c:pt idx="3146">
                  <c:v>-0.35003699999999999</c:v>
                </c:pt>
                <c:pt idx="3147">
                  <c:v>-0.25336599999999998</c:v>
                </c:pt>
                <c:pt idx="3148">
                  <c:v>-1.52546</c:v>
                </c:pt>
                <c:pt idx="3149">
                  <c:v>-1.5524500000000001</c:v>
                </c:pt>
                <c:pt idx="3150">
                  <c:v>-2.0168499999999998</c:v>
                </c:pt>
                <c:pt idx="3151">
                  <c:v>-1.60324</c:v>
                </c:pt>
                <c:pt idx="3152">
                  <c:v>-0.35003699999999999</c:v>
                </c:pt>
                <c:pt idx="3153">
                  <c:v>5.8708000000000003E-2</c:v>
                </c:pt>
                <c:pt idx="3154">
                  <c:v>-2.3182299999999998</c:v>
                </c:pt>
                <c:pt idx="3155">
                  <c:v>-1.82606</c:v>
                </c:pt>
                <c:pt idx="3156">
                  <c:v>-1.80924</c:v>
                </c:pt>
                <c:pt idx="3157">
                  <c:v>-0.25336599999999998</c:v>
                </c:pt>
                <c:pt idx="3158">
                  <c:v>-2.1781600000000001</c:v>
                </c:pt>
                <c:pt idx="3159">
                  <c:v>-1.7001599999999999</c:v>
                </c:pt>
                <c:pt idx="3160">
                  <c:v>-1.60324</c:v>
                </c:pt>
                <c:pt idx="3161">
                  <c:v>-1.6119600000000001</c:v>
                </c:pt>
                <c:pt idx="3162">
                  <c:v>-0.16766700000000001</c:v>
                </c:pt>
                <c:pt idx="3163">
                  <c:v>-1.9204000000000001</c:v>
                </c:pt>
                <c:pt idx="3164">
                  <c:v>-1.4147400000000001</c:v>
                </c:pt>
                <c:pt idx="3165">
                  <c:v>-4.6649999999999999E-3</c:v>
                </c:pt>
                <c:pt idx="3166">
                  <c:v>-0.80723599999999995</c:v>
                </c:pt>
                <c:pt idx="3167">
                  <c:v>-0.84818000000000005</c:v>
                </c:pt>
                <c:pt idx="3168">
                  <c:v>-1.9402999999999999</c:v>
                </c:pt>
                <c:pt idx="3169">
                  <c:v>-1.80413</c:v>
                </c:pt>
                <c:pt idx="3170">
                  <c:v>-2.35229</c:v>
                </c:pt>
                <c:pt idx="3171">
                  <c:v>-1.7146999999999999</c:v>
                </c:pt>
                <c:pt idx="3172">
                  <c:v>-2.7201</c:v>
                </c:pt>
                <c:pt idx="3173">
                  <c:v>-1.5945400000000001</c:v>
                </c:pt>
                <c:pt idx="3174">
                  <c:v>-1.9079600000000001</c:v>
                </c:pt>
                <c:pt idx="3175">
                  <c:v>-1.34223</c:v>
                </c:pt>
                <c:pt idx="3176">
                  <c:v>-1.54315</c:v>
                </c:pt>
                <c:pt idx="3177">
                  <c:v>-1.9258200000000001</c:v>
                </c:pt>
                <c:pt idx="3178">
                  <c:v>-1.4792099999999999</c:v>
                </c:pt>
                <c:pt idx="3179">
                  <c:v>-4.6649999999999999E-3</c:v>
                </c:pt>
                <c:pt idx="3180">
                  <c:v>-1.48794</c:v>
                </c:pt>
                <c:pt idx="3181">
                  <c:v>-1.38351</c:v>
                </c:pt>
                <c:pt idx="3182">
                  <c:v>-1.4690799999999999</c:v>
                </c:pt>
                <c:pt idx="3183">
                  <c:v>-1.4147400000000001</c:v>
                </c:pt>
                <c:pt idx="3184">
                  <c:v>-1.55331</c:v>
                </c:pt>
                <c:pt idx="3185">
                  <c:v>-2.2604299999999999</c:v>
                </c:pt>
                <c:pt idx="3186">
                  <c:v>-2.1907199999999998</c:v>
                </c:pt>
                <c:pt idx="3187">
                  <c:v>-2.2250800000000002</c:v>
                </c:pt>
                <c:pt idx="3188">
                  <c:v>-1.5121500000000001</c:v>
                </c:pt>
                <c:pt idx="3189">
                  <c:v>-2.0982500000000002</c:v>
                </c:pt>
                <c:pt idx="3190">
                  <c:v>-2.6131799999999998</c:v>
                </c:pt>
                <c:pt idx="3191">
                  <c:v>-1.3186500000000001</c:v>
                </c:pt>
                <c:pt idx="3192">
                  <c:v>-1.8365499999999999</c:v>
                </c:pt>
                <c:pt idx="3193">
                  <c:v>-1.76579</c:v>
                </c:pt>
                <c:pt idx="3194">
                  <c:v>-1.2590399999999999</c:v>
                </c:pt>
                <c:pt idx="3195">
                  <c:v>-1.14262</c:v>
                </c:pt>
                <c:pt idx="3196">
                  <c:v>-1.4684699999999999</c:v>
                </c:pt>
                <c:pt idx="3197">
                  <c:v>-1.8345499999999999</c:v>
                </c:pt>
                <c:pt idx="3198">
                  <c:v>-1.6559299999999999</c:v>
                </c:pt>
                <c:pt idx="3199">
                  <c:v>-1.75403</c:v>
                </c:pt>
                <c:pt idx="3200">
                  <c:v>-1.7302900000000001</c:v>
                </c:pt>
                <c:pt idx="3201">
                  <c:v>-2.01084</c:v>
                </c:pt>
                <c:pt idx="3202">
                  <c:v>-2.5567299999999999</c:v>
                </c:pt>
                <c:pt idx="3203">
                  <c:v>-1.76579</c:v>
                </c:pt>
                <c:pt idx="3204">
                  <c:v>-1.8345499999999999</c:v>
                </c:pt>
                <c:pt idx="3205">
                  <c:v>-1.02857</c:v>
                </c:pt>
                <c:pt idx="3206">
                  <c:v>-1.7302900000000001</c:v>
                </c:pt>
                <c:pt idx="3207">
                  <c:v>-0.94807799999999998</c:v>
                </c:pt>
                <c:pt idx="3208">
                  <c:v>-1.75403</c:v>
                </c:pt>
                <c:pt idx="3209">
                  <c:v>-1.5823499999999999</c:v>
                </c:pt>
                <c:pt idx="3210">
                  <c:v>-1.5076799999999999</c:v>
                </c:pt>
                <c:pt idx="3211">
                  <c:v>-1.9102399999999999</c:v>
                </c:pt>
                <c:pt idx="3212">
                  <c:v>-1.6218699999999999</c:v>
                </c:pt>
                <c:pt idx="3213">
                  <c:v>-0.94457000000000002</c:v>
                </c:pt>
                <c:pt idx="3214">
                  <c:v>-1.6094599999999999</c:v>
                </c:pt>
                <c:pt idx="3215">
                  <c:v>-1.7690900000000001</c:v>
                </c:pt>
                <c:pt idx="3216">
                  <c:v>-1.4771399999999999</c:v>
                </c:pt>
                <c:pt idx="3217">
                  <c:v>-1.15022</c:v>
                </c:pt>
                <c:pt idx="3218">
                  <c:v>-1.3588499999999999</c:v>
                </c:pt>
                <c:pt idx="3219">
                  <c:v>-1.6646300000000001</c:v>
                </c:pt>
                <c:pt idx="3220">
                  <c:v>-0.57518999999999998</c:v>
                </c:pt>
                <c:pt idx="3221">
                  <c:v>-1.66065</c:v>
                </c:pt>
                <c:pt idx="3222">
                  <c:v>-1.79189</c:v>
                </c:pt>
                <c:pt idx="3223">
                  <c:v>-1.15022</c:v>
                </c:pt>
                <c:pt idx="3224">
                  <c:v>-1.26938</c:v>
                </c:pt>
                <c:pt idx="3225">
                  <c:v>-1.6646300000000001</c:v>
                </c:pt>
                <c:pt idx="3226">
                  <c:v>-1.3588499999999999</c:v>
                </c:pt>
                <c:pt idx="3227">
                  <c:v>-1.67031</c:v>
                </c:pt>
                <c:pt idx="3228">
                  <c:v>-1.67655</c:v>
                </c:pt>
                <c:pt idx="3229">
                  <c:v>-1.46706</c:v>
                </c:pt>
                <c:pt idx="3230">
                  <c:v>-1.19248</c:v>
                </c:pt>
                <c:pt idx="3231">
                  <c:v>-1.15022</c:v>
                </c:pt>
                <c:pt idx="3232">
                  <c:v>-1.46444</c:v>
                </c:pt>
                <c:pt idx="3233">
                  <c:v>-1.51115</c:v>
                </c:pt>
                <c:pt idx="3234">
                  <c:v>-0.64710900000000005</c:v>
                </c:pt>
                <c:pt idx="3235">
                  <c:v>-0.928338</c:v>
                </c:pt>
                <c:pt idx="3236">
                  <c:v>-1.6654100000000001</c:v>
                </c:pt>
                <c:pt idx="3237">
                  <c:v>-0.54050299999999996</c:v>
                </c:pt>
                <c:pt idx="3238">
                  <c:v>-0.34532000000000002</c:v>
                </c:pt>
                <c:pt idx="3239">
                  <c:v>-1.2828900000000001</c:v>
                </c:pt>
                <c:pt idx="3240">
                  <c:v>-1.4438299999999999</c:v>
                </c:pt>
                <c:pt idx="3241">
                  <c:v>-0.566214</c:v>
                </c:pt>
                <c:pt idx="3242">
                  <c:v>-2.0982500000000002</c:v>
                </c:pt>
                <c:pt idx="3243">
                  <c:v>-1.3650899999999999</c:v>
                </c:pt>
                <c:pt idx="3244">
                  <c:v>-2.0982500000000002</c:v>
                </c:pt>
                <c:pt idx="3245">
                  <c:v>-1.0229699999999999</c:v>
                </c:pt>
                <c:pt idx="3246">
                  <c:v>-1.69465</c:v>
                </c:pt>
                <c:pt idx="3247">
                  <c:v>-0.928338</c:v>
                </c:pt>
                <c:pt idx="3248">
                  <c:v>-2.0982500000000002</c:v>
                </c:pt>
                <c:pt idx="3249">
                  <c:v>-1.45831</c:v>
                </c:pt>
                <c:pt idx="3250">
                  <c:v>-0.928338</c:v>
                </c:pt>
                <c:pt idx="3251">
                  <c:v>-8.9260999999999993E-2</c:v>
                </c:pt>
                <c:pt idx="3252">
                  <c:v>0.163854</c:v>
                </c:pt>
                <c:pt idx="3253">
                  <c:v>-0.57114399999999999</c:v>
                </c:pt>
                <c:pt idx="3254">
                  <c:v>-1.49316</c:v>
                </c:pt>
                <c:pt idx="3255">
                  <c:v>-1.56728</c:v>
                </c:pt>
                <c:pt idx="3256">
                  <c:v>-0.89030699999999996</c:v>
                </c:pt>
                <c:pt idx="3257">
                  <c:v>-1.0485199999999999</c:v>
                </c:pt>
                <c:pt idx="3258">
                  <c:v>-1.30877</c:v>
                </c:pt>
                <c:pt idx="3259">
                  <c:v>-0.12551799999999999</c:v>
                </c:pt>
                <c:pt idx="3260">
                  <c:v>-0.96870800000000001</c:v>
                </c:pt>
                <c:pt idx="3261">
                  <c:v>-1.9455499999999999</c:v>
                </c:pt>
                <c:pt idx="3262">
                  <c:v>-0.70511999999999997</c:v>
                </c:pt>
                <c:pt idx="3263">
                  <c:v>-0.72387900000000005</c:v>
                </c:pt>
                <c:pt idx="3264">
                  <c:v>0.361927</c:v>
                </c:pt>
                <c:pt idx="3265">
                  <c:v>-1.5249999999999999</c:v>
                </c:pt>
                <c:pt idx="3266">
                  <c:v>-1.3327899999999999</c:v>
                </c:pt>
                <c:pt idx="3267">
                  <c:v>-1.35101</c:v>
                </c:pt>
                <c:pt idx="3268">
                  <c:v>-0.111499</c:v>
                </c:pt>
                <c:pt idx="3269">
                  <c:v>-1.9103000000000001</c:v>
                </c:pt>
                <c:pt idx="3270">
                  <c:v>-0.52794300000000005</c:v>
                </c:pt>
                <c:pt idx="3271">
                  <c:v>5.0878E-2</c:v>
                </c:pt>
                <c:pt idx="3272">
                  <c:v>-0.67835000000000001</c:v>
                </c:pt>
                <c:pt idx="3273">
                  <c:v>0.361927</c:v>
                </c:pt>
                <c:pt idx="3274">
                  <c:v>-8.9260999999999993E-2</c:v>
                </c:pt>
                <c:pt idx="3275">
                  <c:v>-1.9103000000000001</c:v>
                </c:pt>
                <c:pt idx="3276">
                  <c:v>-0.485987</c:v>
                </c:pt>
                <c:pt idx="3277">
                  <c:v>-0.72536199999999995</c:v>
                </c:pt>
                <c:pt idx="3278">
                  <c:v>-0.50166699999999997</c:v>
                </c:pt>
                <c:pt idx="3279">
                  <c:v>-0.104974</c:v>
                </c:pt>
                <c:pt idx="3280">
                  <c:v>-0.42801699999999998</c:v>
                </c:pt>
                <c:pt idx="3281">
                  <c:v>-1.50831</c:v>
                </c:pt>
                <c:pt idx="3282">
                  <c:v>-0.41756100000000002</c:v>
                </c:pt>
                <c:pt idx="3283">
                  <c:v>-1.0981000000000001</c:v>
                </c:pt>
                <c:pt idx="3284">
                  <c:v>-0.41756100000000002</c:v>
                </c:pt>
                <c:pt idx="3285">
                  <c:v>-0.23042000000000001</c:v>
                </c:pt>
                <c:pt idx="3286">
                  <c:v>4.8107999999999998E-2</c:v>
                </c:pt>
                <c:pt idx="3287">
                  <c:v>-0.743641</c:v>
                </c:pt>
                <c:pt idx="3288">
                  <c:v>2.9107999999999998E-2</c:v>
                </c:pt>
                <c:pt idx="3289">
                  <c:v>-0.137794</c:v>
                </c:pt>
                <c:pt idx="3290">
                  <c:v>-0.90738300000000005</c:v>
                </c:pt>
                <c:pt idx="3291">
                  <c:v>-0.48323500000000003</c:v>
                </c:pt>
                <c:pt idx="3292">
                  <c:v>-0.48148600000000003</c:v>
                </c:pt>
                <c:pt idx="3293">
                  <c:v>-1.53471</c:v>
                </c:pt>
                <c:pt idx="3294">
                  <c:v>-3.6294E-2</c:v>
                </c:pt>
                <c:pt idx="3295">
                  <c:v>-1.56904</c:v>
                </c:pt>
                <c:pt idx="3296">
                  <c:v>-0.630826</c:v>
                </c:pt>
                <c:pt idx="3297">
                  <c:v>0.55513999999999997</c:v>
                </c:pt>
                <c:pt idx="3298">
                  <c:v>-1.10259</c:v>
                </c:pt>
                <c:pt idx="3299">
                  <c:v>-0.137794</c:v>
                </c:pt>
                <c:pt idx="3300">
                  <c:v>-0.65300400000000003</c:v>
                </c:pt>
                <c:pt idx="3301">
                  <c:v>-1.0981000000000001</c:v>
                </c:pt>
                <c:pt idx="3302">
                  <c:v>1.7742999999999998E-2</c:v>
                </c:pt>
                <c:pt idx="3303">
                  <c:v>-0.31197999999999998</c:v>
                </c:pt>
                <c:pt idx="3304">
                  <c:v>1.7742999999999998E-2</c:v>
                </c:pt>
                <c:pt idx="3305">
                  <c:v>3.8278E-2</c:v>
                </c:pt>
                <c:pt idx="3306">
                  <c:v>-0.20999899999999999</c:v>
                </c:pt>
                <c:pt idx="3307">
                  <c:v>9.0801000000000007E-2</c:v>
                </c:pt>
                <c:pt idx="3308">
                  <c:v>-1.10259</c:v>
                </c:pt>
                <c:pt idx="3309">
                  <c:v>2.9912000000000001E-2</c:v>
                </c:pt>
                <c:pt idx="3310">
                  <c:v>-0.54541099999999998</c:v>
                </c:pt>
                <c:pt idx="3311">
                  <c:v>-3.4181000000000003E-2</c:v>
                </c:pt>
                <c:pt idx="3312">
                  <c:v>-0.65300499999999995</c:v>
                </c:pt>
                <c:pt idx="3313">
                  <c:v>-1.37707</c:v>
                </c:pt>
                <c:pt idx="3314">
                  <c:v>0.220163</c:v>
                </c:pt>
                <c:pt idx="3315">
                  <c:v>-0.85520200000000002</c:v>
                </c:pt>
                <c:pt idx="3316">
                  <c:v>-1.5649999999999999</c:v>
                </c:pt>
                <c:pt idx="3317">
                  <c:v>0.18169299999999999</c:v>
                </c:pt>
                <c:pt idx="3318">
                  <c:v>-0.49736799999999998</c:v>
                </c:pt>
                <c:pt idx="3319">
                  <c:v>0.10208299999999999</c:v>
                </c:pt>
                <c:pt idx="3320">
                  <c:v>-0.54541099999999998</c:v>
                </c:pt>
                <c:pt idx="3321">
                  <c:v>-0.65300499999999995</c:v>
                </c:pt>
                <c:pt idx="3322">
                  <c:v>-1.09484</c:v>
                </c:pt>
                <c:pt idx="3323">
                  <c:v>-0.50182400000000005</c:v>
                </c:pt>
                <c:pt idx="3324">
                  <c:v>-0.43017100000000003</c:v>
                </c:pt>
                <c:pt idx="3325">
                  <c:v>0.11826299999999999</c:v>
                </c:pt>
                <c:pt idx="3326">
                  <c:v>-0.50182400000000005</c:v>
                </c:pt>
                <c:pt idx="3327">
                  <c:v>0.11826299999999999</c:v>
                </c:pt>
                <c:pt idx="3328">
                  <c:v>2.9042999999999999E-2</c:v>
                </c:pt>
                <c:pt idx="3329">
                  <c:v>0.221028</c:v>
                </c:pt>
                <c:pt idx="3330">
                  <c:v>-1.5649999999999999</c:v>
                </c:pt>
                <c:pt idx="3331">
                  <c:v>-0.12584500000000001</c:v>
                </c:pt>
                <c:pt idx="3332">
                  <c:v>-0.22440199999999999</c:v>
                </c:pt>
                <c:pt idx="3333">
                  <c:v>8.6591000000000001E-2</c:v>
                </c:pt>
                <c:pt idx="3334">
                  <c:v>-9.6439999999999998E-2</c:v>
                </c:pt>
                <c:pt idx="3335">
                  <c:v>-0.285273</c:v>
                </c:pt>
                <c:pt idx="3336">
                  <c:v>-1.4151899999999999</c:v>
                </c:pt>
                <c:pt idx="3337">
                  <c:v>-0.65300499999999995</c:v>
                </c:pt>
                <c:pt idx="3338">
                  <c:v>-2.0983200000000002</c:v>
                </c:pt>
                <c:pt idx="3339">
                  <c:v>-1.24501</c:v>
                </c:pt>
                <c:pt idx="3340">
                  <c:v>-1.6984900000000001</c:v>
                </c:pt>
                <c:pt idx="3341">
                  <c:v>-0.14685999999999999</c:v>
                </c:pt>
                <c:pt idx="3342">
                  <c:v>-0.727962</c:v>
                </c:pt>
                <c:pt idx="3343">
                  <c:v>-0.32848500000000003</c:v>
                </c:pt>
                <c:pt idx="3344">
                  <c:v>-0.86267000000000005</c:v>
                </c:pt>
                <c:pt idx="3345">
                  <c:v>-1.1977800000000001</c:v>
                </c:pt>
                <c:pt idx="3346">
                  <c:v>-0.29924000000000001</c:v>
                </c:pt>
                <c:pt idx="3347">
                  <c:v>-0.32848500000000003</c:v>
                </c:pt>
                <c:pt idx="3348">
                  <c:v>-0.61104099999999995</c:v>
                </c:pt>
                <c:pt idx="3349">
                  <c:v>-0.43959199999999998</c:v>
                </c:pt>
                <c:pt idx="3350">
                  <c:v>-0.69387500000000002</c:v>
                </c:pt>
                <c:pt idx="3351">
                  <c:v>-0.87280999999999997</c:v>
                </c:pt>
                <c:pt idx="3352">
                  <c:v>-1.24735</c:v>
                </c:pt>
                <c:pt idx="3353">
                  <c:v>-1.89774</c:v>
                </c:pt>
                <c:pt idx="3354">
                  <c:v>-1.24735</c:v>
                </c:pt>
                <c:pt idx="3355">
                  <c:v>-0.96273500000000001</c:v>
                </c:pt>
                <c:pt idx="3356">
                  <c:v>-0.33310299999999998</c:v>
                </c:pt>
                <c:pt idx="3357">
                  <c:v>-1.12239</c:v>
                </c:pt>
                <c:pt idx="3358">
                  <c:v>-1.1691400000000001</c:v>
                </c:pt>
                <c:pt idx="3359">
                  <c:v>-1.3676699999999999</c:v>
                </c:pt>
                <c:pt idx="3360">
                  <c:v>-2.7532000000000001E-2</c:v>
                </c:pt>
                <c:pt idx="3361">
                  <c:v>-0.62868199999999996</c:v>
                </c:pt>
                <c:pt idx="3362">
                  <c:v>-0.587175</c:v>
                </c:pt>
                <c:pt idx="3363">
                  <c:v>-0.25737700000000002</c:v>
                </c:pt>
                <c:pt idx="3364">
                  <c:v>-0.46370699999999998</c:v>
                </c:pt>
                <c:pt idx="3365">
                  <c:v>-1.347</c:v>
                </c:pt>
                <c:pt idx="3366">
                  <c:v>-6.7271999999999998E-2</c:v>
                </c:pt>
                <c:pt idx="3367">
                  <c:v>-0.37430099999999999</c:v>
                </c:pt>
                <c:pt idx="3368">
                  <c:v>-0.23089399999999999</c:v>
                </c:pt>
                <c:pt idx="3369">
                  <c:v>0.41534599999999999</c:v>
                </c:pt>
                <c:pt idx="3370">
                  <c:v>0.19170100000000001</c:v>
                </c:pt>
                <c:pt idx="3371">
                  <c:v>9.5177999999999999E-2</c:v>
                </c:pt>
                <c:pt idx="3372">
                  <c:v>9.5177999999999999E-2</c:v>
                </c:pt>
                <c:pt idx="3373">
                  <c:v>0.111086</c:v>
                </c:pt>
                <c:pt idx="3374">
                  <c:v>-0.97430300000000003</c:v>
                </c:pt>
                <c:pt idx="3375">
                  <c:v>-0.73206499999999997</c:v>
                </c:pt>
                <c:pt idx="3376">
                  <c:v>-1.2975099999999999</c:v>
                </c:pt>
                <c:pt idx="3377">
                  <c:v>-0.35873899999999997</c:v>
                </c:pt>
                <c:pt idx="3378">
                  <c:v>-1.49573</c:v>
                </c:pt>
                <c:pt idx="3379">
                  <c:v>-1.0355399999999999</c:v>
                </c:pt>
                <c:pt idx="3380">
                  <c:v>-0.24307100000000001</c:v>
                </c:pt>
                <c:pt idx="3381">
                  <c:v>-0.71641500000000002</c:v>
                </c:pt>
                <c:pt idx="3382">
                  <c:v>-1.22011</c:v>
                </c:pt>
                <c:pt idx="3383">
                  <c:v>-1.4312100000000001</c:v>
                </c:pt>
                <c:pt idx="3384">
                  <c:v>-1.24617</c:v>
                </c:pt>
                <c:pt idx="3385">
                  <c:v>-0.84735300000000002</c:v>
                </c:pt>
                <c:pt idx="3386">
                  <c:v>-1.33311</c:v>
                </c:pt>
                <c:pt idx="3387">
                  <c:v>-0.65572399999999997</c:v>
                </c:pt>
                <c:pt idx="3388">
                  <c:v>-0.35013300000000003</c:v>
                </c:pt>
                <c:pt idx="3389">
                  <c:v>-0.96799999999999997</c:v>
                </c:pt>
                <c:pt idx="3390">
                  <c:v>-1.33311</c:v>
                </c:pt>
                <c:pt idx="3391">
                  <c:v>-0.86432900000000001</c:v>
                </c:pt>
                <c:pt idx="3392">
                  <c:v>-1.8069900000000001</c:v>
                </c:pt>
                <c:pt idx="3393">
                  <c:v>-0.62280100000000005</c:v>
                </c:pt>
                <c:pt idx="3394">
                  <c:v>-0.25198199999999998</c:v>
                </c:pt>
                <c:pt idx="3395">
                  <c:v>-0.48345399999999999</c:v>
                </c:pt>
                <c:pt idx="3396">
                  <c:v>-0.50254200000000004</c:v>
                </c:pt>
                <c:pt idx="3397">
                  <c:v>-0.56627700000000003</c:v>
                </c:pt>
                <c:pt idx="3398">
                  <c:v>-1.0060100000000001</c:v>
                </c:pt>
                <c:pt idx="3399">
                  <c:v>-0.72998600000000002</c:v>
                </c:pt>
                <c:pt idx="3400">
                  <c:v>-1.9467300000000001</c:v>
                </c:pt>
                <c:pt idx="3401">
                  <c:v>-0.66730400000000001</c:v>
                </c:pt>
                <c:pt idx="3402">
                  <c:v>-1.0355399999999999</c:v>
                </c:pt>
                <c:pt idx="3403">
                  <c:v>-0.35873899999999997</c:v>
                </c:pt>
                <c:pt idx="3404">
                  <c:v>-0.61559900000000001</c:v>
                </c:pt>
                <c:pt idx="3405">
                  <c:v>-0.96799999999999997</c:v>
                </c:pt>
                <c:pt idx="3406">
                  <c:v>-0.62862499999999999</c:v>
                </c:pt>
                <c:pt idx="3407">
                  <c:v>-1.6917</c:v>
                </c:pt>
                <c:pt idx="3408">
                  <c:v>-1.19615</c:v>
                </c:pt>
                <c:pt idx="3409">
                  <c:v>-2.0766</c:v>
                </c:pt>
                <c:pt idx="3410">
                  <c:v>-0.935724</c:v>
                </c:pt>
                <c:pt idx="3411">
                  <c:v>-1.54941</c:v>
                </c:pt>
                <c:pt idx="3412">
                  <c:v>-2.0043700000000002</c:v>
                </c:pt>
                <c:pt idx="3413">
                  <c:v>-1.9815</c:v>
                </c:pt>
                <c:pt idx="3414">
                  <c:v>-0.935724</c:v>
                </c:pt>
                <c:pt idx="3415">
                  <c:v>-1.54941</c:v>
                </c:pt>
                <c:pt idx="3416">
                  <c:v>-1.54941</c:v>
                </c:pt>
                <c:pt idx="3417">
                  <c:v>-0.96799999999999997</c:v>
                </c:pt>
                <c:pt idx="3418">
                  <c:v>-1.7478499999999999</c:v>
                </c:pt>
                <c:pt idx="3419">
                  <c:v>-1.21783</c:v>
                </c:pt>
                <c:pt idx="3420">
                  <c:v>-1.9815</c:v>
                </c:pt>
                <c:pt idx="3421">
                  <c:v>-1.87595</c:v>
                </c:pt>
                <c:pt idx="3422">
                  <c:v>-1.2992600000000001</c:v>
                </c:pt>
                <c:pt idx="3423">
                  <c:v>-1.8574299999999999</c:v>
                </c:pt>
                <c:pt idx="3424">
                  <c:v>-2.0043700000000002</c:v>
                </c:pt>
                <c:pt idx="3425">
                  <c:v>-0.87964600000000004</c:v>
                </c:pt>
                <c:pt idx="3426">
                  <c:v>-1.9396500000000001</c:v>
                </c:pt>
                <c:pt idx="3427">
                  <c:v>-0.92859599999999998</c:v>
                </c:pt>
                <c:pt idx="3428">
                  <c:v>-1.4663200000000001</c:v>
                </c:pt>
                <c:pt idx="3429">
                  <c:v>-0.87543700000000002</c:v>
                </c:pt>
                <c:pt idx="3430">
                  <c:v>-1.4595199999999999</c:v>
                </c:pt>
                <c:pt idx="3431">
                  <c:v>-0.87964600000000004</c:v>
                </c:pt>
                <c:pt idx="3432">
                  <c:v>-1.6917</c:v>
                </c:pt>
                <c:pt idx="3433">
                  <c:v>-1.9396500000000001</c:v>
                </c:pt>
                <c:pt idx="3434">
                  <c:v>-0.56266400000000005</c:v>
                </c:pt>
                <c:pt idx="3435">
                  <c:v>-0.770903</c:v>
                </c:pt>
                <c:pt idx="3436">
                  <c:v>-0.35412700000000003</c:v>
                </c:pt>
                <c:pt idx="3437">
                  <c:v>-2.0579399999999999</c:v>
                </c:pt>
                <c:pt idx="3438">
                  <c:v>-2.0766</c:v>
                </c:pt>
                <c:pt idx="3439">
                  <c:v>-1.9467300000000001</c:v>
                </c:pt>
                <c:pt idx="3440">
                  <c:v>-1.9669000000000001</c:v>
                </c:pt>
                <c:pt idx="3441">
                  <c:v>-1.1859599999999999</c:v>
                </c:pt>
                <c:pt idx="3442">
                  <c:v>-0.856989</c:v>
                </c:pt>
                <c:pt idx="3443">
                  <c:v>-1.2809600000000001</c:v>
                </c:pt>
                <c:pt idx="3444">
                  <c:v>-0.54280600000000001</c:v>
                </c:pt>
                <c:pt idx="3445">
                  <c:v>-0.291103</c:v>
                </c:pt>
                <c:pt idx="3446">
                  <c:v>-0.291103</c:v>
                </c:pt>
                <c:pt idx="3447">
                  <c:v>-0.856989</c:v>
                </c:pt>
                <c:pt idx="3448">
                  <c:v>-0.94912700000000005</c:v>
                </c:pt>
                <c:pt idx="3449">
                  <c:v>-1.18411</c:v>
                </c:pt>
                <c:pt idx="3450">
                  <c:v>-1.0329200000000001</c:v>
                </c:pt>
                <c:pt idx="3451">
                  <c:v>-0.881104</c:v>
                </c:pt>
                <c:pt idx="3452">
                  <c:v>-1.1050500000000001</c:v>
                </c:pt>
                <c:pt idx="3453">
                  <c:v>-1.56603</c:v>
                </c:pt>
                <c:pt idx="3454">
                  <c:v>-0.87543700000000002</c:v>
                </c:pt>
                <c:pt idx="3455">
                  <c:v>-0.60128000000000004</c:v>
                </c:pt>
                <c:pt idx="3456">
                  <c:v>-0.56179699999999999</c:v>
                </c:pt>
                <c:pt idx="3457">
                  <c:v>-0.57196100000000005</c:v>
                </c:pt>
                <c:pt idx="3458">
                  <c:v>-0.60128000000000004</c:v>
                </c:pt>
                <c:pt idx="3459">
                  <c:v>-0.60128000000000004</c:v>
                </c:pt>
                <c:pt idx="3460">
                  <c:v>-0.60128000000000004</c:v>
                </c:pt>
                <c:pt idx="3461">
                  <c:v>-1.09999</c:v>
                </c:pt>
                <c:pt idx="3462">
                  <c:v>-1.2049700000000001</c:v>
                </c:pt>
                <c:pt idx="3463">
                  <c:v>-0.12586700000000001</c:v>
                </c:pt>
                <c:pt idx="3464">
                  <c:v>-0.54280600000000001</c:v>
                </c:pt>
                <c:pt idx="3465">
                  <c:v>-0.881104</c:v>
                </c:pt>
                <c:pt idx="3466">
                  <c:v>-0.752216</c:v>
                </c:pt>
                <c:pt idx="3467">
                  <c:v>-0.94912700000000005</c:v>
                </c:pt>
                <c:pt idx="3468">
                  <c:v>-0.60128000000000004</c:v>
                </c:pt>
                <c:pt idx="3469">
                  <c:v>-1.20008</c:v>
                </c:pt>
                <c:pt idx="3470">
                  <c:v>-0.58846600000000004</c:v>
                </c:pt>
                <c:pt idx="3471">
                  <c:v>-1.1781999999999999</c:v>
                </c:pt>
                <c:pt idx="3472">
                  <c:v>-0.73895999999999995</c:v>
                </c:pt>
                <c:pt idx="3473">
                  <c:v>-0.77485599999999999</c:v>
                </c:pt>
                <c:pt idx="3474">
                  <c:v>-0.66969599999999996</c:v>
                </c:pt>
                <c:pt idx="3475">
                  <c:v>-0.67406299999999997</c:v>
                </c:pt>
                <c:pt idx="3476">
                  <c:v>0.52611799999999997</c:v>
                </c:pt>
                <c:pt idx="3477">
                  <c:v>-0.49465999999999999</c:v>
                </c:pt>
                <c:pt idx="3478">
                  <c:v>-0.84652099999999997</c:v>
                </c:pt>
                <c:pt idx="3479">
                  <c:v>0.30974099999999999</c:v>
                </c:pt>
                <c:pt idx="3480">
                  <c:v>-1.0274300000000001</c:v>
                </c:pt>
                <c:pt idx="3481">
                  <c:v>-1.00935</c:v>
                </c:pt>
                <c:pt idx="3482">
                  <c:v>-0.240152</c:v>
                </c:pt>
                <c:pt idx="3483">
                  <c:v>0.111953</c:v>
                </c:pt>
                <c:pt idx="3484">
                  <c:v>-1.00935</c:v>
                </c:pt>
                <c:pt idx="3485">
                  <c:v>-0.52376299999999998</c:v>
                </c:pt>
                <c:pt idx="3486">
                  <c:v>-0.54185099999999997</c:v>
                </c:pt>
                <c:pt idx="3487">
                  <c:v>-2.0102899999999999</c:v>
                </c:pt>
                <c:pt idx="3488">
                  <c:v>-0.54185099999999997</c:v>
                </c:pt>
                <c:pt idx="3489">
                  <c:v>-1.2335</c:v>
                </c:pt>
                <c:pt idx="3490">
                  <c:v>-0.85284099999999996</c:v>
                </c:pt>
                <c:pt idx="3491">
                  <c:v>0.30974099999999999</c:v>
                </c:pt>
                <c:pt idx="3492">
                  <c:v>-0.51246800000000003</c:v>
                </c:pt>
                <c:pt idx="3493">
                  <c:v>-0.93792900000000001</c:v>
                </c:pt>
                <c:pt idx="3494">
                  <c:v>-0.52376299999999998</c:v>
                </c:pt>
                <c:pt idx="3495">
                  <c:v>-7.0079000000000002E-2</c:v>
                </c:pt>
                <c:pt idx="3496">
                  <c:v>-1.2318499999999999</c:v>
                </c:pt>
                <c:pt idx="3497">
                  <c:v>-0.3135</c:v>
                </c:pt>
                <c:pt idx="3498">
                  <c:v>-1.2318499999999999</c:v>
                </c:pt>
                <c:pt idx="3499">
                  <c:v>-1.3694200000000001</c:v>
                </c:pt>
                <c:pt idx="3500">
                  <c:v>0.249057</c:v>
                </c:pt>
                <c:pt idx="3501">
                  <c:v>-1.0824400000000001</c:v>
                </c:pt>
                <c:pt idx="3502">
                  <c:v>0.29056199999999999</c:v>
                </c:pt>
                <c:pt idx="3503">
                  <c:v>-0.60651699999999997</c:v>
                </c:pt>
                <c:pt idx="3504">
                  <c:v>0.29056199999999999</c:v>
                </c:pt>
                <c:pt idx="3505">
                  <c:v>-1.2318499999999999</c:v>
                </c:pt>
                <c:pt idx="3506">
                  <c:v>5.4493E-2</c:v>
                </c:pt>
                <c:pt idx="3507">
                  <c:v>-0.35291299999999998</c:v>
                </c:pt>
                <c:pt idx="3508">
                  <c:v>-0.38943699999999998</c:v>
                </c:pt>
                <c:pt idx="3509">
                  <c:v>0.334067</c:v>
                </c:pt>
                <c:pt idx="3510">
                  <c:v>-0.35291299999999998</c:v>
                </c:pt>
                <c:pt idx="3511">
                  <c:v>-0.42530299999999999</c:v>
                </c:pt>
                <c:pt idx="3512">
                  <c:v>0.10511</c:v>
                </c:pt>
                <c:pt idx="3513">
                  <c:v>-1.2552000000000001</c:v>
                </c:pt>
                <c:pt idx="3514">
                  <c:v>0.244675</c:v>
                </c:pt>
                <c:pt idx="3515">
                  <c:v>-0.56904299999999997</c:v>
                </c:pt>
                <c:pt idx="3516">
                  <c:v>0.56855800000000001</c:v>
                </c:pt>
                <c:pt idx="3517">
                  <c:v>0.261768</c:v>
                </c:pt>
                <c:pt idx="3518">
                  <c:v>-5.7218999999999999E-2</c:v>
                </c:pt>
                <c:pt idx="3519">
                  <c:v>-0.3135</c:v>
                </c:pt>
                <c:pt idx="3520">
                  <c:v>-0.138654</c:v>
                </c:pt>
                <c:pt idx="3521">
                  <c:v>-0.46122000000000002</c:v>
                </c:pt>
                <c:pt idx="3522">
                  <c:v>-0.66933299999999996</c:v>
                </c:pt>
                <c:pt idx="3523">
                  <c:v>-1.38951</c:v>
                </c:pt>
                <c:pt idx="3524">
                  <c:v>0.286833</c:v>
                </c:pt>
                <c:pt idx="3525">
                  <c:v>0.261768</c:v>
                </c:pt>
                <c:pt idx="3526">
                  <c:v>0.11390500000000001</c:v>
                </c:pt>
                <c:pt idx="3527">
                  <c:v>-0.58229399999999998</c:v>
                </c:pt>
                <c:pt idx="3528">
                  <c:v>0.26806400000000002</c:v>
                </c:pt>
                <c:pt idx="3529">
                  <c:v>-9.5013E-2</c:v>
                </c:pt>
                <c:pt idx="3530">
                  <c:v>0.16841200000000001</c:v>
                </c:pt>
                <c:pt idx="3531">
                  <c:v>-0.61480599999999996</c:v>
                </c:pt>
                <c:pt idx="3532">
                  <c:v>-0.82478799999999997</c:v>
                </c:pt>
                <c:pt idx="3533">
                  <c:v>0.27119399999999999</c:v>
                </c:pt>
                <c:pt idx="3534">
                  <c:v>-0.47421999999999997</c:v>
                </c:pt>
                <c:pt idx="3535">
                  <c:v>0.86605200000000004</c:v>
                </c:pt>
                <c:pt idx="3536">
                  <c:v>-0.70681899999999998</c:v>
                </c:pt>
                <c:pt idx="3537">
                  <c:v>0.34576200000000001</c:v>
                </c:pt>
                <c:pt idx="3538">
                  <c:v>-1.38951</c:v>
                </c:pt>
                <c:pt idx="3539">
                  <c:v>0.37211899999999998</c:v>
                </c:pt>
                <c:pt idx="3540">
                  <c:v>-8.9688000000000004E-2</c:v>
                </c:pt>
                <c:pt idx="3541">
                  <c:v>-8.9688000000000004E-2</c:v>
                </c:pt>
                <c:pt idx="3542">
                  <c:v>-0.15357899999999999</c:v>
                </c:pt>
                <c:pt idx="3543">
                  <c:v>-0.47421999999999997</c:v>
                </c:pt>
                <c:pt idx="3544">
                  <c:v>0.16841200000000001</c:v>
                </c:pt>
                <c:pt idx="3545">
                  <c:v>-0.61480599999999996</c:v>
                </c:pt>
                <c:pt idx="3546">
                  <c:v>9.9181000000000005E-2</c:v>
                </c:pt>
                <c:pt idx="3547">
                  <c:v>-0.72270999999999996</c:v>
                </c:pt>
                <c:pt idx="3548">
                  <c:v>-0.39460400000000001</c:v>
                </c:pt>
                <c:pt idx="3549">
                  <c:v>-1.03535</c:v>
                </c:pt>
                <c:pt idx="3550">
                  <c:v>-0.60906300000000002</c:v>
                </c:pt>
                <c:pt idx="3551">
                  <c:v>0.31338100000000002</c:v>
                </c:pt>
                <c:pt idx="3552">
                  <c:v>-0.98260899999999995</c:v>
                </c:pt>
                <c:pt idx="3553">
                  <c:v>9.6879999999999994E-2</c:v>
                </c:pt>
                <c:pt idx="3554">
                  <c:v>-0.62534800000000001</c:v>
                </c:pt>
                <c:pt idx="3555">
                  <c:v>8.2727999999999996E-2</c:v>
                </c:pt>
                <c:pt idx="3556">
                  <c:v>-1.03535</c:v>
                </c:pt>
                <c:pt idx="3557">
                  <c:v>-0.58234699999999995</c:v>
                </c:pt>
                <c:pt idx="3558">
                  <c:v>0.110402</c:v>
                </c:pt>
                <c:pt idx="3559">
                  <c:v>-0.215472</c:v>
                </c:pt>
                <c:pt idx="3560">
                  <c:v>-0.62534800000000001</c:v>
                </c:pt>
                <c:pt idx="3561">
                  <c:v>9.6879999999999994E-2</c:v>
                </c:pt>
                <c:pt idx="3562">
                  <c:v>-0.69831299999999996</c:v>
                </c:pt>
                <c:pt idx="3563">
                  <c:v>-0.66394600000000004</c:v>
                </c:pt>
                <c:pt idx="3564">
                  <c:v>0.51194799999999996</c:v>
                </c:pt>
                <c:pt idx="3565">
                  <c:v>-1.03959</c:v>
                </c:pt>
                <c:pt idx="3566">
                  <c:v>-1.3624499999999999</c:v>
                </c:pt>
                <c:pt idx="3567">
                  <c:v>-4.8219999999999999E-2</c:v>
                </c:pt>
                <c:pt idx="3568">
                  <c:v>1.7031999999999999E-2</c:v>
                </c:pt>
                <c:pt idx="3569">
                  <c:v>1.8166000000000002E-2</c:v>
                </c:pt>
                <c:pt idx="3570">
                  <c:v>-1.1856599999999999</c:v>
                </c:pt>
                <c:pt idx="3571">
                  <c:v>-1.1856599999999999</c:v>
                </c:pt>
                <c:pt idx="3572">
                  <c:v>-1.5242899999999999</c:v>
                </c:pt>
                <c:pt idx="3573">
                  <c:v>-0.98396399999999995</c:v>
                </c:pt>
                <c:pt idx="3574">
                  <c:v>-1.2975699999999999</c:v>
                </c:pt>
                <c:pt idx="3575">
                  <c:v>-0.77816099999999999</c:v>
                </c:pt>
                <c:pt idx="3576">
                  <c:v>0.193638</c:v>
                </c:pt>
                <c:pt idx="3577">
                  <c:v>-0.27837699999999999</c:v>
                </c:pt>
                <c:pt idx="3578">
                  <c:v>-0.544354</c:v>
                </c:pt>
                <c:pt idx="3579">
                  <c:v>0.14658399999999999</c:v>
                </c:pt>
                <c:pt idx="3580">
                  <c:v>-1.70601</c:v>
                </c:pt>
                <c:pt idx="3581">
                  <c:v>-0.52501399999999998</c:v>
                </c:pt>
                <c:pt idx="3582">
                  <c:v>-0.77121499999999998</c:v>
                </c:pt>
                <c:pt idx="3583">
                  <c:v>-2.2151399999999999</c:v>
                </c:pt>
                <c:pt idx="3584">
                  <c:v>-0.47944799999999999</c:v>
                </c:pt>
                <c:pt idx="3585">
                  <c:v>-1.25756</c:v>
                </c:pt>
                <c:pt idx="3586">
                  <c:v>-0.70313899999999996</c:v>
                </c:pt>
                <c:pt idx="3587">
                  <c:v>-0.42562</c:v>
                </c:pt>
                <c:pt idx="3588">
                  <c:v>-0.50525699999999996</c:v>
                </c:pt>
                <c:pt idx="3589">
                  <c:v>0.193638</c:v>
                </c:pt>
                <c:pt idx="3590">
                  <c:v>-1.1714800000000001</c:v>
                </c:pt>
                <c:pt idx="3591">
                  <c:v>-0.53478300000000001</c:v>
                </c:pt>
                <c:pt idx="3592">
                  <c:v>-3.7537000000000001E-2</c:v>
                </c:pt>
                <c:pt idx="3593">
                  <c:v>-1.4307700000000001</c:v>
                </c:pt>
                <c:pt idx="3594">
                  <c:v>-0.57713999999999999</c:v>
                </c:pt>
                <c:pt idx="3595">
                  <c:v>-1.21672</c:v>
                </c:pt>
                <c:pt idx="3596">
                  <c:v>-1.5162800000000001</c:v>
                </c:pt>
                <c:pt idx="3597">
                  <c:v>-1.8117399999999999</c:v>
                </c:pt>
                <c:pt idx="3598">
                  <c:v>-3.7537000000000001E-2</c:v>
                </c:pt>
                <c:pt idx="3599">
                  <c:v>-0.69350900000000004</c:v>
                </c:pt>
                <c:pt idx="3600">
                  <c:v>-2.4964300000000001</c:v>
                </c:pt>
                <c:pt idx="3601">
                  <c:v>-0.57089299999999998</c:v>
                </c:pt>
                <c:pt idx="3602">
                  <c:v>-2.37338</c:v>
                </c:pt>
                <c:pt idx="3603">
                  <c:v>-0.45064199999999999</c:v>
                </c:pt>
                <c:pt idx="3604">
                  <c:v>-1.99092</c:v>
                </c:pt>
                <c:pt idx="3605">
                  <c:v>-2.4964300000000001</c:v>
                </c:pt>
                <c:pt idx="3606">
                  <c:v>-1.26288</c:v>
                </c:pt>
                <c:pt idx="3607">
                  <c:v>-1.2753000000000001</c:v>
                </c:pt>
                <c:pt idx="3608">
                  <c:v>-0.53478300000000001</c:v>
                </c:pt>
                <c:pt idx="3609">
                  <c:v>-1.2357899999999999</c:v>
                </c:pt>
                <c:pt idx="3610">
                  <c:v>-1.1161000000000001</c:v>
                </c:pt>
                <c:pt idx="3611">
                  <c:v>-1.26288</c:v>
                </c:pt>
                <c:pt idx="3612">
                  <c:v>-1.7297899999999999</c:v>
                </c:pt>
                <c:pt idx="3613">
                  <c:v>-2.29549</c:v>
                </c:pt>
                <c:pt idx="3614">
                  <c:v>-0.87531000000000003</c:v>
                </c:pt>
                <c:pt idx="3615">
                  <c:v>-1.8117399999999999</c:v>
                </c:pt>
                <c:pt idx="3616">
                  <c:v>-0.84863299999999997</c:v>
                </c:pt>
                <c:pt idx="3617">
                  <c:v>-1.57328</c:v>
                </c:pt>
                <c:pt idx="3618">
                  <c:v>-1.43154</c:v>
                </c:pt>
                <c:pt idx="3619">
                  <c:v>-0.60708600000000001</c:v>
                </c:pt>
                <c:pt idx="3620">
                  <c:v>-0.81803899999999996</c:v>
                </c:pt>
                <c:pt idx="3621">
                  <c:v>-0.545068</c:v>
                </c:pt>
                <c:pt idx="3622">
                  <c:v>0.14232400000000001</c:v>
                </c:pt>
                <c:pt idx="3623">
                  <c:v>-0.32841199999999998</c:v>
                </c:pt>
                <c:pt idx="3624">
                  <c:v>-0.72905699999999996</c:v>
                </c:pt>
                <c:pt idx="3625">
                  <c:v>-0.778335</c:v>
                </c:pt>
                <c:pt idx="3626">
                  <c:v>-0.96782400000000002</c:v>
                </c:pt>
                <c:pt idx="3627">
                  <c:v>-0.778335</c:v>
                </c:pt>
                <c:pt idx="3628">
                  <c:v>-0.92679100000000003</c:v>
                </c:pt>
                <c:pt idx="3629">
                  <c:v>-1.09772</c:v>
                </c:pt>
                <c:pt idx="3630">
                  <c:v>-0.72905699999999996</c:v>
                </c:pt>
                <c:pt idx="3631">
                  <c:v>-1.22658</c:v>
                </c:pt>
                <c:pt idx="3632">
                  <c:v>-2.0792099999999998</c:v>
                </c:pt>
                <c:pt idx="3633">
                  <c:v>0.208451</c:v>
                </c:pt>
                <c:pt idx="3634">
                  <c:v>-1.58396</c:v>
                </c:pt>
                <c:pt idx="3635">
                  <c:v>-0.29141699999999998</c:v>
                </c:pt>
                <c:pt idx="3636">
                  <c:v>-0.37569799999999998</c:v>
                </c:pt>
                <c:pt idx="3637">
                  <c:v>-0.60708600000000001</c:v>
                </c:pt>
                <c:pt idx="3638">
                  <c:v>-1.1361699999999999</c:v>
                </c:pt>
                <c:pt idx="3639">
                  <c:v>-1.0894600000000001</c:v>
                </c:pt>
                <c:pt idx="3640">
                  <c:v>-0.56549499999999997</c:v>
                </c:pt>
                <c:pt idx="3641">
                  <c:v>-0.364319</c:v>
                </c:pt>
                <c:pt idx="3642">
                  <c:v>0.88922900000000005</c:v>
                </c:pt>
                <c:pt idx="3643">
                  <c:v>-1.44841</c:v>
                </c:pt>
                <c:pt idx="3644">
                  <c:v>-0.70177900000000004</c:v>
                </c:pt>
                <c:pt idx="3645">
                  <c:v>-0.41066200000000003</c:v>
                </c:pt>
                <c:pt idx="3646">
                  <c:v>-0.71822399999999997</c:v>
                </c:pt>
                <c:pt idx="3647">
                  <c:v>-0.61346500000000004</c:v>
                </c:pt>
                <c:pt idx="3648">
                  <c:v>-0.85353599999999996</c:v>
                </c:pt>
                <c:pt idx="3649">
                  <c:v>0.56615800000000005</c:v>
                </c:pt>
                <c:pt idx="3650">
                  <c:v>-0.58747099999999997</c:v>
                </c:pt>
                <c:pt idx="3651">
                  <c:v>-0.46097399999999999</c:v>
                </c:pt>
                <c:pt idx="3652">
                  <c:v>-2.04643</c:v>
                </c:pt>
                <c:pt idx="3653">
                  <c:v>-1.39106</c:v>
                </c:pt>
                <c:pt idx="3654">
                  <c:v>-1.26942</c:v>
                </c:pt>
                <c:pt idx="3655">
                  <c:v>-0.364319</c:v>
                </c:pt>
                <c:pt idx="3656">
                  <c:v>-0.198437</c:v>
                </c:pt>
                <c:pt idx="3657">
                  <c:v>-1.5524500000000001</c:v>
                </c:pt>
                <c:pt idx="3658">
                  <c:v>-0.46097399999999999</c:v>
                </c:pt>
                <c:pt idx="3659">
                  <c:v>-1.2607600000000001</c:v>
                </c:pt>
                <c:pt idx="3660">
                  <c:v>0.75689300000000004</c:v>
                </c:pt>
                <c:pt idx="3661">
                  <c:v>-0.84689700000000001</c:v>
                </c:pt>
                <c:pt idx="3662">
                  <c:v>-0.84689700000000001</c:v>
                </c:pt>
                <c:pt idx="3663">
                  <c:v>-0.19503999999999999</c:v>
                </c:pt>
                <c:pt idx="3664">
                  <c:v>-1.50759</c:v>
                </c:pt>
                <c:pt idx="3665">
                  <c:v>-0.70855999999999997</c:v>
                </c:pt>
                <c:pt idx="3666">
                  <c:v>-1.9154899999999999</c:v>
                </c:pt>
                <c:pt idx="3667">
                  <c:v>-1.55979</c:v>
                </c:pt>
                <c:pt idx="3668">
                  <c:v>-0.98159399999999997</c:v>
                </c:pt>
                <c:pt idx="3669">
                  <c:v>-1.36574</c:v>
                </c:pt>
                <c:pt idx="3670">
                  <c:v>-1.79548</c:v>
                </c:pt>
                <c:pt idx="3671">
                  <c:v>-2.1178400000000002</c:v>
                </c:pt>
                <c:pt idx="3672">
                  <c:v>-1.55979</c:v>
                </c:pt>
                <c:pt idx="3673">
                  <c:v>-1.09633</c:v>
                </c:pt>
                <c:pt idx="3674">
                  <c:v>-1.94821</c:v>
                </c:pt>
                <c:pt idx="3675">
                  <c:v>-2.05247</c:v>
                </c:pt>
                <c:pt idx="3676">
                  <c:v>-1.6744699999999999</c:v>
                </c:pt>
                <c:pt idx="3677">
                  <c:v>-1.7824899999999999</c:v>
                </c:pt>
                <c:pt idx="3678">
                  <c:v>-1.66448</c:v>
                </c:pt>
                <c:pt idx="3679">
                  <c:v>-1.8627400000000001</c:v>
                </c:pt>
                <c:pt idx="3680">
                  <c:v>-0.81740199999999996</c:v>
                </c:pt>
                <c:pt idx="3681">
                  <c:v>-1.1545000000000001</c:v>
                </c:pt>
                <c:pt idx="3682">
                  <c:v>-0.78886800000000001</c:v>
                </c:pt>
                <c:pt idx="3683">
                  <c:v>-0.423433</c:v>
                </c:pt>
                <c:pt idx="3684">
                  <c:v>-1.61513</c:v>
                </c:pt>
                <c:pt idx="3685">
                  <c:v>-1.52491</c:v>
                </c:pt>
                <c:pt idx="3686">
                  <c:v>-1.95051</c:v>
                </c:pt>
                <c:pt idx="3687">
                  <c:v>-1.84152</c:v>
                </c:pt>
                <c:pt idx="3688">
                  <c:v>-1.5527200000000001</c:v>
                </c:pt>
                <c:pt idx="3689">
                  <c:v>-2.0712700000000002</c:v>
                </c:pt>
                <c:pt idx="3690">
                  <c:v>-2.4464600000000001</c:v>
                </c:pt>
                <c:pt idx="3691">
                  <c:v>-1.67462</c:v>
                </c:pt>
                <c:pt idx="3692">
                  <c:v>-2.3169300000000002</c:v>
                </c:pt>
                <c:pt idx="3693">
                  <c:v>-1.5527200000000001</c:v>
                </c:pt>
                <c:pt idx="3694">
                  <c:v>-2.1512500000000001</c:v>
                </c:pt>
                <c:pt idx="3695">
                  <c:v>-1.61513</c:v>
                </c:pt>
                <c:pt idx="3696">
                  <c:v>-1.9961100000000001</c:v>
                </c:pt>
                <c:pt idx="3697">
                  <c:v>-1.26919</c:v>
                </c:pt>
                <c:pt idx="3698">
                  <c:v>-1.6319399999999999</c:v>
                </c:pt>
                <c:pt idx="3699">
                  <c:v>-2.0414099999999999</c:v>
                </c:pt>
                <c:pt idx="3700">
                  <c:v>-1.3426100000000001</c:v>
                </c:pt>
                <c:pt idx="3701">
                  <c:v>-1.94242</c:v>
                </c:pt>
                <c:pt idx="3702">
                  <c:v>-1.0406</c:v>
                </c:pt>
                <c:pt idx="3703">
                  <c:v>-1.6319399999999999</c:v>
                </c:pt>
                <c:pt idx="3704">
                  <c:v>-1.26919</c:v>
                </c:pt>
                <c:pt idx="3705">
                  <c:v>-2.0414099999999999</c:v>
                </c:pt>
                <c:pt idx="3706">
                  <c:v>-1.83094</c:v>
                </c:pt>
                <c:pt idx="3707">
                  <c:v>-2.71149</c:v>
                </c:pt>
                <c:pt idx="3708">
                  <c:v>-2.2794599999999998</c:v>
                </c:pt>
                <c:pt idx="3709">
                  <c:v>-1.46837</c:v>
                </c:pt>
                <c:pt idx="3710">
                  <c:v>-2.01024</c:v>
                </c:pt>
                <c:pt idx="3711">
                  <c:v>-1.77715</c:v>
                </c:pt>
                <c:pt idx="3712">
                  <c:v>-1.7858700000000001</c:v>
                </c:pt>
                <c:pt idx="3713">
                  <c:v>-1.2328600000000001</c:v>
                </c:pt>
                <c:pt idx="3714">
                  <c:v>-0.78734300000000002</c:v>
                </c:pt>
                <c:pt idx="3715">
                  <c:v>-1.14428</c:v>
                </c:pt>
                <c:pt idx="3716">
                  <c:v>-1.1025799999999999</c:v>
                </c:pt>
                <c:pt idx="3717">
                  <c:v>-0.81083799999999995</c:v>
                </c:pt>
                <c:pt idx="3718">
                  <c:v>-1.99491</c:v>
                </c:pt>
                <c:pt idx="3719">
                  <c:v>-1.3383499999999999</c:v>
                </c:pt>
                <c:pt idx="3720">
                  <c:v>-1.6271100000000001</c:v>
                </c:pt>
                <c:pt idx="3721">
                  <c:v>-1.36717</c:v>
                </c:pt>
                <c:pt idx="3722">
                  <c:v>-1.49064</c:v>
                </c:pt>
                <c:pt idx="3723">
                  <c:v>-1.3652299999999999</c:v>
                </c:pt>
                <c:pt idx="3724">
                  <c:v>-1.70564</c:v>
                </c:pt>
                <c:pt idx="3725">
                  <c:v>-0.83013300000000001</c:v>
                </c:pt>
                <c:pt idx="3726">
                  <c:v>-1.64869</c:v>
                </c:pt>
                <c:pt idx="3727">
                  <c:v>-1.64869</c:v>
                </c:pt>
                <c:pt idx="3728">
                  <c:v>-1.99491</c:v>
                </c:pt>
                <c:pt idx="3729">
                  <c:v>-0.83013300000000001</c:v>
                </c:pt>
                <c:pt idx="3730">
                  <c:v>-1.7904100000000001</c:v>
                </c:pt>
                <c:pt idx="3731">
                  <c:v>-1.4661</c:v>
                </c:pt>
                <c:pt idx="3732">
                  <c:v>-1.8629</c:v>
                </c:pt>
                <c:pt idx="3733">
                  <c:v>-1.84483</c:v>
                </c:pt>
                <c:pt idx="3734">
                  <c:v>-1.1702600000000001</c:v>
                </c:pt>
                <c:pt idx="3735">
                  <c:v>-1.7904100000000001</c:v>
                </c:pt>
                <c:pt idx="3736">
                  <c:v>-1.6319399999999999</c:v>
                </c:pt>
                <c:pt idx="3737">
                  <c:v>-1.01268</c:v>
                </c:pt>
                <c:pt idx="3738">
                  <c:v>-1.4397500000000001</c:v>
                </c:pt>
                <c:pt idx="3739">
                  <c:v>-0.81083799999999995</c:v>
                </c:pt>
                <c:pt idx="3740">
                  <c:v>-1.1996500000000001</c:v>
                </c:pt>
                <c:pt idx="3741">
                  <c:v>-1.3319300000000001</c:v>
                </c:pt>
                <c:pt idx="3742">
                  <c:v>-0.96144200000000002</c:v>
                </c:pt>
                <c:pt idx="3743">
                  <c:v>-1.3672800000000001</c:v>
                </c:pt>
                <c:pt idx="3744">
                  <c:v>-1.4875</c:v>
                </c:pt>
                <c:pt idx="3745">
                  <c:v>-1.2111700000000001</c:v>
                </c:pt>
                <c:pt idx="3746">
                  <c:v>-1.2180200000000001</c:v>
                </c:pt>
                <c:pt idx="3747">
                  <c:v>-0.470972</c:v>
                </c:pt>
                <c:pt idx="3748">
                  <c:v>-1.15991</c:v>
                </c:pt>
                <c:pt idx="3749">
                  <c:v>-1.05379</c:v>
                </c:pt>
                <c:pt idx="3750">
                  <c:v>-0.89016499999999998</c:v>
                </c:pt>
                <c:pt idx="3751">
                  <c:v>-1.7668999999999999</c:v>
                </c:pt>
                <c:pt idx="3752">
                  <c:v>-1.0162199999999999</c:v>
                </c:pt>
                <c:pt idx="3753">
                  <c:v>-1.5372300000000001</c:v>
                </c:pt>
                <c:pt idx="3754">
                  <c:v>-1.64164</c:v>
                </c:pt>
                <c:pt idx="3755">
                  <c:v>-1.1175900000000001</c:v>
                </c:pt>
                <c:pt idx="3756">
                  <c:v>-1.0964499999999999</c:v>
                </c:pt>
                <c:pt idx="3757">
                  <c:v>-1.4875</c:v>
                </c:pt>
                <c:pt idx="3758">
                  <c:v>-0.75129400000000002</c:v>
                </c:pt>
                <c:pt idx="3759">
                  <c:v>-1.2180200000000001</c:v>
                </c:pt>
                <c:pt idx="3760">
                  <c:v>-0.70365900000000003</c:v>
                </c:pt>
                <c:pt idx="3761">
                  <c:v>-1.3672800000000001</c:v>
                </c:pt>
                <c:pt idx="3762">
                  <c:v>-0.70365900000000003</c:v>
                </c:pt>
                <c:pt idx="3763">
                  <c:v>-1.27199</c:v>
                </c:pt>
                <c:pt idx="3764">
                  <c:v>-0.28962900000000003</c:v>
                </c:pt>
                <c:pt idx="3765">
                  <c:v>-0.93610099999999996</c:v>
                </c:pt>
                <c:pt idx="3766">
                  <c:v>-0.95644200000000001</c:v>
                </c:pt>
                <c:pt idx="3767">
                  <c:v>-0.93659499999999996</c:v>
                </c:pt>
                <c:pt idx="3768">
                  <c:v>-0.81528699999999998</c:v>
                </c:pt>
                <c:pt idx="3769">
                  <c:v>-1.1779E-2</c:v>
                </c:pt>
                <c:pt idx="3770">
                  <c:v>-0.98954200000000003</c:v>
                </c:pt>
                <c:pt idx="3771">
                  <c:v>-0.89016499999999998</c:v>
                </c:pt>
                <c:pt idx="3772">
                  <c:v>-1.2267999999999999</c:v>
                </c:pt>
                <c:pt idx="3773">
                  <c:v>-0.98954200000000003</c:v>
                </c:pt>
                <c:pt idx="3774">
                  <c:v>-1.6238900000000001</c:v>
                </c:pt>
                <c:pt idx="3775">
                  <c:v>-0.28962900000000003</c:v>
                </c:pt>
                <c:pt idx="3776">
                  <c:v>-1.50831</c:v>
                </c:pt>
                <c:pt idx="3777">
                  <c:v>-0.30967699999999998</c:v>
                </c:pt>
                <c:pt idx="3778">
                  <c:v>-0.23071700000000001</c:v>
                </c:pt>
                <c:pt idx="3779">
                  <c:v>-0.167042</c:v>
                </c:pt>
                <c:pt idx="3780">
                  <c:v>-0.876448</c:v>
                </c:pt>
                <c:pt idx="3781">
                  <c:v>-3.2315000000000003E-2</c:v>
                </c:pt>
                <c:pt idx="3782">
                  <c:v>-4.0072000000000003E-2</c:v>
                </c:pt>
                <c:pt idx="3783">
                  <c:v>-1.02644</c:v>
                </c:pt>
                <c:pt idx="3784">
                  <c:v>-0.876448</c:v>
                </c:pt>
                <c:pt idx="3785">
                  <c:v>-0.28179399999999999</c:v>
                </c:pt>
                <c:pt idx="3786">
                  <c:v>0.149008</c:v>
                </c:pt>
                <c:pt idx="3787">
                  <c:v>-0.58703899999999998</c:v>
                </c:pt>
                <c:pt idx="3788">
                  <c:v>9.3826999999999994E-2</c:v>
                </c:pt>
                <c:pt idx="3789">
                  <c:v>-0.831932</c:v>
                </c:pt>
                <c:pt idx="3790">
                  <c:v>-0.10663599999999999</c:v>
                </c:pt>
                <c:pt idx="3791">
                  <c:v>-0.94786099999999995</c:v>
                </c:pt>
                <c:pt idx="3792">
                  <c:v>-0.89062200000000002</c:v>
                </c:pt>
                <c:pt idx="3793">
                  <c:v>-0.89062200000000002</c:v>
                </c:pt>
                <c:pt idx="3794">
                  <c:v>-0.28179399999999999</c:v>
                </c:pt>
                <c:pt idx="3795">
                  <c:v>-0.33351799999999998</c:v>
                </c:pt>
                <c:pt idx="3796">
                  <c:v>-0.33351799999999998</c:v>
                </c:pt>
                <c:pt idx="3797">
                  <c:v>-0.49104199999999998</c:v>
                </c:pt>
                <c:pt idx="3798">
                  <c:v>-0.43130400000000002</c:v>
                </c:pt>
                <c:pt idx="3799">
                  <c:v>7.2145000000000001E-2</c:v>
                </c:pt>
                <c:pt idx="3800">
                  <c:v>-0.98440799999999995</c:v>
                </c:pt>
                <c:pt idx="3801">
                  <c:v>6.3280000000000003E-2</c:v>
                </c:pt>
                <c:pt idx="3802">
                  <c:v>-0.20973600000000001</c:v>
                </c:pt>
                <c:pt idx="3803">
                  <c:v>-3.9616999999999999E-2</c:v>
                </c:pt>
                <c:pt idx="3804">
                  <c:v>-0.213922</c:v>
                </c:pt>
                <c:pt idx="3805">
                  <c:v>-0.23071700000000001</c:v>
                </c:pt>
                <c:pt idx="3806">
                  <c:v>-0.49736799999999998</c:v>
                </c:pt>
                <c:pt idx="3807">
                  <c:v>-0.152667</c:v>
                </c:pt>
                <c:pt idx="3808">
                  <c:v>-0.17488799999999999</c:v>
                </c:pt>
                <c:pt idx="3809">
                  <c:v>0.16708999999999999</c:v>
                </c:pt>
                <c:pt idx="3810">
                  <c:v>-0.48542099999999999</c:v>
                </c:pt>
                <c:pt idx="3811">
                  <c:v>7.0562E-2</c:v>
                </c:pt>
                <c:pt idx="3812">
                  <c:v>0.15291199999999999</c:v>
                </c:pt>
                <c:pt idx="3813">
                  <c:v>9.4109999999999992E-3</c:v>
                </c:pt>
                <c:pt idx="3814">
                  <c:v>-0.80211600000000005</c:v>
                </c:pt>
                <c:pt idx="3815">
                  <c:v>-3.9616999999999999E-2</c:v>
                </c:pt>
                <c:pt idx="3816">
                  <c:v>-4.5837999999999997E-2</c:v>
                </c:pt>
                <c:pt idx="3817">
                  <c:v>-0.160162</c:v>
                </c:pt>
                <c:pt idx="3818">
                  <c:v>-0.23491799999999999</c:v>
                </c:pt>
                <c:pt idx="3819">
                  <c:v>-0.49673899999999999</c:v>
                </c:pt>
                <c:pt idx="3820">
                  <c:v>-0.23491799999999999</c:v>
                </c:pt>
                <c:pt idx="3821">
                  <c:v>-0.520401</c:v>
                </c:pt>
                <c:pt idx="3822">
                  <c:v>-0.23071700000000001</c:v>
                </c:pt>
                <c:pt idx="3823">
                  <c:v>-0.80211600000000005</c:v>
                </c:pt>
                <c:pt idx="3824">
                  <c:v>-0.48542099999999999</c:v>
                </c:pt>
                <c:pt idx="3825">
                  <c:v>-0.24465999999999999</c:v>
                </c:pt>
                <c:pt idx="3826">
                  <c:v>-0.36934499999999998</c:v>
                </c:pt>
                <c:pt idx="3827">
                  <c:v>-0.25328299999999998</c:v>
                </c:pt>
                <c:pt idx="3828">
                  <c:v>-0.512957</c:v>
                </c:pt>
                <c:pt idx="3829">
                  <c:v>-0.35208899999999999</c:v>
                </c:pt>
                <c:pt idx="3830">
                  <c:v>-0.274955</c:v>
                </c:pt>
                <c:pt idx="3831">
                  <c:v>-0.45577600000000001</c:v>
                </c:pt>
                <c:pt idx="3832">
                  <c:v>-7.7876000000000001E-2</c:v>
                </c:pt>
                <c:pt idx="3833">
                  <c:v>-0.78845600000000005</c:v>
                </c:pt>
                <c:pt idx="3834">
                  <c:v>-1.1077900000000001</c:v>
                </c:pt>
                <c:pt idx="3835">
                  <c:v>-1.83572</c:v>
                </c:pt>
                <c:pt idx="3836">
                  <c:v>-0.80716900000000003</c:v>
                </c:pt>
                <c:pt idx="3837">
                  <c:v>2.6765000000000001E-2</c:v>
                </c:pt>
                <c:pt idx="3838">
                  <c:v>-0.512957</c:v>
                </c:pt>
                <c:pt idx="3839">
                  <c:v>1.9612999999999998E-2</c:v>
                </c:pt>
                <c:pt idx="3840">
                  <c:v>0.25659900000000002</c:v>
                </c:pt>
                <c:pt idx="3841">
                  <c:v>-0.22869800000000001</c:v>
                </c:pt>
                <c:pt idx="3842">
                  <c:v>-0.39445599999999997</c:v>
                </c:pt>
                <c:pt idx="3843">
                  <c:v>0.25659900000000002</c:v>
                </c:pt>
                <c:pt idx="3844">
                  <c:v>-0.18406500000000001</c:v>
                </c:pt>
                <c:pt idx="3845">
                  <c:v>-0.78080799999999995</c:v>
                </c:pt>
                <c:pt idx="3846">
                  <c:v>-7.7876000000000001E-2</c:v>
                </c:pt>
                <c:pt idx="3847">
                  <c:v>9.3941999999999998E-2</c:v>
                </c:pt>
                <c:pt idx="3848">
                  <c:v>-0.413248</c:v>
                </c:pt>
                <c:pt idx="3849">
                  <c:v>-0.36934499999999998</c:v>
                </c:pt>
                <c:pt idx="3850">
                  <c:v>-0.50523799999999996</c:v>
                </c:pt>
                <c:pt idx="3851">
                  <c:v>0.19878499999999999</c:v>
                </c:pt>
                <c:pt idx="3852">
                  <c:v>9.0979000000000004E-2</c:v>
                </c:pt>
                <c:pt idx="3853">
                  <c:v>0.19878499999999999</c:v>
                </c:pt>
                <c:pt idx="3854">
                  <c:v>9.0979000000000004E-2</c:v>
                </c:pt>
                <c:pt idx="3855">
                  <c:v>0.38725700000000002</c:v>
                </c:pt>
                <c:pt idx="3856">
                  <c:v>0.32015300000000002</c:v>
                </c:pt>
                <c:pt idx="3857">
                  <c:v>-0.20346600000000001</c:v>
                </c:pt>
                <c:pt idx="3858">
                  <c:v>-0.20346600000000001</c:v>
                </c:pt>
                <c:pt idx="3859">
                  <c:v>-0.39581300000000003</c:v>
                </c:pt>
                <c:pt idx="3860">
                  <c:v>0.154807</c:v>
                </c:pt>
                <c:pt idx="3861">
                  <c:v>-0.15931100000000001</c:v>
                </c:pt>
                <c:pt idx="3862">
                  <c:v>0.61077499999999996</c:v>
                </c:pt>
                <c:pt idx="3863">
                  <c:v>-1.1076000000000001E-2</c:v>
                </c:pt>
                <c:pt idx="3864">
                  <c:v>-0.44827600000000001</c:v>
                </c:pt>
                <c:pt idx="3865">
                  <c:v>3.1864000000000003E-2</c:v>
                </c:pt>
                <c:pt idx="3866">
                  <c:v>0.238533</c:v>
                </c:pt>
                <c:pt idx="3867">
                  <c:v>0.60594099999999995</c:v>
                </c:pt>
                <c:pt idx="3868">
                  <c:v>-7.8202999999999995E-2</c:v>
                </c:pt>
                <c:pt idx="3869">
                  <c:v>0.24480399999999999</c:v>
                </c:pt>
                <c:pt idx="3870">
                  <c:v>0.24480399999999999</c:v>
                </c:pt>
                <c:pt idx="3871">
                  <c:v>-0.64938700000000005</c:v>
                </c:pt>
                <c:pt idx="3872">
                  <c:v>-9.1413999999999995E-2</c:v>
                </c:pt>
                <c:pt idx="3873">
                  <c:v>-0.84574199999999999</c:v>
                </c:pt>
                <c:pt idx="3874">
                  <c:v>-8.3668999999999993E-2</c:v>
                </c:pt>
                <c:pt idx="3875">
                  <c:v>-0.62019299999999999</c:v>
                </c:pt>
                <c:pt idx="3876">
                  <c:v>-5.2887999999999998E-2</c:v>
                </c:pt>
                <c:pt idx="3877">
                  <c:v>-7.8202999999999995E-2</c:v>
                </c:pt>
                <c:pt idx="3878">
                  <c:v>-0.19200300000000001</c:v>
                </c:pt>
                <c:pt idx="3879">
                  <c:v>-0.162493</c:v>
                </c:pt>
                <c:pt idx="3880">
                  <c:v>-0.20835200000000001</c:v>
                </c:pt>
                <c:pt idx="3881">
                  <c:v>6.1580000000000003E-2</c:v>
                </c:pt>
                <c:pt idx="3882">
                  <c:v>-0.219634</c:v>
                </c:pt>
                <c:pt idx="3883">
                  <c:v>-0.13616800000000001</c:v>
                </c:pt>
                <c:pt idx="3884">
                  <c:v>6.1580000000000003E-2</c:v>
                </c:pt>
                <c:pt idx="3885">
                  <c:v>5.0509999999999999E-3</c:v>
                </c:pt>
                <c:pt idx="3886">
                  <c:v>0.32133699999999998</c:v>
                </c:pt>
                <c:pt idx="3887">
                  <c:v>-0.34797</c:v>
                </c:pt>
                <c:pt idx="3888">
                  <c:v>-6.3935000000000006E-2</c:v>
                </c:pt>
                <c:pt idx="3889">
                  <c:v>0.246755</c:v>
                </c:pt>
                <c:pt idx="3890">
                  <c:v>2.7893999999999999E-2</c:v>
                </c:pt>
                <c:pt idx="3891">
                  <c:v>-1.0957300000000001</c:v>
                </c:pt>
                <c:pt idx="3892">
                  <c:v>-2.1701199999999998</c:v>
                </c:pt>
                <c:pt idx="3893">
                  <c:v>-2.17198</c:v>
                </c:pt>
                <c:pt idx="3894">
                  <c:v>-1.10612</c:v>
                </c:pt>
                <c:pt idx="3895">
                  <c:v>-1.5531999999999999</c:v>
                </c:pt>
                <c:pt idx="3896">
                  <c:v>-1.28996</c:v>
                </c:pt>
                <c:pt idx="3897">
                  <c:v>-1.5061800000000001</c:v>
                </c:pt>
                <c:pt idx="3898">
                  <c:v>-0.26624100000000001</c:v>
                </c:pt>
                <c:pt idx="3899">
                  <c:v>-1.10103</c:v>
                </c:pt>
                <c:pt idx="3900">
                  <c:v>-1.3681099999999999</c:v>
                </c:pt>
                <c:pt idx="3901">
                  <c:v>-2.0005500000000001</c:v>
                </c:pt>
                <c:pt idx="3902">
                  <c:v>-1.4877100000000001</c:v>
                </c:pt>
                <c:pt idx="3903">
                  <c:v>-1.5861700000000001</c:v>
                </c:pt>
                <c:pt idx="3904">
                  <c:v>-1.4877100000000001</c:v>
                </c:pt>
                <c:pt idx="3905">
                  <c:v>-0.81694299999999997</c:v>
                </c:pt>
                <c:pt idx="3906">
                  <c:v>-1.13805</c:v>
                </c:pt>
                <c:pt idx="3907">
                  <c:v>-1.0568500000000001</c:v>
                </c:pt>
                <c:pt idx="3908">
                  <c:v>-1.0782400000000001</c:v>
                </c:pt>
                <c:pt idx="3909">
                  <c:v>-1.4414499999999999</c:v>
                </c:pt>
                <c:pt idx="3910">
                  <c:v>-1.42208</c:v>
                </c:pt>
                <c:pt idx="3911">
                  <c:v>-2.5050400000000002</c:v>
                </c:pt>
                <c:pt idx="3912">
                  <c:v>-0.26624100000000001</c:v>
                </c:pt>
                <c:pt idx="3913">
                  <c:v>-1.1739299999999999</c:v>
                </c:pt>
                <c:pt idx="3914">
                  <c:v>-1.43238</c:v>
                </c:pt>
                <c:pt idx="3915">
                  <c:v>-1.3268200000000001</c:v>
                </c:pt>
                <c:pt idx="3916">
                  <c:v>-1.2325299999999999</c:v>
                </c:pt>
                <c:pt idx="3917">
                  <c:v>-1.1736500000000001</c:v>
                </c:pt>
                <c:pt idx="3918">
                  <c:v>-0.83857999999999999</c:v>
                </c:pt>
                <c:pt idx="3919">
                  <c:v>-1.0141899999999999</c:v>
                </c:pt>
                <c:pt idx="3920">
                  <c:v>-1.00532</c:v>
                </c:pt>
                <c:pt idx="3921">
                  <c:v>-0.95240599999999997</c:v>
                </c:pt>
                <c:pt idx="3922">
                  <c:v>-1.34867</c:v>
                </c:pt>
                <c:pt idx="3923">
                  <c:v>-1.3785499999999999</c:v>
                </c:pt>
                <c:pt idx="3924">
                  <c:v>-2.1351499999999999</c:v>
                </c:pt>
                <c:pt idx="3925">
                  <c:v>-1.1736500000000001</c:v>
                </c:pt>
                <c:pt idx="3926">
                  <c:v>-1.3997599999999999</c:v>
                </c:pt>
                <c:pt idx="3927">
                  <c:v>-1.21224</c:v>
                </c:pt>
                <c:pt idx="3928">
                  <c:v>-1.1880999999999999</c:v>
                </c:pt>
                <c:pt idx="3929">
                  <c:v>-0.93222899999999997</c:v>
                </c:pt>
                <c:pt idx="3930">
                  <c:v>-2.1351499999999999</c:v>
                </c:pt>
                <c:pt idx="3931">
                  <c:v>-0.71801800000000005</c:v>
                </c:pt>
                <c:pt idx="3932">
                  <c:v>-1.1593899999999999</c:v>
                </c:pt>
                <c:pt idx="3933">
                  <c:v>-0.43821399999999999</c:v>
                </c:pt>
                <c:pt idx="3934">
                  <c:v>-1.1736500000000001</c:v>
                </c:pt>
                <c:pt idx="3935">
                  <c:v>-1.21536</c:v>
                </c:pt>
                <c:pt idx="3936">
                  <c:v>-1.52871</c:v>
                </c:pt>
                <c:pt idx="3937">
                  <c:v>-1.4340999999999999</c:v>
                </c:pt>
                <c:pt idx="3938">
                  <c:v>-0.77801299999999995</c:v>
                </c:pt>
                <c:pt idx="3939">
                  <c:v>-1.26668</c:v>
                </c:pt>
                <c:pt idx="3940">
                  <c:v>-1.3400700000000001</c:v>
                </c:pt>
                <c:pt idx="3941">
                  <c:v>-1.69946</c:v>
                </c:pt>
                <c:pt idx="3942">
                  <c:v>-1.70146</c:v>
                </c:pt>
                <c:pt idx="3943">
                  <c:v>-1.14066</c:v>
                </c:pt>
                <c:pt idx="3944">
                  <c:v>-1.3431999999999999</c:v>
                </c:pt>
                <c:pt idx="3945">
                  <c:v>-0.446795</c:v>
                </c:pt>
                <c:pt idx="3946">
                  <c:v>-0.944079</c:v>
                </c:pt>
                <c:pt idx="3947">
                  <c:v>-1.18723</c:v>
                </c:pt>
                <c:pt idx="3948">
                  <c:v>-0.446795</c:v>
                </c:pt>
                <c:pt idx="3949">
                  <c:v>-1.30698</c:v>
                </c:pt>
                <c:pt idx="3950">
                  <c:v>-1.51505</c:v>
                </c:pt>
                <c:pt idx="3951">
                  <c:v>-1.51505</c:v>
                </c:pt>
                <c:pt idx="3952">
                  <c:v>-0.76681900000000003</c:v>
                </c:pt>
                <c:pt idx="3953">
                  <c:v>-0.23058600000000001</c:v>
                </c:pt>
                <c:pt idx="3954">
                  <c:v>-1.6655199999999999</c:v>
                </c:pt>
                <c:pt idx="3955">
                  <c:v>-1.76702</c:v>
                </c:pt>
                <c:pt idx="3956">
                  <c:v>-1.03887</c:v>
                </c:pt>
                <c:pt idx="3957">
                  <c:v>-0.658161</c:v>
                </c:pt>
                <c:pt idx="3958">
                  <c:v>-0.75635799999999997</c:v>
                </c:pt>
                <c:pt idx="3959">
                  <c:v>-1.0823</c:v>
                </c:pt>
                <c:pt idx="3960">
                  <c:v>-0.85954900000000001</c:v>
                </c:pt>
                <c:pt idx="3961">
                  <c:v>-2.1899299999999999</c:v>
                </c:pt>
                <c:pt idx="3962">
                  <c:v>-0.75061500000000003</c:v>
                </c:pt>
                <c:pt idx="3963">
                  <c:v>-1.3431999999999999</c:v>
                </c:pt>
                <c:pt idx="3964">
                  <c:v>-0.55062699999999998</c:v>
                </c:pt>
                <c:pt idx="3965">
                  <c:v>-0.79896199999999995</c:v>
                </c:pt>
                <c:pt idx="3966">
                  <c:v>-0.22536400000000001</c:v>
                </c:pt>
                <c:pt idx="3967">
                  <c:v>-1.30698</c:v>
                </c:pt>
                <c:pt idx="3968">
                  <c:v>-0.85954900000000001</c:v>
                </c:pt>
                <c:pt idx="3969">
                  <c:v>-0.29481400000000002</c:v>
                </c:pt>
                <c:pt idx="3970">
                  <c:v>-0.178594</c:v>
                </c:pt>
                <c:pt idx="3971">
                  <c:v>-1.9238500000000001</c:v>
                </c:pt>
                <c:pt idx="3972">
                  <c:v>-1.40839</c:v>
                </c:pt>
                <c:pt idx="3973">
                  <c:v>-0.76189799999999996</c:v>
                </c:pt>
                <c:pt idx="3974">
                  <c:v>-0.16323699999999999</c:v>
                </c:pt>
                <c:pt idx="3975">
                  <c:v>-1.0190300000000001</c:v>
                </c:pt>
                <c:pt idx="3976">
                  <c:v>-0.198632</c:v>
                </c:pt>
                <c:pt idx="3977">
                  <c:v>-1.0652299999999999</c:v>
                </c:pt>
                <c:pt idx="3978">
                  <c:v>-0.50214899999999996</c:v>
                </c:pt>
                <c:pt idx="3979">
                  <c:v>-1.24746</c:v>
                </c:pt>
                <c:pt idx="3980">
                  <c:v>-0.17940200000000001</c:v>
                </c:pt>
                <c:pt idx="3981">
                  <c:v>-0.30235200000000001</c:v>
                </c:pt>
                <c:pt idx="3982">
                  <c:v>-0.29481400000000002</c:v>
                </c:pt>
                <c:pt idx="3983">
                  <c:v>-1.0190300000000001</c:v>
                </c:pt>
                <c:pt idx="3984">
                  <c:v>-0.47356199999999998</c:v>
                </c:pt>
                <c:pt idx="3985">
                  <c:v>3.0488999999999999E-2</c:v>
                </c:pt>
                <c:pt idx="3986">
                  <c:v>-0.37256</c:v>
                </c:pt>
                <c:pt idx="3987">
                  <c:v>-1.0084</c:v>
                </c:pt>
                <c:pt idx="3988">
                  <c:v>-1.59874</c:v>
                </c:pt>
                <c:pt idx="3989">
                  <c:v>-0.88930699999999996</c:v>
                </c:pt>
                <c:pt idx="3990">
                  <c:v>-1.3167899999999999</c:v>
                </c:pt>
                <c:pt idx="3991">
                  <c:v>-0.35291299999999998</c:v>
                </c:pt>
                <c:pt idx="3992">
                  <c:v>-1.59874</c:v>
                </c:pt>
                <c:pt idx="3993">
                  <c:v>-0.16323699999999999</c:v>
                </c:pt>
                <c:pt idx="3994">
                  <c:v>3.0488999999999999E-2</c:v>
                </c:pt>
                <c:pt idx="3995">
                  <c:v>-1.24746</c:v>
                </c:pt>
                <c:pt idx="3996">
                  <c:v>-0.978271</c:v>
                </c:pt>
                <c:pt idx="3997">
                  <c:v>-0.13739100000000001</c:v>
                </c:pt>
                <c:pt idx="3998">
                  <c:v>-1.2161200000000001</c:v>
                </c:pt>
                <c:pt idx="3999">
                  <c:v>-0.84559700000000004</c:v>
                </c:pt>
                <c:pt idx="4000">
                  <c:v>0.13462099999999999</c:v>
                </c:pt>
                <c:pt idx="4001">
                  <c:v>0.16475600000000001</c:v>
                </c:pt>
                <c:pt idx="4002">
                  <c:v>-0.66933299999999996</c:v>
                </c:pt>
                <c:pt idx="4003">
                  <c:v>4.3639999999999998E-2</c:v>
                </c:pt>
                <c:pt idx="4004">
                  <c:v>-0.62931999999999999</c:v>
                </c:pt>
                <c:pt idx="4005">
                  <c:v>-0.79591400000000001</c:v>
                </c:pt>
                <c:pt idx="4006">
                  <c:v>-0.66933299999999996</c:v>
                </c:pt>
                <c:pt idx="4007">
                  <c:v>-0.106311</c:v>
                </c:pt>
                <c:pt idx="4008">
                  <c:v>-1.42476</c:v>
                </c:pt>
                <c:pt idx="4009">
                  <c:v>-0.84237300000000004</c:v>
                </c:pt>
                <c:pt idx="4010">
                  <c:v>-1.3258799999999999</c:v>
                </c:pt>
                <c:pt idx="4011">
                  <c:v>-0.14915800000000001</c:v>
                </c:pt>
                <c:pt idx="4012">
                  <c:v>-0.66933299999999996</c:v>
                </c:pt>
                <c:pt idx="4013">
                  <c:v>-0.228905</c:v>
                </c:pt>
                <c:pt idx="4014">
                  <c:v>-5.5362000000000001E-2</c:v>
                </c:pt>
                <c:pt idx="4015">
                  <c:v>-3.7454000000000001E-2</c:v>
                </c:pt>
                <c:pt idx="4016">
                  <c:v>-0.10648100000000001</c:v>
                </c:pt>
                <c:pt idx="4017">
                  <c:v>-0.25559500000000002</c:v>
                </c:pt>
                <c:pt idx="4018">
                  <c:v>-0.183562</c:v>
                </c:pt>
                <c:pt idx="4019">
                  <c:v>-0.75163400000000002</c:v>
                </c:pt>
                <c:pt idx="4020">
                  <c:v>-0.37801099999999999</c:v>
                </c:pt>
                <c:pt idx="4021">
                  <c:v>0.108017</c:v>
                </c:pt>
                <c:pt idx="4022">
                  <c:v>-0.864394</c:v>
                </c:pt>
                <c:pt idx="4023">
                  <c:v>-0.87954100000000002</c:v>
                </c:pt>
                <c:pt idx="4024">
                  <c:v>0.154228</c:v>
                </c:pt>
                <c:pt idx="4025">
                  <c:v>-1.7355</c:v>
                </c:pt>
                <c:pt idx="4026">
                  <c:v>-0.48464099999999999</c:v>
                </c:pt>
                <c:pt idx="4027">
                  <c:v>0.966279</c:v>
                </c:pt>
                <c:pt idx="4028">
                  <c:v>0.14579500000000001</c:v>
                </c:pt>
                <c:pt idx="4029">
                  <c:v>0.192409</c:v>
                </c:pt>
                <c:pt idx="4030">
                  <c:v>-0.25559500000000002</c:v>
                </c:pt>
                <c:pt idx="4031">
                  <c:v>-0.48464099999999999</c:v>
                </c:pt>
                <c:pt idx="4032">
                  <c:v>-0.54461800000000005</c:v>
                </c:pt>
                <c:pt idx="4033">
                  <c:v>0.192409</c:v>
                </c:pt>
                <c:pt idx="4034">
                  <c:v>-0.54218100000000002</c:v>
                </c:pt>
                <c:pt idx="4035">
                  <c:v>-1.49048</c:v>
                </c:pt>
                <c:pt idx="4036">
                  <c:v>-0.17075599999999999</c:v>
                </c:pt>
                <c:pt idx="4037">
                  <c:v>-0.968252</c:v>
                </c:pt>
                <c:pt idx="4038">
                  <c:v>-0.40968500000000002</c:v>
                </c:pt>
                <c:pt idx="4039">
                  <c:v>-0.67340699999999998</c:v>
                </c:pt>
                <c:pt idx="4040">
                  <c:v>-0.49971199999999999</c:v>
                </c:pt>
                <c:pt idx="4041">
                  <c:v>-0.79465699999999995</c:v>
                </c:pt>
                <c:pt idx="4042">
                  <c:v>0.32905699999999999</c:v>
                </c:pt>
                <c:pt idx="4043">
                  <c:v>-0.61073100000000002</c:v>
                </c:pt>
                <c:pt idx="4044">
                  <c:v>-0.19661300000000001</c:v>
                </c:pt>
                <c:pt idx="4045">
                  <c:v>-0.52798100000000003</c:v>
                </c:pt>
                <c:pt idx="4046">
                  <c:v>-1.4270700000000001</c:v>
                </c:pt>
                <c:pt idx="4047">
                  <c:v>-0.43039500000000003</c:v>
                </c:pt>
                <c:pt idx="4048">
                  <c:v>-0.18864500000000001</c:v>
                </c:pt>
                <c:pt idx="4049">
                  <c:v>-0.82615899999999998</c:v>
                </c:pt>
                <c:pt idx="4050">
                  <c:v>-9.6269999999999994E-2</c:v>
                </c:pt>
                <c:pt idx="4051">
                  <c:v>-0.70690500000000001</c:v>
                </c:pt>
                <c:pt idx="4052">
                  <c:v>-0.26453900000000002</c:v>
                </c:pt>
                <c:pt idx="4053">
                  <c:v>6.0630999999999997E-2</c:v>
                </c:pt>
                <c:pt idx="4054">
                  <c:v>-0.195102</c:v>
                </c:pt>
                <c:pt idx="4055">
                  <c:v>-0.68855200000000005</c:v>
                </c:pt>
                <c:pt idx="4056">
                  <c:v>-1.23051</c:v>
                </c:pt>
                <c:pt idx="4057">
                  <c:v>-1.4270700000000001</c:v>
                </c:pt>
                <c:pt idx="4058">
                  <c:v>-0.99121099999999995</c:v>
                </c:pt>
                <c:pt idx="4059">
                  <c:v>-0.56259499999999996</c:v>
                </c:pt>
                <c:pt idx="4060">
                  <c:v>0.30763000000000001</c:v>
                </c:pt>
                <c:pt idx="4061">
                  <c:v>-0.51583999999999997</c:v>
                </c:pt>
                <c:pt idx="4062">
                  <c:v>-1.50318</c:v>
                </c:pt>
                <c:pt idx="4063">
                  <c:v>-9.9432000000000006E-2</c:v>
                </c:pt>
                <c:pt idx="4064">
                  <c:v>-0.44737199999999999</c:v>
                </c:pt>
                <c:pt idx="4065">
                  <c:v>-0.99121099999999995</c:v>
                </c:pt>
                <c:pt idx="4066">
                  <c:v>-0.99565700000000001</c:v>
                </c:pt>
                <c:pt idx="4067">
                  <c:v>0.58225800000000005</c:v>
                </c:pt>
                <c:pt idx="4068">
                  <c:v>-0.86763299999999999</c:v>
                </c:pt>
                <c:pt idx="4069">
                  <c:v>-0.67214099999999999</c:v>
                </c:pt>
                <c:pt idx="4070">
                  <c:v>-0.63846199999999997</c:v>
                </c:pt>
                <c:pt idx="4071">
                  <c:v>-0.71916800000000003</c:v>
                </c:pt>
                <c:pt idx="4072">
                  <c:v>-0.95450999999999997</c:v>
                </c:pt>
                <c:pt idx="4073">
                  <c:v>-0.496033</c:v>
                </c:pt>
                <c:pt idx="4074">
                  <c:v>-0.63846199999999997</c:v>
                </c:pt>
                <c:pt idx="4075">
                  <c:v>0.16742599999999999</c:v>
                </c:pt>
                <c:pt idx="4076">
                  <c:v>-0.71916800000000003</c:v>
                </c:pt>
                <c:pt idx="4077">
                  <c:v>-0.32203300000000001</c:v>
                </c:pt>
                <c:pt idx="4078">
                  <c:v>-0.95450999999999997</c:v>
                </c:pt>
                <c:pt idx="4079">
                  <c:v>-0.47240500000000002</c:v>
                </c:pt>
                <c:pt idx="4080">
                  <c:v>-0.53372200000000003</c:v>
                </c:pt>
                <c:pt idx="4081">
                  <c:v>5.7970000000000001E-3</c:v>
                </c:pt>
                <c:pt idx="4082">
                  <c:v>-0.36831599999999998</c:v>
                </c:pt>
                <c:pt idx="4083">
                  <c:v>0.27099000000000001</c:v>
                </c:pt>
                <c:pt idx="4084">
                  <c:v>-0.47099299999999999</c:v>
                </c:pt>
                <c:pt idx="4085">
                  <c:v>-1.27138</c:v>
                </c:pt>
                <c:pt idx="4086">
                  <c:v>-0.65674200000000005</c:v>
                </c:pt>
                <c:pt idx="4087">
                  <c:v>-0.47240500000000002</c:v>
                </c:pt>
                <c:pt idx="4088">
                  <c:v>0.163246</c:v>
                </c:pt>
                <c:pt idx="4089">
                  <c:v>0.163246</c:v>
                </c:pt>
                <c:pt idx="4090">
                  <c:v>-1.75298</c:v>
                </c:pt>
                <c:pt idx="4091">
                  <c:v>-1.57731</c:v>
                </c:pt>
                <c:pt idx="4092">
                  <c:v>-0.107705</c:v>
                </c:pt>
                <c:pt idx="4093">
                  <c:v>-0.513768</c:v>
                </c:pt>
                <c:pt idx="4094">
                  <c:v>-1.75298</c:v>
                </c:pt>
                <c:pt idx="4095">
                  <c:v>-1.23576</c:v>
                </c:pt>
                <c:pt idx="4096">
                  <c:v>0.105998</c:v>
                </c:pt>
                <c:pt idx="4097">
                  <c:v>3.1966000000000001E-2</c:v>
                </c:pt>
                <c:pt idx="4098">
                  <c:v>-1.7403299999999999</c:v>
                </c:pt>
                <c:pt idx="4099">
                  <c:v>-0.88018300000000005</c:v>
                </c:pt>
                <c:pt idx="4100">
                  <c:v>-0.96589999999999998</c:v>
                </c:pt>
                <c:pt idx="4101">
                  <c:v>-1.4628099999999999</c:v>
                </c:pt>
                <c:pt idx="4102">
                  <c:v>-0.86485599999999996</c:v>
                </c:pt>
                <c:pt idx="4103">
                  <c:v>0.170153</c:v>
                </c:pt>
                <c:pt idx="4104">
                  <c:v>-1.6095299999999999</c:v>
                </c:pt>
                <c:pt idx="4105">
                  <c:v>-1.56542</c:v>
                </c:pt>
                <c:pt idx="4106">
                  <c:v>-1.0772299999999999</c:v>
                </c:pt>
                <c:pt idx="4107">
                  <c:v>-0.24590799999999999</c:v>
                </c:pt>
                <c:pt idx="4108">
                  <c:v>3.1966000000000001E-2</c:v>
                </c:pt>
                <c:pt idx="4109">
                  <c:v>-1.0772299999999999</c:v>
                </c:pt>
                <c:pt idx="4110">
                  <c:v>-1.9047499999999999</c:v>
                </c:pt>
                <c:pt idx="4111">
                  <c:v>-1.30982</c:v>
                </c:pt>
                <c:pt idx="4112">
                  <c:v>-0.35392499999999999</c:v>
                </c:pt>
                <c:pt idx="4113">
                  <c:v>-1.23576</c:v>
                </c:pt>
                <c:pt idx="4114">
                  <c:v>-0.68025000000000002</c:v>
                </c:pt>
                <c:pt idx="4115">
                  <c:v>-0.19009499999999999</c:v>
                </c:pt>
                <c:pt idx="4116">
                  <c:v>-0.102213</c:v>
                </c:pt>
                <c:pt idx="4117">
                  <c:v>-1.7784999999999999E-2</c:v>
                </c:pt>
                <c:pt idx="4118">
                  <c:v>-2.0136400000000001</c:v>
                </c:pt>
                <c:pt idx="4119">
                  <c:v>-0.17145299999999999</c:v>
                </c:pt>
                <c:pt idx="4120">
                  <c:v>-1.0728599999999999</c:v>
                </c:pt>
                <c:pt idx="4121">
                  <c:v>-0.58587599999999995</c:v>
                </c:pt>
                <c:pt idx="4122">
                  <c:v>-0.616394</c:v>
                </c:pt>
                <c:pt idx="4123">
                  <c:v>-1.91594</c:v>
                </c:pt>
                <c:pt idx="4124">
                  <c:v>3.235E-3</c:v>
                </c:pt>
                <c:pt idx="4125">
                  <c:v>-1.0521400000000001</c:v>
                </c:pt>
                <c:pt idx="4126">
                  <c:v>-1.8050900000000001</c:v>
                </c:pt>
                <c:pt idx="4127">
                  <c:v>-1.2217100000000001</c:v>
                </c:pt>
                <c:pt idx="4128">
                  <c:v>-1.0643100000000001</c:v>
                </c:pt>
                <c:pt idx="4129">
                  <c:v>-2.2585799999999998</c:v>
                </c:pt>
                <c:pt idx="4130">
                  <c:v>-2.0136400000000001</c:v>
                </c:pt>
                <c:pt idx="4131">
                  <c:v>-0.17145299999999999</c:v>
                </c:pt>
                <c:pt idx="4132">
                  <c:v>-0.28779300000000002</c:v>
                </c:pt>
                <c:pt idx="4133">
                  <c:v>-3.5040000000000002E-3</c:v>
                </c:pt>
                <c:pt idx="4134">
                  <c:v>-1.7260500000000001</c:v>
                </c:pt>
                <c:pt idx="4135">
                  <c:v>-0.37474099999999999</c:v>
                </c:pt>
                <c:pt idx="4136">
                  <c:v>-1.31504</c:v>
                </c:pt>
                <c:pt idx="4137">
                  <c:v>-1.0728599999999999</c:v>
                </c:pt>
                <c:pt idx="4138">
                  <c:v>-0.102213</c:v>
                </c:pt>
                <c:pt idx="4139">
                  <c:v>-0.21956200000000001</c:v>
                </c:pt>
                <c:pt idx="4140">
                  <c:v>-1.0728599999999999</c:v>
                </c:pt>
                <c:pt idx="4141">
                  <c:v>-1.3391999999999999</c:v>
                </c:pt>
                <c:pt idx="4142">
                  <c:v>-1.08192</c:v>
                </c:pt>
                <c:pt idx="4143">
                  <c:v>-1.7260500000000001</c:v>
                </c:pt>
                <c:pt idx="4144">
                  <c:v>-0.76259500000000002</c:v>
                </c:pt>
                <c:pt idx="4145">
                  <c:v>0.13686000000000001</c:v>
                </c:pt>
                <c:pt idx="4146">
                  <c:v>-0.87733799999999995</c:v>
                </c:pt>
                <c:pt idx="4147">
                  <c:v>-1.4729699999999999</c:v>
                </c:pt>
                <c:pt idx="4148">
                  <c:v>-0.304869</c:v>
                </c:pt>
                <c:pt idx="4149">
                  <c:v>-0.98876699999999995</c:v>
                </c:pt>
                <c:pt idx="4150">
                  <c:v>-1.8771100000000001</c:v>
                </c:pt>
                <c:pt idx="4151">
                  <c:v>-0.76259500000000002</c:v>
                </c:pt>
                <c:pt idx="4152">
                  <c:v>-0.20103799999999999</c:v>
                </c:pt>
                <c:pt idx="4153">
                  <c:v>0.118588</c:v>
                </c:pt>
                <c:pt idx="4154">
                  <c:v>-1.0275000000000001</c:v>
                </c:pt>
                <c:pt idx="4155">
                  <c:v>-0.61467000000000005</c:v>
                </c:pt>
                <c:pt idx="4156">
                  <c:v>-1.8995899999999999</c:v>
                </c:pt>
                <c:pt idx="4157">
                  <c:v>-0.56090600000000002</c:v>
                </c:pt>
                <c:pt idx="4158">
                  <c:v>0.27016099999999998</c:v>
                </c:pt>
                <c:pt idx="4159">
                  <c:v>0.41054299999999999</c:v>
                </c:pt>
                <c:pt idx="4160">
                  <c:v>-0.62134100000000003</c:v>
                </c:pt>
                <c:pt idx="4161">
                  <c:v>-0.81486199999999998</c:v>
                </c:pt>
                <c:pt idx="4162">
                  <c:v>-0.98876699999999995</c:v>
                </c:pt>
                <c:pt idx="4163">
                  <c:v>-0.14745900000000001</c:v>
                </c:pt>
                <c:pt idx="4164">
                  <c:v>-0.83178200000000002</c:v>
                </c:pt>
                <c:pt idx="4165">
                  <c:v>-1.18425</c:v>
                </c:pt>
                <c:pt idx="4166">
                  <c:v>-0.20103799999999999</c:v>
                </c:pt>
                <c:pt idx="4167">
                  <c:v>-0.76259500000000002</c:v>
                </c:pt>
                <c:pt idx="4168">
                  <c:v>-0.53047900000000003</c:v>
                </c:pt>
                <c:pt idx="4169">
                  <c:v>-1.6535299999999999</c:v>
                </c:pt>
                <c:pt idx="4170">
                  <c:v>-1.58697</c:v>
                </c:pt>
                <c:pt idx="4171">
                  <c:v>-0.98876699999999995</c:v>
                </c:pt>
                <c:pt idx="4172">
                  <c:v>-2.8487499999999999</c:v>
                </c:pt>
                <c:pt idx="4173">
                  <c:v>-1.48942</c:v>
                </c:pt>
                <c:pt idx="4174">
                  <c:v>-0.53149900000000005</c:v>
                </c:pt>
                <c:pt idx="4175">
                  <c:v>-1.1145700000000001</c:v>
                </c:pt>
                <c:pt idx="4176">
                  <c:v>-1.1766399999999999</c:v>
                </c:pt>
                <c:pt idx="4177">
                  <c:v>-0.96886499999999998</c:v>
                </c:pt>
                <c:pt idx="4178">
                  <c:v>-0.84490799999999999</c:v>
                </c:pt>
                <c:pt idx="4179">
                  <c:v>-0.217948</c:v>
                </c:pt>
                <c:pt idx="4180">
                  <c:v>-1.4775400000000001</c:v>
                </c:pt>
                <c:pt idx="4181">
                  <c:v>-0.20755399999999999</c:v>
                </c:pt>
                <c:pt idx="4182">
                  <c:v>-0.56742400000000004</c:v>
                </c:pt>
                <c:pt idx="4183">
                  <c:v>-0.20755399999999999</c:v>
                </c:pt>
                <c:pt idx="4184">
                  <c:v>-0.217948</c:v>
                </c:pt>
                <c:pt idx="4185">
                  <c:v>-0.68759099999999995</c:v>
                </c:pt>
                <c:pt idx="4186">
                  <c:v>-1.3345100000000001</c:v>
                </c:pt>
                <c:pt idx="4187">
                  <c:v>0.37060199999999999</c:v>
                </c:pt>
                <c:pt idx="4188">
                  <c:v>-1.3220000000000001</c:v>
                </c:pt>
                <c:pt idx="4189">
                  <c:v>-1.6696500000000001</c:v>
                </c:pt>
                <c:pt idx="4190">
                  <c:v>-0.35148200000000002</c:v>
                </c:pt>
                <c:pt idx="4191">
                  <c:v>-1.46333</c:v>
                </c:pt>
                <c:pt idx="4192">
                  <c:v>-1.19042</c:v>
                </c:pt>
                <c:pt idx="4193">
                  <c:v>-0.70203099999999996</c:v>
                </c:pt>
                <c:pt idx="4194">
                  <c:v>-2.4544700000000002</c:v>
                </c:pt>
                <c:pt idx="4195">
                  <c:v>-1.0481799999999999</c:v>
                </c:pt>
                <c:pt idx="4196">
                  <c:v>-1.3675900000000001</c:v>
                </c:pt>
                <c:pt idx="4197">
                  <c:v>-1.5268299999999999</c:v>
                </c:pt>
                <c:pt idx="4198">
                  <c:v>-1.0059499999999999</c:v>
                </c:pt>
                <c:pt idx="4199">
                  <c:v>-1.50163</c:v>
                </c:pt>
                <c:pt idx="4200">
                  <c:v>-1.22228</c:v>
                </c:pt>
                <c:pt idx="4201">
                  <c:v>-0.19217999999999999</c:v>
                </c:pt>
                <c:pt idx="4202">
                  <c:v>-0.27131100000000002</c:v>
                </c:pt>
                <c:pt idx="4203">
                  <c:v>-1.2665200000000001</c:v>
                </c:pt>
                <c:pt idx="4204">
                  <c:v>-1.3527100000000001</c:v>
                </c:pt>
                <c:pt idx="4205">
                  <c:v>-1.3176600000000001</c:v>
                </c:pt>
                <c:pt idx="4206">
                  <c:v>-1.04908</c:v>
                </c:pt>
                <c:pt idx="4207">
                  <c:v>-0.87628600000000001</c:v>
                </c:pt>
                <c:pt idx="4208">
                  <c:v>-1.2219</c:v>
                </c:pt>
                <c:pt idx="4209">
                  <c:v>-1.19455</c:v>
                </c:pt>
                <c:pt idx="4210">
                  <c:v>-1.15852</c:v>
                </c:pt>
                <c:pt idx="4211">
                  <c:v>-1.1592100000000001</c:v>
                </c:pt>
                <c:pt idx="4212">
                  <c:v>-1.3491899999999999</c:v>
                </c:pt>
                <c:pt idx="4213">
                  <c:v>-1.80454</c:v>
                </c:pt>
                <c:pt idx="4214">
                  <c:v>-1.33847</c:v>
                </c:pt>
                <c:pt idx="4215">
                  <c:v>-0.90227599999999997</c:v>
                </c:pt>
                <c:pt idx="4216">
                  <c:v>-1.3135699999999999</c:v>
                </c:pt>
                <c:pt idx="4217">
                  <c:v>-1.15489</c:v>
                </c:pt>
                <c:pt idx="4218">
                  <c:v>-1.21733</c:v>
                </c:pt>
                <c:pt idx="4219">
                  <c:v>-0.92990700000000004</c:v>
                </c:pt>
                <c:pt idx="4220">
                  <c:v>-1.3135699999999999</c:v>
                </c:pt>
                <c:pt idx="4221">
                  <c:v>-0.99754600000000004</c:v>
                </c:pt>
                <c:pt idx="4222">
                  <c:v>-1.2547699999999999</c:v>
                </c:pt>
                <c:pt idx="4223">
                  <c:v>-0.22723399999999999</c:v>
                </c:pt>
                <c:pt idx="4224">
                  <c:v>-1.3135699999999999</c:v>
                </c:pt>
                <c:pt idx="4225">
                  <c:v>-1.15852</c:v>
                </c:pt>
                <c:pt idx="4226">
                  <c:v>-0.90227599999999997</c:v>
                </c:pt>
                <c:pt idx="4227">
                  <c:v>-0.88286500000000001</c:v>
                </c:pt>
                <c:pt idx="4228">
                  <c:v>-1.0427900000000001</c:v>
                </c:pt>
                <c:pt idx="4229">
                  <c:v>-1.6883900000000001</c:v>
                </c:pt>
                <c:pt idx="4230">
                  <c:v>-1.7411099999999999</c:v>
                </c:pt>
                <c:pt idx="4231">
                  <c:v>6.0361999999999999E-2</c:v>
                </c:pt>
                <c:pt idx="4232">
                  <c:v>-0.64333399999999996</c:v>
                </c:pt>
                <c:pt idx="4233">
                  <c:v>-0.994394</c:v>
                </c:pt>
                <c:pt idx="4234">
                  <c:v>-0.33385999999999999</c:v>
                </c:pt>
                <c:pt idx="4235">
                  <c:v>-1.7964199999999999</c:v>
                </c:pt>
                <c:pt idx="4236">
                  <c:v>-0.18910199999999999</c:v>
                </c:pt>
                <c:pt idx="4237">
                  <c:v>-0.89398699999999998</c:v>
                </c:pt>
                <c:pt idx="4238">
                  <c:v>-0.33385999999999999</c:v>
                </c:pt>
                <c:pt idx="4239">
                  <c:v>-0.391179</c:v>
                </c:pt>
                <c:pt idx="4240">
                  <c:v>-1.3508199999999999</c:v>
                </c:pt>
                <c:pt idx="4241">
                  <c:v>-0.83255800000000002</c:v>
                </c:pt>
                <c:pt idx="4242">
                  <c:v>-0.92622700000000002</c:v>
                </c:pt>
                <c:pt idx="4243">
                  <c:v>-0.24492700000000001</c:v>
                </c:pt>
                <c:pt idx="4244">
                  <c:v>-0.391179</c:v>
                </c:pt>
                <c:pt idx="4245">
                  <c:v>-0.12626200000000001</c:v>
                </c:pt>
                <c:pt idx="4246">
                  <c:v>-0.49104199999999998</c:v>
                </c:pt>
                <c:pt idx="4247">
                  <c:v>-0.74590699999999999</c:v>
                </c:pt>
                <c:pt idx="4248">
                  <c:v>-0.497664</c:v>
                </c:pt>
                <c:pt idx="4249">
                  <c:v>-0.405449</c:v>
                </c:pt>
                <c:pt idx="4250">
                  <c:v>-0.26539099999999999</c:v>
                </c:pt>
                <c:pt idx="4251">
                  <c:v>-0.73928899999999997</c:v>
                </c:pt>
                <c:pt idx="4252">
                  <c:v>-0.27235500000000001</c:v>
                </c:pt>
                <c:pt idx="4253">
                  <c:v>-1.2001999999999999</c:v>
                </c:pt>
                <c:pt idx="4254">
                  <c:v>-1.20566</c:v>
                </c:pt>
                <c:pt idx="4255">
                  <c:v>-0.494728</c:v>
                </c:pt>
                <c:pt idx="4256">
                  <c:v>-0.32449899999999998</c:v>
                </c:pt>
                <c:pt idx="4257">
                  <c:v>-0.33683800000000003</c:v>
                </c:pt>
                <c:pt idx="4258">
                  <c:v>-1.6582600000000001</c:v>
                </c:pt>
                <c:pt idx="4259">
                  <c:v>-0.89978000000000002</c:v>
                </c:pt>
                <c:pt idx="4260">
                  <c:v>-0.12092600000000001</c:v>
                </c:pt>
                <c:pt idx="4261">
                  <c:v>-3.4252999999999999E-2</c:v>
                </c:pt>
                <c:pt idx="4262">
                  <c:v>0.11502900000000001</c:v>
                </c:pt>
                <c:pt idx="4263">
                  <c:v>-0.99839800000000001</c:v>
                </c:pt>
                <c:pt idx="4264">
                  <c:v>-0.33683800000000003</c:v>
                </c:pt>
                <c:pt idx="4265">
                  <c:v>0.11502900000000001</c:v>
                </c:pt>
                <c:pt idx="4266">
                  <c:v>-0.33419100000000002</c:v>
                </c:pt>
                <c:pt idx="4267">
                  <c:v>-0.48608099999999999</c:v>
                </c:pt>
                <c:pt idx="4268">
                  <c:v>-0.29226200000000002</c:v>
                </c:pt>
                <c:pt idx="4269">
                  <c:v>-1.00583</c:v>
                </c:pt>
                <c:pt idx="4270">
                  <c:v>-0.89978000000000002</c:v>
                </c:pt>
                <c:pt idx="4271">
                  <c:v>-0.24465999999999999</c:v>
                </c:pt>
                <c:pt idx="4272">
                  <c:v>-0.213922</c:v>
                </c:pt>
                <c:pt idx="4273">
                  <c:v>-0.28816999999999998</c:v>
                </c:pt>
                <c:pt idx="4274">
                  <c:v>-1.5143</c:v>
                </c:pt>
                <c:pt idx="4275">
                  <c:v>-0.407885</c:v>
                </c:pt>
                <c:pt idx="4276">
                  <c:v>-0.448162</c:v>
                </c:pt>
                <c:pt idx="4277">
                  <c:v>-0.75597099999999995</c:v>
                </c:pt>
                <c:pt idx="4278">
                  <c:v>-0.40931899999999999</c:v>
                </c:pt>
                <c:pt idx="4279">
                  <c:v>-0.67369000000000001</c:v>
                </c:pt>
                <c:pt idx="4280">
                  <c:v>-1.0103</c:v>
                </c:pt>
                <c:pt idx="4281">
                  <c:v>-1.13026</c:v>
                </c:pt>
                <c:pt idx="4282">
                  <c:v>0.109723</c:v>
                </c:pt>
                <c:pt idx="4283">
                  <c:v>-1.3422799999999999</c:v>
                </c:pt>
                <c:pt idx="4284">
                  <c:v>-0.40931899999999999</c:v>
                </c:pt>
                <c:pt idx="4285">
                  <c:v>-1.2935000000000001</c:v>
                </c:pt>
                <c:pt idx="4286">
                  <c:v>0.109723</c:v>
                </c:pt>
                <c:pt idx="4287">
                  <c:v>-0.448162</c:v>
                </c:pt>
                <c:pt idx="4288">
                  <c:v>-0.72362400000000004</c:v>
                </c:pt>
                <c:pt idx="4289">
                  <c:v>-1.2058</c:v>
                </c:pt>
                <c:pt idx="4290">
                  <c:v>-0.291962</c:v>
                </c:pt>
                <c:pt idx="4291">
                  <c:v>-0.46323900000000001</c:v>
                </c:pt>
                <c:pt idx="4292">
                  <c:v>-0.24062800000000001</c:v>
                </c:pt>
                <c:pt idx="4293">
                  <c:v>-0.731429</c:v>
                </c:pt>
                <c:pt idx="4294">
                  <c:v>-1.0920700000000001</c:v>
                </c:pt>
                <c:pt idx="4295">
                  <c:v>-0.75230200000000003</c:v>
                </c:pt>
                <c:pt idx="4296">
                  <c:v>-0.42154399999999997</c:v>
                </c:pt>
                <c:pt idx="4297">
                  <c:v>-0.315471</c:v>
                </c:pt>
                <c:pt idx="4298">
                  <c:v>-1.5829899999999999</c:v>
                </c:pt>
                <c:pt idx="4299">
                  <c:v>-0.36897200000000002</c:v>
                </c:pt>
                <c:pt idx="4300">
                  <c:v>-0.614815</c:v>
                </c:pt>
                <c:pt idx="4301">
                  <c:v>0.64531499999999997</c:v>
                </c:pt>
                <c:pt idx="4302">
                  <c:v>-0.49554300000000001</c:v>
                </c:pt>
                <c:pt idx="4303">
                  <c:v>-1.53874</c:v>
                </c:pt>
                <c:pt idx="4304">
                  <c:v>-8.012E-3</c:v>
                </c:pt>
                <c:pt idx="4305">
                  <c:v>8.1522999999999998E-2</c:v>
                </c:pt>
                <c:pt idx="4306">
                  <c:v>0.18657599999999999</c:v>
                </c:pt>
                <c:pt idx="4307">
                  <c:v>-1.04894</c:v>
                </c:pt>
                <c:pt idx="4308">
                  <c:v>-8.4250000000000005E-2</c:v>
                </c:pt>
                <c:pt idx="4309">
                  <c:v>-0.233851</c:v>
                </c:pt>
                <c:pt idx="4310">
                  <c:v>-0.85785299999999998</c:v>
                </c:pt>
                <c:pt idx="4311">
                  <c:v>-0.31968999999999997</c:v>
                </c:pt>
                <c:pt idx="4312">
                  <c:v>-0.58177599999999996</c:v>
                </c:pt>
                <c:pt idx="4313">
                  <c:v>-0.334756</c:v>
                </c:pt>
                <c:pt idx="4314">
                  <c:v>-0.67060399999999998</c:v>
                </c:pt>
                <c:pt idx="4315">
                  <c:v>-0.97522299999999995</c:v>
                </c:pt>
                <c:pt idx="4316">
                  <c:v>0.17538400000000001</c:v>
                </c:pt>
                <c:pt idx="4317">
                  <c:v>-0.483568</c:v>
                </c:pt>
                <c:pt idx="4318">
                  <c:v>0.18576899999999999</c:v>
                </c:pt>
                <c:pt idx="4319">
                  <c:v>-9.8193000000000003E-2</c:v>
                </c:pt>
                <c:pt idx="4320">
                  <c:v>-0.44494400000000001</c:v>
                </c:pt>
                <c:pt idx="4321">
                  <c:v>-1.10564</c:v>
                </c:pt>
                <c:pt idx="4322">
                  <c:v>-0.49205500000000002</c:v>
                </c:pt>
                <c:pt idx="4323">
                  <c:v>-0.499278</c:v>
                </c:pt>
                <c:pt idx="4324">
                  <c:v>-6.3519000000000006E-2</c:v>
                </c:pt>
                <c:pt idx="4325">
                  <c:v>-0.483568</c:v>
                </c:pt>
                <c:pt idx="4326">
                  <c:v>0.43223899999999998</c:v>
                </c:pt>
                <c:pt idx="4327">
                  <c:v>9.6532999999999994E-2</c:v>
                </c:pt>
                <c:pt idx="4328">
                  <c:v>0.96538000000000002</c:v>
                </c:pt>
                <c:pt idx="4329">
                  <c:v>0.79203000000000001</c:v>
                </c:pt>
                <c:pt idx="4330">
                  <c:v>-0.13212599999999999</c:v>
                </c:pt>
                <c:pt idx="4331">
                  <c:v>0.38290299999999999</c:v>
                </c:pt>
                <c:pt idx="4332">
                  <c:v>0.349665</c:v>
                </c:pt>
                <c:pt idx="4333">
                  <c:v>-2.4457E-2</c:v>
                </c:pt>
                <c:pt idx="4334">
                  <c:v>0.343997</c:v>
                </c:pt>
                <c:pt idx="4335">
                  <c:v>1.04434</c:v>
                </c:pt>
                <c:pt idx="4336">
                  <c:v>1.0645</c:v>
                </c:pt>
                <c:pt idx="4337">
                  <c:v>0.71128899999999995</c:v>
                </c:pt>
                <c:pt idx="4338">
                  <c:v>5.5342000000000002E-2</c:v>
                </c:pt>
                <c:pt idx="4339">
                  <c:v>2.2283000000000001E-2</c:v>
                </c:pt>
                <c:pt idx="4340">
                  <c:v>1.0645</c:v>
                </c:pt>
                <c:pt idx="4341">
                  <c:v>0.92344199999999999</c:v>
                </c:pt>
                <c:pt idx="4342">
                  <c:v>-0.114299</c:v>
                </c:pt>
                <c:pt idx="4343">
                  <c:v>0.74175199999999997</c:v>
                </c:pt>
                <c:pt idx="4344">
                  <c:v>0.27560800000000002</c:v>
                </c:pt>
                <c:pt idx="4345">
                  <c:v>0.68522000000000005</c:v>
                </c:pt>
                <c:pt idx="4346">
                  <c:v>0.82996400000000004</c:v>
                </c:pt>
                <c:pt idx="4347">
                  <c:v>0.91054100000000004</c:v>
                </c:pt>
                <c:pt idx="4348">
                  <c:v>0.429616</c:v>
                </c:pt>
                <c:pt idx="4349">
                  <c:v>0.27560800000000002</c:v>
                </c:pt>
                <c:pt idx="4350">
                  <c:v>0.15348100000000001</c:v>
                </c:pt>
                <c:pt idx="4351">
                  <c:v>-1.4538800000000001</c:v>
                </c:pt>
                <c:pt idx="4352">
                  <c:v>-0.41233700000000001</c:v>
                </c:pt>
                <c:pt idx="4353">
                  <c:v>-0.626946</c:v>
                </c:pt>
                <c:pt idx="4354">
                  <c:v>-1.5507299999999999</c:v>
                </c:pt>
                <c:pt idx="4355">
                  <c:v>-0.38400099999999998</c:v>
                </c:pt>
                <c:pt idx="4356">
                  <c:v>-7.5939000000000006E-2</c:v>
                </c:pt>
                <c:pt idx="4357">
                  <c:v>-9.1984999999999997E-2</c:v>
                </c:pt>
                <c:pt idx="4358">
                  <c:v>-0.626946</c:v>
                </c:pt>
                <c:pt idx="4359">
                  <c:v>-5.2119999999999996E-3</c:v>
                </c:pt>
                <c:pt idx="4360">
                  <c:v>-0.46015299999999998</c:v>
                </c:pt>
                <c:pt idx="4361">
                  <c:v>8.4066000000000002E-2</c:v>
                </c:pt>
                <c:pt idx="4362">
                  <c:v>-0.24896599999999999</c:v>
                </c:pt>
                <c:pt idx="4363">
                  <c:v>-1.0279499999999999</c:v>
                </c:pt>
                <c:pt idx="4364">
                  <c:v>-0.24896599999999999</c:v>
                </c:pt>
                <c:pt idx="4365">
                  <c:v>0.97293200000000002</c:v>
                </c:pt>
                <c:pt idx="4366">
                  <c:v>-0.60267300000000001</c:v>
                </c:pt>
                <c:pt idx="4367">
                  <c:v>-1.0279499999999999</c:v>
                </c:pt>
                <c:pt idx="4368">
                  <c:v>-0.60267300000000001</c:v>
                </c:pt>
                <c:pt idx="4369">
                  <c:v>-4.5725000000000002E-2</c:v>
                </c:pt>
                <c:pt idx="4370">
                  <c:v>0.67890399999999995</c:v>
                </c:pt>
                <c:pt idx="4371">
                  <c:v>0.61526700000000001</c:v>
                </c:pt>
                <c:pt idx="4372">
                  <c:v>-0.470194</c:v>
                </c:pt>
                <c:pt idx="4373">
                  <c:v>-0.74225799999999997</c:v>
                </c:pt>
                <c:pt idx="4374">
                  <c:v>-0.80772900000000003</c:v>
                </c:pt>
                <c:pt idx="4375">
                  <c:v>-1.07074</c:v>
                </c:pt>
                <c:pt idx="4376">
                  <c:v>0.44978499999999999</c:v>
                </c:pt>
                <c:pt idx="4377">
                  <c:v>-0.51589600000000002</c:v>
                </c:pt>
                <c:pt idx="4378">
                  <c:v>-0.98699300000000001</c:v>
                </c:pt>
                <c:pt idx="4379">
                  <c:v>-0.668014</c:v>
                </c:pt>
                <c:pt idx="4380">
                  <c:v>-0.83364499999999997</c:v>
                </c:pt>
                <c:pt idx="4381">
                  <c:v>0.24126700000000001</c:v>
                </c:pt>
                <c:pt idx="4382">
                  <c:v>0.23928099999999999</c:v>
                </c:pt>
                <c:pt idx="4383">
                  <c:v>0.192441</c:v>
                </c:pt>
                <c:pt idx="4384">
                  <c:v>-0.19347</c:v>
                </c:pt>
                <c:pt idx="4385">
                  <c:v>0.43170599999999998</c:v>
                </c:pt>
                <c:pt idx="4386">
                  <c:v>-0.25187399999999999</c:v>
                </c:pt>
                <c:pt idx="4387">
                  <c:v>-0.23660900000000001</c:v>
                </c:pt>
                <c:pt idx="4388">
                  <c:v>-9.8055000000000003E-2</c:v>
                </c:pt>
                <c:pt idx="4389">
                  <c:v>-0.19347</c:v>
                </c:pt>
                <c:pt idx="4390">
                  <c:v>-0.32360100000000003</c:v>
                </c:pt>
                <c:pt idx="4391">
                  <c:v>-0.93406599999999995</c:v>
                </c:pt>
                <c:pt idx="4392">
                  <c:v>0.43598599999999998</c:v>
                </c:pt>
                <c:pt idx="4393">
                  <c:v>-0.56373600000000001</c:v>
                </c:pt>
                <c:pt idx="4394">
                  <c:v>0.32034299999999999</c:v>
                </c:pt>
                <c:pt idx="4395">
                  <c:v>-0.37149799999999999</c:v>
                </c:pt>
                <c:pt idx="4396">
                  <c:v>2.6020999999999999E-2</c:v>
                </c:pt>
                <c:pt idx="4397">
                  <c:v>-0.61510200000000004</c:v>
                </c:pt>
                <c:pt idx="4398">
                  <c:v>0.29711300000000002</c:v>
                </c:pt>
                <c:pt idx="4399">
                  <c:v>2.6020999999999999E-2</c:v>
                </c:pt>
                <c:pt idx="4400">
                  <c:v>4.8306000000000002E-2</c:v>
                </c:pt>
                <c:pt idx="4401">
                  <c:v>0.37941399999999997</c:v>
                </c:pt>
                <c:pt idx="4402">
                  <c:v>-0.42480499999999999</c:v>
                </c:pt>
                <c:pt idx="4403">
                  <c:v>-1.0722100000000001</c:v>
                </c:pt>
                <c:pt idx="4404">
                  <c:v>-0.54708400000000001</c:v>
                </c:pt>
                <c:pt idx="4405">
                  <c:v>-0.86600299999999997</c:v>
                </c:pt>
                <c:pt idx="4406">
                  <c:v>0.32325500000000001</c:v>
                </c:pt>
                <c:pt idx="4407">
                  <c:v>-7.8865000000000005E-2</c:v>
                </c:pt>
                <c:pt idx="4408">
                  <c:v>-1.79095</c:v>
                </c:pt>
                <c:pt idx="4409">
                  <c:v>-0.28503099999999998</c:v>
                </c:pt>
                <c:pt idx="4410">
                  <c:v>-0.42480499999999999</c:v>
                </c:pt>
                <c:pt idx="4411">
                  <c:v>-0.71015399999999995</c:v>
                </c:pt>
                <c:pt idx="4412">
                  <c:v>-2.5319099999999999</c:v>
                </c:pt>
                <c:pt idx="4413">
                  <c:v>-0.59880299999999997</c:v>
                </c:pt>
                <c:pt idx="4414">
                  <c:v>-1.2088399999999999</c:v>
                </c:pt>
                <c:pt idx="4415">
                  <c:v>-0.45644800000000002</c:v>
                </c:pt>
                <c:pt idx="4416">
                  <c:v>-0.79282900000000001</c:v>
                </c:pt>
                <c:pt idx="4417">
                  <c:v>-0.72987599999999997</c:v>
                </c:pt>
                <c:pt idx="4418">
                  <c:v>-1.3465199999999999</c:v>
                </c:pt>
                <c:pt idx="4419">
                  <c:v>-2.7553999999999999E-2</c:v>
                </c:pt>
                <c:pt idx="4420">
                  <c:v>-0.58307200000000003</c:v>
                </c:pt>
                <c:pt idx="4421">
                  <c:v>-0.87941400000000003</c:v>
                </c:pt>
                <c:pt idx="4422">
                  <c:v>-1.7452799999999999</c:v>
                </c:pt>
                <c:pt idx="4423">
                  <c:v>-0.37814300000000001</c:v>
                </c:pt>
                <c:pt idx="4424">
                  <c:v>0.11636299999999999</c:v>
                </c:pt>
                <c:pt idx="4425">
                  <c:v>-0.42480499999999999</c:v>
                </c:pt>
                <c:pt idx="4426">
                  <c:v>0.29030699999999998</c:v>
                </c:pt>
                <c:pt idx="4427">
                  <c:v>-0.86600299999999997</c:v>
                </c:pt>
                <c:pt idx="4428">
                  <c:v>-0.71015399999999995</c:v>
                </c:pt>
                <c:pt idx="4429">
                  <c:v>0.237536</c:v>
                </c:pt>
                <c:pt idx="4430">
                  <c:v>-0.87941400000000003</c:v>
                </c:pt>
                <c:pt idx="4431">
                  <c:v>-0.98543000000000003</c:v>
                </c:pt>
                <c:pt idx="4432">
                  <c:v>-1.04915</c:v>
                </c:pt>
                <c:pt idx="4433">
                  <c:v>-0.37814300000000001</c:v>
                </c:pt>
                <c:pt idx="4434">
                  <c:v>-0.965781</c:v>
                </c:pt>
                <c:pt idx="4435">
                  <c:v>-0.26357799999999998</c:v>
                </c:pt>
                <c:pt idx="4436">
                  <c:v>-0.80414399999999997</c:v>
                </c:pt>
                <c:pt idx="4437">
                  <c:v>0.15379000000000001</c:v>
                </c:pt>
                <c:pt idx="4438">
                  <c:v>0.35242800000000002</c:v>
                </c:pt>
                <c:pt idx="4439">
                  <c:v>0.19735800000000001</c:v>
                </c:pt>
                <c:pt idx="4440">
                  <c:v>-1.70211</c:v>
                </c:pt>
                <c:pt idx="4441">
                  <c:v>-1.3565499999999999</c:v>
                </c:pt>
                <c:pt idx="4442">
                  <c:v>0.63168100000000005</c:v>
                </c:pt>
                <c:pt idx="4443">
                  <c:v>-1.3820600000000001</c:v>
                </c:pt>
                <c:pt idx="4444">
                  <c:v>0.103517</c:v>
                </c:pt>
                <c:pt idx="4445">
                  <c:v>-1.0634699999999999</c:v>
                </c:pt>
                <c:pt idx="4446">
                  <c:v>-0.70386099999999996</c:v>
                </c:pt>
                <c:pt idx="4447">
                  <c:v>0.15379000000000001</c:v>
                </c:pt>
                <c:pt idx="4448">
                  <c:v>-1.04379</c:v>
                </c:pt>
                <c:pt idx="4449">
                  <c:v>-0.97335400000000005</c:v>
                </c:pt>
                <c:pt idx="4450">
                  <c:v>-0.828677</c:v>
                </c:pt>
                <c:pt idx="4451">
                  <c:v>0.313496</c:v>
                </c:pt>
                <c:pt idx="4452">
                  <c:v>-0.668956</c:v>
                </c:pt>
                <c:pt idx="4453">
                  <c:v>-0.52237100000000003</c:v>
                </c:pt>
                <c:pt idx="4454">
                  <c:v>-1.38548</c:v>
                </c:pt>
                <c:pt idx="4455">
                  <c:v>0.38356299999999999</c:v>
                </c:pt>
                <c:pt idx="4456">
                  <c:v>-0.176569</c:v>
                </c:pt>
                <c:pt idx="4457">
                  <c:v>-0.42094799999999999</c:v>
                </c:pt>
                <c:pt idx="4458">
                  <c:v>-1.1458999999999999</c:v>
                </c:pt>
                <c:pt idx="4459">
                  <c:v>-0.12336800000000001</c:v>
                </c:pt>
                <c:pt idx="4460">
                  <c:v>0.30849700000000002</c:v>
                </c:pt>
                <c:pt idx="4461">
                  <c:v>-0.73736900000000005</c:v>
                </c:pt>
                <c:pt idx="4462">
                  <c:v>-6.9987999999999995E-2</c:v>
                </c:pt>
                <c:pt idx="4463">
                  <c:v>-1.0924400000000001</c:v>
                </c:pt>
                <c:pt idx="4464">
                  <c:v>-0.86485599999999996</c:v>
                </c:pt>
                <c:pt idx="4465">
                  <c:v>-0.90689500000000001</c:v>
                </c:pt>
                <c:pt idx="4466">
                  <c:v>-1.4313100000000001</c:v>
                </c:pt>
                <c:pt idx="4467">
                  <c:v>-1.82779</c:v>
                </c:pt>
                <c:pt idx="4468">
                  <c:v>-1.17527</c:v>
                </c:pt>
                <c:pt idx="4469">
                  <c:v>-1.3301099999999999</c:v>
                </c:pt>
                <c:pt idx="4470">
                  <c:v>-0.73736900000000005</c:v>
                </c:pt>
                <c:pt idx="4471">
                  <c:v>-1.17527</c:v>
                </c:pt>
                <c:pt idx="4472">
                  <c:v>-0.40840100000000001</c:v>
                </c:pt>
                <c:pt idx="4473">
                  <c:v>-0.43457299999999999</c:v>
                </c:pt>
                <c:pt idx="4474">
                  <c:v>0.30849700000000002</c:v>
                </c:pt>
                <c:pt idx="4475">
                  <c:v>-3.8240000000000003E-2</c:v>
                </c:pt>
                <c:pt idx="4476">
                  <c:v>-0.47484399999999999</c:v>
                </c:pt>
                <c:pt idx="4477">
                  <c:v>-0.93452199999999996</c:v>
                </c:pt>
                <c:pt idx="4478">
                  <c:v>-2.0916399999999999</c:v>
                </c:pt>
                <c:pt idx="4479">
                  <c:v>-0.63018799999999997</c:v>
                </c:pt>
                <c:pt idx="4480">
                  <c:v>-0.439475</c:v>
                </c:pt>
                <c:pt idx="4481">
                  <c:v>-1.12334</c:v>
                </c:pt>
                <c:pt idx="4482">
                  <c:v>-0.39840799999999998</c:v>
                </c:pt>
                <c:pt idx="4483">
                  <c:v>-0.39840799999999998</c:v>
                </c:pt>
                <c:pt idx="4484">
                  <c:v>-1.22776</c:v>
                </c:pt>
                <c:pt idx="4485">
                  <c:v>-0.14525299999999999</c:v>
                </c:pt>
                <c:pt idx="4486">
                  <c:v>1.33955</c:v>
                </c:pt>
                <c:pt idx="4487">
                  <c:v>-0.83967599999999998</c:v>
                </c:pt>
                <c:pt idx="4488">
                  <c:v>-1.0628599999999999</c:v>
                </c:pt>
                <c:pt idx="4489">
                  <c:v>-1.62862</c:v>
                </c:pt>
                <c:pt idx="4490">
                  <c:v>-0.57026299999999996</c:v>
                </c:pt>
                <c:pt idx="4491">
                  <c:v>-1.40276</c:v>
                </c:pt>
                <c:pt idx="4492">
                  <c:v>-0.92383099999999996</c:v>
                </c:pt>
                <c:pt idx="4493">
                  <c:v>-1.07311</c:v>
                </c:pt>
                <c:pt idx="4494">
                  <c:v>-1.7181299999999999</c:v>
                </c:pt>
                <c:pt idx="4495">
                  <c:v>-0.48364000000000001</c:v>
                </c:pt>
                <c:pt idx="4496">
                  <c:v>0.38857399999999997</c:v>
                </c:pt>
                <c:pt idx="4497">
                  <c:v>-2.0916399999999999</c:v>
                </c:pt>
                <c:pt idx="4498">
                  <c:v>-1.01634</c:v>
                </c:pt>
                <c:pt idx="4499">
                  <c:v>-0.65841400000000005</c:v>
                </c:pt>
                <c:pt idx="4500">
                  <c:v>-3.5097999999999997E-2</c:v>
                </c:pt>
                <c:pt idx="4501">
                  <c:v>1.7306999999999999E-2</c:v>
                </c:pt>
                <c:pt idx="4502">
                  <c:v>-0.66176500000000005</c:v>
                </c:pt>
                <c:pt idx="4503">
                  <c:v>-1.1266499999999999</c:v>
                </c:pt>
                <c:pt idx="4504">
                  <c:v>-0.14308699999999999</c:v>
                </c:pt>
                <c:pt idx="4505">
                  <c:v>-0.157386</c:v>
                </c:pt>
                <c:pt idx="4506">
                  <c:v>-1.0555E-2</c:v>
                </c:pt>
                <c:pt idx="4507">
                  <c:v>-1.4215999999999999E-2</c:v>
                </c:pt>
                <c:pt idx="4508">
                  <c:v>-0.94329700000000005</c:v>
                </c:pt>
                <c:pt idx="4509">
                  <c:v>-9.8164000000000001E-2</c:v>
                </c:pt>
                <c:pt idx="4510">
                  <c:v>-0.91230599999999995</c:v>
                </c:pt>
                <c:pt idx="4511">
                  <c:v>-2.0060000000000001E-2</c:v>
                </c:pt>
                <c:pt idx="4512">
                  <c:v>-0.80140599999999995</c:v>
                </c:pt>
                <c:pt idx="4513">
                  <c:v>-0.574716</c:v>
                </c:pt>
                <c:pt idx="4514">
                  <c:v>0.35691899999999999</c:v>
                </c:pt>
                <c:pt idx="4515">
                  <c:v>-2.0065599999999999</c:v>
                </c:pt>
                <c:pt idx="4516">
                  <c:v>-0.582866</c:v>
                </c:pt>
                <c:pt idx="4517">
                  <c:v>-0.65841400000000005</c:v>
                </c:pt>
                <c:pt idx="4518">
                  <c:v>-0.17335600000000001</c:v>
                </c:pt>
                <c:pt idx="4519">
                  <c:v>-3.5097999999999997E-2</c:v>
                </c:pt>
                <c:pt idx="4520">
                  <c:v>-1.8720300000000001</c:v>
                </c:pt>
                <c:pt idx="4521">
                  <c:v>-1.0874999999999999</c:v>
                </c:pt>
                <c:pt idx="4522">
                  <c:v>-9.8164000000000001E-2</c:v>
                </c:pt>
                <c:pt idx="4523">
                  <c:v>-1.0874999999999999</c:v>
                </c:pt>
                <c:pt idx="4524">
                  <c:v>-0.50514300000000001</c:v>
                </c:pt>
                <c:pt idx="4525">
                  <c:v>-2.1419199999999998</c:v>
                </c:pt>
                <c:pt idx="4526">
                  <c:v>-1.06358</c:v>
                </c:pt>
                <c:pt idx="4527">
                  <c:v>-0.53114899999999998</c:v>
                </c:pt>
                <c:pt idx="4528">
                  <c:v>-2.1289099999999999</c:v>
                </c:pt>
                <c:pt idx="4529">
                  <c:v>-2.0817100000000002</c:v>
                </c:pt>
                <c:pt idx="4530">
                  <c:v>-2.2430599999999998</c:v>
                </c:pt>
                <c:pt idx="4531">
                  <c:v>-1.38984</c:v>
                </c:pt>
                <c:pt idx="4532">
                  <c:v>-0.69823000000000002</c:v>
                </c:pt>
                <c:pt idx="4533">
                  <c:v>-1.2805</c:v>
                </c:pt>
                <c:pt idx="4534">
                  <c:v>-0.98189800000000005</c:v>
                </c:pt>
                <c:pt idx="4535">
                  <c:v>-2.6194899999999999</c:v>
                </c:pt>
                <c:pt idx="4536">
                  <c:v>-1.6640699999999999</c:v>
                </c:pt>
                <c:pt idx="4537">
                  <c:v>-0.36279</c:v>
                </c:pt>
                <c:pt idx="4538">
                  <c:v>0.41240700000000002</c:v>
                </c:pt>
                <c:pt idx="4539">
                  <c:v>-2.28911</c:v>
                </c:pt>
                <c:pt idx="4540">
                  <c:v>-2.03443</c:v>
                </c:pt>
                <c:pt idx="4541">
                  <c:v>-0.574716</c:v>
                </c:pt>
                <c:pt idx="4542">
                  <c:v>-1.05593</c:v>
                </c:pt>
                <c:pt idx="4543">
                  <c:v>-0.93740599999999996</c:v>
                </c:pt>
                <c:pt idx="4544">
                  <c:v>-2.03443</c:v>
                </c:pt>
                <c:pt idx="4545">
                  <c:v>-0.59158299999999997</c:v>
                </c:pt>
                <c:pt idx="4546">
                  <c:v>-1.01261</c:v>
                </c:pt>
                <c:pt idx="4547">
                  <c:v>0.41240700000000002</c:v>
                </c:pt>
                <c:pt idx="4548">
                  <c:v>-1.06358</c:v>
                </c:pt>
                <c:pt idx="4549">
                  <c:v>-0.98189800000000005</c:v>
                </c:pt>
                <c:pt idx="4550">
                  <c:v>-0.46117900000000001</c:v>
                </c:pt>
                <c:pt idx="4551">
                  <c:v>-0.71269400000000005</c:v>
                </c:pt>
                <c:pt idx="4552">
                  <c:v>-0.811778</c:v>
                </c:pt>
                <c:pt idx="4553">
                  <c:v>-1.0167999999999999</c:v>
                </c:pt>
                <c:pt idx="4554">
                  <c:v>-0.75904400000000005</c:v>
                </c:pt>
                <c:pt idx="4555">
                  <c:v>-0.47415200000000002</c:v>
                </c:pt>
                <c:pt idx="4556">
                  <c:v>-0.56436500000000001</c:v>
                </c:pt>
                <c:pt idx="4557">
                  <c:v>0.103491</c:v>
                </c:pt>
                <c:pt idx="4558">
                  <c:v>-1.3698900000000001</c:v>
                </c:pt>
                <c:pt idx="4559">
                  <c:v>0.24754999999999999</c:v>
                </c:pt>
                <c:pt idx="4560">
                  <c:v>-0.37263299999999999</c:v>
                </c:pt>
                <c:pt idx="4561">
                  <c:v>-1.5967899999999999</c:v>
                </c:pt>
                <c:pt idx="4562">
                  <c:v>-0.28055200000000002</c:v>
                </c:pt>
                <c:pt idx="4563">
                  <c:v>-0.90307599999999999</c:v>
                </c:pt>
                <c:pt idx="4564">
                  <c:v>-1.3698900000000001</c:v>
                </c:pt>
                <c:pt idx="4565">
                  <c:v>-0.81710499999999997</c:v>
                </c:pt>
                <c:pt idx="4566">
                  <c:v>0.24754999999999999</c:v>
                </c:pt>
                <c:pt idx="4567">
                  <c:v>-0.26149899999999998</c:v>
                </c:pt>
                <c:pt idx="4568">
                  <c:v>-1.5967899999999999</c:v>
                </c:pt>
                <c:pt idx="4569">
                  <c:v>-0.46272799999999997</c:v>
                </c:pt>
                <c:pt idx="4570">
                  <c:v>-0.78194600000000003</c:v>
                </c:pt>
                <c:pt idx="4571">
                  <c:v>-1.0508200000000001</c:v>
                </c:pt>
                <c:pt idx="4572">
                  <c:v>-0.78012300000000001</c:v>
                </c:pt>
                <c:pt idx="4573">
                  <c:v>-1.0059499999999999</c:v>
                </c:pt>
                <c:pt idx="4574">
                  <c:v>-0.17995700000000001</c:v>
                </c:pt>
                <c:pt idx="4575">
                  <c:v>-0.29759099999999999</c:v>
                </c:pt>
                <c:pt idx="4576">
                  <c:v>-0.90823399999999999</c:v>
                </c:pt>
                <c:pt idx="4577">
                  <c:v>-0.78194600000000003</c:v>
                </c:pt>
                <c:pt idx="4578">
                  <c:v>-0.37831500000000001</c:v>
                </c:pt>
                <c:pt idx="4579">
                  <c:v>-0.52535900000000002</c:v>
                </c:pt>
                <c:pt idx="4580">
                  <c:v>-0.843642</c:v>
                </c:pt>
                <c:pt idx="4581">
                  <c:v>-0.35053200000000001</c:v>
                </c:pt>
                <c:pt idx="4582">
                  <c:v>-0.90307599999999999</c:v>
                </c:pt>
                <c:pt idx="4583">
                  <c:v>-1.2025600000000001</c:v>
                </c:pt>
                <c:pt idx="4584">
                  <c:v>-1.3759999999999999</c:v>
                </c:pt>
                <c:pt idx="4585">
                  <c:v>-1.5919700000000001</c:v>
                </c:pt>
                <c:pt idx="4586">
                  <c:v>-0.79896400000000001</c:v>
                </c:pt>
                <c:pt idx="4587">
                  <c:v>-0.57295200000000002</c:v>
                </c:pt>
                <c:pt idx="4588">
                  <c:v>-1.1727799999999999</c:v>
                </c:pt>
                <c:pt idx="4589">
                  <c:v>-1.63435</c:v>
                </c:pt>
                <c:pt idx="4590">
                  <c:v>-0.61239600000000005</c:v>
                </c:pt>
                <c:pt idx="4591">
                  <c:v>-1.82999</c:v>
                </c:pt>
                <c:pt idx="4592">
                  <c:v>-1.2654000000000001</c:v>
                </c:pt>
                <c:pt idx="4593">
                  <c:v>-1.0998300000000001</c:v>
                </c:pt>
                <c:pt idx="4594">
                  <c:v>-0.83324500000000001</c:v>
                </c:pt>
                <c:pt idx="4595">
                  <c:v>-1.3759999999999999</c:v>
                </c:pt>
                <c:pt idx="4596">
                  <c:v>-0.96146900000000002</c:v>
                </c:pt>
                <c:pt idx="4597">
                  <c:v>-1.81497</c:v>
                </c:pt>
                <c:pt idx="4598">
                  <c:v>-1.16326</c:v>
                </c:pt>
                <c:pt idx="4599">
                  <c:v>-1.9946200000000001</c:v>
                </c:pt>
                <c:pt idx="4600">
                  <c:v>-0.60517699999999996</c:v>
                </c:pt>
                <c:pt idx="4601">
                  <c:v>-1.82616</c:v>
                </c:pt>
                <c:pt idx="4602">
                  <c:v>-1.5421499999999999</c:v>
                </c:pt>
                <c:pt idx="4603">
                  <c:v>-0.19539100000000001</c:v>
                </c:pt>
                <c:pt idx="4604">
                  <c:v>-1.71974</c:v>
                </c:pt>
                <c:pt idx="4605">
                  <c:v>-1.4675100000000001</c:v>
                </c:pt>
                <c:pt idx="4606">
                  <c:v>-0.57295200000000002</c:v>
                </c:pt>
                <c:pt idx="4607">
                  <c:v>-1.0089999999999999</c:v>
                </c:pt>
                <c:pt idx="4608">
                  <c:v>-0.99130300000000005</c:v>
                </c:pt>
                <c:pt idx="4609">
                  <c:v>-1.4183399999999999</c:v>
                </c:pt>
                <c:pt idx="4610">
                  <c:v>0.34429799999999999</c:v>
                </c:pt>
                <c:pt idx="4611">
                  <c:v>-0.56541300000000005</c:v>
                </c:pt>
                <c:pt idx="4612">
                  <c:v>0.28782999999999997</c:v>
                </c:pt>
                <c:pt idx="4613">
                  <c:v>-1.0426299999999999</c:v>
                </c:pt>
                <c:pt idx="4614">
                  <c:v>-1.5421499999999999</c:v>
                </c:pt>
                <c:pt idx="4615">
                  <c:v>-0.305705</c:v>
                </c:pt>
                <c:pt idx="4616">
                  <c:v>0.28564400000000001</c:v>
                </c:pt>
                <c:pt idx="4617">
                  <c:v>-0.58712900000000001</c:v>
                </c:pt>
                <c:pt idx="4618">
                  <c:v>0.20738799999999999</c:v>
                </c:pt>
                <c:pt idx="4619">
                  <c:v>-0.28990100000000002</c:v>
                </c:pt>
                <c:pt idx="4620">
                  <c:v>-0.49700699999999998</c:v>
                </c:pt>
                <c:pt idx="4621">
                  <c:v>-0.58712900000000001</c:v>
                </c:pt>
                <c:pt idx="4622">
                  <c:v>-1.2186600000000001</c:v>
                </c:pt>
                <c:pt idx="4623">
                  <c:v>-1.70323</c:v>
                </c:pt>
                <c:pt idx="4624">
                  <c:v>-0.49392900000000001</c:v>
                </c:pt>
                <c:pt idx="4625">
                  <c:v>3.9400999999999999E-2</c:v>
                </c:pt>
                <c:pt idx="4626">
                  <c:v>-0.49392900000000001</c:v>
                </c:pt>
                <c:pt idx="4627">
                  <c:v>-7.3144000000000001E-2</c:v>
                </c:pt>
                <c:pt idx="4628">
                  <c:v>-0.81918000000000002</c:v>
                </c:pt>
                <c:pt idx="4629">
                  <c:v>-0.107794</c:v>
                </c:pt>
                <c:pt idx="4630">
                  <c:v>-0.83271099999999998</c:v>
                </c:pt>
                <c:pt idx="4631">
                  <c:v>-0.83271899999999999</c:v>
                </c:pt>
                <c:pt idx="4632">
                  <c:v>-0.32310800000000001</c:v>
                </c:pt>
                <c:pt idx="4633">
                  <c:v>-0.26388400000000001</c:v>
                </c:pt>
                <c:pt idx="4634">
                  <c:v>-0.68262900000000004</c:v>
                </c:pt>
                <c:pt idx="4635">
                  <c:v>-0.84377199999999997</c:v>
                </c:pt>
                <c:pt idx="4636">
                  <c:v>0.56618000000000002</c:v>
                </c:pt>
                <c:pt idx="4637">
                  <c:v>-0.85589400000000004</c:v>
                </c:pt>
                <c:pt idx="4638">
                  <c:v>9.9333000000000005E-2</c:v>
                </c:pt>
                <c:pt idx="4639">
                  <c:v>-1.5435700000000001</c:v>
                </c:pt>
                <c:pt idx="4640">
                  <c:v>-0.854765</c:v>
                </c:pt>
                <c:pt idx="4641">
                  <c:v>0.17796600000000001</c:v>
                </c:pt>
                <c:pt idx="4642">
                  <c:v>-0.92418999999999996</c:v>
                </c:pt>
                <c:pt idx="4643">
                  <c:v>-0.111984</c:v>
                </c:pt>
                <c:pt idx="4644">
                  <c:v>0.14685999999999999</c:v>
                </c:pt>
                <c:pt idx="4645">
                  <c:v>0.17961099999999999</c:v>
                </c:pt>
                <c:pt idx="4646">
                  <c:v>-0.27192499999999997</c:v>
                </c:pt>
                <c:pt idx="4647">
                  <c:v>-3.9220999999999999E-2</c:v>
                </c:pt>
                <c:pt idx="4648">
                  <c:v>0.56618000000000002</c:v>
                </c:pt>
                <c:pt idx="4649">
                  <c:v>0.17094899999999999</c:v>
                </c:pt>
                <c:pt idx="4650">
                  <c:v>-5.0442000000000001E-2</c:v>
                </c:pt>
                <c:pt idx="4651">
                  <c:v>0.45418399999999998</c:v>
                </c:pt>
                <c:pt idx="4652">
                  <c:v>8.8609999999999994E-2</c:v>
                </c:pt>
                <c:pt idx="4653">
                  <c:v>-0.758355</c:v>
                </c:pt>
                <c:pt idx="4654">
                  <c:v>-3.9220999999999999E-2</c:v>
                </c:pt>
                <c:pt idx="4655">
                  <c:v>0.45017699999999999</c:v>
                </c:pt>
                <c:pt idx="4656">
                  <c:v>0.45418399999999998</c:v>
                </c:pt>
                <c:pt idx="4657">
                  <c:v>-0.45142199999999999</c:v>
                </c:pt>
                <c:pt idx="4658">
                  <c:v>-0.14675299999999999</c:v>
                </c:pt>
                <c:pt idx="4659">
                  <c:v>0.12032</c:v>
                </c:pt>
                <c:pt idx="4660">
                  <c:v>-1.1046</c:v>
                </c:pt>
                <c:pt idx="4661">
                  <c:v>-0.63591799999999998</c:v>
                </c:pt>
                <c:pt idx="4662">
                  <c:v>-0.48708299999999999</c:v>
                </c:pt>
                <c:pt idx="4663">
                  <c:v>-0.28465000000000001</c:v>
                </c:pt>
                <c:pt idx="4664">
                  <c:v>-0.87451699999999999</c:v>
                </c:pt>
                <c:pt idx="4665">
                  <c:v>-0.66110599999999997</c:v>
                </c:pt>
                <c:pt idx="4666">
                  <c:v>-0.28465000000000001</c:v>
                </c:pt>
                <c:pt idx="4667">
                  <c:v>4.2999000000000002E-2</c:v>
                </c:pt>
                <c:pt idx="4668">
                  <c:v>-0.205792</c:v>
                </c:pt>
                <c:pt idx="4669">
                  <c:v>-0.87451699999999999</c:v>
                </c:pt>
                <c:pt idx="4670">
                  <c:v>-0.901254</c:v>
                </c:pt>
                <c:pt idx="4671">
                  <c:v>-1.08701</c:v>
                </c:pt>
                <c:pt idx="4672">
                  <c:v>-0.74401200000000001</c:v>
                </c:pt>
                <c:pt idx="4673">
                  <c:v>-0.32839600000000002</c:v>
                </c:pt>
                <c:pt idx="4674">
                  <c:v>-0.53313100000000002</c:v>
                </c:pt>
                <c:pt idx="4675">
                  <c:v>-1.1046</c:v>
                </c:pt>
                <c:pt idx="4676">
                  <c:v>-0.86836400000000002</c:v>
                </c:pt>
                <c:pt idx="4677">
                  <c:v>-0.219861</c:v>
                </c:pt>
                <c:pt idx="4678">
                  <c:v>-0.74133300000000002</c:v>
                </c:pt>
                <c:pt idx="4679">
                  <c:v>-0.798786</c:v>
                </c:pt>
                <c:pt idx="4680">
                  <c:v>-0.63591799999999998</c:v>
                </c:pt>
                <c:pt idx="4681">
                  <c:v>-0.74133300000000002</c:v>
                </c:pt>
                <c:pt idx="4682">
                  <c:v>-0.15757499999999999</c:v>
                </c:pt>
                <c:pt idx="4683">
                  <c:v>-0.175313</c:v>
                </c:pt>
                <c:pt idx="4684">
                  <c:v>3.4783000000000001E-2</c:v>
                </c:pt>
                <c:pt idx="4685">
                  <c:v>-0.85437600000000002</c:v>
                </c:pt>
                <c:pt idx="4686">
                  <c:v>2.4767999999999998E-2</c:v>
                </c:pt>
                <c:pt idx="4687">
                  <c:v>-0.17424200000000001</c:v>
                </c:pt>
                <c:pt idx="4688">
                  <c:v>-0.65846300000000002</c:v>
                </c:pt>
                <c:pt idx="4689">
                  <c:v>-0.49205500000000002</c:v>
                </c:pt>
                <c:pt idx="4690">
                  <c:v>-0.15317700000000001</c:v>
                </c:pt>
                <c:pt idx="4691">
                  <c:v>-0.17424200000000001</c:v>
                </c:pt>
                <c:pt idx="4692">
                  <c:v>-0.34645100000000001</c:v>
                </c:pt>
                <c:pt idx="4693">
                  <c:v>-0.76134800000000002</c:v>
                </c:pt>
                <c:pt idx="4694">
                  <c:v>-0.40950399999999998</c:v>
                </c:pt>
                <c:pt idx="4695">
                  <c:v>-0.53994799999999998</c:v>
                </c:pt>
                <c:pt idx="4696">
                  <c:v>-0.75975999999999999</c:v>
                </c:pt>
                <c:pt idx="4697">
                  <c:v>-0.29987799999999998</c:v>
                </c:pt>
                <c:pt idx="4698">
                  <c:v>-1.9661000000000001E-2</c:v>
                </c:pt>
                <c:pt idx="4699">
                  <c:v>-0.54875700000000005</c:v>
                </c:pt>
                <c:pt idx="4700">
                  <c:v>-0.37528499999999998</c:v>
                </c:pt>
                <c:pt idx="4701">
                  <c:v>-0.74133300000000002</c:v>
                </c:pt>
                <c:pt idx="4702">
                  <c:v>-0.65846300000000002</c:v>
                </c:pt>
                <c:pt idx="4703">
                  <c:v>-0.83283700000000005</c:v>
                </c:pt>
                <c:pt idx="4704">
                  <c:v>-0.55457299999999998</c:v>
                </c:pt>
                <c:pt idx="4705">
                  <c:v>-0.39067200000000002</c:v>
                </c:pt>
                <c:pt idx="4706">
                  <c:v>1.22468</c:v>
                </c:pt>
                <c:pt idx="4707">
                  <c:v>-0.47315000000000002</c:v>
                </c:pt>
                <c:pt idx="4708">
                  <c:v>-5.9919E-2</c:v>
                </c:pt>
                <c:pt idx="4709">
                  <c:v>-0.62709599999999999</c:v>
                </c:pt>
                <c:pt idx="4710">
                  <c:v>-0.76134800000000002</c:v>
                </c:pt>
                <c:pt idx="4711">
                  <c:v>-0.33694299999999999</c:v>
                </c:pt>
                <c:pt idx="4712">
                  <c:v>-0.33694299999999999</c:v>
                </c:pt>
                <c:pt idx="4713">
                  <c:v>0.13914699999999999</c:v>
                </c:pt>
                <c:pt idx="4714">
                  <c:v>-0.16597500000000001</c:v>
                </c:pt>
                <c:pt idx="4715">
                  <c:v>-0.36410700000000001</c:v>
                </c:pt>
                <c:pt idx="4716">
                  <c:v>-0.69587299999999996</c:v>
                </c:pt>
                <c:pt idx="4717">
                  <c:v>-2.4457E-2</c:v>
                </c:pt>
                <c:pt idx="4718">
                  <c:v>-0.353653</c:v>
                </c:pt>
                <c:pt idx="4719">
                  <c:v>-0.64417400000000002</c:v>
                </c:pt>
                <c:pt idx="4720">
                  <c:v>-0.21246399999999999</c:v>
                </c:pt>
                <c:pt idx="4721">
                  <c:v>-0.76200800000000002</c:v>
                </c:pt>
                <c:pt idx="4722">
                  <c:v>-0.76134800000000002</c:v>
                </c:pt>
                <c:pt idx="4723">
                  <c:v>0.381936</c:v>
                </c:pt>
                <c:pt idx="4724">
                  <c:v>-0.16597500000000001</c:v>
                </c:pt>
                <c:pt idx="4725">
                  <c:v>-0.738591</c:v>
                </c:pt>
                <c:pt idx="4726">
                  <c:v>-0.49735200000000002</c:v>
                </c:pt>
                <c:pt idx="4727">
                  <c:v>-1.2768999999999999</c:v>
                </c:pt>
                <c:pt idx="4728">
                  <c:v>-0.598715</c:v>
                </c:pt>
                <c:pt idx="4729">
                  <c:v>0.39916600000000002</c:v>
                </c:pt>
                <c:pt idx="4730">
                  <c:v>-0.281497</c:v>
                </c:pt>
                <c:pt idx="4731">
                  <c:v>-0.60766799999999999</c:v>
                </c:pt>
                <c:pt idx="4732">
                  <c:v>-5.9919E-2</c:v>
                </c:pt>
                <c:pt idx="4733">
                  <c:v>0.46923900000000002</c:v>
                </c:pt>
                <c:pt idx="4734">
                  <c:v>-0.495172</c:v>
                </c:pt>
                <c:pt idx="4735">
                  <c:v>0.33232699999999998</c:v>
                </c:pt>
                <c:pt idx="4736">
                  <c:v>0.58319799999999999</c:v>
                </c:pt>
                <c:pt idx="4737">
                  <c:v>0.44089099999999998</c:v>
                </c:pt>
                <c:pt idx="4738">
                  <c:v>0.39194600000000002</c:v>
                </c:pt>
                <c:pt idx="4739">
                  <c:v>0.78669500000000003</c:v>
                </c:pt>
                <c:pt idx="4740">
                  <c:v>0.30719299999999999</c:v>
                </c:pt>
                <c:pt idx="4741">
                  <c:v>-0.66493199999999997</c:v>
                </c:pt>
                <c:pt idx="4742">
                  <c:v>0.93994900000000003</c:v>
                </c:pt>
                <c:pt idx="4743">
                  <c:v>0.81039300000000003</c:v>
                </c:pt>
                <c:pt idx="4744">
                  <c:v>-8.2225999999999994E-2</c:v>
                </c:pt>
                <c:pt idx="4745">
                  <c:v>0.75900400000000001</c:v>
                </c:pt>
                <c:pt idx="4746">
                  <c:v>0.96055699999999999</c:v>
                </c:pt>
                <c:pt idx="4747">
                  <c:v>0.18439700000000001</c:v>
                </c:pt>
                <c:pt idx="4748">
                  <c:v>0.44920199999999999</c:v>
                </c:pt>
                <c:pt idx="4749">
                  <c:v>0.21169199999999999</c:v>
                </c:pt>
                <c:pt idx="4750">
                  <c:v>0.70844600000000002</c:v>
                </c:pt>
                <c:pt idx="4751">
                  <c:v>0.50853700000000002</c:v>
                </c:pt>
                <c:pt idx="4752">
                  <c:v>7.1917999999999996E-2</c:v>
                </c:pt>
                <c:pt idx="4753">
                  <c:v>0.31765900000000002</c:v>
                </c:pt>
                <c:pt idx="4754">
                  <c:v>0.21169199999999999</c:v>
                </c:pt>
                <c:pt idx="4755">
                  <c:v>0.108497</c:v>
                </c:pt>
                <c:pt idx="4756">
                  <c:v>0.83606000000000003</c:v>
                </c:pt>
                <c:pt idx="4757">
                  <c:v>0.57641699999999996</c:v>
                </c:pt>
                <c:pt idx="4758">
                  <c:v>0.72776099999999999</c:v>
                </c:pt>
                <c:pt idx="4759">
                  <c:v>0.477356</c:v>
                </c:pt>
                <c:pt idx="4760">
                  <c:v>0.57641699999999996</c:v>
                </c:pt>
                <c:pt idx="4761">
                  <c:v>0.45135799999999998</c:v>
                </c:pt>
                <c:pt idx="4762">
                  <c:v>0.477356</c:v>
                </c:pt>
                <c:pt idx="4763">
                  <c:v>0.436442</c:v>
                </c:pt>
                <c:pt idx="4764">
                  <c:v>0.72776099999999999</c:v>
                </c:pt>
                <c:pt idx="4765">
                  <c:v>0.24854000000000001</c:v>
                </c:pt>
                <c:pt idx="4766">
                  <c:v>-0.35058499999999998</c:v>
                </c:pt>
                <c:pt idx="4767">
                  <c:v>-0.61251100000000003</c:v>
                </c:pt>
                <c:pt idx="4768">
                  <c:v>0.32268799999999997</c:v>
                </c:pt>
                <c:pt idx="4769">
                  <c:v>-2.8544E-2</c:v>
                </c:pt>
                <c:pt idx="4770">
                  <c:v>-0.49879400000000002</c:v>
                </c:pt>
                <c:pt idx="4771">
                  <c:v>0.28309400000000001</c:v>
                </c:pt>
                <c:pt idx="4772">
                  <c:v>0.41295500000000002</c:v>
                </c:pt>
                <c:pt idx="4773">
                  <c:v>0.40641500000000003</c:v>
                </c:pt>
                <c:pt idx="4774">
                  <c:v>0.45580900000000002</c:v>
                </c:pt>
                <c:pt idx="4775">
                  <c:v>0.1336</c:v>
                </c:pt>
                <c:pt idx="4776">
                  <c:v>-1.1365499999999999</c:v>
                </c:pt>
                <c:pt idx="4777">
                  <c:v>3.6757999999999999E-2</c:v>
                </c:pt>
                <c:pt idx="4778">
                  <c:v>-1.2033</c:v>
                </c:pt>
                <c:pt idx="4779">
                  <c:v>0.18221200000000001</c:v>
                </c:pt>
                <c:pt idx="4780">
                  <c:v>0.28309400000000001</c:v>
                </c:pt>
                <c:pt idx="4781">
                  <c:v>0.41295500000000002</c:v>
                </c:pt>
                <c:pt idx="4782">
                  <c:v>-0.47047099999999997</c:v>
                </c:pt>
                <c:pt idx="4783">
                  <c:v>-0.47047099999999997</c:v>
                </c:pt>
                <c:pt idx="4784">
                  <c:v>-1.34284</c:v>
                </c:pt>
                <c:pt idx="4785">
                  <c:v>-1.17147</c:v>
                </c:pt>
                <c:pt idx="4786">
                  <c:v>0.49374099999999999</c:v>
                </c:pt>
                <c:pt idx="4787">
                  <c:v>-1.19539</c:v>
                </c:pt>
                <c:pt idx="4788">
                  <c:v>-1.9805699999999999</c:v>
                </c:pt>
                <c:pt idx="4789">
                  <c:v>-5.0594E-2</c:v>
                </c:pt>
                <c:pt idx="4790">
                  <c:v>0.59981499999999999</c:v>
                </c:pt>
                <c:pt idx="4791">
                  <c:v>2.5132000000000002E-2</c:v>
                </c:pt>
                <c:pt idx="4792">
                  <c:v>6.9338999999999998E-2</c:v>
                </c:pt>
                <c:pt idx="4793">
                  <c:v>-0.24476999999999999</c:v>
                </c:pt>
                <c:pt idx="4794">
                  <c:v>0.16048000000000001</c:v>
                </c:pt>
                <c:pt idx="4795">
                  <c:v>0.72718700000000003</c:v>
                </c:pt>
                <c:pt idx="4796">
                  <c:v>0.337864</c:v>
                </c:pt>
                <c:pt idx="4797">
                  <c:v>-1.16475</c:v>
                </c:pt>
                <c:pt idx="4798">
                  <c:v>0.72718700000000003</c:v>
                </c:pt>
                <c:pt idx="4799">
                  <c:v>-1.64452</c:v>
                </c:pt>
                <c:pt idx="4800">
                  <c:v>-0.47674100000000003</c:v>
                </c:pt>
                <c:pt idx="4801">
                  <c:v>-1.16475</c:v>
                </c:pt>
                <c:pt idx="4802">
                  <c:v>-0.53302099999999997</c:v>
                </c:pt>
                <c:pt idx="4803">
                  <c:v>-0.29309099999999999</c:v>
                </c:pt>
                <c:pt idx="4804">
                  <c:v>0.45086100000000001</c:v>
                </c:pt>
                <c:pt idx="4805">
                  <c:v>-0.69493199999999999</c:v>
                </c:pt>
                <c:pt idx="4806">
                  <c:v>-1.1331199999999999</c:v>
                </c:pt>
                <c:pt idx="4807">
                  <c:v>-0.20366899999999999</c:v>
                </c:pt>
                <c:pt idx="4808">
                  <c:v>-0.47674100000000003</c:v>
                </c:pt>
                <c:pt idx="4809">
                  <c:v>-0.26596399999999998</c:v>
                </c:pt>
                <c:pt idx="4810">
                  <c:v>0.19614999999999999</c:v>
                </c:pt>
                <c:pt idx="4811">
                  <c:v>-0.24476999999999999</c:v>
                </c:pt>
                <c:pt idx="4812">
                  <c:v>-0.35953499999999999</c:v>
                </c:pt>
                <c:pt idx="4813">
                  <c:v>-1.16161</c:v>
                </c:pt>
                <c:pt idx="4814">
                  <c:v>0.40583799999999998</c:v>
                </c:pt>
                <c:pt idx="4815">
                  <c:v>-0.41537800000000002</c:v>
                </c:pt>
                <c:pt idx="4816">
                  <c:v>-1.16161</c:v>
                </c:pt>
                <c:pt idx="4817">
                  <c:v>-2.0442200000000001</c:v>
                </c:pt>
                <c:pt idx="4818">
                  <c:v>-0.31126799999999999</c:v>
                </c:pt>
                <c:pt idx="4819">
                  <c:v>-1.51471</c:v>
                </c:pt>
                <c:pt idx="4820">
                  <c:v>-0.34118199999999999</c:v>
                </c:pt>
                <c:pt idx="4821">
                  <c:v>-2.06134</c:v>
                </c:pt>
                <c:pt idx="4822">
                  <c:v>-1.92384</c:v>
                </c:pt>
                <c:pt idx="4823">
                  <c:v>-1.7255199999999999</c:v>
                </c:pt>
                <c:pt idx="4824">
                  <c:v>-0.39052900000000002</c:v>
                </c:pt>
                <c:pt idx="4825">
                  <c:v>-1.49404</c:v>
                </c:pt>
                <c:pt idx="4826">
                  <c:v>-2.06134</c:v>
                </c:pt>
                <c:pt idx="4827">
                  <c:v>-0.125662</c:v>
                </c:pt>
                <c:pt idx="4828">
                  <c:v>-1.92384</c:v>
                </c:pt>
                <c:pt idx="4829">
                  <c:v>-1.4897499999999999</c:v>
                </c:pt>
                <c:pt idx="4830">
                  <c:v>-0.95495600000000003</c:v>
                </c:pt>
                <c:pt idx="4831">
                  <c:v>-1.1082399999999999</c:v>
                </c:pt>
                <c:pt idx="4832">
                  <c:v>-1.35286</c:v>
                </c:pt>
                <c:pt idx="4833">
                  <c:v>-0.231211</c:v>
                </c:pt>
                <c:pt idx="4834">
                  <c:v>0.53859299999999999</c:v>
                </c:pt>
                <c:pt idx="4835">
                  <c:v>-1.2306299999999999</c:v>
                </c:pt>
                <c:pt idx="4836">
                  <c:v>-1.8368800000000001</c:v>
                </c:pt>
                <c:pt idx="4837">
                  <c:v>-0.93618000000000001</c:v>
                </c:pt>
                <c:pt idx="4838">
                  <c:v>0.276115</c:v>
                </c:pt>
                <c:pt idx="4839">
                  <c:v>0.52017899999999995</c:v>
                </c:pt>
                <c:pt idx="4840">
                  <c:v>-0.29367799999999999</c:v>
                </c:pt>
                <c:pt idx="4841">
                  <c:v>-1.7722800000000001</c:v>
                </c:pt>
                <c:pt idx="4842">
                  <c:v>-0.85921800000000004</c:v>
                </c:pt>
                <c:pt idx="4843">
                  <c:v>-0.231211</c:v>
                </c:pt>
                <c:pt idx="4844">
                  <c:v>4.4770000000000001E-3</c:v>
                </c:pt>
                <c:pt idx="4845">
                  <c:v>0.70450699999999999</c:v>
                </c:pt>
                <c:pt idx="4846">
                  <c:v>-1.4209700000000001</c:v>
                </c:pt>
                <c:pt idx="4847">
                  <c:v>1.19712</c:v>
                </c:pt>
                <c:pt idx="4848">
                  <c:v>-0.50516799999999995</c:v>
                </c:pt>
                <c:pt idx="4849">
                  <c:v>-1.1231599999999999</c:v>
                </c:pt>
                <c:pt idx="4850">
                  <c:v>-0.358149</c:v>
                </c:pt>
                <c:pt idx="4851">
                  <c:v>0.109211</c:v>
                </c:pt>
                <c:pt idx="4852">
                  <c:v>-0.65003100000000003</c:v>
                </c:pt>
                <c:pt idx="4853">
                  <c:v>-0.89787600000000001</c:v>
                </c:pt>
                <c:pt idx="4854">
                  <c:v>-1.09169</c:v>
                </c:pt>
                <c:pt idx="4855">
                  <c:v>-0.65994900000000001</c:v>
                </c:pt>
                <c:pt idx="4856">
                  <c:v>-1.4209700000000001</c:v>
                </c:pt>
                <c:pt idx="4857">
                  <c:v>-0.52241599999999999</c:v>
                </c:pt>
                <c:pt idx="4858">
                  <c:v>-0.21934600000000001</c:v>
                </c:pt>
                <c:pt idx="4859">
                  <c:v>-1.3574200000000001</c:v>
                </c:pt>
                <c:pt idx="4860">
                  <c:v>0.55467699999999998</c:v>
                </c:pt>
                <c:pt idx="4861">
                  <c:v>-1.6949000000000001</c:v>
                </c:pt>
                <c:pt idx="4862">
                  <c:v>-1.0720799999999999</c:v>
                </c:pt>
                <c:pt idx="4863">
                  <c:v>-1.09169</c:v>
                </c:pt>
                <c:pt idx="4864">
                  <c:v>-1.54254</c:v>
                </c:pt>
                <c:pt idx="4865">
                  <c:v>4.1980999999999997E-2</c:v>
                </c:pt>
                <c:pt idx="4866">
                  <c:v>-0.164156</c:v>
                </c:pt>
                <c:pt idx="4867">
                  <c:v>-1.85344</c:v>
                </c:pt>
                <c:pt idx="4868">
                  <c:v>0.21571499999999999</c:v>
                </c:pt>
                <c:pt idx="4869">
                  <c:v>-2.1302099999999999</c:v>
                </c:pt>
                <c:pt idx="4870">
                  <c:v>0.37181999999999998</c:v>
                </c:pt>
                <c:pt idx="4871">
                  <c:v>-0.28775299999999998</c:v>
                </c:pt>
                <c:pt idx="4872">
                  <c:v>-1.39028</c:v>
                </c:pt>
                <c:pt idx="4873">
                  <c:v>-1.39028</c:v>
                </c:pt>
                <c:pt idx="4874">
                  <c:v>0.14085500000000001</c:v>
                </c:pt>
                <c:pt idx="4875">
                  <c:v>-1.0776699999999999</c:v>
                </c:pt>
                <c:pt idx="4876">
                  <c:v>-0.80698899999999996</c:v>
                </c:pt>
                <c:pt idx="4877">
                  <c:v>9.6074000000000007E-2</c:v>
                </c:pt>
                <c:pt idx="4878">
                  <c:v>0.58922300000000005</c:v>
                </c:pt>
                <c:pt idx="4879">
                  <c:v>9.6074000000000007E-2</c:v>
                </c:pt>
                <c:pt idx="4880">
                  <c:v>1.4413100000000001</c:v>
                </c:pt>
                <c:pt idx="4881">
                  <c:v>-0.45708700000000002</c:v>
                </c:pt>
                <c:pt idx="4882">
                  <c:v>-0.483987</c:v>
                </c:pt>
                <c:pt idx="4883">
                  <c:v>-2.1302099999999999</c:v>
                </c:pt>
                <c:pt idx="4884">
                  <c:v>-0.52120699999999998</c:v>
                </c:pt>
                <c:pt idx="4885">
                  <c:v>-0.11262900000000001</c:v>
                </c:pt>
                <c:pt idx="4886">
                  <c:v>-2.13287</c:v>
                </c:pt>
                <c:pt idx="4887">
                  <c:v>-0.88893100000000003</c:v>
                </c:pt>
                <c:pt idx="4888">
                  <c:v>4.4755999999999997E-2</c:v>
                </c:pt>
                <c:pt idx="4889">
                  <c:v>-0.28775299999999998</c:v>
                </c:pt>
                <c:pt idx="4890">
                  <c:v>9.5645999999999995E-2</c:v>
                </c:pt>
                <c:pt idx="4891">
                  <c:v>-1.14178</c:v>
                </c:pt>
                <c:pt idx="4892">
                  <c:v>0.14085500000000001</c:v>
                </c:pt>
                <c:pt idx="4893">
                  <c:v>-0.18667300000000001</c:v>
                </c:pt>
                <c:pt idx="4894">
                  <c:v>-2.1302099999999999</c:v>
                </c:pt>
                <c:pt idx="4895">
                  <c:v>-1.68672</c:v>
                </c:pt>
                <c:pt idx="4896">
                  <c:v>-2.41472</c:v>
                </c:pt>
                <c:pt idx="4897">
                  <c:v>5.2900999999999997E-2</c:v>
                </c:pt>
                <c:pt idx="4898">
                  <c:v>-0.80698899999999996</c:v>
                </c:pt>
                <c:pt idx="4899">
                  <c:v>-0.79389600000000005</c:v>
                </c:pt>
                <c:pt idx="4900">
                  <c:v>-5.8122E-2</c:v>
                </c:pt>
                <c:pt idx="4901">
                  <c:v>-1.9039600000000001</c:v>
                </c:pt>
                <c:pt idx="4902">
                  <c:v>-1.62632</c:v>
                </c:pt>
                <c:pt idx="4903">
                  <c:v>0.138604</c:v>
                </c:pt>
                <c:pt idx="4904">
                  <c:v>-1.62632</c:v>
                </c:pt>
                <c:pt idx="4905">
                  <c:v>-0.438886</c:v>
                </c:pt>
                <c:pt idx="4906">
                  <c:v>-0.96152599999999999</c:v>
                </c:pt>
                <c:pt idx="4907">
                  <c:v>-1.50221</c:v>
                </c:pt>
                <c:pt idx="4908">
                  <c:v>-1.64907</c:v>
                </c:pt>
                <c:pt idx="4909">
                  <c:v>-1.5320800000000001</c:v>
                </c:pt>
                <c:pt idx="4910">
                  <c:v>-1.6753</c:v>
                </c:pt>
                <c:pt idx="4911">
                  <c:v>-0.36208699999999999</c:v>
                </c:pt>
                <c:pt idx="4912">
                  <c:v>-1.5320800000000001</c:v>
                </c:pt>
                <c:pt idx="4913">
                  <c:v>-1.6383000000000001</c:v>
                </c:pt>
                <c:pt idx="4914">
                  <c:v>-1.6753</c:v>
                </c:pt>
                <c:pt idx="4915">
                  <c:v>-1.5320800000000001</c:v>
                </c:pt>
                <c:pt idx="4916">
                  <c:v>-0.72916400000000003</c:v>
                </c:pt>
                <c:pt idx="4917">
                  <c:v>-0.99663800000000002</c:v>
                </c:pt>
                <c:pt idx="4918">
                  <c:v>-1.62632</c:v>
                </c:pt>
                <c:pt idx="4919">
                  <c:v>-1.6541699999999999</c:v>
                </c:pt>
                <c:pt idx="4920">
                  <c:v>-0.97323599999999999</c:v>
                </c:pt>
                <c:pt idx="4921">
                  <c:v>-1.64907</c:v>
                </c:pt>
                <c:pt idx="4922">
                  <c:v>-1.6383000000000001</c:v>
                </c:pt>
                <c:pt idx="4923">
                  <c:v>-0.86515399999999998</c:v>
                </c:pt>
                <c:pt idx="4924">
                  <c:v>-1.56582</c:v>
                </c:pt>
                <c:pt idx="4925">
                  <c:v>-0.30473899999999998</c:v>
                </c:pt>
                <c:pt idx="4926">
                  <c:v>-0.80378700000000003</c:v>
                </c:pt>
                <c:pt idx="4927">
                  <c:v>-1.82717</c:v>
                </c:pt>
                <c:pt idx="4928">
                  <c:v>-1.13819</c:v>
                </c:pt>
                <c:pt idx="4929">
                  <c:v>-0.49298500000000001</c:v>
                </c:pt>
                <c:pt idx="4930">
                  <c:v>-0.981881</c:v>
                </c:pt>
                <c:pt idx="4931">
                  <c:v>-0.36208699999999999</c:v>
                </c:pt>
                <c:pt idx="4932">
                  <c:v>-4.2299999999999998E-4</c:v>
                </c:pt>
                <c:pt idx="4933">
                  <c:v>-0.72400900000000001</c:v>
                </c:pt>
                <c:pt idx="4934">
                  <c:v>-1.22112</c:v>
                </c:pt>
                <c:pt idx="4935">
                  <c:v>-1.2871600000000001</c:v>
                </c:pt>
                <c:pt idx="4936">
                  <c:v>-1.60215</c:v>
                </c:pt>
                <c:pt idx="4937">
                  <c:v>-1.47502</c:v>
                </c:pt>
                <c:pt idx="4938">
                  <c:v>-1.0156099999999999</c:v>
                </c:pt>
                <c:pt idx="4939">
                  <c:v>-0.40131600000000001</c:v>
                </c:pt>
                <c:pt idx="4940">
                  <c:v>-0.755324</c:v>
                </c:pt>
                <c:pt idx="4941">
                  <c:v>-0.30220599999999997</c:v>
                </c:pt>
                <c:pt idx="4942">
                  <c:v>-0.57881400000000005</c:v>
                </c:pt>
                <c:pt idx="4943">
                  <c:v>-0.35552299999999998</c:v>
                </c:pt>
                <c:pt idx="4944">
                  <c:v>-0.755324</c:v>
                </c:pt>
                <c:pt idx="4945">
                  <c:v>-1.1926300000000001</c:v>
                </c:pt>
                <c:pt idx="4946">
                  <c:v>-0.71035800000000004</c:v>
                </c:pt>
                <c:pt idx="4947">
                  <c:v>-0.54461099999999996</c:v>
                </c:pt>
                <c:pt idx="4948">
                  <c:v>-0.58253900000000003</c:v>
                </c:pt>
                <c:pt idx="4949">
                  <c:v>-0.85477999999999998</c:v>
                </c:pt>
                <c:pt idx="4950">
                  <c:v>-1.60215</c:v>
                </c:pt>
                <c:pt idx="4951">
                  <c:v>-1.4070499999999999</c:v>
                </c:pt>
                <c:pt idx="4952">
                  <c:v>-1.4456199999999999</c:v>
                </c:pt>
                <c:pt idx="4953">
                  <c:v>-1.27579</c:v>
                </c:pt>
                <c:pt idx="4954">
                  <c:v>-1.64344</c:v>
                </c:pt>
                <c:pt idx="4955">
                  <c:v>-0.40292099999999997</c:v>
                </c:pt>
                <c:pt idx="4956">
                  <c:v>-1.10324</c:v>
                </c:pt>
                <c:pt idx="4957">
                  <c:v>-1.1299600000000001</c:v>
                </c:pt>
                <c:pt idx="4958">
                  <c:v>-1.81338</c:v>
                </c:pt>
                <c:pt idx="4959">
                  <c:v>-1.0156099999999999</c:v>
                </c:pt>
                <c:pt idx="4960">
                  <c:v>-1.22112</c:v>
                </c:pt>
                <c:pt idx="4961">
                  <c:v>-1.54034</c:v>
                </c:pt>
                <c:pt idx="4962">
                  <c:v>-1.9563900000000001</c:v>
                </c:pt>
                <c:pt idx="4963">
                  <c:v>-0.755324</c:v>
                </c:pt>
                <c:pt idx="4964">
                  <c:v>-0.794431</c:v>
                </c:pt>
                <c:pt idx="4965">
                  <c:v>-2.2703199999999999</c:v>
                </c:pt>
                <c:pt idx="4966">
                  <c:v>-1.29278</c:v>
                </c:pt>
                <c:pt idx="4967">
                  <c:v>-0.40131600000000001</c:v>
                </c:pt>
                <c:pt idx="4968">
                  <c:v>-1.18496</c:v>
                </c:pt>
                <c:pt idx="4969">
                  <c:v>-0.83775200000000005</c:v>
                </c:pt>
                <c:pt idx="4970">
                  <c:v>-0.72375400000000001</c:v>
                </c:pt>
                <c:pt idx="4971">
                  <c:v>-0.94625800000000004</c:v>
                </c:pt>
                <c:pt idx="4972">
                  <c:v>-1.3549800000000001</c:v>
                </c:pt>
                <c:pt idx="4973">
                  <c:v>-0.81710499999999997</c:v>
                </c:pt>
                <c:pt idx="4974">
                  <c:v>-1.40161</c:v>
                </c:pt>
                <c:pt idx="4975">
                  <c:v>-0.44525599999999999</c:v>
                </c:pt>
                <c:pt idx="4976">
                  <c:v>-1.85775</c:v>
                </c:pt>
                <c:pt idx="4977">
                  <c:v>-1.14096</c:v>
                </c:pt>
                <c:pt idx="4978">
                  <c:v>-1.85775</c:v>
                </c:pt>
                <c:pt idx="4979">
                  <c:v>-2.2703199999999999</c:v>
                </c:pt>
                <c:pt idx="4980">
                  <c:v>-1.2334799999999999</c:v>
                </c:pt>
                <c:pt idx="4981">
                  <c:v>-2.36483</c:v>
                </c:pt>
                <c:pt idx="4982">
                  <c:v>-0.86575899999999995</c:v>
                </c:pt>
                <c:pt idx="4983">
                  <c:v>-1.7758499999999999</c:v>
                </c:pt>
                <c:pt idx="4984">
                  <c:v>-1.4544600000000001</c:v>
                </c:pt>
                <c:pt idx="4985">
                  <c:v>-0.78895300000000002</c:v>
                </c:pt>
                <c:pt idx="4986">
                  <c:v>-0.78895300000000002</c:v>
                </c:pt>
                <c:pt idx="4987">
                  <c:v>-0.37209700000000001</c:v>
                </c:pt>
                <c:pt idx="4988">
                  <c:v>-1.99515</c:v>
                </c:pt>
                <c:pt idx="4989">
                  <c:v>-0.44525599999999999</c:v>
                </c:pt>
                <c:pt idx="4990">
                  <c:v>-0.59206499999999995</c:v>
                </c:pt>
                <c:pt idx="4991">
                  <c:v>-1.0874999999999999</c:v>
                </c:pt>
                <c:pt idx="4992">
                  <c:v>-0.86575899999999995</c:v>
                </c:pt>
                <c:pt idx="4993">
                  <c:v>-1.4825999999999999</c:v>
                </c:pt>
                <c:pt idx="4994">
                  <c:v>-1.33125</c:v>
                </c:pt>
                <c:pt idx="4995">
                  <c:v>-1.30491</c:v>
                </c:pt>
                <c:pt idx="4996">
                  <c:v>-1.3476900000000001</c:v>
                </c:pt>
                <c:pt idx="4997">
                  <c:v>0.153</c:v>
                </c:pt>
                <c:pt idx="4998">
                  <c:v>-0.56064000000000003</c:v>
                </c:pt>
                <c:pt idx="4999">
                  <c:v>-0.25068000000000001</c:v>
                </c:pt>
                <c:pt idx="5000">
                  <c:v>-0.75021599999999999</c:v>
                </c:pt>
                <c:pt idx="5001">
                  <c:v>0.153</c:v>
                </c:pt>
                <c:pt idx="5002">
                  <c:v>-1.2752699999999999</c:v>
                </c:pt>
                <c:pt idx="5003">
                  <c:v>-0.95895699999999995</c:v>
                </c:pt>
                <c:pt idx="5004">
                  <c:v>-1.3476900000000001</c:v>
                </c:pt>
                <c:pt idx="5005">
                  <c:v>-0.47984700000000002</c:v>
                </c:pt>
                <c:pt idx="5006">
                  <c:v>-0.41898999999999997</c:v>
                </c:pt>
                <c:pt idx="5007">
                  <c:v>-0.84519299999999997</c:v>
                </c:pt>
                <c:pt idx="5008">
                  <c:v>-0.43395499999999998</c:v>
                </c:pt>
                <c:pt idx="5009">
                  <c:v>-0.66838500000000001</c:v>
                </c:pt>
                <c:pt idx="5010">
                  <c:v>-0.59040400000000004</c:v>
                </c:pt>
                <c:pt idx="5011">
                  <c:v>-0.75021599999999999</c:v>
                </c:pt>
                <c:pt idx="5012">
                  <c:v>-0.65503299999999998</c:v>
                </c:pt>
                <c:pt idx="5013">
                  <c:v>-1.0536700000000001</c:v>
                </c:pt>
                <c:pt idx="5014">
                  <c:v>-1.26532</c:v>
                </c:pt>
                <c:pt idx="5015">
                  <c:v>-0.96951699999999996</c:v>
                </c:pt>
                <c:pt idx="5016">
                  <c:v>-0.55315700000000001</c:v>
                </c:pt>
                <c:pt idx="5017">
                  <c:v>0.47917100000000001</c:v>
                </c:pt>
                <c:pt idx="5018">
                  <c:v>-0.34471200000000002</c:v>
                </c:pt>
                <c:pt idx="5019">
                  <c:v>-0.38492900000000002</c:v>
                </c:pt>
                <c:pt idx="5020">
                  <c:v>-1.5348599999999999</c:v>
                </c:pt>
                <c:pt idx="5021">
                  <c:v>-0.99569099999999999</c:v>
                </c:pt>
                <c:pt idx="5022">
                  <c:v>0.127501</c:v>
                </c:pt>
                <c:pt idx="5023">
                  <c:v>-0.27826200000000001</c:v>
                </c:pt>
                <c:pt idx="5024">
                  <c:v>-0.112071</c:v>
                </c:pt>
                <c:pt idx="5025">
                  <c:v>-0.63719599999999998</c:v>
                </c:pt>
                <c:pt idx="5026">
                  <c:v>-0.86622699999999997</c:v>
                </c:pt>
                <c:pt idx="5027">
                  <c:v>-0.37411699999999998</c:v>
                </c:pt>
                <c:pt idx="5028">
                  <c:v>-0.134218</c:v>
                </c:pt>
                <c:pt idx="5029">
                  <c:v>-0.86622699999999997</c:v>
                </c:pt>
                <c:pt idx="5030">
                  <c:v>0.10165399999999999</c:v>
                </c:pt>
                <c:pt idx="5031">
                  <c:v>-0.90340699999999996</c:v>
                </c:pt>
                <c:pt idx="5032">
                  <c:v>-1.068E-2</c:v>
                </c:pt>
                <c:pt idx="5033">
                  <c:v>-5.3786E-2</c:v>
                </c:pt>
                <c:pt idx="5034">
                  <c:v>-0.14666599999999999</c:v>
                </c:pt>
                <c:pt idx="5035">
                  <c:v>-0.134218</c:v>
                </c:pt>
                <c:pt idx="5036">
                  <c:v>-1.47472</c:v>
                </c:pt>
                <c:pt idx="5037">
                  <c:v>-0.45735500000000001</c:v>
                </c:pt>
                <c:pt idx="5038">
                  <c:v>-1.3086100000000001</c:v>
                </c:pt>
                <c:pt idx="5039">
                  <c:v>-1.1726700000000001</c:v>
                </c:pt>
                <c:pt idx="5040">
                  <c:v>-0.33004499999999998</c:v>
                </c:pt>
                <c:pt idx="5041">
                  <c:v>-0.73214000000000001</c:v>
                </c:pt>
                <c:pt idx="5042">
                  <c:v>-0.12386999999999999</c:v>
                </c:pt>
                <c:pt idx="5043">
                  <c:v>-0.78495099999999995</c:v>
                </c:pt>
                <c:pt idx="5044">
                  <c:v>-1.17906</c:v>
                </c:pt>
                <c:pt idx="5045">
                  <c:v>-0.504938</c:v>
                </c:pt>
                <c:pt idx="5046">
                  <c:v>-1.62565</c:v>
                </c:pt>
                <c:pt idx="5047">
                  <c:v>-0.61832699999999996</c:v>
                </c:pt>
                <c:pt idx="5048">
                  <c:v>-0.29539300000000002</c:v>
                </c:pt>
                <c:pt idx="5049">
                  <c:v>-0.97025899999999998</c:v>
                </c:pt>
                <c:pt idx="5050">
                  <c:v>-0.19087200000000001</c:v>
                </c:pt>
                <c:pt idx="5051">
                  <c:v>-1.1340399999999999</c:v>
                </c:pt>
                <c:pt idx="5052">
                  <c:v>-0.43887700000000002</c:v>
                </c:pt>
                <c:pt idx="5053">
                  <c:v>-0.37970199999999998</c:v>
                </c:pt>
                <c:pt idx="5054">
                  <c:v>0.63514999999999999</c:v>
                </c:pt>
                <c:pt idx="5055">
                  <c:v>-0.61163000000000001</c:v>
                </c:pt>
                <c:pt idx="5056">
                  <c:v>-1.00844</c:v>
                </c:pt>
                <c:pt idx="5057">
                  <c:v>-0.25506499999999999</c:v>
                </c:pt>
                <c:pt idx="5058">
                  <c:v>-0.79360299999999995</c:v>
                </c:pt>
                <c:pt idx="5059">
                  <c:v>0.24193200000000001</c:v>
                </c:pt>
                <c:pt idx="5060">
                  <c:v>0.53353399999999995</c:v>
                </c:pt>
                <c:pt idx="5061">
                  <c:v>-0.27298800000000001</c:v>
                </c:pt>
                <c:pt idx="5062">
                  <c:v>0.63514999999999999</c:v>
                </c:pt>
                <c:pt idx="5063">
                  <c:v>0.16342899999999999</c:v>
                </c:pt>
                <c:pt idx="5064">
                  <c:v>-0.25956400000000002</c:v>
                </c:pt>
                <c:pt idx="5065">
                  <c:v>0.53353399999999995</c:v>
                </c:pt>
                <c:pt idx="5066">
                  <c:v>-0.83981300000000003</c:v>
                </c:pt>
                <c:pt idx="5067">
                  <c:v>-9.6079999999999999E-2</c:v>
                </c:pt>
                <c:pt idx="5068">
                  <c:v>-0.33379700000000001</c:v>
                </c:pt>
                <c:pt idx="5069">
                  <c:v>0.59422799999999998</c:v>
                </c:pt>
                <c:pt idx="5070">
                  <c:v>0.20757600000000001</c:v>
                </c:pt>
                <c:pt idx="5071">
                  <c:v>0.57437700000000003</c:v>
                </c:pt>
                <c:pt idx="5072">
                  <c:v>0.59422799999999998</c:v>
                </c:pt>
                <c:pt idx="5073">
                  <c:v>-1.1825000000000001</c:v>
                </c:pt>
                <c:pt idx="5074">
                  <c:v>0.43863999999999997</c:v>
                </c:pt>
                <c:pt idx="5075">
                  <c:v>0.124921</c:v>
                </c:pt>
                <c:pt idx="5076">
                  <c:v>0.37727899999999998</c:v>
                </c:pt>
                <c:pt idx="5077">
                  <c:v>0.62534000000000001</c:v>
                </c:pt>
                <c:pt idx="5078">
                  <c:v>0.41692299999999999</c:v>
                </c:pt>
                <c:pt idx="5079">
                  <c:v>-0.303122</c:v>
                </c:pt>
                <c:pt idx="5080">
                  <c:v>-0.219861</c:v>
                </c:pt>
                <c:pt idx="5081">
                  <c:v>0.55510099999999996</c:v>
                </c:pt>
                <c:pt idx="5082">
                  <c:v>0.72309500000000004</c:v>
                </c:pt>
                <c:pt idx="5083">
                  <c:v>-0.64707000000000003</c:v>
                </c:pt>
                <c:pt idx="5084">
                  <c:v>7.3899999999999993E-2</c:v>
                </c:pt>
                <c:pt idx="5085">
                  <c:v>0.45536799999999999</c:v>
                </c:pt>
                <c:pt idx="5086">
                  <c:v>-0.113469</c:v>
                </c:pt>
                <c:pt idx="5087">
                  <c:v>-0.19545899999999999</c:v>
                </c:pt>
                <c:pt idx="5088">
                  <c:v>0.57437700000000003</c:v>
                </c:pt>
                <c:pt idx="5089">
                  <c:v>-0.42082199999999997</c:v>
                </c:pt>
                <c:pt idx="5090">
                  <c:v>1.33443</c:v>
                </c:pt>
                <c:pt idx="5091">
                  <c:v>-2.3564000000000002E-2</c:v>
                </c:pt>
                <c:pt idx="5092">
                  <c:v>7.3899999999999993E-2</c:v>
                </c:pt>
                <c:pt idx="5093">
                  <c:v>0.42674499999999999</c:v>
                </c:pt>
                <c:pt idx="5094">
                  <c:v>0.70776099999999997</c:v>
                </c:pt>
                <c:pt idx="5095">
                  <c:v>0.495666</c:v>
                </c:pt>
                <c:pt idx="5096">
                  <c:v>0.74071900000000002</c:v>
                </c:pt>
                <c:pt idx="5097">
                  <c:v>0.44814599999999999</c:v>
                </c:pt>
                <c:pt idx="5098">
                  <c:v>0.522455</c:v>
                </c:pt>
                <c:pt idx="5099">
                  <c:v>0.172457</c:v>
                </c:pt>
                <c:pt idx="5100">
                  <c:v>-1.1825000000000001</c:v>
                </c:pt>
                <c:pt idx="5101">
                  <c:v>-0.64707000000000003</c:v>
                </c:pt>
                <c:pt idx="5102">
                  <c:v>0.41692299999999999</c:v>
                </c:pt>
                <c:pt idx="5103">
                  <c:v>-0.190025</c:v>
                </c:pt>
                <c:pt idx="5104">
                  <c:v>0.26978200000000002</c:v>
                </c:pt>
                <c:pt idx="5105">
                  <c:v>0.27015</c:v>
                </c:pt>
                <c:pt idx="5106">
                  <c:v>-0.31409100000000001</c:v>
                </c:pt>
                <c:pt idx="5107">
                  <c:v>-0.37528499999999998</c:v>
                </c:pt>
                <c:pt idx="5108">
                  <c:v>2.5423999999999999E-2</c:v>
                </c:pt>
                <c:pt idx="5109">
                  <c:v>0.68931799999999999</c:v>
                </c:pt>
                <c:pt idx="5110">
                  <c:v>0.51306499999999999</c:v>
                </c:pt>
                <c:pt idx="5111">
                  <c:v>-4.4611999999999999E-2</c:v>
                </c:pt>
                <c:pt idx="5112">
                  <c:v>-1.0845499999999999</c:v>
                </c:pt>
                <c:pt idx="5113">
                  <c:v>-0.11955300000000001</c:v>
                </c:pt>
                <c:pt idx="5114">
                  <c:v>0.27015</c:v>
                </c:pt>
                <c:pt idx="5115">
                  <c:v>0.34998699999999999</c:v>
                </c:pt>
                <c:pt idx="5116">
                  <c:v>0.34998699999999999</c:v>
                </c:pt>
                <c:pt idx="5117">
                  <c:v>0.26973399999999997</c:v>
                </c:pt>
                <c:pt idx="5118">
                  <c:v>0.31807099999999999</c:v>
                </c:pt>
                <c:pt idx="5119">
                  <c:v>-0.31409100000000001</c:v>
                </c:pt>
                <c:pt idx="5120">
                  <c:v>-1.0845499999999999</c:v>
                </c:pt>
                <c:pt idx="5121">
                  <c:v>-0.31409100000000001</c:v>
                </c:pt>
                <c:pt idx="5122">
                  <c:v>-0.20318</c:v>
                </c:pt>
                <c:pt idx="5123">
                  <c:v>-0.68230800000000003</c:v>
                </c:pt>
                <c:pt idx="5124">
                  <c:v>-0.72226000000000001</c:v>
                </c:pt>
                <c:pt idx="5125">
                  <c:v>-0.45489499999999999</c:v>
                </c:pt>
                <c:pt idx="5126">
                  <c:v>-0.24818599999999999</c:v>
                </c:pt>
                <c:pt idx="5127">
                  <c:v>-0.80336399999999997</c:v>
                </c:pt>
                <c:pt idx="5128">
                  <c:v>-6.2086000000000002E-2</c:v>
                </c:pt>
                <c:pt idx="5129">
                  <c:v>-0.66226399999999996</c:v>
                </c:pt>
                <c:pt idx="5130">
                  <c:v>-0.77899200000000002</c:v>
                </c:pt>
                <c:pt idx="5131">
                  <c:v>-1.4961</c:v>
                </c:pt>
                <c:pt idx="5132">
                  <c:v>-0.79835999999999996</c:v>
                </c:pt>
                <c:pt idx="5133">
                  <c:v>-0.188246</c:v>
                </c:pt>
                <c:pt idx="5134">
                  <c:v>-0.44387599999999999</c:v>
                </c:pt>
                <c:pt idx="5135">
                  <c:v>-0.427705</c:v>
                </c:pt>
                <c:pt idx="5136">
                  <c:v>-0.262741</c:v>
                </c:pt>
                <c:pt idx="5137">
                  <c:v>-0.84282299999999999</c:v>
                </c:pt>
                <c:pt idx="5138">
                  <c:v>-0.262741</c:v>
                </c:pt>
                <c:pt idx="5139">
                  <c:v>-0.188246</c:v>
                </c:pt>
                <c:pt idx="5140">
                  <c:v>-0.60680800000000001</c:v>
                </c:pt>
                <c:pt idx="5141">
                  <c:v>-0.18998699999999999</c:v>
                </c:pt>
                <c:pt idx="5142">
                  <c:v>-1.0322800000000001</c:v>
                </c:pt>
                <c:pt idx="5143">
                  <c:v>-0.30203000000000002</c:v>
                </c:pt>
                <c:pt idx="5144">
                  <c:v>-0.59072800000000003</c:v>
                </c:pt>
                <c:pt idx="5145">
                  <c:v>-1.16073</c:v>
                </c:pt>
                <c:pt idx="5146">
                  <c:v>-0.60899700000000001</c:v>
                </c:pt>
                <c:pt idx="5147">
                  <c:v>0.16366600000000001</c:v>
                </c:pt>
                <c:pt idx="5148">
                  <c:v>-0.3896</c:v>
                </c:pt>
                <c:pt idx="5149">
                  <c:v>-0.38271300000000003</c:v>
                </c:pt>
                <c:pt idx="5150">
                  <c:v>-0.64196699999999995</c:v>
                </c:pt>
                <c:pt idx="5151">
                  <c:v>-0.60899700000000001</c:v>
                </c:pt>
                <c:pt idx="5152">
                  <c:v>-0.61962899999999999</c:v>
                </c:pt>
                <c:pt idx="5153">
                  <c:v>-0.25214500000000001</c:v>
                </c:pt>
                <c:pt idx="5154">
                  <c:v>-1.16073</c:v>
                </c:pt>
                <c:pt idx="5155">
                  <c:v>-0.26807999999999998</c:v>
                </c:pt>
                <c:pt idx="5156">
                  <c:v>-0.49884099999999998</c:v>
                </c:pt>
                <c:pt idx="5157">
                  <c:v>-0.23298199999999999</c:v>
                </c:pt>
                <c:pt idx="5158">
                  <c:v>-0.32374000000000003</c:v>
                </c:pt>
                <c:pt idx="5159">
                  <c:v>-0.37952900000000001</c:v>
                </c:pt>
                <c:pt idx="5160">
                  <c:v>-0.89666900000000005</c:v>
                </c:pt>
                <c:pt idx="5161">
                  <c:v>-0.38271300000000003</c:v>
                </c:pt>
                <c:pt idx="5162">
                  <c:v>-0.49884099999999998</c:v>
                </c:pt>
                <c:pt idx="5163">
                  <c:v>-0.56673099999999998</c:v>
                </c:pt>
                <c:pt idx="5164">
                  <c:v>-0.335949</c:v>
                </c:pt>
                <c:pt idx="5165">
                  <c:v>-0.42541000000000001</c:v>
                </c:pt>
                <c:pt idx="5166">
                  <c:v>-0.57220400000000005</c:v>
                </c:pt>
                <c:pt idx="5167">
                  <c:v>-0.54016200000000003</c:v>
                </c:pt>
                <c:pt idx="5168">
                  <c:v>-0.56804600000000005</c:v>
                </c:pt>
                <c:pt idx="5169">
                  <c:v>-0.64196699999999995</c:v>
                </c:pt>
                <c:pt idx="5170">
                  <c:v>-1.16073</c:v>
                </c:pt>
                <c:pt idx="5171">
                  <c:v>-0.33242300000000002</c:v>
                </c:pt>
                <c:pt idx="5172">
                  <c:v>-0.43994800000000001</c:v>
                </c:pt>
                <c:pt idx="5173">
                  <c:v>-1.1707E-2</c:v>
                </c:pt>
                <c:pt idx="5174">
                  <c:v>-1.1707E-2</c:v>
                </c:pt>
                <c:pt idx="5175">
                  <c:v>0.59263100000000002</c:v>
                </c:pt>
                <c:pt idx="5176">
                  <c:v>0.43557499999999999</c:v>
                </c:pt>
                <c:pt idx="5177">
                  <c:v>0.50853700000000002</c:v>
                </c:pt>
                <c:pt idx="5178">
                  <c:v>0.131688</c:v>
                </c:pt>
                <c:pt idx="5179">
                  <c:v>9.3314999999999995E-2</c:v>
                </c:pt>
                <c:pt idx="5180">
                  <c:v>0.59453800000000001</c:v>
                </c:pt>
                <c:pt idx="5181">
                  <c:v>-0.36890099999999998</c:v>
                </c:pt>
                <c:pt idx="5182">
                  <c:v>0.17039499999999999</c:v>
                </c:pt>
                <c:pt idx="5183">
                  <c:v>0.28509000000000001</c:v>
                </c:pt>
                <c:pt idx="5184">
                  <c:v>-0.496064</c:v>
                </c:pt>
                <c:pt idx="5185">
                  <c:v>-2.3885E-2</c:v>
                </c:pt>
                <c:pt idx="5186">
                  <c:v>0.25095400000000001</c:v>
                </c:pt>
                <c:pt idx="5187">
                  <c:v>0.20341699999999999</c:v>
                </c:pt>
                <c:pt idx="5188">
                  <c:v>-0.45013300000000001</c:v>
                </c:pt>
                <c:pt idx="5189">
                  <c:v>3.986E-2</c:v>
                </c:pt>
                <c:pt idx="5190">
                  <c:v>0.50853700000000002</c:v>
                </c:pt>
                <c:pt idx="5191">
                  <c:v>0.718611</c:v>
                </c:pt>
                <c:pt idx="5192">
                  <c:v>0.48806300000000002</c:v>
                </c:pt>
                <c:pt idx="5193">
                  <c:v>0.37228</c:v>
                </c:pt>
                <c:pt idx="5194">
                  <c:v>0.84701199999999999</c:v>
                </c:pt>
                <c:pt idx="5195">
                  <c:v>3.986E-2</c:v>
                </c:pt>
                <c:pt idx="5196">
                  <c:v>-1.4721E-2</c:v>
                </c:pt>
                <c:pt idx="5197">
                  <c:v>-0.45013300000000001</c:v>
                </c:pt>
                <c:pt idx="5198">
                  <c:v>6.2427000000000003E-2</c:v>
                </c:pt>
                <c:pt idx="5199">
                  <c:v>1.18737</c:v>
                </c:pt>
                <c:pt idx="5200">
                  <c:v>0.38693499999999997</c:v>
                </c:pt>
                <c:pt idx="5201">
                  <c:v>0.66520699999999999</c:v>
                </c:pt>
                <c:pt idx="5202">
                  <c:v>1.18737</c:v>
                </c:pt>
                <c:pt idx="5203">
                  <c:v>0.52688800000000002</c:v>
                </c:pt>
                <c:pt idx="5204">
                  <c:v>0.52688800000000002</c:v>
                </c:pt>
                <c:pt idx="5205">
                  <c:v>0.87402199999999997</c:v>
                </c:pt>
                <c:pt idx="5206">
                  <c:v>0.760019</c:v>
                </c:pt>
                <c:pt idx="5207">
                  <c:v>0.94195799999999996</c:v>
                </c:pt>
                <c:pt idx="5208">
                  <c:v>-9.6162999999999998E-2</c:v>
                </c:pt>
                <c:pt idx="5209">
                  <c:v>4.3150000000000001E-2</c:v>
                </c:pt>
                <c:pt idx="5210">
                  <c:v>-0.66405700000000001</c:v>
                </c:pt>
                <c:pt idx="5211">
                  <c:v>6.9338999999999998E-2</c:v>
                </c:pt>
                <c:pt idx="5212">
                  <c:v>-0.73863699999999999</c:v>
                </c:pt>
                <c:pt idx="5213">
                  <c:v>-0.287748</c:v>
                </c:pt>
                <c:pt idx="5214">
                  <c:v>-0.91270099999999998</c:v>
                </c:pt>
                <c:pt idx="5215">
                  <c:v>0.31959500000000002</c:v>
                </c:pt>
                <c:pt idx="5216">
                  <c:v>0.15782599999999999</c:v>
                </c:pt>
                <c:pt idx="5217">
                  <c:v>0.53111299999999995</c:v>
                </c:pt>
                <c:pt idx="5218">
                  <c:v>0.55304900000000001</c:v>
                </c:pt>
                <c:pt idx="5219">
                  <c:v>-0.70882599999999996</c:v>
                </c:pt>
                <c:pt idx="5220">
                  <c:v>-0.73863699999999999</c:v>
                </c:pt>
                <c:pt idx="5221">
                  <c:v>-1.2101599999999999</c:v>
                </c:pt>
                <c:pt idx="5222">
                  <c:v>-0.93936600000000003</c:v>
                </c:pt>
                <c:pt idx="5223">
                  <c:v>-0.71119699999999997</c:v>
                </c:pt>
                <c:pt idx="5224">
                  <c:v>0.55304900000000001</c:v>
                </c:pt>
                <c:pt idx="5225">
                  <c:v>-0.88297999999999999</c:v>
                </c:pt>
                <c:pt idx="5226">
                  <c:v>-2.1419800000000002</c:v>
                </c:pt>
                <c:pt idx="5227">
                  <c:v>-0.63993900000000004</c:v>
                </c:pt>
                <c:pt idx="5228">
                  <c:v>-0.63993900000000004</c:v>
                </c:pt>
                <c:pt idx="5229">
                  <c:v>0.24756500000000001</c:v>
                </c:pt>
                <c:pt idx="5230">
                  <c:v>-0.64201600000000003</c:v>
                </c:pt>
                <c:pt idx="5231">
                  <c:v>-0.71820300000000004</c:v>
                </c:pt>
                <c:pt idx="5232">
                  <c:v>1.2342000000000001E-2</c:v>
                </c:pt>
                <c:pt idx="5233">
                  <c:v>-0.63993900000000004</c:v>
                </c:pt>
                <c:pt idx="5234">
                  <c:v>-2.4655499999999999</c:v>
                </c:pt>
                <c:pt idx="5235">
                  <c:v>-0.39565699999999998</c:v>
                </c:pt>
                <c:pt idx="5236">
                  <c:v>-0.92078800000000005</c:v>
                </c:pt>
                <c:pt idx="5237">
                  <c:v>-1.56053</c:v>
                </c:pt>
                <c:pt idx="5238">
                  <c:v>-2.1419800000000002</c:v>
                </c:pt>
                <c:pt idx="5239">
                  <c:v>-0.63993900000000004</c:v>
                </c:pt>
                <c:pt idx="5240">
                  <c:v>-0.88297999999999999</c:v>
                </c:pt>
                <c:pt idx="5241">
                  <c:v>-2.35886</c:v>
                </c:pt>
                <c:pt idx="5242">
                  <c:v>-1.7596799999999999</c:v>
                </c:pt>
                <c:pt idx="5243">
                  <c:v>-2.1419800000000002</c:v>
                </c:pt>
                <c:pt idx="5244">
                  <c:v>-2.1419800000000002</c:v>
                </c:pt>
                <c:pt idx="5245">
                  <c:v>-2.06134</c:v>
                </c:pt>
                <c:pt idx="5246">
                  <c:v>0.48315000000000002</c:v>
                </c:pt>
                <c:pt idx="5247">
                  <c:v>-1.8457399999999999</c:v>
                </c:pt>
                <c:pt idx="5248">
                  <c:v>-2.4655499999999999</c:v>
                </c:pt>
                <c:pt idx="5249">
                  <c:v>-0.96183300000000005</c:v>
                </c:pt>
                <c:pt idx="5250">
                  <c:v>-1.2767200000000001</c:v>
                </c:pt>
                <c:pt idx="5251">
                  <c:v>-1.6894199999999999</c:v>
                </c:pt>
                <c:pt idx="5252">
                  <c:v>-0.15209700000000001</c:v>
                </c:pt>
                <c:pt idx="5253">
                  <c:v>-1.71661</c:v>
                </c:pt>
                <c:pt idx="5254">
                  <c:v>0.29888300000000001</c:v>
                </c:pt>
                <c:pt idx="5255">
                  <c:v>-0.85089300000000001</c:v>
                </c:pt>
                <c:pt idx="5256">
                  <c:v>-2.4810699999999999</c:v>
                </c:pt>
                <c:pt idx="5257">
                  <c:v>-1.04139</c:v>
                </c:pt>
                <c:pt idx="5258">
                  <c:v>-2.4810699999999999</c:v>
                </c:pt>
                <c:pt idx="5259">
                  <c:v>0.29888300000000001</c:v>
                </c:pt>
                <c:pt idx="5260">
                  <c:v>-0.45234000000000002</c:v>
                </c:pt>
                <c:pt idx="5261">
                  <c:v>-0.75282700000000002</c:v>
                </c:pt>
                <c:pt idx="5262">
                  <c:v>-1.22051</c:v>
                </c:pt>
                <c:pt idx="5263">
                  <c:v>-1.71661</c:v>
                </c:pt>
                <c:pt idx="5264">
                  <c:v>-1.4979100000000001</c:v>
                </c:pt>
                <c:pt idx="5265">
                  <c:v>-0.98078600000000005</c:v>
                </c:pt>
                <c:pt idx="5266">
                  <c:v>-0.79969999999999997</c:v>
                </c:pt>
                <c:pt idx="5267">
                  <c:v>0.21328900000000001</c:v>
                </c:pt>
                <c:pt idx="5268">
                  <c:v>-1.9620500000000001</c:v>
                </c:pt>
                <c:pt idx="5269">
                  <c:v>-1.7845899999999999</c:v>
                </c:pt>
                <c:pt idx="5270">
                  <c:v>-1.0609999999999999</c:v>
                </c:pt>
                <c:pt idx="5271">
                  <c:v>-1.0100100000000001</c:v>
                </c:pt>
                <c:pt idx="5272">
                  <c:v>-1.5224500000000001</c:v>
                </c:pt>
                <c:pt idx="5273">
                  <c:v>-2.0642499999999999</c:v>
                </c:pt>
                <c:pt idx="5274">
                  <c:v>-1.0511999999999999</c:v>
                </c:pt>
                <c:pt idx="5275">
                  <c:v>-3.3134999999999998E-2</c:v>
                </c:pt>
                <c:pt idx="5276">
                  <c:v>-0.15209700000000001</c:v>
                </c:pt>
                <c:pt idx="5277">
                  <c:v>-1.0165999999999999</c:v>
                </c:pt>
                <c:pt idx="5278">
                  <c:v>-2.08934</c:v>
                </c:pt>
                <c:pt idx="5279">
                  <c:v>-1.7571000000000001</c:v>
                </c:pt>
                <c:pt idx="5280">
                  <c:v>-1.34093</c:v>
                </c:pt>
                <c:pt idx="5281">
                  <c:v>-0.76861500000000005</c:v>
                </c:pt>
                <c:pt idx="5282">
                  <c:v>-1.0898300000000001</c:v>
                </c:pt>
                <c:pt idx="5283">
                  <c:v>-0.77987200000000001</c:v>
                </c:pt>
                <c:pt idx="5284">
                  <c:v>-0.79969999999999997</c:v>
                </c:pt>
                <c:pt idx="5285">
                  <c:v>-0.51123099999999999</c:v>
                </c:pt>
                <c:pt idx="5286">
                  <c:v>-1.32216</c:v>
                </c:pt>
                <c:pt idx="5287">
                  <c:v>0.55254700000000001</c:v>
                </c:pt>
                <c:pt idx="5288">
                  <c:v>-0.91816600000000004</c:v>
                </c:pt>
                <c:pt idx="5289">
                  <c:v>-0.28567999999999999</c:v>
                </c:pt>
                <c:pt idx="5290">
                  <c:v>-0.77032800000000001</c:v>
                </c:pt>
                <c:pt idx="5291">
                  <c:v>-1.8889499999999999</c:v>
                </c:pt>
                <c:pt idx="5292">
                  <c:v>-1.2661</c:v>
                </c:pt>
                <c:pt idx="5293">
                  <c:v>-0.99983699999999998</c:v>
                </c:pt>
                <c:pt idx="5294">
                  <c:v>-2.0402399999999998</c:v>
                </c:pt>
                <c:pt idx="5295">
                  <c:v>-0.57618499999999995</c:v>
                </c:pt>
                <c:pt idx="5296">
                  <c:v>-1.0497799999999999</c:v>
                </c:pt>
                <c:pt idx="5297">
                  <c:v>-1.81646</c:v>
                </c:pt>
                <c:pt idx="5298">
                  <c:v>-1.7231700000000001</c:v>
                </c:pt>
                <c:pt idx="5299">
                  <c:v>0.176481</c:v>
                </c:pt>
                <c:pt idx="5300">
                  <c:v>-0.758996</c:v>
                </c:pt>
                <c:pt idx="5301">
                  <c:v>0.41764299999999999</c:v>
                </c:pt>
                <c:pt idx="5302">
                  <c:v>-0.653088</c:v>
                </c:pt>
                <c:pt idx="5303">
                  <c:v>2.8210000000000002E-3</c:v>
                </c:pt>
                <c:pt idx="5304">
                  <c:v>-0.758996</c:v>
                </c:pt>
                <c:pt idx="5305">
                  <c:v>-0.66373499999999996</c:v>
                </c:pt>
                <c:pt idx="5306">
                  <c:v>-0.55195499999999997</c:v>
                </c:pt>
                <c:pt idx="5307">
                  <c:v>-1.8855599999999999</c:v>
                </c:pt>
                <c:pt idx="5308">
                  <c:v>-0.44515900000000003</c:v>
                </c:pt>
                <c:pt idx="5309">
                  <c:v>0.13494999999999999</c:v>
                </c:pt>
                <c:pt idx="5310">
                  <c:v>-0.88024100000000005</c:v>
                </c:pt>
                <c:pt idx="5311">
                  <c:v>-2.1822499999999998</c:v>
                </c:pt>
                <c:pt idx="5312">
                  <c:v>-0.30924299999999999</c:v>
                </c:pt>
                <c:pt idx="5313">
                  <c:v>0.19303300000000001</c:v>
                </c:pt>
                <c:pt idx="5314">
                  <c:v>-0.69859599999999999</c:v>
                </c:pt>
                <c:pt idx="5315">
                  <c:v>-1.81646</c:v>
                </c:pt>
                <c:pt idx="5316">
                  <c:v>-0.69859599999999999</c:v>
                </c:pt>
                <c:pt idx="5317">
                  <c:v>0.41764299999999999</c:v>
                </c:pt>
                <c:pt idx="5318">
                  <c:v>-1.0106900000000001</c:v>
                </c:pt>
                <c:pt idx="5319">
                  <c:v>-1.0648599999999999</c:v>
                </c:pt>
                <c:pt idx="5320">
                  <c:v>-0.56972100000000003</c:v>
                </c:pt>
                <c:pt idx="5321">
                  <c:v>0.14082600000000001</c:v>
                </c:pt>
                <c:pt idx="5322">
                  <c:v>-0.50162499999999999</c:v>
                </c:pt>
                <c:pt idx="5323">
                  <c:v>3.3969999999999998E-3</c:v>
                </c:pt>
                <c:pt idx="5324">
                  <c:v>0.83401999999999998</c:v>
                </c:pt>
                <c:pt idx="5325">
                  <c:v>-1.6176900000000001</c:v>
                </c:pt>
                <c:pt idx="5326">
                  <c:v>-1.3677900000000001</c:v>
                </c:pt>
                <c:pt idx="5327">
                  <c:v>0.34637200000000001</c:v>
                </c:pt>
                <c:pt idx="5328">
                  <c:v>-1.35863</c:v>
                </c:pt>
                <c:pt idx="5329">
                  <c:v>0.37223200000000001</c:v>
                </c:pt>
                <c:pt idx="5330">
                  <c:v>1.5762000000000002E-2</c:v>
                </c:pt>
                <c:pt idx="5331">
                  <c:v>-0.51299899999999998</c:v>
                </c:pt>
                <c:pt idx="5332">
                  <c:v>-0.75403200000000004</c:v>
                </c:pt>
                <c:pt idx="5333">
                  <c:v>-0.74228300000000003</c:v>
                </c:pt>
                <c:pt idx="5334">
                  <c:v>-2.02868</c:v>
                </c:pt>
                <c:pt idx="5335">
                  <c:v>-0.49453200000000003</c:v>
                </c:pt>
                <c:pt idx="5336">
                  <c:v>-1.1205099999999999</c:v>
                </c:pt>
                <c:pt idx="5337">
                  <c:v>-1.94739</c:v>
                </c:pt>
                <c:pt idx="5338">
                  <c:v>-0.653088</c:v>
                </c:pt>
                <c:pt idx="5339">
                  <c:v>-2.7776999999999998</c:v>
                </c:pt>
                <c:pt idx="5340">
                  <c:v>0.83401999999999998</c:v>
                </c:pt>
                <c:pt idx="5341">
                  <c:v>3.6901999999999997E-2</c:v>
                </c:pt>
                <c:pt idx="5342">
                  <c:v>0.31162800000000002</c:v>
                </c:pt>
                <c:pt idx="5343">
                  <c:v>-2.02868</c:v>
                </c:pt>
                <c:pt idx="5344">
                  <c:v>-0.75403200000000004</c:v>
                </c:pt>
                <c:pt idx="5345">
                  <c:v>-0.579986</c:v>
                </c:pt>
                <c:pt idx="5346">
                  <c:v>-0.75633499999999998</c:v>
                </c:pt>
                <c:pt idx="5347">
                  <c:v>-1.12757</c:v>
                </c:pt>
                <c:pt idx="5348">
                  <c:v>-1.52606</c:v>
                </c:pt>
                <c:pt idx="5349">
                  <c:v>-1.00135</c:v>
                </c:pt>
                <c:pt idx="5350">
                  <c:v>-0.57474700000000001</c:v>
                </c:pt>
                <c:pt idx="5351">
                  <c:v>-0.41689100000000001</c:v>
                </c:pt>
                <c:pt idx="5352">
                  <c:v>-0.66375200000000001</c:v>
                </c:pt>
                <c:pt idx="5353">
                  <c:v>-0.57731399999999999</c:v>
                </c:pt>
                <c:pt idx="5354">
                  <c:v>-1.92503</c:v>
                </c:pt>
                <c:pt idx="5355">
                  <c:v>-0.75895800000000002</c:v>
                </c:pt>
                <c:pt idx="5356">
                  <c:v>-1.40368</c:v>
                </c:pt>
                <c:pt idx="5357">
                  <c:v>-0.30790899999999999</c:v>
                </c:pt>
                <c:pt idx="5358">
                  <c:v>-0.53680099999999997</c:v>
                </c:pt>
                <c:pt idx="5359">
                  <c:v>-2.3572700000000002</c:v>
                </c:pt>
                <c:pt idx="5360">
                  <c:v>-2.4988199999999998</c:v>
                </c:pt>
                <c:pt idx="5361">
                  <c:v>-0.41689100000000001</c:v>
                </c:pt>
                <c:pt idx="5362">
                  <c:v>-1.1629700000000001</c:v>
                </c:pt>
                <c:pt idx="5363">
                  <c:v>-0.30790899999999999</c:v>
                </c:pt>
                <c:pt idx="5364">
                  <c:v>-0.57731399999999999</c:v>
                </c:pt>
                <c:pt idx="5365">
                  <c:v>-1.12757</c:v>
                </c:pt>
                <c:pt idx="5366">
                  <c:v>-1.40368</c:v>
                </c:pt>
                <c:pt idx="5367">
                  <c:v>-1.1564399999999999</c:v>
                </c:pt>
                <c:pt idx="5368">
                  <c:v>-1.5454300000000001</c:v>
                </c:pt>
                <c:pt idx="5369">
                  <c:v>-1.0311300000000001</c:v>
                </c:pt>
                <c:pt idx="5370">
                  <c:v>-0.69073499999999999</c:v>
                </c:pt>
                <c:pt idx="5371">
                  <c:v>1.1769799999999999</c:v>
                </c:pt>
                <c:pt idx="5372">
                  <c:v>-1.22732</c:v>
                </c:pt>
                <c:pt idx="5373">
                  <c:v>-0.66375200000000001</c:v>
                </c:pt>
                <c:pt idx="5374">
                  <c:v>-1.65493</c:v>
                </c:pt>
                <c:pt idx="5375">
                  <c:v>-2.1179999999999999</c:v>
                </c:pt>
                <c:pt idx="5376">
                  <c:v>0.75345600000000001</c:v>
                </c:pt>
                <c:pt idx="5377">
                  <c:v>-1.12757</c:v>
                </c:pt>
                <c:pt idx="5378">
                  <c:v>-1.1564399999999999</c:v>
                </c:pt>
                <c:pt idx="5379">
                  <c:v>-1.65493</c:v>
                </c:pt>
                <c:pt idx="5380">
                  <c:v>-0.30594199999999999</c:v>
                </c:pt>
                <c:pt idx="5381">
                  <c:v>-0.56042700000000001</c:v>
                </c:pt>
                <c:pt idx="5382">
                  <c:v>-0.66375200000000001</c:v>
                </c:pt>
                <c:pt idx="5383">
                  <c:v>-0.30594199999999999</c:v>
                </c:pt>
                <c:pt idx="5384">
                  <c:v>-0.76303799999999999</c:v>
                </c:pt>
                <c:pt idx="5385">
                  <c:v>-0.70118599999999998</c:v>
                </c:pt>
                <c:pt idx="5386">
                  <c:v>-1.1052599999999999</c:v>
                </c:pt>
                <c:pt idx="5387">
                  <c:v>-2.1183200000000002</c:v>
                </c:pt>
                <c:pt idx="5388">
                  <c:v>-0.52661800000000003</c:v>
                </c:pt>
                <c:pt idx="5389">
                  <c:v>-0.533717</c:v>
                </c:pt>
                <c:pt idx="5390">
                  <c:v>-1.71336</c:v>
                </c:pt>
                <c:pt idx="5391">
                  <c:v>-1.4369799999999999</c:v>
                </c:pt>
                <c:pt idx="5392">
                  <c:v>-1.63344</c:v>
                </c:pt>
                <c:pt idx="5393">
                  <c:v>-0.52661800000000003</c:v>
                </c:pt>
                <c:pt idx="5394">
                  <c:v>-1.8186800000000001</c:v>
                </c:pt>
                <c:pt idx="5395">
                  <c:v>-0.66516699999999995</c:v>
                </c:pt>
                <c:pt idx="5396">
                  <c:v>-1.8186800000000001</c:v>
                </c:pt>
                <c:pt idx="5397">
                  <c:v>-1.0724100000000001</c:v>
                </c:pt>
                <c:pt idx="5398">
                  <c:v>-0.64665300000000003</c:v>
                </c:pt>
                <c:pt idx="5399">
                  <c:v>-1.82806</c:v>
                </c:pt>
                <c:pt idx="5400">
                  <c:v>-2.1807300000000001</c:v>
                </c:pt>
                <c:pt idx="5401">
                  <c:v>-1.82806</c:v>
                </c:pt>
                <c:pt idx="5402">
                  <c:v>-2.2393900000000002</c:v>
                </c:pt>
                <c:pt idx="5403">
                  <c:v>-1.14951</c:v>
                </c:pt>
                <c:pt idx="5404">
                  <c:v>-2.05687</c:v>
                </c:pt>
                <c:pt idx="5405">
                  <c:v>-1.0724100000000001</c:v>
                </c:pt>
                <c:pt idx="5406">
                  <c:v>-0.70487500000000003</c:v>
                </c:pt>
                <c:pt idx="5407">
                  <c:v>-1.1377200000000001</c:v>
                </c:pt>
                <c:pt idx="5408">
                  <c:v>-1.8186800000000001</c:v>
                </c:pt>
                <c:pt idx="5409">
                  <c:v>-1.1377200000000001</c:v>
                </c:pt>
                <c:pt idx="5410">
                  <c:v>-1.84734</c:v>
                </c:pt>
                <c:pt idx="5411">
                  <c:v>-1.8013600000000001</c:v>
                </c:pt>
                <c:pt idx="5412">
                  <c:v>-1.75973</c:v>
                </c:pt>
                <c:pt idx="5413">
                  <c:v>-1.32267</c:v>
                </c:pt>
                <c:pt idx="5414">
                  <c:v>-0.99273299999999998</c:v>
                </c:pt>
                <c:pt idx="5415">
                  <c:v>-1.5</c:v>
                </c:pt>
                <c:pt idx="5416">
                  <c:v>-0.51662300000000005</c:v>
                </c:pt>
                <c:pt idx="5417">
                  <c:v>-0.52823799999999999</c:v>
                </c:pt>
                <c:pt idx="5418">
                  <c:v>-1.1069</c:v>
                </c:pt>
                <c:pt idx="5419">
                  <c:v>-1.32267</c:v>
                </c:pt>
                <c:pt idx="5420">
                  <c:v>-1.12897</c:v>
                </c:pt>
                <c:pt idx="5421">
                  <c:v>-2.2387100000000002</c:v>
                </c:pt>
                <c:pt idx="5422">
                  <c:v>-1.0238499999999999</c:v>
                </c:pt>
                <c:pt idx="5423">
                  <c:v>-0.49560999999999999</c:v>
                </c:pt>
                <c:pt idx="5424">
                  <c:v>-0.92017000000000004</c:v>
                </c:pt>
                <c:pt idx="5425">
                  <c:v>-0.83460100000000004</c:v>
                </c:pt>
                <c:pt idx="5426">
                  <c:v>-2.1073400000000002</c:v>
                </c:pt>
                <c:pt idx="5427">
                  <c:v>-0.183111</c:v>
                </c:pt>
                <c:pt idx="5428">
                  <c:v>-1.63093</c:v>
                </c:pt>
                <c:pt idx="5429">
                  <c:v>-1.4511099999999999</c:v>
                </c:pt>
                <c:pt idx="5430">
                  <c:v>-0.29009299999999999</c:v>
                </c:pt>
                <c:pt idx="5431">
                  <c:v>-0.50451599999999996</c:v>
                </c:pt>
                <c:pt idx="5432">
                  <c:v>-0.97320899999999999</c:v>
                </c:pt>
                <c:pt idx="5433">
                  <c:v>-0.49560999999999999</c:v>
                </c:pt>
                <c:pt idx="5434">
                  <c:v>-0.36285200000000001</c:v>
                </c:pt>
                <c:pt idx="5435">
                  <c:v>-0.54932099999999995</c:v>
                </c:pt>
                <c:pt idx="5436">
                  <c:v>0.320052</c:v>
                </c:pt>
                <c:pt idx="5437">
                  <c:v>-1.03949</c:v>
                </c:pt>
                <c:pt idx="5438">
                  <c:v>-0.56228599999999995</c:v>
                </c:pt>
                <c:pt idx="5439">
                  <c:v>-0.15306800000000001</c:v>
                </c:pt>
                <c:pt idx="5440">
                  <c:v>-0.32751200000000003</c:v>
                </c:pt>
                <c:pt idx="5441">
                  <c:v>-1.03853</c:v>
                </c:pt>
                <c:pt idx="5442">
                  <c:v>-0.27505800000000002</c:v>
                </c:pt>
                <c:pt idx="5443">
                  <c:v>-1.03853</c:v>
                </c:pt>
                <c:pt idx="5444">
                  <c:v>-0.22247500000000001</c:v>
                </c:pt>
                <c:pt idx="5445">
                  <c:v>-0.169826</c:v>
                </c:pt>
                <c:pt idx="5446">
                  <c:v>8.0343999999999999E-2</c:v>
                </c:pt>
                <c:pt idx="5447">
                  <c:v>-1.05952</c:v>
                </c:pt>
                <c:pt idx="5448">
                  <c:v>-0.15306800000000001</c:v>
                </c:pt>
                <c:pt idx="5449">
                  <c:v>-0.217916</c:v>
                </c:pt>
                <c:pt idx="5450">
                  <c:v>-0.60673200000000005</c:v>
                </c:pt>
                <c:pt idx="5451">
                  <c:v>-0.62772700000000003</c:v>
                </c:pt>
                <c:pt idx="5452">
                  <c:v>0.219891</c:v>
                </c:pt>
                <c:pt idx="5453">
                  <c:v>-0.58279099999999995</c:v>
                </c:pt>
                <c:pt idx="5454">
                  <c:v>-0.84154799999999996</c:v>
                </c:pt>
                <c:pt idx="5455">
                  <c:v>-0.62427699999999997</c:v>
                </c:pt>
                <c:pt idx="5456">
                  <c:v>-0.54320800000000002</c:v>
                </c:pt>
                <c:pt idx="5457">
                  <c:v>0.70615700000000003</c:v>
                </c:pt>
                <c:pt idx="5458">
                  <c:v>-1.05829</c:v>
                </c:pt>
                <c:pt idx="5459">
                  <c:v>-1.8078099999999999</c:v>
                </c:pt>
                <c:pt idx="5460">
                  <c:v>8.0343999999999999E-2</c:v>
                </c:pt>
                <c:pt idx="5461">
                  <c:v>0.82499800000000001</c:v>
                </c:pt>
                <c:pt idx="5462">
                  <c:v>-0.60673200000000005</c:v>
                </c:pt>
                <c:pt idx="5463">
                  <c:v>-1.56311</c:v>
                </c:pt>
                <c:pt idx="5464">
                  <c:v>0.36352499999999999</c:v>
                </c:pt>
                <c:pt idx="5465">
                  <c:v>-0.31841900000000001</c:v>
                </c:pt>
                <c:pt idx="5466">
                  <c:v>0.45553300000000002</c:v>
                </c:pt>
                <c:pt idx="5467">
                  <c:v>-0.99128499999999997</c:v>
                </c:pt>
                <c:pt idx="5468">
                  <c:v>-0.48015999999999998</c:v>
                </c:pt>
                <c:pt idx="5469">
                  <c:v>-0.20411299999999999</c:v>
                </c:pt>
                <c:pt idx="5470">
                  <c:v>0.241281</c:v>
                </c:pt>
                <c:pt idx="5471">
                  <c:v>-0.26618900000000001</c:v>
                </c:pt>
                <c:pt idx="5472">
                  <c:v>0.32522499999999999</c:v>
                </c:pt>
                <c:pt idx="5473">
                  <c:v>7.7149999999999996E-2</c:v>
                </c:pt>
                <c:pt idx="5474">
                  <c:v>-0.49651000000000001</c:v>
                </c:pt>
                <c:pt idx="5475">
                  <c:v>-0.79446499999999998</c:v>
                </c:pt>
                <c:pt idx="5476">
                  <c:v>-0.28956900000000002</c:v>
                </c:pt>
                <c:pt idx="5477">
                  <c:v>0.17155599999999999</c:v>
                </c:pt>
                <c:pt idx="5478">
                  <c:v>0.119325</c:v>
                </c:pt>
                <c:pt idx="5479">
                  <c:v>-0.26618900000000001</c:v>
                </c:pt>
                <c:pt idx="5480">
                  <c:v>0.649729</c:v>
                </c:pt>
                <c:pt idx="5481">
                  <c:v>1.0557E-2</c:v>
                </c:pt>
                <c:pt idx="5482">
                  <c:v>-0.79446499999999998</c:v>
                </c:pt>
                <c:pt idx="5483">
                  <c:v>1.0557E-2</c:v>
                </c:pt>
                <c:pt idx="5484">
                  <c:v>-0.64658700000000002</c:v>
                </c:pt>
                <c:pt idx="5485">
                  <c:v>-0.27676400000000001</c:v>
                </c:pt>
                <c:pt idx="5486">
                  <c:v>9.3799999999999994E-3</c:v>
                </c:pt>
                <c:pt idx="5487">
                  <c:v>-1.30941</c:v>
                </c:pt>
                <c:pt idx="5488">
                  <c:v>-0.263517</c:v>
                </c:pt>
                <c:pt idx="5489">
                  <c:v>0.39960600000000002</c:v>
                </c:pt>
                <c:pt idx="5490">
                  <c:v>-0.99096700000000004</c:v>
                </c:pt>
                <c:pt idx="5491">
                  <c:v>-0.92010599999999998</c:v>
                </c:pt>
                <c:pt idx="5492">
                  <c:v>-0.26249600000000001</c:v>
                </c:pt>
                <c:pt idx="5493">
                  <c:v>-6.8020999999999998E-2</c:v>
                </c:pt>
                <c:pt idx="5494">
                  <c:v>0.16794000000000001</c:v>
                </c:pt>
                <c:pt idx="5495">
                  <c:v>0.193104</c:v>
                </c:pt>
                <c:pt idx="5496">
                  <c:v>-1.29725</c:v>
                </c:pt>
                <c:pt idx="5497">
                  <c:v>-0.83035999999999999</c:v>
                </c:pt>
                <c:pt idx="5498">
                  <c:v>0.45830900000000002</c:v>
                </c:pt>
                <c:pt idx="5499">
                  <c:v>-0.91695099999999996</c:v>
                </c:pt>
                <c:pt idx="5500">
                  <c:v>-0.26249600000000001</c:v>
                </c:pt>
                <c:pt idx="5501">
                  <c:v>0.39960600000000002</c:v>
                </c:pt>
                <c:pt idx="5502">
                  <c:v>0.15045800000000001</c:v>
                </c:pt>
                <c:pt idx="5503">
                  <c:v>0.84259499999999998</c:v>
                </c:pt>
                <c:pt idx="5504">
                  <c:v>0.193104</c:v>
                </c:pt>
                <c:pt idx="5505">
                  <c:v>-0.71476399999999995</c:v>
                </c:pt>
                <c:pt idx="5506">
                  <c:v>-0.85844200000000004</c:v>
                </c:pt>
                <c:pt idx="5507">
                  <c:v>-0.348991</c:v>
                </c:pt>
                <c:pt idx="5508">
                  <c:v>-0.41752600000000001</c:v>
                </c:pt>
                <c:pt idx="5509">
                  <c:v>-0.56462900000000005</c:v>
                </c:pt>
                <c:pt idx="5510">
                  <c:v>-0.83035999999999999</c:v>
                </c:pt>
                <c:pt idx="5511">
                  <c:v>-0.83663100000000001</c:v>
                </c:pt>
                <c:pt idx="5512">
                  <c:v>0.45830900000000002</c:v>
                </c:pt>
                <c:pt idx="5513">
                  <c:v>-1.30941</c:v>
                </c:pt>
                <c:pt idx="5514">
                  <c:v>-0.57409100000000002</c:v>
                </c:pt>
                <c:pt idx="5515">
                  <c:v>-0.60123099999999996</c:v>
                </c:pt>
                <c:pt idx="5516">
                  <c:v>-0.60206300000000001</c:v>
                </c:pt>
                <c:pt idx="5517">
                  <c:v>-9.3237E-2</c:v>
                </c:pt>
                <c:pt idx="5518">
                  <c:v>-0.69489699999999999</c:v>
                </c:pt>
                <c:pt idx="5519">
                  <c:v>-0.60206300000000001</c:v>
                </c:pt>
                <c:pt idx="5520">
                  <c:v>-0.30237199999999997</c:v>
                </c:pt>
                <c:pt idx="5521">
                  <c:v>0.10301299999999999</c:v>
                </c:pt>
                <c:pt idx="5522">
                  <c:v>-0.21932399999999999</c:v>
                </c:pt>
                <c:pt idx="5523">
                  <c:v>-0.70043500000000003</c:v>
                </c:pt>
                <c:pt idx="5524">
                  <c:v>-0.62033000000000005</c:v>
                </c:pt>
                <c:pt idx="5525">
                  <c:v>-0.45040599999999997</c:v>
                </c:pt>
                <c:pt idx="5526">
                  <c:v>-1.3206100000000001</c:v>
                </c:pt>
                <c:pt idx="5527">
                  <c:v>-7.3686000000000001E-2</c:v>
                </c:pt>
                <c:pt idx="5528">
                  <c:v>-0.70489800000000002</c:v>
                </c:pt>
                <c:pt idx="5529">
                  <c:v>-0.79662599999999995</c:v>
                </c:pt>
                <c:pt idx="5530">
                  <c:v>-1.77128</c:v>
                </c:pt>
                <c:pt idx="5531">
                  <c:v>0.14042299999999999</c:v>
                </c:pt>
                <c:pt idx="5532">
                  <c:v>-1.1347100000000001</c:v>
                </c:pt>
                <c:pt idx="5533">
                  <c:v>-1.9471000000000001</c:v>
                </c:pt>
                <c:pt idx="5534">
                  <c:v>-6.7099999999999998E-3</c:v>
                </c:pt>
                <c:pt idx="5535">
                  <c:v>-0.50078500000000004</c:v>
                </c:pt>
                <c:pt idx="5536">
                  <c:v>6.3215999999999994E-2</c:v>
                </c:pt>
                <c:pt idx="5537">
                  <c:v>-0.70489800000000002</c:v>
                </c:pt>
                <c:pt idx="5538">
                  <c:v>0.219194</c:v>
                </c:pt>
                <c:pt idx="5539">
                  <c:v>-6.7099999999999998E-3</c:v>
                </c:pt>
                <c:pt idx="5540">
                  <c:v>1.5388000000000001E-2</c:v>
                </c:pt>
                <c:pt idx="5541">
                  <c:v>-0.10702</c:v>
                </c:pt>
                <c:pt idx="5542">
                  <c:v>-0.22767000000000001</c:v>
                </c:pt>
                <c:pt idx="5543">
                  <c:v>-0.25915300000000002</c:v>
                </c:pt>
                <c:pt idx="5544">
                  <c:v>0.24191399999999999</c:v>
                </c:pt>
                <c:pt idx="5545">
                  <c:v>0.67876499999999995</c:v>
                </c:pt>
                <c:pt idx="5546">
                  <c:v>4.7781999999999998E-2</c:v>
                </c:pt>
                <c:pt idx="5547">
                  <c:v>-1.03017</c:v>
                </c:pt>
                <c:pt idx="5548">
                  <c:v>0.23441500000000001</c:v>
                </c:pt>
                <c:pt idx="5549">
                  <c:v>0.24191399999999999</c:v>
                </c:pt>
                <c:pt idx="5550">
                  <c:v>-1.7670999999999999E-2</c:v>
                </c:pt>
                <c:pt idx="5551">
                  <c:v>-0.10702</c:v>
                </c:pt>
                <c:pt idx="5552">
                  <c:v>-0.923597</c:v>
                </c:pt>
                <c:pt idx="5553">
                  <c:v>-7.4135999999999994E-2</c:v>
                </c:pt>
                <c:pt idx="5554">
                  <c:v>1.0268200000000001</c:v>
                </c:pt>
                <c:pt idx="5555">
                  <c:v>-1.05935</c:v>
                </c:pt>
                <c:pt idx="5556">
                  <c:v>-0.18576300000000001</c:v>
                </c:pt>
                <c:pt idx="5557">
                  <c:v>-0.42120200000000002</c:v>
                </c:pt>
                <c:pt idx="5558">
                  <c:v>-0.53129999999999999</c:v>
                </c:pt>
                <c:pt idx="5559">
                  <c:v>-0.32700200000000001</c:v>
                </c:pt>
                <c:pt idx="5560">
                  <c:v>-0.37035000000000001</c:v>
                </c:pt>
                <c:pt idx="5561">
                  <c:v>-0.44878800000000002</c:v>
                </c:pt>
                <c:pt idx="5562">
                  <c:v>-1.40951</c:v>
                </c:pt>
                <c:pt idx="5563">
                  <c:v>-0.737313</c:v>
                </c:pt>
                <c:pt idx="5564">
                  <c:v>-0.37381599999999998</c:v>
                </c:pt>
                <c:pt idx="5565">
                  <c:v>-0.78840500000000002</c:v>
                </c:pt>
                <c:pt idx="5566">
                  <c:v>-1.19737</c:v>
                </c:pt>
                <c:pt idx="5567">
                  <c:v>-0.37262699999999999</c:v>
                </c:pt>
                <c:pt idx="5568">
                  <c:v>-1.10101</c:v>
                </c:pt>
                <c:pt idx="5569">
                  <c:v>-0.28795700000000002</c:v>
                </c:pt>
                <c:pt idx="5570">
                  <c:v>-0.46267000000000003</c:v>
                </c:pt>
                <c:pt idx="5571">
                  <c:v>-0.57355400000000001</c:v>
                </c:pt>
                <c:pt idx="5572">
                  <c:v>-0.44148799999999999</c:v>
                </c:pt>
                <c:pt idx="5573">
                  <c:v>-0.222802</c:v>
                </c:pt>
                <c:pt idx="5574">
                  <c:v>-1.10101</c:v>
                </c:pt>
                <c:pt idx="5575">
                  <c:v>-0.49567899999999998</c:v>
                </c:pt>
                <c:pt idx="5576">
                  <c:v>-0.97066799999999998</c:v>
                </c:pt>
                <c:pt idx="5577">
                  <c:v>-0.38435000000000002</c:v>
                </c:pt>
                <c:pt idx="5578">
                  <c:v>0.51066400000000001</c:v>
                </c:pt>
                <c:pt idx="5579">
                  <c:v>-0.436498</c:v>
                </c:pt>
                <c:pt idx="5580">
                  <c:v>-2.2166000000000002E-2</c:v>
                </c:pt>
                <c:pt idx="5581">
                  <c:v>-0.38118299999999999</c:v>
                </c:pt>
                <c:pt idx="5582">
                  <c:v>-1.1059300000000001</c:v>
                </c:pt>
                <c:pt idx="5583">
                  <c:v>-0.67669100000000004</c:v>
                </c:pt>
                <c:pt idx="5584">
                  <c:v>0.414051</c:v>
                </c:pt>
                <c:pt idx="5585">
                  <c:v>-0.372805</c:v>
                </c:pt>
                <c:pt idx="5586">
                  <c:v>0.26591100000000001</c:v>
                </c:pt>
                <c:pt idx="5587">
                  <c:v>-0.44973600000000002</c:v>
                </c:pt>
                <c:pt idx="5588">
                  <c:v>-1.1059300000000001</c:v>
                </c:pt>
                <c:pt idx="5589">
                  <c:v>0.27051199999999997</c:v>
                </c:pt>
                <c:pt idx="5590">
                  <c:v>-2.2166000000000002E-2</c:v>
                </c:pt>
                <c:pt idx="5591">
                  <c:v>-0.141594</c:v>
                </c:pt>
                <c:pt idx="5592">
                  <c:v>-0.49505900000000003</c:v>
                </c:pt>
                <c:pt idx="5593">
                  <c:v>0.56910899999999998</c:v>
                </c:pt>
                <c:pt idx="5594">
                  <c:v>-0.71606199999999998</c:v>
                </c:pt>
                <c:pt idx="5595">
                  <c:v>-0.68564999999999998</c:v>
                </c:pt>
                <c:pt idx="5596">
                  <c:v>0.26974700000000001</c:v>
                </c:pt>
                <c:pt idx="5597">
                  <c:v>-0.44973600000000002</c:v>
                </c:pt>
                <c:pt idx="5598">
                  <c:v>7.1222999999999995E-2</c:v>
                </c:pt>
                <c:pt idx="5599">
                  <c:v>-0.71457499999999996</c:v>
                </c:pt>
                <c:pt idx="5600">
                  <c:v>-0.274391</c:v>
                </c:pt>
                <c:pt idx="5601">
                  <c:v>0.35783799999999999</c:v>
                </c:pt>
                <c:pt idx="5602">
                  <c:v>-0.60423400000000005</c:v>
                </c:pt>
                <c:pt idx="5603">
                  <c:v>0.139011</c:v>
                </c:pt>
                <c:pt idx="5604">
                  <c:v>-0.73680599999999996</c:v>
                </c:pt>
                <c:pt idx="5605">
                  <c:v>-1.1176299999999999</c:v>
                </c:pt>
                <c:pt idx="5606">
                  <c:v>-8.9247999999999994E-2</c:v>
                </c:pt>
                <c:pt idx="5607">
                  <c:v>-1.1526000000000001</c:v>
                </c:pt>
                <c:pt idx="5608">
                  <c:v>-0.35249599999999998</c:v>
                </c:pt>
                <c:pt idx="5609">
                  <c:v>-0.35249599999999998</c:v>
                </c:pt>
                <c:pt idx="5610">
                  <c:v>0.26525199999999999</c:v>
                </c:pt>
                <c:pt idx="5611">
                  <c:v>0.41135899999999997</c:v>
                </c:pt>
                <c:pt idx="5612">
                  <c:v>-1.668E-2</c:v>
                </c:pt>
                <c:pt idx="5613">
                  <c:v>-0.88552699999999995</c:v>
                </c:pt>
                <c:pt idx="5614">
                  <c:v>-0.60610200000000003</c:v>
                </c:pt>
                <c:pt idx="5615">
                  <c:v>-0.78946899999999998</c:v>
                </c:pt>
                <c:pt idx="5616">
                  <c:v>-0.25485600000000003</c:v>
                </c:pt>
                <c:pt idx="5617">
                  <c:v>-0.14086199999999999</c:v>
                </c:pt>
                <c:pt idx="5618">
                  <c:v>-0.751799</c:v>
                </c:pt>
                <c:pt idx="5619">
                  <c:v>-0.17444699999999999</c:v>
                </c:pt>
                <c:pt idx="5620">
                  <c:v>-0.17444699999999999</c:v>
                </c:pt>
                <c:pt idx="5621">
                  <c:v>-0.72538199999999997</c:v>
                </c:pt>
                <c:pt idx="5622">
                  <c:v>0.17400099999999999</c:v>
                </c:pt>
                <c:pt idx="5623">
                  <c:v>-0.25485600000000003</c:v>
                </c:pt>
                <c:pt idx="5624">
                  <c:v>-1.2503299999999999</c:v>
                </c:pt>
                <c:pt idx="5625">
                  <c:v>0.35512199999999999</c:v>
                </c:pt>
                <c:pt idx="5626">
                  <c:v>-0.78149999999999997</c:v>
                </c:pt>
                <c:pt idx="5627">
                  <c:v>0.21684300000000001</c:v>
                </c:pt>
                <c:pt idx="5628">
                  <c:v>-0.22220000000000001</c:v>
                </c:pt>
                <c:pt idx="5629">
                  <c:v>0.17400099999999999</c:v>
                </c:pt>
                <c:pt idx="5630">
                  <c:v>0.17400099999999999</c:v>
                </c:pt>
                <c:pt idx="5631">
                  <c:v>-0.51009599999999999</c:v>
                </c:pt>
                <c:pt idx="5632">
                  <c:v>-0.35249599999999998</c:v>
                </c:pt>
                <c:pt idx="5633">
                  <c:v>-0.33475700000000003</c:v>
                </c:pt>
                <c:pt idx="5634">
                  <c:v>-0.51280099999999995</c:v>
                </c:pt>
                <c:pt idx="5635">
                  <c:v>-0.81207099999999999</c:v>
                </c:pt>
                <c:pt idx="5636">
                  <c:v>0.15038499999999999</c:v>
                </c:pt>
                <c:pt idx="5637">
                  <c:v>-0.14918000000000001</c:v>
                </c:pt>
                <c:pt idx="5638">
                  <c:v>-0.14918000000000001</c:v>
                </c:pt>
                <c:pt idx="5639">
                  <c:v>-0.68278099999999997</c:v>
                </c:pt>
                <c:pt idx="5640">
                  <c:v>-0.44868200000000003</c:v>
                </c:pt>
                <c:pt idx="5641">
                  <c:v>-0.186718</c:v>
                </c:pt>
                <c:pt idx="5642">
                  <c:v>-0.71809999999999996</c:v>
                </c:pt>
                <c:pt idx="5643">
                  <c:v>-1.06135</c:v>
                </c:pt>
                <c:pt idx="5644">
                  <c:v>-1.43675</c:v>
                </c:pt>
                <c:pt idx="5645">
                  <c:v>2.2796E-2</c:v>
                </c:pt>
                <c:pt idx="5646">
                  <c:v>0.496114</c:v>
                </c:pt>
                <c:pt idx="5647">
                  <c:v>-0.64902199999999999</c:v>
                </c:pt>
                <c:pt idx="5648">
                  <c:v>-0.72361299999999995</c:v>
                </c:pt>
                <c:pt idx="5649">
                  <c:v>-1.3628100000000001</c:v>
                </c:pt>
                <c:pt idx="5650">
                  <c:v>-0.90506500000000001</c:v>
                </c:pt>
                <c:pt idx="5651">
                  <c:v>-0.74657799999999996</c:v>
                </c:pt>
                <c:pt idx="5652">
                  <c:v>-1.43675</c:v>
                </c:pt>
                <c:pt idx="5653">
                  <c:v>-1.73766</c:v>
                </c:pt>
                <c:pt idx="5654">
                  <c:v>-0.53342900000000004</c:v>
                </c:pt>
                <c:pt idx="5655">
                  <c:v>-1.5441499999999999</c:v>
                </c:pt>
                <c:pt idx="5656">
                  <c:v>-0.163323</c:v>
                </c:pt>
                <c:pt idx="5657">
                  <c:v>0.176931</c:v>
                </c:pt>
                <c:pt idx="5658">
                  <c:v>-0.18606</c:v>
                </c:pt>
                <c:pt idx="5659">
                  <c:v>-1.1208800000000001</c:v>
                </c:pt>
                <c:pt idx="5660">
                  <c:v>-0.82295499999999999</c:v>
                </c:pt>
                <c:pt idx="5661">
                  <c:v>-2.8343E-2</c:v>
                </c:pt>
                <c:pt idx="5662">
                  <c:v>-1.4140900000000001</c:v>
                </c:pt>
                <c:pt idx="5663">
                  <c:v>-2.28281</c:v>
                </c:pt>
                <c:pt idx="5664">
                  <c:v>-1.33961</c:v>
                </c:pt>
                <c:pt idx="5665">
                  <c:v>-2.3222800000000001</c:v>
                </c:pt>
                <c:pt idx="5666">
                  <c:v>-2.3519000000000001</c:v>
                </c:pt>
                <c:pt idx="5667">
                  <c:v>-1.75684</c:v>
                </c:pt>
                <c:pt idx="5668">
                  <c:v>-2.3222800000000001</c:v>
                </c:pt>
                <c:pt idx="5669">
                  <c:v>-1.15686</c:v>
                </c:pt>
                <c:pt idx="5670">
                  <c:v>-1.4673400000000001</c:v>
                </c:pt>
                <c:pt idx="5671">
                  <c:v>-1.10921</c:v>
                </c:pt>
                <c:pt idx="5672">
                  <c:v>-1.28817</c:v>
                </c:pt>
                <c:pt idx="5673">
                  <c:v>-2.2396600000000002</c:v>
                </c:pt>
                <c:pt idx="5674">
                  <c:v>-1.4140900000000001</c:v>
                </c:pt>
                <c:pt idx="5675">
                  <c:v>-0.70916599999999996</c:v>
                </c:pt>
                <c:pt idx="5676">
                  <c:v>-1.4427300000000001</c:v>
                </c:pt>
                <c:pt idx="5677">
                  <c:v>-2.4687100000000002</c:v>
                </c:pt>
                <c:pt idx="5678">
                  <c:v>-2.4687100000000002</c:v>
                </c:pt>
                <c:pt idx="5679">
                  <c:v>-1.15686</c:v>
                </c:pt>
                <c:pt idx="5680">
                  <c:v>-1.6507000000000001</c:v>
                </c:pt>
                <c:pt idx="5681">
                  <c:v>-1.3515600000000001</c:v>
                </c:pt>
                <c:pt idx="5682">
                  <c:v>-2.2396600000000002</c:v>
                </c:pt>
                <c:pt idx="5683">
                  <c:v>-1.4673400000000001</c:v>
                </c:pt>
                <c:pt idx="5684">
                  <c:v>-1.3515600000000001</c:v>
                </c:pt>
                <c:pt idx="5685">
                  <c:v>-2.41743</c:v>
                </c:pt>
                <c:pt idx="5686">
                  <c:v>-1.73546</c:v>
                </c:pt>
                <c:pt idx="5687">
                  <c:v>-0.64844000000000002</c:v>
                </c:pt>
                <c:pt idx="5688">
                  <c:v>-1.8687499999999999</c:v>
                </c:pt>
                <c:pt idx="5689">
                  <c:v>-0.64108900000000002</c:v>
                </c:pt>
                <c:pt idx="5690">
                  <c:v>-0.32863599999999998</c:v>
                </c:pt>
                <c:pt idx="5691">
                  <c:v>-0.64844000000000002</c:v>
                </c:pt>
                <c:pt idx="5692">
                  <c:v>-1.0144299999999999</c:v>
                </c:pt>
                <c:pt idx="5693">
                  <c:v>-1.4387799999999999</c:v>
                </c:pt>
                <c:pt idx="5694">
                  <c:v>0.61331599999999997</c:v>
                </c:pt>
                <c:pt idx="5695">
                  <c:v>-1.1926000000000001</c:v>
                </c:pt>
                <c:pt idx="5696">
                  <c:v>-0.35573199999999999</c:v>
                </c:pt>
                <c:pt idx="5697">
                  <c:v>-0.248034</c:v>
                </c:pt>
                <c:pt idx="5698">
                  <c:v>-0.67221200000000003</c:v>
                </c:pt>
                <c:pt idx="5699">
                  <c:v>-1.21418</c:v>
                </c:pt>
                <c:pt idx="5700">
                  <c:v>-1.2878000000000001</c:v>
                </c:pt>
                <c:pt idx="5701">
                  <c:v>-1.3877200000000001</c:v>
                </c:pt>
                <c:pt idx="5702">
                  <c:v>-0.84167899999999995</c:v>
                </c:pt>
                <c:pt idx="5703">
                  <c:v>-0.67708299999999999</c:v>
                </c:pt>
                <c:pt idx="5704">
                  <c:v>-0.95867800000000003</c:v>
                </c:pt>
                <c:pt idx="5705">
                  <c:v>-0.93355399999999999</c:v>
                </c:pt>
                <c:pt idx="5706">
                  <c:v>-1.3178799999999999</c:v>
                </c:pt>
                <c:pt idx="5707">
                  <c:v>-1.3877200000000001</c:v>
                </c:pt>
                <c:pt idx="5708">
                  <c:v>-2.2488700000000001</c:v>
                </c:pt>
                <c:pt idx="5709">
                  <c:v>-1.2273499999999999</c:v>
                </c:pt>
                <c:pt idx="5710">
                  <c:v>0.15646499999999999</c:v>
                </c:pt>
                <c:pt idx="5711">
                  <c:v>-0.25752700000000001</c:v>
                </c:pt>
                <c:pt idx="5712">
                  <c:v>-2.0038200000000002</c:v>
                </c:pt>
                <c:pt idx="5713">
                  <c:v>-0.64340600000000003</c:v>
                </c:pt>
                <c:pt idx="5714">
                  <c:v>-1.8120499999999999</c:v>
                </c:pt>
                <c:pt idx="5715">
                  <c:v>-2.1842E-2</c:v>
                </c:pt>
                <c:pt idx="5716">
                  <c:v>0.93248200000000003</c:v>
                </c:pt>
                <c:pt idx="5717">
                  <c:v>-2.1842E-2</c:v>
                </c:pt>
                <c:pt idx="5718">
                  <c:v>1.0772E-2</c:v>
                </c:pt>
                <c:pt idx="5719">
                  <c:v>-0.78195000000000003</c:v>
                </c:pt>
                <c:pt idx="5720">
                  <c:v>-2.1842E-2</c:v>
                </c:pt>
                <c:pt idx="5721">
                  <c:v>2.0313999999999999E-2</c:v>
                </c:pt>
                <c:pt idx="5722">
                  <c:v>-1.2273499999999999</c:v>
                </c:pt>
                <c:pt idx="5723">
                  <c:v>-2.2488700000000001</c:v>
                </c:pt>
                <c:pt idx="5724">
                  <c:v>-0.45179200000000003</c:v>
                </c:pt>
                <c:pt idx="5725">
                  <c:v>-5.6486000000000001E-2</c:v>
                </c:pt>
                <c:pt idx="5726">
                  <c:v>-2.2488700000000001</c:v>
                </c:pt>
                <c:pt idx="5727">
                  <c:v>-1.2273499999999999</c:v>
                </c:pt>
                <c:pt idx="5728">
                  <c:v>-1.8390899999999999</c:v>
                </c:pt>
                <c:pt idx="5729">
                  <c:v>-1.95435</c:v>
                </c:pt>
                <c:pt idx="5730">
                  <c:v>-0.48633900000000002</c:v>
                </c:pt>
                <c:pt idx="5731">
                  <c:v>-0.27309099999999997</c:v>
                </c:pt>
                <c:pt idx="5732">
                  <c:v>-0.78195000000000003</c:v>
                </c:pt>
                <c:pt idx="5733">
                  <c:v>-0.91706399999999999</c:v>
                </c:pt>
                <c:pt idx="5734">
                  <c:v>-1.84226</c:v>
                </c:pt>
                <c:pt idx="5735">
                  <c:v>-0.21201700000000001</c:v>
                </c:pt>
                <c:pt idx="5736">
                  <c:v>0.43900499999999998</c:v>
                </c:pt>
                <c:pt idx="5737">
                  <c:v>-0.63854299999999997</c:v>
                </c:pt>
                <c:pt idx="5738">
                  <c:v>0.16708300000000001</c:v>
                </c:pt>
                <c:pt idx="5739">
                  <c:v>-5.3180999999999999E-2</c:v>
                </c:pt>
                <c:pt idx="5740">
                  <c:v>-0.73990299999999998</c:v>
                </c:pt>
                <c:pt idx="5741">
                  <c:v>-0.66479699999999997</c:v>
                </c:pt>
                <c:pt idx="5742">
                  <c:v>-0.37874600000000003</c:v>
                </c:pt>
                <c:pt idx="5743">
                  <c:v>0.30976500000000001</c:v>
                </c:pt>
                <c:pt idx="5744">
                  <c:v>-5.6486000000000001E-2</c:v>
                </c:pt>
                <c:pt idx="5745">
                  <c:v>0.52770899999999998</c:v>
                </c:pt>
                <c:pt idx="5746">
                  <c:v>-0.96861699999999995</c:v>
                </c:pt>
                <c:pt idx="5747">
                  <c:v>0.58811899999999995</c:v>
                </c:pt>
                <c:pt idx="5748">
                  <c:v>-0.82725199999999999</c:v>
                </c:pt>
                <c:pt idx="5749">
                  <c:v>-0.19336300000000001</c:v>
                </c:pt>
                <c:pt idx="5750">
                  <c:v>-0.16046199999999999</c:v>
                </c:pt>
                <c:pt idx="5751">
                  <c:v>-0.63854299999999997</c:v>
                </c:pt>
                <c:pt idx="5752">
                  <c:v>-1.0058100000000001</c:v>
                </c:pt>
                <c:pt idx="5753">
                  <c:v>-0.21201700000000001</c:v>
                </c:pt>
                <c:pt idx="5754">
                  <c:v>-0.163137</c:v>
                </c:pt>
                <c:pt idx="5755">
                  <c:v>-1.1054999999999999</c:v>
                </c:pt>
                <c:pt idx="5756">
                  <c:v>-0.82725199999999999</c:v>
                </c:pt>
                <c:pt idx="5757">
                  <c:v>-0.17111499999999999</c:v>
                </c:pt>
                <c:pt idx="5758">
                  <c:v>8.3768999999999996E-2</c:v>
                </c:pt>
                <c:pt idx="5759">
                  <c:v>-0.80185200000000001</c:v>
                </c:pt>
                <c:pt idx="5760">
                  <c:v>8.6817000000000005E-2</c:v>
                </c:pt>
                <c:pt idx="5761">
                  <c:v>6.9752999999999996E-2</c:v>
                </c:pt>
                <c:pt idx="5762">
                  <c:v>-1.04823</c:v>
                </c:pt>
                <c:pt idx="5763">
                  <c:v>-0.21432699999999999</c:v>
                </c:pt>
                <c:pt idx="5764">
                  <c:v>-0.32374199999999997</c:v>
                </c:pt>
                <c:pt idx="5765">
                  <c:v>1.1769799999999999</c:v>
                </c:pt>
                <c:pt idx="5766">
                  <c:v>-5.3180999999999999E-2</c:v>
                </c:pt>
                <c:pt idx="5767">
                  <c:v>-0.36729899999999999</c:v>
                </c:pt>
                <c:pt idx="5768">
                  <c:v>-1.7903199999999999</c:v>
                </c:pt>
                <c:pt idx="5769">
                  <c:v>-0.15832099999999999</c:v>
                </c:pt>
                <c:pt idx="5770">
                  <c:v>-0.69712799999999997</c:v>
                </c:pt>
                <c:pt idx="5771">
                  <c:v>-2.0911200000000001</c:v>
                </c:pt>
                <c:pt idx="5772">
                  <c:v>-1.7475700000000001</c:v>
                </c:pt>
                <c:pt idx="5773">
                  <c:v>-2.7858999999999998E-2</c:v>
                </c:pt>
                <c:pt idx="5774">
                  <c:v>0.35996499999999998</c:v>
                </c:pt>
                <c:pt idx="5775">
                  <c:v>-2.40666</c:v>
                </c:pt>
                <c:pt idx="5776">
                  <c:v>-0.17121900000000001</c:v>
                </c:pt>
                <c:pt idx="5777">
                  <c:v>-2.6131099999999998</c:v>
                </c:pt>
                <c:pt idx="5778">
                  <c:v>-0.99163999999999997</c:v>
                </c:pt>
                <c:pt idx="5779">
                  <c:v>-1.71323</c:v>
                </c:pt>
                <c:pt idx="5780">
                  <c:v>0.35996499999999998</c:v>
                </c:pt>
                <c:pt idx="5781">
                  <c:v>-1.7660499999999999</c:v>
                </c:pt>
                <c:pt idx="5782">
                  <c:v>-1.76292</c:v>
                </c:pt>
                <c:pt idx="5783">
                  <c:v>-0.919601</c:v>
                </c:pt>
                <c:pt idx="5784">
                  <c:v>-0.82605499999999998</c:v>
                </c:pt>
                <c:pt idx="5785">
                  <c:v>-0.82605499999999998</c:v>
                </c:pt>
                <c:pt idx="5786">
                  <c:v>-1.5843400000000001</c:v>
                </c:pt>
                <c:pt idx="5787">
                  <c:v>-0.17121900000000001</c:v>
                </c:pt>
                <c:pt idx="5788">
                  <c:v>0.356574</c:v>
                </c:pt>
                <c:pt idx="5789">
                  <c:v>-2.4284400000000002</c:v>
                </c:pt>
                <c:pt idx="5790">
                  <c:v>0.356574</c:v>
                </c:pt>
                <c:pt idx="5791">
                  <c:v>-0.217025</c:v>
                </c:pt>
                <c:pt idx="5792">
                  <c:v>-1.56752</c:v>
                </c:pt>
                <c:pt idx="5793">
                  <c:v>-2.7084299999999999</c:v>
                </c:pt>
                <c:pt idx="5794">
                  <c:v>-2.4284400000000002</c:v>
                </c:pt>
                <c:pt idx="5795">
                  <c:v>8.3768999999999996E-2</c:v>
                </c:pt>
                <c:pt idx="5796">
                  <c:v>-1.8771199999999999</c:v>
                </c:pt>
                <c:pt idx="5797">
                  <c:v>-1.5449999999999999</c:v>
                </c:pt>
                <c:pt idx="5798">
                  <c:v>-1.5866400000000001</c:v>
                </c:pt>
                <c:pt idx="5799">
                  <c:v>-1.7186600000000001</c:v>
                </c:pt>
                <c:pt idx="5800">
                  <c:v>-1.90622</c:v>
                </c:pt>
                <c:pt idx="5801">
                  <c:v>-2.63184</c:v>
                </c:pt>
                <c:pt idx="5802">
                  <c:v>-0.854993</c:v>
                </c:pt>
                <c:pt idx="5803">
                  <c:v>-0.854993</c:v>
                </c:pt>
                <c:pt idx="5804">
                  <c:v>-2.3988999999999998</c:v>
                </c:pt>
                <c:pt idx="5805">
                  <c:v>-0.98551599999999995</c:v>
                </c:pt>
                <c:pt idx="5806">
                  <c:v>-2.1194799999999998</c:v>
                </c:pt>
                <c:pt idx="5807">
                  <c:v>-1.79636</c:v>
                </c:pt>
                <c:pt idx="5808">
                  <c:v>-1.79636</c:v>
                </c:pt>
                <c:pt idx="5809">
                  <c:v>-1.7186600000000001</c:v>
                </c:pt>
                <c:pt idx="5810">
                  <c:v>-1.7228399999999999</c:v>
                </c:pt>
                <c:pt idx="5811">
                  <c:v>-0.854993</c:v>
                </c:pt>
                <c:pt idx="5812">
                  <c:v>-1.79636</c:v>
                </c:pt>
                <c:pt idx="5813">
                  <c:v>-1.2365900000000001</c:v>
                </c:pt>
                <c:pt idx="5814">
                  <c:v>-0.89550700000000005</c:v>
                </c:pt>
                <c:pt idx="5815">
                  <c:v>-0.75637399999999999</c:v>
                </c:pt>
                <c:pt idx="5816">
                  <c:v>-0.87223600000000001</c:v>
                </c:pt>
                <c:pt idx="5817">
                  <c:v>-0.97628300000000001</c:v>
                </c:pt>
                <c:pt idx="5818">
                  <c:v>-1.0961700000000001</c:v>
                </c:pt>
                <c:pt idx="5819">
                  <c:v>-1.80762</c:v>
                </c:pt>
                <c:pt idx="5820">
                  <c:v>-2.3988999999999998</c:v>
                </c:pt>
                <c:pt idx="5821">
                  <c:v>-0.52183299999999999</c:v>
                </c:pt>
                <c:pt idx="5822">
                  <c:v>-2.50576</c:v>
                </c:pt>
                <c:pt idx="5823">
                  <c:v>-1.70631</c:v>
                </c:pt>
                <c:pt idx="5824">
                  <c:v>-0.92181900000000006</c:v>
                </c:pt>
                <c:pt idx="5825">
                  <c:v>-0.427367</c:v>
                </c:pt>
                <c:pt idx="5826">
                  <c:v>-0.69418000000000002</c:v>
                </c:pt>
                <c:pt idx="5827">
                  <c:v>-0.88951100000000005</c:v>
                </c:pt>
                <c:pt idx="5828">
                  <c:v>-2.5735100000000002</c:v>
                </c:pt>
                <c:pt idx="5829">
                  <c:v>0.220855</c:v>
                </c:pt>
                <c:pt idx="5830">
                  <c:v>-0.88664399999999999</c:v>
                </c:pt>
                <c:pt idx="5831">
                  <c:v>0.18707499999999999</c:v>
                </c:pt>
                <c:pt idx="5832">
                  <c:v>-1.78495</c:v>
                </c:pt>
                <c:pt idx="5833">
                  <c:v>-1.3915E-2</c:v>
                </c:pt>
                <c:pt idx="5834">
                  <c:v>-9.3843999999999997E-2</c:v>
                </c:pt>
                <c:pt idx="5835">
                  <c:v>-1.9755100000000001</c:v>
                </c:pt>
                <c:pt idx="5836">
                  <c:v>-6.9999999999999994E-5</c:v>
                </c:pt>
                <c:pt idx="5837">
                  <c:v>-1.3915E-2</c:v>
                </c:pt>
                <c:pt idx="5838">
                  <c:v>-2.5545900000000001</c:v>
                </c:pt>
                <c:pt idx="5839">
                  <c:v>-0.63663000000000003</c:v>
                </c:pt>
                <c:pt idx="5840">
                  <c:v>0.38099100000000002</c:v>
                </c:pt>
                <c:pt idx="5841">
                  <c:v>-1.78495</c:v>
                </c:pt>
                <c:pt idx="5842">
                  <c:v>0.47258600000000001</c:v>
                </c:pt>
                <c:pt idx="5843">
                  <c:v>-1.2814099999999999</c:v>
                </c:pt>
                <c:pt idx="5844">
                  <c:v>-0.88664399999999999</c:v>
                </c:pt>
                <c:pt idx="5845">
                  <c:v>-1.3783399999999999</c:v>
                </c:pt>
                <c:pt idx="5846">
                  <c:v>-9.9684999999999996E-2</c:v>
                </c:pt>
                <c:pt idx="5847">
                  <c:v>-0.157333</c:v>
                </c:pt>
                <c:pt idx="5848">
                  <c:v>-1.4805299999999999</c:v>
                </c:pt>
                <c:pt idx="5849">
                  <c:v>-0.16628100000000001</c:v>
                </c:pt>
                <c:pt idx="5850">
                  <c:v>0.257245</c:v>
                </c:pt>
                <c:pt idx="5851">
                  <c:v>0.290688</c:v>
                </c:pt>
                <c:pt idx="5852">
                  <c:v>0.22644</c:v>
                </c:pt>
                <c:pt idx="5853">
                  <c:v>0.56636500000000001</c:v>
                </c:pt>
                <c:pt idx="5854">
                  <c:v>0.63966000000000001</c:v>
                </c:pt>
                <c:pt idx="5855">
                  <c:v>-0.161524</c:v>
                </c:pt>
                <c:pt idx="5856">
                  <c:v>9.0694999999999998E-2</c:v>
                </c:pt>
                <c:pt idx="5857">
                  <c:v>0.37298399999999998</c:v>
                </c:pt>
                <c:pt idx="5858">
                  <c:v>0.19807</c:v>
                </c:pt>
                <c:pt idx="5859">
                  <c:v>0.290688</c:v>
                </c:pt>
                <c:pt idx="5860">
                  <c:v>0.24201300000000001</c:v>
                </c:pt>
                <c:pt idx="5861">
                  <c:v>0.157086</c:v>
                </c:pt>
                <c:pt idx="5862">
                  <c:v>0.53999200000000003</c:v>
                </c:pt>
                <c:pt idx="5863">
                  <c:v>9.0694999999999998E-2</c:v>
                </c:pt>
                <c:pt idx="5864">
                  <c:v>0.54547000000000001</c:v>
                </c:pt>
                <c:pt idx="5865">
                  <c:v>0.34053099999999997</c:v>
                </c:pt>
                <c:pt idx="5866">
                  <c:v>0.37298399999999998</c:v>
                </c:pt>
                <c:pt idx="5867">
                  <c:v>9.0694999999999998E-2</c:v>
                </c:pt>
                <c:pt idx="5868">
                  <c:v>0.14666199999999999</c:v>
                </c:pt>
                <c:pt idx="5869">
                  <c:v>-0.10681</c:v>
                </c:pt>
                <c:pt idx="5870">
                  <c:v>0.313581</c:v>
                </c:pt>
                <c:pt idx="5871">
                  <c:v>0.28861300000000001</c:v>
                </c:pt>
                <c:pt idx="5872">
                  <c:v>0.81205499999999997</c:v>
                </c:pt>
                <c:pt idx="5873">
                  <c:v>-2.4903000000000002E-2</c:v>
                </c:pt>
                <c:pt idx="5874">
                  <c:v>-0.161524</c:v>
                </c:pt>
                <c:pt idx="5875">
                  <c:v>-8.7379999999999999E-2</c:v>
                </c:pt>
                <c:pt idx="5876">
                  <c:v>0.29106799999999999</c:v>
                </c:pt>
                <c:pt idx="5877">
                  <c:v>0.42589399999999999</c:v>
                </c:pt>
                <c:pt idx="5878">
                  <c:v>0.63966000000000001</c:v>
                </c:pt>
                <c:pt idx="5879">
                  <c:v>-0.47373100000000001</c:v>
                </c:pt>
                <c:pt idx="5880">
                  <c:v>-0.16628100000000001</c:v>
                </c:pt>
                <c:pt idx="5881">
                  <c:v>0.222189</c:v>
                </c:pt>
                <c:pt idx="5882">
                  <c:v>5.5509999999999997E-2</c:v>
                </c:pt>
                <c:pt idx="5883">
                  <c:v>0.59903899999999999</c:v>
                </c:pt>
                <c:pt idx="5884">
                  <c:v>-0.65844800000000003</c:v>
                </c:pt>
                <c:pt idx="5885">
                  <c:v>-0.88166199999999995</c:v>
                </c:pt>
                <c:pt idx="5886">
                  <c:v>-0.84464099999999998</c:v>
                </c:pt>
                <c:pt idx="5887">
                  <c:v>-0.88166199999999995</c:v>
                </c:pt>
                <c:pt idx="5888">
                  <c:v>-2.6773999999999999E-2</c:v>
                </c:pt>
                <c:pt idx="5889">
                  <c:v>5.5509999999999997E-2</c:v>
                </c:pt>
                <c:pt idx="5890">
                  <c:v>-7.3530999999999999E-2</c:v>
                </c:pt>
                <c:pt idx="5891">
                  <c:v>5.5509999999999997E-2</c:v>
                </c:pt>
                <c:pt idx="5892">
                  <c:v>-1.3974E-2</c:v>
                </c:pt>
                <c:pt idx="5893">
                  <c:v>0.67355600000000004</c:v>
                </c:pt>
                <c:pt idx="5894">
                  <c:v>0.76516600000000001</c:v>
                </c:pt>
                <c:pt idx="5895">
                  <c:v>-0.38657799999999998</c:v>
                </c:pt>
                <c:pt idx="5896">
                  <c:v>0.28780499999999998</c:v>
                </c:pt>
                <c:pt idx="5897">
                  <c:v>-1.06535</c:v>
                </c:pt>
                <c:pt idx="5898">
                  <c:v>-2.6773999999999999E-2</c:v>
                </c:pt>
                <c:pt idx="5899">
                  <c:v>-0.15409700000000001</c:v>
                </c:pt>
                <c:pt idx="5900">
                  <c:v>-0.50492000000000004</c:v>
                </c:pt>
                <c:pt idx="5901">
                  <c:v>-2.6773999999999999E-2</c:v>
                </c:pt>
                <c:pt idx="5902">
                  <c:v>-6.7716999999999999E-2</c:v>
                </c:pt>
                <c:pt idx="5903">
                  <c:v>5.5509999999999997E-2</c:v>
                </c:pt>
                <c:pt idx="5904">
                  <c:v>0.23969499999999999</c:v>
                </c:pt>
                <c:pt idx="5905">
                  <c:v>-0.42739500000000002</c:v>
                </c:pt>
                <c:pt idx="5906">
                  <c:v>-0.98585999999999996</c:v>
                </c:pt>
                <c:pt idx="5907">
                  <c:v>-0.348773</c:v>
                </c:pt>
                <c:pt idx="5908">
                  <c:v>-0.37632399999999999</c:v>
                </c:pt>
                <c:pt idx="5909">
                  <c:v>0.61646299999999998</c:v>
                </c:pt>
                <c:pt idx="5910">
                  <c:v>-1.0511699999999999</c:v>
                </c:pt>
                <c:pt idx="5911">
                  <c:v>-0.17191699999999999</c:v>
                </c:pt>
                <c:pt idx="5912">
                  <c:v>-0.33804800000000002</c:v>
                </c:pt>
                <c:pt idx="5913">
                  <c:v>-0.384959</c:v>
                </c:pt>
                <c:pt idx="5914">
                  <c:v>-0.75075400000000003</c:v>
                </c:pt>
                <c:pt idx="5915">
                  <c:v>-1.1165099999999999</c:v>
                </c:pt>
                <c:pt idx="5916">
                  <c:v>-1.5225000000000001E-2</c:v>
                </c:pt>
                <c:pt idx="5917">
                  <c:v>-0.384959</c:v>
                </c:pt>
                <c:pt idx="5918">
                  <c:v>-0.85847700000000005</c:v>
                </c:pt>
                <c:pt idx="5919">
                  <c:v>-0.37140499999999999</c:v>
                </c:pt>
                <c:pt idx="5920">
                  <c:v>-0.259573</c:v>
                </c:pt>
                <c:pt idx="5921">
                  <c:v>-0.31940600000000002</c:v>
                </c:pt>
                <c:pt idx="5922">
                  <c:v>-0.31940600000000002</c:v>
                </c:pt>
                <c:pt idx="5923">
                  <c:v>-0.259573</c:v>
                </c:pt>
                <c:pt idx="5924">
                  <c:v>-0.25783</c:v>
                </c:pt>
                <c:pt idx="5925">
                  <c:v>-0.61551299999999998</c:v>
                </c:pt>
                <c:pt idx="5926">
                  <c:v>-1.0894999999999999</c:v>
                </c:pt>
                <c:pt idx="5927">
                  <c:v>-0.73820399999999997</c:v>
                </c:pt>
                <c:pt idx="5928">
                  <c:v>-0.37140499999999999</c:v>
                </c:pt>
                <c:pt idx="5929">
                  <c:v>-0.25783</c:v>
                </c:pt>
                <c:pt idx="5930">
                  <c:v>-0.49657499999999999</c:v>
                </c:pt>
                <c:pt idx="5931">
                  <c:v>-0.41926400000000003</c:v>
                </c:pt>
                <c:pt idx="5932">
                  <c:v>-0.43593799999999999</c:v>
                </c:pt>
                <c:pt idx="5933">
                  <c:v>-0.43593799999999999</c:v>
                </c:pt>
                <c:pt idx="5934">
                  <c:v>-0.52881900000000004</c:v>
                </c:pt>
                <c:pt idx="5935">
                  <c:v>-0.64220699999999997</c:v>
                </c:pt>
                <c:pt idx="5936">
                  <c:v>-0.221909</c:v>
                </c:pt>
                <c:pt idx="5937">
                  <c:v>-0.191332</c:v>
                </c:pt>
                <c:pt idx="5938">
                  <c:v>-0.87850399999999995</c:v>
                </c:pt>
                <c:pt idx="5939">
                  <c:v>-8.9602000000000001E-2</c:v>
                </c:pt>
                <c:pt idx="5940">
                  <c:v>-9.1588000000000003E-2</c:v>
                </c:pt>
                <c:pt idx="5941">
                  <c:v>-9.9710999999999994E-2</c:v>
                </c:pt>
                <c:pt idx="5942">
                  <c:v>-0.211816</c:v>
                </c:pt>
                <c:pt idx="5943">
                  <c:v>-4.3430000000000003E-2</c:v>
                </c:pt>
                <c:pt idx="5944">
                  <c:v>-0.14074</c:v>
                </c:pt>
                <c:pt idx="5945">
                  <c:v>-0.54356099999999996</c:v>
                </c:pt>
                <c:pt idx="5946">
                  <c:v>0.41086800000000001</c:v>
                </c:pt>
                <c:pt idx="5947">
                  <c:v>0.27359800000000001</c:v>
                </c:pt>
                <c:pt idx="5948">
                  <c:v>0.44191900000000001</c:v>
                </c:pt>
                <c:pt idx="5949">
                  <c:v>6.4455999999999999E-2</c:v>
                </c:pt>
                <c:pt idx="5950">
                  <c:v>0.44191900000000001</c:v>
                </c:pt>
                <c:pt idx="5951">
                  <c:v>-4.3430000000000003E-2</c:v>
                </c:pt>
                <c:pt idx="5952">
                  <c:v>3.0411000000000001E-2</c:v>
                </c:pt>
                <c:pt idx="5953">
                  <c:v>-0.37796999999999997</c:v>
                </c:pt>
                <c:pt idx="5954">
                  <c:v>0.44191900000000001</c:v>
                </c:pt>
                <c:pt idx="5955">
                  <c:v>-3.2237000000000002E-2</c:v>
                </c:pt>
                <c:pt idx="5956">
                  <c:v>-0.14799699999999999</c:v>
                </c:pt>
                <c:pt idx="5957">
                  <c:v>-3.2237000000000002E-2</c:v>
                </c:pt>
                <c:pt idx="5958">
                  <c:v>0.20018900000000001</c:v>
                </c:pt>
                <c:pt idx="5959">
                  <c:v>1.4125E-2</c:v>
                </c:pt>
                <c:pt idx="5960">
                  <c:v>-0.10981100000000001</c:v>
                </c:pt>
                <c:pt idx="5961">
                  <c:v>-0.58300600000000002</c:v>
                </c:pt>
                <c:pt idx="5962">
                  <c:v>0.68498800000000004</c:v>
                </c:pt>
                <c:pt idx="5963">
                  <c:v>3.0411000000000001E-2</c:v>
                </c:pt>
                <c:pt idx="5964">
                  <c:v>-0.14074</c:v>
                </c:pt>
                <c:pt idx="5965">
                  <c:v>-0.26960499999999998</c:v>
                </c:pt>
                <c:pt idx="5966">
                  <c:v>-0.14799699999999999</c:v>
                </c:pt>
                <c:pt idx="5967">
                  <c:v>0.42075600000000002</c:v>
                </c:pt>
                <c:pt idx="5968">
                  <c:v>-0.22911999999999999</c:v>
                </c:pt>
                <c:pt idx="5969">
                  <c:v>-0.53916799999999998</c:v>
                </c:pt>
                <c:pt idx="5970">
                  <c:v>-1.0522800000000001</c:v>
                </c:pt>
                <c:pt idx="5971">
                  <c:v>-0.27463399999999999</c:v>
                </c:pt>
                <c:pt idx="5972">
                  <c:v>0.143043</c:v>
                </c:pt>
                <c:pt idx="5973">
                  <c:v>-1.0522800000000001</c:v>
                </c:pt>
                <c:pt idx="5974">
                  <c:v>-5.1810000000000002E-2</c:v>
                </c:pt>
                <c:pt idx="5975">
                  <c:v>0.236347</c:v>
                </c:pt>
                <c:pt idx="5976">
                  <c:v>-0.81460900000000003</c:v>
                </c:pt>
                <c:pt idx="5977">
                  <c:v>0.79019799999999996</c:v>
                </c:pt>
                <c:pt idx="5978">
                  <c:v>0.37967600000000001</c:v>
                </c:pt>
                <c:pt idx="5979">
                  <c:v>-1.1064700000000001</c:v>
                </c:pt>
                <c:pt idx="5980">
                  <c:v>-7.2262000000000007E-2</c:v>
                </c:pt>
                <c:pt idx="5981">
                  <c:v>-1.3309599999999999</c:v>
                </c:pt>
                <c:pt idx="5982">
                  <c:v>-0.73154699999999995</c:v>
                </c:pt>
                <c:pt idx="5983">
                  <c:v>-0.430676</c:v>
                </c:pt>
                <c:pt idx="5984">
                  <c:v>-0.90106600000000003</c:v>
                </c:pt>
                <c:pt idx="5985">
                  <c:v>0.15587100000000001</c:v>
                </c:pt>
                <c:pt idx="5986">
                  <c:v>-0.57591499999999995</c:v>
                </c:pt>
                <c:pt idx="5987">
                  <c:v>0.17655000000000001</c:v>
                </c:pt>
                <c:pt idx="5988">
                  <c:v>-0.76167099999999999</c:v>
                </c:pt>
                <c:pt idx="5989">
                  <c:v>-0.34081499999999998</c:v>
                </c:pt>
                <c:pt idx="5990">
                  <c:v>-0.56317799999999996</c:v>
                </c:pt>
                <c:pt idx="5991">
                  <c:v>-0.62899499999999997</c:v>
                </c:pt>
                <c:pt idx="5992">
                  <c:v>0.457206</c:v>
                </c:pt>
                <c:pt idx="5993">
                  <c:v>-0.56643200000000005</c:v>
                </c:pt>
                <c:pt idx="5994">
                  <c:v>-0.20955699999999999</c:v>
                </c:pt>
                <c:pt idx="5995">
                  <c:v>-0.130915</c:v>
                </c:pt>
                <c:pt idx="5996">
                  <c:v>-0.37891999999999998</c:v>
                </c:pt>
                <c:pt idx="5997">
                  <c:v>-0.331374</c:v>
                </c:pt>
                <c:pt idx="5998">
                  <c:v>-1.34175</c:v>
                </c:pt>
                <c:pt idx="5999">
                  <c:v>-1.2745299999999999</c:v>
                </c:pt>
                <c:pt idx="6000">
                  <c:v>-1.0365899999999999</c:v>
                </c:pt>
                <c:pt idx="6001">
                  <c:v>-0.30448199999999997</c:v>
                </c:pt>
                <c:pt idx="6002">
                  <c:v>-0.89331799999999995</c:v>
                </c:pt>
                <c:pt idx="6003">
                  <c:v>-1.1497900000000001</c:v>
                </c:pt>
                <c:pt idx="6004">
                  <c:v>-0.18017900000000001</c:v>
                </c:pt>
                <c:pt idx="6005">
                  <c:v>0.29917199999999999</c:v>
                </c:pt>
                <c:pt idx="6006">
                  <c:v>-1.33568</c:v>
                </c:pt>
                <c:pt idx="6007">
                  <c:v>-0.30205799999999999</c:v>
                </c:pt>
                <c:pt idx="6008">
                  <c:v>0.20881</c:v>
                </c:pt>
                <c:pt idx="6009">
                  <c:v>-0.16664399999999999</c:v>
                </c:pt>
                <c:pt idx="6010">
                  <c:v>-1.30386</c:v>
                </c:pt>
                <c:pt idx="6011">
                  <c:v>-1.7681100000000001</c:v>
                </c:pt>
                <c:pt idx="6012">
                  <c:v>-1.2416100000000001</c:v>
                </c:pt>
                <c:pt idx="6013">
                  <c:v>-0.67707399999999995</c:v>
                </c:pt>
                <c:pt idx="6014">
                  <c:v>-0.72048500000000004</c:v>
                </c:pt>
                <c:pt idx="6015">
                  <c:v>-1.03481</c:v>
                </c:pt>
                <c:pt idx="6016">
                  <c:v>-1.6074000000000001E-2</c:v>
                </c:pt>
                <c:pt idx="6017">
                  <c:v>-0.72048500000000004</c:v>
                </c:pt>
                <c:pt idx="6018">
                  <c:v>-0.28952499999999998</c:v>
                </c:pt>
                <c:pt idx="6019">
                  <c:v>-0.20304700000000001</c:v>
                </c:pt>
                <c:pt idx="6020">
                  <c:v>-0.36475000000000002</c:v>
                </c:pt>
                <c:pt idx="6021">
                  <c:v>-1.0537000000000001</c:v>
                </c:pt>
                <c:pt idx="6022">
                  <c:v>-9.4583E-2</c:v>
                </c:pt>
                <c:pt idx="6023">
                  <c:v>-1.4275500000000001</c:v>
                </c:pt>
                <c:pt idx="6024">
                  <c:v>-0.52411399999999997</c:v>
                </c:pt>
                <c:pt idx="6025">
                  <c:v>-0.291717</c:v>
                </c:pt>
                <c:pt idx="6026">
                  <c:v>-0.37427199999999999</c:v>
                </c:pt>
                <c:pt idx="6027">
                  <c:v>-1.3775900000000001</c:v>
                </c:pt>
                <c:pt idx="6028">
                  <c:v>-0.349549</c:v>
                </c:pt>
                <c:pt idx="6029">
                  <c:v>-0.65006799999999998</c:v>
                </c:pt>
                <c:pt idx="6030">
                  <c:v>-0.20304700000000001</c:v>
                </c:pt>
                <c:pt idx="6031">
                  <c:v>-1.0537000000000001</c:v>
                </c:pt>
                <c:pt idx="6032">
                  <c:v>-1.1445099999999999</c:v>
                </c:pt>
                <c:pt idx="6033">
                  <c:v>1.2644000000000001E-2</c:v>
                </c:pt>
                <c:pt idx="6034">
                  <c:v>-0.86403300000000005</c:v>
                </c:pt>
                <c:pt idx="6035">
                  <c:v>-4.0703999999999997E-2</c:v>
                </c:pt>
                <c:pt idx="6036">
                  <c:v>-0.86403300000000005</c:v>
                </c:pt>
                <c:pt idx="6037">
                  <c:v>-1.0175000000000001</c:v>
                </c:pt>
                <c:pt idx="6038">
                  <c:v>-0.61887800000000004</c:v>
                </c:pt>
                <c:pt idx="6039">
                  <c:v>-4.5141000000000001E-2</c:v>
                </c:pt>
                <c:pt idx="6040">
                  <c:v>-0.52597400000000005</c:v>
                </c:pt>
                <c:pt idx="6041">
                  <c:v>-0.167629</c:v>
                </c:pt>
                <c:pt idx="6042">
                  <c:v>-4.5141000000000001E-2</c:v>
                </c:pt>
                <c:pt idx="6043">
                  <c:v>-0.69711800000000002</c:v>
                </c:pt>
                <c:pt idx="6044">
                  <c:v>-0.23968100000000001</c:v>
                </c:pt>
                <c:pt idx="6045">
                  <c:v>0.70320700000000003</c:v>
                </c:pt>
                <c:pt idx="6046">
                  <c:v>-9.8776000000000003E-2</c:v>
                </c:pt>
                <c:pt idx="6047">
                  <c:v>-0.74489099999999997</c:v>
                </c:pt>
                <c:pt idx="6048">
                  <c:v>-0.28741</c:v>
                </c:pt>
                <c:pt idx="6049">
                  <c:v>-1.0384500000000001</c:v>
                </c:pt>
                <c:pt idx="6050">
                  <c:v>-0.92265299999999995</c:v>
                </c:pt>
                <c:pt idx="6051">
                  <c:v>-0.17027500000000001</c:v>
                </c:pt>
                <c:pt idx="6052">
                  <c:v>-0.92265299999999995</c:v>
                </c:pt>
                <c:pt idx="6053">
                  <c:v>-1.0384500000000001</c:v>
                </c:pt>
                <c:pt idx="6054">
                  <c:v>-0.70929799999999998</c:v>
                </c:pt>
                <c:pt idx="6055">
                  <c:v>-0.65177099999999999</c:v>
                </c:pt>
                <c:pt idx="6056">
                  <c:v>-0.65526799999999996</c:v>
                </c:pt>
                <c:pt idx="6057">
                  <c:v>0.14125799999999999</c:v>
                </c:pt>
                <c:pt idx="6058">
                  <c:v>-0.160914</c:v>
                </c:pt>
                <c:pt idx="6059">
                  <c:v>-6.8510000000000001E-2</c:v>
                </c:pt>
                <c:pt idx="6060">
                  <c:v>-0.36715300000000001</c:v>
                </c:pt>
                <c:pt idx="6061">
                  <c:v>-0.47004200000000002</c:v>
                </c:pt>
                <c:pt idx="6062">
                  <c:v>-1.1720299999999999</c:v>
                </c:pt>
                <c:pt idx="6063">
                  <c:v>-0.75326199999999999</c:v>
                </c:pt>
                <c:pt idx="6064">
                  <c:v>-0.69604100000000002</c:v>
                </c:pt>
                <c:pt idx="6065">
                  <c:v>-0.91057100000000002</c:v>
                </c:pt>
                <c:pt idx="6066">
                  <c:v>-2.9023E-2</c:v>
                </c:pt>
                <c:pt idx="6067">
                  <c:v>-0.69161099999999998</c:v>
                </c:pt>
                <c:pt idx="6068">
                  <c:v>-0.70533599999999996</c:v>
                </c:pt>
                <c:pt idx="6069">
                  <c:v>-0.160914</c:v>
                </c:pt>
                <c:pt idx="6070">
                  <c:v>-0.11706900000000001</c:v>
                </c:pt>
                <c:pt idx="6071">
                  <c:v>-0.65526799999999996</c:v>
                </c:pt>
                <c:pt idx="6072">
                  <c:v>6.6262000000000001E-2</c:v>
                </c:pt>
                <c:pt idx="6073">
                  <c:v>0.26861000000000002</c:v>
                </c:pt>
                <c:pt idx="6074">
                  <c:v>-0.70654499999999998</c:v>
                </c:pt>
                <c:pt idx="6075">
                  <c:v>-1.27041</c:v>
                </c:pt>
                <c:pt idx="6076">
                  <c:v>-0.30017100000000002</c:v>
                </c:pt>
                <c:pt idx="6077">
                  <c:v>-0.172095</c:v>
                </c:pt>
                <c:pt idx="6078">
                  <c:v>-0.88413399999999998</c:v>
                </c:pt>
                <c:pt idx="6079">
                  <c:v>-1.4998199999999999</c:v>
                </c:pt>
                <c:pt idx="6080">
                  <c:v>0.197543</c:v>
                </c:pt>
                <c:pt idx="6081">
                  <c:v>-0.49919799999999998</c:v>
                </c:pt>
                <c:pt idx="6082">
                  <c:v>-1.7379199999999999</c:v>
                </c:pt>
                <c:pt idx="6083">
                  <c:v>-8.1374000000000002E-2</c:v>
                </c:pt>
                <c:pt idx="6084">
                  <c:v>-1.02125</c:v>
                </c:pt>
                <c:pt idx="6085">
                  <c:v>-1.00508</c:v>
                </c:pt>
                <c:pt idx="6086">
                  <c:v>-0.28252899999999997</c:v>
                </c:pt>
                <c:pt idx="6087">
                  <c:v>-0.53972699999999996</c:v>
                </c:pt>
                <c:pt idx="6088">
                  <c:v>0.197543</c:v>
                </c:pt>
                <c:pt idx="6089">
                  <c:v>-0.95363299999999995</c:v>
                </c:pt>
                <c:pt idx="6090">
                  <c:v>-0.49919799999999998</c:v>
                </c:pt>
                <c:pt idx="6091">
                  <c:v>-0.62711099999999997</c:v>
                </c:pt>
                <c:pt idx="6092">
                  <c:v>-8.1374000000000002E-2</c:v>
                </c:pt>
                <c:pt idx="6093">
                  <c:v>-0.49919799999999998</c:v>
                </c:pt>
                <c:pt idx="6094">
                  <c:v>-0.18191499999999999</c:v>
                </c:pt>
                <c:pt idx="6095">
                  <c:v>-1.13734</c:v>
                </c:pt>
                <c:pt idx="6096">
                  <c:v>-0.72793399999999997</c:v>
                </c:pt>
                <c:pt idx="6097">
                  <c:v>-1.13734</c:v>
                </c:pt>
                <c:pt idx="6098">
                  <c:v>-1.7379199999999999</c:v>
                </c:pt>
                <c:pt idx="6099">
                  <c:v>-1.10921</c:v>
                </c:pt>
                <c:pt idx="6100">
                  <c:v>-0.76886399999999999</c:v>
                </c:pt>
                <c:pt idx="6101">
                  <c:v>-0.49919799999999998</c:v>
                </c:pt>
                <c:pt idx="6102">
                  <c:v>-0.87597000000000003</c:v>
                </c:pt>
                <c:pt idx="6103">
                  <c:v>-1.3909800000000001</c:v>
                </c:pt>
                <c:pt idx="6104">
                  <c:v>-0.26403100000000002</c:v>
                </c:pt>
                <c:pt idx="6105">
                  <c:v>-0.36454900000000001</c:v>
                </c:pt>
                <c:pt idx="6106">
                  <c:v>-0.80723699999999998</c:v>
                </c:pt>
                <c:pt idx="6107">
                  <c:v>-1.0773200000000001</c:v>
                </c:pt>
                <c:pt idx="6108">
                  <c:v>-1.04464</c:v>
                </c:pt>
                <c:pt idx="6109">
                  <c:v>-1.1073500000000001</c:v>
                </c:pt>
                <c:pt idx="6110">
                  <c:v>-0.97457800000000006</c:v>
                </c:pt>
                <c:pt idx="6111">
                  <c:v>-1.3222</c:v>
                </c:pt>
                <c:pt idx="6112">
                  <c:v>-4.5048999999999999E-2</c:v>
                </c:pt>
                <c:pt idx="6113">
                  <c:v>-0.97457800000000006</c:v>
                </c:pt>
                <c:pt idx="6114">
                  <c:v>-0.56919900000000001</c:v>
                </c:pt>
                <c:pt idx="6115">
                  <c:v>-9.4016000000000002E-2</c:v>
                </c:pt>
                <c:pt idx="6116">
                  <c:v>-0.80298999999999998</c:v>
                </c:pt>
                <c:pt idx="6117">
                  <c:v>-1.1073500000000001</c:v>
                </c:pt>
                <c:pt idx="6118">
                  <c:v>-4.5048999999999999E-2</c:v>
                </c:pt>
                <c:pt idx="6119">
                  <c:v>-2.53593</c:v>
                </c:pt>
                <c:pt idx="6120">
                  <c:v>-1.3710100000000001</c:v>
                </c:pt>
                <c:pt idx="6121">
                  <c:v>-0.61127900000000002</c:v>
                </c:pt>
                <c:pt idx="6122">
                  <c:v>-0.588113</c:v>
                </c:pt>
                <c:pt idx="6123">
                  <c:v>-0.81533599999999995</c:v>
                </c:pt>
                <c:pt idx="6124">
                  <c:v>-1.0992999999999999</c:v>
                </c:pt>
                <c:pt idx="6125">
                  <c:v>-1.4610099999999999</c:v>
                </c:pt>
                <c:pt idx="6126">
                  <c:v>-9.4016000000000002E-2</c:v>
                </c:pt>
                <c:pt idx="6127">
                  <c:v>-1.3913599999999999</c:v>
                </c:pt>
                <c:pt idx="6128">
                  <c:v>-0.71513300000000002</c:v>
                </c:pt>
                <c:pt idx="6129">
                  <c:v>-2.0235500000000002</c:v>
                </c:pt>
                <c:pt idx="6130">
                  <c:v>-1.0549299999999999</c:v>
                </c:pt>
                <c:pt idx="6131">
                  <c:v>-0.63385400000000003</c:v>
                </c:pt>
                <c:pt idx="6132">
                  <c:v>-0.88528399999999996</c:v>
                </c:pt>
                <c:pt idx="6133">
                  <c:v>-9.4016000000000002E-2</c:v>
                </c:pt>
                <c:pt idx="6134">
                  <c:v>-0.71989700000000001</c:v>
                </c:pt>
                <c:pt idx="6135">
                  <c:v>-1.69241</c:v>
                </c:pt>
                <c:pt idx="6136">
                  <c:v>-1.7698400000000001</c:v>
                </c:pt>
                <c:pt idx="6137">
                  <c:v>0.31772800000000001</c:v>
                </c:pt>
                <c:pt idx="6138">
                  <c:v>-1.4867699999999999</c:v>
                </c:pt>
                <c:pt idx="6139">
                  <c:v>-1.29636</c:v>
                </c:pt>
                <c:pt idx="6140">
                  <c:v>-2.34924</c:v>
                </c:pt>
                <c:pt idx="6141">
                  <c:v>-1.5497399999999999</c:v>
                </c:pt>
                <c:pt idx="6142">
                  <c:v>-1.3433900000000001</c:v>
                </c:pt>
                <c:pt idx="6143">
                  <c:v>-1.5122</c:v>
                </c:pt>
                <c:pt idx="6144">
                  <c:v>-1.06836</c:v>
                </c:pt>
                <c:pt idx="6145">
                  <c:v>-1.3574200000000001</c:v>
                </c:pt>
                <c:pt idx="6146">
                  <c:v>-2.1987899999999998</c:v>
                </c:pt>
                <c:pt idx="6147">
                  <c:v>-1.0020100000000001</c:v>
                </c:pt>
                <c:pt idx="6148">
                  <c:v>-2.1987899999999998</c:v>
                </c:pt>
                <c:pt idx="6149">
                  <c:v>-0.27244400000000002</c:v>
                </c:pt>
                <c:pt idx="6150">
                  <c:v>-0.97334200000000004</c:v>
                </c:pt>
                <c:pt idx="6151">
                  <c:v>-1.2893300000000001</c:v>
                </c:pt>
                <c:pt idx="6152">
                  <c:v>-1.78026</c:v>
                </c:pt>
                <c:pt idx="6153">
                  <c:v>-1.09938</c:v>
                </c:pt>
                <c:pt idx="6154">
                  <c:v>-2.2460599999999999</c:v>
                </c:pt>
                <c:pt idx="6155">
                  <c:v>-2.1330800000000001</c:v>
                </c:pt>
                <c:pt idx="6156">
                  <c:v>-1.7767200000000001</c:v>
                </c:pt>
                <c:pt idx="6157">
                  <c:v>-1.5096099999999999</c:v>
                </c:pt>
                <c:pt idx="6158">
                  <c:v>-1.8635299999999999</c:v>
                </c:pt>
                <c:pt idx="6159">
                  <c:v>-1.51607</c:v>
                </c:pt>
                <c:pt idx="6160">
                  <c:v>-1.5096099999999999</c:v>
                </c:pt>
                <c:pt idx="6161">
                  <c:v>-1.1572</c:v>
                </c:pt>
                <c:pt idx="6162">
                  <c:v>-1.78026</c:v>
                </c:pt>
                <c:pt idx="6163">
                  <c:v>-0.126664</c:v>
                </c:pt>
                <c:pt idx="6164">
                  <c:v>-0.28244000000000002</c:v>
                </c:pt>
                <c:pt idx="6165">
                  <c:v>0.23971700000000001</c:v>
                </c:pt>
                <c:pt idx="6166">
                  <c:v>0.75072899999999998</c:v>
                </c:pt>
                <c:pt idx="6167">
                  <c:v>0.18773200000000001</c:v>
                </c:pt>
                <c:pt idx="6168">
                  <c:v>0.34321200000000002</c:v>
                </c:pt>
                <c:pt idx="6169">
                  <c:v>0.43355300000000002</c:v>
                </c:pt>
                <c:pt idx="6170">
                  <c:v>-0.21337700000000001</c:v>
                </c:pt>
                <c:pt idx="6171">
                  <c:v>-1.08877</c:v>
                </c:pt>
                <c:pt idx="6172">
                  <c:v>0.35763600000000001</c:v>
                </c:pt>
                <c:pt idx="6173">
                  <c:v>-6.5583000000000002E-2</c:v>
                </c:pt>
                <c:pt idx="6174">
                  <c:v>0.40566999999999998</c:v>
                </c:pt>
                <c:pt idx="6175">
                  <c:v>-0.688253</c:v>
                </c:pt>
                <c:pt idx="6176">
                  <c:v>0.38265100000000002</c:v>
                </c:pt>
                <c:pt idx="6177">
                  <c:v>0.48654999999999998</c:v>
                </c:pt>
                <c:pt idx="6178">
                  <c:v>-0.11644500000000001</c:v>
                </c:pt>
                <c:pt idx="6179">
                  <c:v>-0.51993699999999998</c:v>
                </c:pt>
                <c:pt idx="6180">
                  <c:v>-0.63363499999999995</c:v>
                </c:pt>
                <c:pt idx="6181">
                  <c:v>0.75072899999999998</c:v>
                </c:pt>
                <c:pt idx="6182">
                  <c:v>-5.6536000000000003E-2</c:v>
                </c:pt>
                <c:pt idx="6183">
                  <c:v>0.34321200000000002</c:v>
                </c:pt>
                <c:pt idx="6184">
                  <c:v>0.75665099999999996</c:v>
                </c:pt>
                <c:pt idx="6185">
                  <c:v>-7.714E-2</c:v>
                </c:pt>
                <c:pt idx="6186">
                  <c:v>0.43355300000000002</c:v>
                </c:pt>
                <c:pt idx="6187">
                  <c:v>-0.17702899999999999</c:v>
                </c:pt>
                <c:pt idx="6188">
                  <c:v>-0.53170499999999998</c:v>
                </c:pt>
                <c:pt idx="6189">
                  <c:v>-0.25808999999999999</c:v>
                </c:pt>
                <c:pt idx="6190">
                  <c:v>-0.69413999999999998</c:v>
                </c:pt>
                <c:pt idx="6191">
                  <c:v>-1.9909E-2</c:v>
                </c:pt>
                <c:pt idx="6192">
                  <c:v>-5.6536000000000003E-2</c:v>
                </c:pt>
                <c:pt idx="6193">
                  <c:v>-1.07768</c:v>
                </c:pt>
                <c:pt idx="6194">
                  <c:v>-0.229874</c:v>
                </c:pt>
                <c:pt idx="6195">
                  <c:v>-0.565828</c:v>
                </c:pt>
                <c:pt idx="6196">
                  <c:v>-0.59029100000000001</c:v>
                </c:pt>
                <c:pt idx="6197">
                  <c:v>-0.28738399999999997</c:v>
                </c:pt>
                <c:pt idx="6198">
                  <c:v>-0.252496</c:v>
                </c:pt>
                <c:pt idx="6199">
                  <c:v>-0.32225999999999999</c:v>
                </c:pt>
                <c:pt idx="6200">
                  <c:v>-0.45469700000000002</c:v>
                </c:pt>
                <c:pt idx="6201">
                  <c:v>-0.32225999999999999</c:v>
                </c:pt>
                <c:pt idx="6202">
                  <c:v>-0.37981399999999998</c:v>
                </c:pt>
                <c:pt idx="6203">
                  <c:v>-0.264818</c:v>
                </c:pt>
                <c:pt idx="6204">
                  <c:v>-0.353182</c:v>
                </c:pt>
                <c:pt idx="6205">
                  <c:v>-0.185719</c:v>
                </c:pt>
                <c:pt idx="6206">
                  <c:v>-0.185719</c:v>
                </c:pt>
                <c:pt idx="6207">
                  <c:v>0.40410800000000002</c:v>
                </c:pt>
                <c:pt idx="6208">
                  <c:v>0.25210300000000002</c:v>
                </c:pt>
                <c:pt idx="6209">
                  <c:v>-0.46874100000000002</c:v>
                </c:pt>
                <c:pt idx="6210">
                  <c:v>-0.65474699999999997</c:v>
                </c:pt>
                <c:pt idx="6211">
                  <c:v>-0.301456</c:v>
                </c:pt>
                <c:pt idx="6212">
                  <c:v>0.19009300000000001</c:v>
                </c:pt>
                <c:pt idx="6213">
                  <c:v>-0.240756</c:v>
                </c:pt>
                <c:pt idx="6214">
                  <c:v>-0.35582399999999997</c:v>
                </c:pt>
                <c:pt idx="6215">
                  <c:v>-0.97101400000000004</c:v>
                </c:pt>
                <c:pt idx="6216">
                  <c:v>-0.264818</c:v>
                </c:pt>
                <c:pt idx="6217">
                  <c:v>2.4621000000000001E-2</c:v>
                </c:pt>
                <c:pt idx="6218">
                  <c:v>-0.20388400000000001</c:v>
                </c:pt>
                <c:pt idx="6219">
                  <c:v>-0.353182</c:v>
                </c:pt>
                <c:pt idx="6220">
                  <c:v>-0.18688199999999999</c:v>
                </c:pt>
                <c:pt idx="6221">
                  <c:v>-0.264818</c:v>
                </c:pt>
                <c:pt idx="6222">
                  <c:v>0.17713200000000001</c:v>
                </c:pt>
                <c:pt idx="6223">
                  <c:v>-0.60895900000000003</c:v>
                </c:pt>
                <c:pt idx="6224">
                  <c:v>-0.28738399999999997</c:v>
                </c:pt>
                <c:pt idx="6225">
                  <c:v>-0.49219000000000002</c:v>
                </c:pt>
                <c:pt idx="6226">
                  <c:v>-0.30414200000000002</c:v>
                </c:pt>
                <c:pt idx="6227">
                  <c:v>-6.5390000000000004E-2</c:v>
                </c:pt>
                <c:pt idx="6228">
                  <c:v>-1.9789999999999999E-2</c:v>
                </c:pt>
                <c:pt idx="6229">
                  <c:v>-1.06812</c:v>
                </c:pt>
                <c:pt idx="6230">
                  <c:v>-0.23116</c:v>
                </c:pt>
                <c:pt idx="6231">
                  <c:v>-0.96020899999999998</c:v>
                </c:pt>
                <c:pt idx="6232">
                  <c:v>-1.40452</c:v>
                </c:pt>
                <c:pt idx="6233">
                  <c:v>-0.97460000000000002</c:v>
                </c:pt>
                <c:pt idx="6234">
                  <c:v>-2.63184</c:v>
                </c:pt>
                <c:pt idx="6235">
                  <c:v>-1.8227100000000001</c:v>
                </c:pt>
                <c:pt idx="6236">
                  <c:v>-1.0402800000000001</c:v>
                </c:pt>
                <c:pt idx="6237">
                  <c:v>-1.4823</c:v>
                </c:pt>
                <c:pt idx="6238">
                  <c:v>-0.27169900000000002</c:v>
                </c:pt>
                <c:pt idx="6239">
                  <c:v>-2.1486499999999999</c:v>
                </c:pt>
                <c:pt idx="6240">
                  <c:v>-0.73682400000000003</c:v>
                </c:pt>
                <c:pt idx="6241">
                  <c:v>-0.69746600000000003</c:v>
                </c:pt>
                <c:pt idx="6242">
                  <c:v>-1.03348</c:v>
                </c:pt>
                <c:pt idx="6243">
                  <c:v>-1.4535</c:v>
                </c:pt>
                <c:pt idx="6244">
                  <c:v>-1.45726</c:v>
                </c:pt>
                <c:pt idx="6245">
                  <c:v>-5.4419000000000002E-2</c:v>
                </c:pt>
                <c:pt idx="6246">
                  <c:v>-1.66513</c:v>
                </c:pt>
                <c:pt idx="6247">
                  <c:v>2.8167000000000001E-2</c:v>
                </c:pt>
                <c:pt idx="6248">
                  <c:v>-1.66513</c:v>
                </c:pt>
                <c:pt idx="6249">
                  <c:v>0.51413200000000003</c:v>
                </c:pt>
                <c:pt idx="6250">
                  <c:v>-0.75046299999999999</c:v>
                </c:pt>
                <c:pt idx="6251">
                  <c:v>-0.50806200000000001</c:v>
                </c:pt>
                <c:pt idx="6252">
                  <c:v>0.11207399999999999</c:v>
                </c:pt>
                <c:pt idx="6253">
                  <c:v>2.3626999999999999E-2</c:v>
                </c:pt>
                <c:pt idx="6254">
                  <c:v>-0.657748</c:v>
                </c:pt>
                <c:pt idx="6255">
                  <c:v>-1.4803900000000001</c:v>
                </c:pt>
                <c:pt idx="6256">
                  <c:v>-1.11924</c:v>
                </c:pt>
                <c:pt idx="6257">
                  <c:v>-1.76024</c:v>
                </c:pt>
                <c:pt idx="6258">
                  <c:v>-7.9457E-2</c:v>
                </c:pt>
                <c:pt idx="6259">
                  <c:v>-1.01485</c:v>
                </c:pt>
                <c:pt idx="6260">
                  <c:v>-2.30986</c:v>
                </c:pt>
                <c:pt idx="6261">
                  <c:v>-7.9457E-2</c:v>
                </c:pt>
                <c:pt idx="6262">
                  <c:v>-0.40055000000000002</c:v>
                </c:pt>
                <c:pt idx="6263">
                  <c:v>-0.108734</c:v>
                </c:pt>
                <c:pt idx="6264">
                  <c:v>-0.85582899999999995</c:v>
                </c:pt>
                <c:pt idx="6265">
                  <c:v>-2.8342000000000001</c:v>
                </c:pt>
                <c:pt idx="6266">
                  <c:v>-0.13364300000000001</c:v>
                </c:pt>
                <c:pt idx="6267">
                  <c:v>-0.81005499999999997</c:v>
                </c:pt>
                <c:pt idx="6268">
                  <c:v>-1.01485</c:v>
                </c:pt>
                <c:pt idx="6269">
                  <c:v>-0.75046299999999999</c:v>
                </c:pt>
                <c:pt idx="6270">
                  <c:v>-1.1681299999999999</c:v>
                </c:pt>
                <c:pt idx="6271">
                  <c:v>-2.33447</c:v>
                </c:pt>
                <c:pt idx="6272">
                  <c:v>-0.93391199999999996</c:v>
                </c:pt>
                <c:pt idx="6273">
                  <c:v>-0.23292599999999999</c:v>
                </c:pt>
                <c:pt idx="6274">
                  <c:v>-1.3190900000000001</c:v>
                </c:pt>
                <c:pt idx="6275">
                  <c:v>-0.64850600000000003</c:v>
                </c:pt>
                <c:pt idx="6276">
                  <c:v>0.47258600000000001</c:v>
                </c:pt>
                <c:pt idx="6277">
                  <c:v>-0.52354599999999996</c:v>
                </c:pt>
                <c:pt idx="6278">
                  <c:v>0.62112999999999996</c:v>
                </c:pt>
                <c:pt idx="6279">
                  <c:v>-0.704295</c:v>
                </c:pt>
                <c:pt idx="6280">
                  <c:v>-0.52354599999999996</c:v>
                </c:pt>
                <c:pt idx="6281">
                  <c:v>-1.2058199999999999</c:v>
                </c:pt>
                <c:pt idx="6282">
                  <c:v>-0.66229700000000002</c:v>
                </c:pt>
                <c:pt idx="6283">
                  <c:v>-0.93391199999999996</c:v>
                </c:pt>
                <c:pt idx="6284">
                  <c:v>-0.51759900000000003</c:v>
                </c:pt>
                <c:pt idx="6285">
                  <c:v>-0.19134000000000001</c:v>
                </c:pt>
                <c:pt idx="6286">
                  <c:v>-0.57028500000000004</c:v>
                </c:pt>
                <c:pt idx="6287">
                  <c:v>-0.52354599999999996</c:v>
                </c:pt>
                <c:pt idx="6288">
                  <c:v>-0.73756600000000005</c:v>
                </c:pt>
                <c:pt idx="6289">
                  <c:v>0.14513599999999999</c:v>
                </c:pt>
                <c:pt idx="6290">
                  <c:v>-0.47520499999999999</c:v>
                </c:pt>
                <c:pt idx="6291">
                  <c:v>-0.39828799999999998</c:v>
                </c:pt>
                <c:pt idx="6292">
                  <c:v>-1.2087399999999999</c:v>
                </c:pt>
                <c:pt idx="6293">
                  <c:v>0.11207399999999999</c:v>
                </c:pt>
                <c:pt idx="6294">
                  <c:v>-0.39828799999999998</c:v>
                </c:pt>
                <c:pt idx="6295">
                  <c:v>0.41578799999999999</c:v>
                </c:pt>
                <c:pt idx="6296">
                  <c:v>0.103518</c:v>
                </c:pt>
                <c:pt idx="6297">
                  <c:v>-0.42025800000000002</c:v>
                </c:pt>
                <c:pt idx="6298">
                  <c:v>1.5396E-2</c:v>
                </c:pt>
                <c:pt idx="6299">
                  <c:v>-3.8725999999999997E-2</c:v>
                </c:pt>
                <c:pt idx="6300">
                  <c:v>-0.105652</c:v>
                </c:pt>
                <c:pt idx="6301">
                  <c:v>-0.774594</c:v>
                </c:pt>
                <c:pt idx="6302">
                  <c:v>-9.7513000000000002E-2</c:v>
                </c:pt>
                <c:pt idx="6303">
                  <c:v>-0.40153100000000003</c:v>
                </c:pt>
                <c:pt idx="6304">
                  <c:v>0.69578799999999996</c:v>
                </c:pt>
                <c:pt idx="6305">
                  <c:v>-1.15523</c:v>
                </c:pt>
                <c:pt idx="6306">
                  <c:v>0.75132299999999996</c:v>
                </c:pt>
                <c:pt idx="6307">
                  <c:v>-5.1214999999999997E-2</c:v>
                </c:pt>
                <c:pt idx="6308">
                  <c:v>1.5396E-2</c:v>
                </c:pt>
                <c:pt idx="6309">
                  <c:v>0.67355600000000004</c:v>
                </c:pt>
                <c:pt idx="6310">
                  <c:v>-0.691083</c:v>
                </c:pt>
                <c:pt idx="6311">
                  <c:v>-0.65112300000000001</c:v>
                </c:pt>
                <c:pt idx="6312">
                  <c:v>7.0330000000000002E-3</c:v>
                </c:pt>
                <c:pt idx="6313">
                  <c:v>-1.45549</c:v>
                </c:pt>
                <c:pt idx="6314">
                  <c:v>7.0330000000000002E-3</c:v>
                </c:pt>
                <c:pt idx="6315">
                  <c:v>0.117714</c:v>
                </c:pt>
                <c:pt idx="6316">
                  <c:v>-0.40819</c:v>
                </c:pt>
                <c:pt idx="6317">
                  <c:v>-1.1121799999999999</c:v>
                </c:pt>
                <c:pt idx="6318">
                  <c:v>0.54449999999999998</c:v>
                </c:pt>
                <c:pt idx="6319">
                  <c:v>-8.8111999999999996E-2</c:v>
                </c:pt>
                <c:pt idx="6320">
                  <c:v>-0.774594</c:v>
                </c:pt>
                <c:pt idx="6321">
                  <c:v>-0.90908699999999998</c:v>
                </c:pt>
                <c:pt idx="6322">
                  <c:v>-0.501023</c:v>
                </c:pt>
                <c:pt idx="6323">
                  <c:v>-8.5529999999999995E-2</c:v>
                </c:pt>
                <c:pt idx="6324">
                  <c:v>-0.83768299999999996</c:v>
                </c:pt>
                <c:pt idx="6325">
                  <c:v>-0.53999200000000003</c:v>
                </c:pt>
                <c:pt idx="6326">
                  <c:v>-0.39153399999999999</c:v>
                </c:pt>
                <c:pt idx="6327">
                  <c:v>-0.83439200000000002</c:v>
                </c:pt>
                <c:pt idx="6328">
                  <c:v>0.69350100000000003</c:v>
                </c:pt>
                <c:pt idx="6329">
                  <c:v>-0.22578400000000001</c:v>
                </c:pt>
                <c:pt idx="6330">
                  <c:v>-9.4769999999999993E-2</c:v>
                </c:pt>
                <c:pt idx="6331">
                  <c:v>-0.201377</c:v>
                </c:pt>
                <c:pt idx="6332">
                  <c:v>-0.413802</c:v>
                </c:pt>
                <c:pt idx="6333">
                  <c:v>-0.16677</c:v>
                </c:pt>
                <c:pt idx="6334">
                  <c:v>6.914E-3</c:v>
                </c:pt>
                <c:pt idx="6335">
                  <c:v>0.40624199999999999</c:v>
                </c:pt>
                <c:pt idx="6336">
                  <c:v>-0.411798</c:v>
                </c:pt>
                <c:pt idx="6337">
                  <c:v>-0.25559199999999999</c:v>
                </c:pt>
                <c:pt idx="6338">
                  <c:v>-0.82941799999999999</c:v>
                </c:pt>
                <c:pt idx="6339">
                  <c:v>0.75289899999999998</c:v>
                </c:pt>
                <c:pt idx="6340">
                  <c:v>-1.6071200000000001</c:v>
                </c:pt>
                <c:pt idx="6341">
                  <c:v>-1.6071200000000001</c:v>
                </c:pt>
                <c:pt idx="6342">
                  <c:v>5.8701999999999997E-2</c:v>
                </c:pt>
                <c:pt idx="6343">
                  <c:v>-9.7183000000000005E-2</c:v>
                </c:pt>
                <c:pt idx="6344">
                  <c:v>0.25512400000000002</c:v>
                </c:pt>
                <c:pt idx="6345">
                  <c:v>0.25512400000000002</c:v>
                </c:pt>
                <c:pt idx="6346">
                  <c:v>0.30480600000000002</c:v>
                </c:pt>
                <c:pt idx="6347">
                  <c:v>0.36065399999999997</c:v>
                </c:pt>
                <c:pt idx="6348">
                  <c:v>-4.8347000000000001E-2</c:v>
                </c:pt>
                <c:pt idx="6349">
                  <c:v>0.25512400000000002</c:v>
                </c:pt>
                <c:pt idx="6350">
                  <c:v>-0.90438799999999997</c:v>
                </c:pt>
                <c:pt idx="6351">
                  <c:v>0.18145900000000001</c:v>
                </c:pt>
                <c:pt idx="6352">
                  <c:v>-0.30939800000000001</c:v>
                </c:pt>
                <c:pt idx="6353">
                  <c:v>0.18145900000000001</c:v>
                </c:pt>
                <c:pt idx="6354">
                  <c:v>0.57267500000000005</c:v>
                </c:pt>
                <c:pt idx="6355">
                  <c:v>0.30480600000000002</c:v>
                </c:pt>
                <c:pt idx="6356">
                  <c:v>-0.39660299999999998</c:v>
                </c:pt>
                <c:pt idx="6357">
                  <c:v>0.57267500000000005</c:v>
                </c:pt>
                <c:pt idx="6358">
                  <c:v>1.143</c:v>
                </c:pt>
                <c:pt idx="6359">
                  <c:v>0.173737</c:v>
                </c:pt>
                <c:pt idx="6360">
                  <c:v>-0.117912</c:v>
                </c:pt>
                <c:pt idx="6361">
                  <c:v>0.91708800000000001</c:v>
                </c:pt>
                <c:pt idx="6362">
                  <c:v>-0.21099000000000001</c:v>
                </c:pt>
                <c:pt idx="6363">
                  <c:v>0.28294200000000003</c:v>
                </c:pt>
                <c:pt idx="6364">
                  <c:v>0.25823099999999999</c:v>
                </c:pt>
                <c:pt idx="6365">
                  <c:v>-0.176283</c:v>
                </c:pt>
                <c:pt idx="6366">
                  <c:v>0.56591899999999995</c:v>
                </c:pt>
                <c:pt idx="6367">
                  <c:v>1.08385</c:v>
                </c:pt>
                <c:pt idx="6368">
                  <c:v>-1.3291000000000001E-2</c:v>
                </c:pt>
                <c:pt idx="6369">
                  <c:v>1.0603100000000001</c:v>
                </c:pt>
                <c:pt idx="6370">
                  <c:v>-0.66111500000000001</c:v>
                </c:pt>
                <c:pt idx="6371">
                  <c:v>0.28294200000000003</c:v>
                </c:pt>
                <c:pt idx="6372">
                  <c:v>-0.42284500000000003</c:v>
                </c:pt>
                <c:pt idx="6373">
                  <c:v>7.7780000000000002E-3</c:v>
                </c:pt>
                <c:pt idx="6374">
                  <c:v>0.56591899999999995</c:v>
                </c:pt>
                <c:pt idx="6375">
                  <c:v>-0.176734</c:v>
                </c:pt>
                <c:pt idx="6376">
                  <c:v>0.446793</c:v>
                </c:pt>
                <c:pt idx="6377">
                  <c:v>-0.17744199999999999</c:v>
                </c:pt>
                <c:pt idx="6378">
                  <c:v>-0.90643099999999999</c:v>
                </c:pt>
                <c:pt idx="6379">
                  <c:v>-0.32227299999999998</c:v>
                </c:pt>
                <c:pt idx="6380">
                  <c:v>0.13825399999999999</c:v>
                </c:pt>
                <c:pt idx="6381">
                  <c:v>-0.14377000000000001</c:v>
                </c:pt>
                <c:pt idx="6382">
                  <c:v>-1.5913900000000001</c:v>
                </c:pt>
                <c:pt idx="6383">
                  <c:v>-0.91581000000000001</c:v>
                </c:pt>
                <c:pt idx="6384">
                  <c:v>-0.570322</c:v>
                </c:pt>
                <c:pt idx="6385">
                  <c:v>7.3556999999999997E-2</c:v>
                </c:pt>
                <c:pt idx="6386">
                  <c:v>-0.37680999999999998</c:v>
                </c:pt>
                <c:pt idx="6387">
                  <c:v>0.344781</c:v>
                </c:pt>
                <c:pt idx="6388">
                  <c:v>-1.06457</c:v>
                </c:pt>
                <c:pt idx="6389">
                  <c:v>7.5359999999999996E-2</c:v>
                </c:pt>
                <c:pt idx="6390">
                  <c:v>-0.47556999999999999</c:v>
                </c:pt>
                <c:pt idx="6391">
                  <c:v>-0.18509200000000001</c:v>
                </c:pt>
                <c:pt idx="6392">
                  <c:v>-0.598858</c:v>
                </c:pt>
                <c:pt idx="6393">
                  <c:v>-7.2525000000000006E-2</c:v>
                </c:pt>
                <c:pt idx="6394">
                  <c:v>-0.42059200000000002</c:v>
                </c:pt>
                <c:pt idx="6395">
                  <c:v>-0.42059200000000002</c:v>
                </c:pt>
                <c:pt idx="6396">
                  <c:v>-0.58589400000000003</c:v>
                </c:pt>
                <c:pt idx="6397">
                  <c:v>-0.20497799999999999</c:v>
                </c:pt>
                <c:pt idx="6398">
                  <c:v>-0.95014799999999999</c:v>
                </c:pt>
                <c:pt idx="6399">
                  <c:v>-0.570322</c:v>
                </c:pt>
                <c:pt idx="6400">
                  <c:v>-0.231741</c:v>
                </c:pt>
                <c:pt idx="6401">
                  <c:v>-0.36972100000000002</c:v>
                </c:pt>
                <c:pt idx="6402">
                  <c:v>0.68853600000000004</c:v>
                </c:pt>
                <c:pt idx="6403">
                  <c:v>-0.598858</c:v>
                </c:pt>
                <c:pt idx="6404">
                  <c:v>-1.5913900000000001</c:v>
                </c:pt>
                <c:pt idx="6405">
                  <c:v>4.2778999999999998E-2</c:v>
                </c:pt>
                <c:pt idx="6406">
                  <c:v>0.22914599999999999</c:v>
                </c:pt>
                <c:pt idx="6407">
                  <c:v>-0.44883899999999999</c:v>
                </c:pt>
                <c:pt idx="6408">
                  <c:v>-1.06457</c:v>
                </c:pt>
                <c:pt idx="6409">
                  <c:v>-0.92768799999999996</c:v>
                </c:pt>
                <c:pt idx="6410">
                  <c:v>0.124206</c:v>
                </c:pt>
                <c:pt idx="6411">
                  <c:v>-0.63017900000000004</c:v>
                </c:pt>
                <c:pt idx="6412">
                  <c:v>-0.637544</c:v>
                </c:pt>
                <c:pt idx="6413">
                  <c:v>-1.1070500000000001</c:v>
                </c:pt>
                <c:pt idx="6414">
                  <c:v>-0.74082000000000003</c:v>
                </c:pt>
                <c:pt idx="6415">
                  <c:v>-1.1070500000000001</c:v>
                </c:pt>
                <c:pt idx="6416">
                  <c:v>-1.1712</c:v>
                </c:pt>
                <c:pt idx="6417">
                  <c:v>-0.51162799999999997</c:v>
                </c:pt>
                <c:pt idx="6418">
                  <c:v>-1.0825899999999999</c:v>
                </c:pt>
                <c:pt idx="6419">
                  <c:v>-1.3053399999999999</c:v>
                </c:pt>
                <c:pt idx="6420">
                  <c:v>-0.28567700000000001</c:v>
                </c:pt>
                <c:pt idx="6421">
                  <c:v>-1.3027</c:v>
                </c:pt>
                <c:pt idx="6422">
                  <c:v>-1.34474</c:v>
                </c:pt>
                <c:pt idx="6423">
                  <c:v>-1.1712</c:v>
                </c:pt>
                <c:pt idx="6424">
                  <c:v>-0.76824899999999996</c:v>
                </c:pt>
                <c:pt idx="6425">
                  <c:v>-1.2987200000000001</c:v>
                </c:pt>
                <c:pt idx="6426">
                  <c:v>-0.49862499999999998</c:v>
                </c:pt>
                <c:pt idx="6427">
                  <c:v>-1.0521100000000001</c:v>
                </c:pt>
                <c:pt idx="6428">
                  <c:v>-0.73443700000000001</c:v>
                </c:pt>
                <c:pt idx="6429">
                  <c:v>0.18787300000000001</c:v>
                </c:pt>
                <c:pt idx="6430">
                  <c:v>-0.80122499999999997</c:v>
                </c:pt>
                <c:pt idx="6431">
                  <c:v>-1.41808</c:v>
                </c:pt>
                <c:pt idx="6432">
                  <c:v>-0.73443700000000001</c:v>
                </c:pt>
                <c:pt idx="6433">
                  <c:v>-0.81662500000000005</c:v>
                </c:pt>
                <c:pt idx="6434">
                  <c:v>-1.6505300000000001</c:v>
                </c:pt>
                <c:pt idx="6435">
                  <c:v>-1.12235</c:v>
                </c:pt>
                <c:pt idx="6436">
                  <c:v>-1.04864</c:v>
                </c:pt>
                <c:pt idx="6437">
                  <c:v>-0.70836600000000005</c:v>
                </c:pt>
                <c:pt idx="6438">
                  <c:v>-1.2987200000000001</c:v>
                </c:pt>
                <c:pt idx="6439">
                  <c:v>-0.70155299999999998</c:v>
                </c:pt>
                <c:pt idx="6440">
                  <c:v>0.28148600000000001</c:v>
                </c:pt>
                <c:pt idx="6441">
                  <c:v>-1.3101100000000001</c:v>
                </c:pt>
                <c:pt idx="6442">
                  <c:v>-0.34931600000000002</c:v>
                </c:pt>
                <c:pt idx="6443">
                  <c:v>-1.5275700000000001</c:v>
                </c:pt>
                <c:pt idx="6444">
                  <c:v>0.24233199999999999</c:v>
                </c:pt>
                <c:pt idx="6445">
                  <c:v>-0.91209600000000002</c:v>
                </c:pt>
                <c:pt idx="6446">
                  <c:v>-1.21801</c:v>
                </c:pt>
                <c:pt idx="6447">
                  <c:v>-1.21801</c:v>
                </c:pt>
                <c:pt idx="6448">
                  <c:v>-0.99119800000000002</c:v>
                </c:pt>
                <c:pt idx="6449">
                  <c:v>-0.31373899999999999</c:v>
                </c:pt>
                <c:pt idx="6450">
                  <c:v>-0.785103</c:v>
                </c:pt>
                <c:pt idx="6451">
                  <c:v>-1.19661</c:v>
                </c:pt>
                <c:pt idx="6452">
                  <c:v>-0.53200499999999995</c:v>
                </c:pt>
                <c:pt idx="6453">
                  <c:v>-1.3771599999999999</c:v>
                </c:pt>
                <c:pt idx="6454">
                  <c:v>-1.0491600000000001</c:v>
                </c:pt>
                <c:pt idx="6455">
                  <c:v>-0.95862099999999995</c:v>
                </c:pt>
                <c:pt idx="6456">
                  <c:v>-0.99119800000000002</c:v>
                </c:pt>
                <c:pt idx="6457">
                  <c:v>-1.0291699999999999</c:v>
                </c:pt>
                <c:pt idx="6458">
                  <c:v>-0.20020099999999999</c:v>
                </c:pt>
                <c:pt idx="6459">
                  <c:v>-1.2206900000000001</c:v>
                </c:pt>
                <c:pt idx="6460">
                  <c:v>-0.83709</c:v>
                </c:pt>
                <c:pt idx="6461">
                  <c:v>-0.77611799999999997</c:v>
                </c:pt>
                <c:pt idx="6462">
                  <c:v>-1.4478500000000001</c:v>
                </c:pt>
                <c:pt idx="6463">
                  <c:v>-1.19126</c:v>
                </c:pt>
                <c:pt idx="6464">
                  <c:v>-8.9137999999999995E-2</c:v>
                </c:pt>
                <c:pt idx="6465">
                  <c:v>-1.8048200000000001</c:v>
                </c:pt>
                <c:pt idx="6466">
                  <c:v>-1.34402</c:v>
                </c:pt>
                <c:pt idx="6467">
                  <c:v>-1.94024</c:v>
                </c:pt>
                <c:pt idx="6468">
                  <c:v>-1.0871900000000001</c:v>
                </c:pt>
                <c:pt idx="6469">
                  <c:v>-1.7585999999999999</c:v>
                </c:pt>
                <c:pt idx="6470">
                  <c:v>-1.26949</c:v>
                </c:pt>
                <c:pt idx="6471">
                  <c:v>-1.69049</c:v>
                </c:pt>
                <c:pt idx="6472">
                  <c:v>-1.2161299999999999</c:v>
                </c:pt>
                <c:pt idx="6473">
                  <c:v>-0.96731100000000003</c:v>
                </c:pt>
                <c:pt idx="6474">
                  <c:v>-1.0817099999999999</c:v>
                </c:pt>
                <c:pt idx="6475">
                  <c:v>-1.2758499999999999</c:v>
                </c:pt>
                <c:pt idx="6476">
                  <c:v>-1.73644</c:v>
                </c:pt>
                <c:pt idx="6477">
                  <c:v>-1.6763399999999999</c:v>
                </c:pt>
                <c:pt idx="6478">
                  <c:v>-0.537161</c:v>
                </c:pt>
                <c:pt idx="6479">
                  <c:v>0.201404</c:v>
                </c:pt>
                <c:pt idx="6480">
                  <c:v>-0.837669</c:v>
                </c:pt>
                <c:pt idx="6481">
                  <c:v>-5.2380999999999997E-2</c:v>
                </c:pt>
                <c:pt idx="6482">
                  <c:v>-0.95880299999999996</c:v>
                </c:pt>
                <c:pt idx="6483">
                  <c:v>-1.2942199999999999</c:v>
                </c:pt>
                <c:pt idx="6484">
                  <c:v>-0.39588699999999999</c:v>
                </c:pt>
                <c:pt idx="6485">
                  <c:v>-0.22786699999999999</c:v>
                </c:pt>
                <c:pt idx="6486">
                  <c:v>-5.2380999999999997E-2</c:v>
                </c:pt>
                <c:pt idx="6487">
                  <c:v>-0.537161</c:v>
                </c:pt>
                <c:pt idx="6488">
                  <c:v>-0.537161</c:v>
                </c:pt>
                <c:pt idx="6489">
                  <c:v>-0.42127599999999998</c:v>
                </c:pt>
                <c:pt idx="6490">
                  <c:v>-0.307253</c:v>
                </c:pt>
                <c:pt idx="6491">
                  <c:v>-1.05094</c:v>
                </c:pt>
                <c:pt idx="6492">
                  <c:v>-0.49312400000000001</c:v>
                </c:pt>
                <c:pt idx="6493">
                  <c:v>-0.20429</c:v>
                </c:pt>
                <c:pt idx="6494">
                  <c:v>-1.0667899999999999</c:v>
                </c:pt>
                <c:pt idx="6495">
                  <c:v>-0.793937</c:v>
                </c:pt>
                <c:pt idx="6496">
                  <c:v>-1.34402</c:v>
                </c:pt>
                <c:pt idx="6497">
                  <c:v>-0.39588699999999999</c:v>
                </c:pt>
                <c:pt idx="6498">
                  <c:v>-0.24030299999999999</c:v>
                </c:pt>
                <c:pt idx="6499">
                  <c:v>-0.42127599999999998</c:v>
                </c:pt>
                <c:pt idx="6500">
                  <c:v>-0.70517600000000003</c:v>
                </c:pt>
                <c:pt idx="6501">
                  <c:v>-0.24030299999999999</c:v>
                </c:pt>
                <c:pt idx="6502">
                  <c:v>-0.70605399999999996</c:v>
                </c:pt>
                <c:pt idx="6503">
                  <c:v>-0.837669</c:v>
                </c:pt>
                <c:pt idx="6504">
                  <c:v>-0.40644599999999997</c:v>
                </c:pt>
                <c:pt idx="6505">
                  <c:v>-1.2483900000000001</c:v>
                </c:pt>
                <c:pt idx="6506">
                  <c:v>-3.1075999999999999E-2</c:v>
                </c:pt>
                <c:pt idx="6507">
                  <c:v>-0.12030200000000001</c:v>
                </c:pt>
                <c:pt idx="6508">
                  <c:v>-0.79075499999999999</c:v>
                </c:pt>
                <c:pt idx="6509">
                  <c:v>-0.537161</c:v>
                </c:pt>
                <c:pt idx="6510">
                  <c:v>0.11093600000000001</c:v>
                </c:pt>
                <c:pt idx="6511">
                  <c:v>-6.8110000000000002E-3</c:v>
                </c:pt>
                <c:pt idx="6512">
                  <c:v>-0.31111699999999998</c:v>
                </c:pt>
                <c:pt idx="6513">
                  <c:v>-0.58045400000000003</c:v>
                </c:pt>
                <c:pt idx="6514">
                  <c:v>-0.14808399999999999</c:v>
                </c:pt>
                <c:pt idx="6515">
                  <c:v>0.36137000000000002</c:v>
                </c:pt>
                <c:pt idx="6516">
                  <c:v>-2.3668999999999999E-2</c:v>
                </c:pt>
                <c:pt idx="6517">
                  <c:v>-0.48133500000000001</c:v>
                </c:pt>
                <c:pt idx="6518">
                  <c:v>0.308556</c:v>
                </c:pt>
                <c:pt idx="6519">
                  <c:v>0.318969</c:v>
                </c:pt>
                <c:pt idx="6520">
                  <c:v>9.6809999999999993E-2</c:v>
                </c:pt>
                <c:pt idx="6521">
                  <c:v>-0.38897199999999998</c:v>
                </c:pt>
                <c:pt idx="6522">
                  <c:v>-0.100353</c:v>
                </c:pt>
                <c:pt idx="6523">
                  <c:v>0.318969</c:v>
                </c:pt>
                <c:pt idx="6524">
                  <c:v>0.41417599999999999</c:v>
                </c:pt>
                <c:pt idx="6525">
                  <c:v>-0.36929299999999998</c:v>
                </c:pt>
                <c:pt idx="6526">
                  <c:v>-0.25570500000000002</c:v>
                </c:pt>
                <c:pt idx="6527">
                  <c:v>4.0503999999999998E-2</c:v>
                </c:pt>
                <c:pt idx="6528">
                  <c:v>-0.50532699999999997</c:v>
                </c:pt>
                <c:pt idx="6529">
                  <c:v>-1.27887</c:v>
                </c:pt>
                <c:pt idx="6530">
                  <c:v>-0.307253</c:v>
                </c:pt>
                <c:pt idx="6531">
                  <c:v>-0.95880299999999996</c:v>
                </c:pt>
                <c:pt idx="6532">
                  <c:v>-0.36062499999999997</c:v>
                </c:pt>
                <c:pt idx="6533">
                  <c:v>-0.229827</c:v>
                </c:pt>
                <c:pt idx="6534">
                  <c:v>-0.66819600000000001</c:v>
                </c:pt>
                <c:pt idx="6535">
                  <c:v>-0.25570500000000002</c:v>
                </c:pt>
                <c:pt idx="6536">
                  <c:v>-0.15635399999999999</c:v>
                </c:pt>
                <c:pt idx="6537">
                  <c:v>-1.5511299999999999</c:v>
                </c:pt>
                <c:pt idx="6538">
                  <c:v>-1.1104000000000001</c:v>
                </c:pt>
                <c:pt idx="6539">
                  <c:v>-1.1542300000000001</c:v>
                </c:pt>
                <c:pt idx="6540">
                  <c:v>0.101672</c:v>
                </c:pt>
                <c:pt idx="6541">
                  <c:v>-1.0609999999999999</c:v>
                </c:pt>
                <c:pt idx="6542">
                  <c:v>6.0767000000000002E-2</c:v>
                </c:pt>
                <c:pt idx="6543">
                  <c:v>-0.663026</c:v>
                </c:pt>
                <c:pt idx="6544">
                  <c:v>-0.68934499999999999</c:v>
                </c:pt>
                <c:pt idx="6545">
                  <c:v>-0.94547800000000004</c:v>
                </c:pt>
                <c:pt idx="6546">
                  <c:v>-1.12991</c:v>
                </c:pt>
                <c:pt idx="6547">
                  <c:v>-1.1767300000000001</c:v>
                </c:pt>
                <c:pt idx="6548">
                  <c:v>0.63779399999999997</c:v>
                </c:pt>
                <c:pt idx="6549">
                  <c:v>-1.5511299999999999</c:v>
                </c:pt>
                <c:pt idx="6550">
                  <c:v>-0.75242299999999995</c:v>
                </c:pt>
                <c:pt idx="6551">
                  <c:v>-1.1210899999999999</c:v>
                </c:pt>
                <c:pt idx="6552">
                  <c:v>-0.30653200000000003</c:v>
                </c:pt>
                <c:pt idx="6553">
                  <c:v>-0.54669999999999996</c:v>
                </c:pt>
                <c:pt idx="6554">
                  <c:v>-1.5511299999999999</c:v>
                </c:pt>
                <c:pt idx="6555">
                  <c:v>0.101672</c:v>
                </c:pt>
                <c:pt idx="6556">
                  <c:v>-0.24781400000000001</c:v>
                </c:pt>
                <c:pt idx="6557">
                  <c:v>-0.28540100000000002</c:v>
                </c:pt>
                <c:pt idx="6558">
                  <c:v>-0.80755100000000002</c:v>
                </c:pt>
                <c:pt idx="6559">
                  <c:v>-0.66168499999999997</c:v>
                </c:pt>
                <c:pt idx="6560">
                  <c:v>-8.8575000000000001E-2</c:v>
                </c:pt>
                <c:pt idx="6561">
                  <c:v>-0.38512400000000002</c:v>
                </c:pt>
                <c:pt idx="6562">
                  <c:v>-0.49794100000000002</c:v>
                </c:pt>
                <c:pt idx="6563">
                  <c:v>-0.46726299999999998</c:v>
                </c:pt>
                <c:pt idx="6564">
                  <c:v>-1.3</c:v>
                </c:pt>
                <c:pt idx="6565">
                  <c:v>-0.24487800000000001</c:v>
                </c:pt>
                <c:pt idx="6566">
                  <c:v>-1.37588</c:v>
                </c:pt>
                <c:pt idx="6567">
                  <c:v>-9.0659999999999994E-3</c:v>
                </c:pt>
                <c:pt idx="6568">
                  <c:v>-0.90442299999999998</c:v>
                </c:pt>
                <c:pt idx="6569">
                  <c:v>-0.69447999999999999</c:v>
                </c:pt>
                <c:pt idx="6570">
                  <c:v>-0.96779199999999999</c:v>
                </c:pt>
                <c:pt idx="6571">
                  <c:v>-1.0741499999999999</c:v>
                </c:pt>
                <c:pt idx="6572">
                  <c:v>-0.65225</c:v>
                </c:pt>
                <c:pt idx="6573">
                  <c:v>-0.67300300000000002</c:v>
                </c:pt>
                <c:pt idx="6574">
                  <c:v>0.121438</c:v>
                </c:pt>
                <c:pt idx="6575">
                  <c:v>-0.69447999999999999</c:v>
                </c:pt>
                <c:pt idx="6576">
                  <c:v>-1.83291</c:v>
                </c:pt>
                <c:pt idx="6577">
                  <c:v>-0.60545499999999997</c:v>
                </c:pt>
                <c:pt idx="6578">
                  <c:v>-9.0659999999999994E-3</c:v>
                </c:pt>
                <c:pt idx="6579">
                  <c:v>-2.34924</c:v>
                </c:pt>
                <c:pt idx="6580">
                  <c:v>-1.2756700000000001</c:v>
                </c:pt>
                <c:pt idx="6581">
                  <c:v>-0.94696400000000003</c:v>
                </c:pt>
                <c:pt idx="6582">
                  <c:v>-0.60020600000000002</c:v>
                </c:pt>
                <c:pt idx="6583">
                  <c:v>-0.34186699999999998</c:v>
                </c:pt>
                <c:pt idx="6584">
                  <c:v>-0.39125300000000002</c:v>
                </c:pt>
                <c:pt idx="6585">
                  <c:v>-0.43292000000000003</c:v>
                </c:pt>
                <c:pt idx="6586">
                  <c:v>-6.4863000000000004E-2</c:v>
                </c:pt>
                <c:pt idx="6587">
                  <c:v>-0.43292000000000003</c:v>
                </c:pt>
                <c:pt idx="6588">
                  <c:v>-1.2756700000000001</c:v>
                </c:pt>
                <c:pt idx="6589">
                  <c:v>-1.9817499999999999</c:v>
                </c:pt>
                <c:pt idx="6590">
                  <c:v>-0.36146</c:v>
                </c:pt>
                <c:pt idx="6591">
                  <c:v>-0.47380800000000001</c:v>
                </c:pt>
                <c:pt idx="6592">
                  <c:v>-0.32405499999999998</c:v>
                </c:pt>
                <c:pt idx="6593">
                  <c:v>-0.62302800000000003</c:v>
                </c:pt>
                <c:pt idx="6594">
                  <c:v>0.56817899999999999</c:v>
                </c:pt>
                <c:pt idx="6595">
                  <c:v>-0.221827</c:v>
                </c:pt>
                <c:pt idx="6596">
                  <c:v>-1.3166599999999999</c:v>
                </c:pt>
                <c:pt idx="6597">
                  <c:v>-0.889957</c:v>
                </c:pt>
                <c:pt idx="6598">
                  <c:v>-1.32538</c:v>
                </c:pt>
                <c:pt idx="6599">
                  <c:v>-1.36172</c:v>
                </c:pt>
                <c:pt idx="6600">
                  <c:v>0.43074400000000002</c:v>
                </c:pt>
                <c:pt idx="6601">
                  <c:v>-0.54240999999999995</c:v>
                </c:pt>
                <c:pt idx="6602">
                  <c:v>-0.80425800000000003</c:v>
                </c:pt>
                <c:pt idx="6603">
                  <c:v>-0.693388</c:v>
                </c:pt>
                <c:pt idx="6604">
                  <c:v>-1.1675199999999999</c:v>
                </c:pt>
                <c:pt idx="6605">
                  <c:v>-0.62795599999999996</c:v>
                </c:pt>
                <c:pt idx="6606">
                  <c:v>-1.03687</c:v>
                </c:pt>
                <c:pt idx="6607">
                  <c:v>-1.19217</c:v>
                </c:pt>
                <c:pt idx="6608">
                  <c:v>-0.75253000000000003</c:v>
                </c:pt>
                <c:pt idx="6609">
                  <c:v>-0.201183</c:v>
                </c:pt>
                <c:pt idx="6610">
                  <c:v>0.39414300000000002</c:v>
                </c:pt>
                <c:pt idx="6611">
                  <c:v>-0.693388</c:v>
                </c:pt>
                <c:pt idx="6612">
                  <c:v>-0.59459899999999999</c:v>
                </c:pt>
                <c:pt idx="6613">
                  <c:v>-1.03687</c:v>
                </c:pt>
                <c:pt idx="6614">
                  <c:v>-1.32538</c:v>
                </c:pt>
                <c:pt idx="6615">
                  <c:v>-0.25251899999999999</c:v>
                </c:pt>
                <c:pt idx="6616">
                  <c:v>-7.3399000000000006E-2</c:v>
                </c:pt>
                <c:pt idx="6617">
                  <c:v>0.27816999999999997</c:v>
                </c:pt>
                <c:pt idx="6618">
                  <c:v>-1.03837</c:v>
                </c:pt>
                <c:pt idx="6619">
                  <c:v>-0.42930400000000002</c:v>
                </c:pt>
                <c:pt idx="6620">
                  <c:v>9.4501000000000002E-2</c:v>
                </c:pt>
                <c:pt idx="6621">
                  <c:v>-0.43395</c:v>
                </c:pt>
                <c:pt idx="6622">
                  <c:v>-0.59268100000000001</c:v>
                </c:pt>
                <c:pt idx="6623">
                  <c:v>0.20667199999999999</c:v>
                </c:pt>
                <c:pt idx="6624">
                  <c:v>9.4501000000000002E-2</c:v>
                </c:pt>
                <c:pt idx="6625">
                  <c:v>-0.27173700000000001</c:v>
                </c:pt>
                <c:pt idx="6626">
                  <c:v>-0.17755699999999999</c:v>
                </c:pt>
                <c:pt idx="6627">
                  <c:v>-0.55146499999999998</c:v>
                </c:pt>
                <c:pt idx="6628">
                  <c:v>-1.0688599999999999</c:v>
                </c:pt>
                <c:pt idx="6629">
                  <c:v>-0.41832000000000003</c:v>
                </c:pt>
                <c:pt idx="6630">
                  <c:v>-1.2415400000000001</c:v>
                </c:pt>
                <c:pt idx="6631">
                  <c:v>-0.43395</c:v>
                </c:pt>
                <c:pt idx="6632">
                  <c:v>-0.69803400000000004</c:v>
                </c:pt>
                <c:pt idx="6633">
                  <c:v>-1.09005</c:v>
                </c:pt>
                <c:pt idx="6634">
                  <c:v>-2.2941E-2</c:v>
                </c:pt>
                <c:pt idx="6635">
                  <c:v>-0.50495400000000001</c:v>
                </c:pt>
                <c:pt idx="6636">
                  <c:v>-0.30502699999999999</c:v>
                </c:pt>
                <c:pt idx="6637">
                  <c:v>-1.32538</c:v>
                </c:pt>
                <c:pt idx="6638">
                  <c:v>-0.24668000000000001</c:v>
                </c:pt>
                <c:pt idx="6639">
                  <c:v>-0.53926099999999999</c:v>
                </c:pt>
                <c:pt idx="6640">
                  <c:v>-0.27173700000000001</c:v>
                </c:pt>
                <c:pt idx="6641">
                  <c:v>-4.8560000000000001E-3</c:v>
                </c:pt>
                <c:pt idx="6642">
                  <c:v>-0.44515100000000002</c:v>
                </c:pt>
                <c:pt idx="6643">
                  <c:v>-0.28420400000000001</c:v>
                </c:pt>
                <c:pt idx="6644">
                  <c:v>-9.2645000000000005E-2</c:v>
                </c:pt>
                <c:pt idx="6645">
                  <c:v>-0.78517499999999996</c:v>
                </c:pt>
                <c:pt idx="6646">
                  <c:v>-1.81043</c:v>
                </c:pt>
                <c:pt idx="6647">
                  <c:v>-0.25251899999999999</c:v>
                </c:pt>
                <c:pt idx="6648">
                  <c:v>-0.13227900000000001</c:v>
                </c:pt>
                <c:pt idx="6649">
                  <c:v>-1.4168799999999999</c:v>
                </c:pt>
                <c:pt idx="6650">
                  <c:v>-0.57976000000000005</c:v>
                </c:pt>
                <c:pt idx="6651">
                  <c:v>-3.3552999999999999E-2</c:v>
                </c:pt>
                <c:pt idx="6652">
                  <c:v>-0.29663299999999998</c:v>
                </c:pt>
                <c:pt idx="6653">
                  <c:v>-0.39433400000000002</c:v>
                </c:pt>
                <c:pt idx="6654">
                  <c:v>-0.34251500000000001</c:v>
                </c:pt>
                <c:pt idx="6655">
                  <c:v>-0.159303</c:v>
                </c:pt>
                <c:pt idx="6656">
                  <c:v>9.4364000000000003E-2</c:v>
                </c:pt>
                <c:pt idx="6657">
                  <c:v>-0.39433400000000002</c:v>
                </c:pt>
                <c:pt idx="6658">
                  <c:v>-0.40079399999999998</c:v>
                </c:pt>
                <c:pt idx="6659">
                  <c:v>-0.47314899999999999</c:v>
                </c:pt>
                <c:pt idx="6660">
                  <c:v>0.21834600000000001</c:v>
                </c:pt>
                <c:pt idx="6661">
                  <c:v>-0.34251500000000001</c:v>
                </c:pt>
                <c:pt idx="6662">
                  <c:v>-0.41572300000000001</c:v>
                </c:pt>
                <c:pt idx="6663">
                  <c:v>-0.796288</c:v>
                </c:pt>
                <c:pt idx="6664">
                  <c:v>-0.392793</c:v>
                </c:pt>
                <c:pt idx="6665">
                  <c:v>-0.70632600000000001</c:v>
                </c:pt>
                <c:pt idx="6666">
                  <c:v>-0.65632000000000001</c:v>
                </c:pt>
                <c:pt idx="6667">
                  <c:v>-7.3399000000000006E-2</c:v>
                </c:pt>
                <c:pt idx="6668">
                  <c:v>-0.41572300000000001</c:v>
                </c:pt>
                <c:pt idx="6669">
                  <c:v>-0.41572300000000001</c:v>
                </c:pt>
                <c:pt idx="6670">
                  <c:v>-0.392793</c:v>
                </c:pt>
                <c:pt idx="6671">
                  <c:v>-4.3804000000000003E-2</c:v>
                </c:pt>
                <c:pt idx="6672">
                  <c:v>0.213338</c:v>
                </c:pt>
                <c:pt idx="6673">
                  <c:v>0.41895700000000002</c:v>
                </c:pt>
                <c:pt idx="6674">
                  <c:v>-1.7528699999999999</c:v>
                </c:pt>
                <c:pt idx="6675">
                  <c:v>-0.776057</c:v>
                </c:pt>
                <c:pt idx="6676">
                  <c:v>-0.86447700000000005</c:v>
                </c:pt>
                <c:pt idx="6677">
                  <c:v>-0.358956</c:v>
                </c:pt>
                <c:pt idx="6678">
                  <c:v>-1.40025</c:v>
                </c:pt>
                <c:pt idx="6679">
                  <c:v>5.4053999999999998E-2</c:v>
                </c:pt>
                <c:pt idx="6680">
                  <c:v>0.1188</c:v>
                </c:pt>
                <c:pt idx="6681">
                  <c:v>0.41895700000000002</c:v>
                </c:pt>
                <c:pt idx="6682">
                  <c:v>-1.03207</c:v>
                </c:pt>
                <c:pt idx="6683">
                  <c:v>-1.42659</c:v>
                </c:pt>
                <c:pt idx="6684">
                  <c:v>-0.17383199999999999</c:v>
                </c:pt>
                <c:pt idx="6685">
                  <c:v>-1.7876399999999999</c:v>
                </c:pt>
                <c:pt idx="6686">
                  <c:v>-0.70670100000000002</c:v>
                </c:pt>
                <c:pt idx="6687">
                  <c:v>0.235348</c:v>
                </c:pt>
                <c:pt idx="6688">
                  <c:v>-0.70670100000000002</c:v>
                </c:pt>
                <c:pt idx="6689">
                  <c:v>-1.40907</c:v>
                </c:pt>
                <c:pt idx="6690">
                  <c:v>-0.43582500000000002</c:v>
                </c:pt>
                <c:pt idx="6691">
                  <c:v>-1.40025</c:v>
                </c:pt>
                <c:pt idx="6692">
                  <c:v>-0.73369300000000004</c:v>
                </c:pt>
                <c:pt idx="6693">
                  <c:v>-1.8632299999999999</c:v>
                </c:pt>
                <c:pt idx="6694">
                  <c:v>-0.39310800000000001</c:v>
                </c:pt>
                <c:pt idx="6695">
                  <c:v>8.8456999999999994E-2</c:v>
                </c:pt>
                <c:pt idx="6696">
                  <c:v>0.806423</c:v>
                </c:pt>
                <c:pt idx="6697">
                  <c:v>0.54046400000000006</c:v>
                </c:pt>
                <c:pt idx="6698">
                  <c:v>-0.50896300000000005</c:v>
                </c:pt>
                <c:pt idx="6699">
                  <c:v>0.806423</c:v>
                </c:pt>
                <c:pt idx="6700">
                  <c:v>4.9836999999999999E-2</c:v>
                </c:pt>
                <c:pt idx="6701">
                  <c:v>0.22082199999999999</c:v>
                </c:pt>
                <c:pt idx="6702">
                  <c:v>-0.40912199999999999</c:v>
                </c:pt>
                <c:pt idx="6703">
                  <c:v>0.66349499999999995</c:v>
                </c:pt>
                <c:pt idx="6704">
                  <c:v>3.0162000000000001E-2</c:v>
                </c:pt>
                <c:pt idx="6705">
                  <c:v>-0.66383300000000001</c:v>
                </c:pt>
                <c:pt idx="6706">
                  <c:v>0.26665899999999998</c:v>
                </c:pt>
                <c:pt idx="6707">
                  <c:v>0.66349499999999995</c:v>
                </c:pt>
                <c:pt idx="6708">
                  <c:v>0.23963499999999999</c:v>
                </c:pt>
                <c:pt idx="6709">
                  <c:v>-0.56975900000000002</c:v>
                </c:pt>
                <c:pt idx="6710">
                  <c:v>0.54046400000000006</c:v>
                </c:pt>
                <c:pt idx="6711">
                  <c:v>-1.4894400000000001</c:v>
                </c:pt>
                <c:pt idx="6712">
                  <c:v>0.66349499999999995</c:v>
                </c:pt>
                <c:pt idx="6713">
                  <c:v>-0.252635</c:v>
                </c:pt>
                <c:pt idx="6714">
                  <c:v>6.2970999999999999E-2</c:v>
                </c:pt>
                <c:pt idx="6715">
                  <c:v>0.289524</c:v>
                </c:pt>
                <c:pt idx="6716">
                  <c:v>-0.116357</c:v>
                </c:pt>
                <c:pt idx="6717">
                  <c:v>-1.6629400000000001</c:v>
                </c:pt>
                <c:pt idx="6718">
                  <c:v>7.8057000000000001E-2</c:v>
                </c:pt>
                <c:pt idx="6719">
                  <c:v>0.84025499999999997</c:v>
                </c:pt>
                <c:pt idx="6720">
                  <c:v>3.0162000000000001E-2</c:v>
                </c:pt>
                <c:pt idx="6721">
                  <c:v>8.0912999999999999E-2</c:v>
                </c:pt>
                <c:pt idx="6722">
                  <c:v>0.41895700000000002</c:v>
                </c:pt>
                <c:pt idx="6723">
                  <c:v>-0.24922</c:v>
                </c:pt>
                <c:pt idx="6724">
                  <c:v>8.6113999999999996E-2</c:v>
                </c:pt>
                <c:pt idx="6725">
                  <c:v>-0.252635</c:v>
                </c:pt>
                <c:pt idx="6726">
                  <c:v>0.55362999999999996</c:v>
                </c:pt>
                <c:pt idx="6727">
                  <c:v>-1.47305</c:v>
                </c:pt>
                <c:pt idx="6728">
                  <c:v>-1.5263100000000001</c:v>
                </c:pt>
                <c:pt idx="6729">
                  <c:v>0.66349499999999995</c:v>
                </c:pt>
                <c:pt idx="6730">
                  <c:v>-0.207487</c:v>
                </c:pt>
                <c:pt idx="6731">
                  <c:v>-0.62484499999999998</c:v>
                </c:pt>
                <c:pt idx="6732">
                  <c:v>-0.189105</c:v>
                </c:pt>
                <c:pt idx="6733">
                  <c:v>-0.63130399999999998</c:v>
                </c:pt>
                <c:pt idx="6734">
                  <c:v>-1.2402599999999999</c:v>
                </c:pt>
                <c:pt idx="6735">
                  <c:v>-1.0219199999999999</c:v>
                </c:pt>
                <c:pt idx="6736">
                  <c:v>-0.29294599999999998</c:v>
                </c:pt>
                <c:pt idx="6737">
                  <c:v>0.12956500000000001</c:v>
                </c:pt>
                <c:pt idx="6738">
                  <c:v>-0.232576</c:v>
                </c:pt>
                <c:pt idx="6739">
                  <c:v>-1.1268199999999999</c:v>
                </c:pt>
                <c:pt idx="6740">
                  <c:v>9.6659999999999992E-3</c:v>
                </c:pt>
                <c:pt idx="6741">
                  <c:v>-1.72373</c:v>
                </c:pt>
                <c:pt idx="6742">
                  <c:v>-0.66033299999999995</c:v>
                </c:pt>
                <c:pt idx="6743">
                  <c:v>0.90608500000000003</c:v>
                </c:pt>
                <c:pt idx="6744">
                  <c:v>-0.810975</c:v>
                </c:pt>
                <c:pt idx="6745">
                  <c:v>-1.2402599999999999</c:v>
                </c:pt>
                <c:pt idx="6746">
                  <c:v>-1.38008</c:v>
                </c:pt>
                <c:pt idx="6747">
                  <c:v>0.12956500000000001</c:v>
                </c:pt>
                <c:pt idx="6748">
                  <c:v>-0.70659799999999995</c:v>
                </c:pt>
                <c:pt idx="6749">
                  <c:v>-5.1214999999999997E-2</c:v>
                </c:pt>
                <c:pt idx="6750">
                  <c:v>0.81421900000000003</c:v>
                </c:pt>
                <c:pt idx="6751">
                  <c:v>-0.62484499999999998</c:v>
                </c:pt>
                <c:pt idx="6752">
                  <c:v>1.423E-2</c:v>
                </c:pt>
                <c:pt idx="6753">
                  <c:v>-0.810975</c:v>
                </c:pt>
                <c:pt idx="6754">
                  <c:v>-0.99993600000000005</c:v>
                </c:pt>
                <c:pt idx="6755">
                  <c:v>-1.29619</c:v>
                </c:pt>
                <c:pt idx="6756">
                  <c:v>-1.72373</c:v>
                </c:pt>
                <c:pt idx="6757">
                  <c:v>-0.66312700000000002</c:v>
                </c:pt>
                <c:pt idx="6758">
                  <c:v>-0.70659799999999995</c:v>
                </c:pt>
                <c:pt idx="6759">
                  <c:v>-0.189105</c:v>
                </c:pt>
                <c:pt idx="6760">
                  <c:v>-0.19204499999999999</c:v>
                </c:pt>
                <c:pt idx="6761">
                  <c:v>0.92107399999999995</c:v>
                </c:pt>
                <c:pt idx="6762">
                  <c:v>-0.766814</c:v>
                </c:pt>
                <c:pt idx="6763">
                  <c:v>0.54153899999999999</c:v>
                </c:pt>
                <c:pt idx="6764">
                  <c:v>0.152028</c:v>
                </c:pt>
                <c:pt idx="6765">
                  <c:v>0.23665</c:v>
                </c:pt>
                <c:pt idx="6766">
                  <c:v>-0.210844</c:v>
                </c:pt>
                <c:pt idx="6767">
                  <c:v>0.61366900000000002</c:v>
                </c:pt>
                <c:pt idx="6768">
                  <c:v>0.40059499999999998</c:v>
                </c:pt>
                <c:pt idx="6769">
                  <c:v>-0.166964</c:v>
                </c:pt>
                <c:pt idx="6770">
                  <c:v>0.44324999999999998</c:v>
                </c:pt>
                <c:pt idx="6771">
                  <c:v>0.53750799999999999</c:v>
                </c:pt>
                <c:pt idx="6772">
                  <c:v>0.44531999999999999</c:v>
                </c:pt>
                <c:pt idx="6773">
                  <c:v>0.58543800000000001</c:v>
                </c:pt>
                <c:pt idx="6774">
                  <c:v>0.180007</c:v>
                </c:pt>
                <c:pt idx="6775">
                  <c:v>0.4667</c:v>
                </c:pt>
                <c:pt idx="6776">
                  <c:v>-8.8295999999999999E-2</c:v>
                </c:pt>
                <c:pt idx="6777">
                  <c:v>9.1E-4</c:v>
                </c:pt>
                <c:pt idx="6778">
                  <c:v>0.285964</c:v>
                </c:pt>
                <c:pt idx="6779">
                  <c:v>-0.202015</c:v>
                </c:pt>
                <c:pt idx="6780">
                  <c:v>0.201187</c:v>
                </c:pt>
                <c:pt idx="6781">
                  <c:v>0.33750999999999998</c:v>
                </c:pt>
                <c:pt idx="6782">
                  <c:v>-6.4612000000000003E-2</c:v>
                </c:pt>
                <c:pt idx="6783">
                  <c:v>-6.3744999999999996E-2</c:v>
                </c:pt>
                <c:pt idx="6784">
                  <c:v>-0.115705</c:v>
                </c:pt>
                <c:pt idx="6785">
                  <c:v>0.285964</c:v>
                </c:pt>
                <c:pt idx="6786">
                  <c:v>0.11962299999999999</c:v>
                </c:pt>
                <c:pt idx="6787">
                  <c:v>-1.6333200000000001</c:v>
                </c:pt>
                <c:pt idx="6788">
                  <c:v>-0.14014799999999999</c:v>
                </c:pt>
                <c:pt idx="6789">
                  <c:v>-1.3154999999999999</c:v>
                </c:pt>
                <c:pt idx="6790">
                  <c:v>-0.115705</c:v>
                </c:pt>
                <c:pt idx="6791">
                  <c:v>0.26786599999999999</c:v>
                </c:pt>
                <c:pt idx="6792">
                  <c:v>5.0090000000000004E-3</c:v>
                </c:pt>
                <c:pt idx="6793">
                  <c:v>0.53750799999999999</c:v>
                </c:pt>
                <c:pt idx="6794">
                  <c:v>-0.156501</c:v>
                </c:pt>
                <c:pt idx="6795">
                  <c:v>0.165269</c:v>
                </c:pt>
                <c:pt idx="6796">
                  <c:v>-8.8295999999999999E-2</c:v>
                </c:pt>
                <c:pt idx="6797">
                  <c:v>0.210262</c:v>
                </c:pt>
                <c:pt idx="6798">
                  <c:v>-0.138018</c:v>
                </c:pt>
                <c:pt idx="6799">
                  <c:v>-0.42105500000000001</c:v>
                </c:pt>
                <c:pt idx="6800">
                  <c:v>0.340007</c:v>
                </c:pt>
                <c:pt idx="6801">
                  <c:v>0.36065399999999997</c:v>
                </c:pt>
                <c:pt idx="6802">
                  <c:v>0.84930700000000003</c:v>
                </c:pt>
                <c:pt idx="6803">
                  <c:v>0.80704900000000002</c:v>
                </c:pt>
                <c:pt idx="6804">
                  <c:v>0.32414599999999999</c:v>
                </c:pt>
                <c:pt idx="6805">
                  <c:v>0.61461600000000005</c:v>
                </c:pt>
                <c:pt idx="6806">
                  <c:v>-0.13892299999999999</c:v>
                </c:pt>
                <c:pt idx="6807">
                  <c:v>0.56920099999999996</c:v>
                </c:pt>
                <c:pt idx="6808">
                  <c:v>0.61461600000000005</c:v>
                </c:pt>
                <c:pt idx="6809">
                  <c:v>0.32500200000000001</c:v>
                </c:pt>
                <c:pt idx="6810">
                  <c:v>0.80704900000000002</c:v>
                </c:pt>
                <c:pt idx="6811">
                  <c:v>-0.58469300000000002</c:v>
                </c:pt>
                <c:pt idx="6812">
                  <c:v>0.80704900000000002</c:v>
                </c:pt>
                <c:pt idx="6813">
                  <c:v>-0.36136600000000002</c:v>
                </c:pt>
                <c:pt idx="6814">
                  <c:v>0.61461600000000005</c:v>
                </c:pt>
                <c:pt idx="6815">
                  <c:v>-0.46653899999999998</c:v>
                </c:pt>
                <c:pt idx="6816">
                  <c:v>0.56687900000000002</c:v>
                </c:pt>
                <c:pt idx="6817">
                  <c:v>-0.61709199999999997</c:v>
                </c:pt>
                <c:pt idx="6818">
                  <c:v>8.1723000000000004E-2</c:v>
                </c:pt>
                <c:pt idx="6819">
                  <c:v>-0.110665</c:v>
                </c:pt>
                <c:pt idx="6820">
                  <c:v>0.124224</c:v>
                </c:pt>
                <c:pt idx="6821">
                  <c:v>-8.3680000000000004E-2</c:v>
                </c:pt>
                <c:pt idx="6822">
                  <c:v>0.183475</c:v>
                </c:pt>
                <c:pt idx="6823">
                  <c:v>-0.195908</c:v>
                </c:pt>
                <c:pt idx="6824">
                  <c:v>0.909412</c:v>
                </c:pt>
                <c:pt idx="6825">
                  <c:v>0.22397300000000001</c:v>
                </c:pt>
                <c:pt idx="6826">
                  <c:v>0.70475900000000002</c:v>
                </c:pt>
                <c:pt idx="6827">
                  <c:v>0.15102099999999999</c:v>
                </c:pt>
                <c:pt idx="6828">
                  <c:v>0.61461600000000005</c:v>
                </c:pt>
                <c:pt idx="6829">
                  <c:v>0.56687900000000002</c:v>
                </c:pt>
                <c:pt idx="6830">
                  <c:v>0.40579100000000001</c:v>
                </c:pt>
                <c:pt idx="6831">
                  <c:v>0.56687900000000002</c:v>
                </c:pt>
                <c:pt idx="6832">
                  <c:v>0.82411800000000002</c:v>
                </c:pt>
                <c:pt idx="6833">
                  <c:v>0.158415</c:v>
                </c:pt>
                <c:pt idx="6834">
                  <c:v>0.24437300000000001</c:v>
                </c:pt>
                <c:pt idx="6835">
                  <c:v>-1.6400000000000001E-2</c:v>
                </c:pt>
                <c:pt idx="6836">
                  <c:v>0.17175399999999999</c:v>
                </c:pt>
                <c:pt idx="6837">
                  <c:v>1.8379E-2</c:v>
                </c:pt>
                <c:pt idx="6838">
                  <c:v>-6.1113000000000001E-2</c:v>
                </c:pt>
                <c:pt idx="6839">
                  <c:v>1.3647199999999999</c:v>
                </c:pt>
                <c:pt idx="6840">
                  <c:v>6.8934999999999996E-2</c:v>
                </c:pt>
                <c:pt idx="6841">
                  <c:v>0.38022600000000001</c:v>
                </c:pt>
                <c:pt idx="6842">
                  <c:v>0.64836899999999997</c:v>
                </c:pt>
                <c:pt idx="6843">
                  <c:v>-0.29287800000000003</c:v>
                </c:pt>
                <c:pt idx="6844">
                  <c:v>0.46552100000000002</c:v>
                </c:pt>
                <c:pt idx="6845">
                  <c:v>-1.333E-3</c:v>
                </c:pt>
                <c:pt idx="6846">
                  <c:v>0.42136600000000002</c:v>
                </c:pt>
                <c:pt idx="6847">
                  <c:v>0.24260899999999999</c:v>
                </c:pt>
                <c:pt idx="6848">
                  <c:v>0.38140600000000002</c:v>
                </c:pt>
                <c:pt idx="6849">
                  <c:v>1.8379E-2</c:v>
                </c:pt>
                <c:pt idx="6850">
                  <c:v>0.28908499999999998</c:v>
                </c:pt>
                <c:pt idx="6851">
                  <c:v>0.38140600000000002</c:v>
                </c:pt>
                <c:pt idx="6852">
                  <c:v>0.158415</c:v>
                </c:pt>
                <c:pt idx="6853">
                  <c:v>8.7773000000000004E-2</c:v>
                </c:pt>
                <c:pt idx="6854">
                  <c:v>0.27974300000000002</c:v>
                </c:pt>
                <c:pt idx="6855">
                  <c:v>0.65162399999999998</c:v>
                </c:pt>
                <c:pt idx="6856">
                  <c:v>0.48008699999999999</c:v>
                </c:pt>
                <c:pt idx="6857">
                  <c:v>0.81704699999999997</c:v>
                </c:pt>
                <c:pt idx="6858">
                  <c:v>0.68696900000000005</c:v>
                </c:pt>
                <c:pt idx="6859">
                  <c:v>0.48008699999999999</c:v>
                </c:pt>
                <c:pt idx="6860">
                  <c:v>0.28284300000000001</c:v>
                </c:pt>
                <c:pt idx="6861">
                  <c:v>0.456673</c:v>
                </c:pt>
                <c:pt idx="6862">
                  <c:v>0.67253399999999997</c:v>
                </c:pt>
                <c:pt idx="6863">
                  <c:v>-0.76840299999999995</c:v>
                </c:pt>
                <c:pt idx="6864">
                  <c:v>0.412354</c:v>
                </c:pt>
                <c:pt idx="6865">
                  <c:v>-0.77513200000000004</c:v>
                </c:pt>
                <c:pt idx="6866">
                  <c:v>0.31453799999999998</c:v>
                </c:pt>
                <c:pt idx="6867">
                  <c:v>-0.76840299999999995</c:v>
                </c:pt>
                <c:pt idx="6868">
                  <c:v>8.7773000000000004E-2</c:v>
                </c:pt>
                <c:pt idx="6869">
                  <c:v>0.59101000000000004</c:v>
                </c:pt>
                <c:pt idx="6870">
                  <c:v>-0.76840299999999995</c:v>
                </c:pt>
                <c:pt idx="6871">
                  <c:v>0.15732499999999999</c:v>
                </c:pt>
                <c:pt idx="6872">
                  <c:v>-0.46877099999999999</c:v>
                </c:pt>
                <c:pt idx="6873">
                  <c:v>-0.43500100000000003</c:v>
                </c:pt>
                <c:pt idx="6874">
                  <c:v>-6.2001000000000001E-2</c:v>
                </c:pt>
                <c:pt idx="6875">
                  <c:v>0.38250899999999999</c:v>
                </c:pt>
                <c:pt idx="6876">
                  <c:v>0.104292</c:v>
                </c:pt>
                <c:pt idx="6877">
                  <c:v>-0.123629</c:v>
                </c:pt>
                <c:pt idx="6878">
                  <c:v>-7.7399999999999997E-2</c:v>
                </c:pt>
                <c:pt idx="6879">
                  <c:v>0.68124099999999999</c:v>
                </c:pt>
                <c:pt idx="6880">
                  <c:v>0.104292</c:v>
                </c:pt>
                <c:pt idx="6881">
                  <c:v>-0.177006</c:v>
                </c:pt>
                <c:pt idx="6882">
                  <c:v>0.67110099999999995</c:v>
                </c:pt>
                <c:pt idx="6883">
                  <c:v>-0.39058399999999999</c:v>
                </c:pt>
                <c:pt idx="6884">
                  <c:v>-1.5351399999999999</c:v>
                </c:pt>
                <c:pt idx="6885">
                  <c:v>-0.20522799999999999</c:v>
                </c:pt>
                <c:pt idx="6886">
                  <c:v>-0.32165899999999997</c:v>
                </c:pt>
                <c:pt idx="6887">
                  <c:v>1.25814</c:v>
                </c:pt>
                <c:pt idx="6888">
                  <c:v>0.182</c:v>
                </c:pt>
                <c:pt idx="6889">
                  <c:v>0.321521</c:v>
                </c:pt>
                <c:pt idx="6890">
                  <c:v>1.25814</c:v>
                </c:pt>
                <c:pt idx="6891">
                  <c:v>-2.2639999999999998</c:v>
                </c:pt>
                <c:pt idx="6892">
                  <c:v>0.182</c:v>
                </c:pt>
                <c:pt idx="6893">
                  <c:v>9.1593999999999995E-2</c:v>
                </c:pt>
                <c:pt idx="6894">
                  <c:v>-1.9287099999999999</c:v>
                </c:pt>
                <c:pt idx="6895">
                  <c:v>0.38250899999999999</c:v>
                </c:pt>
                <c:pt idx="6896">
                  <c:v>-0.366948</c:v>
                </c:pt>
                <c:pt idx="6897">
                  <c:v>0.54791500000000004</c:v>
                </c:pt>
                <c:pt idx="6898">
                  <c:v>-0.29638999999999999</c:v>
                </c:pt>
                <c:pt idx="6899">
                  <c:v>-0.106709</c:v>
                </c:pt>
                <c:pt idx="6900">
                  <c:v>-5.1569999999999998E-2</c:v>
                </c:pt>
                <c:pt idx="6901">
                  <c:v>-0.44566299999999998</c:v>
                </c:pt>
                <c:pt idx="6902">
                  <c:v>-0.29386899999999999</c:v>
                </c:pt>
                <c:pt idx="6903">
                  <c:v>-1.0590599999999999</c:v>
                </c:pt>
                <c:pt idx="6904">
                  <c:v>-5.9201999999999998E-2</c:v>
                </c:pt>
                <c:pt idx="6905">
                  <c:v>0.18790399999999999</c:v>
                </c:pt>
                <c:pt idx="6906">
                  <c:v>-0.170518</c:v>
                </c:pt>
                <c:pt idx="6907">
                  <c:v>-0.18934000000000001</c:v>
                </c:pt>
                <c:pt idx="6908">
                  <c:v>-0.35026200000000002</c:v>
                </c:pt>
                <c:pt idx="6909">
                  <c:v>7.7530000000000003E-3</c:v>
                </c:pt>
                <c:pt idx="6910">
                  <c:v>-1.09945</c:v>
                </c:pt>
                <c:pt idx="6911">
                  <c:v>-0.88192199999999998</c:v>
                </c:pt>
                <c:pt idx="6912">
                  <c:v>-0.44566299999999998</c:v>
                </c:pt>
                <c:pt idx="6913">
                  <c:v>-0.44566299999999998</c:v>
                </c:pt>
                <c:pt idx="6914">
                  <c:v>0.36081999999999997</c:v>
                </c:pt>
                <c:pt idx="6915">
                  <c:v>0.43349399999999999</c:v>
                </c:pt>
                <c:pt idx="6916">
                  <c:v>-1.48895</c:v>
                </c:pt>
                <c:pt idx="6917">
                  <c:v>-0.106709</c:v>
                </c:pt>
                <c:pt idx="6918">
                  <c:v>-1.07846</c:v>
                </c:pt>
                <c:pt idx="6919">
                  <c:v>-1.85307</c:v>
                </c:pt>
                <c:pt idx="6920">
                  <c:v>0.14744199999999999</c:v>
                </c:pt>
                <c:pt idx="6921">
                  <c:v>0.14744199999999999</c:v>
                </c:pt>
                <c:pt idx="6922">
                  <c:v>0.18790399999999999</c:v>
                </c:pt>
                <c:pt idx="6923">
                  <c:v>-1.2163600000000001</c:v>
                </c:pt>
                <c:pt idx="6924">
                  <c:v>-0.106709</c:v>
                </c:pt>
                <c:pt idx="6925">
                  <c:v>0.32466600000000001</c:v>
                </c:pt>
                <c:pt idx="6926">
                  <c:v>-0.37056600000000001</c:v>
                </c:pt>
                <c:pt idx="6927">
                  <c:v>-0.16853499999999999</c:v>
                </c:pt>
                <c:pt idx="6928">
                  <c:v>-0.311921</c:v>
                </c:pt>
                <c:pt idx="6929">
                  <c:v>-1.10277</c:v>
                </c:pt>
                <c:pt idx="6930">
                  <c:v>0.16778599999999999</c:v>
                </c:pt>
                <c:pt idx="6931">
                  <c:v>-0.24515700000000001</c:v>
                </c:pt>
                <c:pt idx="6932">
                  <c:v>-0.71950000000000003</c:v>
                </c:pt>
                <c:pt idx="6933">
                  <c:v>-1.5667500000000001</c:v>
                </c:pt>
                <c:pt idx="6934">
                  <c:v>-1.5667500000000001</c:v>
                </c:pt>
                <c:pt idx="6935">
                  <c:v>-0.136736</c:v>
                </c:pt>
                <c:pt idx="6936">
                  <c:v>-1.5375700000000001</c:v>
                </c:pt>
                <c:pt idx="6937">
                  <c:v>-0.33595199999999997</c:v>
                </c:pt>
                <c:pt idx="6938">
                  <c:v>-0.16853499999999999</c:v>
                </c:pt>
                <c:pt idx="6939">
                  <c:v>8.9681999999999998E-2</c:v>
                </c:pt>
                <c:pt idx="6940">
                  <c:v>-4.5720999999999998E-2</c:v>
                </c:pt>
                <c:pt idx="6941">
                  <c:v>-1.36069</c:v>
                </c:pt>
                <c:pt idx="6942">
                  <c:v>-1.36069</c:v>
                </c:pt>
                <c:pt idx="6943">
                  <c:v>-3.6324000000000002E-2</c:v>
                </c:pt>
                <c:pt idx="6944">
                  <c:v>-0.76577200000000001</c:v>
                </c:pt>
                <c:pt idx="6945">
                  <c:v>-0.101863</c:v>
                </c:pt>
                <c:pt idx="6946">
                  <c:v>-0.49792500000000001</c:v>
                </c:pt>
                <c:pt idx="6947">
                  <c:v>-9.5874000000000001E-2</c:v>
                </c:pt>
                <c:pt idx="6948">
                  <c:v>-9.5874000000000001E-2</c:v>
                </c:pt>
                <c:pt idx="6949">
                  <c:v>0.17078699999999999</c:v>
                </c:pt>
                <c:pt idx="6950">
                  <c:v>-0.212536</c:v>
                </c:pt>
                <c:pt idx="6951">
                  <c:v>-1.1281699999999999</c:v>
                </c:pt>
                <c:pt idx="6952">
                  <c:v>-0.53351499999999996</c:v>
                </c:pt>
                <c:pt idx="6953">
                  <c:v>-0.951353</c:v>
                </c:pt>
                <c:pt idx="6954">
                  <c:v>-1.8021400000000001</c:v>
                </c:pt>
                <c:pt idx="6955">
                  <c:v>-1.0511900000000001</c:v>
                </c:pt>
                <c:pt idx="6956">
                  <c:v>-0.89505900000000005</c:v>
                </c:pt>
                <c:pt idx="6957">
                  <c:v>-0.877502</c:v>
                </c:pt>
                <c:pt idx="6958">
                  <c:v>-0.804728</c:v>
                </c:pt>
                <c:pt idx="6959">
                  <c:v>-0.804728</c:v>
                </c:pt>
                <c:pt idx="6960">
                  <c:v>-1.1281699999999999</c:v>
                </c:pt>
                <c:pt idx="6961">
                  <c:v>-0.788767</c:v>
                </c:pt>
                <c:pt idx="6962">
                  <c:v>-1.16757</c:v>
                </c:pt>
                <c:pt idx="6963">
                  <c:v>-0.91532000000000002</c:v>
                </c:pt>
                <c:pt idx="6964">
                  <c:v>-0.31954500000000002</c:v>
                </c:pt>
                <c:pt idx="6965">
                  <c:v>-1.0166900000000001</c:v>
                </c:pt>
                <c:pt idx="6966">
                  <c:v>-0.94013199999999997</c:v>
                </c:pt>
                <c:pt idx="6967">
                  <c:v>-1.2031799999999999</c:v>
                </c:pt>
                <c:pt idx="6968">
                  <c:v>-0.69979000000000002</c:v>
                </c:pt>
                <c:pt idx="6969">
                  <c:v>-1.2172700000000001</c:v>
                </c:pt>
                <c:pt idx="6970">
                  <c:v>0.24012700000000001</c:v>
                </c:pt>
                <c:pt idx="6971">
                  <c:v>-1.1576200000000001</c:v>
                </c:pt>
                <c:pt idx="6972">
                  <c:v>-1.4434899999999999</c:v>
                </c:pt>
                <c:pt idx="6973">
                  <c:v>0.39295000000000002</c:v>
                </c:pt>
                <c:pt idx="6974">
                  <c:v>-0.46715600000000002</c:v>
                </c:pt>
                <c:pt idx="6975">
                  <c:v>-5.1615000000000001E-2</c:v>
                </c:pt>
                <c:pt idx="6976">
                  <c:v>-1.4377500000000001</c:v>
                </c:pt>
                <c:pt idx="6977">
                  <c:v>-0.249338</c:v>
                </c:pt>
                <c:pt idx="6978">
                  <c:v>-1.32016</c:v>
                </c:pt>
                <c:pt idx="6979">
                  <c:v>-1.3480700000000001</c:v>
                </c:pt>
                <c:pt idx="6980">
                  <c:v>-1.3823399999999999</c:v>
                </c:pt>
                <c:pt idx="6981">
                  <c:v>-0.56201000000000001</c:v>
                </c:pt>
                <c:pt idx="6982">
                  <c:v>-1.3345100000000001</c:v>
                </c:pt>
                <c:pt idx="6983">
                  <c:v>-0.14877799999999999</c:v>
                </c:pt>
                <c:pt idx="6984">
                  <c:v>-0.53520500000000004</c:v>
                </c:pt>
                <c:pt idx="6985">
                  <c:v>9.0639999999999991E-3</c:v>
                </c:pt>
                <c:pt idx="6986">
                  <c:v>-0.87142799999999998</c:v>
                </c:pt>
                <c:pt idx="6987">
                  <c:v>-0.89505900000000005</c:v>
                </c:pt>
                <c:pt idx="6988">
                  <c:v>-1.3345100000000001</c:v>
                </c:pt>
                <c:pt idx="6989">
                  <c:v>-0.99276500000000001</c:v>
                </c:pt>
                <c:pt idx="6990">
                  <c:v>-0.53351499999999996</c:v>
                </c:pt>
                <c:pt idx="6991">
                  <c:v>0.24012700000000001</c:v>
                </c:pt>
                <c:pt idx="6992">
                  <c:v>8.3649999999999992E-3</c:v>
                </c:pt>
                <c:pt idx="6993">
                  <c:v>-1.6204799999999999</c:v>
                </c:pt>
                <c:pt idx="6994">
                  <c:v>-0.46715600000000002</c:v>
                </c:pt>
                <c:pt idx="6995">
                  <c:v>-0.787215</c:v>
                </c:pt>
                <c:pt idx="6996">
                  <c:v>-0.88744299999999998</c:v>
                </c:pt>
                <c:pt idx="6997">
                  <c:v>-0.60975000000000001</c:v>
                </c:pt>
                <c:pt idx="6998">
                  <c:v>-0.64886299999999997</c:v>
                </c:pt>
                <c:pt idx="6999">
                  <c:v>-0.100007</c:v>
                </c:pt>
                <c:pt idx="7000">
                  <c:v>0.82417799999999997</c:v>
                </c:pt>
                <c:pt idx="7001">
                  <c:v>-0.49779699999999999</c:v>
                </c:pt>
                <c:pt idx="7002">
                  <c:v>-0.45014199999999999</c:v>
                </c:pt>
                <c:pt idx="7003">
                  <c:v>-0.58931800000000001</c:v>
                </c:pt>
                <c:pt idx="7004">
                  <c:v>-6.3417000000000001E-2</c:v>
                </c:pt>
                <c:pt idx="7005">
                  <c:v>-0.60975000000000001</c:v>
                </c:pt>
                <c:pt idx="7006">
                  <c:v>-0.19209599999999999</c:v>
                </c:pt>
                <c:pt idx="7007">
                  <c:v>8.3649999999999992E-3</c:v>
                </c:pt>
                <c:pt idx="7008">
                  <c:v>-1.4100900000000001</c:v>
                </c:pt>
                <c:pt idx="7009">
                  <c:v>-0.73593200000000003</c:v>
                </c:pt>
                <c:pt idx="7010">
                  <c:v>0.19944700000000001</c:v>
                </c:pt>
                <c:pt idx="7011">
                  <c:v>-0.48369000000000001</c:v>
                </c:pt>
                <c:pt idx="7012">
                  <c:v>-1.5469999999999999</c:v>
                </c:pt>
                <c:pt idx="7013">
                  <c:v>-1.4566300000000001</c:v>
                </c:pt>
                <c:pt idx="7014">
                  <c:v>-0.23841599999999999</c:v>
                </c:pt>
                <c:pt idx="7015">
                  <c:v>-3.6406000000000001E-2</c:v>
                </c:pt>
                <c:pt idx="7016">
                  <c:v>-0.19209599999999999</c:v>
                </c:pt>
                <c:pt idx="7017">
                  <c:v>6.1635000000000002E-2</c:v>
                </c:pt>
                <c:pt idx="7018">
                  <c:v>-0.100007</c:v>
                </c:pt>
                <c:pt idx="7019">
                  <c:v>0.82417799999999997</c:v>
                </c:pt>
                <c:pt idx="7020">
                  <c:v>-0.28364699999999998</c:v>
                </c:pt>
                <c:pt idx="7021">
                  <c:v>-0.59903600000000001</c:v>
                </c:pt>
                <c:pt idx="7022">
                  <c:v>-1.1068499999999999</c:v>
                </c:pt>
                <c:pt idx="7023">
                  <c:v>-1.9436599999999999</c:v>
                </c:pt>
                <c:pt idx="7024">
                  <c:v>-1.5511299999999999</c:v>
                </c:pt>
                <c:pt idx="7025">
                  <c:v>-1.7257100000000001</c:v>
                </c:pt>
                <c:pt idx="7026">
                  <c:v>-0.33876800000000001</c:v>
                </c:pt>
                <c:pt idx="7027">
                  <c:v>-0.121972</c:v>
                </c:pt>
                <c:pt idx="7028">
                  <c:v>-1.2538400000000001</c:v>
                </c:pt>
                <c:pt idx="7029">
                  <c:v>-0.43781199999999998</c:v>
                </c:pt>
                <c:pt idx="7030">
                  <c:v>-1.72695</c:v>
                </c:pt>
                <c:pt idx="7031">
                  <c:v>-1.181</c:v>
                </c:pt>
                <c:pt idx="7032">
                  <c:v>-0.37654199999999999</c:v>
                </c:pt>
                <c:pt idx="7033">
                  <c:v>-0.54947599999999996</c:v>
                </c:pt>
                <c:pt idx="7034">
                  <c:v>-1.3006</c:v>
                </c:pt>
                <c:pt idx="7035">
                  <c:v>-1.12402</c:v>
                </c:pt>
                <c:pt idx="7036">
                  <c:v>-0.56540199999999996</c:v>
                </c:pt>
                <c:pt idx="7037">
                  <c:v>-0.43781199999999998</c:v>
                </c:pt>
                <c:pt idx="7038">
                  <c:v>-0.43781199999999998</c:v>
                </c:pt>
                <c:pt idx="7039">
                  <c:v>-1.62937</c:v>
                </c:pt>
                <c:pt idx="7040">
                  <c:v>-0.28677200000000003</c:v>
                </c:pt>
                <c:pt idx="7041">
                  <c:v>-1.72695</c:v>
                </c:pt>
                <c:pt idx="7042">
                  <c:v>-0.41401300000000002</c:v>
                </c:pt>
                <c:pt idx="7043">
                  <c:v>-1.9436599999999999</c:v>
                </c:pt>
                <c:pt idx="7044">
                  <c:v>-1.37845</c:v>
                </c:pt>
                <c:pt idx="7045">
                  <c:v>-0.42280800000000002</c:v>
                </c:pt>
                <c:pt idx="7046">
                  <c:v>-1.15672</c:v>
                </c:pt>
                <c:pt idx="7047">
                  <c:v>-0.83393499999999998</c:v>
                </c:pt>
                <c:pt idx="7048">
                  <c:v>-0.55247400000000002</c:v>
                </c:pt>
                <c:pt idx="7049">
                  <c:v>-1.3731199999999999</c:v>
                </c:pt>
                <c:pt idx="7050">
                  <c:v>-1.29169</c:v>
                </c:pt>
                <c:pt idx="7051">
                  <c:v>-1.3731199999999999</c:v>
                </c:pt>
                <c:pt idx="7052">
                  <c:v>0.15263399999999999</c:v>
                </c:pt>
                <c:pt idx="7053">
                  <c:v>-1.5457000000000001</c:v>
                </c:pt>
                <c:pt idx="7054">
                  <c:v>-1.39354</c:v>
                </c:pt>
                <c:pt idx="7055">
                  <c:v>-0.59099800000000002</c:v>
                </c:pt>
                <c:pt idx="7056">
                  <c:v>-2.0030600000000001</c:v>
                </c:pt>
                <c:pt idx="7057">
                  <c:v>-1.9405399999999999</c:v>
                </c:pt>
                <c:pt idx="7058">
                  <c:v>-1.2351399999999999</c:v>
                </c:pt>
                <c:pt idx="7059">
                  <c:v>-1.9357500000000001</c:v>
                </c:pt>
                <c:pt idx="7060">
                  <c:v>-1.9405399999999999</c:v>
                </c:pt>
                <c:pt idx="7061">
                  <c:v>-1.4025700000000001</c:v>
                </c:pt>
                <c:pt idx="7062">
                  <c:v>-0.75164600000000004</c:v>
                </c:pt>
                <c:pt idx="7063">
                  <c:v>-1.6040399999999999</c:v>
                </c:pt>
                <c:pt idx="7064">
                  <c:v>-1.4131800000000001</c:v>
                </c:pt>
                <c:pt idx="7065">
                  <c:v>-0.84053999999999995</c:v>
                </c:pt>
                <c:pt idx="7066">
                  <c:v>-0.75164600000000004</c:v>
                </c:pt>
                <c:pt idx="7067">
                  <c:v>-0.81352500000000005</c:v>
                </c:pt>
                <c:pt idx="7068">
                  <c:v>-0.67684699999999998</c:v>
                </c:pt>
                <c:pt idx="7069">
                  <c:v>0.35787200000000002</c:v>
                </c:pt>
                <c:pt idx="7070">
                  <c:v>-0.81352500000000005</c:v>
                </c:pt>
                <c:pt idx="7071">
                  <c:v>-1.0642400000000001</c:v>
                </c:pt>
                <c:pt idx="7072">
                  <c:v>-2.19143</c:v>
                </c:pt>
                <c:pt idx="7073">
                  <c:v>-1.83371</c:v>
                </c:pt>
                <c:pt idx="7074">
                  <c:v>-1.2036</c:v>
                </c:pt>
                <c:pt idx="7075">
                  <c:v>-1.2232000000000001</c:v>
                </c:pt>
                <c:pt idx="7076">
                  <c:v>-0.67525800000000002</c:v>
                </c:pt>
                <c:pt idx="7077">
                  <c:v>-0.29008099999999998</c:v>
                </c:pt>
                <c:pt idx="7078">
                  <c:v>-1.2349300000000001</c:v>
                </c:pt>
                <c:pt idx="7079">
                  <c:v>-0.80868899999999999</c:v>
                </c:pt>
                <c:pt idx="7080">
                  <c:v>-1.34389</c:v>
                </c:pt>
                <c:pt idx="7081">
                  <c:v>-1.0941700000000001</c:v>
                </c:pt>
                <c:pt idx="7082">
                  <c:v>-0.43443500000000002</c:v>
                </c:pt>
                <c:pt idx="7083">
                  <c:v>-0.47782599999999997</c:v>
                </c:pt>
                <c:pt idx="7084">
                  <c:v>-0.12531100000000001</c:v>
                </c:pt>
                <c:pt idx="7085">
                  <c:v>-0.393229</c:v>
                </c:pt>
                <c:pt idx="7086">
                  <c:v>-0.97802999999999995</c:v>
                </c:pt>
                <c:pt idx="7087">
                  <c:v>-0.24687400000000001</c:v>
                </c:pt>
                <c:pt idx="7088">
                  <c:v>-0.12531100000000001</c:v>
                </c:pt>
                <c:pt idx="7089">
                  <c:v>-0.70364099999999996</c:v>
                </c:pt>
                <c:pt idx="7090">
                  <c:v>-1.09317</c:v>
                </c:pt>
                <c:pt idx="7091">
                  <c:v>-3.5113999999999999E-2</c:v>
                </c:pt>
                <c:pt idx="7092">
                  <c:v>-0.27360000000000001</c:v>
                </c:pt>
                <c:pt idx="7093">
                  <c:v>-0.12531100000000001</c:v>
                </c:pt>
                <c:pt idx="7094">
                  <c:v>-1.1924999999999999</c:v>
                </c:pt>
                <c:pt idx="7095">
                  <c:v>0.10721899999999999</c:v>
                </c:pt>
                <c:pt idx="7096">
                  <c:v>-0.91772100000000001</c:v>
                </c:pt>
                <c:pt idx="7097">
                  <c:v>-0.17124700000000001</c:v>
                </c:pt>
                <c:pt idx="7098">
                  <c:v>-1.20679</c:v>
                </c:pt>
                <c:pt idx="7099">
                  <c:v>-0.81295899999999999</c:v>
                </c:pt>
                <c:pt idx="7100">
                  <c:v>-0.87904800000000005</c:v>
                </c:pt>
                <c:pt idx="7101">
                  <c:v>-0.42930400000000002</c:v>
                </c:pt>
                <c:pt idx="7102">
                  <c:v>-0.28720000000000001</c:v>
                </c:pt>
                <c:pt idx="7103">
                  <c:v>-0.63875300000000002</c:v>
                </c:pt>
                <c:pt idx="7104">
                  <c:v>-0.87740300000000004</c:v>
                </c:pt>
                <c:pt idx="7105">
                  <c:v>-0.242781</c:v>
                </c:pt>
                <c:pt idx="7106">
                  <c:v>-1.38445</c:v>
                </c:pt>
                <c:pt idx="7107">
                  <c:v>-0.27702900000000003</c:v>
                </c:pt>
                <c:pt idx="7108">
                  <c:v>-4.8560000000000001E-3</c:v>
                </c:pt>
                <c:pt idx="7109">
                  <c:v>0.14826600000000001</c:v>
                </c:pt>
                <c:pt idx="7110">
                  <c:v>0.26774500000000001</c:v>
                </c:pt>
                <c:pt idx="7111">
                  <c:v>-0.29320499999999999</c:v>
                </c:pt>
                <c:pt idx="7112">
                  <c:v>-1.50881</c:v>
                </c:pt>
                <c:pt idx="7113">
                  <c:v>-0.53810199999999997</c:v>
                </c:pt>
                <c:pt idx="7114">
                  <c:v>0.20667199999999999</c:v>
                </c:pt>
                <c:pt idx="7115">
                  <c:v>-1.34266</c:v>
                </c:pt>
                <c:pt idx="7116">
                  <c:v>-0.33953800000000001</c:v>
                </c:pt>
                <c:pt idx="7117">
                  <c:v>-0.40717199999999998</c:v>
                </c:pt>
                <c:pt idx="7118">
                  <c:v>-4.8560000000000001E-3</c:v>
                </c:pt>
                <c:pt idx="7119">
                  <c:v>-0.61081200000000002</c:v>
                </c:pt>
                <c:pt idx="7120">
                  <c:v>-0.46305200000000002</c:v>
                </c:pt>
                <c:pt idx="7121">
                  <c:v>5.4690000000000003E-2</c:v>
                </c:pt>
                <c:pt idx="7122">
                  <c:v>-0.40920000000000001</c:v>
                </c:pt>
                <c:pt idx="7123">
                  <c:v>-0.45335399999999998</c:v>
                </c:pt>
                <c:pt idx="7124">
                  <c:v>-0.49960599999999999</c:v>
                </c:pt>
                <c:pt idx="7125">
                  <c:v>0.12810199999999999</c:v>
                </c:pt>
                <c:pt idx="7126">
                  <c:v>-0.50150600000000001</c:v>
                </c:pt>
                <c:pt idx="7127">
                  <c:v>0.71030700000000002</c:v>
                </c:pt>
                <c:pt idx="7128">
                  <c:v>-1.9501999999999999E-2</c:v>
                </c:pt>
                <c:pt idx="7129">
                  <c:v>2.9269E-2</c:v>
                </c:pt>
                <c:pt idx="7130">
                  <c:v>-0.56222499999999997</c:v>
                </c:pt>
                <c:pt idx="7131">
                  <c:v>-0.43227100000000002</c:v>
                </c:pt>
                <c:pt idx="7132">
                  <c:v>0.41775899999999999</c:v>
                </c:pt>
                <c:pt idx="7133">
                  <c:v>0.109392</c:v>
                </c:pt>
                <c:pt idx="7134">
                  <c:v>-0.22656899999999999</c:v>
                </c:pt>
                <c:pt idx="7135">
                  <c:v>-0.27801300000000001</c:v>
                </c:pt>
                <c:pt idx="7136">
                  <c:v>-0.27183099999999999</c:v>
                </c:pt>
                <c:pt idx="7137">
                  <c:v>-0.24501300000000001</c:v>
                </c:pt>
                <c:pt idx="7138">
                  <c:v>-0.53303699999999998</c:v>
                </c:pt>
                <c:pt idx="7139">
                  <c:v>2.9269E-2</c:v>
                </c:pt>
                <c:pt idx="7140">
                  <c:v>-0.22656899999999999</c:v>
                </c:pt>
                <c:pt idx="7141">
                  <c:v>-0.22656899999999999</c:v>
                </c:pt>
                <c:pt idx="7142">
                  <c:v>-5.5372999999999999E-2</c:v>
                </c:pt>
                <c:pt idx="7143">
                  <c:v>-0.74290599999999996</c:v>
                </c:pt>
                <c:pt idx="7144">
                  <c:v>-0.75790000000000002</c:v>
                </c:pt>
                <c:pt idx="7145">
                  <c:v>-0.37320399999999998</c:v>
                </c:pt>
                <c:pt idx="7146">
                  <c:v>-1.2405200000000001</c:v>
                </c:pt>
                <c:pt idx="7147">
                  <c:v>1.5679999999999999E-2</c:v>
                </c:pt>
                <c:pt idx="7148">
                  <c:v>-0.17150399999999999</c:v>
                </c:pt>
                <c:pt idx="7149">
                  <c:v>-0.98550300000000002</c:v>
                </c:pt>
                <c:pt idx="7150">
                  <c:v>-0.97397800000000001</c:v>
                </c:pt>
                <c:pt idx="7151">
                  <c:v>-0.66453099999999998</c:v>
                </c:pt>
                <c:pt idx="7152">
                  <c:v>-0.42338700000000001</c:v>
                </c:pt>
                <c:pt idx="7153">
                  <c:v>-5.9228000000000003E-2</c:v>
                </c:pt>
                <c:pt idx="7154">
                  <c:v>-0.72541100000000003</c:v>
                </c:pt>
                <c:pt idx="7155">
                  <c:v>-0.73346699999999998</c:v>
                </c:pt>
                <c:pt idx="7156">
                  <c:v>-1.0962000000000001</c:v>
                </c:pt>
                <c:pt idx="7157">
                  <c:v>-0.55995399999999995</c:v>
                </c:pt>
                <c:pt idx="7158">
                  <c:v>-0.52832199999999996</c:v>
                </c:pt>
                <c:pt idx="7159">
                  <c:v>1.5679999999999999E-2</c:v>
                </c:pt>
                <c:pt idx="7160">
                  <c:v>-0.87761100000000003</c:v>
                </c:pt>
                <c:pt idx="7161">
                  <c:v>-5.9228000000000003E-2</c:v>
                </c:pt>
                <c:pt idx="7162">
                  <c:v>-0.56741600000000003</c:v>
                </c:pt>
                <c:pt idx="7163">
                  <c:v>0.29977100000000001</c:v>
                </c:pt>
                <c:pt idx="7164">
                  <c:v>-0.71260999999999997</c:v>
                </c:pt>
                <c:pt idx="7165">
                  <c:v>-1.3017700000000001</c:v>
                </c:pt>
                <c:pt idx="7166">
                  <c:v>-1.0266</c:v>
                </c:pt>
                <c:pt idx="7167">
                  <c:v>-0.53756000000000004</c:v>
                </c:pt>
                <c:pt idx="7168">
                  <c:v>-0.770814</c:v>
                </c:pt>
                <c:pt idx="7169">
                  <c:v>-0.26493</c:v>
                </c:pt>
                <c:pt idx="7170">
                  <c:v>-1.0537000000000001</c:v>
                </c:pt>
                <c:pt idx="7171">
                  <c:v>-0.580017</c:v>
                </c:pt>
                <c:pt idx="7172">
                  <c:v>0.35824800000000001</c:v>
                </c:pt>
                <c:pt idx="7173">
                  <c:v>-0.17243800000000001</c:v>
                </c:pt>
                <c:pt idx="7174">
                  <c:v>-0.26493</c:v>
                </c:pt>
                <c:pt idx="7175">
                  <c:v>-1.0537000000000001</c:v>
                </c:pt>
                <c:pt idx="7176">
                  <c:v>0.23566000000000001</c:v>
                </c:pt>
                <c:pt idx="7177">
                  <c:v>0.27993099999999999</c:v>
                </c:pt>
                <c:pt idx="7178">
                  <c:v>0.213057</c:v>
                </c:pt>
                <c:pt idx="7179">
                  <c:v>0.31793900000000003</c:v>
                </c:pt>
                <c:pt idx="7180">
                  <c:v>-0.82748299999999997</c:v>
                </c:pt>
                <c:pt idx="7181">
                  <c:v>0.122098</c:v>
                </c:pt>
                <c:pt idx="7182">
                  <c:v>-9.5445000000000002E-2</c:v>
                </c:pt>
                <c:pt idx="7183">
                  <c:v>-0.770814</c:v>
                </c:pt>
                <c:pt idx="7184">
                  <c:v>0.213057</c:v>
                </c:pt>
                <c:pt idx="7185">
                  <c:v>0.54032100000000005</c:v>
                </c:pt>
                <c:pt idx="7186">
                  <c:v>-0.50695500000000004</c:v>
                </c:pt>
                <c:pt idx="7187">
                  <c:v>-0.92963099999999999</c:v>
                </c:pt>
                <c:pt idx="7188">
                  <c:v>-7.3140000000000002E-3</c:v>
                </c:pt>
                <c:pt idx="7189">
                  <c:v>0.70101800000000003</c:v>
                </c:pt>
                <c:pt idx="7190">
                  <c:v>0.42380299999999999</c:v>
                </c:pt>
                <c:pt idx="7191">
                  <c:v>0.29285600000000001</c:v>
                </c:pt>
                <c:pt idx="7192">
                  <c:v>-0.43770599999999998</c:v>
                </c:pt>
                <c:pt idx="7193">
                  <c:v>-0.25999699999999998</c:v>
                </c:pt>
                <c:pt idx="7194">
                  <c:v>0.73433999999999999</c:v>
                </c:pt>
                <c:pt idx="7195">
                  <c:v>-1.7395799999999999</c:v>
                </c:pt>
                <c:pt idx="7196">
                  <c:v>-0.59887199999999996</c:v>
                </c:pt>
                <c:pt idx="7197">
                  <c:v>0.45904200000000001</c:v>
                </c:pt>
                <c:pt idx="7198">
                  <c:v>-0.104157</c:v>
                </c:pt>
                <c:pt idx="7199">
                  <c:v>0.13250899999999999</c:v>
                </c:pt>
                <c:pt idx="7200">
                  <c:v>-0.47447699999999998</c:v>
                </c:pt>
                <c:pt idx="7201">
                  <c:v>-0.47447699999999998</c:v>
                </c:pt>
                <c:pt idx="7202">
                  <c:v>1.3814999999999999E-2</c:v>
                </c:pt>
                <c:pt idx="7203">
                  <c:v>-1.2269300000000001</c:v>
                </c:pt>
                <c:pt idx="7204">
                  <c:v>-0.79654999999999998</c:v>
                </c:pt>
                <c:pt idx="7205">
                  <c:v>-0.104157</c:v>
                </c:pt>
                <c:pt idx="7206">
                  <c:v>0.60546900000000003</c:v>
                </c:pt>
                <c:pt idx="7207">
                  <c:v>-0.24922</c:v>
                </c:pt>
                <c:pt idx="7208">
                  <c:v>0.59773799999999999</c:v>
                </c:pt>
                <c:pt idx="7209">
                  <c:v>-0.76471100000000003</c:v>
                </c:pt>
                <c:pt idx="7210">
                  <c:v>1.05969</c:v>
                </c:pt>
                <c:pt idx="7211">
                  <c:v>0.12895400000000001</c:v>
                </c:pt>
                <c:pt idx="7212">
                  <c:v>0.225135</c:v>
                </c:pt>
                <c:pt idx="7213">
                  <c:v>0.55568700000000004</c:v>
                </c:pt>
                <c:pt idx="7214">
                  <c:v>0.156613</c:v>
                </c:pt>
                <c:pt idx="7215">
                  <c:v>0.188805</c:v>
                </c:pt>
                <c:pt idx="7216">
                  <c:v>-0.766814</c:v>
                </c:pt>
                <c:pt idx="7217">
                  <c:v>0.315465</c:v>
                </c:pt>
                <c:pt idx="7218">
                  <c:v>0.12345</c:v>
                </c:pt>
                <c:pt idx="7219">
                  <c:v>9.6292000000000003E-2</c:v>
                </c:pt>
                <c:pt idx="7220">
                  <c:v>0.142763</c:v>
                </c:pt>
                <c:pt idx="7221">
                  <c:v>-0.134015</c:v>
                </c:pt>
                <c:pt idx="7222">
                  <c:v>-0.32050299999999998</c:v>
                </c:pt>
                <c:pt idx="7223">
                  <c:v>-0.204925</c:v>
                </c:pt>
                <c:pt idx="7224">
                  <c:v>0.54446899999999998</c:v>
                </c:pt>
                <c:pt idx="7225">
                  <c:v>1.94062</c:v>
                </c:pt>
                <c:pt idx="7226">
                  <c:v>0.22576499999999999</c:v>
                </c:pt>
                <c:pt idx="7227">
                  <c:v>0.114826</c:v>
                </c:pt>
                <c:pt idx="7228">
                  <c:v>-0.45965800000000001</c:v>
                </c:pt>
                <c:pt idx="7229">
                  <c:v>0.53642699999999999</c:v>
                </c:pt>
                <c:pt idx="7230">
                  <c:v>0.156613</c:v>
                </c:pt>
                <c:pt idx="7231">
                  <c:v>-0.45965800000000001</c:v>
                </c:pt>
                <c:pt idx="7232">
                  <c:v>0.26769100000000001</c:v>
                </c:pt>
                <c:pt idx="7233">
                  <c:v>0.71499400000000002</c:v>
                </c:pt>
                <c:pt idx="7234">
                  <c:v>1.1133200000000001</c:v>
                </c:pt>
                <c:pt idx="7235">
                  <c:v>0.29361199999999998</c:v>
                </c:pt>
                <c:pt idx="7236">
                  <c:v>0.51762699999999995</c:v>
                </c:pt>
                <c:pt idx="7237">
                  <c:v>0.131495</c:v>
                </c:pt>
                <c:pt idx="7238">
                  <c:v>8.8233000000000006E-2</c:v>
                </c:pt>
                <c:pt idx="7239">
                  <c:v>0.77039800000000003</c:v>
                </c:pt>
                <c:pt idx="7240">
                  <c:v>0.131495</c:v>
                </c:pt>
                <c:pt idx="7241">
                  <c:v>7.9344999999999999E-2</c:v>
                </c:pt>
                <c:pt idx="7242">
                  <c:v>0.50173199999999996</c:v>
                </c:pt>
                <c:pt idx="7243">
                  <c:v>-0.18047299999999999</c:v>
                </c:pt>
                <c:pt idx="7244">
                  <c:v>0.10544000000000001</c:v>
                </c:pt>
                <c:pt idx="7245">
                  <c:v>0.38279800000000003</c:v>
                </c:pt>
                <c:pt idx="7246">
                  <c:v>0.10544000000000001</c:v>
                </c:pt>
                <c:pt idx="7247">
                  <c:v>1.0350999999999999</c:v>
                </c:pt>
                <c:pt idx="7248">
                  <c:v>0.93540500000000004</c:v>
                </c:pt>
                <c:pt idx="7249">
                  <c:v>-0.41564899999999999</c:v>
                </c:pt>
                <c:pt idx="7250">
                  <c:v>1.5327999999999999</c:v>
                </c:pt>
                <c:pt idx="7251">
                  <c:v>1.54497</c:v>
                </c:pt>
                <c:pt idx="7252">
                  <c:v>1.01085</c:v>
                </c:pt>
                <c:pt idx="7253">
                  <c:v>1.2470600000000001</c:v>
                </c:pt>
                <c:pt idx="7254">
                  <c:v>1.1836599999999999</c:v>
                </c:pt>
                <c:pt idx="7255">
                  <c:v>0.52529099999999995</c:v>
                </c:pt>
                <c:pt idx="7256">
                  <c:v>1.64306</c:v>
                </c:pt>
                <c:pt idx="7257">
                  <c:v>0.247803</c:v>
                </c:pt>
                <c:pt idx="7258">
                  <c:v>0.47114200000000001</c:v>
                </c:pt>
                <c:pt idx="7259">
                  <c:v>1.2470600000000001</c:v>
                </c:pt>
                <c:pt idx="7260">
                  <c:v>0.79195899999999997</c:v>
                </c:pt>
                <c:pt idx="7261">
                  <c:v>0.51722199999999996</c:v>
                </c:pt>
                <c:pt idx="7262">
                  <c:v>0.70900200000000002</c:v>
                </c:pt>
                <c:pt idx="7263">
                  <c:v>0.79218100000000002</c:v>
                </c:pt>
                <c:pt idx="7264">
                  <c:v>1.5327999999999999</c:v>
                </c:pt>
                <c:pt idx="7265">
                  <c:v>0.79195899999999997</c:v>
                </c:pt>
                <c:pt idx="7266">
                  <c:v>-1.592E-2</c:v>
                </c:pt>
                <c:pt idx="7267">
                  <c:v>-2.9728999999999998E-2</c:v>
                </c:pt>
                <c:pt idx="7268">
                  <c:v>1.0177099999999999</c:v>
                </c:pt>
                <c:pt idx="7269">
                  <c:v>0.92194900000000002</c:v>
                </c:pt>
                <c:pt idx="7270">
                  <c:v>0.47114200000000001</c:v>
                </c:pt>
                <c:pt idx="7271">
                  <c:v>0.227405</c:v>
                </c:pt>
                <c:pt idx="7272">
                  <c:v>0.47114200000000001</c:v>
                </c:pt>
                <c:pt idx="7273">
                  <c:v>6.0678000000000003E-2</c:v>
                </c:pt>
                <c:pt idx="7274">
                  <c:v>7.7653E-2</c:v>
                </c:pt>
                <c:pt idx="7275">
                  <c:v>-0.47292899999999999</c:v>
                </c:pt>
                <c:pt idx="7276">
                  <c:v>4.3108E-2</c:v>
                </c:pt>
                <c:pt idx="7277">
                  <c:v>0.16950499999999999</c:v>
                </c:pt>
                <c:pt idx="7278">
                  <c:v>-0.56958699999999995</c:v>
                </c:pt>
                <c:pt idx="7279">
                  <c:v>-0.34931499999999999</c:v>
                </c:pt>
                <c:pt idx="7280">
                  <c:v>-5.7251000000000003E-2</c:v>
                </c:pt>
                <c:pt idx="7281">
                  <c:v>-0.306199</c:v>
                </c:pt>
                <c:pt idx="7282">
                  <c:v>1.3110000000000001E-3</c:v>
                </c:pt>
                <c:pt idx="7283">
                  <c:v>-5.7251000000000003E-2</c:v>
                </c:pt>
                <c:pt idx="7284">
                  <c:v>4.9244999999999997E-2</c:v>
                </c:pt>
                <c:pt idx="7285">
                  <c:v>0.18815299999999999</c:v>
                </c:pt>
                <c:pt idx="7286">
                  <c:v>0.18815299999999999</c:v>
                </c:pt>
                <c:pt idx="7287">
                  <c:v>-0.22913800000000001</c:v>
                </c:pt>
                <c:pt idx="7288">
                  <c:v>-0.61948499999999995</c:v>
                </c:pt>
                <c:pt idx="7289">
                  <c:v>0.15517</c:v>
                </c:pt>
                <c:pt idx="7290">
                  <c:v>0.22556100000000001</c:v>
                </c:pt>
                <c:pt idx="7291">
                  <c:v>-0.511714</c:v>
                </c:pt>
                <c:pt idx="7292">
                  <c:v>-0.32061600000000001</c:v>
                </c:pt>
                <c:pt idx="7293">
                  <c:v>-0.49667</c:v>
                </c:pt>
                <c:pt idx="7294">
                  <c:v>-0.72940700000000003</c:v>
                </c:pt>
                <c:pt idx="7295">
                  <c:v>0.766401</c:v>
                </c:pt>
                <c:pt idx="7296">
                  <c:v>-5.1450000000000003E-2</c:v>
                </c:pt>
                <c:pt idx="7297">
                  <c:v>0.11372599999999999</c:v>
                </c:pt>
                <c:pt idx="7298">
                  <c:v>0.166658</c:v>
                </c:pt>
                <c:pt idx="7299">
                  <c:v>-0.288574</c:v>
                </c:pt>
                <c:pt idx="7300">
                  <c:v>-0.174093</c:v>
                </c:pt>
                <c:pt idx="7301">
                  <c:v>-0.32061600000000001</c:v>
                </c:pt>
                <c:pt idx="7302">
                  <c:v>0.90184500000000001</c:v>
                </c:pt>
                <c:pt idx="7303">
                  <c:v>-0.19039300000000001</c:v>
                </c:pt>
                <c:pt idx="7304">
                  <c:v>0.19683999999999999</c:v>
                </c:pt>
                <c:pt idx="7305">
                  <c:v>7.3313000000000003E-2</c:v>
                </c:pt>
                <c:pt idx="7306">
                  <c:v>0.40000599999999997</c:v>
                </c:pt>
                <c:pt idx="7307">
                  <c:v>-0.42861199999999999</c:v>
                </c:pt>
                <c:pt idx="7308">
                  <c:v>0.40000599999999997</c:v>
                </c:pt>
                <c:pt idx="7309">
                  <c:v>-0.174093</c:v>
                </c:pt>
                <c:pt idx="7310">
                  <c:v>0.51104099999999997</c:v>
                </c:pt>
                <c:pt idx="7311">
                  <c:v>-0.38106600000000002</c:v>
                </c:pt>
                <c:pt idx="7312">
                  <c:v>-1.32721</c:v>
                </c:pt>
                <c:pt idx="7313">
                  <c:v>-0.635432</c:v>
                </c:pt>
                <c:pt idx="7314">
                  <c:v>0.35913400000000001</c:v>
                </c:pt>
                <c:pt idx="7315">
                  <c:v>-0.69478899999999999</c:v>
                </c:pt>
                <c:pt idx="7316">
                  <c:v>-0.30072599999999999</c:v>
                </c:pt>
                <c:pt idx="7317">
                  <c:v>1.22177</c:v>
                </c:pt>
                <c:pt idx="7318">
                  <c:v>-0.34840500000000002</c:v>
                </c:pt>
                <c:pt idx="7319">
                  <c:v>-3.9932000000000002E-2</c:v>
                </c:pt>
                <c:pt idx="7320">
                  <c:v>-0.51106200000000002</c:v>
                </c:pt>
                <c:pt idx="7321">
                  <c:v>-0.48383999999999999</c:v>
                </c:pt>
                <c:pt idx="7322">
                  <c:v>-0.52634499999999995</c:v>
                </c:pt>
                <c:pt idx="7323">
                  <c:v>0.60176300000000005</c:v>
                </c:pt>
                <c:pt idx="7324">
                  <c:v>0.35692299999999999</c:v>
                </c:pt>
                <c:pt idx="7325">
                  <c:v>0.60176300000000005</c:v>
                </c:pt>
                <c:pt idx="7326">
                  <c:v>0.23597299999999999</c:v>
                </c:pt>
                <c:pt idx="7327">
                  <c:v>0.63632500000000003</c:v>
                </c:pt>
                <c:pt idx="7328">
                  <c:v>0.41489700000000002</c:v>
                </c:pt>
                <c:pt idx="7329">
                  <c:v>-0.55293300000000001</c:v>
                </c:pt>
                <c:pt idx="7330">
                  <c:v>1.22177</c:v>
                </c:pt>
                <c:pt idx="7331">
                  <c:v>-1.05558</c:v>
                </c:pt>
                <c:pt idx="7332">
                  <c:v>0.60176300000000005</c:v>
                </c:pt>
                <c:pt idx="7333">
                  <c:v>-0.31806200000000001</c:v>
                </c:pt>
                <c:pt idx="7334">
                  <c:v>0.53774900000000003</c:v>
                </c:pt>
                <c:pt idx="7335">
                  <c:v>-0.55293300000000001</c:v>
                </c:pt>
                <c:pt idx="7336">
                  <c:v>0.69562500000000005</c:v>
                </c:pt>
                <c:pt idx="7337">
                  <c:v>0.53774900000000003</c:v>
                </c:pt>
                <c:pt idx="7338">
                  <c:v>0.69562500000000005</c:v>
                </c:pt>
                <c:pt idx="7339">
                  <c:v>0.25649499999999997</c:v>
                </c:pt>
                <c:pt idx="7340">
                  <c:v>-0.55293300000000001</c:v>
                </c:pt>
                <c:pt idx="7341">
                  <c:v>-0.67157800000000001</c:v>
                </c:pt>
                <c:pt idx="7342">
                  <c:v>-0.512297</c:v>
                </c:pt>
                <c:pt idx="7343">
                  <c:v>-2.3259999999999999E-2</c:v>
                </c:pt>
                <c:pt idx="7344">
                  <c:v>0.62735399999999997</c:v>
                </c:pt>
                <c:pt idx="7345">
                  <c:v>-0.30005599999999999</c:v>
                </c:pt>
                <c:pt idx="7346">
                  <c:v>0.88637500000000002</c:v>
                </c:pt>
                <c:pt idx="7347">
                  <c:v>0.61369600000000002</c:v>
                </c:pt>
                <c:pt idx="7348">
                  <c:v>-1.7419500000000001</c:v>
                </c:pt>
                <c:pt idx="7349">
                  <c:v>-0.97736500000000004</c:v>
                </c:pt>
                <c:pt idx="7350">
                  <c:v>-2.08325</c:v>
                </c:pt>
                <c:pt idx="7351">
                  <c:v>-1.7419500000000001</c:v>
                </c:pt>
                <c:pt idx="7352">
                  <c:v>-0.40813199999999999</c:v>
                </c:pt>
                <c:pt idx="7353">
                  <c:v>0.12648000000000001</c:v>
                </c:pt>
                <c:pt idx="7354">
                  <c:v>-1.02624</c:v>
                </c:pt>
                <c:pt idx="7355">
                  <c:v>-0.46976299999999999</c:v>
                </c:pt>
                <c:pt idx="7356">
                  <c:v>-1.4666399999999999</c:v>
                </c:pt>
                <c:pt idx="7357">
                  <c:v>-0.32116</c:v>
                </c:pt>
                <c:pt idx="7358">
                  <c:v>1E-4</c:v>
                </c:pt>
                <c:pt idx="7359">
                  <c:v>-0.18934000000000001</c:v>
                </c:pt>
                <c:pt idx="7360">
                  <c:v>-0.75605999999999995</c:v>
                </c:pt>
                <c:pt idx="7361">
                  <c:v>-0.106782</c:v>
                </c:pt>
                <c:pt idx="7362">
                  <c:v>1E-4</c:v>
                </c:pt>
                <c:pt idx="7363">
                  <c:v>0.15931100000000001</c:v>
                </c:pt>
                <c:pt idx="7364">
                  <c:v>-0.312116</c:v>
                </c:pt>
                <c:pt idx="7365">
                  <c:v>-0.312116</c:v>
                </c:pt>
                <c:pt idx="7366">
                  <c:v>0.350103</c:v>
                </c:pt>
                <c:pt idx="7367">
                  <c:v>0.43626999999999999</c:v>
                </c:pt>
                <c:pt idx="7368">
                  <c:v>0.37475700000000001</c:v>
                </c:pt>
                <c:pt idx="7369">
                  <c:v>-0.90936499999999998</c:v>
                </c:pt>
                <c:pt idx="7370">
                  <c:v>0.33424900000000002</c:v>
                </c:pt>
                <c:pt idx="7371">
                  <c:v>0.60364099999999998</c:v>
                </c:pt>
                <c:pt idx="7372">
                  <c:v>-7.6633999999999994E-2</c:v>
                </c:pt>
                <c:pt idx="7373">
                  <c:v>0.82235899999999995</c:v>
                </c:pt>
                <c:pt idx="7374">
                  <c:v>2.9298999999999999E-2</c:v>
                </c:pt>
                <c:pt idx="7375">
                  <c:v>0.36932599999999999</c:v>
                </c:pt>
                <c:pt idx="7376">
                  <c:v>-6.8198999999999996E-2</c:v>
                </c:pt>
                <c:pt idx="7377">
                  <c:v>-0.63704700000000003</c:v>
                </c:pt>
                <c:pt idx="7378">
                  <c:v>0.439994</c:v>
                </c:pt>
                <c:pt idx="7379">
                  <c:v>-0.93303499999999995</c:v>
                </c:pt>
                <c:pt idx="7380">
                  <c:v>-0.46976299999999999</c:v>
                </c:pt>
                <c:pt idx="7381">
                  <c:v>-0.192019</c:v>
                </c:pt>
                <c:pt idx="7382">
                  <c:v>-1.73628</c:v>
                </c:pt>
                <c:pt idx="7383">
                  <c:v>0.82235899999999995</c:v>
                </c:pt>
                <c:pt idx="7384">
                  <c:v>9.1387999999999997E-2</c:v>
                </c:pt>
                <c:pt idx="7385">
                  <c:v>-0.12317599999999999</c:v>
                </c:pt>
                <c:pt idx="7386">
                  <c:v>-0.79250200000000004</c:v>
                </c:pt>
                <c:pt idx="7387">
                  <c:v>-0.12317599999999999</c:v>
                </c:pt>
                <c:pt idx="7388">
                  <c:v>0.35794300000000001</c:v>
                </c:pt>
                <c:pt idx="7389">
                  <c:v>0.474275</c:v>
                </c:pt>
                <c:pt idx="7390">
                  <c:v>-0.90936499999999998</c:v>
                </c:pt>
                <c:pt idx="7391">
                  <c:v>0.386847</c:v>
                </c:pt>
                <c:pt idx="7392">
                  <c:v>-4.6103999999999999E-2</c:v>
                </c:pt>
                <c:pt idx="7393">
                  <c:v>0.35794300000000001</c:v>
                </c:pt>
                <c:pt idx="7394">
                  <c:v>-0.68826500000000002</c:v>
                </c:pt>
                <c:pt idx="7395">
                  <c:v>-0.90936499999999998</c:v>
                </c:pt>
                <c:pt idx="7396">
                  <c:v>-0.58238299999999998</c:v>
                </c:pt>
                <c:pt idx="7397">
                  <c:v>1.18533</c:v>
                </c:pt>
                <c:pt idx="7398">
                  <c:v>-0.62329400000000001</c:v>
                </c:pt>
                <c:pt idx="7399">
                  <c:v>-0.143678</c:v>
                </c:pt>
                <c:pt idx="7400">
                  <c:v>-0.49252899999999999</c:v>
                </c:pt>
                <c:pt idx="7401">
                  <c:v>-0.63868100000000005</c:v>
                </c:pt>
                <c:pt idx="7402">
                  <c:v>-0.37480799999999997</c:v>
                </c:pt>
                <c:pt idx="7403">
                  <c:v>-1.4841500000000001</c:v>
                </c:pt>
                <c:pt idx="7404">
                  <c:v>0.130385</c:v>
                </c:pt>
                <c:pt idx="7405">
                  <c:v>-0.143678</c:v>
                </c:pt>
                <c:pt idx="7406">
                  <c:v>-0.33202799999999999</c:v>
                </c:pt>
                <c:pt idx="7407">
                  <c:v>-1.24346</c:v>
                </c:pt>
                <c:pt idx="7408">
                  <c:v>0.46541199999999999</c:v>
                </c:pt>
                <c:pt idx="7409">
                  <c:v>-0.49252899999999999</c:v>
                </c:pt>
                <c:pt idx="7410">
                  <c:v>0.80849599999999999</c:v>
                </c:pt>
                <c:pt idx="7411">
                  <c:v>0.130385</c:v>
                </c:pt>
                <c:pt idx="7412">
                  <c:v>-0.52005500000000005</c:v>
                </c:pt>
                <c:pt idx="7413">
                  <c:v>-0.33202799999999999</c:v>
                </c:pt>
                <c:pt idx="7414">
                  <c:v>-0.33202799999999999</c:v>
                </c:pt>
                <c:pt idx="7415">
                  <c:v>-1.5338000000000001</c:v>
                </c:pt>
                <c:pt idx="7416">
                  <c:v>-0.34947600000000001</c:v>
                </c:pt>
                <c:pt idx="7417">
                  <c:v>-0.463285</c:v>
                </c:pt>
                <c:pt idx="7418">
                  <c:v>0.40271800000000002</c:v>
                </c:pt>
                <c:pt idx="7419">
                  <c:v>-0.52005500000000005</c:v>
                </c:pt>
                <c:pt idx="7420">
                  <c:v>-0.65821700000000005</c:v>
                </c:pt>
                <c:pt idx="7421">
                  <c:v>2.5425E-2</c:v>
                </c:pt>
                <c:pt idx="7422">
                  <c:v>-0.65667299999999995</c:v>
                </c:pt>
                <c:pt idx="7423">
                  <c:v>-0.42197299999999999</c:v>
                </c:pt>
                <c:pt idx="7424">
                  <c:v>-0.54342400000000002</c:v>
                </c:pt>
                <c:pt idx="7425">
                  <c:v>0.80849599999999999</c:v>
                </c:pt>
                <c:pt idx="7426">
                  <c:v>-1.1324700000000001</c:v>
                </c:pt>
                <c:pt idx="7427">
                  <c:v>-1.3204100000000001</c:v>
                </c:pt>
                <c:pt idx="7428">
                  <c:v>-1.1324700000000001</c:v>
                </c:pt>
                <c:pt idx="7429">
                  <c:v>-0.61563599999999996</c:v>
                </c:pt>
                <c:pt idx="7430">
                  <c:v>-1.2947500000000001</c:v>
                </c:pt>
                <c:pt idx="7431">
                  <c:v>-0.69569899999999996</c:v>
                </c:pt>
                <c:pt idx="7432">
                  <c:v>-0.97094899999999995</c:v>
                </c:pt>
                <c:pt idx="7433">
                  <c:v>-1.0512900000000001</c:v>
                </c:pt>
                <c:pt idx="7434">
                  <c:v>-1.1797200000000001</c:v>
                </c:pt>
                <c:pt idx="7435">
                  <c:v>-1.27203</c:v>
                </c:pt>
                <c:pt idx="7436">
                  <c:v>-0.80765200000000004</c:v>
                </c:pt>
                <c:pt idx="7437">
                  <c:v>-0.85470299999999999</c:v>
                </c:pt>
                <c:pt idx="7438">
                  <c:v>-1.27203</c:v>
                </c:pt>
                <c:pt idx="7439">
                  <c:v>-1.3204100000000001</c:v>
                </c:pt>
                <c:pt idx="7440">
                  <c:v>-0.53945200000000004</c:v>
                </c:pt>
                <c:pt idx="7441">
                  <c:v>-1.28626</c:v>
                </c:pt>
                <c:pt idx="7442">
                  <c:v>-1.02359</c:v>
                </c:pt>
                <c:pt idx="7443">
                  <c:v>-0.99204300000000001</c:v>
                </c:pt>
                <c:pt idx="7444">
                  <c:v>-1.02359</c:v>
                </c:pt>
                <c:pt idx="7445">
                  <c:v>0.16578699999999999</c:v>
                </c:pt>
                <c:pt idx="7446">
                  <c:v>-1.03373</c:v>
                </c:pt>
                <c:pt idx="7447">
                  <c:v>-1.2783</c:v>
                </c:pt>
                <c:pt idx="7448">
                  <c:v>-1.5311300000000001</c:v>
                </c:pt>
                <c:pt idx="7449">
                  <c:v>-0.43027799999999999</c:v>
                </c:pt>
                <c:pt idx="7450">
                  <c:v>-1.0520499999999999</c:v>
                </c:pt>
                <c:pt idx="7451">
                  <c:v>-1.46082</c:v>
                </c:pt>
                <c:pt idx="7452">
                  <c:v>-0.326963</c:v>
                </c:pt>
                <c:pt idx="7453">
                  <c:v>-0.57611000000000001</c:v>
                </c:pt>
                <c:pt idx="7454">
                  <c:v>-1.1449400000000001</c:v>
                </c:pt>
                <c:pt idx="7455">
                  <c:v>-0.82300300000000004</c:v>
                </c:pt>
                <c:pt idx="7456">
                  <c:v>-1.7168399999999999</c:v>
                </c:pt>
                <c:pt idx="7457">
                  <c:v>-1.1565099999999999</c:v>
                </c:pt>
                <c:pt idx="7458">
                  <c:v>-1.4750399999999999</c:v>
                </c:pt>
                <c:pt idx="7459">
                  <c:v>-2.2182499999999998</c:v>
                </c:pt>
                <c:pt idx="7460">
                  <c:v>-0.85352799999999995</c:v>
                </c:pt>
                <c:pt idx="7461">
                  <c:v>-0.757803</c:v>
                </c:pt>
                <c:pt idx="7462">
                  <c:v>-0.36425800000000003</c:v>
                </c:pt>
                <c:pt idx="7463">
                  <c:v>-0.802763</c:v>
                </c:pt>
                <c:pt idx="7464">
                  <c:v>-0.569021</c:v>
                </c:pt>
                <c:pt idx="7465">
                  <c:v>-0.82300300000000004</c:v>
                </c:pt>
                <c:pt idx="7466">
                  <c:v>-0.36425800000000003</c:v>
                </c:pt>
                <c:pt idx="7467">
                  <c:v>-0.49657400000000002</c:v>
                </c:pt>
                <c:pt idx="7468">
                  <c:v>-0.75657300000000005</c:v>
                </c:pt>
                <c:pt idx="7469">
                  <c:v>0.127077</c:v>
                </c:pt>
                <c:pt idx="7470">
                  <c:v>0.24651200000000001</c:v>
                </c:pt>
                <c:pt idx="7471">
                  <c:v>-0.39897700000000003</c:v>
                </c:pt>
                <c:pt idx="7472">
                  <c:v>0.64846899999999996</c:v>
                </c:pt>
                <c:pt idx="7473">
                  <c:v>3.4394000000000001E-2</c:v>
                </c:pt>
                <c:pt idx="7474">
                  <c:v>0.55800099999999997</c:v>
                </c:pt>
                <c:pt idx="7475">
                  <c:v>-0.24664800000000001</c:v>
                </c:pt>
                <c:pt idx="7476">
                  <c:v>-7.0507E-2</c:v>
                </c:pt>
                <c:pt idx="7477">
                  <c:v>0.84858</c:v>
                </c:pt>
                <c:pt idx="7478">
                  <c:v>0.31043700000000002</c:v>
                </c:pt>
                <c:pt idx="7479">
                  <c:v>-0.65146099999999996</c:v>
                </c:pt>
                <c:pt idx="7480">
                  <c:v>5.4168000000000001E-2</c:v>
                </c:pt>
                <c:pt idx="7481">
                  <c:v>0.418763</c:v>
                </c:pt>
                <c:pt idx="7482">
                  <c:v>-0.199522</c:v>
                </c:pt>
                <c:pt idx="7483">
                  <c:v>0.65451300000000001</c:v>
                </c:pt>
                <c:pt idx="7484">
                  <c:v>0.46234999999999998</c:v>
                </c:pt>
                <c:pt idx="7485">
                  <c:v>-2.1850000000000001E-2</c:v>
                </c:pt>
                <c:pt idx="7486">
                  <c:v>0.36382399999999998</c:v>
                </c:pt>
                <c:pt idx="7487">
                  <c:v>-0.19361500000000001</c:v>
                </c:pt>
                <c:pt idx="7488">
                  <c:v>0.37151800000000001</c:v>
                </c:pt>
                <c:pt idx="7489">
                  <c:v>0.71369400000000005</c:v>
                </c:pt>
                <c:pt idx="7490">
                  <c:v>-1.12199</c:v>
                </c:pt>
                <c:pt idx="7491">
                  <c:v>-0.44190499999999999</c:v>
                </c:pt>
                <c:pt idx="7492">
                  <c:v>-0.61445700000000003</c:v>
                </c:pt>
                <c:pt idx="7493">
                  <c:v>-0.61445700000000003</c:v>
                </c:pt>
                <c:pt idx="7494">
                  <c:v>-1.0601799999999999</c:v>
                </c:pt>
                <c:pt idx="7495">
                  <c:v>-0.80281999999999998</c:v>
                </c:pt>
                <c:pt idx="7496">
                  <c:v>-1.3160099999999999</c:v>
                </c:pt>
                <c:pt idx="7497">
                  <c:v>-2.2323400000000002</c:v>
                </c:pt>
                <c:pt idx="7498">
                  <c:v>-0.61445700000000003</c:v>
                </c:pt>
                <c:pt idx="7499">
                  <c:v>-1.25634</c:v>
                </c:pt>
                <c:pt idx="7500">
                  <c:v>-0.135047</c:v>
                </c:pt>
                <c:pt idx="7501">
                  <c:v>-0.98401899999999998</c:v>
                </c:pt>
                <c:pt idx="7502">
                  <c:v>-0.890455</c:v>
                </c:pt>
                <c:pt idx="7503">
                  <c:v>0.22655400000000001</c:v>
                </c:pt>
                <c:pt idx="7504">
                  <c:v>-1.01498</c:v>
                </c:pt>
                <c:pt idx="7505">
                  <c:v>-0.77566999999999997</c:v>
                </c:pt>
                <c:pt idx="7506">
                  <c:v>-0.89528700000000005</c:v>
                </c:pt>
                <c:pt idx="7507">
                  <c:v>-0.63252200000000003</c:v>
                </c:pt>
                <c:pt idx="7508">
                  <c:v>-0.127967</c:v>
                </c:pt>
                <c:pt idx="7509">
                  <c:v>-0.70179599999999998</c:v>
                </c:pt>
                <c:pt idx="7510">
                  <c:v>0.25492599999999999</c:v>
                </c:pt>
                <c:pt idx="7511">
                  <c:v>-0.77566999999999997</c:v>
                </c:pt>
                <c:pt idx="7512">
                  <c:v>-0.77566999999999997</c:v>
                </c:pt>
                <c:pt idx="7513">
                  <c:v>-0.89528700000000005</c:v>
                </c:pt>
                <c:pt idx="7514">
                  <c:v>-0.77566999999999997</c:v>
                </c:pt>
                <c:pt idx="7515">
                  <c:v>-0.131965</c:v>
                </c:pt>
                <c:pt idx="7516">
                  <c:v>-0.119979</c:v>
                </c:pt>
                <c:pt idx="7517">
                  <c:v>-1.22763</c:v>
                </c:pt>
                <c:pt idx="7518">
                  <c:v>-1.22763</c:v>
                </c:pt>
                <c:pt idx="7519">
                  <c:v>-1.60985</c:v>
                </c:pt>
                <c:pt idx="7520">
                  <c:v>-0.50853999999999999</c:v>
                </c:pt>
                <c:pt idx="7521">
                  <c:v>-2.3519299999999999</c:v>
                </c:pt>
                <c:pt idx="7522">
                  <c:v>-0.41489500000000001</c:v>
                </c:pt>
                <c:pt idx="7523">
                  <c:v>-2.1433399999999998</c:v>
                </c:pt>
                <c:pt idx="7524">
                  <c:v>-1.1438200000000001</c:v>
                </c:pt>
                <c:pt idx="7525">
                  <c:v>-0.88078100000000004</c:v>
                </c:pt>
                <c:pt idx="7526">
                  <c:v>-1.36314</c:v>
                </c:pt>
                <c:pt idx="7527">
                  <c:v>-0.62201600000000001</c:v>
                </c:pt>
                <c:pt idx="7528">
                  <c:v>-1.58626</c:v>
                </c:pt>
                <c:pt idx="7529">
                  <c:v>-0.99917699999999998</c:v>
                </c:pt>
                <c:pt idx="7530">
                  <c:v>-0.78343600000000002</c:v>
                </c:pt>
                <c:pt idx="7531">
                  <c:v>-2.1433399999999998</c:v>
                </c:pt>
                <c:pt idx="7532">
                  <c:v>-0.91674299999999997</c:v>
                </c:pt>
                <c:pt idx="7533">
                  <c:v>-0.78041700000000003</c:v>
                </c:pt>
                <c:pt idx="7534">
                  <c:v>-1.54481</c:v>
                </c:pt>
                <c:pt idx="7535">
                  <c:v>-1.02129</c:v>
                </c:pt>
                <c:pt idx="7536">
                  <c:v>-0.62201600000000001</c:v>
                </c:pt>
                <c:pt idx="7537">
                  <c:v>-0.68272200000000005</c:v>
                </c:pt>
                <c:pt idx="7538">
                  <c:v>-0.81672400000000001</c:v>
                </c:pt>
                <c:pt idx="7539">
                  <c:v>-2.8167900000000001</c:v>
                </c:pt>
                <c:pt idx="7540">
                  <c:v>-1.64757</c:v>
                </c:pt>
                <c:pt idx="7541">
                  <c:v>-1.60985</c:v>
                </c:pt>
                <c:pt idx="7542">
                  <c:v>-0.81672400000000001</c:v>
                </c:pt>
                <c:pt idx="7543">
                  <c:v>-1.7564299999999999</c:v>
                </c:pt>
                <c:pt idx="7544">
                  <c:v>-1.369</c:v>
                </c:pt>
                <c:pt idx="7545">
                  <c:v>-2.1433399999999998</c:v>
                </c:pt>
                <c:pt idx="7546">
                  <c:v>-2.19143</c:v>
                </c:pt>
                <c:pt idx="7547">
                  <c:v>-1.12544</c:v>
                </c:pt>
                <c:pt idx="7548">
                  <c:v>-0.81672400000000001</c:v>
                </c:pt>
                <c:pt idx="7549">
                  <c:v>-0.93150299999999997</c:v>
                </c:pt>
                <c:pt idx="7550">
                  <c:v>-1.3660300000000001</c:v>
                </c:pt>
                <c:pt idx="7551">
                  <c:v>0.27817599999999998</c:v>
                </c:pt>
                <c:pt idx="7552">
                  <c:v>-2.05661</c:v>
                </c:pt>
                <c:pt idx="7553">
                  <c:v>-2.05661</c:v>
                </c:pt>
                <c:pt idx="7554">
                  <c:v>-0.93150299999999997</c:v>
                </c:pt>
                <c:pt idx="7555">
                  <c:v>-0.93150299999999997</c:v>
                </c:pt>
                <c:pt idx="7556">
                  <c:v>-1.25108</c:v>
                </c:pt>
                <c:pt idx="7557">
                  <c:v>-0.37416899999999997</c:v>
                </c:pt>
                <c:pt idx="7558">
                  <c:v>-2.0113099999999999</c:v>
                </c:pt>
                <c:pt idx="7559">
                  <c:v>-0.88154500000000002</c:v>
                </c:pt>
                <c:pt idx="7560">
                  <c:v>-2.05661</c:v>
                </c:pt>
                <c:pt idx="7561">
                  <c:v>-0.37416899999999997</c:v>
                </c:pt>
                <c:pt idx="7562">
                  <c:v>-0.94920300000000002</c:v>
                </c:pt>
                <c:pt idx="7563">
                  <c:v>-1.0480100000000001</c:v>
                </c:pt>
                <c:pt idx="7564">
                  <c:v>-0.60546900000000003</c:v>
                </c:pt>
                <c:pt idx="7565">
                  <c:v>0.290213</c:v>
                </c:pt>
                <c:pt idx="7566">
                  <c:v>-1.3102100000000001</c:v>
                </c:pt>
                <c:pt idx="7567">
                  <c:v>-0.95276400000000006</c:v>
                </c:pt>
                <c:pt idx="7568">
                  <c:v>-0.81249800000000005</c:v>
                </c:pt>
                <c:pt idx="7569">
                  <c:v>-0.97512500000000002</c:v>
                </c:pt>
                <c:pt idx="7570">
                  <c:v>-1.1919599999999999</c:v>
                </c:pt>
                <c:pt idx="7571">
                  <c:v>-0.78752599999999995</c:v>
                </c:pt>
                <c:pt idx="7572">
                  <c:v>-1.6148400000000001</c:v>
                </c:pt>
                <c:pt idx="7573">
                  <c:v>0.28904299999999999</c:v>
                </c:pt>
                <c:pt idx="7574">
                  <c:v>-2.5402399999999998</c:v>
                </c:pt>
                <c:pt idx="7575">
                  <c:v>-0.62850499999999998</c:v>
                </c:pt>
                <c:pt idx="7576">
                  <c:v>-1.00682</c:v>
                </c:pt>
                <c:pt idx="7577">
                  <c:v>-0.61261399999999999</c:v>
                </c:pt>
                <c:pt idx="7578">
                  <c:v>-0.51804300000000003</c:v>
                </c:pt>
                <c:pt idx="7579">
                  <c:v>-1.01589</c:v>
                </c:pt>
                <c:pt idx="7580">
                  <c:v>-0.74155700000000002</c:v>
                </c:pt>
                <c:pt idx="7581">
                  <c:v>-0.34702</c:v>
                </c:pt>
                <c:pt idx="7582">
                  <c:v>-1.0824800000000001</c:v>
                </c:pt>
                <c:pt idx="7583">
                  <c:v>2.7737999999999999E-2</c:v>
                </c:pt>
                <c:pt idx="7584">
                  <c:v>0.144536</c:v>
                </c:pt>
                <c:pt idx="7585">
                  <c:v>0.170075</c:v>
                </c:pt>
                <c:pt idx="7586">
                  <c:v>-1.60337</c:v>
                </c:pt>
                <c:pt idx="7587">
                  <c:v>-1.5014700000000001</c:v>
                </c:pt>
                <c:pt idx="7588">
                  <c:v>-1.5228600000000001</c:v>
                </c:pt>
                <c:pt idx="7589">
                  <c:v>-1.14392</c:v>
                </c:pt>
                <c:pt idx="7590">
                  <c:v>0.15521199999999999</c:v>
                </c:pt>
                <c:pt idx="7591">
                  <c:v>-1.75871</c:v>
                </c:pt>
                <c:pt idx="7592">
                  <c:v>-0.96071200000000001</c:v>
                </c:pt>
                <c:pt idx="7593">
                  <c:v>0.447133</c:v>
                </c:pt>
                <c:pt idx="7594">
                  <c:v>-0.91842500000000005</c:v>
                </c:pt>
                <c:pt idx="7595">
                  <c:v>-2.21475</c:v>
                </c:pt>
                <c:pt idx="7596">
                  <c:v>-1.1862299999999999</c:v>
                </c:pt>
                <c:pt idx="7597">
                  <c:v>-0.40869499999999997</c:v>
                </c:pt>
                <c:pt idx="7598">
                  <c:v>-0.93401100000000004</c:v>
                </c:pt>
                <c:pt idx="7599">
                  <c:v>-1.55427</c:v>
                </c:pt>
                <c:pt idx="7600">
                  <c:v>0.141651</c:v>
                </c:pt>
                <c:pt idx="7601">
                  <c:v>2.7737999999999999E-2</c:v>
                </c:pt>
                <c:pt idx="7602">
                  <c:v>-1.0824800000000001</c:v>
                </c:pt>
                <c:pt idx="7603">
                  <c:v>-0.287435</c:v>
                </c:pt>
                <c:pt idx="7604">
                  <c:v>-0.165517</c:v>
                </c:pt>
                <c:pt idx="7605">
                  <c:v>-1.5200400000000001</c:v>
                </c:pt>
                <c:pt idx="7606">
                  <c:v>0.15521199999999999</c:v>
                </c:pt>
                <c:pt idx="7607">
                  <c:v>0.15521199999999999</c:v>
                </c:pt>
                <c:pt idx="7608">
                  <c:v>-1.1862299999999999</c:v>
                </c:pt>
                <c:pt idx="7609">
                  <c:v>-0.30540499999999998</c:v>
                </c:pt>
                <c:pt idx="7610">
                  <c:v>-0.17081099999999999</c:v>
                </c:pt>
                <c:pt idx="7611">
                  <c:v>-0.46305200000000002</c:v>
                </c:pt>
                <c:pt idx="7612">
                  <c:v>-0.306342</c:v>
                </c:pt>
                <c:pt idx="7613">
                  <c:v>-1.0703499999999999</c:v>
                </c:pt>
                <c:pt idx="7614">
                  <c:v>-1.1255200000000001</c:v>
                </c:pt>
                <c:pt idx="7615">
                  <c:v>-0.268677</c:v>
                </c:pt>
                <c:pt idx="7616">
                  <c:v>0.16355600000000001</c:v>
                </c:pt>
                <c:pt idx="7617">
                  <c:v>-0.39213999999999999</c:v>
                </c:pt>
                <c:pt idx="7618">
                  <c:v>0.19528300000000001</c:v>
                </c:pt>
                <c:pt idx="7619">
                  <c:v>2.8414999999999999E-2</c:v>
                </c:pt>
                <c:pt idx="7620">
                  <c:v>-0.26760899999999999</c:v>
                </c:pt>
                <c:pt idx="7621">
                  <c:v>-0.36472900000000003</c:v>
                </c:pt>
                <c:pt idx="7622">
                  <c:v>-8.4794999999999995E-2</c:v>
                </c:pt>
                <c:pt idx="7623">
                  <c:v>-0.30766700000000002</c:v>
                </c:pt>
                <c:pt idx="7624">
                  <c:v>0.29424099999999997</c:v>
                </c:pt>
                <c:pt idx="7625">
                  <c:v>4.8038999999999998E-2</c:v>
                </c:pt>
                <c:pt idx="7626">
                  <c:v>-0.58837600000000001</c:v>
                </c:pt>
                <c:pt idx="7627">
                  <c:v>-0.23510600000000001</c:v>
                </c:pt>
                <c:pt idx="7628">
                  <c:v>4.8038999999999998E-2</c:v>
                </c:pt>
                <c:pt idx="7629">
                  <c:v>2.8414999999999999E-2</c:v>
                </c:pt>
                <c:pt idx="7630">
                  <c:v>6.0571E-2</c:v>
                </c:pt>
                <c:pt idx="7631">
                  <c:v>-0.17474200000000001</c:v>
                </c:pt>
                <c:pt idx="7632">
                  <c:v>6.0571E-2</c:v>
                </c:pt>
                <c:pt idx="7633">
                  <c:v>-0.42520799999999997</c:v>
                </c:pt>
                <c:pt idx="7634">
                  <c:v>-0.58890399999999998</c:v>
                </c:pt>
                <c:pt idx="7635">
                  <c:v>-0.30540499999999998</c:v>
                </c:pt>
                <c:pt idx="7636">
                  <c:v>-0.306342</c:v>
                </c:pt>
                <c:pt idx="7637">
                  <c:v>3.4833999999999997E-2</c:v>
                </c:pt>
                <c:pt idx="7638">
                  <c:v>-0.23510600000000001</c:v>
                </c:pt>
                <c:pt idx="7639">
                  <c:v>0.44061299999999998</c:v>
                </c:pt>
                <c:pt idx="7640">
                  <c:v>4.1320999999999997E-2</c:v>
                </c:pt>
                <c:pt idx="7641">
                  <c:v>-0.16250800000000001</c:v>
                </c:pt>
                <c:pt idx="7642">
                  <c:v>0.47410400000000003</c:v>
                </c:pt>
                <c:pt idx="7643">
                  <c:v>1.0425599999999999</c:v>
                </c:pt>
                <c:pt idx="7644">
                  <c:v>1.0425599999999999</c:v>
                </c:pt>
                <c:pt idx="7645">
                  <c:v>0.83945099999999995</c:v>
                </c:pt>
                <c:pt idx="7646">
                  <c:v>0.336088</c:v>
                </c:pt>
                <c:pt idx="7647">
                  <c:v>0.174486</c:v>
                </c:pt>
                <c:pt idx="7648">
                  <c:v>0.336088</c:v>
                </c:pt>
                <c:pt idx="7649">
                  <c:v>0.54875499999999999</c:v>
                </c:pt>
                <c:pt idx="7650">
                  <c:v>0.73842099999999999</c:v>
                </c:pt>
                <c:pt idx="7651">
                  <c:v>-0.17474200000000001</c:v>
                </c:pt>
                <c:pt idx="7652">
                  <c:v>0.57399800000000001</c:v>
                </c:pt>
                <c:pt idx="7653">
                  <c:v>-0.266453</c:v>
                </c:pt>
                <c:pt idx="7654">
                  <c:v>0.336088</c:v>
                </c:pt>
                <c:pt idx="7655">
                  <c:v>0.49904999999999999</c:v>
                </c:pt>
                <c:pt idx="7656">
                  <c:v>0.32038800000000001</c:v>
                </c:pt>
                <c:pt idx="7657">
                  <c:v>-0.27835100000000002</c:v>
                </c:pt>
                <c:pt idx="7658">
                  <c:v>0.51881999999999995</c:v>
                </c:pt>
                <c:pt idx="7659">
                  <c:v>0.47410400000000003</c:v>
                </c:pt>
                <c:pt idx="7660">
                  <c:v>1.2368699999999999</c:v>
                </c:pt>
                <c:pt idx="7661">
                  <c:v>1.2368699999999999</c:v>
                </c:pt>
                <c:pt idx="7662">
                  <c:v>-4.0162999999999997E-2</c:v>
                </c:pt>
                <c:pt idx="7663">
                  <c:v>0.52913900000000003</c:v>
                </c:pt>
                <c:pt idx="7664">
                  <c:v>0.68904799999999999</c:v>
                </c:pt>
                <c:pt idx="7665">
                  <c:v>7.6374999999999998E-2</c:v>
                </c:pt>
                <c:pt idx="7666">
                  <c:v>0.22548499999999999</c:v>
                </c:pt>
                <c:pt idx="7667">
                  <c:v>0.23005700000000001</c:v>
                </c:pt>
                <c:pt idx="7668">
                  <c:v>0.47314200000000001</c:v>
                </c:pt>
                <c:pt idx="7669">
                  <c:v>-0.181284</c:v>
                </c:pt>
                <c:pt idx="7670">
                  <c:v>-0.80543100000000001</c:v>
                </c:pt>
                <c:pt idx="7671">
                  <c:v>-3.0143E-2</c:v>
                </c:pt>
                <c:pt idx="7672">
                  <c:v>-0.245947</c:v>
                </c:pt>
                <c:pt idx="7673">
                  <c:v>0.39413199999999998</c:v>
                </c:pt>
                <c:pt idx="7674">
                  <c:v>1.0525800000000001</c:v>
                </c:pt>
                <c:pt idx="7675">
                  <c:v>-0.15904199999999999</c:v>
                </c:pt>
                <c:pt idx="7676">
                  <c:v>-0.37984299999999999</c:v>
                </c:pt>
                <c:pt idx="7677">
                  <c:v>1.7311E-2</c:v>
                </c:pt>
                <c:pt idx="7678">
                  <c:v>-0.58895699999999995</c:v>
                </c:pt>
                <c:pt idx="7679">
                  <c:v>1.2097199999999999</c:v>
                </c:pt>
                <c:pt idx="7680">
                  <c:v>4.5740999999999997E-2</c:v>
                </c:pt>
                <c:pt idx="7681">
                  <c:v>0.202046</c:v>
                </c:pt>
                <c:pt idx="7682">
                  <c:v>0.30745899999999998</c:v>
                </c:pt>
                <c:pt idx="7683">
                  <c:v>0.60096899999999998</c:v>
                </c:pt>
                <c:pt idx="7684">
                  <c:v>0.47578500000000001</c:v>
                </c:pt>
                <c:pt idx="7685">
                  <c:v>0.74925900000000001</c:v>
                </c:pt>
                <c:pt idx="7686">
                  <c:v>-3.0143E-2</c:v>
                </c:pt>
                <c:pt idx="7687">
                  <c:v>0.47314200000000001</c:v>
                </c:pt>
                <c:pt idx="7688">
                  <c:v>-0.944156</c:v>
                </c:pt>
                <c:pt idx="7689">
                  <c:v>9.8166000000000003E-2</c:v>
                </c:pt>
                <c:pt idx="7690">
                  <c:v>0.40567799999999998</c:v>
                </c:pt>
                <c:pt idx="7691">
                  <c:v>0.340584</c:v>
                </c:pt>
                <c:pt idx="7692">
                  <c:v>0.218144</c:v>
                </c:pt>
                <c:pt idx="7693">
                  <c:v>0.63978100000000004</c:v>
                </c:pt>
                <c:pt idx="7694">
                  <c:v>-0.48011500000000001</c:v>
                </c:pt>
                <c:pt idx="7695">
                  <c:v>1.8145999999999999E-2</c:v>
                </c:pt>
                <c:pt idx="7696">
                  <c:v>0.273702</c:v>
                </c:pt>
                <c:pt idx="7697">
                  <c:v>0.13717699999999999</c:v>
                </c:pt>
                <c:pt idx="7698">
                  <c:v>-6.8502999999999994E-2</c:v>
                </c:pt>
                <c:pt idx="7699">
                  <c:v>0.59995399999999999</c:v>
                </c:pt>
                <c:pt idx="7700">
                  <c:v>5.1843E-2</c:v>
                </c:pt>
                <c:pt idx="7701">
                  <c:v>0.63978100000000004</c:v>
                </c:pt>
                <c:pt idx="7702">
                  <c:v>-8.5297999999999999E-2</c:v>
                </c:pt>
                <c:pt idx="7703">
                  <c:v>0.229654</c:v>
                </c:pt>
                <c:pt idx="7704">
                  <c:v>0.23513200000000001</c:v>
                </c:pt>
                <c:pt idx="7705">
                  <c:v>0.16114400000000001</c:v>
                </c:pt>
                <c:pt idx="7706">
                  <c:v>0.103476</c:v>
                </c:pt>
                <c:pt idx="7707">
                  <c:v>0.31641900000000001</c:v>
                </c:pt>
                <c:pt idx="7708">
                  <c:v>4.1222000000000002E-2</c:v>
                </c:pt>
                <c:pt idx="7709">
                  <c:v>0.340584</c:v>
                </c:pt>
                <c:pt idx="7710">
                  <c:v>0.217999</c:v>
                </c:pt>
                <c:pt idx="7711">
                  <c:v>6.5256999999999996E-2</c:v>
                </c:pt>
                <c:pt idx="7712">
                  <c:v>0.340584</c:v>
                </c:pt>
                <c:pt idx="7713">
                  <c:v>0.52076100000000003</c:v>
                </c:pt>
                <c:pt idx="7714">
                  <c:v>6.8547999999999998E-2</c:v>
                </c:pt>
                <c:pt idx="7715">
                  <c:v>0.16114400000000001</c:v>
                </c:pt>
                <c:pt idx="7716">
                  <c:v>-0.80543100000000001</c:v>
                </c:pt>
                <c:pt idx="7717">
                  <c:v>-5.3164999999999997E-2</c:v>
                </c:pt>
                <c:pt idx="7718">
                  <c:v>0.91974800000000001</c:v>
                </c:pt>
                <c:pt idx="7719">
                  <c:v>0.91974800000000001</c:v>
                </c:pt>
                <c:pt idx="7720">
                  <c:v>-0.48982500000000001</c:v>
                </c:pt>
                <c:pt idx="7721">
                  <c:v>1.31796</c:v>
                </c:pt>
                <c:pt idx="7722">
                  <c:v>0.71675699999999998</c:v>
                </c:pt>
                <c:pt idx="7723">
                  <c:v>1.09724</c:v>
                </c:pt>
                <c:pt idx="7724">
                  <c:v>1.75441</c:v>
                </c:pt>
                <c:pt idx="7725">
                  <c:v>0.47797200000000001</c:v>
                </c:pt>
                <c:pt idx="7726">
                  <c:v>-9.3689999999999996E-2</c:v>
                </c:pt>
                <c:pt idx="7727">
                  <c:v>0.82076000000000005</c:v>
                </c:pt>
                <c:pt idx="7728">
                  <c:v>0.46360099999999999</c:v>
                </c:pt>
                <c:pt idx="7729">
                  <c:v>-9.3689999999999996E-2</c:v>
                </c:pt>
                <c:pt idx="7730">
                  <c:v>-5.6003999999999998E-2</c:v>
                </c:pt>
                <c:pt idx="7731">
                  <c:v>0.416273</c:v>
                </c:pt>
                <c:pt idx="7732">
                  <c:v>-0.247615</c:v>
                </c:pt>
                <c:pt idx="7733">
                  <c:v>0.40173900000000001</c:v>
                </c:pt>
                <c:pt idx="7734">
                  <c:v>0.86622500000000002</c:v>
                </c:pt>
                <c:pt idx="7735">
                  <c:v>1.2569900000000001</c:v>
                </c:pt>
                <c:pt idx="7736">
                  <c:v>0.54569900000000005</c:v>
                </c:pt>
                <c:pt idx="7737">
                  <c:v>0.58973699999999996</c:v>
                </c:pt>
                <c:pt idx="7738">
                  <c:v>0.173594</c:v>
                </c:pt>
                <c:pt idx="7739">
                  <c:v>0.86622500000000002</c:v>
                </c:pt>
                <c:pt idx="7740">
                  <c:v>0.70925800000000006</c:v>
                </c:pt>
                <c:pt idx="7741">
                  <c:v>0.44338300000000003</c:v>
                </c:pt>
                <c:pt idx="7742">
                  <c:v>0.47797200000000001</c:v>
                </c:pt>
                <c:pt idx="7743">
                  <c:v>4.9313000000000003E-2</c:v>
                </c:pt>
                <c:pt idx="7744">
                  <c:v>0.483788</c:v>
                </c:pt>
                <c:pt idx="7745">
                  <c:v>0.97096499999999997</c:v>
                </c:pt>
                <c:pt idx="7746">
                  <c:v>1.28671</c:v>
                </c:pt>
                <c:pt idx="7747">
                  <c:v>1.1969799999999999</c:v>
                </c:pt>
                <c:pt idx="7748">
                  <c:v>1.1559900000000001</c:v>
                </c:pt>
                <c:pt idx="7749">
                  <c:v>0.93540500000000004</c:v>
                </c:pt>
                <c:pt idx="7750">
                  <c:v>1.00664</c:v>
                </c:pt>
                <c:pt idx="7751">
                  <c:v>0.90513600000000005</c:v>
                </c:pt>
                <c:pt idx="7752">
                  <c:v>0.483788</c:v>
                </c:pt>
                <c:pt idx="7753">
                  <c:v>0.18792200000000001</c:v>
                </c:pt>
                <c:pt idx="7754">
                  <c:v>0.13456099999999999</c:v>
                </c:pt>
                <c:pt idx="7755">
                  <c:v>0.30873499999999998</c:v>
                </c:pt>
                <c:pt idx="7756">
                  <c:v>0.29295199999999999</c:v>
                </c:pt>
                <c:pt idx="7757">
                  <c:v>1.3359000000000001</c:v>
                </c:pt>
                <c:pt idx="7758">
                  <c:v>0.86050000000000004</c:v>
                </c:pt>
                <c:pt idx="7759">
                  <c:v>0.42046600000000001</c:v>
                </c:pt>
                <c:pt idx="7760">
                  <c:v>0.86294300000000002</c:v>
                </c:pt>
                <c:pt idx="7761">
                  <c:v>-3.0113999999999998E-2</c:v>
                </c:pt>
                <c:pt idx="7762">
                  <c:v>0.85863199999999995</c:v>
                </c:pt>
                <c:pt idx="7763">
                  <c:v>0.73260099999999995</c:v>
                </c:pt>
                <c:pt idx="7764">
                  <c:v>0.70312200000000002</c:v>
                </c:pt>
                <c:pt idx="7765">
                  <c:v>4.1200000000000004E-3</c:v>
                </c:pt>
                <c:pt idx="7766">
                  <c:v>0.71073299999999995</c:v>
                </c:pt>
                <c:pt idx="7767">
                  <c:v>0.48460799999999998</c:v>
                </c:pt>
                <c:pt idx="7768">
                  <c:v>1.4175500000000001</c:v>
                </c:pt>
                <c:pt idx="7769">
                  <c:v>-6.8616999999999997E-2</c:v>
                </c:pt>
                <c:pt idx="7770">
                  <c:v>-0.17577499999999999</c:v>
                </c:pt>
                <c:pt idx="7771">
                  <c:v>0.31425900000000001</c:v>
                </c:pt>
                <c:pt idx="7772">
                  <c:v>5.9740000000000001E-3</c:v>
                </c:pt>
                <c:pt idx="7773">
                  <c:v>7.9857999999999998E-2</c:v>
                </c:pt>
                <c:pt idx="7774">
                  <c:v>1.46733</c:v>
                </c:pt>
                <c:pt idx="7775">
                  <c:v>0.35189799999999999</c:v>
                </c:pt>
                <c:pt idx="7776">
                  <c:v>5.1763999999999998E-2</c:v>
                </c:pt>
                <c:pt idx="7777">
                  <c:v>5.9740000000000001E-3</c:v>
                </c:pt>
                <c:pt idx="7778">
                  <c:v>1.3854200000000001</c:v>
                </c:pt>
                <c:pt idx="7779">
                  <c:v>0.746475</c:v>
                </c:pt>
                <c:pt idx="7780">
                  <c:v>0.29219600000000001</c:v>
                </c:pt>
                <c:pt idx="7781">
                  <c:v>1.4183699999999999</c:v>
                </c:pt>
                <c:pt idx="7782">
                  <c:v>1.37978</c:v>
                </c:pt>
                <c:pt idx="7783">
                  <c:v>-0.369029</c:v>
                </c:pt>
                <c:pt idx="7784">
                  <c:v>-0.40765499999999999</c:v>
                </c:pt>
                <c:pt idx="7785">
                  <c:v>-0.63624800000000004</c:v>
                </c:pt>
                <c:pt idx="7786">
                  <c:v>1.3730800000000001</c:v>
                </c:pt>
                <c:pt idx="7787">
                  <c:v>1.23881</c:v>
                </c:pt>
                <c:pt idx="7788">
                  <c:v>1.4426000000000001</c:v>
                </c:pt>
                <c:pt idx="7789">
                  <c:v>1.4426000000000001</c:v>
                </c:pt>
                <c:pt idx="7790">
                  <c:v>0.82928299999999999</c:v>
                </c:pt>
                <c:pt idx="7791">
                  <c:v>1.3110000000000001E-3</c:v>
                </c:pt>
                <c:pt idx="7792">
                  <c:v>0.81005099999999997</c:v>
                </c:pt>
                <c:pt idx="7793">
                  <c:v>1.4183699999999999</c:v>
                </c:pt>
                <c:pt idx="7794">
                  <c:v>-0.20625399999999999</c:v>
                </c:pt>
                <c:pt idx="7795">
                  <c:v>-0.40835300000000002</c:v>
                </c:pt>
                <c:pt idx="7796">
                  <c:v>6.1108999999999997E-2</c:v>
                </c:pt>
                <c:pt idx="7797">
                  <c:v>-0.34701199999999999</c:v>
                </c:pt>
                <c:pt idx="7798">
                  <c:v>1.0606500000000001</c:v>
                </c:pt>
                <c:pt idx="7799">
                  <c:v>0.769845</c:v>
                </c:pt>
                <c:pt idx="7800">
                  <c:v>-0.43418299999999999</c:v>
                </c:pt>
                <c:pt idx="7801">
                  <c:v>0.42222799999999999</c:v>
                </c:pt>
                <c:pt idx="7802">
                  <c:v>1.43066</c:v>
                </c:pt>
                <c:pt idx="7803">
                  <c:v>0.78640699999999997</c:v>
                </c:pt>
                <c:pt idx="7804">
                  <c:v>-0.45933299999999999</c:v>
                </c:pt>
                <c:pt idx="7805">
                  <c:v>-0.39482299999999998</c:v>
                </c:pt>
                <c:pt idx="7806">
                  <c:v>-0.478688</c:v>
                </c:pt>
                <c:pt idx="7807">
                  <c:v>1.0036400000000001</c:v>
                </c:pt>
                <c:pt idx="7808">
                  <c:v>0.103334</c:v>
                </c:pt>
                <c:pt idx="7809">
                  <c:v>-0.26333699999999999</c:v>
                </c:pt>
                <c:pt idx="7810">
                  <c:v>0.77229800000000004</c:v>
                </c:pt>
                <c:pt idx="7811">
                  <c:v>1.1537999999999999</c:v>
                </c:pt>
                <c:pt idx="7812">
                  <c:v>0.28173500000000001</c:v>
                </c:pt>
                <c:pt idx="7813">
                  <c:v>0.806334</c:v>
                </c:pt>
                <c:pt idx="7814">
                  <c:v>0.85594400000000004</c:v>
                </c:pt>
                <c:pt idx="7815">
                  <c:v>0.34365000000000001</c:v>
                </c:pt>
                <c:pt idx="7816">
                  <c:v>0.92061199999999999</c:v>
                </c:pt>
                <c:pt idx="7817">
                  <c:v>0.91770499999999999</c:v>
                </c:pt>
                <c:pt idx="7818">
                  <c:v>-0.45933299999999999</c:v>
                </c:pt>
                <c:pt idx="7819">
                  <c:v>0.28173500000000001</c:v>
                </c:pt>
                <c:pt idx="7820">
                  <c:v>6.1953000000000001E-2</c:v>
                </c:pt>
                <c:pt idx="7821">
                  <c:v>1.0606500000000001</c:v>
                </c:pt>
                <c:pt idx="7822">
                  <c:v>0.81820499999999996</c:v>
                </c:pt>
                <c:pt idx="7823">
                  <c:v>-0.39629900000000001</c:v>
                </c:pt>
                <c:pt idx="7824">
                  <c:v>0.76363199999999998</c:v>
                </c:pt>
                <c:pt idx="7825">
                  <c:v>0.73053400000000002</c:v>
                </c:pt>
                <c:pt idx="7826">
                  <c:v>5.951E-2</c:v>
                </c:pt>
                <c:pt idx="7827">
                  <c:v>-0.51068899999999995</c:v>
                </c:pt>
                <c:pt idx="7828">
                  <c:v>0.69712799999999997</c:v>
                </c:pt>
                <c:pt idx="7829">
                  <c:v>0.61711800000000006</c:v>
                </c:pt>
                <c:pt idx="7830">
                  <c:v>0.14205400000000001</c:v>
                </c:pt>
                <c:pt idx="7831">
                  <c:v>0.17621100000000001</c:v>
                </c:pt>
                <c:pt idx="7832">
                  <c:v>0.61711800000000006</c:v>
                </c:pt>
                <c:pt idx="7833">
                  <c:v>0.17621100000000001</c:v>
                </c:pt>
                <c:pt idx="7834">
                  <c:v>0.96310099999999998</c:v>
                </c:pt>
                <c:pt idx="7835">
                  <c:v>5.4959000000000001E-2</c:v>
                </c:pt>
                <c:pt idx="7836">
                  <c:v>1.1837599999999999</c:v>
                </c:pt>
                <c:pt idx="7837">
                  <c:v>-0.18227399999999999</c:v>
                </c:pt>
                <c:pt idx="7838">
                  <c:v>0.41086400000000001</c:v>
                </c:pt>
                <c:pt idx="7839">
                  <c:v>3.5742999999999997E-2</c:v>
                </c:pt>
                <c:pt idx="7840">
                  <c:v>0.140121</c:v>
                </c:pt>
                <c:pt idx="7841">
                  <c:v>1.31735</c:v>
                </c:pt>
                <c:pt idx="7842">
                  <c:v>-0.18227399999999999</c:v>
                </c:pt>
                <c:pt idx="7843">
                  <c:v>1.1885600000000001</c:v>
                </c:pt>
                <c:pt idx="7844">
                  <c:v>0.66824099999999997</c:v>
                </c:pt>
                <c:pt idx="7845">
                  <c:v>0.68314900000000001</c:v>
                </c:pt>
                <c:pt idx="7846">
                  <c:v>0.82335000000000003</c:v>
                </c:pt>
                <c:pt idx="7847">
                  <c:v>0.95599199999999995</c:v>
                </c:pt>
                <c:pt idx="7848">
                  <c:v>1.1837599999999999</c:v>
                </c:pt>
                <c:pt idx="7849">
                  <c:v>0.45094800000000002</c:v>
                </c:pt>
                <c:pt idx="7850">
                  <c:v>0.25822699999999998</c:v>
                </c:pt>
                <c:pt idx="7851">
                  <c:v>-0.86016400000000004</c:v>
                </c:pt>
                <c:pt idx="7852">
                  <c:v>0.64160399999999995</c:v>
                </c:pt>
                <c:pt idx="7853">
                  <c:v>-0.48494900000000002</c:v>
                </c:pt>
                <c:pt idx="7854">
                  <c:v>0.26017099999999999</c:v>
                </c:pt>
                <c:pt idx="7855">
                  <c:v>-1.0928</c:v>
                </c:pt>
                <c:pt idx="7856">
                  <c:v>-1.0708500000000001</c:v>
                </c:pt>
                <c:pt idx="7857">
                  <c:v>-1.3627E-2</c:v>
                </c:pt>
                <c:pt idx="7858">
                  <c:v>0.110221</c:v>
                </c:pt>
                <c:pt idx="7859">
                  <c:v>-0.70012600000000003</c:v>
                </c:pt>
                <c:pt idx="7860">
                  <c:v>-0.90237999999999996</c:v>
                </c:pt>
                <c:pt idx="7861">
                  <c:v>-0.28325099999999998</c:v>
                </c:pt>
                <c:pt idx="7862">
                  <c:v>0.110221</c:v>
                </c:pt>
                <c:pt idx="7863">
                  <c:v>-3.516E-3</c:v>
                </c:pt>
                <c:pt idx="7864">
                  <c:v>0.38216</c:v>
                </c:pt>
                <c:pt idx="7865">
                  <c:v>-0.64621099999999998</c:v>
                </c:pt>
                <c:pt idx="7866">
                  <c:v>0.43844699999999998</c:v>
                </c:pt>
                <c:pt idx="7867">
                  <c:v>0.32254500000000003</c:v>
                </c:pt>
                <c:pt idx="7868">
                  <c:v>-2.9692E-2</c:v>
                </c:pt>
                <c:pt idx="7869">
                  <c:v>-0.24612100000000001</c:v>
                </c:pt>
                <c:pt idx="7870">
                  <c:v>-0.69386000000000003</c:v>
                </c:pt>
                <c:pt idx="7871">
                  <c:v>-0.59011999999999998</c:v>
                </c:pt>
                <c:pt idx="7872">
                  <c:v>-0.26716299999999998</c:v>
                </c:pt>
                <c:pt idx="7873">
                  <c:v>0.40581400000000001</c:v>
                </c:pt>
                <c:pt idx="7874">
                  <c:v>-0.59011999999999998</c:v>
                </c:pt>
                <c:pt idx="7875">
                  <c:v>-0.64683299999999999</c:v>
                </c:pt>
                <c:pt idx="7876">
                  <c:v>-0.34489500000000001</c:v>
                </c:pt>
                <c:pt idx="7877">
                  <c:v>-0.85957300000000003</c:v>
                </c:pt>
                <c:pt idx="7878">
                  <c:v>-1.2111E-2</c:v>
                </c:pt>
                <c:pt idx="7879">
                  <c:v>-0.56194599999999995</c:v>
                </c:pt>
                <c:pt idx="7880">
                  <c:v>0.69787399999999999</c:v>
                </c:pt>
                <c:pt idx="7881">
                  <c:v>7.7765000000000001E-2</c:v>
                </c:pt>
                <c:pt idx="7882">
                  <c:v>-0.22470799999999999</c:v>
                </c:pt>
                <c:pt idx="7883">
                  <c:v>3.1519999999999999E-2</c:v>
                </c:pt>
                <c:pt idx="7884">
                  <c:v>2.9995000000000001E-2</c:v>
                </c:pt>
                <c:pt idx="7885">
                  <c:v>-0.33622299999999999</c:v>
                </c:pt>
                <c:pt idx="7886">
                  <c:v>-3.9035E-2</c:v>
                </c:pt>
                <c:pt idx="7887">
                  <c:v>-0.78586400000000001</c:v>
                </c:pt>
                <c:pt idx="7888">
                  <c:v>9.2527999999999999E-2</c:v>
                </c:pt>
                <c:pt idx="7889">
                  <c:v>-0.559782</c:v>
                </c:pt>
                <c:pt idx="7890">
                  <c:v>0.18710599999999999</c:v>
                </c:pt>
                <c:pt idx="7891">
                  <c:v>0.45635300000000001</c:v>
                </c:pt>
                <c:pt idx="7892">
                  <c:v>0.36018499999999998</c:v>
                </c:pt>
                <c:pt idx="7893">
                  <c:v>-0.21377099999999999</c:v>
                </c:pt>
                <c:pt idx="7894">
                  <c:v>-0.364228</c:v>
                </c:pt>
                <c:pt idx="7895">
                  <c:v>0.20414499999999999</c:v>
                </c:pt>
                <c:pt idx="7896">
                  <c:v>0.81069500000000005</c:v>
                </c:pt>
                <c:pt idx="7897">
                  <c:v>0.60014299999999998</c:v>
                </c:pt>
                <c:pt idx="7898">
                  <c:v>-0.65343499999999999</c:v>
                </c:pt>
                <c:pt idx="7899">
                  <c:v>-0.35151199999999999</c:v>
                </c:pt>
                <c:pt idx="7900">
                  <c:v>-0.35151199999999999</c:v>
                </c:pt>
                <c:pt idx="7901">
                  <c:v>0.46268100000000001</c:v>
                </c:pt>
                <c:pt idx="7902">
                  <c:v>0.46268100000000001</c:v>
                </c:pt>
                <c:pt idx="7903">
                  <c:v>0.49281000000000003</c:v>
                </c:pt>
                <c:pt idx="7904">
                  <c:v>-1.0975E-2</c:v>
                </c:pt>
                <c:pt idx="7905">
                  <c:v>0.84995399999999999</c:v>
                </c:pt>
                <c:pt idx="7906">
                  <c:v>8.5069000000000006E-2</c:v>
                </c:pt>
                <c:pt idx="7907">
                  <c:v>0.81443900000000002</c:v>
                </c:pt>
                <c:pt idx="7908">
                  <c:v>-0.35342699999999999</c:v>
                </c:pt>
                <c:pt idx="7909">
                  <c:v>-0.82794999999999996</c:v>
                </c:pt>
                <c:pt idx="7910">
                  <c:v>0.52885700000000002</c:v>
                </c:pt>
                <c:pt idx="7911">
                  <c:v>-0.19250999999999999</c:v>
                </c:pt>
                <c:pt idx="7912">
                  <c:v>-1.4106300000000001</c:v>
                </c:pt>
                <c:pt idx="7913">
                  <c:v>8.5069000000000006E-2</c:v>
                </c:pt>
                <c:pt idx="7914">
                  <c:v>-0.31994299999999998</c:v>
                </c:pt>
                <c:pt idx="7915">
                  <c:v>0.14998</c:v>
                </c:pt>
                <c:pt idx="7916">
                  <c:v>0.14998</c:v>
                </c:pt>
                <c:pt idx="7917">
                  <c:v>0.61575899999999995</c:v>
                </c:pt>
                <c:pt idx="7918">
                  <c:v>-0.82794999999999996</c:v>
                </c:pt>
                <c:pt idx="7919">
                  <c:v>0.56015599999999999</c:v>
                </c:pt>
                <c:pt idx="7920">
                  <c:v>-0.26786900000000002</c:v>
                </c:pt>
                <c:pt idx="7921">
                  <c:v>-0.60982599999999998</c:v>
                </c:pt>
                <c:pt idx="7922">
                  <c:v>-0.90558700000000003</c:v>
                </c:pt>
                <c:pt idx="7923">
                  <c:v>-0.64773700000000001</c:v>
                </c:pt>
                <c:pt idx="7924">
                  <c:v>-0.64773700000000001</c:v>
                </c:pt>
                <c:pt idx="7925">
                  <c:v>-0.66334099999999996</c:v>
                </c:pt>
                <c:pt idx="7926">
                  <c:v>-0.26786900000000002</c:v>
                </c:pt>
                <c:pt idx="7927">
                  <c:v>-0.78437299999999999</c:v>
                </c:pt>
                <c:pt idx="7928">
                  <c:v>-0.60257099999999997</c:v>
                </c:pt>
                <c:pt idx="7929">
                  <c:v>-0.91316600000000003</c:v>
                </c:pt>
                <c:pt idx="7930">
                  <c:v>-0.22031000000000001</c:v>
                </c:pt>
                <c:pt idx="7931">
                  <c:v>-0.79217000000000004</c:v>
                </c:pt>
                <c:pt idx="7932">
                  <c:v>-0.81521500000000002</c:v>
                </c:pt>
                <c:pt idx="7933">
                  <c:v>-0.24098</c:v>
                </c:pt>
                <c:pt idx="7934">
                  <c:v>-0.70221599999999995</c:v>
                </c:pt>
                <c:pt idx="7935">
                  <c:v>-0.63170300000000001</c:v>
                </c:pt>
                <c:pt idx="7936">
                  <c:v>-0.93735400000000002</c:v>
                </c:pt>
                <c:pt idx="7937">
                  <c:v>-0.85504000000000002</c:v>
                </c:pt>
                <c:pt idx="7938">
                  <c:v>-1.4791099999999999</c:v>
                </c:pt>
                <c:pt idx="7939">
                  <c:v>-0.20196500000000001</c:v>
                </c:pt>
                <c:pt idx="7940">
                  <c:v>-1.1914499999999999</c:v>
                </c:pt>
                <c:pt idx="7941">
                  <c:v>-0.18296100000000001</c:v>
                </c:pt>
                <c:pt idx="7942">
                  <c:v>-1.3033300000000001</c:v>
                </c:pt>
                <c:pt idx="7943">
                  <c:v>-0.812442</c:v>
                </c:pt>
                <c:pt idx="7944">
                  <c:v>-1.9121600000000001</c:v>
                </c:pt>
                <c:pt idx="7945">
                  <c:v>-1.4918899999999999</c:v>
                </c:pt>
                <c:pt idx="7946">
                  <c:v>-0.91834199999999999</c:v>
                </c:pt>
                <c:pt idx="7947">
                  <c:v>-0.85673100000000002</c:v>
                </c:pt>
                <c:pt idx="7948">
                  <c:v>-1.1378999999999999</c:v>
                </c:pt>
                <c:pt idx="7949">
                  <c:v>-0.88934800000000003</c:v>
                </c:pt>
                <c:pt idx="7950">
                  <c:v>-0.86134599999999995</c:v>
                </c:pt>
                <c:pt idx="7951">
                  <c:v>-1.1242799999999999</c:v>
                </c:pt>
                <c:pt idx="7952">
                  <c:v>-1.4791099999999999</c:v>
                </c:pt>
                <c:pt idx="7953">
                  <c:v>-1.4464999999999999</c:v>
                </c:pt>
                <c:pt idx="7954">
                  <c:v>-0.70221599999999995</c:v>
                </c:pt>
                <c:pt idx="7955">
                  <c:v>-0.31426599999999999</c:v>
                </c:pt>
                <c:pt idx="7956">
                  <c:v>-1.3033300000000001</c:v>
                </c:pt>
                <c:pt idx="7957">
                  <c:v>-0.64506699999999995</c:v>
                </c:pt>
                <c:pt idx="7958">
                  <c:v>-0.41225800000000001</c:v>
                </c:pt>
                <c:pt idx="7959">
                  <c:v>-6.2259999999999998E-3</c:v>
                </c:pt>
                <c:pt idx="7960">
                  <c:v>0.71233999999999997</c:v>
                </c:pt>
                <c:pt idx="7961">
                  <c:v>0.54727000000000003</c:v>
                </c:pt>
                <c:pt idx="7962">
                  <c:v>-0.72809599999999997</c:v>
                </c:pt>
                <c:pt idx="7963">
                  <c:v>-0.48612100000000003</c:v>
                </c:pt>
                <c:pt idx="7964">
                  <c:v>0.26599800000000001</c:v>
                </c:pt>
                <c:pt idx="7965">
                  <c:v>-0.14623800000000001</c:v>
                </c:pt>
                <c:pt idx="7966">
                  <c:v>-0.43027799999999999</c:v>
                </c:pt>
                <c:pt idx="7967">
                  <c:v>-0.81292900000000001</c:v>
                </c:pt>
                <c:pt idx="7968">
                  <c:v>-0.26525799999999999</c:v>
                </c:pt>
                <c:pt idx="7969">
                  <c:v>-1.9244000000000001E-2</c:v>
                </c:pt>
                <c:pt idx="7970">
                  <c:v>-0.39897700000000003</c:v>
                </c:pt>
                <c:pt idx="7971">
                  <c:v>0.65236700000000003</c:v>
                </c:pt>
                <c:pt idx="7972">
                  <c:v>-1.2819</c:v>
                </c:pt>
                <c:pt idx="7973">
                  <c:v>0.58797500000000003</c:v>
                </c:pt>
                <c:pt idx="7974">
                  <c:v>0.152777</c:v>
                </c:pt>
                <c:pt idx="7975">
                  <c:v>0.41195300000000001</c:v>
                </c:pt>
                <c:pt idx="7976">
                  <c:v>0.57889699999999999</c:v>
                </c:pt>
                <c:pt idx="7977">
                  <c:v>-0.91834199999999999</c:v>
                </c:pt>
                <c:pt idx="7978">
                  <c:v>0.84712799999999999</c:v>
                </c:pt>
                <c:pt idx="7979">
                  <c:v>-0.29138900000000001</c:v>
                </c:pt>
                <c:pt idx="7980">
                  <c:v>0.36488799999999999</c:v>
                </c:pt>
                <c:pt idx="7981">
                  <c:v>-0.48369099999999998</c:v>
                </c:pt>
                <c:pt idx="7982">
                  <c:v>0.21781500000000001</c:v>
                </c:pt>
                <c:pt idx="7983">
                  <c:v>-0.12357799999999999</c:v>
                </c:pt>
                <c:pt idx="7984">
                  <c:v>-0.41225800000000001</c:v>
                </c:pt>
                <c:pt idx="7985">
                  <c:v>-0.55017700000000003</c:v>
                </c:pt>
                <c:pt idx="7986">
                  <c:v>-0.15024699999999999</c:v>
                </c:pt>
                <c:pt idx="7987">
                  <c:v>-0.47277999999999998</c:v>
                </c:pt>
                <c:pt idx="7988">
                  <c:v>-1.19838</c:v>
                </c:pt>
                <c:pt idx="7989">
                  <c:v>-0.67486900000000005</c:v>
                </c:pt>
                <c:pt idx="7990">
                  <c:v>0.443301</c:v>
                </c:pt>
                <c:pt idx="7991">
                  <c:v>-0.67744700000000002</c:v>
                </c:pt>
                <c:pt idx="7992">
                  <c:v>0.20794899999999999</c:v>
                </c:pt>
                <c:pt idx="7993">
                  <c:v>-1.0205500000000001</c:v>
                </c:pt>
                <c:pt idx="7994">
                  <c:v>-0.57283700000000004</c:v>
                </c:pt>
                <c:pt idx="7995">
                  <c:v>0.183618</c:v>
                </c:pt>
                <c:pt idx="7996">
                  <c:v>0.50324599999999997</c:v>
                </c:pt>
                <c:pt idx="7997">
                  <c:v>0.470223</c:v>
                </c:pt>
                <c:pt idx="7998">
                  <c:v>-0.67486900000000005</c:v>
                </c:pt>
                <c:pt idx="7999">
                  <c:v>-0.47681800000000002</c:v>
                </c:pt>
                <c:pt idx="8000">
                  <c:v>1.24474</c:v>
                </c:pt>
                <c:pt idx="8001">
                  <c:v>-0.31530200000000003</c:v>
                </c:pt>
                <c:pt idx="8002">
                  <c:v>-7.5483999999999996E-2</c:v>
                </c:pt>
                <c:pt idx="8003">
                  <c:v>-0.47681800000000002</c:v>
                </c:pt>
                <c:pt idx="8004">
                  <c:v>-0.41997299999999999</c:v>
                </c:pt>
                <c:pt idx="8005">
                  <c:v>-0.73542399999999997</c:v>
                </c:pt>
                <c:pt idx="8006">
                  <c:v>0.21987799999999999</c:v>
                </c:pt>
                <c:pt idx="8007">
                  <c:v>-0.785914</c:v>
                </c:pt>
                <c:pt idx="8008">
                  <c:v>0.20794899999999999</c:v>
                </c:pt>
                <c:pt idx="8009">
                  <c:v>-0.69935099999999994</c:v>
                </c:pt>
                <c:pt idx="8010">
                  <c:v>-1.04894</c:v>
                </c:pt>
                <c:pt idx="8011">
                  <c:v>-0.55891999999999997</c:v>
                </c:pt>
                <c:pt idx="8012">
                  <c:v>-0.47277999999999998</c:v>
                </c:pt>
                <c:pt idx="8013">
                  <c:v>-0.55891999999999997</c:v>
                </c:pt>
                <c:pt idx="8014">
                  <c:v>-0.48685600000000001</c:v>
                </c:pt>
                <c:pt idx="8015">
                  <c:v>-0.85871900000000001</c:v>
                </c:pt>
                <c:pt idx="8016">
                  <c:v>-0.49237599999999998</c:v>
                </c:pt>
                <c:pt idx="8017">
                  <c:v>-1.3548500000000001</c:v>
                </c:pt>
                <c:pt idx="8018">
                  <c:v>-1.1145400000000001</c:v>
                </c:pt>
                <c:pt idx="8019">
                  <c:v>-0.70003599999999999</c:v>
                </c:pt>
                <c:pt idx="8020">
                  <c:v>-1.369</c:v>
                </c:pt>
                <c:pt idx="8021">
                  <c:v>-1.1109199999999999</c:v>
                </c:pt>
                <c:pt idx="8022">
                  <c:v>-1.2764800000000001</c:v>
                </c:pt>
                <c:pt idx="8023">
                  <c:v>-0.78041700000000003</c:v>
                </c:pt>
                <c:pt idx="8024">
                  <c:v>-0.78041700000000003</c:v>
                </c:pt>
                <c:pt idx="8025">
                  <c:v>-0.50521899999999997</c:v>
                </c:pt>
                <c:pt idx="8026">
                  <c:v>-0.96979300000000002</c:v>
                </c:pt>
                <c:pt idx="8027">
                  <c:v>-1.0714399999999999</c:v>
                </c:pt>
                <c:pt idx="8028">
                  <c:v>-1.0714399999999999</c:v>
                </c:pt>
                <c:pt idx="8029">
                  <c:v>-1.0303</c:v>
                </c:pt>
                <c:pt idx="8030">
                  <c:v>-0.78449000000000002</c:v>
                </c:pt>
                <c:pt idx="8031">
                  <c:v>-0.99917699999999998</c:v>
                </c:pt>
                <c:pt idx="8032">
                  <c:v>-0.18503600000000001</c:v>
                </c:pt>
                <c:pt idx="8033">
                  <c:v>-0.78041700000000003</c:v>
                </c:pt>
                <c:pt idx="8034">
                  <c:v>-1.0714399999999999</c:v>
                </c:pt>
                <c:pt idx="8035">
                  <c:v>-0.99917699999999998</c:v>
                </c:pt>
                <c:pt idx="8036">
                  <c:v>-0.42822100000000002</c:v>
                </c:pt>
                <c:pt idx="8037">
                  <c:v>-0.64257699999999995</c:v>
                </c:pt>
                <c:pt idx="8038">
                  <c:v>-1.2764800000000001</c:v>
                </c:pt>
                <c:pt idx="8039">
                  <c:v>-0.87488699999999997</c:v>
                </c:pt>
                <c:pt idx="8040">
                  <c:v>-0.91958099999999998</c:v>
                </c:pt>
                <c:pt idx="8041">
                  <c:v>-1.1109199999999999</c:v>
                </c:pt>
                <c:pt idx="8042">
                  <c:v>-0.25356899999999999</c:v>
                </c:pt>
                <c:pt idx="8043">
                  <c:v>-0.17422499999999999</c:v>
                </c:pt>
                <c:pt idx="8044">
                  <c:v>-1.4571799999999999</c:v>
                </c:pt>
                <c:pt idx="8045">
                  <c:v>-0.98084400000000005</c:v>
                </c:pt>
                <c:pt idx="8046">
                  <c:v>-1.1791400000000001</c:v>
                </c:pt>
                <c:pt idx="8047">
                  <c:v>-0.78071400000000002</c:v>
                </c:pt>
                <c:pt idx="8048">
                  <c:v>-1.1119600000000001</c:v>
                </c:pt>
                <c:pt idx="8049">
                  <c:v>-0.126752</c:v>
                </c:pt>
                <c:pt idx="8050">
                  <c:v>-0.41446100000000002</c:v>
                </c:pt>
                <c:pt idx="8051">
                  <c:v>-1.4206300000000001</c:v>
                </c:pt>
                <c:pt idx="8052">
                  <c:v>-0.98084400000000005</c:v>
                </c:pt>
                <c:pt idx="8053">
                  <c:v>-0.53242800000000001</c:v>
                </c:pt>
                <c:pt idx="8054">
                  <c:v>-0.42217300000000002</c:v>
                </c:pt>
                <c:pt idx="8055">
                  <c:v>-1.9574100000000001</c:v>
                </c:pt>
                <c:pt idx="8056">
                  <c:v>-1.4088000000000001</c:v>
                </c:pt>
                <c:pt idx="8057">
                  <c:v>-0.445552</c:v>
                </c:pt>
                <c:pt idx="8058">
                  <c:v>-0.79980899999999999</c:v>
                </c:pt>
                <c:pt idx="8059">
                  <c:v>-0.36343999999999999</c:v>
                </c:pt>
                <c:pt idx="8060">
                  <c:v>-1.0992299999999999</c:v>
                </c:pt>
                <c:pt idx="8061">
                  <c:v>-1.3789499999999999</c:v>
                </c:pt>
                <c:pt idx="8062">
                  <c:v>-0.386824</c:v>
                </c:pt>
                <c:pt idx="8063">
                  <c:v>-1.0992299999999999</c:v>
                </c:pt>
                <c:pt idx="8064">
                  <c:v>-0.386824</c:v>
                </c:pt>
                <c:pt idx="8065">
                  <c:v>0.28499600000000003</c:v>
                </c:pt>
                <c:pt idx="8066">
                  <c:v>-0.14094300000000001</c:v>
                </c:pt>
                <c:pt idx="8067">
                  <c:v>-1.50105</c:v>
                </c:pt>
                <c:pt idx="8068">
                  <c:v>-0.93291500000000005</c:v>
                </c:pt>
                <c:pt idx="8069">
                  <c:v>-0.377521</c:v>
                </c:pt>
                <c:pt idx="8070">
                  <c:v>0.27035399999999998</c:v>
                </c:pt>
                <c:pt idx="8071">
                  <c:v>1.9446000000000001E-2</c:v>
                </c:pt>
                <c:pt idx="8072">
                  <c:v>0.28499600000000003</c:v>
                </c:pt>
                <c:pt idx="8073">
                  <c:v>0.40305800000000003</c:v>
                </c:pt>
                <c:pt idx="8074">
                  <c:v>-1.98356</c:v>
                </c:pt>
                <c:pt idx="8075">
                  <c:v>-1.5632200000000001</c:v>
                </c:pt>
                <c:pt idx="8076">
                  <c:v>0.18473200000000001</c:v>
                </c:pt>
                <c:pt idx="8077">
                  <c:v>-1.26318</c:v>
                </c:pt>
                <c:pt idx="8078">
                  <c:v>-4.2716999999999998E-2</c:v>
                </c:pt>
                <c:pt idx="8079">
                  <c:v>-9.5820000000000002E-3</c:v>
                </c:pt>
                <c:pt idx="8080">
                  <c:v>-5.8383999999999998E-2</c:v>
                </c:pt>
                <c:pt idx="8081">
                  <c:v>-2.09985</c:v>
                </c:pt>
                <c:pt idx="8082">
                  <c:v>1.5018999999999999E-2</c:v>
                </c:pt>
                <c:pt idx="8083">
                  <c:v>1.5018999999999999E-2</c:v>
                </c:pt>
                <c:pt idx="8084">
                  <c:v>-1.9683999999999999</c:v>
                </c:pt>
                <c:pt idx="8085">
                  <c:v>-0.83096599999999998</c:v>
                </c:pt>
                <c:pt idx="8086">
                  <c:v>0.34415899999999999</c:v>
                </c:pt>
                <c:pt idx="8087">
                  <c:v>-1.50105</c:v>
                </c:pt>
                <c:pt idx="8088">
                  <c:v>-0.40846100000000002</c:v>
                </c:pt>
                <c:pt idx="8089">
                  <c:v>-1.2926299999999999</c:v>
                </c:pt>
                <c:pt idx="8090">
                  <c:v>-0.28121299999999999</c:v>
                </c:pt>
                <c:pt idx="8091">
                  <c:v>-1.4685999999999999</c:v>
                </c:pt>
                <c:pt idx="8092">
                  <c:v>-0.84401199999999998</c:v>
                </c:pt>
                <c:pt idx="8093">
                  <c:v>-1.3350500000000001</c:v>
                </c:pt>
                <c:pt idx="8094">
                  <c:v>-0.91943399999999997</c:v>
                </c:pt>
                <c:pt idx="8095">
                  <c:v>-0.46533799999999997</c:v>
                </c:pt>
                <c:pt idx="8096">
                  <c:v>-0.46533799999999997</c:v>
                </c:pt>
                <c:pt idx="8097">
                  <c:v>-0.61943599999999999</c:v>
                </c:pt>
                <c:pt idx="8098">
                  <c:v>3.4833999999999997E-2</c:v>
                </c:pt>
                <c:pt idx="8099">
                  <c:v>-0.32306099999999999</c:v>
                </c:pt>
                <c:pt idx="8100">
                  <c:v>-1.17028</c:v>
                </c:pt>
                <c:pt idx="8101">
                  <c:v>-1.02719</c:v>
                </c:pt>
                <c:pt idx="8102">
                  <c:v>-1.0999699999999999</c:v>
                </c:pt>
                <c:pt idx="8103">
                  <c:v>-1.4093</c:v>
                </c:pt>
                <c:pt idx="8104">
                  <c:v>-0.101035</c:v>
                </c:pt>
                <c:pt idx="8105">
                  <c:v>-0.92253700000000005</c:v>
                </c:pt>
                <c:pt idx="8106">
                  <c:v>-0.36381799999999997</c:v>
                </c:pt>
                <c:pt idx="8107">
                  <c:v>-0.73404499999999995</c:v>
                </c:pt>
                <c:pt idx="8108">
                  <c:v>0.59384199999999998</c:v>
                </c:pt>
                <c:pt idx="8109">
                  <c:v>-8.6554000000000006E-2</c:v>
                </c:pt>
                <c:pt idx="8110">
                  <c:v>0.46468599999999999</c:v>
                </c:pt>
                <c:pt idx="8111">
                  <c:v>0.53459999999999996</c:v>
                </c:pt>
                <c:pt idx="8112">
                  <c:v>0.75948800000000005</c:v>
                </c:pt>
                <c:pt idx="8113">
                  <c:v>-0.66279200000000005</c:v>
                </c:pt>
                <c:pt idx="8114">
                  <c:v>0.41841499999999998</c:v>
                </c:pt>
                <c:pt idx="8115">
                  <c:v>0.46468599999999999</c:v>
                </c:pt>
                <c:pt idx="8116">
                  <c:v>-0.91404099999999999</c:v>
                </c:pt>
                <c:pt idx="8117">
                  <c:v>0.57396199999999997</c:v>
                </c:pt>
                <c:pt idx="8118">
                  <c:v>0.16365199999999999</c:v>
                </c:pt>
                <c:pt idx="8119">
                  <c:v>-0.52283500000000005</c:v>
                </c:pt>
                <c:pt idx="8120">
                  <c:v>0.77609399999999995</c:v>
                </c:pt>
                <c:pt idx="8121">
                  <c:v>0.81270799999999999</c:v>
                </c:pt>
                <c:pt idx="8122">
                  <c:v>0.27094600000000002</c:v>
                </c:pt>
                <c:pt idx="8123">
                  <c:v>0.37082399999999999</c:v>
                </c:pt>
                <c:pt idx="8124">
                  <c:v>0.25018899999999999</c:v>
                </c:pt>
                <c:pt idx="8125">
                  <c:v>0.27693400000000001</c:v>
                </c:pt>
                <c:pt idx="8126">
                  <c:v>0.101219</c:v>
                </c:pt>
                <c:pt idx="8127">
                  <c:v>0.77609399999999995</c:v>
                </c:pt>
                <c:pt idx="8128">
                  <c:v>0.39212999999999998</c:v>
                </c:pt>
                <c:pt idx="8129">
                  <c:v>0.83118700000000001</c:v>
                </c:pt>
                <c:pt idx="8130">
                  <c:v>5.0821999999999999E-2</c:v>
                </c:pt>
                <c:pt idx="8131">
                  <c:v>0.57396199999999997</c:v>
                </c:pt>
                <c:pt idx="8132">
                  <c:v>-6.3031000000000004E-2</c:v>
                </c:pt>
                <c:pt idx="8133">
                  <c:v>-6.7789000000000002E-2</c:v>
                </c:pt>
                <c:pt idx="8134">
                  <c:v>0.49831799999999998</c:v>
                </c:pt>
                <c:pt idx="8135">
                  <c:v>-0.91404099999999999</c:v>
                </c:pt>
                <c:pt idx="8136">
                  <c:v>6.6349000000000005E-2</c:v>
                </c:pt>
                <c:pt idx="8137">
                  <c:v>0.47073599999999999</c:v>
                </c:pt>
                <c:pt idx="8138">
                  <c:v>0.32875700000000002</c:v>
                </c:pt>
                <c:pt idx="8139">
                  <c:v>0.85041100000000003</c:v>
                </c:pt>
                <c:pt idx="8140">
                  <c:v>0.269621</c:v>
                </c:pt>
                <c:pt idx="8141">
                  <c:v>0.52502599999999999</c:v>
                </c:pt>
                <c:pt idx="8142">
                  <c:v>0.13553100000000001</c:v>
                </c:pt>
                <c:pt idx="8143">
                  <c:v>9.4462000000000004E-2</c:v>
                </c:pt>
                <c:pt idx="8144">
                  <c:v>0.31179200000000001</c:v>
                </c:pt>
                <c:pt idx="8145">
                  <c:v>1.11873</c:v>
                </c:pt>
                <c:pt idx="8146">
                  <c:v>0.13553100000000001</c:v>
                </c:pt>
                <c:pt idx="8147">
                  <c:v>0.49997399999999997</c:v>
                </c:pt>
                <c:pt idx="8148">
                  <c:v>0.79586000000000001</c:v>
                </c:pt>
                <c:pt idx="8149">
                  <c:v>0.79586000000000001</c:v>
                </c:pt>
                <c:pt idx="8150">
                  <c:v>0.133382</c:v>
                </c:pt>
                <c:pt idx="8151">
                  <c:v>0.49439699999999998</c:v>
                </c:pt>
                <c:pt idx="8152">
                  <c:v>0.40057599999999999</c:v>
                </c:pt>
                <c:pt idx="8153">
                  <c:v>0.52502599999999999</c:v>
                </c:pt>
                <c:pt idx="8154">
                  <c:v>0.35466900000000001</c:v>
                </c:pt>
                <c:pt idx="8155">
                  <c:v>0.76797000000000004</c:v>
                </c:pt>
                <c:pt idx="8156">
                  <c:v>0.59439299999999995</c:v>
                </c:pt>
                <c:pt idx="8157">
                  <c:v>0.60519299999999998</c:v>
                </c:pt>
                <c:pt idx="8158">
                  <c:v>0.46949800000000003</c:v>
                </c:pt>
                <c:pt idx="8159">
                  <c:v>0.47602</c:v>
                </c:pt>
                <c:pt idx="8160">
                  <c:v>0.70149799999999995</c:v>
                </c:pt>
                <c:pt idx="8161">
                  <c:v>0.90574399999999999</c:v>
                </c:pt>
                <c:pt idx="8162">
                  <c:v>-4.5565000000000001E-2</c:v>
                </c:pt>
                <c:pt idx="8163">
                  <c:v>0.85765800000000003</c:v>
                </c:pt>
                <c:pt idx="8164">
                  <c:v>0.154227</c:v>
                </c:pt>
                <c:pt idx="8165">
                  <c:v>0.154227</c:v>
                </c:pt>
                <c:pt idx="8166">
                  <c:v>-0.12034599999999999</c:v>
                </c:pt>
                <c:pt idx="8167">
                  <c:v>0.28158300000000003</c:v>
                </c:pt>
                <c:pt idx="8168">
                  <c:v>-0.124767</c:v>
                </c:pt>
                <c:pt idx="8169">
                  <c:v>5.6453999999999997E-2</c:v>
                </c:pt>
                <c:pt idx="8170">
                  <c:v>-0.63453000000000004</c:v>
                </c:pt>
                <c:pt idx="8171">
                  <c:v>-0.49617</c:v>
                </c:pt>
                <c:pt idx="8172">
                  <c:v>0.164386</c:v>
                </c:pt>
                <c:pt idx="8173">
                  <c:v>-1.7287E-2</c:v>
                </c:pt>
                <c:pt idx="8174">
                  <c:v>-0.18748000000000001</c:v>
                </c:pt>
                <c:pt idx="8175">
                  <c:v>-0.410331</c:v>
                </c:pt>
                <c:pt idx="8176">
                  <c:v>0.28158300000000003</c:v>
                </c:pt>
                <c:pt idx="8177">
                  <c:v>-0.69714500000000001</c:v>
                </c:pt>
                <c:pt idx="8178">
                  <c:v>0.61651</c:v>
                </c:pt>
                <c:pt idx="8179">
                  <c:v>0.229654</c:v>
                </c:pt>
                <c:pt idx="8180">
                  <c:v>-0.71601599999999999</c:v>
                </c:pt>
                <c:pt idx="8181">
                  <c:v>4.3993999999999998E-2</c:v>
                </c:pt>
                <c:pt idx="8182">
                  <c:v>3.656E-3</c:v>
                </c:pt>
                <c:pt idx="8183">
                  <c:v>0.58177999999999996</c:v>
                </c:pt>
                <c:pt idx="8184">
                  <c:v>-1.7287E-2</c:v>
                </c:pt>
                <c:pt idx="8185">
                  <c:v>-0.25168499999999999</c:v>
                </c:pt>
                <c:pt idx="8186">
                  <c:v>-0.25168499999999999</c:v>
                </c:pt>
                <c:pt idx="8187">
                  <c:v>0.38189200000000001</c:v>
                </c:pt>
                <c:pt idx="8188">
                  <c:v>-0.18748000000000001</c:v>
                </c:pt>
                <c:pt idx="8189">
                  <c:v>0.19874</c:v>
                </c:pt>
                <c:pt idx="8190">
                  <c:v>-0.107845</c:v>
                </c:pt>
                <c:pt idx="8191">
                  <c:v>0.164386</c:v>
                </c:pt>
                <c:pt idx="8192">
                  <c:v>0.19874</c:v>
                </c:pt>
                <c:pt idx="8193">
                  <c:v>2.4087999999999998E-2</c:v>
                </c:pt>
                <c:pt idx="8194">
                  <c:v>0.53110500000000005</c:v>
                </c:pt>
                <c:pt idx="8195">
                  <c:v>0.58177999999999996</c:v>
                </c:pt>
                <c:pt idx="8196">
                  <c:v>0.40387600000000001</c:v>
                </c:pt>
                <c:pt idx="8197">
                  <c:v>0.164386</c:v>
                </c:pt>
                <c:pt idx="8198">
                  <c:v>0.42913200000000001</c:v>
                </c:pt>
                <c:pt idx="8199">
                  <c:v>-1.0970800000000001</c:v>
                </c:pt>
                <c:pt idx="8200">
                  <c:v>0.31558199999999997</c:v>
                </c:pt>
                <c:pt idx="8201">
                  <c:v>-0.17294100000000001</c:v>
                </c:pt>
                <c:pt idx="8202">
                  <c:v>1.01423</c:v>
                </c:pt>
                <c:pt idx="8203">
                  <c:v>1.19983</c:v>
                </c:pt>
                <c:pt idx="8204">
                  <c:v>1.19983</c:v>
                </c:pt>
                <c:pt idx="8205">
                  <c:v>-2.8561E-2</c:v>
                </c:pt>
                <c:pt idx="8206">
                  <c:v>0.42913200000000001</c:v>
                </c:pt>
                <c:pt idx="8207">
                  <c:v>0.20852299999999999</c:v>
                </c:pt>
                <c:pt idx="8208">
                  <c:v>0.31558199999999997</c:v>
                </c:pt>
                <c:pt idx="8209">
                  <c:v>0.85822600000000004</c:v>
                </c:pt>
                <c:pt idx="8210">
                  <c:v>7.0135000000000003E-2</c:v>
                </c:pt>
                <c:pt idx="8211">
                  <c:v>1.19983</c:v>
                </c:pt>
                <c:pt idx="8212">
                  <c:v>0.56088099999999996</c:v>
                </c:pt>
                <c:pt idx="8213">
                  <c:v>0.27862599999999998</c:v>
                </c:pt>
                <c:pt idx="8214">
                  <c:v>0.25577100000000003</c:v>
                </c:pt>
                <c:pt idx="8215">
                  <c:v>0.28711599999999998</c:v>
                </c:pt>
                <c:pt idx="8216">
                  <c:v>-0.538636</c:v>
                </c:pt>
                <c:pt idx="8217">
                  <c:v>1.37738</c:v>
                </c:pt>
                <c:pt idx="8218">
                  <c:v>-0.234204</c:v>
                </c:pt>
                <c:pt idx="8219">
                  <c:v>0.47320499999999999</c:v>
                </c:pt>
                <c:pt idx="8220">
                  <c:v>0.66004799999999997</c:v>
                </c:pt>
                <c:pt idx="8221">
                  <c:v>0.27862599999999998</c:v>
                </c:pt>
                <c:pt idx="8222">
                  <c:v>0.27862599999999998</c:v>
                </c:pt>
                <c:pt idx="8223">
                  <c:v>0.97384199999999999</c:v>
                </c:pt>
                <c:pt idx="8224">
                  <c:v>1.0489200000000001</c:v>
                </c:pt>
                <c:pt idx="8225">
                  <c:v>0.25533499999999998</c:v>
                </c:pt>
                <c:pt idx="8226">
                  <c:v>0.56434600000000001</c:v>
                </c:pt>
                <c:pt idx="8227">
                  <c:v>0.82330800000000004</c:v>
                </c:pt>
                <c:pt idx="8228">
                  <c:v>1.11704</c:v>
                </c:pt>
                <c:pt idx="8229">
                  <c:v>8.3753999999999995E-2</c:v>
                </c:pt>
                <c:pt idx="8230">
                  <c:v>-0.111027</c:v>
                </c:pt>
                <c:pt idx="8231">
                  <c:v>-1.4083600000000001</c:v>
                </c:pt>
                <c:pt idx="8232">
                  <c:v>-6.0721999999999998E-2</c:v>
                </c:pt>
                <c:pt idx="8233">
                  <c:v>-0.34945599999999999</c:v>
                </c:pt>
                <c:pt idx="8234">
                  <c:v>-0.26443299999999997</c:v>
                </c:pt>
                <c:pt idx="8235">
                  <c:v>0.35047299999999998</c:v>
                </c:pt>
                <c:pt idx="8236">
                  <c:v>0.81991999999999998</c:v>
                </c:pt>
                <c:pt idx="8237">
                  <c:v>0.67325199999999996</c:v>
                </c:pt>
                <c:pt idx="8238">
                  <c:v>0.76402899999999996</c:v>
                </c:pt>
                <c:pt idx="8239">
                  <c:v>-0.34945599999999999</c:v>
                </c:pt>
                <c:pt idx="8240">
                  <c:v>-0.313334</c:v>
                </c:pt>
                <c:pt idx="8241">
                  <c:v>8.2159999999999997E-2</c:v>
                </c:pt>
                <c:pt idx="8242">
                  <c:v>0.54575200000000001</c:v>
                </c:pt>
                <c:pt idx="8243">
                  <c:v>0.492205</c:v>
                </c:pt>
                <c:pt idx="8244">
                  <c:v>0.82732000000000006</c:v>
                </c:pt>
                <c:pt idx="8245">
                  <c:v>-2.5644E-2</c:v>
                </c:pt>
                <c:pt idx="8246">
                  <c:v>0.59489899999999996</c:v>
                </c:pt>
                <c:pt idx="8247">
                  <c:v>8.3753999999999995E-2</c:v>
                </c:pt>
                <c:pt idx="8248">
                  <c:v>-0.29686099999999999</c:v>
                </c:pt>
                <c:pt idx="8249">
                  <c:v>-0.82955999999999996</c:v>
                </c:pt>
                <c:pt idx="8250">
                  <c:v>-1.8041000000000001E-2</c:v>
                </c:pt>
                <c:pt idx="8251">
                  <c:v>-2.5644E-2</c:v>
                </c:pt>
                <c:pt idx="8252">
                  <c:v>0.28609600000000002</c:v>
                </c:pt>
                <c:pt idx="8253">
                  <c:v>0.39820699999999998</c:v>
                </c:pt>
                <c:pt idx="8254">
                  <c:v>6.0095000000000003E-2</c:v>
                </c:pt>
                <c:pt idx="8255">
                  <c:v>-1.4083600000000001</c:v>
                </c:pt>
                <c:pt idx="8256">
                  <c:v>0.86050000000000004</c:v>
                </c:pt>
                <c:pt idx="8257">
                  <c:v>0.36439700000000003</c:v>
                </c:pt>
                <c:pt idx="8258">
                  <c:v>0.54334400000000005</c:v>
                </c:pt>
                <c:pt idx="8259">
                  <c:v>0.14285</c:v>
                </c:pt>
                <c:pt idx="8260">
                  <c:v>-0.74514499999999995</c:v>
                </c:pt>
                <c:pt idx="8261">
                  <c:v>0.96611499999999995</c:v>
                </c:pt>
                <c:pt idx="8262">
                  <c:v>1.28698</c:v>
                </c:pt>
                <c:pt idx="8263">
                  <c:v>-0.74514499999999995</c:v>
                </c:pt>
                <c:pt idx="8264">
                  <c:v>0.79847000000000001</c:v>
                </c:pt>
                <c:pt idx="8265">
                  <c:v>-0.18021499999999999</c:v>
                </c:pt>
                <c:pt idx="8266">
                  <c:v>0.327486</c:v>
                </c:pt>
                <c:pt idx="8267">
                  <c:v>-7.6492000000000004E-2</c:v>
                </c:pt>
                <c:pt idx="8268">
                  <c:v>1.03556</c:v>
                </c:pt>
                <c:pt idx="8269">
                  <c:v>0.42940099999999998</c:v>
                </c:pt>
                <c:pt idx="8270">
                  <c:v>0.39093800000000001</c:v>
                </c:pt>
                <c:pt idx="8271">
                  <c:v>-0.18711800000000001</c:v>
                </c:pt>
                <c:pt idx="8272">
                  <c:v>0.65940600000000005</c:v>
                </c:pt>
                <c:pt idx="8273">
                  <c:v>0.65940600000000005</c:v>
                </c:pt>
                <c:pt idx="8274">
                  <c:v>0.99791300000000005</c:v>
                </c:pt>
                <c:pt idx="8275">
                  <c:v>0.12631899999999999</c:v>
                </c:pt>
                <c:pt idx="8276">
                  <c:v>0.84117699999999995</c:v>
                </c:pt>
                <c:pt idx="8277">
                  <c:v>0.61607900000000004</c:v>
                </c:pt>
                <c:pt idx="8278">
                  <c:v>0.96834699999999996</c:v>
                </c:pt>
                <c:pt idx="8279">
                  <c:v>1.06945</c:v>
                </c:pt>
                <c:pt idx="8280">
                  <c:v>0.18453</c:v>
                </c:pt>
                <c:pt idx="8281">
                  <c:v>0.12155100000000001</c:v>
                </c:pt>
                <c:pt idx="8282">
                  <c:v>0.38022400000000001</c:v>
                </c:pt>
                <c:pt idx="8283">
                  <c:v>0.64577899999999999</c:v>
                </c:pt>
                <c:pt idx="8284">
                  <c:v>0.37243100000000001</c:v>
                </c:pt>
                <c:pt idx="8285">
                  <c:v>0.256714</c:v>
                </c:pt>
                <c:pt idx="8286">
                  <c:v>7.2149000000000005E-2</c:v>
                </c:pt>
                <c:pt idx="8287">
                  <c:v>-1.12999</c:v>
                </c:pt>
                <c:pt idx="8288">
                  <c:v>0.87368900000000005</c:v>
                </c:pt>
                <c:pt idx="8289">
                  <c:v>1.20401</c:v>
                </c:pt>
                <c:pt idx="8290">
                  <c:v>0.87368900000000005</c:v>
                </c:pt>
                <c:pt idx="8291">
                  <c:v>0.83311100000000005</c:v>
                </c:pt>
                <c:pt idx="8292">
                  <c:v>0.80038900000000002</c:v>
                </c:pt>
                <c:pt idx="8293">
                  <c:v>9.4647999999999996E-2</c:v>
                </c:pt>
                <c:pt idx="8294">
                  <c:v>0.67510400000000004</c:v>
                </c:pt>
                <c:pt idx="8295">
                  <c:v>0.33288499999999999</c:v>
                </c:pt>
                <c:pt idx="8296">
                  <c:v>0.95155000000000001</c:v>
                </c:pt>
                <c:pt idx="8297">
                  <c:v>1.14544</c:v>
                </c:pt>
                <c:pt idx="8298">
                  <c:v>0.88613900000000001</c:v>
                </c:pt>
                <c:pt idx="8299">
                  <c:v>0.88613900000000001</c:v>
                </c:pt>
                <c:pt idx="8300">
                  <c:v>0.56082699999999996</c:v>
                </c:pt>
                <c:pt idx="8301">
                  <c:v>0.73670999999999998</c:v>
                </c:pt>
                <c:pt idx="8302">
                  <c:v>0.450741</c:v>
                </c:pt>
                <c:pt idx="8303">
                  <c:v>0.83311100000000005</c:v>
                </c:pt>
                <c:pt idx="8304">
                  <c:v>1.0891999999999999</c:v>
                </c:pt>
                <c:pt idx="8305">
                  <c:v>0.798539</c:v>
                </c:pt>
                <c:pt idx="8306">
                  <c:v>0.33288499999999999</c:v>
                </c:pt>
                <c:pt idx="8307">
                  <c:v>0.224331</c:v>
                </c:pt>
                <c:pt idx="8308">
                  <c:v>0.44719500000000001</c:v>
                </c:pt>
                <c:pt idx="8309">
                  <c:v>0.22774800000000001</c:v>
                </c:pt>
                <c:pt idx="8310">
                  <c:v>1.3557999999999999</c:v>
                </c:pt>
                <c:pt idx="8311">
                  <c:v>0.39136799999999999</c:v>
                </c:pt>
                <c:pt idx="8312">
                  <c:v>0.38022400000000001</c:v>
                </c:pt>
                <c:pt idx="8313">
                  <c:v>0.59138900000000005</c:v>
                </c:pt>
                <c:pt idx="8314">
                  <c:v>0.24796899999999999</c:v>
                </c:pt>
                <c:pt idx="8315">
                  <c:v>1.58145</c:v>
                </c:pt>
                <c:pt idx="8316">
                  <c:v>0.286217</c:v>
                </c:pt>
                <c:pt idx="8317">
                  <c:v>0.92216299999999995</c:v>
                </c:pt>
                <c:pt idx="8318">
                  <c:v>0.51746000000000003</c:v>
                </c:pt>
                <c:pt idx="8319">
                  <c:v>0.94800399999999996</c:v>
                </c:pt>
                <c:pt idx="8320">
                  <c:v>1.1204499999999999</c:v>
                </c:pt>
                <c:pt idx="8321">
                  <c:v>0.75851199999999996</c:v>
                </c:pt>
                <c:pt idx="8322">
                  <c:v>0.56029499999999999</c:v>
                </c:pt>
                <c:pt idx="8323">
                  <c:v>0.58813000000000004</c:v>
                </c:pt>
                <c:pt idx="8324">
                  <c:v>-0.16827300000000001</c:v>
                </c:pt>
                <c:pt idx="8325">
                  <c:v>0.51163700000000001</c:v>
                </c:pt>
                <c:pt idx="8326">
                  <c:v>0.56532899999999997</c:v>
                </c:pt>
                <c:pt idx="8327">
                  <c:v>0.56532899999999997</c:v>
                </c:pt>
                <c:pt idx="8328">
                  <c:v>9.2723E-2</c:v>
                </c:pt>
                <c:pt idx="8329">
                  <c:v>0.49266399999999999</c:v>
                </c:pt>
                <c:pt idx="8330">
                  <c:v>0.57098199999999999</c:v>
                </c:pt>
                <c:pt idx="8331">
                  <c:v>-0.65693900000000005</c:v>
                </c:pt>
                <c:pt idx="8332">
                  <c:v>0.50099000000000005</c:v>
                </c:pt>
                <c:pt idx="8333">
                  <c:v>1.0918300000000001</c:v>
                </c:pt>
                <c:pt idx="8334">
                  <c:v>0.67984100000000003</c:v>
                </c:pt>
                <c:pt idx="8335">
                  <c:v>-7.8040999999999999E-2</c:v>
                </c:pt>
                <c:pt idx="8336">
                  <c:v>0.54600199999999999</c:v>
                </c:pt>
                <c:pt idx="8337">
                  <c:v>-7.5677999999999995E-2</c:v>
                </c:pt>
                <c:pt idx="8338">
                  <c:v>0.39108199999999999</c:v>
                </c:pt>
                <c:pt idx="8339">
                  <c:v>0.54600199999999999</c:v>
                </c:pt>
                <c:pt idx="8340">
                  <c:v>0.43243900000000002</c:v>
                </c:pt>
                <c:pt idx="8341">
                  <c:v>0.38999</c:v>
                </c:pt>
                <c:pt idx="8342">
                  <c:v>0.70353299999999996</c:v>
                </c:pt>
                <c:pt idx="8343">
                  <c:v>0.49266399999999999</c:v>
                </c:pt>
                <c:pt idx="8344">
                  <c:v>1.0168200000000001</c:v>
                </c:pt>
                <c:pt idx="8345">
                  <c:v>-5.7558999999999999E-2</c:v>
                </c:pt>
                <c:pt idx="8346">
                  <c:v>4.3151000000000002E-2</c:v>
                </c:pt>
                <c:pt idx="8347">
                  <c:v>3.081E-3</c:v>
                </c:pt>
                <c:pt idx="8348">
                  <c:v>0.36590200000000001</c:v>
                </c:pt>
                <c:pt idx="8349">
                  <c:v>0.47858400000000001</c:v>
                </c:pt>
                <c:pt idx="8350">
                  <c:v>-0.67664299999999999</c:v>
                </c:pt>
                <c:pt idx="8351">
                  <c:v>-0.13631599999999999</c:v>
                </c:pt>
                <c:pt idx="8352">
                  <c:v>0.82488600000000001</c:v>
                </c:pt>
                <c:pt idx="8353">
                  <c:v>-3.2919999999999998E-2</c:v>
                </c:pt>
                <c:pt idx="8354">
                  <c:v>-0.61258699999999999</c:v>
                </c:pt>
                <c:pt idx="8355">
                  <c:v>4.3151000000000002E-2</c:v>
                </c:pt>
                <c:pt idx="8356">
                  <c:v>-0.61258699999999999</c:v>
                </c:pt>
                <c:pt idx="8357">
                  <c:v>-3.2919999999999998E-2</c:v>
                </c:pt>
                <c:pt idx="8358">
                  <c:v>0.21882499999999999</c:v>
                </c:pt>
                <c:pt idx="8359">
                  <c:v>0.84861500000000001</c:v>
                </c:pt>
                <c:pt idx="8360">
                  <c:v>-0.568658</c:v>
                </c:pt>
                <c:pt idx="8361">
                  <c:v>-0.77134899999999995</c:v>
                </c:pt>
                <c:pt idx="8362">
                  <c:v>-0.77134899999999995</c:v>
                </c:pt>
                <c:pt idx="8363">
                  <c:v>0.61533099999999996</c:v>
                </c:pt>
                <c:pt idx="8364">
                  <c:v>-0.17421500000000001</c:v>
                </c:pt>
                <c:pt idx="8365">
                  <c:v>-3.1356000000000002E-2</c:v>
                </c:pt>
                <c:pt idx="8366">
                  <c:v>0.347854</c:v>
                </c:pt>
                <c:pt idx="8367">
                  <c:v>-3.1356000000000002E-2</c:v>
                </c:pt>
                <c:pt idx="8368">
                  <c:v>0.180454</c:v>
                </c:pt>
                <c:pt idx="8369">
                  <c:v>0.10460700000000001</c:v>
                </c:pt>
                <c:pt idx="8370">
                  <c:v>1.3108E-2</c:v>
                </c:pt>
                <c:pt idx="8371">
                  <c:v>-0.15728800000000001</c:v>
                </c:pt>
                <c:pt idx="8372">
                  <c:v>-2.7844000000000001E-2</c:v>
                </c:pt>
                <c:pt idx="8373">
                  <c:v>-0.39615299999999998</c:v>
                </c:pt>
                <c:pt idx="8374">
                  <c:v>0.34820499999999999</c:v>
                </c:pt>
                <c:pt idx="8375">
                  <c:v>-0.33128299999999999</c:v>
                </c:pt>
                <c:pt idx="8376">
                  <c:v>0.235156</c:v>
                </c:pt>
                <c:pt idx="8377">
                  <c:v>-0.29276000000000002</c:v>
                </c:pt>
                <c:pt idx="8378">
                  <c:v>-6.0553999999999997E-2</c:v>
                </c:pt>
                <c:pt idx="8379">
                  <c:v>-0.29276000000000002</c:v>
                </c:pt>
                <c:pt idx="8380">
                  <c:v>-0.56213999999999997</c:v>
                </c:pt>
                <c:pt idx="8381">
                  <c:v>0.22301399999999999</c:v>
                </c:pt>
                <c:pt idx="8382">
                  <c:v>0.53366199999999997</c:v>
                </c:pt>
                <c:pt idx="8383">
                  <c:v>-0.66647800000000001</c:v>
                </c:pt>
                <c:pt idx="8384">
                  <c:v>-0.37203199999999997</c:v>
                </c:pt>
                <c:pt idx="8385">
                  <c:v>8.1179000000000001E-2</c:v>
                </c:pt>
                <c:pt idx="8386">
                  <c:v>1.3435999999999999</c:v>
                </c:pt>
                <c:pt idx="8387">
                  <c:v>-0.96230899999999997</c:v>
                </c:pt>
                <c:pt idx="8388">
                  <c:v>-0.28926099999999999</c:v>
                </c:pt>
                <c:pt idx="8389">
                  <c:v>0.88953300000000002</c:v>
                </c:pt>
                <c:pt idx="8390">
                  <c:v>0.41345100000000001</c:v>
                </c:pt>
                <c:pt idx="8391">
                  <c:v>0.60596899999999998</c:v>
                </c:pt>
                <c:pt idx="8392">
                  <c:v>1.0944100000000001</c:v>
                </c:pt>
                <c:pt idx="8393">
                  <c:v>0.88953300000000002</c:v>
                </c:pt>
                <c:pt idx="8394">
                  <c:v>8.1179000000000001E-2</c:v>
                </c:pt>
                <c:pt idx="8395">
                  <c:v>0.640737</c:v>
                </c:pt>
                <c:pt idx="8396">
                  <c:v>-0.92888099999999996</c:v>
                </c:pt>
                <c:pt idx="8397">
                  <c:v>-0.92888099999999996</c:v>
                </c:pt>
                <c:pt idx="8398">
                  <c:v>-0.81385600000000002</c:v>
                </c:pt>
                <c:pt idx="8399">
                  <c:v>-1.2241599999999999</c:v>
                </c:pt>
                <c:pt idx="8400">
                  <c:v>-0.40333000000000002</c:v>
                </c:pt>
                <c:pt idx="8401">
                  <c:v>-0.95972100000000005</c:v>
                </c:pt>
                <c:pt idx="8402">
                  <c:v>-0.59175800000000001</c:v>
                </c:pt>
                <c:pt idx="8403">
                  <c:v>-0.94788899999999998</c:v>
                </c:pt>
                <c:pt idx="8404">
                  <c:v>-1.1242799999999999</c:v>
                </c:pt>
                <c:pt idx="8405">
                  <c:v>-0.71546299999999996</c:v>
                </c:pt>
                <c:pt idx="8406">
                  <c:v>-1.6372500000000001</c:v>
                </c:pt>
                <c:pt idx="8407">
                  <c:v>-0.95300200000000002</c:v>
                </c:pt>
                <c:pt idx="8408">
                  <c:v>-0.96849300000000005</c:v>
                </c:pt>
                <c:pt idx="8409">
                  <c:v>-1.1839999999999999</c:v>
                </c:pt>
                <c:pt idx="8410">
                  <c:v>-0.95972100000000005</c:v>
                </c:pt>
                <c:pt idx="8411">
                  <c:v>-1.2241599999999999</c:v>
                </c:pt>
                <c:pt idx="8412">
                  <c:v>-1.133</c:v>
                </c:pt>
                <c:pt idx="8413">
                  <c:v>-1.1878</c:v>
                </c:pt>
                <c:pt idx="8414">
                  <c:v>-0.83164199999999999</c:v>
                </c:pt>
                <c:pt idx="8415">
                  <c:v>-0.93831399999999998</c:v>
                </c:pt>
                <c:pt idx="8416">
                  <c:v>-0.83420099999999997</c:v>
                </c:pt>
                <c:pt idx="8417">
                  <c:v>-1.4123000000000001</c:v>
                </c:pt>
                <c:pt idx="8418">
                  <c:v>-0.53302400000000005</c:v>
                </c:pt>
                <c:pt idx="8419">
                  <c:v>-1.133</c:v>
                </c:pt>
                <c:pt idx="8420">
                  <c:v>-2.4958000000000001E-2</c:v>
                </c:pt>
                <c:pt idx="8421">
                  <c:v>-0.326515</c:v>
                </c:pt>
                <c:pt idx="8422">
                  <c:v>-0.539296</c:v>
                </c:pt>
                <c:pt idx="8423">
                  <c:v>-1.4150199999999999</c:v>
                </c:pt>
                <c:pt idx="8424">
                  <c:v>-0.49438700000000002</c:v>
                </c:pt>
                <c:pt idx="8425">
                  <c:v>-0.66470499999999999</c:v>
                </c:pt>
                <c:pt idx="8426">
                  <c:v>-0.69285200000000002</c:v>
                </c:pt>
                <c:pt idx="8427">
                  <c:v>-0.94788899999999998</c:v>
                </c:pt>
                <c:pt idx="8428">
                  <c:v>-0.94782699999999998</c:v>
                </c:pt>
                <c:pt idx="8429">
                  <c:v>-1.34294</c:v>
                </c:pt>
                <c:pt idx="8430">
                  <c:v>-0.40573100000000001</c:v>
                </c:pt>
                <c:pt idx="8431">
                  <c:v>-0.40573100000000001</c:v>
                </c:pt>
                <c:pt idx="8432">
                  <c:v>-1.0973599999999999</c:v>
                </c:pt>
                <c:pt idx="8433">
                  <c:v>-0.52339000000000002</c:v>
                </c:pt>
                <c:pt idx="8434">
                  <c:v>-0.74414599999999997</c:v>
                </c:pt>
                <c:pt idx="8435">
                  <c:v>-1.33968</c:v>
                </c:pt>
                <c:pt idx="8436">
                  <c:v>-0.23208899999999999</c:v>
                </c:pt>
                <c:pt idx="8437">
                  <c:v>-0.819133</c:v>
                </c:pt>
                <c:pt idx="8438">
                  <c:v>-0.88126800000000005</c:v>
                </c:pt>
                <c:pt idx="8439">
                  <c:v>-1.12069</c:v>
                </c:pt>
                <c:pt idx="8440">
                  <c:v>-0.80678099999999997</c:v>
                </c:pt>
                <c:pt idx="8441">
                  <c:v>-1.33968</c:v>
                </c:pt>
                <c:pt idx="8442">
                  <c:v>-0.64210100000000003</c:v>
                </c:pt>
                <c:pt idx="8443">
                  <c:v>-0.91595300000000002</c:v>
                </c:pt>
                <c:pt idx="8444">
                  <c:v>-0.73795200000000005</c:v>
                </c:pt>
                <c:pt idx="8445">
                  <c:v>-0.27398800000000001</c:v>
                </c:pt>
                <c:pt idx="8446">
                  <c:v>-0.74653999999999998</c:v>
                </c:pt>
                <c:pt idx="8447">
                  <c:v>-0.52903</c:v>
                </c:pt>
                <c:pt idx="8448">
                  <c:v>-0.932473</c:v>
                </c:pt>
                <c:pt idx="8449">
                  <c:v>-0.73450899999999997</c:v>
                </c:pt>
                <c:pt idx="8450">
                  <c:v>-0.793157</c:v>
                </c:pt>
                <c:pt idx="8451">
                  <c:v>-3.6935999999999997E-2</c:v>
                </c:pt>
                <c:pt idx="8452">
                  <c:v>-0.65745799999999999</c:v>
                </c:pt>
                <c:pt idx="8453">
                  <c:v>-1.34294</c:v>
                </c:pt>
                <c:pt idx="8454">
                  <c:v>-0.24145</c:v>
                </c:pt>
                <c:pt idx="8455">
                  <c:v>-0.14901600000000001</c:v>
                </c:pt>
                <c:pt idx="8456">
                  <c:v>-0.793157</c:v>
                </c:pt>
                <c:pt idx="8457">
                  <c:v>-0.30107</c:v>
                </c:pt>
                <c:pt idx="8458">
                  <c:v>9.8728999999999997E-2</c:v>
                </c:pt>
                <c:pt idx="8459">
                  <c:v>0.340611</c:v>
                </c:pt>
                <c:pt idx="8460">
                  <c:v>-0.75717100000000004</c:v>
                </c:pt>
                <c:pt idx="8461">
                  <c:v>0.113259</c:v>
                </c:pt>
                <c:pt idx="8462">
                  <c:v>0.38757399999999997</c:v>
                </c:pt>
                <c:pt idx="8463">
                  <c:v>-0.32253599999999999</c:v>
                </c:pt>
                <c:pt idx="8464">
                  <c:v>-0.37846800000000003</c:v>
                </c:pt>
                <c:pt idx="8465">
                  <c:v>-0.256689</c:v>
                </c:pt>
                <c:pt idx="8466">
                  <c:v>-0.75717100000000004</c:v>
                </c:pt>
                <c:pt idx="8467">
                  <c:v>-0.26019500000000001</c:v>
                </c:pt>
                <c:pt idx="8468">
                  <c:v>-0.256689</c:v>
                </c:pt>
                <c:pt idx="8469">
                  <c:v>0.25151600000000002</c:v>
                </c:pt>
                <c:pt idx="8470">
                  <c:v>6.1704000000000002E-2</c:v>
                </c:pt>
                <c:pt idx="8471">
                  <c:v>-0.17997099999999999</c:v>
                </c:pt>
                <c:pt idx="8472">
                  <c:v>-6.4356999999999998E-2</c:v>
                </c:pt>
                <c:pt idx="8473">
                  <c:v>9.8728999999999997E-2</c:v>
                </c:pt>
                <c:pt idx="8474">
                  <c:v>0.304755</c:v>
                </c:pt>
                <c:pt idx="8475">
                  <c:v>0.243309</c:v>
                </c:pt>
                <c:pt idx="8476">
                  <c:v>-6.4356999999999998E-2</c:v>
                </c:pt>
                <c:pt idx="8477">
                  <c:v>-0.38365899999999997</c:v>
                </c:pt>
                <c:pt idx="8478">
                  <c:v>-0.26413799999999998</c:v>
                </c:pt>
                <c:pt idx="8479">
                  <c:v>0.30673400000000001</c:v>
                </c:pt>
                <c:pt idx="8480">
                  <c:v>-0.86331899999999995</c:v>
                </c:pt>
                <c:pt idx="8481">
                  <c:v>-0.54268300000000003</c:v>
                </c:pt>
                <c:pt idx="8482">
                  <c:v>-0.75980400000000003</c:v>
                </c:pt>
                <c:pt idx="8483">
                  <c:v>-0.242477</c:v>
                </c:pt>
                <c:pt idx="8484">
                  <c:v>-0.24873300000000001</c:v>
                </c:pt>
                <c:pt idx="8485">
                  <c:v>-0.92258200000000001</c:v>
                </c:pt>
                <c:pt idx="8486">
                  <c:v>-0.38016800000000001</c:v>
                </c:pt>
                <c:pt idx="8487">
                  <c:v>-0.60888799999999998</c:v>
                </c:pt>
                <c:pt idx="8488">
                  <c:v>-0.17865700000000001</c:v>
                </c:pt>
                <c:pt idx="8489">
                  <c:v>-0.79857199999999995</c:v>
                </c:pt>
                <c:pt idx="8490">
                  <c:v>0.12452100000000001</c:v>
                </c:pt>
                <c:pt idx="8491">
                  <c:v>-0.25933699999999998</c:v>
                </c:pt>
                <c:pt idx="8492">
                  <c:v>-0.55938200000000005</c:v>
                </c:pt>
                <c:pt idx="8493">
                  <c:v>5.8365E-2</c:v>
                </c:pt>
                <c:pt idx="8494">
                  <c:v>-0.82415499999999997</c:v>
                </c:pt>
                <c:pt idx="8495">
                  <c:v>-1.08656</c:v>
                </c:pt>
                <c:pt idx="8496">
                  <c:v>-0.94061099999999997</c:v>
                </c:pt>
                <c:pt idx="8497">
                  <c:v>-0.79857199999999995</c:v>
                </c:pt>
                <c:pt idx="8498">
                  <c:v>-0.17041600000000001</c:v>
                </c:pt>
                <c:pt idx="8499">
                  <c:v>-1.1401399999999999</c:v>
                </c:pt>
                <c:pt idx="8500">
                  <c:v>-0.55938200000000005</c:v>
                </c:pt>
                <c:pt idx="8501">
                  <c:v>-0.99088600000000004</c:v>
                </c:pt>
                <c:pt idx="8502">
                  <c:v>-0.22788600000000001</c:v>
                </c:pt>
                <c:pt idx="8503">
                  <c:v>-8.1840000000000003E-3</c:v>
                </c:pt>
                <c:pt idx="8504">
                  <c:v>0.255519</c:v>
                </c:pt>
                <c:pt idx="8505">
                  <c:v>-0.93298999999999999</c:v>
                </c:pt>
                <c:pt idx="8506">
                  <c:v>0.14096</c:v>
                </c:pt>
                <c:pt idx="8507">
                  <c:v>0.109069</c:v>
                </c:pt>
                <c:pt idx="8508">
                  <c:v>-0.41351500000000002</c:v>
                </c:pt>
                <c:pt idx="8509">
                  <c:v>-0.29340300000000002</c:v>
                </c:pt>
                <c:pt idx="8510">
                  <c:v>-0.57683600000000002</c:v>
                </c:pt>
                <c:pt idx="8511">
                  <c:v>-0.14730299999999999</c:v>
                </c:pt>
                <c:pt idx="8512">
                  <c:v>-0.409968</c:v>
                </c:pt>
                <c:pt idx="8513">
                  <c:v>-0.349856</c:v>
                </c:pt>
                <c:pt idx="8514">
                  <c:v>-1.6121700000000001</c:v>
                </c:pt>
                <c:pt idx="8515">
                  <c:v>-0.97335799999999995</c:v>
                </c:pt>
                <c:pt idx="8516">
                  <c:v>0.90184900000000001</c:v>
                </c:pt>
                <c:pt idx="8517">
                  <c:v>-0.409968</c:v>
                </c:pt>
                <c:pt idx="8518">
                  <c:v>-0.57169099999999995</c:v>
                </c:pt>
                <c:pt idx="8519">
                  <c:v>-0.71143400000000001</c:v>
                </c:pt>
                <c:pt idx="8520">
                  <c:v>-0.77206200000000003</c:v>
                </c:pt>
                <c:pt idx="8521">
                  <c:v>-0.54268300000000003</c:v>
                </c:pt>
                <c:pt idx="8522">
                  <c:v>-0.41424899999999998</c:v>
                </c:pt>
                <c:pt idx="8523">
                  <c:v>-0.72448000000000001</c:v>
                </c:pt>
                <c:pt idx="8524">
                  <c:v>-0.69394100000000003</c:v>
                </c:pt>
                <c:pt idx="8525">
                  <c:v>-1.8875</c:v>
                </c:pt>
                <c:pt idx="8526">
                  <c:v>-1.4681200000000001</c:v>
                </c:pt>
                <c:pt idx="8527">
                  <c:v>-1.3357300000000001</c:v>
                </c:pt>
                <c:pt idx="8528">
                  <c:v>-0.497693</c:v>
                </c:pt>
                <c:pt idx="8529">
                  <c:v>-1.0325299999999999</c:v>
                </c:pt>
                <c:pt idx="8530">
                  <c:v>-0.32822400000000002</c:v>
                </c:pt>
                <c:pt idx="8531">
                  <c:v>0.89880499999999997</c:v>
                </c:pt>
                <c:pt idx="8532">
                  <c:v>-0.409968</c:v>
                </c:pt>
                <c:pt idx="8533">
                  <c:v>-0.33782899999999999</c:v>
                </c:pt>
                <c:pt idx="8534">
                  <c:v>8.2988999999999993E-2</c:v>
                </c:pt>
                <c:pt idx="8535">
                  <c:v>-0.71436200000000005</c:v>
                </c:pt>
                <c:pt idx="8536">
                  <c:v>-0.15057400000000001</c:v>
                </c:pt>
                <c:pt idx="8537">
                  <c:v>0.661721</c:v>
                </c:pt>
                <c:pt idx="8538">
                  <c:v>-0.60580900000000004</c:v>
                </c:pt>
                <c:pt idx="8539">
                  <c:v>-1.98203</c:v>
                </c:pt>
                <c:pt idx="8540">
                  <c:v>-1.8599000000000001</c:v>
                </c:pt>
                <c:pt idx="8541">
                  <c:v>-0.87348899999999996</c:v>
                </c:pt>
                <c:pt idx="8542">
                  <c:v>-2.2443599999999999</c:v>
                </c:pt>
                <c:pt idx="8543">
                  <c:v>-1.44774</c:v>
                </c:pt>
                <c:pt idx="8544">
                  <c:v>-0.98884000000000005</c:v>
                </c:pt>
                <c:pt idx="8545">
                  <c:v>-0.21070700000000001</c:v>
                </c:pt>
                <c:pt idx="8546">
                  <c:v>-0.98884000000000005</c:v>
                </c:pt>
                <c:pt idx="8547">
                  <c:v>-0.827712</c:v>
                </c:pt>
                <c:pt idx="8548">
                  <c:v>-1.95628</c:v>
                </c:pt>
                <c:pt idx="8549">
                  <c:v>-1.0753600000000001</c:v>
                </c:pt>
                <c:pt idx="8550">
                  <c:v>-0.16772799999999999</c:v>
                </c:pt>
                <c:pt idx="8551">
                  <c:v>-1.19876</c:v>
                </c:pt>
                <c:pt idx="8552">
                  <c:v>-0.87210699999999997</c:v>
                </c:pt>
                <c:pt idx="8553">
                  <c:v>-0.80489900000000003</c:v>
                </c:pt>
                <c:pt idx="8554">
                  <c:v>-1.07959</c:v>
                </c:pt>
                <c:pt idx="8555">
                  <c:v>0.25158700000000001</c:v>
                </c:pt>
                <c:pt idx="8556">
                  <c:v>-1.4425600000000001</c:v>
                </c:pt>
                <c:pt idx="8557">
                  <c:v>-1.19876</c:v>
                </c:pt>
                <c:pt idx="8558">
                  <c:v>-1.0178499999999999</c:v>
                </c:pt>
                <c:pt idx="8559">
                  <c:v>-0.292823</c:v>
                </c:pt>
                <c:pt idx="8560">
                  <c:v>-1.8875</c:v>
                </c:pt>
                <c:pt idx="8561">
                  <c:v>-0.31303300000000001</c:v>
                </c:pt>
                <c:pt idx="8562">
                  <c:v>-0.73955800000000005</c:v>
                </c:pt>
                <c:pt idx="8563">
                  <c:v>0.318519</c:v>
                </c:pt>
                <c:pt idx="8564">
                  <c:v>-1.0607800000000001</c:v>
                </c:pt>
                <c:pt idx="8565">
                  <c:v>-0.96749300000000005</c:v>
                </c:pt>
                <c:pt idx="8566">
                  <c:v>-0.21554999999999999</c:v>
                </c:pt>
                <c:pt idx="8567">
                  <c:v>-0.88728700000000005</c:v>
                </c:pt>
                <c:pt idx="8568">
                  <c:v>-0.40069700000000003</c:v>
                </c:pt>
                <c:pt idx="8569">
                  <c:v>-5.6186E-2</c:v>
                </c:pt>
                <c:pt idx="8570">
                  <c:v>-0.88728700000000005</c:v>
                </c:pt>
                <c:pt idx="8571">
                  <c:v>-1.1369400000000001</c:v>
                </c:pt>
                <c:pt idx="8572">
                  <c:v>-0.66251899999999997</c:v>
                </c:pt>
                <c:pt idx="8573">
                  <c:v>-0.35394900000000001</c:v>
                </c:pt>
                <c:pt idx="8574">
                  <c:v>0.174369</c:v>
                </c:pt>
                <c:pt idx="8575">
                  <c:v>-0.53474200000000005</c:v>
                </c:pt>
                <c:pt idx="8576">
                  <c:v>-0.39327400000000001</c:v>
                </c:pt>
                <c:pt idx="8577">
                  <c:v>-0.840194</c:v>
                </c:pt>
                <c:pt idx="8578">
                  <c:v>9.8983000000000002E-2</c:v>
                </c:pt>
                <c:pt idx="8579">
                  <c:v>-0.96749300000000005</c:v>
                </c:pt>
                <c:pt idx="8580">
                  <c:v>-0.40069700000000003</c:v>
                </c:pt>
                <c:pt idx="8581">
                  <c:v>-1.15768</c:v>
                </c:pt>
                <c:pt idx="8582">
                  <c:v>-0.70774000000000004</c:v>
                </c:pt>
                <c:pt idx="8583">
                  <c:v>0.69888399999999995</c:v>
                </c:pt>
                <c:pt idx="8584">
                  <c:v>-0.54141700000000004</c:v>
                </c:pt>
                <c:pt idx="8585">
                  <c:v>-0.604379</c:v>
                </c:pt>
                <c:pt idx="8586">
                  <c:v>-0.40069700000000003</c:v>
                </c:pt>
                <c:pt idx="8587">
                  <c:v>-1.06836</c:v>
                </c:pt>
                <c:pt idx="8588">
                  <c:v>-0.86138499999999996</c:v>
                </c:pt>
                <c:pt idx="8589">
                  <c:v>0.496948</c:v>
                </c:pt>
                <c:pt idx="8590">
                  <c:v>-1.06403</c:v>
                </c:pt>
                <c:pt idx="8591">
                  <c:v>0.420852</c:v>
                </c:pt>
                <c:pt idx="8592">
                  <c:v>-0.44792300000000002</c:v>
                </c:pt>
                <c:pt idx="8593">
                  <c:v>1.1769E-2</c:v>
                </c:pt>
                <c:pt idx="8594">
                  <c:v>0.67896100000000004</c:v>
                </c:pt>
                <c:pt idx="8595">
                  <c:v>0.67570399999999997</c:v>
                </c:pt>
                <c:pt idx="8596">
                  <c:v>-8.2826999999999998E-2</c:v>
                </c:pt>
                <c:pt idx="8597">
                  <c:v>0.60552700000000004</c:v>
                </c:pt>
                <c:pt idx="8598">
                  <c:v>-0.44792300000000002</c:v>
                </c:pt>
                <c:pt idx="8599">
                  <c:v>-0.60001400000000005</c:v>
                </c:pt>
                <c:pt idx="8600">
                  <c:v>0.47115200000000002</c:v>
                </c:pt>
                <c:pt idx="8601">
                  <c:v>-0.44792300000000002</c:v>
                </c:pt>
                <c:pt idx="8602">
                  <c:v>0.26961800000000002</c:v>
                </c:pt>
                <c:pt idx="8603">
                  <c:v>6.0953E-2</c:v>
                </c:pt>
                <c:pt idx="8604">
                  <c:v>3.5353999999999997E-2</c:v>
                </c:pt>
                <c:pt idx="8605">
                  <c:v>0.394154</c:v>
                </c:pt>
                <c:pt idx="8606">
                  <c:v>0.25248799999999999</c:v>
                </c:pt>
                <c:pt idx="8607">
                  <c:v>6.0953E-2</c:v>
                </c:pt>
                <c:pt idx="8608">
                  <c:v>0.53096500000000002</c:v>
                </c:pt>
                <c:pt idx="8609">
                  <c:v>-0.63529599999999997</c:v>
                </c:pt>
                <c:pt idx="8610">
                  <c:v>0.62998100000000001</c:v>
                </c:pt>
                <c:pt idx="8611">
                  <c:v>0.76626399999999995</c:v>
                </c:pt>
                <c:pt idx="8612">
                  <c:v>0.79387700000000005</c:v>
                </c:pt>
                <c:pt idx="8613">
                  <c:v>0.47917999999999999</c:v>
                </c:pt>
                <c:pt idx="8614">
                  <c:v>0.789188</c:v>
                </c:pt>
                <c:pt idx="8615">
                  <c:v>0.55408100000000005</c:v>
                </c:pt>
                <c:pt idx="8616">
                  <c:v>0.36650899999999997</c:v>
                </c:pt>
                <c:pt idx="8617">
                  <c:v>1.00329</c:v>
                </c:pt>
                <c:pt idx="8618">
                  <c:v>0.74462499999999998</c:v>
                </c:pt>
                <c:pt idx="8619">
                  <c:v>0.44241399999999997</c:v>
                </c:pt>
                <c:pt idx="8620">
                  <c:v>-0.12661600000000001</c:v>
                </c:pt>
                <c:pt idx="8621">
                  <c:v>0.85885400000000001</c:v>
                </c:pt>
                <c:pt idx="8622">
                  <c:v>1.9621E-2</c:v>
                </c:pt>
                <c:pt idx="8623">
                  <c:v>0.64100900000000005</c:v>
                </c:pt>
                <c:pt idx="8624">
                  <c:v>1.00329</c:v>
                </c:pt>
                <c:pt idx="8625">
                  <c:v>0.95595799999999997</c:v>
                </c:pt>
                <c:pt idx="8626">
                  <c:v>0.99826199999999998</c:v>
                </c:pt>
                <c:pt idx="8627">
                  <c:v>1.9621E-2</c:v>
                </c:pt>
                <c:pt idx="8628">
                  <c:v>7.7339000000000005E-2</c:v>
                </c:pt>
                <c:pt idx="8629">
                  <c:v>0.30662499999999998</c:v>
                </c:pt>
                <c:pt idx="8630">
                  <c:v>0.56025000000000003</c:v>
                </c:pt>
                <c:pt idx="8631">
                  <c:v>0.50149699999999997</c:v>
                </c:pt>
                <c:pt idx="8632">
                  <c:v>0.74462499999999998</c:v>
                </c:pt>
                <c:pt idx="8633">
                  <c:v>-0.326544</c:v>
                </c:pt>
                <c:pt idx="8634">
                  <c:v>0.17921200000000001</c:v>
                </c:pt>
                <c:pt idx="8635">
                  <c:v>1.9621E-2</c:v>
                </c:pt>
                <c:pt idx="8636">
                  <c:v>0.36157099999999998</c:v>
                </c:pt>
                <c:pt idx="8637">
                  <c:v>0.938218</c:v>
                </c:pt>
                <c:pt idx="8638">
                  <c:v>0.74574300000000004</c:v>
                </c:pt>
                <c:pt idx="8639">
                  <c:v>0.85885400000000001</c:v>
                </c:pt>
                <c:pt idx="8640">
                  <c:v>0.23522699999999999</c:v>
                </c:pt>
                <c:pt idx="8641">
                  <c:v>0.80626100000000001</c:v>
                </c:pt>
                <c:pt idx="8642">
                  <c:v>-8.0990999999999994E-2</c:v>
                </c:pt>
                <c:pt idx="8643">
                  <c:v>0.55986100000000005</c:v>
                </c:pt>
                <c:pt idx="8644">
                  <c:v>1.1457E-2</c:v>
                </c:pt>
                <c:pt idx="8645">
                  <c:v>0.57738</c:v>
                </c:pt>
                <c:pt idx="8646">
                  <c:v>0.18002399999999999</c:v>
                </c:pt>
                <c:pt idx="8647">
                  <c:v>0.55986100000000005</c:v>
                </c:pt>
                <c:pt idx="8648">
                  <c:v>0.80626100000000001</c:v>
                </c:pt>
                <c:pt idx="8649">
                  <c:v>0.97828800000000005</c:v>
                </c:pt>
                <c:pt idx="8650">
                  <c:v>0.89580000000000004</c:v>
                </c:pt>
                <c:pt idx="8651">
                  <c:v>0.89580000000000004</c:v>
                </c:pt>
                <c:pt idx="8652">
                  <c:v>0.69237499999999996</c:v>
                </c:pt>
                <c:pt idx="8653">
                  <c:v>0.49210399999999999</c:v>
                </c:pt>
                <c:pt idx="8654">
                  <c:v>0.80626100000000001</c:v>
                </c:pt>
                <c:pt idx="8655">
                  <c:v>0.18002399999999999</c:v>
                </c:pt>
                <c:pt idx="8656">
                  <c:v>0.17546999999999999</c:v>
                </c:pt>
                <c:pt idx="8657">
                  <c:v>0.36141000000000001</c:v>
                </c:pt>
                <c:pt idx="8658">
                  <c:v>-0.326544</c:v>
                </c:pt>
                <c:pt idx="8659">
                  <c:v>0.74144900000000002</c:v>
                </c:pt>
                <c:pt idx="8660">
                  <c:v>0.89580000000000004</c:v>
                </c:pt>
                <c:pt idx="8661">
                  <c:v>0.549821</c:v>
                </c:pt>
                <c:pt idx="8662">
                  <c:v>0.81162900000000004</c:v>
                </c:pt>
                <c:pt idx="8663">
                  <c:v>0.89580000000000004</c:v>
                </c:pt>
                <c:pt idx="8664">
                  <c:v>-3.9476999999999998E-2</c:v>
                </c:pt>
                <c:pt idx="8665">
                  <c:v>0.434033</c:v>
                </c:pt>
                <c:pt idx="8666">
                  <c:v>0.193601</c:v>
                </c:pt>
                <c:pt idx="8667">
                  <c:v>0.20876600000000001</c:v>
                </c:pt>
                <c:pt idx="8668">
                  <c:v>-0.53994900000000001</c:v>
                </c:pt>
                <c:pt idx="8669">
                  <c:v>0.628834</c:v>
                </c:pt>
                <c:pt idx="8670">
                  <c:v>1.8779999999999999E-3</c:v>
                </c:pt>
                <c:pt idx="8671">
                  <c:v>-4.0425000000000003E-2</c:v>
                </c:pt>
                <c:pt idx="8672">
                  <c:v>-0.19083700000000001</c:v>
                </c:pt>
                <c:pt idx="8673">
                  <c:v>0.193601</c:v>
                </c:pt>
                <c:pt idx="8674">
                  <c:v>-4.0425000000000003E-2</c:v>
                </c:pt>
                <c:pt idx="8675">
                  <c:v>-0.106228</c:v>
                </c:pt>
                <c:pt idx="8676">
                  <c:v>0.65139199999999997</c:v>
                </c:pt>
                <c:pt idx="8677">
                  <c:v>-6.5034999999999996E-2</c:v>
                </c:pt>
                <c:pt idx="8678">
                  <c:v>0.71472400000000003</c:v>
                </c:pt>
                <c:pt idx="8679">
                  <c:v>-0.27004099999999998</c:v>
                </c:pt>
                <c:pt idx="8680">
                  <c:v>0.46679100000000001</c:v>
                </c:pt>
                <c:pt idx="8681">
                  <c:v>0.70923000000000003</c:v>
                </c:pt>
                <c:pt idx="8682">
                  <c:v>0.30731900000000001</c:v>
                </c:pt>
                <c:pt idx="8683">
                  <c:v>-7.7770000000000006E-2</c:v>
                </c:pt>
                <c:pt idx="8684">
                  <c:v>-0.49978299999999998</c:v>
                </c:pt>
                <c:pt idx="8685">
                  <c:v>-0.19083700000000001</c:v>
                </c:pt>
                <c:pt idx="8686">
                  <c:v>-0.622471</c:v>
                </c:pt>
                <c:pt idx="8687">
                  <c:v>0.73233400000000004</c:v>
                </c:pt>
                <c:pt idx="8688">
                  <c:v>0.13292999999999999</c:v>
                </c:pt>
                <c:pt idx="8689">
                  <c:v>0.47173999999999999</c:v>
                </c:pt>
                <c:pt idx="8690">
                  <c:v>0.10659299999999999</c:v>
                </c:pt>
                <c:pt idx="8691">
                  <c:v>-0.62857300000000005</c:v>
                </c:pt>
                <c:pt idx="8692">
                  <c:v>0.17663400000000001</c:v>
                </c:pt>
                <c:pt idx="8693">
                  <c:v>0.176068</c:v>
                </c:pt>
                <c:pt idx="8694">
                  <c:v>0.38895999999999997</c:v>
                </c:pt>
                <c:pt idx="8695">
                  <c:v>1.4804900000000001</c:v>
                </c:pt>
                <c:pt idx="8696">
                  <c:v>1.1106100000000001</c:v>
                </c:pt>
                <c:pt idx="8697">
                  <c:v>0.68912399999999996</c:v>
                </c:pt>
                <c:pt idx="8698">
                  <c:v>1.1106100000000001</c:v>
                </c:pt>
                <c:pt idx="8699">
                  <c:v>1.1106100000000001</c:v>
                </c:pt>
                <c:pt idx="8700">
                  <c:v>-9.5399999999999999E-4</c:v>
                </c:pt>
                <c:pt idx="8701">
                  <c:v>0.70584800000000003</c:v>
                </c:pt>
                <c:pt idx="8702">
                  <c:v>7.9871999999999999E-2</c:v>
                </c:pt>
                <c:pt idx="8703">
                  <c:v>7.9871999999999999E-2</c:v>
                </c:pt>
                <c:pt idx="8704">
                  <c:v>0.17663400000000001</c:v>
                </c:pt>
                <c:pt idx="8705">
                  <c:v>1.5806199999999999</c:v>
                </c:pt>
                <c:pt idx="8706">
                  <c:v>0.88611600000000001</c:v>
                </c:pt>
                <c:pt idx="8707">
                  <c:v>1.4856499999999999</c:v>
                </c:pt>
                <c:pt idx="8708">
                  <c:v>1.1732400000000001</c:v>
                </c:pt>
                <c:pt idx="8709">
                  <c:v>0.46237800000000001</c:v>
                </c:pt>
                <c:pt idx="8710">
                  <c:v>0.46237800000000001</c:v>
                </c:pt>
                <c:pt idx="8711">
                  <c:v>1.35484</c:v>
                </c:pt>
                <c:pt idx="8712">
                  <c:v>1.0779300000000001</c:v>
                </c:pt>
                <c:pt idx="8713">
                  <c:v>0.44124799999999997</c:v>
                </c:pt>
                <c:pt idx="8714">
                  <c:v>1.50908</c:v>
                </c:pt>
                <c:pt idx="8715">
                  <c:v>0.15140000000000001</c:v>
                </c:pt>
                <c:pt idx="8716">
                  <c:v>1.0874200000000001</c:v>
                </c:pt>
                <c:pt idx="8717">
                  <c:v>8.1495999999999999E-2</c:v>
                </c:pt>
                <c:pt idx="8718">
                  <c:v>1.50908</c:v>
                </c:pt>
                <c:pt idx="8719">
                  <c:v>-0.248033</c:v>
                </c:pt>
                <c:pt idx="8720">
                  <c:v>1.5614399999999999</c:v>
                </c:pt>
                <c:pt idx="8721">
                  <c:v>0.18743000000000001</c:v>
                </c:pt>
                <c:pt idx="8722">
                  <c:v>0.71372500000000005</c:v>
                </c:pt>
                <c:pt idx="8723">
                  <c:v>4.0541000000000001E-2</c:v>
                </c:pt>
                <c:pt idx="8724">
                  <c:v>1.5935699999999999</c:v>
                </c:pt>
                <c:pt idx="8725">
                  <c:v>-1.1036300000000001</c:v>
                </c:pt>
                <c:pt idx="8726">
                  <c:v>0.59609699999999999</c:v>
                </c:pt>
                <c:pt idx="8727">
                  <c:v>8.3753999999999995E-2</c:v>
                </c:pt>
                <c:pt idx="8728">
                  <c:v>-0.696712</c:v>
                </c:pt>
                <c:pt idx="8729">
                  <c:v>-0.64834000000000003</c:v>
                </c:pt>
                <c:pt idx="8730">
                  <c:v>-0.118177</c:v>
                </c:pt>
                <c:pt idx="8731">
                  <c:v>-9.9784999999999999E-2</c:v>
                </c:pt>
                <c:pt idx="8732">
                  <c:v>-1.1036300000000001</c:v>
                </c:pt>
                <c:pt idx="8733">
                  <c:v>8.3753999999999995E-2</c:v>
                </c:pt>
                <c:pt idx="8734">
                  <c:v>1.69615</c:v>
                </c:pt>
                <c:pt idx="8735">
                  <c:v>0.84781799999999996</c:v>
                </c:pt>
                <c:pt idx="8736">
                  <c:v>1.0513300000000001</c:v>
                </c:pt>
                <c:pt idx="8737">
                  <c:v>-9.6798999999999996E-2</c:v>
                </c:pt>
                <c:pt idx="8738">
                  <c:v>0.73443499999999995</c:v>
                </c:pt>
                <c:pt idx="8739">
                  <c:v>-0.33613799999999999</c:v>
                </c:pt>
                <c:pt idx="8740">
                  <c:v>0.84781799999999996</c:v>
                </c:pt>
                <c:pt idx="8741">
                  <c:v>0.790829</c:v>
                </c:pt>
                <c:pt idx="8742">
                  <c:v>1.3134699999999999</c:v>
                </c:pt>
                <c:pt idx="8743">
                  <c:v>0.75065300000000001</c:v>
                </c:pt>
                <c:pt idx="8744">
                  <c:v>0.71592999999999996</c:v>
                </c:pt>
                <c:pt idx="8745">
                  <c:v>-0.122636</c:v>
                </c:pt>
                <c:pt idx="8746">
                  <c:v>-0.122636</c:v>
                </c:pt>
                <c:pt idx="8747">
                  <c:v>0.71592999999999996</c:v>
                </c:pt>
                <c:pt idx="8748">
                  <c:v>6.6746E-2</c:v>
                </c:pt>
                <c:pt idx="8749">
                  <c:v>0.27241500000000002</c:v>
                </c:pt>
                <c:pt idx="8750">
                  <c:v>-1.2286999999999999E-2</c:v>
                </c:pt>
                <c:pt idx="8751">
                  <c:v>1.13802</c:v>
                </c:pt>
                <c:pt idx="8752">
                  <c:v>0.37832300000000002</c:v>
                </c:pt>
                <c:pt idx="8753">
                  <c:v>-0.18021499999999999</c:v>
                </c:pt>
                <c:pt idx="8754">
                  <c:v>1.20773</c:v>
                </c:pt>
                <c:pt idx="8755">
                  <c:v>-1.1086499999999999</c:v>
                </c:pt>
                <c:pt idx="8756">
                  <c:v>-0.122636</c:v>
                </c:pt>
                <c:pt idx="8757">
                  <c:v>0.91588899999999995</c:v>
                </c:pt>
                <c:pt idx="8758">
                  <c:v>0.33626299999999998</c:v>
                </c:pt>
                <c:pt idx="8759">
                  <c:v>-9.9859000000000003E-2</c:v>
                </c:pt>
                <c:pt idx="8760">
                  <c:v>0.90079100000000001</c:v>
                </c:pt>
                <c:pt idx="8761">
                  <c:v>0.33626299999999998</c:v>
                </c:pt>
                <c:pt idx="8762">
                  <c:v>0.91220299999999999</c:v>
                </c:pt>
                <c:pt idx="8763">
                  <c:v>-0.48291800000000001</c:v>
                </c:pt>
                <c:pt idx="8764">
                  <c:v>1.3666</c:v>
                </c:pt>
                <c:pt idx="8765">
                  <c:v>0.62409099999999995</c:v>
                </c:pt>
                <c:pt idx="8766">
                  <c:v>0.62409099999999995</c:v>
                </c:pt>
                <c:pt idx="8767">
                  <c:v>-0.48291800000000001</c:v>
                </c:pt>
                <c:pt idx="8768">
                  <c:v>-0.41170800000000002</c:v>
                </c:pt>
                <c:pt idx="8769">
                  <c:v>0.32759199999999999</c:v>
                </c:pt>
                <c:pt idx="8770">
                  <c:v>0.64116499999999998</c:v>
                </c:pt>
                <c:pt idx="8771">
                  <c:v>3.0616000000000001E-2</c:v>
                </c:pt>
                <c:pt idx="8772">
                  <c:v>-0.52194499999999999</c:v>
                </c:pt>
                <c:pt idx="8773">
                  <c:v>-1.3204100000000001</c:v>
                </c:pt>
                <c:pt idx="8774">
                  <c:v>-0.46857900000000002</c:v>
                </c:pt>
                <c:pt idx="8775">
                  <c:v>-0.46857900000000002</c:v>
                </c:pt>
                <c:pt idx="8776">
                  <c:v>-0.30480200000000002</c:v>
                </c:pt>
                <c:pt idx="8777">
                  <c:v>-0.99132600000000004</c:v>
                </c:pt>
                <c:pt idx="8778">
                  <c:v>-1.35836</c:v>
                </c:pt>
                <c:pt idx="8779">
                  <c:v>0.422734</c:v>
                </c:pt>
                <c:pt idx="8780">
                  <c:v>0.75273199999999996</c:v>
                </c:pt>
                <c:pt idx="8781">
                  <c:v>0.31404399999999999</c:v>
                </c:pt>
                <c:pt idx="8782">
                  <c:v>-0.109874</c:v>
                </c:pt>
                <c:pt idx="8783">
                  <c:v>-0.32941700000000002</c:v>
                </c:pt>
                <c:pt idx="8784">
                  <c:v>-0.41849799999999998</c:v>
                </c:pt>
                <c:pt idx="8785">
                  <c:v>0.50309300000000001</c:v>
                </c:pt>
                <c:pt idx="8786">
                  <c:v>0.75273199999999996</c:v>
                </c:pt>
                <c:pt idx="8787">
                  <c:v>-0.489645</c:v>
                </c:pt>
                <c:pt idx="8788">
                  <c:v>-9.2301999999999995E-2</c:v>
                </c:pt>
                <c:pt idx="8789">
                  <c:v>0.27148299999999997</c:v>
                </c:pt>
                <c:pt idx="8790">
                  <c:v>5.7250000000000001E-3</c:v>
                </c:pt>
                <c:pt idx="8791">
                  <c:v>-0.31112299999999998</c:v>
                </c:pt>
                <c:pt idx="8792">
                  <c:v>0.142292</c:v>
                </c:pt>
                <c:pt idx="8793">
                  <c:v>0.62713700000000006</c:v>
                </c:pt>
                <c:pt idx="8794">
                  <c:v>0.492589</c:v>
                </c:pt>
                <c:pt idx="8795">
                  <c:v>0.40237499999999998</c:v>
                </c:pt>
                <c:pt idx="8796">
                  <c:v>0.492589</c:v>
                </c:pt>
                <c:pt idx="8797">
                  <c:v>0.142292</c:v>
                </c:pt>
                <c:pt idx="8798">
                  <c:v>0.35407699999999998</c:v>
                </c:pt>
                <c:pt idx="8799">
                  <c:v>-1.1856599999999999</c:v>
                </c:pt>
                <c:pt idx="8800">
                  <c:v>-0.25278</c:v>
                </c:pt>
                <c:pt idx="8801">
                  <c:v>0.15990699999999999</c:v>
                </c:pt>
                <c:pt idx="8802">
                  <c:v>-0.105791</c:v>
                </c:pt>
                <c:pt idx="8803">
                  <c:v>1.2693099999999999</c:v>
                </c:pt>
                <c:pt idx="8804">
                  <c:v>-0.64913699999999996</c:v>
                </c:pt>
                <c:pt idx="8805">
                  <c:v>0.35407699999999998</c:v>
                </c:pt>
                <c:pt idx="8806">
                  <c:v>-9.6270999999999995E-2</c:v>
                </c:pt>
                <c:pt idx="8807">
                  <c:v>0.142292</c:v>
                </c:pt>
                <c:pt idx="8808">
                  <c:v>0.71191000000000004</c:v>
                </c:pt>
                <c:pt idx="8809">
                  <c:v>-0.24279700000000001</c:v>
                </c:pt>
                <c:pt idx="8810">
                  <c:v>0.98888299999999996</c:v>
                </c:pt>
                <c:pt idx="8811">
                  <c:v>0.83702900000000002</c:v>
                </c:pt>
                <c:pt idx="8812">
                  <c:v>-3.4919999999999999E-3</c:v>
                </c:pt>
                <c:pt idx="8813">
                  <c:v>0.13486200000000001</c:v>
                </c:pt>
                <c:pt idx="8814">
                  <c:v>-0.40962199999999999</c:v>
                </c:pt>
                <c:pt idx="8815">
                  <c:v>-0.32963900000000002</c:v>
                </c:pt>
                <c:pt idx="8816">
                  <c:v>0.30485299999999999</c:v>
                </c:pt>
                <c:pt idx="8817">
                  <c:v>0.55764199999999997</c:v>
                </c:pt>
                <c:pt idx="8818">
                  <c:v>0.92942899999999995</c:v>
                </c:pt>
                <c:pt idx="8819">
                  <c:v>1.38235</c:v>
                </c:pt>
                <c:pt idx="8820">
                  <c:v>-0.40962199999999999</c:v>
                </c:pt>
                <c:pt idx="8821">
                  <c:v>0.614568</c:v>
                </c:pt>
                <c:pt idx="8822">
                  <c:v>0.14432200000000001</c:v>
                </c:pt>
                <c:pt idx="8823">
                  <c:v>-4.8340000000000001E-2</c:v>
                </c:pt>
                <c:pt idx="8824">
                  <c:v>-0.96167999999999998</c:v>
                </c:pt>
                <c:pt idx="8825">
                  <c:v>0.15409200000000001</c:v>
                </c:pt>
                <c:pt idx="8826">
                  <c:v>-0.158946</c:v>
                </c:pt>
                <c:pt idx="8827">
                  <c:v>0.37132700000000002</c:v>
                </c:pt>
                <c:pt idx="8828">
                  <c:v>8.4192000000000003E-2</c:v>
                </c:pt>
                <c:pt idx="8829">
                  <c:v>0.46838800000000003</c:v>
                </c:pt>
                <c:pt idx="8830">
                  <c:v>0.79641099999999998</c:v>
                </c:pt>
                <c:pt idx="8831">
                  <c:v>0.94521699999999997</c:v>
                </c:pt>
                <c:pt idx="8832">
                  <c:v>0.96498300000000004</c:v>
                </c:pt>
                <c:pt idx="8833">
                  <c:v>0.57016299999999998</c:v>
                </c:pt>
                <c:pt idx="8834">
                  <c:v>0.13988100000000001</c:v>
                </c:pt>
                <c:pt idx="8835">
                  <c:v>0.48378500000000002</c:v>
                </c:pt>
                <c:pt idx="8836">
                  <c:v>1.0091399999999999</c:v>
                </c:pt>
                <c:pt idx="8837">
                  <c:v>0.13883799999999999</c:v>
                </c:pt>
                <c:pt idx="8838">
                  <c:v>2.2290000000000001E-2</c:v>
                </c:pt>
                <c:pt idx="8839">
                  <c:v>0.72378699999999996</c:v>
                </c:pt>
                <c:pt idx="8840">
                  <c:v>0.22060299999999999</c:v>
                </c:pt>
                <c:pt idx="8841">
                  <c:v>0.188884</c:v>
                </c:pt>
                <c:pt idx="8842">
                  <c:v>0.83718499999999996</c:v>
                </c:pt>
                <c:pt idx="8843">
                  <c:v>0.19100800000000001</c:v>
                </c:pt>
                <c:pt idx="8844">
                  <c:v>0.38152900000000001</c:v>
                </c:pt>
                <c:pt idx="8845">
                  <c:v>-0.21727399999999999</c:v>
                </c:pt>
                <c:pt idx="8846">
                  <c:v>0.13988100000000001</c:v>
                </c:pt>
                <c:pt idx="8847">
                  <c:v>-0.275478</c:v>
                </c:pt>
                <c:pt idx="8848">
                  <c:v>-0.217559</c:v>
                </c:pt>
                <c:pt idx="8849">
                  <c:v>-0.30774200000000002</c:v>
                </c:pt>
                <c:pt idx="8850">
                  <c:v>0.65594699999999995</c:v>
                </c:pt>
                <c:pt idx="8851">
                  <c:v>-0.43004599999999998</c:v>
                </c:pt>
                <c:pt idx="8852">
                  <c:v>-0.126383</c:v>
                </c:pt>
                <c:pt idx="8853">
                  <c:v>0.984568</c:v>
                </c:pt>
                <c:pt idx="8854">
                  <c:v>-0.64605299999999999</c:v>
                </c:pt>
                <c:pt idx="8855">
                  <c:v>0.130389</c:v>
                </c:pt>
                <c:pt idx="8856">
                  <c:v>-0.58809</c:v>
                </c:pt>
                <c:pt idx="8857">
                  <c:v>0.76212800000000003</c:v>
                </c:pt>
                <c:pt idx="8858">
                  <c:v>0.86272499999999996</c:v>
                </c:pt>
                <c:pt idx="8859">
                  <c:v>0.260737</c:v>
                </c:pt>
                <c:pt idx="8860">
                  <c:v>6.5599000000000005E-2</c:v>
                </c:pt>
                <c:pt idx="8861">
                  <c:v>-1.04172</c:v>
                </c:pt>
                <c:pt idx="8862">
                  <c:v>0.118959</c:v>
                </c:pt>
                <c:pt idx="8863">
                  <c:v>-1.28999</c:v>
                </c:pt>
                <c:pt idx="8864">
                  <c:v>0.86272499999999996</c:v>
                </c:pt>
                <c:pt idx="8865">
                  <c:v>0.20642099999999999</c:v>
                </c:pt>
                <c:pt idx="8866">
                  <c:v>0.86272499999999996</c:v>
                </c:pt>
                <c:pt idx="8867">
                  <c:v>0.35534700000000002</c:v>
                </c:pt>
                <c:pt idx="8868">
                  <c:v>-0.139319</c:v>
                </c:pt>
                <c:pt idx="8869">
                  <c:v>-0.18715699999999999</c:v>
                </c:pt>
                <c:pt idx="8870">
                  <c:v>-0.245946</c:v>
                </c:pt>
                <c:pt idx="8871">
                  <c:v>-0.70516000000000001</c:v>
                </c:pt>
                <c:pt idx="8872">
                  <c:v>0.27743699999999999</c:v>
                </c:pt>
                <c:pt idx="8873">
                  <c:v>-0.11447400000000001</c:v>
                </c:pt>
                <c:pt idx="8874">
                  <c:v>0.37789400000000001</c:v>
                </c:pt>
                <c:pt idx="8875">
                  <c:v>-0.68742199999999998</c:v>
                </c:pt>
                <c:pt idx="8876">
                  <c:v>0.175673</c:v>
                </c:pt>
                <c:pt idx="8877">
                  <c:v>0.37789400000000001</c:v>
                </c:pt>
                <c:pt idx="8878">
                  <c:v>-0.57858200000000004</c:v>
                </c:pt>
                <c:pt idx="8879">
                  <c:v>-0.78947800000000001</c:v>
                </c:pt>
                <c:pt idx="8880">
                  <c:v>-0.245946</c:v>
                </c:pt>
                <c:pt idx="8881">
                  <c:v>0.512575</c:v>
                </c:pt>
                <c:pt idx="8882">
                  <c:v>0.25098199999999998</c:v>
                </c:pt>
                <c:pt idx="8883">
                  <c:v>0.31339</c:v>
                </c:pt>
                <c:pt idx="8884">
                  <c:v>0.25098199999999998</c:v>
                </c:pt>
                <c:pt idx="8885">
                  <c:v>0.11168599999999999</c:v>
                </c:pt>
                <c:pt idx="8886">
                  <c:v>-1.5879700000000001</c:v>
                </c:pt>
                <c:pt idx="8887">
                  <c:v>-0.83411500000000005</c:v>
                </c:pt>
                <c:pt idx="8888">
                  <c:v>6.5840999999999997E-2</c:v>
                </c:pt>
                <c:pt idx="8889">
                  <c:v>-0.79987600000000003</c:v>
                </c:pt>
                <c:pt idx="8890">
                  <c:v>-0.95357800000000004</c:v>
                </c:pt>
                <c:pt idx="8891">
                  <c:v>-1.1773899999999999</c:v>
                </c:pt>
                <c:pt idx="8892">
                  <c:v>-1.3213900000000001</c:v>
                </c:pt>
                <c:pt idx="8893">
                  <c:v>-0.43538300000000002</c:v>
                </c:pt>
                <c:pt idx="8894">
                  <c:v>-1.0157099999999999</c:v>
                </c:pt>
                <c:pt idx="8895">
                  <c:v>-0.93742800000000004</c:v>
                </c:pt>
                <c:pt idx="8896">
                  <c:v>-0.20429600000000001</c:v>
                </c:pt>
                <c:pt idx="8897">
                  <c:v>-1.1920599999999999</c:v>
                </c:pt>
                <c:pt idx="8898">
                  <c:v>-1.3213900000000001</c:v>
                </c:pt>
                <c:pt idx="8899">
                  <c:v>-0.58928599999999998</c:v>
                </c:pt>
                <c:pt idx="8900">
                  <c:v>-1.8155399999999999</c:v>
                </c:pt>
                <c:pt idx="8901">
                  <c:v>-1.12737</c:v>
                </c:pt>
                <c:pt idx="8902">
                  <c:v>-9.2952000000000007E-2</c:v>
                </c:pt>
                <c:pt idx="8903">
                  <c:v>-0.72572000000000003</c:v>
                </c:pt>
                <c:pt idx="8904">
                  <c:v>-1.8155399999999999</c:v>
                </c:pt>
                <c:pt idx="8905">
                  <c:v>-0.218556</c:v>
                </c:pt>
                <c:pt idx="8906">
                  <c:v>-0.538659</c:v>
                </c:pt>
                <c:pt idx="8907">
                  <c:v>-0.58644799999999997</c:v>
                </c:pt>
                <c:pt idx="8908">
                  <c:v>-1.3073900000000001</c:v>
                </c:pt>
                <c:pt idx="8909">
                  <c:v>-0.26486199999999999</c:v>
                </c:pt>
                <c:pt idx="8910">
                  <c:v>-1.3826099999999999</c:v>
                </c:pt>
                <c:pt idx="8911">
                  <c:v>-0.81576400000000004</c:v>
                </c:pt>
                <c:pt idx="8912">
                  <c:v>-1.04738</c:v>
                </c:pt>
                <c:pt idx="8913">
                  <c:v>-0.24982599999999999</c:v>
                </c:pt>
                <c:pt idx="8914">
                  <c:v>-0.98084700000000002</c:v>
                </c:pt>
                <c:pt idx="8915">
                  <c:v>-1.29331</c:v>
                </c:pt>
                <c:pt idx="8916">
                  <c:v>-0.364064</c:v>
                </c:pt>
                <c:pt idx="8917">
                  <c:v>-0.95622700000000005</c:v>
                </c:pt>
                <c:pt idx="8918">
                  <c:v>-1.3073900000000001</c:v>
                </c:pt>
                <c:pt idx="8919">
                  <c:v>-0.56027199999999999</c:v>
                </c:pt>
                <c:pt idx="8920">
                  <c:v>0.418429</c:v>
                </c:pt>
                <c:pt idx="8921">
                  <c:v>-0.257137</c:v>
                </c:pt>
                <c:pt idx="8922">
                  <c:v>-0.85754300000000006</c:v>
                </c:pt>
                <c:pt idx="8923">
                  <c:v>0.147566</c:v>
                </c:pt>
                <c:pt idx="8924">
                  <c:v>-0.35372500000000001</c:v>
                </c:pt>
                <c:pt idx="8925">
                  <c:v>-0.14876500000000001</c:v>
                </c:pt>
                <c:pt idx="8926">
                  <c:v>-0.14901600000000001</c:v>
                </c:pt>
                <c:pt idx="8927">
                  <c:v>-4.7070000000000001E-2</c:v>
                </c:pt>
                <c:pt idx="8928">
                  <c:v>-0.811303</c:v>
                </c:pt>
                <c:pt idx="8929">
                  <c:v>-0.811303</c:v>
                </c:pt>
                <c:pt idx="8930">
                  <c:v>-0.64641499999999996</c:v>
                </c:pt>
                <c:pt idx="8931">
                  <c:v>-0.257137</c:v>
                </c:pt>
                <c:pt idx="8932">
                  <c:v>-0.38709500000000002</c:v>
                </c:pt>
                <c:pt idx="8933">
                  <c:v>-0.75851500000000005</c:v>
                </c:pt>
                <c:pt idx="8934">
                  <c:v>0.24820700000000001</c:v>
                </c:pt>
                <c:pt idx="8935">
                  <c:v>-0.61510699999999996</c:v>
                </c:pt>
                <c:pt idx="8936">
                  <c:v>1.7118999999999999E-2</c:v>
                </c:pt>
                <c:pt idx="8937">
                  <c:v>-0.14901600000000001</c:v>
                </c:pt>
                <c:pt idx="8938">
                  <c:v>0.45205800000000002</c:v>
                </c:pt>
                <c:pt idx="8939">
                  <c:v>8.7699999999999996E-4</c:v>
                </c:pt>
                <c:pt idx="8940">
                  <c:v>0.147566</c:v>
                </c:pt>
                <c:pt idx="8941">
                  <c:v>3.2183000000000003E-2</c:v>
                </c:pt>
                <c:pt idx="8942">
                  <c:v>-0.15829499999999999</c:v>
                </c:pt>
                <c:pt idx="8943">
                  <c:v>-0.35372500000000001</c:v>
                </c:pt>
                <c:pt idx="8944">
                  <c:v>-0.15884499999999999</c:v>
                </c:pt>
                <c:pt idx="8945">
                  <c:v>-0.68212399999999995</c:v>
                </c:pt>
                <c:pt idx="8946">
                  <c:v>-0.57469300000000001</c:v>
                </c:pt>
                <c:pt idx="8947">
                  <c:v>-0.73220700000000005</c:v>
                </c:pt>
                <c:pt idx="8948">
                  <c:v>0.109051</c:v>
                </c:pt>
                <c:pt idx="8949">
                  <c:v>0.13006300000000001</c:v>
                </c:pt>
                <c:pt idx="8950">
                  <c:v>-0.57469300000000001</c:v>
                </c:pt>
                <c:pt idx="8951">
                  <c:v>-0.22983600000000001</c:v>
                </c:pt>
                <c:pt idx="8952">
                  <c:v>-4.7070000000000001E-2</c:v>
                </c:pt>
                <c:pt idx="8953">
                  <c:v>-0.79142999999999997</c:v>
                </c:pt>
                <c:pt idx="8954">
                  <c:v>-0.53754299999999999</c:v>
                </c:pt>
                <c:pt idx="8955">
                  <c:v>-0.22611899999999999</c:v>
                </c:pt>
                <c:pt idx="8956">
                  <c:v>-0.74196499999999999</c:v>
                </c:pt>
                <c:pt idx="8957">
                  <c:v>-0.187107</c:v>
                </c:pt>
                <c:pt idx="8958">
                  <c:v>-1.3029900000000001</c:v>
                </c:pt>
                <c:pt idx="8959">
                  <c:v>-0.69403400000000004</c:v>
                </c:pt>
                <c:pt idx="8960">
                  <c:v>-0.93901900000000005</c:v>
                </c:pt>
                <c:pt idx="8961">
                  <c:v>-0.682674</c:v>
                </c:pt>
                <c:pt idx="8962">
                  <c:v>6.2490000000000002E-3</c:v>
                </c:pt>
                <c:pt idx="8963">
                  <c:v>-0.76373500000000005</c:v>
                </c:pt>
                <c:pt idx="8964">
                  <c:v>0.24272299999999999</c:v>
                </c:pt>
                <c:pt idx="8965">
                  <c:v>-1.6305099999999999</c:v>
                </c:pt>
                <c:pt idx="8966">
                  <c:v>-1.10066</c:v>
                </c:pt>
                <c:pt idx="8967">
                  <c:v>-0.45785100000000001</c:v>
                </c:pt>
                <c:pt idx="8968">
                  <c:v>-1.6305099999999999</c:v>
                </c:pt>
                <c:pt idx="8969">
                  <c:v>-0.70327300000000004</c:v>
                </c:pt>
                <c:pt idx="8970">
                  <c:v>-0.69793400000000005</c:v>
                </c:pt>
                <c:pt idx="8971">
                  <c:v>-0.76373500000000005</c:v>
                </c:pt>
                <c:pt idx="8972">
                  <c:v>0.16506399999999999</c:v>
                </c:pt>
                <c:pt idx="8973">
                  <c:v>6.9918999999999995E-2</c:v>
                </c:pt>
                <c:pt idx="8974">
                  <c:v>0.81346499999999999</c:v>
                </c:pt>
                <c:pt idx="8975">
                  <c:v>0.24535199999999999</c:v>
                </c:pt>
                <c:pt idx="8976">
                  <c:v>-1.3027500000000001</c:v>
                </c:pt>
                <c:pt idx="8977">
                  <c:v>-0.38090099999999999</c:v>
                </c:pt>
                <c:pt idx="8978">
                  <c:v>-1.4178299999999999</c:v>
                </c:pt>
                <c:pt idx="8979">
                  <c:v>-0.70878099999999999</c:v>
                </c:pt>
                <c:pt idx="8980">
                  <c:v>-0.56215499999999996</c:v>
                </c:pt>
                <c:pt idx="8981">
                  <c:v>-0.77501299999999995</c:v>
                </c:pt>
                <c:pt idx="8982">
                  <c:v>0.76499399999999995</c:v>
                </c:pt>
                <c:pt idx="8983">
                  <c:v>0.24535199999999999</c:v>
                </c:pt>
                <c:pt idx="8984">
                  <c:v>-0.13073199999999999</c:v>
                </c:pt>
                <c:pt idx="8985">
                  <c:v>-2.1670699999999998</c:v>
                </c:pt>
                <c:pt idx="8986">
                  <c:v>-9.5971000000000001E-2</c:v>
                </c:pt>
                <c:pt idx="8987">
                  <c:v>-0.38090099999999999</c:v>
                </c:pt>
                <c:pt idx="8988">
                  <c:v>0.81346499999999999</c:v>
                </c:pt>
                <c:pt idx="8989">
                  <c:v>-0.43442799999999998</c:v>
                </c:pt>
                <c:pt idx="8990">
                  <c:v>6.9918999999999995E-2</c:v>
                </c:pt>
                <c:pt idx="8991">
                  <c:v>-0.64416099999999998</c:v>
                </c:pt>
                <c:pt idx="8992">
                  <c:v>-0.471445</c:v>
                </c:pt>
                <c:pt idx="8993">
                  <c:v>-1.34735</c:v>
                </c:pt>
                <c:pt idx="8994">
                  <c:v>-0.51998299999999997</c:v>
                </c:pt>
                <c:pt idx="8995">
                  <c:v>8.0105999999999997E-2</c:v>
                </c:pt>
                <c:pt idx="8996">
                  <c:v>6.9918999999999995E-2</c:v>
                </c:pt>
                <c:pt idx="8997">
                  <c:v>-0.25358199999999997</c:v>
                </c:pt>
                <c:pt idx="8998">
                  <c:v>-1.4861800000000001</c:v>
                </c:pt>
                <c:pt idx="8999">
                  <c:v>-0.95580299999999996</c:v>
                </c:pt>
                <c:pt idx="9000">
                  <c:v>-1.1909799999999999</c:v>
                </c:pt>
                <c:pt idx="9001">
                  <c:v>-1.03756</c:v>
                </c:pt>
                <c:pt idx="9002">
                  <c:v>-0.43919399999999997</c:v>
                </c:pt>
                <c:pt idx="9003">
                  <c:v>-0.78168599999999999</c:v>
                </c:pt>
                <c:pt idx="9004">
                  <c:v>-0.93525499999999995</c:v>
                </c:pt>
                <c:pt idx="9005">
                  <c:v>-7.0500999999999994E-2</c:v>
                </c:pt>
                <c:pt idx="9006">
                  <c:v>-0.25743100000000002</c:v>
                </c:pt>
                <c:pt idx="9007">
                  <c:v>-0.57979599999999998</c:v>
                </c:pt>
                <c:pt idx="9008">
                  <c:v>-0.69434600000000002</c:v>
                </c:pt>
                <c:pt idx="9009">
                  <c:v>-0.43396800000000002</c:v>
                </c:pt>
                <c:pt idx="9010">
                  <c:v>-0.57724200000000003</c:v>
                </c:pt>
                <c:pt idx="9011">
                  <c:v>-0.85029200000000005</c:v>
                </c:pt>
                <c:pt idx="9012">
                  <c:v>-0.606491</c:v>
                </c:pt>
                <c:pt idx="9013">
                  <c:v>-1.3918699999999999</c:v>
                </c:pt>
                <c:pt idx="9014">
                  <c:v>-0.481327</c:v>
                </c:pt>
                <c:pt idx="9015">
                  <c:v>-0.26255699999999998</c:v>
                </c:pt>
                <c:pt idx="9016">
                  <c:v>-0.65900099999999995</c:v>
                </c:pt>
                <c:pt idx="9017">
                  <c:v>-1.02085</c:v>
                </c:pt>
                <c:pt idx="9018">
                  <c:v>-0.48240300000000003</c:v>
                </c:pt>
                <c:pt idx="9019">
                  <c:v>0.304479</c:v>
                </c:pt>
                <c:pt idx="9020">
                  <c:v>1.6982000000000001E-2</c:v>
                </c:pt>
                <c:pt idx="9021">
                  <c:v>-3.9753999999999998E-2</c:v>
                </c:pt>
                <c:pt idx="9022">
                  <c:v>-0.48240300000000003</c:v>
                </c:pt>
                <c:pt idx="9023">
                  <c:v>-0.14829800000000001</c:v>
                </c:pt>
                <c:pt idx="9024">
                  <c:v>0.76640399999999997</c:v>
                </c:pt>
                <c:pt idx="9025">
                  <c:v>-0.238736</c:v>
                </c:pt>
                <c:pt idx="9026">
                  <c:v>-3.7275999999999997E-2</c:v>
                </c:pt>
                <c:pt idx="9027">
                  <c:v>0.58244899999999999</c:v>
                </c:pt>
                <c:pt idx="9028">
                  <c:v>-0.238736</c:v>
                </c:pt>
                <c:pt idx="9029">
                  <c:v>-7.9353000000000007E-2</c:v>
                </c:pt>
                <c:pt idx="9030">
                  <c:v>-0.121563</c:v>
                </c:pt>
                <c:pt idx="9031">
                  <c:v>-0.12559400000000001</c:v>
                </c:pt>
                <c:pt idx="9032">
                  <c:v>-1.0809200000000001</c:v>
                </c:pt>
                <c:pt idx="9033">
                  <c:v>0.13788900000000001</c:v>
                </c:pt>
                <c:pt idx="9034">
                  <c:v>0.28545599999999999</c:v>
                </c:pt>
                <c:pt idx="9035">
                  <c:v>7.8918000000000002E-2</c:v>
                </c:pt>
                <c:pt idx="9036">
                  <c:v>0.34686499999999998</c:v>
                </c:pt>
                <c:pt idx="9037">
                  <c:v>-0.59205200000000002</c:v>
                </c:pt>
                <c:pt idx="9038">
                  <c:v>0.56340000000000001</c:v>
                </c:pt>
                <c:pt idx="9039">
                  <c:v>-0.28747200000000001</c:v>
                </c:pt>
                <c:pt idx="9040">
                  <c:v>0.621861</c:v>
                </c:pt>
                <c:pt idx="9041">
                  <c:v>0.42346200000000001</c:v>
                </c:pt>
                <c:pt idx="9042">
                  <c:v>0.69429099999999999</c:v>
                </c:pt>
                <c:pt idx="9043">
                  <c:v>0.46592099999999997</c:v>
                </c:pt>
                <c:pt idx="9044">
                  <c:v>0.56340000000000001</c:v>
                </c:pt>
                <c:pt idx="9045">
                  <c:v>-0.59205200000000002</c:v>
                </c:pt>
                <c:pt idx="9046">
                  <c:v>8.8080000000000006E-2</c:v>
                </c:pt>
                <c:pt idx="9047">
                  <c:v>0.90454299999999999</c:v>
                </c:pt>
                <c:pt idx="9048">
                  <c:v>0.967302</c:v>
                </c:pt>
                <c:pt idx="9049">
                  <c:v>0.36569600000000002</c:v>
                </c:pt>
                <c:pt idx="9050">
                  <c:v>-0.12956699999999999</c:v>
                </c:pt>
                <c:pt idx="9051">
                  <c:v>-0.564836</c:v>
                </c:pt>
                <c:pt idx="9052">
                  <c:v>-0.36822700000000003</c:v>
                </c:pt>
                <c:pt idx="9053">
                  <c:v>9.1394000000000003E-2</c:v>
                </c:pt>
                <c:pt idx="9054">
                  <c:v>-0.36822700000000003</c:v>
                </c:pt>
                <c:pt idx="9055">
                  <c:v>-0.54200400000000004</c:v>
                </c:pt>
                <c:pt idx="9056">
                  <c:v>0.336976</c:v>
                </c:pt>
                <c:pt idx="9057">
                  <c:v>0.36569600000000002</c:v>
                </c:pt>
                <c:pt idx="9058">
                  <c:v>0.967302</c:v>
                </c:pt>
                <c:pt idx="9059">
                  <c:v>-0.28747200000000001</c:v>
                </c:pt>
                <c:pt idx="9060">
                  <c:v>0.79387700000000005</c:v>
                </c:pt>
                <c:pt idx="9061">
                  <c:v>-0.27137899999999998</c:v>
                </c:pt>
                <c:pt idx="9062">
                  <c:v>-0.12956699999999999</c:v>
                </c:pt>
                <c:pt idx="9063">
                  <c:v>0.336976</c:v>
                </c:pt>
                <c:pt idx="9064">
                  <c:v>0.60545499999999997</c:v>
                </c:pt>
                <c:pt idx="9065">
                  <c:v>0.36157499999999998</c:v>
                </c:pt>
                <c:pt idx="9066">
                  <c:v>0.309724</c:v>
                </c:pt>
                <c:pt idx="9067">
                  <c:v>0.309724</c:v>
                </c:pt>
                <c:pt idx="9068">
                  <c:v>0.394783</c:v>
                </c:pt>
                <c:pt idx="9069">
                  <c:v>0.42425099999999999</c:v>
                </c:pt>
                <c:pt idx="9070">
                  <c:v>0.394783</c:v>
                </c:pt>
                <c:pt idx="9071">
                  <c:v>0.31185200000000002</c:v>
                </c:pt>
                <c:pt idx="9072">
                  <c:v>0.394783</c:v>
                </c:pt>
                <c:pt idx="9073">
                  <c:v>0.702955</c:v>
                </c:pt>
                <c:pt idx="9074">
                  <c:v>0.484736</c:v>
                </c:pt>
                <c:pt idx="9075">
                  <c:v>0.73864700000000005</c:v>
                </c:pt>
                <c:pt idx="9076">
                  <c:v>0.79945600000000006</c:v>
                </c:pt>
                <c:pt idx="9077">
                  <c:v>0.31185200000000002</c:v>
                </c:pt>
                <c:pt idx="9078">
                  <c:v>0.68553699999999995</c:v>
                </c:pt>
                <c:pt idx="9079">
                  <c:v>0.111943</c:v>
                </c:pt>
                <c:pt idx="9080">
                  <c:v>-0.25927099999999997</c:v>
                </c:pt>
                <c:pt idx="9081">
                  <c:v>0.32107400000000003</c:v>
                </c:pt>
                <c:pt idx="9082">
                  <c:v>0.24366099999999999</c:v>
                </c:pt>
                <c:pt idx="9083">
                  <c:v>0.73864700000000005</c:v>
                </c:pt>
                <c:pt idx="9084">
                  <c:v>-8.8679999999999991E-3</c:v>
                </c:pt>
                <c:pt idx="9085">
                  <c:v>-0.14515600000000001</c:v>
                </c:pt>
                <c:pt idx="9086">
                  <c:v>-0.48252200000000001</c:v>
                </c:pt>
                <c:pt idx="9087">
                  <c:v>0.87365000000000004</c:v>
                </c:pt>
                <c:pt idx="9088">
                  <c:v>0.89000900000000005</c:v>
                </c:pt>
                <c:pt idx="9089">
                  <c:v>0.35223300000000002</c:v>
                </c:pt>
                <c:pt idx="9090">
                  <c:v>-6.1725000000000002E-2</c:v>
                </c:pt>
                <c:pt idx="9091">
                  <c:v>0.54492099999999999</c:v>
                </c:pt>
                <c:pt idx="9092">
                  <c:v>1.1516E-2</c:v>
                </c:pt>
                <c:pt idx="9093">
                  <c:v>-0.25860699999999998</c:v>
                </c:pt>
                <c:pt idx="9094">
                  <c:v>0.36413499999999999</c:v>
                </c:pt>
                <c:pt idx="9095">
                  <c:v>-0.14086599999999999</c:v>
                </c:pt>
                <c:pt idx="9096">
                  <c:v>0.39456000000000002</c:v>
                </c:pt>
                <c:pt idx="9097">
                  <c:v>0.27472600000000003</c:v>
                </c:pt>
                <c:pt idx="9098">
                  <c:v>0.28856199999999999</c:v>
                </c:pt>
                <c:pt idx="9099">
                  <c:v>0.325575</c:v>
                </c:pt>
                <c:pt idx="9100">
                  <c:v>0.184</c:v>
                </c:pt>
                <c:pt idx="9101">
                  <c:v>0.12517400000000001</c:v>
                </c:pt>
                <c:pt idx="9102">
                  <c:v>0.46684700000000001</c:v>
                </c:pt>
                <c:pt idx="9103">
                  <c:v>0.325575</c:v>
                </c:pt>
                <c:pt idx="9104">
                  <c:v>0.39456000000000002</c:v>
                </c:pt>
                <c:pt idx="9105">
                  <c:v>-0.25860699999999998</c:v>
                </c:pt>
                <c:pt idx="9106">
                  <c:v>0.27478200000000003</c:v>
                </c:pt>
                <c:pt idx="9107">
                  <c:v>-0.20316100000000001</c:v>
                </c:pt>
                <c:pt idx="9108">
                  <c:v>0.74553700000000001</c:v>
                </c:pt>
                <c:pt idx="9109">
                  <c:v>0.12701499999999999</c:v>
                </c:pt>
                <c:pt idx="9110">
                  <c:v>-0.17760999999999999</c:v>
                </c:pt>
                <c:pt idx="9111">
                  <c:v>0.325575</c:v>
                </c:pt>
                <c:pt idx="9112">
                  <c:v>3.3773999999999998E-2</c:v>
                </c:pt>
                <c:pt idx="9113">
                  <c:v>3.3773999999999998E-2</c:v>
                </c:pt>
                <c:pt idx="9114">
                  <c:v>-0.82447000000000004</c:v>
                </c:pt>
                <c:pt idx="9115">
                  <c:v>-9.3242000000000005E-2</c:v>
                </c:pt>
                <c:pt idx="9116">
                  <c:v>-7.8921000000000005E-2</c:v>
                </c:pt>
                <c:pt idx="9117">
                  <c:v>0.59752099999999997</c:v>
                </c:pt>
                <c:pt idx="9118">
                  <c:v>-0.49052600000000002</c:v>
                </c:pt>
                <c:pt idx="9119">
                  <c:v>0.59752099999999997</c:v>
                </c:pt>
                <c:pt idx="9120">
                  <c:v>-0.89132199999999995</c:v>
                </c:pt>
                <c:pt idx="9121">
                  <c:v>0.38322800000000001</c:v>
                </c:pt>
                <c:pt idx="9122">
                  <c:v>-0.229129</c:v>
                </c:pt>
                <c:pt idx="9123">
                  <c:v>0.29778900000000003</c:v>
                </c:pt>
                <c:pt idx="9124">
                  <c:v>0.51890400000000003</c:v>
                </c:pt>
                <c:pt idx="9125">
                  <c:v>-0.61816800000000005</c:v>
                </c:pt>
                <c:pt idx="9126">
                  <c:v>0.68115599999999998</c:v>
                </c:pt>
                <c:pt idx="9127">
                  <c:v>0.14388500000000001</c:v>
                </c:pt>
                <c:pt idx="9128">
                  <c:v>-3.4278999999999997E-2</c:v>
                </c:pt>
                <c:pt idx="9129">
                  <c:v>-0.39342300000000002</c:v>
                </c:pt>
                <c:pt idx="9130">
                  <c:v>0.68115599999999998</c:v>
                </c:pt>
                <c:pt idx="9131">
                  <c:v>0.68115599999999998</c:v>
                </c:pt>
                <c:pt idx="9132">
                  <c:v>-0.46172600000000003</c:v>
                </c:pt>
                <c:pt idx="9133">
                  <c:v>-0.27442899999999998</c:v>
                </c:pt>
                <c:pt idx="9134">
                  <c:v>0.39831899999999998</c:v>
                </c:pt>
                <c:pt idx="9135">
                  <c:v>0.82898300000000003</c:v>
                </c:pt>
                <c:pt idx="9136">
                  <c:v>-0.59319599999999995</c:v>
                </c:pt>
                <c:pt idx="9137">
                  <c:v>3.5417999999999998E-2</c:v>
                </c:pt>
                <c:pt idx="9138">
                  <c:v>-0.46172600000000003</c:v>
                </c:pt>
                <c:pt idx="9139">
                  <c:v>0.39831899999999998</c:v>
                </c:pt>
                <c:pt idx="9140">
                  <c:v>0.51890400000000003</c:v>
                </c:pt>
                <c:pt idx="9141">
                  <c:v>-0.27442899999999998</c:v>
                </c:pt>
                <c:pt idx="9142">
                  <c:v>0.83414299999999997</c:v>
                </c:pt>
                <c:pt idx="9143">
                  <c:v>0.899038</c:v>
                </c:pt>
                <c:pt idx="9144">
                  <c:v>1.5518799999999999</c:v>
                </c:pt>
                <c:pt idx="9145">
                  <c:v>0.38390099999999999</c:v>
                </c:pt>
                <c:pt idx="9146">
                  <c:v>1.0807599999999999</c:v>
                </c:pt>
                <c:pt idx="9147">
                  <c:v>0.10435700000000001</c:v>
                </c:pt>
                <c:pt idx="9148">
                  <c:v>1.4884299999999999</c:v>
                </c:pt>
                <c:pt idx="9149">
                  <c:v>2.1880700000000002</c:v>
                </c:pt>
                <c:pt idx="9150">
                  <c:v>-0.176119</c:v>
                </c:pt>
                <c:pt idx="9151">
                  <c:v>1.2616799999999999</c:v>
                </c:pt>
                <c:pt idx="9152">
                  <c:v>0.185692</c:v>
                </c:pt>
                <c:pt idx="9153">
                  <c:v>0.60198399999999996</c:v>
                </c:pt>
                <c:pt idx="9154">
                  <c:v>1.05962</c:v>
                </c:pt>
                <c:pt idx="9155">
                  <c:v>1.2616799999999999</c:v>
                </c:pt>
                <c:pt idx="9156">
                  <c:v>1.1208</c:v>
                </c:pt>
                <c:pt idx="9157">
                  <c:v>0.10435700000000001</c:v>
                </c:pt>
                <c:pt idx="9158">
                  <c:v>0.67686299999999999</c:v>
                </c:pt>
                <c:pt idx="9159">
                  <c:v>1.05962</c:v>
                </c:pt>
                <c:pt idx="9160">
                  <c:v>1.69615</c:v>
                </c:pt>
                <c:pt idx="9161">
                  <c:v>1.1208</c:v>
                </c:pt>
                <c:pt idx="9162">
                  <c:v>0.59088099999999999</c:v>
                </c:pt>
                <c:pt idx="9163">
                  <c:v>1.2616799999999999</c:v>
                </c:pt>
                <c:pt idx="9164">
                  <c:v>1.1838</c:v>
                </c:pt>
                <c:pt idx="9165">
                  <c:v>0.12972500000000001</c:v>
                </c:pt>
                <c:pt idx="9166">
                  <c:v>0.97577100000000005</c:v>
                </c:pt>
                <c:pt idx="9167">
                  <c:v>1.1317900000000001</c:v>
                </c:pt>
                <c:pt idx="9168">
                  <c:v>0.14407400000000001</c:v>
                </c:pt>
                <c:pt idx="9169">
                  <c:v>0.70889999999999997</c:v>
                </c:pt>
                <c:pt idx="9170">
                  <c:v>3.6843000000000001E-2</c:v>
                </c:pt>
                <c:pt idx="9171">
                  <c:v>0.650725</c:v>
                </c:pt>
                <c:pt idx="9172">
                  <c:v>1.1681699999999999</c:v>
                </c:pt>
                <c:pt idx="9173">
                  <c:v>0.31165900000000002</c:v>
                </c:pt>
                <c:pt idx="9174">
                  <c:v>1.41618</c:v>
                </c:pt>
                <c:pt idx="9175">
                  <c:v>0.23637900000000001</c:v>
                </c:pt>
                <c:pt idx="9176">
                  <c:v>0.27159299999999997</c:v>
                </c:pt>
                <c:pt idx="9177">
                  <c:v>0.76145600000000002</c:v>
                </c:pt>
                <c:pt idx="9178">
                  <c:v>0.44283699999999998</c:v>
                </c:pt>
                <c:pt idx="9179">
                  <c:v>1.31968</c:v>
                </c:pt>
                <c:pt idx="9180">
                  <c:v>1.2817799999999999</c:v>
                </c:pt>
                <c:pt idx="9181">
                  <c:v>0.48173700000000003</c:v>
                </c:pt>
                <c:pt idx="9182">
                  <c:v>1.4684699999999999</c:v>
                </c:pt>
                <c:pt idx="9183">
                  <c:v>0.28208800000000001</c:v>
                </c:pt>
                <c:pt idx="9184">
                  <c:v>1.03844</c:v>
                </c:pt>
                <c:pt idx="9185">
                  <c:v>1.7343599999999999</c:v>
                </c:pt>
                <c:pt idx="9186">
                  <c:v>0.48173700000000003</c:v>
                </c:pt>
                <c:pt idx="9187">
                  <c:v>0.56010599999999999</c:v>
                </c:pt>
                <c:pt idx="9188">
                  <c:v>1.1467000000000001</c:v>
                </c:pt>
                <c:pt idx="9189">
                  <c:v>0.56010599999999999</c:v>
                </c:pt>
                <c:pt idx="9190">
                  <c:v>4.4559000000000001E-2</c:v>
                </c:pt>
                <c:pt idx="9191">
                  <c:v>1.00037</c:v>
                </c:pt>
                <c:pt idx="9192">
                  <c:v>0.90484699999999996</c:v>
                </c:pt>
                <c:pt idx="9193">
                  <c:v>0.26312600000000003</c:v>
                </c:pt>
                <c:pt idx="9194">
                  <c:v>1.67563</c:v>
                </c:pt>
                <c:pt idx="9195">
                  <c:v>0.82459099999999996</c:v>
                </c:pt>
                <c:pt idx="9196">
                  <c:v>9.1339999999999998E-3</c:v>
                </c:pt>
                <c:pt idx="9197">
                  <c:v>1.00037</c:v>
                </c:pt>
                <c:pt idx="9198">
                  <c:v>1.089</c:v>
                </c:pt>
                <c:pt idx="9199">
                  <c:v>0.42336600000000002</c:v>
                </c:pt>
                <c:pt idx="9200">
                  <c:v>0.67990600000000001</c:v>
                </c:pt>
                <c:pt idx="9201">
                  <c:v>0.64055399999999996</c:v>
                </c:pt>
                <c:pt idx="9202">
                  <c:v>0.21915000000000001</c:v>
                </c:pt>
                <c:pt idx="9203">
                  <c:v>-0.15370700000000001</c:v>
                </c:pt>
                <c:pt idx="9204">
                  <c:v>0.26663900000000001</c:v>
                </c:pt>
                <c:pt idx="9205">
                  <c:v>0.21915000000000001</c:v>
                </c:pt>
                <c:pt idx="9206">
                  <c:v>-0.54901100000000003</c:v>
                </c:pt>
                <c:pt idx="9207">
                  <c:v>-0.65729199999999999</c:v>
                </c:pt>
                <c:pt idx="9208">
                  <c:v>-0.21323900000000001</c:v>
                </c:pt>
                <c:pt idx="9209">
                  <c:v>1.1073</c:v>
                </c:pt>
                <c:pt idx="9210">
                  <c:v>-0.19645099999999999</c:v>
                </c:pt>
                <c:pt idx="9211">
                  <c:v>0.60397900000000004</c:v>
                </c:pt>
                <c:pt idx="9212">
                  <c:v>0.44598500000000002</c:v>
                </c:pt>
                <c:pt idx="9213">
                  <c:v>0.78631799999999996</c:v>
                </c:pt>
                <c:pt idx="9214">
                  <c:v>0.21915000000000001</c:v>
                </c:pt>
                <c:pt idx="9215">
                  <c:v>1.84619</c:v>
                </c:pt>
                <c:pt idx="9216">
                  <c:v>0.42631200000000002</c:v>
                </c:pt>
                <c:pt idx="9217">
                  <c:v>0.543852</c:v>
                </c:pt>
                <c:pt idx="9218">
                  <c:v>0.76366900000000004</c:v>
                </c:pt>
                <c:pt idx="9219">
                  <c:v>0.43558200000000002</c:v>
                </c:pt>
                <c:pt idx="9220">
                  <c:v>-0.72803200000000001</c:v>
                </c:pt>
                <c:pt idx="9221">
                  <c:v>0.87742799999999999</c:v>
                </c:pt>
                <c:pt idx="9222">
                  <c:v>4.6995000000000002E-2</c:v>
                </c:pt>
                <c:pt idx="9223">
                  <c:v>-0.16922699999999999</c:v>
                </c:pt>
                <c:pt idx="9224">
                  <c:v>-0.53622700000000001</c:v>
                </c:pt>
                <c:pt idx="9225">
                  <c:v>-0.26278499999999999</c:v>
                </c:pt>
                <c:pt idx="9226">
                  <c:v>9.7686999999999996E-2</c:v>
                </c:pt>
                <c:pt idx="9227">
                  <c:v>-0.26278499999999999</c:v>
                </c:pt>
                <c:pt idx="9228">
                  <c:v>1.15659</c:v>
                </c:pt>
                <c:pt idx="9229">
                  <c:v>-0.789632</c:v>
                </c:pt>
                <c:pt idx="9230">
                  <c:v>0.52247399999999999</c:v>
                </c:pt>
                <c:pt idx="9231">
                  <c:v>1.0674300000000001</c:v>
                </c:pt>
                <c:pt idx="9232">
                  <c:v>-0.48451499999999997</c:v>
                </c:pt>
                <c:pt idx="9233">
                  <c:v>0.64819300000000002</c:v>
                </c:pt>
                <c:pt idx="9234">
                  <c:v>-0.134077</c:v>
                </c:pt>
                <c:pt idx="9235">
                  <c:v>7.8348000000000001E-2</c:v>
                </c:pt>
                <c:pt idx="9236">
                  <c:v>-0.81718299999999999</c:v>
                </c:pt>
                <c:pt idx="9237">
                  <c:v>-2.6235999999999999E-2</c:v>
                </c:pt>
                <c:pt idx="9238">
                  <c:v>-0.79364100000000004</c:v>
                </c:pt>
                <c:pt idx="9239">
                  <c:v>5.7007000000000002E-2</c:v>
                </c:pt>
                <c:pt idx="9240">
                  <c:v>-0.31818200000000002</c:v>
                </c:pt>
                <c:pt idx="9241">
                  <c:v>-0.16098399999999999</c:v>
                </c:pt>
                <c:pt idx="9242">
                  <c:v>-8.0024999999999999E-2</c:v>
                </c:pt>
                <c:pt idx="9243">
                  <c:v>-0.32963900000000002</c:v>
                </c:pt>
                <c:pt idx="9244">
                  <c:v>-0.78127400000000002</c:v>
                </c:pt>
                <c:pt idx="9245">
                  <c:v>3.2980000000000002E-3</c:v>
                </c:pt>
                <c:pt idx="9246">
                  <c:v>-0.13634499999999999</c:v>
                </c:pt>
                <c:pt idx="9247">
                  <c:v>0.53272399999999998</c:v>
                </c:pt>
                <c:pt idx="9248">
                  <c:v>-0.51737900000000003</c:v>
                </c:pt>
                <c:pt idx="9249">
                  <c:v>-0.115537</c:v>
                </c:pt>
                <c:pt idx="9250">
                  <c:v>-0.58905700000000005</c:v>
                </c:pt>
                <c:pt idx="9251">
                  <c:v>-0.115537</c:v>
                </c:pt>
                <c:pt idx="9252">
                  <c:v>-8.0024999999999999E-2</c:v>
                </c:pt>
                <c:pt idx="9253">
                  <c:v>0.71648000000000001</c:v>
                </c:pt>
                <c:pt idx="9254">
                  <c:v>-1.5745400000000001</c:v>
                </c:pt>
                <c:pt idx="9255">
                  <c:v>0.18040200000000001</c:v>
                </c:pt>
                <c:pt idx="9256">
                  <c:v>0.152471</c:v>
                </c:pt>
                <c:pt idx="9257">
                  <c:v>-0.58873500000000001</c:v>
                </c:pt>
                <c:pt idx="9258">
                  <c:v>-5.8473999999999998E-2</c:v>
                </c:pt>
                <c:pt idx="9259">
                  <c:v>-0.24601000000000001</c:v>
                </c:pt>
                <c:pt idx="9260">
                  <c:v>0.177262</c:v>
                </c:pt>
                <c:pt idx="9261">
                  <c:v>-0.13539100000000001</c:v>
                </c:pt>
                <c:pt idx="9262">
                  <c:v>0.41995399999999999</c:v>
                </c:pt>
                <c:pt idx="9263">
                  <c:v>3.5811999999999997E-2</c:v>
                </c:pt>
                <c:pt idx="9264">
                  <c:v>0.15174000000000001</c:v>
                </c:pt>
                <c:pt idx="9265">
                  <c:v>0.34261999999999998</c:v>
                </c:pt>
                <c:pt idx="9266">
                  <c:v>0.18040200000000001</c:v>
                </c:pt>
                <c:pt idx="9267">
                  <c:v>-1.0167000000000001E-2</c:v>
                </c:pt>
                <c:pt idx="9268">
                  <c:v>0.32441799999999998</c:v>
                </c:pt>
                <c:pt idx="9269">
                  <c:v>-0.100063</c:v>
                </c:pt>
                <c:pt idx="9270">
                  <c:v>-1.736E-2</c:v>
                </c:pt>
                <c:pt idx="9271">
                  <c:v>0.204351</c:v>
                </c:pt>
                <c:pt idx="9272">
                  <c:v>-7.5414999999999996E-2</c:v>
                </c:pt>
                <c:pt idx="9273">
                  <c:v>-4.5371000000000002E-2</c:v>
                </c:pt>
                <c:pt idx="9274">
                  <c:v>-0.19722999999999999</c:v>
                </c:pt>
                <c:pt idx="9275">
                  <c:v>-0.22412099999999999</c:v>
                </c:pt>
                <c:pt idx="9276">
                  <c:v>-0.44703599999999999</c:v>
                </c:pt>
                <c:pt idx="9277">
                  <c:v>-0.20072599999999999</c:v>
                </c:pt>
                <c:pt idx="9278">
                  <c:v>0.16867599999999999</c:v>
                </c:pt>
                <c:pt idx="9279">
                  <c:v>5.2838000000000003E-2</c:v>
                </c:pt>
                <c:pt idx="9280">
                  <c:v>0.46992200000000001</c:v>
                </c:pt>
                <c:pt idx="9281">
                  <c:v>-8.5983000000000004E-2</c:v>
                </c:pt>
                <c:pt idx="9282">
                  <c:v>1.941E-2</c:v>
                </c:pt>
                <c:pt idx="9283">
                  <c:v>-1.3258000000000001E-2</c:v>
                </c:pt>
                <c:pt idx="9284">
                  <c:v>-8.5983000000000004E-2</c:v>
                </c:pt>
                <c:pt idx="9285">
                  <c:v>-1.3258000000000001E-2</c:v>
                </c:pt>
                <c:pt idx="9286">
                  <c:v>-0.39927400000000002</c:v>
                </c:pt>
                <c:pt idx="9287">
                  <c:v>-0.72580699999999998</c:v>
                </c:pt>
                <c:pt idx="9288">
                  <c:v>0.48321599999999998</c:v>
                </c:pt>
                <c:pt idx="9289">
                  <c:v>-0.55545500000000003</c:v>
                </c:pt>
                <c:pt idx="9290">
                  <c:v>-7.0930000000000003E-3</c:v>
                </c:pt>
                <c:pt idx="9291">
                  <c:v>-0.20072599999999999</c:v>
                </c:pt>
                <c:pt idx="9292">
                  <c:v>-0.215057</c:v>
                </c:pt>
                <c:pt idx="9293">
                  <c:v>6.8099000000000007E-2</c:v>
                </c:pt>
                <c:pt idx="9294">
                  <c:v>0.29516500000000001</c:v>
                </c:pt>
                <c:pt idx="9295">
                  <c:v>-4.5371000000000002E-2</c:v>
                </c:pt>
                <c:pt idx="9296">
                  <c:v>-0.46742600000000001</c:v>
                </c:pt>
                <c:pt idx="9297">
                  <c:v>-4.5371000000000002E-2</c:v>
                </c:pt>
                <c:pt idx="9298">
                  <c:v>-1.5745400000000001</c:v>
                </c:pt>
                <c:pt idx="9299">
                  <c:v>0.16867599999999999</c:v>
                </c:pt>
                <c:pt idx="9300">
                  <c:v>-1.5745400000000001</c:v>
                </c:pt>
                <c:pt idx="9301">
                  <c:v>0.39322600000000002</c:v>
                </c:pt>
                <c:pt idx="9302">
                  <c:v>-1.736E-2</c:v>
                </c:pt>
                <c:pt idx="9303">
                  <c:v>-4.5371000000000002E-2</c:v>
                </c:pt>
                <c:pt idx="9304">
                  <c:v>-0.69908400000000004</c:v>
                </c:pt>
                <c:pt idx="9305">
                  <c:v>0.51785099999999995</c:v>
                </c:pt>
                <c:pt idx="9306">
                  <c:v>2.4865999999999999E-2</c:v>
                </c:pt>
                <c:pt idx="9307">
                  <c:v>2.5975000000000002E-2</c:v>
                </c:pt>
                <c:pt idx="9308">
                  <c:v>6.8099000000000007E-2</c:v>
                </c:pt>
                <c:pt idx="9309">
                  <c:v>-3.9260999999999997E-2</c:v>
                </c:pt>
                <c:pt idx="9310">
                  <c:v>-6.3790000000000001E-3</c:v>
                </c:pt>
                <c:pt idx="9311">
                  <c:v>-1.0755999999999999</c:v>
                </c:pt>
                <c:pt idx="9312">
                  <c:v>-8.8900999999999994E-2</c:v>
                </c:pt>
                <c:pt idx="9313">
                  <c:v>-1.5464800000000001</c:v>
                </c:pt>
                <c:pt idx="9314">
                  <c:v>0.71765299999999999</c:v>
                </c:pt>
                <c:pt idx="9315">
                  <c:v>0.48997600000000002</c:v>
                </c:pt>
                <c:pt idx="9316">
                  <c:v>-0.87972300000000003</c:v>
                </c:pt>
                <c:pt idx="9317">
                  <c:v>-0.87972300000000003</c:v>
                </c:pt>
                <c:pt idx="9318">
                  <c:v>-0.14399799999999999</c:v>
                </c:pt>
                <c:pt idx="9319">
                  <c:v>-0.23912700000000001</c:v>
                </c:pt>
                <c:pt idx="9320">
                  <c:v>-0.23912700000000001</c:v>
                </c:pt>
                <c:pt idx="9321">
                  <c:v>-0.972055</c:v>
                </c:pt>
                <c:pt idx="9322">
                  <c:v>-0.45754</c:v>
                </c:pt>
                <c:pt idx="9323">
                  <c:v>-1.0113399999999999</c:v>
                </c:pt>
                <c:pt idx="9324">
                  <c:v>-1.2631699999999999</c:v>
                </c:pt>
                <c:pt idx="9325">
                  <c:v>-0.20072599999999999</c:v>
                </c:pt>
                <c:pt idx="9326">
                  <c:v>-0.72146900000000003</c:v>
                </c:pt>
                <c:pt idx="9327">
                  <c:v>-0.34573500000000001</c:v>
                </c:pt>
                <c:pt idx="9328">
                  <c:v>8.2624000000000003E-2</c:v>
                </c:pt>
                <c:pt idx="9329">
                  <c:v>-0.13780500000000001</c:v>
                </c:pt>
                <c:pt idx="9330">
                  <c:v>-1.0995999999999999</c:v>
                </c:pt>
                <c:pt idx="9331">
                  <c:v>-0.49632700000000002</c:v>
                </c:pt>
                <c:pt idx="9332">
                  <c:v>-1.0952200000000001</c:v>
                </c:pt>
                <c:pt idx="9333">
                  <c:v>-0.93472599999999995</c:v>
                </c:pt>
                <c:pt idx="9334">
                  <c:v>-0.65149800000000002</c:v>
                </c:pt>
                <c:pt idx="9335">
                  <c:v>-1.4184399999999999</c:v>
                </c:pt>
                <c:pt idx="9336">
                  <c:v>-0.50612000000000001</c:v>
                </c:pt>
                <c:pt idx="9337">
                  <c:v>-1.0053700000000001</c:v>
                </c:pt>
                <c:pt idx="9338">
                  <c:v>-0.63100800000000001</c:v>
                </c:pt>
                <c:pt idx="9339">
                  <c:v>-0.85654300000000005</c:v>
                </c:pt>
                <c:pt idx="9340">
                  <c:v>-0.81971899999999998</c:v>
                </c:pt>
                <c:pt idx="9341">
                  <c:v>-1.5392300000000001</c:v>
                </c:pt>
                <c:pt idx="9342">
                  <c:v>-1.0053700000000001</c:v>
                </c:pt>
                <c:pt idx="9343">
                  <c:v>-0.58590100000000001</c:v>
                </c:pt>
                <c:pt idx="9344">
                  <c:v>-0.63100800000000001</c:v>
                </c:pt>
                <c:pt idx="9345">
                  <c:v>-1.0952200000000001</c:v>
                </c:pt>
                <c:pt idx="9346">
                  <c:v>-1.3748</c:v>
                </c:pt>
                <c:pt idx="9347">
                  <c:v>-1.19133</c:v>
                </c:pt>
                <c:pt idx="9348">
                  <c:v>-0.50922800000000001</c:v>
                </c:pt>
                <c:pt idx="9349">
                  <c:v>-1.1433899999999999</c:v>
                </c:pt>
                <c:pt idx="9350">
                  <c:v>-4.6719999999999999E-3</c:v>
                </c:pt>
                <c:pt idx="9351">
                  <c:v>-0.62336899999999995</c:v>
                </c:pt>
                <c:pt idx="9352">
                  <c:v>-0.99997400000000003</c:v>
                </c:pt>
                <c:pt idx="9353">
                  <c:v>-0.98860199999999998</c:v>
                </c:pt>
                <c:pt idx="9354">
                  <c:v>-0.67644099999999996</c:v>
                </c:pt>
                <c:pt idx="9355">
                  <c:v>9.3412999999999996E-2</c:v>
                </c:pt>
                <c:pt idx="9356">
                  <c:v>-0.90790499999999996</c:v>
                </c:pt>
                <c:pt idx="9357">
                  <c:v>-0.85143800000000003</c:v>
                </c:pt>
                <c:pt idx="9358">
                  <c:v>-0.82779100000000005</c:v>
                </c:pt>
                <c:pt idx="9359">
                  <c:v>-0.50561199999999995</c:v>
                </c:pt>
                <c:pt idx="9360">
                  <c:v>-0.31112800000000002</c:v>
                </c:pt>
                <c:pt idx="9361">
                  <c:v>-0.824604</c:v>
                </c:pt>
                <c:pt idx="9362">
                  <c:v>-0.52749000000000001</c:v>
                </c:pt>
                <c:pt idx="9363">
                  <c:v>-0.87707500000000005</c:v>
                </c:pt>
                <c:pt idx="9364">
                  <c:v>-0.99134100000000003</c:v>
                </c:pt>
                <c:pt idx="9365">
                  <c:v>-0.65240200000000004</c:v>
                </c:pt>
                <c:pt idx="9366">
                  <c:v>-0.68806699999999998</c:v>
                </c:pt>
                <c:pt idx="9367">
                  <c:v>-1.2160899999999999</c:v>
                </c:pt>
                <c:pt idx="9368">
                  <c:v>-0.47518500000000002</c:v>
                </c:pt>
                <c:pt idx="9369">
                  <c:v>-1.1772499999999999</c:v>
                </c:pt>
                <c:pt idx="9370">
                  <c:v>-0.74890800000000002</c:v>
                </c:pt>
                <c:pt idx="9371">
                  <c:v>-1.1187499999999999</c:v>
                </c:pt>
                <c:pt idx="9372">
                  <c:v>-0.76285499999999995</c:v>
                </c:pt>
                <c:pt idx="9373">
                  <c:v>-0.678539</c:v>
                </c:pt>
                <c:pt idx="9374">
                  <c:v>-0.81576400000000004</c:v>
                </c:pt>
                <c:pt idx="9375">
                  <c:v>-1.2844100000000001</c:v>
                </c:pt>
                <c:pt idx="9376">
                  <c:v>-0.19988800000000001</c:v>
                </c:pt>
                <c:pt idx="9377">
                  <c:v>-1.4335800000000001</c:v>
                </c:pt>
                <c:pt idx="9378">
                  <c:v>-0.74424999999999997</c:v>
                </c:pt>
                <c:pt idx="9379">
                  <c:v>-0.31274400000000002</c:v>
                </c:pt>
                <c:pt idx="9380">
                  <c:v>-0.74376299999999995</c:v>
                </c:pt>
                <c:pt idx="9381">
                  <c:v>0.11718000000000001</c:v>
                </c:pt>
                <c:pt idx="9382">
                  <c:v>-0.462835</c:v>
                </c:pt>
                <c:pt idx="9383">
                  <c:v>-0.54085799999999995</c:v>
                </c:pt>
                <c:pt idx="9384">
                  <c:v>0.263542</c:v>
                </c:pt>
                <c:pt idx="9385">
                  <c:v>1.0871599999999999</c:v>
                </c:pt>
                <c:pt idx="9386">
                  <c:v>-9.6741999999999995E-2</c:v>
                </c:pt>
                <c:pt idx="9387">
                  <c:v>-2.7619999999999999E-2</c:v>
                </c:pt>
                <c:pt idx="9388">
                  <c:v>-0.910632</c:v>
                </c:pt>
                <c:pt idx="9389">
                  <c:v>0.115811</c:v>
                </c:pt>
                <c:pt idx="9390">
                  <c:v>-0.79805199999999998</c:v>
                </c:pt>
                <c:pt idx="9391">
                  <c:v>-0.28279300000000002</c:v>
                </c:pt>
                <c:pt idx="9392">
                  <c:v>2.3869999999999999E-2</c:v>
                </c:pt>
                <c:pt idx="9393">
                  <c:v>-0.20094899999999999</c:v>
                </c:pt>
                <c:pt idx="9394">
                  <c:v>-0.89861599999999997</c:v>
                </c:pt>
                <c:pt idx="9395">
                  <c:v>0.115811</c:v>
                </c:pt>
                <c:pt idx="9396">
                  <c:v>-0.60002999999999995</c:v>
                </c:pt>
                <c:pt idx="9397">
                  <c:v>-1.04908</c:v>
                </c:pt>
                <c:pt idx="9398">
                  <c:v>-0.87704899999999997</c:v>
                </c:pt>
                <c:pt idx="9399">
                  <c:v>-0.40152700000000002</c:v>
                </c:pt>
                <c:pt idx="9400">
                  <c:v>-0.79238799999999998</c:v>
                </c:pt>
                <c:pt idx="9401">
                  <c:v>0.281974</c:v>
                </c:pt>
                <c:pt idx="9402">
                  <c:v>-0.17551600000000001</c:v>
                </c:pt>
                <c:pt idx="9403">
                  <c:v>-0.743587</c:v>
                </c:pt>
                <c:pt idx="9404">
                  <c:v>-0.41502499999999998</c:v>
                </c:pt>
                <c:pt idx="9405">
                  <c:v>-0.19790199999999999</c:v>
                </c:pt>
                <c:pt idx="9406">
                  <c:v>-0.33373700000000001</c:v>
                </c:pt>
                <c:pt idx="9407">
                  <c:v>7.6371999999999995E-2</c:v>
                </c:pt>
                <c:pt idx="9408">
                  <c:v>0.50965499999999997</c:v>
                </c:pt>
                <c:pt idx="9409">
                  <c:v>-0.523119</c:v>
                </c:pt>
                <c:pt idx="9410">
                  <c:v>0.418956</c:v>
                </c:pt>
                <c:pt idx="9411">
                  <c:v>-1.02016</c:v>
                </c:pt>
                <c:pt idx="9412">
                  <c:v>-0.71163900000000002</c:v>
                </c:pt>
                <c:pt idx="9413">
                  <c:v>-0.77363800000000005</c:v>
                </c:pt>
                <c:pt idx="9414">
                  <c:v>-1.05393</c:v>
                </c:pt>
                <c:pt idx="9415">
                  <c:v>7.6371999999999995E-2</c:v>
                </c:pt>
                <c:pt idx="9416">
                  <c:v>0.466997</c:v>
                </c:pt>
                <c:pt idx="9417">
                  <c:v>-1.1610100000000001</c:v>
                </c:pt>
                <c:pt idx="9418">
                  <c:v>-0.62012100000000003</c:v>
                </c:pt>
                <c:pt idx="9419">
                  <c:v>-0.51896500000000001</c:v>
                </c:pt>
                <c:pt idx="9420">
                  <c:v>-0.17551600000000001</c:v>
                </c:pt>
                <c:pt idx="9421">
                  <c:v>-0.17200099999999999</c:v>
                </c:pt>
                <c:pt idx="9422">
                  <c:v>5.6544999999999998E-2</c:v>
                </c:pt>
                <c:pt idx="9423">
                  <c:v>0.22811600000000001</c:v>
                </c:pt>
                <c:pt idx="9424">
                  <c:v>-0.84965299999999999</c:v>
                </c:pt>
                <c:pt idx="9425">
                  <c:v>0.281974</c:v>
                </c:pt>
                <c:pt idx="9426">
                  <c:v>0.263542</c:v>
                </c:pt>
                <c:pt idx="9427">
                  <c:v>-0.77363800000000005</c:v>
                </c:pt>
                <c:pt idx="9428">
                  <c:v>-0.91259000000000001</c:v>
                </c:pt>
                <c:pt idx="9429">
                  <c:v>-0.22530500000000001</c:v>
                </c:pt>
                <c:pt idx="9430">
                  <c:v>-1.1610100000000001</c:v>
                </c:pt>
                <c:pt idx="9431">
                  <c:v>-0.62012100000000003</c:v>
                </c:pt>
                <c:pt idx="9432">
                  <c:v>-0.26838499999999998</c:v>
                </c:pt>
                <c:pt idx="9433">
                  <c:v>-1.0552000000000001E-2</c:v>
                </c:pt>
                <c:pt idx="9434">
                  <c:v>2.9982000000000002E-2</c:v>
                </c:pt>
                <c:pt idx="9435">
                  <c:v>-0.71074300000000001</c:v>
                </c:pt>
                <c:pt idx="9436">
                  <c:v>-0.44240299999999999</c:v>
                </c:pt>
                <c:pt idx="9437">
                  <c:v>-0.57601000000000002</c:v>
                </c:pt>
                <c:pt idx="9438">
                  <c:v>-0.89096699999999995</c:v>
                </c:pt>
                <c:pt idx="9439">
                  <c:v>-1.22289</c:v>
                </c:pt>
                <c:pt idx="9440">
                  <c:v>-0.97215200000000002</c:v>
                </c:pt>
                <c:pt idx="9441">
                  <c:v>-0.77305400000000002</c:v>
                </c:pt>
                <c:pt idx="9442">
                  <c:v>-0.67836300000000005</c:v>
                </c:pt>
                <c:pt idx="9443">
                  <c:v>-0.153617</c:v>
                </c:pt>
                <c:pt idx="9444">
                  <c:v>-0.44240299999999999</c:v>
                </c:pt>
                <c:pt idx="9445">
                  <c:v>-0.32499699999999998</c:v>
                </c:pt>
                <c:pt idx="9446">
                  <c:v>-0.57601000000000002</c:v>
                </c:pt>
                <c:pt idx="9447">
                  <c:v>-0.39542500000000003</c:v>
                </c:pt>
                <c:pt idx="9448">
                  <c:v>-0.40938400000000003</c:v>
                </c:pt>
                <c:pt idx="9449">
                  <c:v>-0.46770200000000001</c:v>
                </c:pt>
                <c:pt idx="9450">
                  <c:v>-0.38928200000000002</c:v>
                </c:pt>
                <c:pt idx="9451">
                  <c:v>-0.31662099999999999</c:v>
                </c:pt>
                <c:pt idx="9452">
                  <c:v>-0.75242699999999996</c:v>
                </c:pt>
                <c:pt idx="9453">
                  <c:v>-0.36059099999999999</c:v>
                </c:pt>
                <c:pt idx="9454">
                  <c:v>-0.37606800000000001</c:v>
                </c:pt>
                <c:pt idx="9455">
                  <c:v>-1.0450200000000001</c:v>
                </c:pt>
                <c:pt idx="9456">
                  <c:v>0.60865599999999997</c:v>
                </c:pt>
                <c:pt idx="9457">
                  <c:v>-0.32499699999999998</c:v>
                </c:pt>
                <c:pt idx="9458">
                  <c:v>-0.48270800000000003</c:v>
                </c:pt>
                <c:pt idx="9459">
                  <c:v>-0.29025899999999999</c:v>
                </c:pt>
                <c:pt idx="9460">
                  <c:v>-1.2916799999999999</c:v>
                </c:pt>
                <c:pt idx="9461">
                  <c:v>-1.0828100000000001</c:v>
                </c:pt>
                <c:pt idx="9462">
                  <c:v>-0.92056899999999997</c:v>
                </c:pt>
                <c:pt idx="9463">
                  <c:v>-0.75242699999999996</c:v>
                </c:pt>
                <c:pt idx="9464">
                  <c:v>-0.764436</c:v>
                </c:pt>
                <c:pt idx="9465">
                  <c:v>-0.11279</c:v>
                </c:pt>
                <c:pt idx="9466">
                  <c:v>-0.29025899999999999</c:v>
                </c:pt>
                <c:pt idx="9467">
                  <c:v>-1.41934</c:v>
                </c:pt>
                <c:pt idx="9468">
                  <c:v>-0.46095900000000001</c:v>
                </c:pt>
                <c:pt idx="9469">
                  <c:v>-0.25503100000000001</c:v>
                </c:pt>
                <c:pt idx="9470">
                  <c:v>-0.90221799999999996</c:v>
                </c:pt>
                <c:pt idx="9471">
                  <c:v>-1.3706400000000001</c:v>
                </c:pt>
                <c:pt idx="9472">
                  <c:v>-1.2916799999999999</c:v>
                </c:pt>
                <c:pt idx="9473">
                  <c:v>-0.90221799999999996</c:v>
                </c:pt>
                <c:pt idx="9474">
                  <c:v>-0.78634599999999999</c:v>
                </c:pt>
                <c:pt idx="9475">
                  <c:v>-0.46095900000000001</c:v>
                </c:pt>
                <c:pt idx="9476">
                  <c:v>-1.63686</c:v>
                </c:pt>
                <c:pt idx="9477">
                  <c:v>-0.70620899999999998</c:v>
                </c:pt>
                <c:pt idx="9478">
                  <c:v>-0.30941000000000002</c:v>
                </c:pt>
                <c:pt idx="9479">
                  <c:v>-1.1625099999999999</c:v>
                </c:pt>
                <c:pt idx="9480">
                  <c:v>-0.50583199999999995</c:v>
                </c:pt>
                <c:pt idx="9481">
                  <c:v>-1.2916799999999999</c:v>
                </c:pt>
                <c:pt idx="9482">
                  <c:v>-1.3878999999999999</c:v>
                </c:pt>
                <c:pt idx="9483">
                  <c:v>-0.11279</c:v>
                </c:pt>
                <c:pt idx="9484">
                  <c:v>-0.94133500000000003</c:v>
                </c:pt>
                <c:pt idx="9485">
                  <c:v>-1.0828100000000001</c:v>
                </c:pt>
                <c:pt idx="9486">
                  <c:v>-0.94658200000000003</c:v>
                </c:pt>
                <c:pt idx="9487">
                  <c:v>-0.34828199999999998</c:v>
                </c:pt>
                <c:pt idx="9488">
                  <c:v>-1.6997599999999999</c:v>
                </c:pt>
                <c:pt idx="9489">
                  <c:v>-0.88515999999999995</c:v>
                </c:pt>
                <c:pt idx="9490">
                  <c:v>-1.4670700000000001</c:v>
                </c:pt>
                <c:pt idx="9491">
                  <c:v>-1.0541400000000001</c:v>
                </c:pt>
                <c:pt idx="9492">
                  <c:v>-0.238736</c:v>
                </c:pt>
                <c:pt idx="9493">
                  <c:v>-0.37559700000000001</c:v>
                </c:pt>
                <c:pt idx="9494">
                  <c:v>-7.2961999999999999E-2</c:v>
                </c:pt>
                <c:pt idx="9495">
                  <c:v>-1.85138</c:v>
                </c:pt>
                <c:pt idx="9496">
                  <c:v>-0.38856499999999999</c:v>
                </c:pt>
                <c:pt idx="9497">
                  <c:v>0.52788500000000005</c:v>
                </c:pt>
                <c:pt idx="9498">
                  <c:v>-0.22711400000000001</c:v>
                </c:pt>
                <c:pt idx="9499">
                  <c:v>-0.69610899999999998</c:v>
                </c:pt>
                <c:pt idx="9500">
                  <c:v>-0.86868199999999995</c:v>
                </c:pt>
                <c:pt idx="9501">
                  <c:v>-7.2961999999999999E-2</c:v>
                </c:pt>
                <c:pt idx="9502">
                  <c:v>-0.43669200000000002</c:v>
                </c:pt>
                <c:pt idx="9503">
                  <c:v>-1.22478</c:v>
                </c:pt>
                <c:pt idx="9504">
                  <c:v>-0.21663399999999999</c:v>
                </c:pt>
                <c:pt idx="9505">
                  <c:v>-7.2961999999999999E-2</c:v>
                </c:pt>
                <c:pt idx="9506">
                  <c:v>-1.24925</c:v>
                </c:pt>
                <c:pt idx="9507">
                  <c:v>-1.85138</c:v>
                </c:pt>
                <c:pt idx="9508">
                  <c:v>-1.1127</c:v>
                </c:pt>
                <c:pt idx="9509">
                  <c:v>-1.85138</c:v>
                </c:pt>
                <c:pt idx="9510">
                  <c:v>-0.93843900000000002</c:v>
                </c:pt>
                <c:pt idx="9511">
                  <c:v>-5.0528000000000003E-2</c:v>
                </c:pt>
                <c:pt idx="9512">
                  <c:v>-0.79799600000000004</c:v>
                </c:pt>
                <c:pt idx="9513">
                  <c:v>-0.46027899999999999</c:v>
                </c:pt>
                <c:pt idx="9514">
                  <c:v>-1.0763100000000001</c:v>
                </c:pt>
                <c:pt idx="9515">
                  <c:v>-0.35087400000000002</c:v>
                </c:pt>
                <c:pt idx="9516">
                  <c:v>-0.538937</c:v>
                </c:pt>
                <c:pt idx="9517">
                  <c:v>-0.88249599999999995</c:v>
                </c:pt>
                <c:pt idx="9518">
                  <c:v>-1.17788</c:v>
                </c:pt>
                <c:pt idx="9519">
                  <c:v>-0.596499</c:v>
                </c:pt>
                <c:pt idx="9520">
                  <c:v>-0.48424099999999998</c:v>
                </c:pt>
                <c:pt idx="9521">
                  <c:v>-1.0541400000000001</c:v>
                </c:pt>
                <c:pt idx="9522">
                  <c:v>-0.53359500000000004</c:v>
                </c:pt>
                <c:pt idx="9523">
                  <c:v>-0.65155600000000002</c:v>
                </c:pt>
                <c:pt idx="9524">
                  <c:v>0.74731899999999996</c:v>
                </c:pt>
                <c:pt idx="9525">
                  <c:v>-0.540022</c:v>
                </c:pt>
                <c:pt idx="9526">
                  <c:v>-0.79455699999999996</c:v>
                </c:pt>
                <c:pt idx="9527">
                  <c:v>0.237566</c:v>
                </c:pt>
                <c:pt idx="9528">
                  <c:v>0.22194800000000001</c:v>
                </c:pt>
                <c:pt idx="9529">
                  <c:v>0.15162500000000001</c:v>
                </c:pt>
                <c:pt idx="9530">
                  <c:v>0.16033600000000001</c:v>
                </c:pt>
                <c:pt idx="9531">
                  <c:v>0.74731899999999996</c:v>
                </c:pt>
                <c:pt idx="9532">
                  <c:v>-0.12573200000000001</c:v>
                </c:pt>
                <c:pt idx="9533">
                  <c:v>-0.14374899999999999</c:v>
                </c:pt>
                <c:pt idx="9534">
                  <c:v>-0.15781500000000001</c:v>
                </c:pt>
                <c:pt idx="9535">
                  <c:v>0.15051400000000001</c:v>
                </c:pt>
                <c:pt idx="9536">
                  <c:v>-0.14065800000000001</c:v>
                </c:pt>
                <c:pt idx="9537">
                  <c:v>-0.149836</c:v>
                </c:pt>
                <c:pt idx="9538">
                  <c:v>-0.16497999999999999</c:v>
                </c:pt>
                <c:pt idx="9539">
                  <c:v>-0.45525300000000002</c:v>
                </c:pt>
                <c:pt idx="9540">
                  <c:v>-2.5787000000000001E-2</c:v>
                </c:pt>
                <c:pt idx="9541">
                  <c:v>0.237566</c:v>
                </c:pt>
                <c:pt idx="9542">
                  <c:v>-0.30807699999999999</c:v>
                </c:pt>
                <c:pt idx="9543">
                  <c:v>-0.74093299999999995</c:v>
                </c:pt>
                <c:pt idx="9544">
                  <c:v>-0.73333999999999999</c:v>
                </c:pt>
                <c:pt idx="9545">
                  <c:v>0.56255100000000002</c:v>
                </c:pt>
                <c:pt idx="9546">
                  <c:v>-0.43169099999999999</c:v>
                </c:pt>
                <c:pt idx="9547">
                  <c:v>0.56277299999999997</c:v>
                </c:pt>
                <c:pt idx="9548">
                  <c:v>0.41794700000000001</c:v>
                </c:pt>
                <c:pt idx="9549">
                  <c:v>-4.8690999999999998E-2</c:v>
                </c:pt>
                <c:pt idx="9550">
                  <c:v>-0.41956500000000002</c:v>
                </c:pt>
                <c:pt idx="9551">
                  <c:v>0.94006400000000001</c:v>
                </c:pt>
                <c:pt idx="9552">
                  <c:v>0.34173799999999999</c:v>
                </c:pt>
                <c:pt idx="9553">
                  <c:v>0.642258</c:v>
                </c:pt>
                <c:pt idx="9554">
                  <c:v>-0.66519499999999998</c:v>
                </c:pt>
                <c:pt idx="9555">
                  <c:v>3.748E-3</c:v>
                </c:pt>
                <c:pt idx="9556">
                  <c:v>0.25608700000000001</c:v>
                </c:pt>
                <c:pt idx="9557">
                  <c:v>0.22673199999999999</c:v>
                </c:pt>
                <c:pt idx="9558">
                  <c:v>-0.66519499999999998</c:v>
                </c:pt>
                <c:pt idx="9559">
                  <c:v>0.205653</c:v>
                </c:pt>
                <c:pt idx="9560">
                  <c:v>-0.10267800000000001</c:v>
                </c:pt>
                <c:pt idx="9561">
                  <c:v>0.25324999999999998</c:v>
                </c:pt>
                <c:pt idx="9562">
                  <c:v>-0.11332</c:v>
                </c:pt>
                <c:pt idx="9563">
                  <c:v>-0.67740400000000001</c:v>
                </c:pt>
                <c:pt idx="9564">
                  <c:v>0.253002</c:v>
                </c:pt>
                <c:pt idx="9565">
                  <c:v>-0.66519499999999998</c:v>
                </c:pt>
                <c:pt idx="9566">
                  <c:v>0.36116500000000001</c:v>
                </c:pt>
                <c:pt idx="9567">
                  <c:v>0.60291399999999995</c:v>
                </c:pt>
                <c:pt idx="9568">
                  <c:v>-0.19214600000000001</c:v>
                </c:pt>
                <c:pt idx="9569">
                  <c:v>0.26729799999999998</c:v>
                </c:pt>
                <c:pt idx="9570">
                  <c:v>-0.67740400000000001</c:v>
                </c:pt>
                <c:pt idx="9571">
                  <c:v>0.26444200000000001</c:v>
                </c:pt>
                <c:pt idx="9572">
                  <c:v>0.74299899999999997</c:v>
                </c:pt>
                <c:pt idx="9573">
                  <c:v>1.0792999999999999</c:v>
                </c:pt>
                <c:pt idx="9574">
                  <c:v>0.65724199999999999</c:v>
                </c:pt>
                <c:pt idx="9575">
                  <c:v>0.22673199999999999</c:v>
                </c:pt>
                <c:pt idx="9576">
                  <c:v>0.26444200000000001</c:v>
                </c:pt>
                <c:pt idx="9577">
                  <c:v>-1.66144</c:v>
                </c:pt>
                <c:pt idx="9578">
                  <c:v>0.53409899999999999</c:v>
                </c:pt>
                <c:pt idx="9579">
                  <c:v>-1.18879</c:v>
                </c:pt>
                <c:pt idx="9580">
                  <c:v>-0.21932599999999999</c:v>
                </c:pt>
                <c:pt idx="9581">
                  <c:v>-0.17500199999999999</c:v>
                </c:pt>
                <c:pt idx="9582">
                  <c:v>-1.4131199999999999</c:v>
                </c:pt>
                <c:pt idx="9583">
                  <c:v>-1.0707100000000001</c:v>
                </c:pt>
                <c:pt idx="9584">
                  <c:v>0.58624600000000004</c:v>
                </c:pt>
                <c:pt idx="9585">
                  <c:v>-0.76709099999999997</c:v>
                </c:pt>
                <c:pt idx="9586">
                  <c:v>0.32652900000000001</c:v>
                </c:pt>
                <c:pt idx="9587">
                  <c:v>0.77998500000000004</c:v>
                </c:pt>
                <c:pt idx="9588">
                  <c:v>-0.21798799999999999</c:v>
                </c:pt>
                <c:pt idx="9589">
                  <c:v>-1.54559</c:v>
                </c:pt>
                <c:pt idx="9590">
                  <c:v>-0.27477400000000002</c:v>
                </c:pt>
                <c:pt idx="9591">
                  <c:v>-0.49052600000000002</c:v>
                </c:pt>
                <c:pt idx="9592">
                  <c:v>-1.66144</c:v>
                </c:pt>
                <c:pt idx="9593">
                  <c:v>0.93525599999999998</c:v>
                </c:pt>
                <c:pt idx="9594">
                  <c:v>1.0150000000000001E-3</c:v>
                </c:pt>
                <c:pt idx="9595">
                  <c:v>-1.2080900000000001</c:v>
                </c:pt>
                <c:pt idx="9596">
                  <c:v>-1.54559</c:v>
                </c:pt>
                <c:pt idx="9597">
                  <c:v>-0.52892899999999998</c:v>
                </c:pt>
                <c:pt idx="9598">
                  <c:v>-0.49052600000000002</c:v>
                </c:pt>
                <c:pt idx="9599">
                  <c:v>-1.01776</c:v>
                </c:pt>
                <c:pt idx="9600">
                  <c:v>-0.83629600000000004</c:v>
                </c:pt>
                <c:pt idx="9601">
                  <c:v>0.33893099999999998</c:v>
                </c:pt>
                <c:pt idx="9602">
                  <c:v>0.35747800000000002</c:v>
                </c:pt>
                <c:pt idx="9603">
                  <c:v>0.17849200000000001</c:v>
                </c:pt>
                <c:pt idx="9604">
                  <c:v>0.19072600000000001</c:v>
                </c:pt>
                <c:pt idx="9605">
                  <c:v>-6.7998000000000003E-2</c:v>
                </c:pt>
                <c:pt idx="9606">
                  <c:v>0.42136899999999999</c:v>
                </c:pt>
                <c:pt idx="9607">
                  <c:v>0.44334600000000002</c:v>
                </c:pt>
                <c:pt idx="9608">
                  <c:v>0.26040400000000002</c:v>
                </c:pt>
                <c:pt idx="9609">
                  <c:v>0.55067500000000003</c:v>
                </c:pt>
                <c:pt idx="9610">
                  <c:v>-0.67950600000000005</c:v>
                </c:pt>
                <c:pt idx="9611">
                  <c:v>-6.7998000000000003E-2</c:v>
                </c:pt>
                <c:pt idx="9612">
                  <c:v>0.26040400000000002</c:v>
                </c:pt>
                <c:pt idx="9613">
                  <c:v>0.34471299999999999</c:v>
                </c:pt>
                <c:pt idx="9614">
                  <c:v>0.17849200000000001</c:v>
                </c:pt>
                <c:pt idx="9615">
                  <c:v>0.12751000000000001</c:v>
                </c:pt>
                <c:pt idx="9616">
                  <c:v>0.76921399999999995</c:v>
                </c:pt>
                <c:pt idx="9617">
                  <c:v>0.17849200000000001</c:v>
                </c:pt>
                <c:pt idx="9618">
                  <c:v>0.36918099999999998</c:v>
                </c:pt>
                <c:pt idx="9619">
                  <c:v>0.12751000000000001</c:v>
                </c:pt>
                <c:pt idx="9620">
                  <c:v>0.202489</c:v>
                </c:pt>
                <c:pt idx="9621">
                  <c:v>0.25035499999999999</c:v>
                </c:pt>
                <c:pt idx="9622">
                  <c:v>0.208366</c:v>
                </c:pt>
                <c:pt idx="9623">
                  <c:v>-0.76200299999999999</c:v>
                </c:pt>
                <c:pt idx="9624">
                  <c:v>0.61375199999999996</c:v>
                </c:pt>
                <c:pt idx="9625">
                  <c:v>0.75814000000000004</c:v>
                </c:pt>
                <c:pt idx="9626">
                  <c:v>-2.7713999999999999E-2</c:v>
                </c:pt>
                <c:pt idx="9627">
                  <c:v>0.60179199999999999</c:v>
                </c:pt>
                <c:pt idx="9628">
                  <c:v>0.22789799999999999</c:v>
                </c:pt>
                <c:pt idx="9629">
                  <c:v>-7.3643E-2</c:v>
                </c:pt>
                <c:pt idx="9630">
                  <c:v>-0.72667599999999999</c:v>
                </c:pt>
                <c:pt idx="9631">
                  <c:v>0.34247899999999998</c:v>
                </c:pt>
                <c:pt idx="9632">
                  <c:v>0.147368</c:v>
                </c:pt>
                <c:pt idx="9633">
                  <c:v>-2.7713999999999999E-2</c:v>
                </c:pt>
                <c:pt idx="9634">
                  <c:v>0.58657400000000004</c:v>
                </c:pt>
                <c:pt idx="9635">
                  <c:v>1.3938699999999999</c:v>
                </c:pt>
                <c:pt idx="9636">
                  <c:v>0.687809</c:v>
                </c:pt>
                <c:pt idx="9637">
                  <c:v>0.77255200000000002</c:v>
                </c:pt>
                <c:pt idx="9638">
                  <c:v>1.5389999999999999</c:v>
                </c:pt>
                <c:pt idx="9639">
                  <c:v>1.4434400000000001</c:v>
                </c:pt>
                <c:pt idx="9640">
                  <c:v>0.77255200000000002</c:v>
                </c:pt>
                <c:pt idx="9641">
                  <c:v>0.77255200000000002</c:v>
                </c:pt>
                <c:pt idx="9642">
                  <c:v>1.5389999999999999</c:v>
                </c:pt>
                <c:pt idx="9643">
                  <c:v>1.2200299999999999</c:v>
                </c:pt>
                <c:pt idx="9644">
                  <c:v>1.5527</c:v>
                </c:pt>
                <c:pt idx="9645">
                  <c:v>1.7355799999999999</c:v>
                </c:pt>
                <c:pt idx="9646">
                  <c:v>0.562307</c:v>
                </c:pt>
                <c:pt idx="9647">
                  <c:v>1.8217000000000001</c:v>
                </c:pt>
                <c:pt idx="9648">
                  <c:v>0.72150400000000003</c:v>
                </c:pt>
                <c:pt idx="9649">
                  <c:v>1.27545</c:v>
                </c:pt>
                <c:pt idx="9650">
                  <c:v>0.409881</c:v>
                </c:pt>
                <c:pt idx="9651">
                  <c:v>1.5024500000000001</c:v>
                </c:pt>
                <c:pt idx="9652">
                  <c:v>1.13151</c:v>
                </c:pt>
                <c:pt idx="9653">
                  <c:v>0.91988899999999996</c:v>
                </c:pt>
                <c:pt idx="9654">
                  <c:v>1.23058</c:v>
                </c:pt>
                <c:pt idx="9655">
                  <c:v>1.1195900000000001</c:v>
                </c:pt>
                <c:pt idx="9656">
                  <c:v>1.1102700000000001</c:v>
                </c:pt>
                <c:pt idx="9657">
                  <c:v>0.95157199999999997</c:v>
                </c:pt>
                <c:pt idx="9658">
                  <c:v>1.47157</c:v>
                </c:pt>
                <c:pt idx="9659">
                  <c:v>1.15984</c:v>
                </c:pt>
                <c:pt idx="9660">
                  <c:v>1.3371299999999999</c:v>
                </c:pt>
                <c:pt idx="9661">
                  <c:v>1.1102700000000001</c:v>
                </c:pt>
                <c:pt idx="9662">
                  <c:v>0.73810500000000001</c:v>
                </c:pt>
                <c:pt idx="9663">
                  <c:v>0.76083999999999996</c:v>
                </c:pt>
                <c:pt idx="9664">
                  <c:v>-3.9878999999999998E-2</c:v>
                </c:pt>
                <c:pt idx="9665">
                  <c:v>0.543852</c:v>
                </c:pt>
                <c:pt idx="9666">
                  <c:v>0.27779500000000001</c:v>
                </c:pt>
                <c:pt idx="9667">
                  <c:v>-0.294097</c:v>
                </c:pt>
                <c:pt idx="9668">
                  <c:v>-0.49182999999999999</c:v>
                </c:pt>
                <c:pt idx="9669">
                  <c:v>-0.81137099999999995</c:v>
                </c:pt>
                <c:pt idx="9670">
                  <c:v>-3.4400000000000001E-4</c:v>
                </c:pt>
                <c:pt idx="9671">
                  <c:v>-0.250774</c:v>
                </c:pt>
                <c:pt idx="9672">
                  <c:v>-0.77061500000000005</c:v>
                </c:pt>
                <c:pt idx="9673">
                  <c:v>0.52992799999999995</c:v>
                </c:pt>
                <c:pt idx="9674">
                  <c:v>6.4734E-2</c:v>
                </c:pt>
                <c:pt idx="9675">
                  <c:v>0.158334</c:v>
                </c:pt>
                <c:pt idx="9676">
                  <c:v>-1.0446500000000001</c:v>
                </c:pt>
                <c:pt idx="9677">
                  <c:v>-0.39018199999999997</c:v>
                </c:pt>
                <c:pt idx="9678">
                  <c:v>0.24854100000000001</c:v>
                </c:pt>
                <c:pt idx="9679">
                  <c:v>5.9075999999999997E-2</c:v>
                </c:pt>
                <c:pt idx="9680">
                  <c:v>-0.29858499999999999</c:v>
                </c:pt>
                <c:pt idx="9681">
                  <c:v>-0.38412400000000002</c:v>
                </c:pt>
                <c:pt idx="9682">
                  <c:v>-0.55814200000000003</c:v>
                </c:pt>
                <c:pt idx="9683">
                  <c:v>0.57303599999999999</c:v>
                </c:pt>
                <c:pt idx="9684">
                  <c:v>4.2605999999999998E-2</c:v>
                </c:pt>
                <c:pt idx="9685">
                  <c:v>0.207786</c:v>
                </c:pt>
                <c:pt idx="9686">
                  <c:v>0.53670399999999996</c:v>
                </c:pt>
                <c:pt idx="9687">
                  <c:v>4.2605999999999998E-2</c:v>
                </c:pt>
                <c:pt idx="9688">
                  <c:v>-0.250079</c:v>
                </c:pt>
                <c:pt idx="9689">
                  <c:v>0.283748</c:v>
                </c:pt>
                <c:pt idx="9690">
                  <c:v>3.0358E-2</c:v>
                </c:pt>
                <c:pt idx="9691">
                  <c:v>-0.11633</c:v>
                </c:pt>
                <c:pt idx="9692">
                  <c:v>-0.158469</c:v>
                </c:pt>
                <c:pt idx="9693">
                  <c:v>-7.9136999999999999E-2</c:v>
                </c:pt>
                <c:pt idx="9694">
                  <c:v>-0.141123</c:v>
                </c:pt>
                <c:pt idx="9695">
                  <c:v>-0.18324799999999999</c:v>
                </c:pt>
                <c:pt idx="9696">
                  <c:v>-0.65619499999999997</c:v>
                </c:pt>
                <c:pt idx="9697">
                  <c:v>-0.269729</c:v>
                </c:pt>
                <c:pt idx="9698">
                  <c:v>0.283748</c:v>
                </c:pt>
                <c:pt idx="9699">
                  <c:v>0.73559200000000002</c:v>
                </c:pt>
                <c:pt idx="9700">
                  <c:v>-0.18964400000000001</c:v>
                </c:pt>
                <c:pt idx="9701">
                  <c:v>0.36385099999999998</c:v>
                </c:pt>
                <c:pt idx="9702">
                  <c:v>7.2177000000000005E-2</c:v>
                </c:pt>
                <c:pt idx="9703">
                  <c:v>-0.55545500000000003</c:v>
                </c:pt>
                <c:pt idx="9704">
                  <c:v>-0.51978899999999995</c:v>
                </c:pt>
                <c:pt idx="9705">
                  <c:v>-0.83541500000000002</c:v>
                </c:pt>
                <c:pt idx="9706">
                  <c:v>-6.1560999999999998E-2</c:v>
                </c:pt>
                <c:pt idx="9707">
                  <c:v>0.20068900000000001</c:v>
                </c:pt>
                <c:pt idx="9708">
                  <c:v>-0.51978899999999995</c:v>
                </c:pt>
                <c:pt idx="9709">
                  <c:v>-0.480408</c:v>
                </c:pt>
                <c:pt idx="9710">
                  <c:v>0.14422099999999999</c:v>
                </c:pt>
                <c:pt idx="9711">
                  <c:v>4.9799999999999996E-4</c:v>
                </c:pt>
                <c:pt idx="9712">
                  <c:v>-0.36050599999999999</c:v>
                </c:pt>
                <c:pt idx="9713">
                  <c:v>0.27403300000000003</c:v>
                </c:pt>
                <c:pt idx="9714">
                  <c:v>-0.480408</c:v>
                </c:pt>
                <c:pt idx="9715">
                  <c:v>0.25727100000000003</c:v>
                </c:pt>
                <c:pt idx="9716">
                  <c:v>0.25727100000000003</c:v>
                </c:pt>
                <c:pt idx="9717">
                  <c:v>0.19064200000000001</c:v>
                </c:pt>
                <c:pt idx="9718">
                  <c:v>5.2470000000000003E-2</c:v>
                </c:pt>
                <c:pt idx="9719">
                  <c:v>-0.12045</c:v>
                </c:pt>
                <c:pt idx="9720">
                  <c:v>5.2470000000000003E-2</c:v>
                </c:pt>
                <c:pt idx="9721">
                  <c:v>0.84394999999999998</c:v>
                </c:pt>
                <c:pt idx="9722">
                  <c:v>8.7539000000000006E-2</c:v>
                </c:pt>
                <c:pt idx="9723">
                  <c:v>-0.32190800000000003</c:v>
                </c:pt>
                <c:pt idx="9724">
                  <c:v>8.7539000000000006E-2</c:v>
                </c:pt>
                <c:pt idx="9725">
                  <c:v>-0.71874300000000002</c:v>
                </c:pt>
                <c:pt idx="9726">
                  <c:v>-1.04694</c:v>
                </c:pt>
                <c:pt idx="9727">
                  <c:v>3.4485000000000002E-2</c:v>
                </c:pt>
                <c:pt idx="9728">
                  <c:v>-0.71987800000000002</c:v>
                </c:pt>
                <c:pt idx="9729">
                  <c:v>0.40591699999999997</c:v>
                </c:pt>
                <c:pt idx="9730">
                  <c:v>6.7521999999999999E-2</c:v>
                </c:pt>
                <c:pt idx="9731">
                  <c:v>-0.684257</c:v>
                </c:pt>
                <c:pt idx="9732">
                  <c:v>-0.27092300000000002</c:v>
                </c:pt>
                <c:pt idx="9733">
                  <c:v>-0.96405300000000005</c:v>
                </c:pt>
                <c:pt idx="9734">
                  <c:v>-0.99744299999999997</c:v>
                </c:pt>
                <c:pt idx="9735">
                  <c:v>0.59317500000000001</c:v>
                </c:pt>
                <c:pt idx="9736">
                  <c:v>-0.51048199999999999</c:v>
                </c:pt>
                <c:pt idx="9737">
                  <c:v>-3.1046000000000001E-2</c:v>
                </c:pt>
                <c:pt idx="9738">
                  <c:v>-3.1046000000000001E-2</c:v>
                </c:pt>
                <c:pt idx="9739">
                  <c:v>-0.35910700000000001</c:v>
                </c:pt>
                <c:pt idx="9740">
                  <c:v>-0.40545300000000001</c:v>
                </c:pt>
                <c:pt idx="9741">
                  <c:v>0.70104999999999995</c:v>
                </c:pt>
                <c:pt idx="9742">
                  <c:v>-7.1306999999999995E-2</c:v>
                </c:pt>
                <c:pt idx="9743">
                  <c:v>-0.59876300000000005</c:v>
                </c:pt>
                <c:pt idx="9744">
                  <c:v>-0.49615300000000001</c:v>
                </c:pt>
                <c:pt idx="9745">
                  <c:v>-0.162471</c:v>
                </c:pt>
                <c:pt idx="9746">
                  <c:v>-1.1024</c:v>
                </c:pt>
                <c:pt idx="9747">
                  <c:v>-0.40620600000000001</c:v>
                </c:pt>
                <c:pt idx="9748">
                  <c:v>-0.36917299999999997</c:v>
                </c:pt>
                <c:pt idx="9749">
                  <c:v>-0.57704800000000001</c:v>
                </c:pt>
                <c:pt idx="9750">
                  <c:v>-0.79180399999999995</c:v>
                </c:pt>
                <c:pt idx="9751">
                  <c:v>-0.99997400000000003</c:v>
                </c:pt>
                <c:pt idx="9752">
                  <c:v>-1.8566100000000001</c:v>
                </c:pt>
                <c:pt idx="9753">
                  <c:v>-1.6066199999999999</c:v>
                </c:pt>
                <c:pt idx="9754">
                  <c:v>-0.40462599999999999</c:v>
                </c:pt>
                <c:pt idx="9755">
                  <c:v>-0.20063700000000001</c:v>
                </c:pt>
                <c:pt idx="9756">
                  <c:v>-1.23363</c:v>
                </c:pt>
                <c:pt idx="9757">
                  <c:v>-0.47104400000000002</c:v>
                </c:pt>
                <c:pt idx="9758">
                  <c:v>-0.38536300000000001</c:v>
                </c:pt>
                <c:pt idx="9759">
                  <c:v>-0.119296</c:v>
                </c:pt>
                <c:pt idx="9760">
                  <c:v>-1.07321</c:v>
                </c:pt>
                <c:pt idx="9761">
                  <c:v>-0.932091</c:v>
                </c:pt>
                <c:pt idx="9762">
                  <c:v>-0.31128600000000001</c:v>
                </c:pt>
                <c:pt idx="9763">
                  <c:v>-0.135488</c:v>
                </c:pt>
                <c:pt idx="9764">
                  <c:v>-1.2887999999999999</c:v>
                </c:pt>
                <c:pt idx="9765">
                  <c:v>-0.26121499999999997</c:v>
                </c:pt>
                <c:pt idx="9766">
                  <c:v>-7.5209999999999999E-3</c:v>
                </c:pt>
                <c:pt idx="9767">
                  <c:v>-1.5713999999999999</c:v>
                </c:pt>
                <c:pt idx="9768">
                  <c:v>-0.37024299999999999</c:v>
                </c:pt>
                <c:pt idx="9769">
                  <c:v>-0.95541799999999999</c:v>
                </c:pt>
                <c:pt idx="9770">
                  <c:v>-0.99997400000000003</c:v>
                </c:pt>
                <c:pt idx="9771">
                  <c:v>-0.80445999999999995</c:v>
                </c:pt>
                <c:pt idx="9772">
                  <c:v>-1.44278</c:v>
                </c:pt>
                <c:pt idx="9773">
                  <c:v>-0.37024299999999999</c:v>
                </c:pt>
                <c:pt idx="9774">
                  <c:v>-1.1351100000000001</c:v>
                </c:pt>
                <c:pt idx="9775">
                  <c:v>-9.1309000000000001E-2</c:v>
                </c:pt>
                <c:pt idx="9776">
                  <c:v>-0.37024299999999999</c:v>
                </c:pt>
                <c:pt idx="9777">
                  <c:v>-1.23363</c:v>
                </c:pt>
                <c:pt idx="9778">
                  <c:v>1.072E-3</c:v>
                </c:pt>
                <c:pt idx="9779">
                  <c:v>-0.24840499999999999</c:v>
                </c:pt>
                <c:pt idx="9780">
                  <c:v>0.316384</c:v>
                </c:pt>
                <c:pt idx="9781">
                  <c:v>-0.56384199999999995</c:v>
                </c:pt>
                <c:pt idx="9782">
                  <c:v>-0.29043799999999997</c:v>
                </c:pt>
                <c:pt idx="9783">
                  <c:v>-0.64865200000000001</c:v>
                </c:pt>
                <c:pt idx="9784">
                  <c:v>-1.30389</c:v>
                </c:pt>
                <c:pt idx="9785">
                  <c:v>-0.83367999999999998</c:v>
                </c:pt>
                <c:pt idx="9786">
                  <c:v>7.6359999999999997E-2</c:v>
                </c:pt>
                <c:pt idx="9787">
                  <c:v>1.072E-3</c:v>
                </c:pt>
                <c:pt idx="9788">
                  <c:v>-0.44553100000000001</c:v>
                </c:pt>
                <c:pt idx="9789">
                  <c:v>-0.24840499999999999</c:v>
                </c:pt>
                <c:pt idx="9790">
                  <c:v>-0.64865200000000001</c:v>
                </c:pt>
                <c:pt idx="9791">
                  <c:v>-0.37897900000000001</c:v>
                </c:pt>
                <c:pt idx="9792">
                  <c:v>-0.126331</c:v>
                </c:pt>
                <c:pt idx="9793">
                  <c:v>-0.37897900000000001</c:v>
                </c:pt>
                <c:pt idx="9794">
                  <c:v>-1.4017599999999999</c:v>
                </c:pt>
                <c:pt idx="9795">
                  <c:v>-0.86285900000000004</c:v>
                </c:pt>
                <c:pt idx="9796">
                  <c:v>-0.86285900000000004</c:v>
                </c:pt>
                <c:pt idx="9797">
                  <c:v>-0.89481999999999995</c:v>
                </c:pt>
                <c:pt idx="9798">
                  <c:v>-2.4645899999999998</c:v>
                </c:pt>
                <c:pt idx="9799">
                  <c:v>-1.1551499999999999</c:v>
                </c:pt>
                <c:pt idx="9800">
                  <c:v>-0.97903399999999996</c:v>
                </c:pt>
                <c:pt idx="9801">
                  <c:v>-0.54208999999999996</c:v>
                </c:pt>
                <c:pt idx="9802">
                  <c:v>-2.12222</c:v>
                </c:pt>
                <c:pt idx="9803">
                  <c:v>-0.70118400000000003</c:v>
                </c:pt>
                <c:pt idx="9804">
                  <c:v>-0.51729999999999998</c:v>
                </c:pt>
                <c:pt idx="9805">
                  <c:v>-0.86280800000000002</c:v>
                </c:pt>
                <c:pt idx="9806">
                  <c:v>-0.41853299999999999</c:v>
                </c:pt>
                <c:pt idx="9807">
                  <c:v>-0.74937299999999996</c:v>
                </c:pt>
                <c:pt idx="9808">
                  <c:v>-0.64619899999999997</c:v>
                </c:pt>
                <c:pt idx="9809">
                  <c:v>-2.2117999999999999E-2</c:v>
                </c:pt>
                <c:pt idx="9810">
                  <c:v>-0.100477</c:v>
                </c:pt>
                <c:pt idx="9811">
                  <c:v>0.32533899999999999</c:v>
                </c:pt>
                <c:pt idx="9812">
                  <c:v>-1.0225200000000001</c:v>
                </c:pt>
                <c:pt idx="9813">
                  <c:v>-1.0062199999999999</c:v>
                </c:pt>
                <c:pt idx="9814">
                  <c:v>-1.46079</c:v>
                </c:pt>
                <c:pt idx="9815">
                  <c:v>-1.46079</c:v>
                </c:pt>
                <c:pt idx="9816">
                  <c:v>-0.373444</c:v>
                </c:pt>
                <c:pt idx="9817">
                  <c:v>-0.92528200000000005</c:v>
                </c:pt>
                <c:pt idx="9818">
                  <c:v>0.65015100000000003</c:v>
                </c:pt>
                <c:pt idx="9819">
                  <c:v>-1.46079</c:v>
                </c:pt>
                <c:pt idx="9820">
                  <c:v>-0.79430500000000004</c:v>
                </c:pt>
                <c:pt idx="9821">
                  <c:v>-0.35733799999999999</c:v>
                </c:pt>
                <c:pt idx="9822">
                  <c:v>-0.74826000000000004</c:v>
                </c:pt>
                <c:pt idx="9823">
                  <c:v>0.89407400000000004</c:v>
                </c:pt>
                <c:pt idx="9824">
                  <c:v>-0.40654299999999999</c:v>
                </c:pt>
                <c:pt idx="9825">
                  <c:v>-0.373444</c:v>
                </c:pt>
                <c:pt idx="9826">
                  <c:v>-0.53794799999999998</c:v>
                </c:pt>
                <c:pt idx="9827">
                  <c:v>0.224214</c:v>
                </c:pt>
                <c:pt idx="9828">
                  <c:v>-0.46511799999999998</c:v>
                </c:pt>
                <c:pt idx="9829">
                  <c:v>-0.12786400000000001</c:v>
                </c:pt>
                <c:pt idx="9830">
                  <c:v>0.26680500000000001</c:v>
                </c:pt>
                <c:pt idx="9831">
                  <c:v>-0.22147</c:v>
                </c:pt>
                <c:pt idx="9832">
                  <c:v>0.58643999999999996</c:v>
                </c:pt>
                <c:pt idx="9833">
                  <c:v>-0.46511799999999998</c:v>
                </c:pt>
                <c:pt idx="9834">
                  <c:v>0.20721700000000001</c:v>
                </c:pt>
                <c:pt idx="9835">
                  <c:v>-1.10999</c:v>
                </c:pt>
                <c:pt idx="9836">
                  <c:v>-0.42625200000000002</c:v>
                </c:pt>
                <c:pt idx="9837">
                  <c:v>-0.22147</c:v>
                </c:pt>
                <c:pt idx="9838">
                  <c:v>5.5502999999999997E-2</c:v>
                </c:pt>
                <c:pt idx="9839">
                  <c:v>-1.3764099999999999</c:v>
                </c:pt>
                <c:pt idx="9840">
                  <c:v>-1.31264</c:v>
                </c:pt>
                <c:pt idx="9841">
                  <c:v>-0.52402899999999997</c:v>
                </c:pt>
                <c:pt idx="9842">
                  <c:v>-0.12786400000000001</c:v>
                </c:pt>
                <c:pt idx="9843">
                  <c:v>-0.96228499999999995</c:v>
                </c:pt>
                <c:pt idx="9844">
                  <c:v>0.58643999999999996</c:v>
                </c:pt>
                <c:pt idx="9845">
                  <c:v>-0.42625200000000002</c:v>
                </c:pt>
                <c:pt idx="9846">
                  <c:v>-0.559392</c:v>
                </c:pt>
                <c:pt idx="9847">
                  <c:v>-0.30241499999999999</c:v>
                </c:pt>
                <c:pt idx="9848">
                  <c:v>5.2671000000000003E-2</c:v>
                </c:pt>
                <c:pt idx="9849">
                  <c:v>-0.41214099999999998</c:v>
                </c:pt>
                <c:pt idx="9850">
                  <c:v>-0.84259600000000001</c:v>
                </c:pt>
                <c:pt idx="9851">
                  <c:v>-0.64247699999999996</c:v>
                </c:pt>
                <c:pt idx="9852">
                  <c:v>-0.689276</c:v>
                </c:pt>
                <c:pt idx="9853">
                  <c:v>-1.0355099999999999</c:v>
                </c:pt>
                <c:pt idx="9854">
                  <c:v>-0.89354699999999998</c:v>
                </c:pt>
                <c:pt idx="9855">
                  <c:v>-1.2717099999999999</c:v>
                </c:pt>
                <c:pt idx="9856">
                  <c:v>-0.77534700000000001</c:v>
                </c:pt>
                <c:pt idx="9857">
                  <c:v>-0.66857699999999998</c:v>
                </c:pt>
                <c:pt idx="9858">
                  <c:v>-0.64475899999999997</c:v>
                </c:pt>
                <c:pt idx="9859">
                  <c:v>-0.46811999999999998</c:v>
                </c:pt>
                <c:pt idx="9860">
                  <c:v>-1.83961</c:v>
                </c:pt>
                <c:pt idx="9861">
                  <c:v>-1.0174099999999999</c:v>
                </c:pt>
                <c:pt idx="9862">
                  <c:v>-0.66857699999999998</c:v>
                </c:pt>
                <c:pt idx="9863">
                  <c:v>-0.61819199999999996</c:v>
                </c:pt>
                <c:pt idx="9864">
                  <c:v>-1.2130700000000001</c:v>
                </c:pt>
                <c:pt idx="9865">
                  <c:v>-0.90221799999999996</c:v>
                </c:pt>
                <c:pt idx="9866">
                  <c:v>-1.13687</c:v>
                </c:pt>
                <c:pt idx="9867">
                  <c:v>-1.54101</c:v>
                </c:pt>
                <c:pt idx="9868">
                  <c:v>-7.5576000000000004E-2</c:v>
                </c:pt>
                <c:pt idx="9869">
                  <c:v>-0.90221799999999996</c:v>
                </c:pt>
                <c:pt idx="9870">
                  <c:v>-0.61583399999999999</c:v>
                </c:pt>
                <c:pt idx="9871">
                  <c:v>-0.36765300000000001</c:v>
                </c:pt>
                <c:pt idx="9872">
                  <c:v>-1.13687</c:v>
                </c:pt>
                <c:pt idx="9873">
                  <c:v>-1.5229699999999999</c:v>
                </c:pt>
                <c:pt idx="9874">
                  <c:v>-0.54713800000000001</c:v>
                </c:pt>
                <c:pt idx="9875">
                  <c:v>-0.81516599999999995</c:v>
                </c:pt>
                <c:pt idx="9876">
                  <c:v>-1.30159</c:v>
                </c:pt>
                <c:pt idx="9877">
                  <c:v>-0.90221799999999996</c:v>
                </c:pt>
                <c:pt idx="9878">
                  <c:v>-0.82496400000000003</c:v>
                </c:pt>
                <c:pt idx="9879">
                  <c:v>-1.1008199999999999</c:v>
                </c:pt>
                <c:pt idx="9880">
                  <c:v>-0.47481299999999999</c:v>
                </c:pt>
                <c:pt idx="9881">
                  <c:v>-1.29877</c:v>
                </c:pt>
                <c:pt idx="9882">
                  <c:v>-1.0552900000000001</c:v>
                </c:pt>
                <c:pt idx="9883">
                  <c:v>0.98091799999999996</c:v>
                </c:pt>
                <c:pt idx="9884">
                  <c:v>-0.99651800000000001</c:v>
                </c:pt>
                <c:pt idx="9885">
                  <c:v>-0.73194000000000004</c:v>
                </c:pt>
                <c:pt idx="9886">
                  <c:v>-0.46996100000000002</c:v>
                </c:pt>
                <c:pt idx="9887">
                  <c:v>-0.95829799999999998</c:v>
                </c:pt>
                <c:pt idx="9888">
                  <c:v>-2.1525500000000002</c:v>
                </c:pt>
                <c:pt idx="9889">
                  <c:v>-0.47190700000000002</c:v>
                </c:pt>
                <c:pt idx="9890">
                  <c:v>-1.46085</c:v>
                </c:pt>
                <c:pt idx="9891">
                  <c:v>-0.94400700000000004</c:v>
                </c:pt>
                <c:pt idx="9892">
                  <c:v>-1.1204700000000001</c:v>
                </c:pt>
                <c:pt idx="9893">
                  <c:v>-0.47481299999999999</c:v>
                </c:pt>
                <c:pt idx="9894">
                  <c:v>-0.94400700000000004</c:v>
                </c:pt>
                <c:pt idx="9895">
                  <c:v>-0.80540900000000004</c:v>
                </c:pt>
                <c:pt idx="9896">
                  <c:v>-1.1204700000000001</c:v>
                </c:pt>
                <c:pt idx="9897">
                  <c:v>-1.391</c:v>
                </c:pt>
                <c:pt idx="9898">
                  <c:v>0.74001899999999998</c:v>
                </c:pt>
                <c:pt idx="9899">
                  <c:v>-0.95829799999999998</c:v>
                </c:pt>
                <c:pt idx="9900">
                  <c:v>-1.18767</c:v>
                </c:pt>
                <c:pt idx="9901">
                  <c:v>0.53871599999999997</c:v>
                </c:pt>
                <c:pt idx="9902">
                  <c:v>-1.98685</c:v>
                </c:pt>
                <c:pt idx="9903">
                  <c:v>0.91118500000000002</c:v>
                </c:pt>
                <c:pt idx="9904">
                  <c:v>-0.422483</c:v>
                </c:pt>
                <c:pt idx="9905">
                  <c:v>-1.14663</c:v>
                </c:pt>
                <c:pt idx="9906">
                  <c:v>-1.77949</c:v>
                </c:pt>
                <c:pt idx="9907">
                  <c:v>-0.73194000000000004</c:v>
                </c:pt>
                <c:pt idx="9908">
                  <c:v>-1.391</c:v>
                </c:pt>
                <c:pt idx="9909">
                  <c:v>-1.3900399999999999</c:v>
                </c:pt>
                <c:pt idx="9910">
                  <c:v>-1.1591499999999999</c:v>
                </c:pt>
                <c:pt idx="9911">
                  <c:v>-0.203488</c:v>
                </c:pt>
                <c:pt idx="9912">
                  <c:v>0.72905299999999995</c:v>
                </c:pt>
                <c:pt idx="9913">
                  <c:v>-0.262378</c:v>
                </c:pt>
                <c:pt idx="9914">
                  <c:v>-0.68488599999999999</c:v>
                </c:pt>
                <c:pt idx="9915">
                  <c:v>0.45452399999999998</c:v>
                </c:pt>
                <c:pt idx="9916">
                  <c:v>0.12815699999999999</c:v>
                </c:pt>
                <c:pt idx="9917">
                  <c:v>0.14299100000000001</c:v>
                </c:pt>
                <c:pt idx="9918">
                  <c:v>0.33367799999999997</c:v>
                </c:pt>
                <c:pt idx="9919">
                  <c:v>-0.203488</c:v>
                </c:pt>
                <c:pt idx="9920">
                  <c:v>0.17036999999999999</c:v>
                </c:pt>
                <c:pt idx="9921">
                  <c:v>1.00844</c:v>
                </c:pt>
                <c:pt idx="9922">
                  <c:v>-0.58847899999999997</c:v>
                </c:pt>
                <c:pt idx="9923">
                  <c:v>-1.9207999999999999E-2</c:v>
                </c:pt>
                <c:pt idx="9924">
                  <c:v>0.67235100000000003</c:v>
                </c:pt>
                <c:pt idx="9925">
                  <c:v>0.15162500000000001</c:v>
                </c:pt>
                <c:pt idx="9926">
                  <c:v>0.33367799999999997</c:v>
                </c:pt>
                <c:pt idx="9927">
                  <c:v>-0.20099900000000001</c:v>
                </c:pt>
                <c:pt idx="9928">
                  <c:v>-0.23610800000000001</c:v>
                </c:pt>
                <c:pt idx="9929">
                  <c:v>0.17538200000000001</c:v>
                </c:pt>
                <c:pt idx="9930">
                  <c:v>0.412416</c:v>
                </c:pt>
                <c:pt idx="9931">
                  <c:v>-0.100466</c:v>
                </c:pt>
                <c:pt idx="9932">
                  <c:v>-1.5304E-2</c:v>
                </c:pt>
                <c:pt idx="9933">
                  <c:v>8.4469999999999996E-3</c:v>
                </c:pt>
                <c:pt idx="9934">
                  <c:v>-0.100466</c:v>
                </c:pt>
                <c:pt idx="9935">
                  <c:v>0.87789300000000003</c:v>
                </c:pt>
                <c:pt idx="9936">
                  <c:v>0.87789300000000003</c:v>
                </c:pt>
                <c:pt idx="9937">
                  <c:v>0.27544600000000002</c:v>
                </c:pt>
                <c:pt idx="9938">
                  <c:v>0.18672</c:v>
                </c:pt>
                <c:pt idx="9939">
                  <c:v>0.32938000000000001</c:v>
                </c:pt>
                <c:pt idx="9940">
                  <c:v>-0.18792500000000001</c:v>
                </c:pt>
                <c:pt idx="9941">
                  <c:v>0.453455</c:v>
                </c:pt>
                <c:pt idx="9942">
                  <c:v>0.25374200000000002</c:v>
                </c:pt>
                <c:pt idx="9943">
                  <c:v>-9.7066E-2</c:v>
                </c:pt>
                <c:pt idx="9944">
                  <c:v>-0.100466</c:v>
                </c:pt>
                <c:pt idx="9945">
                  <c:v>0.34700999999999999</c:v>
                </c:pt>
                <c:pt idx="9946">
                  <c:v>0.53351099999999996</c:v>
                </c:pt>
                <c:pt idx="9947">
                  <c:v>0.50176299999999996</c:v>
                </c:pt>
                <c:pt idx="9948">
                  <c:v>0.43012699999999998</c:v>
                </c:pt>
                <c:pt idx="9949">
                  <c:v>-0.63671699999999998</c:v>
                </c:pt>
                <c:pt idx="9950">
                  <c:v>-8.8037000000000004E-2</c:v>
                </c:pt>
                <c:pt idx="9951">
                  <c:v>0.17660699999999999</c:v>
                </c:pt>
                <c:pt idx="9952">
                  <c:v>-0.210728</c:v>
                </c:pt>
                <c:pt idx="9953">
                  <c:v>-0.17474999999999999</c:v>
                </c:pt>
                <c:pt idx="9954">
                  <c:v>-0.677338</c:v>
                </c:pt>
                <c:pt idx="9955">
                  <c:v>0.39277400000000001</c:v>
                </c:pt>
                <c:pt idx="9956">
                  <c:v>-7.0303000000000004E-2</c:v>
                </c:pt>
                <c:pt idx="9957">
                  <c:v>0.60929599999999995</c:v>
                </c:pt>
                <c:pt idx="9958">
                  <c:v>0.36833100000000002</c:v>
                </c:pt>
                <c:pt idx="9959">
                  <c:v>0.13553000000000001</c:v>
                </c:pt>
                <c:pt idx="9960">
                  <c:v>-0.30797600000000003</c:v>
                </c:pt>
                <c:pt idx="9961">
                  <c:v>0.41445599999999999</c:v>
                </c:pt>
                <c:pt idx="9962">
                  <c:v>-0.55600700000000003</c:v>
                </c:pt>
                <c:pt idx="9963">
                  <c:v>0.88348199999999999</c:v>
                </c:pt>
                <c:pt idx="9964">
                  <c:v>0.525339</c:v>
                </c:pt>
                <c:pt idx="9965">
                  <c:v>0.84872800000000004</c:v>
                </c:pt>
                <c:pt idx="9966">
                  <c:v>-0.160193</c:v>
                </c:pt>
                <c:pt idx="9967">
                  <c:v>0.624197</c:v>
                </c:pt>
                <c:pt idx="9968">
                  <c:v>0.41445599999999999</c:v>
                </c:pt>
                <c:pt idx="9969">
                  <c:v>0.37272300000000003</c:v>
                </c:pt>
                <c:pt idx="9970">
                  <c:v>-0.416132</c:v>
                </c:pt>
                <c:pt idx="9971">
                  <c:v>-0.37531999999999999</c:v>
                </c:pt>
                <c:pt idx="9972">
                  <c:v>-0.40100799999999998</c:v>
                </c:pt>
                <c:pt idx="9973">
                  <c:v>0.25683800000000001</c:v>
                </c:pt>
                <c:pt idx="9974">
                  <c:v>-0.416132</c:v>
                </c:pt>
                <c:pt idx="9975">
                  <c:v>0.45586500000000002</c:v>
                </c:pt>
                <c:pt idx="9976">
                  <c:v>0.51060399999999995</c:v>
                </c:pt>
                <c:pt idx="9977">
                  <c:v>-0.35431200000000002</c:v>
                </c:pt>
                <c:pt idx="9978">
                  <c:v>0.41445599999999999</c:v>
                </c:pt>
                <c:pt idx="9979">
                  <c:v>-0.40382400000000002</c:v>
                </c:pt>
                <c:pt idx="9980">
                  <c:v>0.84872800000000004</c:v>
                </c:pt>
                <c:pt idx="9981">
                  <c:v>-0.44398700000000002</c:v>
                </c:pt>
                <c:pt idx="9982">
                  <c:v>0.12834799999999999</c:v>
                </c:pt>
                <c:pt idx="9983">
                  <c:v>0.64340299999999995</c:v>
                </c:pt>
                <c:pt idx="9984">
                  <c:v>-2.6061999999999998E-2</c:v>
                </c:pt>
                <c:pt idx="9985">
                  <c:v>-0.160193</c:v>
                </c:pt>
                <c:pt idx="9986">
                  <c:v>1.0065500000000001</c:v>
                </c:pt>
                <c:pt idx="9987">
                  <c:v>-0.14210300000000001</c:v>
                </c:pt>
                <c:pt idx="9988">
                  <c:v>0.325598</c:v>
                </c:pt>
                <c:pt idx="9989">
                  <c:v>1.09175</c:v>
                </c:pt>
                <c:pt idx="9990">
                  <c:v>1.1281600000000001</c:v>
                </c:pt>
                <c:pt idx="9991">
                  <c:v>1.8218300000000001</c:v>
                </c:pt>
                <c:pt idx="9992">
                  <c:v>0.266878</c:v>
                </c:pt>
                <c:pt idx="9993">
                  <c:v>0.397067</c:v>
                </c:pt>
                <c:pt idx="9994">
                  <c:v>-1.4633799999999999</c:v>
                </c:pt>
                <c:pt idx="9995">
                  <c:v>1.09175</c:v>
                </c:pt>
                <c:pt idx="9996">
                  <c:v>3.0105E-2</c:v>
                </c:pt>
                <c:pt idx="9997">
                  <c:v>-0.12119000000000001</c:v>
                </c:pt>
                <c:pt idx="9998">
                  <c:v>1.12259</c:v>
                </c:pt>
                <c:pt idx="9999">
                  <c:v>0.64569299999999996</c:v>
                </c:pt>
                <c:pt idx="10000">
                  <c:v>0.66436200000000001</c:v>
                </c:pt>
                <c:pt idx="10001">
                  <c:v>0.94094599999999995</c:v>
                </c:pt>
                <c:pt idx="10002">
                  <c:v>0.89037500000000003</c:v>
                </c:pt>
                <c:pt idx="10003">
                  <c:v>0.34471299999999999</c:v>
                </c:pt>
                <c:pt idx="10004">
                  <c:v>-0.48506700000000003</c:v>
                </c:pt>
                <c:pt idx="10005">
                  <c:v>-0.78022599999999998</c:v>
                </c:pt>
                <c:pt idx="10006">
                  <c:v>-3.3779000000000003E-2</c:v>
                </c:pt>
                <c:pt idx="10007">
                  <c:v>0.89037500000000003</c:v>
                </c:pt>
                <c:pt idx="10008">
                  <c:v>1.12259</c:v>
                </c:pt>
                <c:pt idx="10009">
                  <c:v>1.09175</c:v>
                </c:pt>
                <c:pt idx="10010">
                  <c:v>0.53704499999999999</c:v>
                </c:pt>
                <c:pt idx="10011">
                  <c:v>-0.186001</c:v>
                </c:pt>
                <c:pt idx="10012">
                  <c:v>0.16888700000000001</c:v>
                </c:pt>
                <c:pt idx="10013">
                  <c:v>0.91742900000000005</c:v>
                </c:pt>
                <c:pt idx="10014">
                  <c:v>0.33621400000000001</c:v>
                </c:pt>
                <c:pt idx="10015">
                  <c:v>-0.65476400000000001</c:v>
                </c:pt>
                <c:pt idx="10016">
                  <c:v>0.31496200000000002</c:v>
                </c:pt>
                <c:pt idx="10017">
                  <c:v>0.49638700000000002</c:v>
                </c:pt>
                <c:pt idx="10018">
                  <c:v>-0.203039</c:v>
                </c:pt>
                <c:pt idx="10019">
                  <c:v>0.310581</c:v>
                </c:pt>
                <c:pt idx="10020">
                  <c:v>0.31496200000000002</c:v>
                </c:pt>
                <c:pt idx="10021">
                  <c:v>-2.8708000000000001E-2</c:v>
                </c:pt>
                <c:pt idx="10022">
                  <c:v>0.159751</c:v>
                </c:pt>
                <c:pt idx="10023">
                  <c:v>5.4716000000000001E-2</c:v>
                </c:pt>
                <c:pt idx="10024">
                  <c:v>7.6161000000000006E-2</c:v>
                </c:pt>
                <c:pt idx="10025">
                  <c:v>0.37123</c:v>
                </c:pt>
                <c:pt idx="10026">
                  <c:v>-9.6339999999999995E-2</c:v>
                </c:pt>
                <c:pt idx="10027">
                  <c:v>0.33488600000000002</c:v>
                </c:pt>
                <c:pt idx="10028">
                  <c:v>0.75727</c:v>
                </c:pt>
                <c:pt idx="10029">
                  <c:v>0.857595</c:v>
                </c:pt>
                <c:pt idx="10030">
                  <c:v>-9.6339999999999995E-2</c:v>
                </c:pt>
                <c:pt idx="10031">
                  <c:v>0.12781999999999999</c:v>
                </c:pt>
                <c:pt idx="10032">
                  <c:v>-0.142202</c:v>
                </c:pt>
                <c:pt idx="10033">
                  <c:v>0.16888700000000001</c:v>
                </c:pt>
                <c:pt idx="10034">
                  <c:v>0.90878700000000001</c:v>
                </c:pt>
                <c:pt idx="10035">
                  <c:v>0.67030100000000004</c:v>
                </c:pt>
                <c:pt idx="10036">
                  <c:v>-0.25018600000000002</c:v>
                </c:pt>
                <c:pt idx="10037">
                  <c:v>0.175237</c:v>
                </c:pt>
                <c:pt idx="10038">
                  <c:v>0.373031</c:v>
                </c:pt>
                <c:pt idx="10039">
                  <c:v>0.380998</c:v>
                </c:pt>
                <c:pt idx="10040">
                  <c:v>-0.26600099999999999</c:v>
                </c:pt>
                <c:pt idx="10041">
                  <c:v>0.90054400000000001</c:v>
                </c:pt>
                <c:pt idx="10042">
                  <c:v>0.91630500000000004</c:v>
                </c:pt>
                <c:pt idx="10043">
                  <c:v>0.16144500000000001</c:v>
                </c:pt>
                <c:pt idx="10044">
                  <c:v>0.29644799999999999</c:v>
                </c:pt>
                <c:pt idx="10045">
                  <c:v>0.75287199999999999</c:v>
                </c:pt>
                <c:pt idx="10046">
                  <c:v>0.75287199999999999</c:v>
                </c:pt>
                <c:pt idx="10047">
                  <c:v>1.5376300000000001</c:v>
                </c:pt>
                <c:pt idx="10048">
                  <c:v>-0.48257299999999997</c:v>
                </c:pt>
                <c:pt idx="10049">
                  <c:v>0.56789699999999999</c:v>
                </c:pt>
                <c:pt idx="10050">
                  <c:v>-0.26600099999999999</c:v>
                </c:pt>
                <c:pt idx="10051">
                  <c:v>-9.6339999999999995E-2</c:v>
                </c:pt>
                <c:pt idx="10052">
                  <c:v>0.92884100000000003</c:v>
                </c:pt>
                <c:pt idx="10053">
                  <c:v>1.0549999999999999</c:v>
                </c:pt>
                <c:pt idx="10054">
                  <c:v>0.94513100000000005</c:v>
                </c:pt>
                <c:pt idx="10055">
                  <c:v>0.92884100000000003</c:v>
                </c:pt>
                <c:pt idx="10056">
                  <c:v>0.92884100000000003</c:v>
                </c:pt>
                <c:pt idx="10057">
                  <c:v>1.1415500000000001</c:v>
                </c:pt>
                <c:pt idx="10058">
                  <c:v>1.0789599999999999</c:v>
                </c:pt>
                <c:pt idx="10059">
                  <c:v>1.51288</c:v>
                </c:pt>
                <c:pt idx="10060">
                  <c:v>2.0024099999999998</c:v>
                </c:pt>
                <c:pt idx="10061">
                  <c:v>1.94503</c:v>
                </c:pt>
                <c:pt idx="10062">
                  <c:v>1.51288</c:v>
                </c:pt>
                <c:pt idx="10063">
                  <c:v>0.61053000000000002</c:v>
                </c:pt>
                <c:pt idx="10064">
                  <c:v>1.0437099999999999</c:v>
                </c:pt>
                <c:pt idx="10065">
                  <c:v>1.6676599999999999</c:v>
                </c:pt>
                <c:pt idx="10066">
                  <c:v>1.05497</c:v>
                </c:pt>
                <c:pt idx="10067">
                  <c:v>1.11436</c:v>
                </c:pt>
                <c:pt idx="10068">
                  <c:v>-9.0744000000000005E-2</c:v>
                </c:pt>
                <c:pt idx="10069">
                  <c:v>-0.63412599999999997</c:v>
                </c:pt>
                <c:pt idx="10070">
                  <c:v>0.65267200000000003</c:v>
                </c:pt>
                <c:pt idx="10071">
                  <c:v>1.5727</c:v>
                </c:pt>
                <c:pt idx="10072">
                  <c:v>0.57372999999999996</c:v>
                </c:pt>
                <c:pt idx="10073">
                  <c:v>1.2226900000000001</c:v>
                </c:pt>
                <c:pt idx="10074">
                  <c:v>1.09866</c:v>
                </c:pt>
                <c:pt idx="10075">
                  <c:v>0.114477</c:v>
                </c:pt>
                <c:pt idx="10076">
                  <c:v>0.72491399999999995</c:v>
                </c:pt>
                <c:pt idx="10077">
                  <c:v>1.3575200000000001</c:v>
                </c:pt>
                <c:pt idx="10078">
                  <c:v>0.36890200000000001</c:v>
                </c:pt>
                <c:pt idx="10079">
                  <c:v>-0.18143400000000001</c:v>
                </c:pt>
                <c:pt idx="10080">
                  <c:v>0.51474900000000001</c:v>
                </c:pt>
                <c:pt idx="10081">
                  <c:v>1.5647</c:v>
                </c:pt>
                <c:pt idx="10082">
                  <c:v>0.85847899999999999</c:v>
                </c:pt>
                <c:pt idx="10083">
                  <c:v>0.87707400000000002</c:v>
                </c:pt>
                <c:pt idx="10084">
                  <c:v>0.13672400000000001</c:v>
                </c:pt>
                <c:pt idx="10085">
                  <c:v>0.77061500000000005</c:v>
                </c:pt>
                <c:pt idx="10086">
                  <c:v>-0.44180999999999998</c:v>
                </c:pt>
                <c:pt idx="10087">
                  <c:v>-1.19014</c:v>
                </c:pt>
                <c:pt idx="10088">
                  <c:v>-0.97732799999999997</c:v>
                </c:pt>
                <c:pt idx="10089">
                  <c:v>-0.78601600000000005</c:v>
                </c:pt>
                <c:pt idx="10090">
                  <c:v>-0.43721399999999999</c:v>
                </c:pt>
                <c:pt idx="10091">
                  <c:v>0.83755999999999997</c:v>
                </c:pt>
                <c:pt idx="10092">
                  <c:v>-0.461451</c:v>
                </c:pt>
                <c:pt idx="10093">
                  <c:v>-0.42713200000000001</c:v>
                </c:pt>
                <c:pt idx="10094">
                  <c:v>-1.09643</c:v>
                </c:pt>
                <c:pt idx="10095">
                  <c:v>-0.387546</c:v>
                </c:pt>
                <c:pt idx="10096">
                  <c:v>-3.4012000000000001E-2</c:v>
                </c:pt>
                <c:pt idx="10097">
                  <c:v>-0.91155600000000003</c:v>
                </c:pt>
                <c:pt idx="10098">
                  <c:v>-0.98463800000000001</c:v>
                </c:pt>
                <c:pt idx="10099">
                  <c:v>-0.40484799999999999</c:v>
                </c:pt>
                <c:pt idx="10100">
                  <c:v>-0.40956500000000001</c:v>
                </c:pt>
                <c:pt idx="10101">
                  <c:v>6.7108000000000001E-2</c:v>
                </c:pt>
                <c:pt idx="10102">
                  <c:v>0.31704900000000003</c:v>
                </c:pt>
                <c:pt idx="10103">
                  <c:v>-0.387546</c:v>
                </c:pt>
                <c:pt idx="10104">
                  <c:v>0.97824599999999995</c:v>
                </c:pt>
                <c:pt idx="10105">
                  <c:v>-0.63971199999999995</c:v>
                </c:pt>
                <c:pt idx="10106">
                  <c:v>-0.182422</c:v>
                </c:pt>
                <c:pt idx="10107">
                  <c:v>6.1797999999999999E-2</c:v>
                </c:pt>
                <c:pt idx="10108">
                  <c:v>-0.63971199999999995</c:v>
                </c:pt>
                <c:pt idx="10109">
                  <c:v>-0.24255499999999999</c:v>
                </c:pt>
                <c:pt idx="10110">
                  <c:v>0.85137099999999999</c:v>
                </c:pt>
                <c:pt idx="10111">
                  <c:v>-0.23258200000000001</c:v>
                </c:pt>
                <c:pt idx="10112">
                  <c:v>0.348713</c:v>
                </c:pt>
                <c:pt idx="10113">
                  <c:v>0.10330400000000001</c:v>
                </c:pt>
                <c:pt idx="10114">
                  <c:v>9.1824000000000003E-2</c:v>
                </c:pt>
                <c:pt idx="10115">
                  <c:v>1.0521199999999999</c:v>
                </c:pt>
                <c:pt idx="10116">
                  <c:v>0.27159</c:v>
                </c:pt>
                <c:pt idx="10117">
                  <c:v>0.35965399999999997</c:v>
                </c:pt>
                <c:pt idx="10118">
                  <c:v>8.2450000000000006E-3</c:v>
                </c:pt>
                <c:pt idx="10119">
                  <c:v>0.60247099999999998</c:v>
                </c:pt>
                <c:pt idx="10120">
                  <c:v>0.99262399999999995</c:v>
                </c:pt>
                <c:pt idx="10121">
                  <c:v>-9.7395999999999996E-2</c:v>
                </c:pt>
                <c:pt idx="10122">
                  <c:v>1.07111</c:v>
                </c:pt>
                <c:pt idx="10123">
                  <c:v>1.00315</c:v>
                </c:pt>
                <c:pt idx="10124">
                  <c:v>-2.2245999999999998E-2</c:v>
                </c:pt>
                <c:pt idx="10125">
                  <c:v>0.72864899999999999</c:v>
                </c:pt>
                <c:pt idx="10126">
                  <c:v>0.72864899999999999</c:v>
                </c:pt>
                <c:pt idx="10127">
                  <c:v>0.38329999999999997</c:v>
                </c:pt>
                <c:pt idx="10128">
                  <c:v>8.1804000000000002E-2</c:v>
                </c:pt>
                <c:pt idx="10129">
                  <c:v>0.38329999999999997</c:v>
                </c:pt>
                <c:pt idx="10130">
                  <c:v>0.534358</c:v>
                </c:pt>
                <c:pt idx="10131">
                  <c:v>8.1804000000000002E-2</c:v>
                </c:pt>
                <c:pt idx="10132">
                  <c:v>0.47430299999999997</c:v>
                </c:pt>
                <c:pt idx="10133">
                  <c:v>1.0828800000000001</c:v>
                </c:pt>
                <c:pt idx="10134">
                  <c:v>0.35972799999999999</c:v>
                </c:pt>
                <c:pt idx="10135">
                  <c:v>0.76367399999999996</c:v>
                </c:pt>
                <c:pt idx="10136">
                  <c:v>0.19739399999999999</c:v>
                </c:pt>
                <c:pt idx="10137">
                  <c:v>0.40480699999999997</c:v>
                </c:pt>
                <c:pt idx="10138">
                  <c:v>-0.517073</c:v>
                </c:pt>
                <c:pt idx="10139">
                  <c:v>-0.19400200000000001</c:v>
                </c:pt>
                <c:pt idx="10140">
                  <c:v>-0.331208</c:v>
                </c:pt>
                <c:pt idx="10141">
                  <c:v>-0.92702700000000005</c:v>
                </c:pt>
                <c:pt idx="10142">
                  <c:v>-1.15069</c:v>
                </c:pt>
                <c:pt idx="10143">
                  <c:v>-0.52048700000000003</c:v>
                </c:pt>
                <c:pt idx="10144">
                  <c:v>-0.13611200000000001</c:v>
                </c:pt>
                <c:pt idx="10145">
                  <c:v>-0.82139499999999999</c:v>
                </c:pt>
                <c:pt idx="10146">
                  <c:v>-0.37838899999999998</c:v>
                </c:pt>
                <c:pt idx="10147">
                  <c:v>-0.52119499999999996</c:v>
                </c:pt>
                <c:pt idx="10148">
                  <c:v>-0.180925</c:v>
                </c:pt>
                <c:pt idx="10149">
                  <c:v>-1.1942600000000001</c:v>
                </c:pt>
                <c:pt idx="10150">
                  <c:v>-1.15069</c:v>
                </c:pt>
                <c:pt idx="10151">
                  <c:v>-0.63325500000000001</c:v>
                </c:pt>
                <c:pt idx="10152">
                  <c:v>-0.58998899999999999</c:v>
                </c:pt>
                <c:pt idx="10153">
                  <c:v>-1.34548</c:v>
                </c:pt>
                <c:pt idx="10154">
                  <c:v>-0.435859</c:v>
                </c:pt>
                <c:pt idx="10155">
                  <c:v>-0.435859</c:v>
                </c:pt>
                <c:pt idx="10156">
                  <c:v>-0.68688499999999997</c:v>
                </c:pt>
                <c:pt idx="10157">
                  <c:v>0.42361500000000002</c:v>
                </c:pt>
                <c:pt idx="10158">
                  <c:v>-0.92702700000000005</c:v>
                </c:pt>
                <c:pt idx="10159">
                  <c:v>-0.435859</c:v>
                </c:pt>
                <c:pt idx="10160">
                  <c:v>-0.54969400000000002</c:v>
                </c:pt>
                <c:pt idx="10161">
                  <c:v>-2.1145700000000001</c:v>
                </c:pt>
                <c:pt idx="10162">
                  <c:v>-0.80559999999999998</c:v>
                </c:pt>
                <c:pt idx="10163">
                  <c:v>-1.9101600000000001</c:v>
                </c:pt>
                <c:pt idx="10164">
                  <c:v>-1.17944</c:v>
                </c:pt>
                <c:pt idx="10165">
                  <c:v>-2.4029500000000001</c:v>
                </c:pt>
                <c:pt idx="10166">
                  <c:v>-1.9815799999999999</c:v>
                </c:pt>
                <c:pt idx="10167">
                  <c:v>-0.230846</c:v>
                </c:pt>
                <c:pt idx="10168">
                  <c:v>-0.421269</c:v>
                </c:pt>
                <c:pt idx="10169">
                  <c:v>0.13389899999999999</c:v>
                </c:pt>
                <c:pt idx="10170">
                  <c:v>0.129276</c:v>
                </c:pt>
                <c:pt idx="10171">
                  <c:v>-0.78578700000000001</c:v>
                </c:pt>
                <c:pt idx="10172">
                  <c:v>0.23599600000000001</c:v>
                </c:pt>
                <c:pt idx="10173">
                  <c:v>-0.68848600000000004</c:v>
                </c:pt>
                <c:pt idx="10174">
                  <c:v>-9.8985000000000004E-2</c:v>
                </c:pt>
                <c:pt idx="10175">
                  <c:v>-0.359265</c:v>
                </c:pt>
                <c:pt idx="10176">
                  <c:v>-0.479155</c:v>
                </c:pt>
                <c:pt idx="10177">
                  <c:v>-0.135934</c:v>
                </c:pt>
                <c:pt idx="10178">
                  <c:v>-0.65197899999999998</c:v>
                </c:pt>
                <c:pt idx="10179">
                  <c:v>-0.32210499999999997</c:v>
                </c:pt>
                <c:pt idx="10180">
                  <c:v>2.9100000000000001E-2</c:v>
                </c:pt>
                <c:pt idx="10181">
                  <c:v>-1.6114299999999999</c:v>
                </c:pt>
                <c:pt idx="10182">
                  <c:v>-0.61093200000000003</c:v>
                </c:pt>
                <c:pt idx="10183">
                  <c:v>-1.0485500000000001</c:v>
                </c:pt>
                <c:pt idx="10184">
                  <c:v>0.76004400000000005</c:v>
                </c:pt>
                <c:pt idx="10185">
                  <c:v>-0.43540000000000001</c:v>
                </c:pt>
                <c:pt idx="10186">
                  <c:v>-1.4015200000000001</c:v>
                </c:pt>
                <c:pt idx="10187">
                  <c:v>-0.77574699999999996</c:v>
                </c:pt>
                <c:pt idx="10188">
                  <c:v>-0.53794500000000001</c:v>
                </c:pt>
                <c:pt idx="10189">
                  <c:v>-1.37784</c:v>
                </c:pt>
                <c:pt idx="10190">
                  <c:v>-1.17404</c:v>
                </c:pt>
                <c:pt idx="10191">
                  <c:v>-0.46205299999999999</c:v>
                </c:pt>
                <c:pt idx="10192">
                  <c:v>-0.27610800000000002</c:v>
                </c:pt>
                <c:pt idx="10193">
                  <c:v>-0.27610800000000002</c:v>
                </c:pt>
                <c:pt idx="10194">
                  <c:v>-0.83540999999999999</c:v>
                </c:pt>
                <c:pt idx="10195">
                  <c:v>-0.84431100000000003</c:v>
                </c:pt>
                <c:pt idx="10196">
                  <c:v>-0.65742900000000004</c:v>
                </c:pt>
                <c:pt idx="10197">
                  <c:v>-0.24560100000000001</c:v>
                </c:pt>
                <c:pt idx="10198">
                  <c:v>-0.50290400000000002</c:v>
                </c:pt>
                <c:pt idx="10199">
                  <c:v>-1.10802</c:v>
                </c:pt>
                <c:pt idx="10200">
                  <c:v>-0.74759200000000003</c:v>
                </c:pt>
                <c:pt idx="10201">
                  <c:v>-1.4122399999999999</c:v>
                </c:pt>
                <c:pt idx="10202">
                  <c:v>-0.43677100000000002</c:v>
                </c:pt>
                <c:pt idx="10203">
                  <c:v>-0.39468300000000001</c:v>
                </c:pt>
                <c:pt idx="10204">
                  <c:v>-0.82306800000000002</c:v>
                </c:pt>
                <c:pt idx="10205">
                  <c:v>-0.12814500000000001</c:v>
                </c:pt>
                <c:pt idx="10206">
                  <c:v>-0.36765300000000001</c:v>
                </c:pt>
                <c:pt idx="10207">
                  <c:v>-0.28845999999999999</c:v>
                </c:pt>
                <c:pt idx="10208">
                  <c:v>-0.55782299999999996</c:v>
                </c:pt>
                <c:pt idx="10209">
                  <c:v>-0.50290400000000002</c:v>
                </c:pt>
                <c:pt idx="10210">
                  <c:v>-1.3386800000000001</c:v>
                </c:pt>
                <c:pt idx="10211">
                  <c:v>-0.38658999999999999</c:v>
                </c:pt>
                <c:pt idx="10212">
                  <c:v>-0.38658999999999999</c:v>
                </c:pt>
                <c:pt idx="10213">
                  <c:v>-0.70252800000000004</c:v>
                </c:pt>
                <c:pt idx="10214">
                  <c:v>-1.1013299999999999</c:v>
                </c:pt>
                <c:pt idx="10215">
                  <c:v>-1.0346900000000001</c:v>
                </c:pt>
                <c:pt idx="10216">
                  <c:v>0.304257</c:v>
                </c:pt>
                <c:pt idx="10217">
                  <c:v>1.7989999999999999E-2</c:v>
                </c:pt>
                <c:pt idx="10218">
                  <c:v>0.21374199999999999</c:v>
                </c:pt>
                <c:pt idx="10219">
                  <c:v>-0.80505899999999997</c:v>
                </c:pt>
                <c:pt idx="10220">
                  <c:v>-0.74630600000000002</c:v>
                </c:pt>
                <c:pt idx="10221">
                  <c:v>-0.78347500000000003</c:v>
                </c:pt>
                <c:pt idx="10222">
                  <c:v>-1.4965900000000001</c:v>
                </c:pt>
                <c:pt idx="10223">
                  <c:v>-3.5539000000000001E-2</c:v>
                </c:pt>
                <c:pt idx="10224">
                  <c:v>0.28503600000000001</c:v>
                </c:pt>
                <c:pt idx="10225">
                  <c:v>-1.0436799999999999</c:v>
                </c:pt>
                <c:pt idx="10226">
                  <c:v>-0.92710199999999998</c:v>
                </c:pt>
                <c:pt idx="10227">
                  <c:v>-0.64419999999999999</c:v>
                </c:pt>
                <c:pt idx="10228">
                  <c:v>-0.44858399999999998</c:v>
                </c:pt>
                <c:pt idx="10229">
                  <c:v>-0.12623699999999999</c:v>
                </c:pt>
                <c:pt idx="10230">
                  <c:v>-1.7565999999999999</c:v>
                </c:pt>
                <c:pt idx="10231">
                  <c:v>-1.0136000000000001</c:v>
                </c:pt>
                <c:pt idx="10232">
                  <c:v>-0.92710199999999998</c:v>
                </c:pt>
                <c:pt idx="10233">
                  <c:v>-0.47495700000000002</c:v>
                </c:pt>
                <c:pt idx="10234">
                  <c:v>-0.85733199999999998</c:v>
                </c:pt>
                <c:pt idx="10235">
                  <c:v>-0.7944</c:v>
                </c:pt>
                <c:pt idx="10236">
                  <c:v>-0.27925499999999998</c:v>
                </c:pt>
                <c:pt idx="10237">
                  <c:v>-1.4770799999999999</c:v>
                </c:pt>
                <c:pt idx="10238">
                  <c:v>-0.230964</c:v>
                </c:pt>
                <c:pt idx="10239">
                  <c:v>-0.37597900000000001</c:v>
                </c:pt>
                <c:pt idx="10240">
                  <c:v>-0.12623699999999999</c:v>
                </c:pt>
                <c:pt idx="10241">
                  <c:v>-1.4770799999999999</c:v>
                </c:pt>
                <c:pt idx="10242">
                  <c:v>-0.93091000000000002</c:v>
                </c:pt>
                <c:pt idx="10243">
                  <c:v>-1.0136000000000001</c:v>
                </c:pt>
                <c:pt idx="10244">
                  <c:v>-0.46880500000000003</c:v>
                </c:pt>
                <c:pt idx="10245">
                  <c:v>-0.365512</c:v>
                </c:pt>
                <c:pt idx="10246">
                  <c:v>-0.91254000000000002</c:v>
                </c:pt>
                <c:pt idx="10247">
                  <c:v>-0.78117099999999995</c:v>
                </c:pt>
                <c:pt idx="10248">
                  <c:v>-1.5214999999999999E-2</c:v>
                </c:pt>
                <c:pt idx="10249">
                  <c:v>-0.96667400000000003</c:v>
                </c:pt>
                <c:pt idx="10250">
                  <c:v>-0.18659300000000001</c:v>
                </c:pt>
                <c:pt idx="10251">
                  <c:v>1.1668700000000001</c:v>
                </c:pt>
                <c:pt idx="10252">
                  <c:v>-0.22714599999999999</c:v>
                </c:pt>
                <c:pt idx="10253">
                  <c:v>0.35714400000000002</c:v>
                </c:pt>
                <c:pt idx="10254">
                  <c:v>0.26309199999999999</c:v>
                </c:pt>
                <c:pt idx="10255">
                  <c:v>-0.46880500000000003</c:v>
                </c:pt>
                <c:pt idx="10256">
                  <c:v>-9.0971999999999997E-2</c:v>
                </c:pt>
                <c:pt idx="10257">
                  <c:v>-1.5214999999999999E-2</c:v>
                </c:pt>
                <c:pt idx="10258">
                  <c:v>0.28262300000000001</c:v>
                </c:pt>
                <c:pt idx="10259">
                  <c:v>0.19254299999999999</c:v>
                </c:pt>
                <c:pt idx="10260">
                  <c:v>-0.91833200000000004</c:v>
                </c:pt>
                <c:pt idx="10261">
                  <c:v>-1.5214999999999999E-2</c:v>
                </c:pt>
                <c:pt idx="10262">
                  <c:v>-0.486707</c:v>
                </c:pt>
                <c:pt idx="10263">
                  <c:v>-0.40972900000000001</c:v>
                </c:pt>
                <c:pt idx="10264">
                  <c:v>-0.365512</c:v>
                </c:pt>
                <c:pt idx="10265">
                  <c:v>-0.331038</c:v>
                </c:pt>
                <c:pt idx="10266">
                  <c:v>-0.96667400000000003</c:v>
                </c:pt>
                <c:pt idx="10267">
                  <c:v>-0.106568</c:v>
                </c:pt>
                <c:pt idx="10268">
                  <c:v>0.31447199999999997</c:v>
                </c:pt>
                <c:pt idx="10269">
                  <c:v>0.369531</c:v>
                </c:pt>
                <c:pt idx="10270">
                  <c:v>0.13297800000000001</c:v>
                </c:pt>
                <c:pt idx="10271">
                  <c:v>-0.34947600000000001</c:v>
                </c:pt>
                <c:pt idx="10272">
                  <c:v>1.19801</c:v>
                </c:pt>
                <c:pt idx="10273">
                  <c:v>0.30097600000000002</c:v>
                </c:pt>
                <c:pt idx="10274">
                  <c:v>-0.200456</c:v>
                </c:pt>
                <c:pt idx="10275">
                  <c:v>0.369531</c:v>
                </c:pt>
                <c:pt idx="10276">
                  <c:v>0.28991</c:v>
                </c:pt>
                <c:pt idx="10277">
                  <c:v>0.48590299999999997</c:v>
                </c:pt>
                <c:pt idx="10278">
                  <c:v>-0.30993700000000002</c:v>
                </c:pt>
                <c:pt idx="10279">
                  <c:v>1.3545499999999999</c:v>
                </c:pt>
                <c:pt idx="10280">
                  <c:v>0.45548100000000002</c:v>
                </c:pt>
                <c:pt idx="10281">
                  <c:v>0.21510799999999999</c:v>
                </c:pt>
                <c:pt idx="10282">
                  <c:v>-0.88102599999999998</c:v>
                </c:pt>
                <c:pt idx="10283">
                  <c:v>-0.11498700000000001</c:v>
                </c:pt>
                <c:pt idx="10284">
                  <c:v>0.23913000000000001</c:v>
                </c:pt>
                <c:pt idx="10285">
                  <c:v>0.55841099999999999</c:v>
                </c:pt>
                <c:pt idx="10286">
                  <c:v>-0.26366200000000001</c:v>
                </c:pt>
                <c:pt idx="10287">
                  <c:v>3.3797000000000001E-2</c:v>
                </c:pt>
                <c:pt idx="10288">
                  <c:v>-0.17857200000000001</c:v>
                </c:pt>
                <c:pt idx="10289">
                  <c:v>-0.48186899999999999</c:v>
                </c:pt>
                <c:pt idx="10290">
                  <c:v>0.39253700000000002</c:v>
                </c:pt>
                <c:pt idx="10291">
                  <c:v>1.19801</c:v>
                </c:pt>
                <c:pt idx="10292">
                  <c:v>-0.106568</c:v>
                </c:pt>
                <c:pt idx="10293">
                  <c:v>-0.41436400000000001</c:v>
                </c:pt>
                <c:pt idx="10294">
                  <c:v>-0.96241100000000002</c:v>
                </c:pt>
                <c:pt idx="10295">
                  <c:v>0.830399</c:v>
                </c:pt>
                <c:pt idx="10296">
                  <c:v>-0.17557700000000001</c:v>
                </c:pt>
                <c:pt idx="10297">
                  <c:v>1.36198</c:v>
                </c:pt>
                <c:pt idx="10298">
                  <c:v>0.55197300000000005</c:v>
                </c:pt>
                <c:pt idx="10299">
                  <c:v>0.66508599999999996</c:v>
                </c:pt>
                <c:pt idx="10300">
                  <c:v>0.65296900000000002</c:v>
                </c:pt>
                <c:pt idx="10301">
                  <c:v>1.02671</c:v>
                </c:pt>
                <c:pt idx="10302">
                  <c:v>1.34649</c:v>
                </c:pt>
                <c:pt idx="10303">
                  <c:v>1.0714399999999999</c:v>
                </c:pt>
                <c:pt idx="10304">
                  <c:v>5.8996E-2</c:v>
                </c:pt>
                <c:pt idx="10305">
                  <c:v>-4.4764999999999999E-2</c:v>
                </c:pt>
                <c:pt idx="10306">
                  <c:v>0.67785899999999999</c:v>
                </c:pt>
                <c:pt idx="10307">
                  <c:v>-4.4764999999999999E-2</c:v>
                </c:pt>
                <c:pt idx="10308">
                  <c:v>0.54944999999999999</c:v>
                </c:pt>
                <c:pt idx="10309">
                  <c:v>0.65093100000000004</c:v>
                </c:pt>
                <c:pt idx="10310">
                  <c:v>0.98914899999999994</c:v>
                </c:pt>
                <c:pt idx="10311">
                  <c:v>0.60745899999999997</c:v>
                </c:pt>
                <c:pt idx="10312">
                  <c:v>0.53232100000000004</c:v>
                </c:pt>
                <c:pt idx="10313">
                  <c:v>0.54060699999999995</c:v>
                </c:pt>
                <c:pt idx="10314">
                  <c:v>1.09924</c:v>
                </c:pt>
                <c:pt idx="10315">
                  <c:v>0.40629599999999999</c:v>
                </c:pt>
                <c:pt idx="10316">
                  <c:v>0.78980099999999998</c:v>
                </c:pt>
                <c:pt idx="10317">
                  <c:v>0.40334199999999998</c:v>
                </c:pt>
                <c:pt idx="10318">
                  <c:v>1.51163</c:v>
                </c:pt>
                <c:pt idx="10319">
                  <c:v>0.80035999999999996</c:v>
                </c:pt>
                <c:pt idx="10320">
                  <c:v>1.61463</c:v>
                </c:pt>
                <c:pt idx="10321">
                  <c:v>1.02671</c:v>
                </c:pt>
                <c:pt idx="10322">
                  <c:v>0.46022200000000002</c:v>
                </c:pt>
                <c:pt idx="10323">
                  <c:v>0.50861999999999996</c:v>
                </c:pt>
                <c:pt idx="10324">
                  <c:v>0.61325099999999999</c:v>
                </c:pt>
                <c:pt idx="10325">
                  <c:v>0.25051600000000002</c:v>
                </c:pt>
                <c:pt idx="10326">
                  <c:v>0.81586400000000003</c:v>
                </c:pt>
                <c:pt idx="10327">
                  <c:v>1.5571999999999999</c:v>
                </c:pt>
                <c:pt idx="10328">
                  <c:v>0.69508400000000004</c:v>
                </c:pt>
                <c:pt idx="10329">
                  <c:v>0.41456500000000002</c:v>
                </c:pt>
                <c:pt idx="10330">
                  <c:v>0.38584499999999999</c:v>
                </c:pt>
                <c:pt idx="10331">
                  <c:v>0.61325099999999999</c:v>
                </c:pt>
                <c:pt idx="10332">
                  <c:v>0.46827600000000003</c:v>
                </c:pt>
                <c:pt idx="10333">
                  <c:v>0.34992899999999999</c:v>
                </c:pt>
                <c:pt idx="10334">
                  <c:v>0.56300700000000004</c:v>
                </c:pt>
                <c:pt idx="10335">
                  <c:v>1.5571999999999999</c:v>
                </c:pt>
                <c:pt idx="10336">
                  <c:v>0.69508400000000004</c:v>
                </c:pt>
                <c:pt idx="10337">
                  <c:v>0.38459199999999999</c:v>
                </c:pt>
                <c:pt idx="10338">
                  <c:v>1.5571999999999999</c:v>
                </c:pt>
                <c:pt idx="10339">
                  <c:v>0.433112</c:v>
                </c:pt>
                <c:pt idx="10340">
                  <c:v>0.123638</c:v>
                </c:pt>
                <c:pt idx="10341">
                  <c:v>0.530389</c:v>
                </c:pt>
                <c:pt idx="10342">
                  <c:v>0.433112</c:v>
                </c:pt>
                <c:pt idx="10343">
                  <c:v>0.305309</c:v>
                </c:pt>
                <c:pt idx="10344">
                  <c:v>8.2459000000000005E-2</c:v>
                </c:pt>
                <c:pt idx="10345">
                  <c:v>0.69508400000000004</c:v>
                </c:pt>
                <c:pt idx="10346">
                  <c:v>0.20782100000000001</c:v>
                </c:pt>
                <c:pt idx="10347">
                  <c:v>0.63597300000000001</c:v>
                </c:pt>
                <c:pt idx="10348">
                  <c:v>1.5571999999999999</c:v>
                </c:pt>
                <c:pt idx="10349">
                  <c:v>0.433112</c:v>
                </c:pt>
                <c:pt idx="10350">
                  <c:v>-0.145647</c:v>
                </c:pt>
                <c:pt idx="10351">
                  <c:v>1.31325</c:v>
                </c:pt>
                <c:pt idx="10352">
                  <c:v>-0.67499799999999999</c:v>
                </c:pt>
                <c:pt idx="10353">
                  <c:v>0.81669999999999998</c:v>
                </c:pt>
                <c:pt idx="10354">
                  <c:v>-0.67499799999999999</c:v>
                </c:pt>
                <c:pt idx="10355">
                  <c:v>-0.64265099999999997</c:v>
                </c:pt>
                <c:pt idx="10356">
                  <c:v>0.42311700000000002</c:v>
                </c:pt>
                <c:pt idx="10357">
                  <c:v>-0.64265099999999997</c:v>
                </c:pt>
                <c:pt idx="10358">
                  <c:v>-0.67499799999999999</c:v>
                </c:pt>
                <c:pt idx="10359">
                  <c:v>-1.20974</c:v>
                </c:pt>
                <c:pt idx="10360">
                  <c:v>0.98373600000000005</c:v>
                </c:pt>
                <c:pt idx="10361">
                  <c:v>-0.194691</c:v>
                </c:pt>
                <c:pt idx="10362">
                  <c:v>0.31648199999999999</c:v>
                </c:pt>
                <c:pt idx="10363">
                  <c:v>0.44850600000000002</c:v>
                </c:pt>
                <c:pt idx="10364">
                  <c:v>0.46084700000000001</c:v>
                </c:pt>
                <c:pt idx="10365">
                  <c:v>0.31786500000000001</c:v>
                </c:pt>
                <c:pt idx="10366">
                  <c:v>-0.62923499999999999</c:v>
                </c:pt>
                <c:pt idx="10367">
                  <c:v>1.2945899999999999</c:v>
                </c:pt>
                <c:pt idx="10368">
                  <c:v>-0.39269999999999999</c:v>
                </c:pt>
                <c:pt idx="10369">
                  <c:v>-1.85623</c:v>
                </c:pt>
                <c:pt idx="10370">
                  <c:v>-1.1600600000000001</c:v>
                </c:pt>
                <c:pt idx="10371">
                  <c:v>1.30149</c:v>
                </c:pt>
                <c:pt idx="10372">
                  <c:v>1.13113</c:v>
                </c:pt>
                <c:pt idx="10373">
                  <c:v>-0.60634399999999999</c:v>
                </c:pt>
                <c:pt idx="10374">
                  <c:v>-0.13105600000000001</c:v>
                </c:pt>
                <c:pt idx="10375">
                  <c:v>-0.55107300000000004</c:v>
                </c:pt>
                <c:pt idx="10376">
                  <c:v>-1.0051300000000001</c:v>
                </c:pt>
                <c:pt idx="10377">
                  <c:v>0.43365100000000001</c:v>
                </c:pt>
                <c:pt idx="10378">
                  <c:v>0.53692700000000004</c:v>
                </c:pt>
                <c:pt idx="10379">
                  <c:v>-9.3804999999999999E-2</c:v>
                </c:pt>
                <c:pt idx="10380">
                  <c:v>-0.25423899999999999</c:v>
                </c:pt>
                <c:pt idx="10381">
                  <c:v>2.2758E-2</c:v>
                </c:pt>
                <c:pt idx="10382">
                  <c:v>-0.44723299999999999</c:v>
                </c:pt>
                <c:pt idx="10383">
                  <c:v>-0.86136999999999997</c:v>
                </c:pt>
                <c:pt idx="10384">
                  <c:v>-0.53115299999999999</c:v>
                </c:pt>
                <c:pt idx="10385">
                  <c:v>1.2706599999999999</c:v>
                </c:pt>
                <c:pt idx="10386">
                  <c:v>-6.3243999999999995E-2</c:v>
                </c:pt>
                <c:pt idx="10387">
                  <c:v>-1.19197</c:v>
                </c:pt>
                <c:pt idx="10388">
                  <c:v>0.499946</c:v>
                </c:pt>
                <c:pt idx="10389">
                  <c:v>-0.71052199999999999</c:v>
                </c:pt>
                <c:pt idx="10390">
                  <c:v>0.499946</c:v>
                </c:pt>
                <c:pt idx="10391">
                  <c:v>-0.72128300000000001</c:v>
                </c:pt>
                <c:pt idx="10392">
                  <c:v>-0.56966099999999997</c:v>
                </c:pt>
                <c:pt idx="10393">
                  <c:v>-1.4956700000000001</c:v>
                </c:pt>
                <c:pt idx="10394">
                  <c:v>0.31481799999999999</c:v>
                </c:pt>
                <c:pt idx="10395">
                  <c:v>0.56662699999999999</c:v>
                </c:pt>
                <c:pt idx="10396">
                  <c:v>1.2706599999999999</c:v>
                </c:pt>
                <c:pt idx="10397">
                  <c:v>-9.3804999999999999E-2</c:v>
                </c:pt>
                <c:pt idx="10398">
                  <c:v>-1.7121000000000001E-2</c:v>
                </c:pt>
                <c:pt idx="10399">
                  <c:v>0.15588299999999999</c:v>
                </c:pt>
                <c:pt idx="10400">
                  <c:v>-0.10710799999999999</c:v>
                </c:pt>
                <c:pt idx="10401">
                  <c:v>0.54930500000000004</c:v>
                </c:pt>
                <c:pt idx="10402">
                  <c:v>0.28941099999999997</c:v>
                </c:pt>
                <c:pt idx="10403">
                  <c:v>0.56662699999999999</c:v>
                </c:pt>
                <c:pt idx="10404">
                  <c:v>8.5527000000000006E-2</c:v>
                </c:pt>
                <c:pt idx="10405">
                  <c:v>0.83215799999999995</c:v>
                </c:pt>
                <c:pt idx="10406">
                  <c:v>-0.57258399999999998</c:v>
                </c:pt>
                <c:pt idx="10407">
                  <c:v>-9.1655E-2</c:v>
                </c:pt>
                <c:pt idx="10408">
                  <c:v>0.680114</c:v>
                </c:pt>
                <c:pt idx="10409">
                  <c:v>1.82443</c:v>
                </c:pt>
                <c:pt idx="10410">
                  <c:v>0.43244899999999997</c:v>
                </c:pt>
                <c:pt idx="10411">
                  <c:v>1.3966000000000001</c:v>
                </c:pt>
                <c:pt idx="10412">
                  <c:v>0.75950399999999996</c:v>
                </c:pt>
                <c:pt idx="10413">
                  <c:v>-0.182889</c:v>
                </c:pt>
                <c:pt idx="10414">
                  <c:v>1.0844499999999999</c:v>
                </c:pt>
                <c:pt idx="10415">
                  <c:v>1.47923</c:v>
                </c:pt>
                <c:pt idx="10416">
                  <c:v>0.36283900000000002</c:v>
                </c:pt>
                <c:pt idx="10417">
                  <c:v>1.4623999999999999</c:v>
                </c:pt>
                <c:pt idx="10418">
                  <c:v>0.36283900000000002</c:v>
                </c:pt>
                <c:pt idx="10419">
                  <c:v>1.82443</c:v>
                </c:pt>
                <c:pt idx="10420">
                  <c:v>0.37901299999999999</c:v>
                </c:pt>
                <c:pt idx="10421">
                  <c:v>1.2721899999999999</c:v>
                </c:pt>
                <c:pt idx="10422">
                  <c:v>0.206958</c:v>
                </c:pt>
                <c:pt idx="10423">
                  <c:v>0.48153800000000002</c:v>
                </c:pt>
                <c:pt idx="10424">
                  <c:v>0.37901299999999999</c:v>
                </c:pt>
                <c:pt idx="10425">
                  <c:v>1.7632699999999999</c:v>
                </c:pt>
                <c:pt idx="10426">
                  <c:v>1.2077199999999999</c:v>
                </c:pt>
                <c:pt idx="10427">
                  <c:v>1.54775</c:v>
                </c:pt>
                <c:pt idx="10428">
                  <c:v>1.47923</c:v>
                </c:pt>
                <c:pt idx="10429">
                  <c:v>1.2721899999999999</c:v>
                </c:pt>
                <c:pt idx="10430">
                  <c:v>0.311168</c:v>
                </c:pt>
                <c:pt idx="10431">
                  <c:v>0.65102499999999996</c:v>
                </c:pt>
                <c:pt idx="10432">
                  <c:v>0.76680199999999998</c:v>
                </c:pt>
                <c:pt idx="10433">
                  <c:v>0.83619399999999999</c:v>
                </c:pt>
                <c:pt idx="10434">
                  <c:v>0.49004900000000001</c:v>
                </c:pt>
                <c:pt idx="10435">
                  <c:v>0.83619399999999999</c:v>
                </c:pt>
                <c:pt idx="10436">
                  <c:v>0.40506900000000001</c:v>
                </c:pt>
                <c:pt idx="10437">
                  <c:v>0.231071</c:v>
                </c:pt>
                <c:pt idx="10438">
                  <c:v>0.49099999999999999</c:v>
                </c:pt>
                <c:pt idx="10439">
                  <c:v>0.457177</c:v>
                </c:pt>
                <c:pt idx="10440">
                  <c:v>1.0686599999999999</c:v>
                </c:pt>
                <c:pt idx="10441">
                  <c:v>0.49299700000000002</c:v>
                </c:pt>
                <c:pt idx="10442">
                  <c:v>0.51787799999999995</c:v>
                </c:pt>
                <c:pt idx="10443">
                  <c:v>0.87228600000000001</c:v>
                </c:pt>
                <c:pt idx="10444">
                  <c:v>0.80083000000000004</c:v>
                </c:pt>
                <c:pt idx="10445">
                  <c:v>1.2794300000000001</c:v>
                </c:pt>
                <c:pt idx="10446">
                  <c:v>0.77136000000000005</c:v>
                </c:pt>
                <c:pt idx="10447">
                  <c:v>2.3516599999999999</c:v>
                </c:pt>
                <c:pt idx="10448">
                  <c:v>0.475603</c:v>
                </c:pt>
                <c:pt idx="10449">
                  <c:v>1.2794300000000001</c:v>
                </c:pt>
                <c:pt idx="10450">
                  <c:v>0.29049900000000001</c:v>
                </c:pt>
                <c:pt idx="10451">
                  <c:v>0.75540200000000002</c:v>
                </c:pt>
                <c:pt idx="10452">
                  <c:v>-0.27318599999999998</c:v>
                </c:pt>
                <c:pt idx="10453">
                  <c:v>1.2794300000000001</c:v>
                </c:pt>
                <c:pt idx="10454">
                  <c:v>0.29049900000000001</c:v>
                </c:pt>
                <c:pt idx="10455">
                  <c:v>0.49299700000000002</c:v>
                </c:pt>
                <c:pt idx="10456">
                  <c:v>0.36789300000000003</c:v>
                </c:pt>
                <c:pt idx="10457">
                  <c:v>0.36789300000000003</c:v>
                </c:pt>
                <c:pt idx="10458">
                  <c:v>-0.38299</c:v>
                </c:pt>
                <c:pt idx="10459">
                  <c:v>0.57647599999999999</c:v>
                </c:pt>
                <c:pt idx="10460">
                  <c:v>1.15612</c:v>
                </c:pt>
                <c:pt idx="10461">
                  <c:v>1.1052</c:v>
                </c:pt>
                <c:pt idx="10462">
                  <c:v>-1.0250600000000001</c:v>
                </c:pt>
                <c:pt idx="10463">
                  <c:v>0.76068000000000002</c:v>
                </c:pt>
                <c:pt idx="10464">
                  <c:v>-0.27318599999999998</c:v>
                </c:pt>
                <c:pt idx="10465">
                  <c:v>1.8912199999999999</c:v>
                </c:pt>
                <c:pt idx="10466">
                  <c:v>-0.47586499999999998</c:v>
                </c:pt>
                <c:pt idx="10467">
                  <c:v>-0.20869799999999999</c:v>
                </c:pt>
                <c:pt idx="10468">
                  <c:v>0.52682700000000005</c:v>
                </c:pt>
                <c:pt idx="10469">
                  <c:v>0.601603</c:v>
                </c:pt>
                <c:pt idx="10470">
                  <c:v>0.49728499999999998</c:v>
                </c:pt>
                <c:pt idx="10471">
                  <c:v>1.1829700000000001</c:v>
                </c:pt>
                <c:pt idx="10472">
                  <c:v>0.83315700000000004</c:v>
                </c:pt>
                <c:pt idx="10473">
                  <c:v>-8.3451999999999998E-2</c:v>
                </c:pt>
                <c:pt idx="10474">
                  <c:v>0.52127000000000001</c:v>
                </c:pt>
                <c:pt idx="10475">
                  <c:v>1.03338</c:v>
                </c:pt>
                <c:pt idx="10476">
                  <c:v>0.88291699999999995</c:v>
                </c:pt>
                <c:pt idx="10477">
                  <c:v>0.84759099999999998</c:v>
                </c:pt>
                <c:pt idx="10478">
                  <c:v>0.88291699999999995</c:v>
                </c:pt>
                <c:pt idx="10479">
                  <c:v>1.03338</c:v>
                </c:pt>
                <c:pt idx="10480">
                  <c:v>0.37605</c:v>
                </c:pt>
                <c:pt idx="10481">
                  <c:v>0.55886499999999995</c:v>
                </c:pt>
                <c:pt idx="10482">
                  <c:v>-0.41327399999999997</c:v>
                </c:pt>
                <c:pt idx="10483">
                  <c:v>0.58281799999999995</c:v>
                </c:pt>
                <c:pt idx="10484">
                  <c:v>0.93583099999999997</c:v>
                </c:pt>
                <c:pt idx="10485">
                  <c:v>0.56231399999999998</c:v>
                </c:pt>
                <c:pt idx="10486">
                  <c:v>-0.21510199999999999</c:v>
                </c:pt>
                <c:pt idx="10487">
                  <c:v>0.50954500000000003</c:v>
                </c:pt>
                <c:pt idx="10488">
                  <c:v>0.36647800000000003</c:v>
                </c:pt>
                <c:pt idx="10489">
                  <c:v>0.49637799999999999</c:v>
                </c:pt>
                <c:pt idx="10490">
                  <c:v>1.2509399999999999</c:v>
                </c:pt>
                <c:pt idx="10491">
                  <c:v>-5.8521999999999998E-2</c:v>
                </c:pt>
                <c:pt idx="10492">
                  <c:v>0.36647800000000003</c:v>
                </c:pt>
                <c:pt idx="10493">
                  <c:v>-0.52613600000000005</c:v>
                </c:pt>
                <c:pt idx="10494">
                  <c:v>-0.42234899999999997</c:v>
                </c:pt>
                <c:pt idx="10495">
                  <c:v>0.37422299999999997</c:v>
                </c:pt>
                <c:pt idx="10496">
                  <c:v>0.21074399999999999</c:v>
                </c:pt>
                <c:pt idx="10497">
                  <c:v>-0.18551599999999999</c:v>
                </c:pt>
                <c:pt idx="10498">
                  <c:v>-1.32619</c:v>
                </c:pt>
                <c:pt idx="10499">
                  <c:v>-1.74861</c:v>
                </c:pt>
                <c:pt idx="10500">
                  <c:v>-0.92154999999999998</c:v>
                </c:pt>
                <c:pt idx="10501">
                  <c:v>0.94329300000000005</c:v>
                </c:pt>
                <c:pt idx="10502">
                  <c:v>-0.95904500000000004</c:v>
                </c:pt>
                <c:pt idx="10503">
                  <c:v>-0.53631700000000004</c:v>
                </c:pt>
                <c:pt idx="10504">
                  <c:v>-0.38866000000000001</c:v>
                </c:pt>
                <c:pt idx="10505">
                  <c:v>-0.57742099999999996</c:v>
                </c:pt>
                <c:pt idx="10506">
                  <c:v>-0.610823</c:v>
                </c:pt>
                <c:pt idx="10507">
                  <c:v>-0.610823</c:v>
                </c:pt>
                <c:pt idx="10508">
                  <c:v>-0.65235900000000002</c:v>
                </c:pt>
                <c:pt idx="10509">
                  <c:v>-0.95733999999999997</c:v>
                </c:pt>
                <c:pt idx="10510">
                  <c:v>-0.95988399999999996</c:v>
                </c:pt>
                <c:pt idx="10511">
                  <c:v>-0.96088200000000001</c:v>
                </c:pt>
                <c:pt idx="10512">
                  <c:v>-0.95988399999999996</c:v>
                </c:pt>
                <c:pt idx="10513">
                  <c:v>5.688E-2</c:v>
                </c:pt>
                <c:pt idx="10514">
                  <c:v>-1.59328</c:v>
                </c:pt>
                <c:pt idx="10515">
                  <c:v>-0.47320699999999999</c:v>
                </c:pt>
                <c:pt idx="10516">
                  <c:v>-0.87614800000000004</c:v>
                </c:pt>
                <c:pt idx="10517">
                  <c:v>-0.77017800000000003</c:v>
                </c:pt>
                <c:pt idx="10518">
                  <c:v>-0.77496600000000004</c:v>
                </c:pt>
                <c:pt idx="10519">
                  <c:v>0.18493899999999999</c:v>
                </c:pt>
                <c:pt idx="10520">
                  <c:v>-1.59328</c:v>
                </c:pt>
                <c:pt idx="10521">
                  <c:v>-0.82371499999999997</c:v>
                </c:pt>
                <c:pt idx="10522">
                  <c:v>-1.0125900000000001</c:v>
                </c:pt>
                <c:pt idx="10523">
                  <c:v>-1.1615</c:v>
                </c:pt>
                <c:pt idx="10524">
                  <c:v>-0.89784399999999998</c:v>
                </c:pt>
                <c:pt idx="10525">
                  <c:v>-0.34729300000000002</c:v>
                </c:pt>
                <c:pt idx="10526">
                  <c:v>-0.86291499999999999</c:v>
                </c:pt>
                <c:pt idx="10527">
                  <c:v>-1.3139700000000001</c:v>
                </c:pt>
                <c:pt idx="10528">
                  <c:v>-7.7096999999999999E-2</c:v>
                </c:pt>
                <c:pt idx="10529">
                  <c:v>-0.48624800000000001</c:v>
                </c:pt>
                <c:pt idx="10530">
                  <c:v>0.79905899999999996</c:v>
                </c:pt>
                <c:pt idx="10531">
                  <c:v>-0.40635700000000002</c:v>
                </c:pt>
                <c:pt idx="10532">
                  <c:v>6.3233999999999999E-2</c:v>
                </c:pt>
                <c:pt idx="10533">
                  <c:v>-0.127973</c:v>
                </c:pt>
                <c:pt idx="10534">
                  <c:v>-0.17165900000000001</c:v>
                </c:pt>
                <c:pt idx="10535">
                  <c:v>0.207817</c:v>
                </c:pt>
                <c:pt idx="10536">
                  <c:v>-0.61863800000000002</c:v>
                </c:pt>
                <c:pt idx="10537">
                  <c:v>-0.30116300000000001</c:v>
                </c:pt>
                <c:pt idx="10538">
                  <c:v>-0.54957400000000001</c:v>
                </c:pt>
                <c:pt idx="10539">
                  <c:v>-0.75545300000000004</c:v>
                </c:pt>
                <c:pt idx="10540">
                  <c:v>-0.67453200000000002</c:v>
                </c:pt>
                <c:pt idx="10541">
                  <c:v>-1.2396199999999999</c:v>
                </c:pt>
                <c:pt idx="10542">
                  <c:v>-0.84688600000000003</c:v>
                </c:pt>
                <c:pt idx="10543">
                  <c:v>-1.0608</c:v>
                </c:pt>
                <c:pt idx="10544">
                  <c:v>-1.2396199999999999</c:v>
                </c:pt>
                <c:pt idx="10545">
                  <c:v>0.127772</c:v>
                </c:pt>
                <c:pt idx="10546">
                  <c:v>-0.65966400000000003</c:v>
                </c:pt>
                <c:pt idx="10547">
                  <c:v>-0.651895</c:v>
                </c:pt>
                <c:pt idx="10548">
                  <c:v>-0.402003</c:v>
                </c:pt>
                <c:pt idx="10549">
                  <c:v>-0.74174799999999996</c:v>
                </c:pt>
                <c:pt idx="10550">
                  <c:v>-0.26156299999999999</c:v>
                </c:pt>
                <c:pt idx="10551">
                  <c:v>-0.52634800000000004</c:v>
                </c:pt>
                <c:pt idx="10552">
                  <c:v>-0.77603599999999995</c:v>
                </c:pt>
                <c:pt idx="10553">
                  <c:v>-0.47965400000000002</c:v>
                </c:pt>
                <c:pt idx="10554">
                  <c:v>-0.25161</c:v>
                </c:pt>
                <c:pt idx="10555">
                  <c:v>-0.70048100000000002</c:v>
                </c:pt>
                <c:pt idx="10556">
                  <c:v>-0.651895</c:v>
                </c:pt>
                <c:pt idx="10557">
                  <c:v>-0.43318400000000001</c:v>
                </c:pt>
                <c:pt idx="10558">
                  <c:v>-0.84688600000000003</c:v>
                </c:pt>
                <c:pt idx="10559">
                  <c:v>-0.88761100000000004</c:v>
                </c:pt>
                <c:pt idx="10560">
                  <c:v>-0.26129999999999998</c:v>
                </c:pt>
                <c:pt idx="10561">
                  <c:v>-0.82517799999999997</c:v>
                </c:pt>
                <c:pt idx="10562">
                  <c:v>-0.66211900000000001</c:v>
                </c:pt>
                <c:pt idx="10563">
                  <c:v>-0.69538</c:v>
                </c:pt>
                <c:pt idx="10564">
                  <c:v>-1.03331</c:v>
                </c:pt>
                <c:pt idx="10565">
                  <c:v>-0.24595400000000001</c:v>
                </c:pt>
                <c:pt idx="10566">
                  <c:v>-0.27077600000000002</c:v>
                </c:pt>
                <c:pt idx="10567">
                  <c:v>-0.65525100000000003</c:v>
                </c:pt>
                <c:pt idx="10568">
                  <c:v>-1.0979099999999999</c:v>
                </c:pt>
                <c:pt idx="10569">
                  <c:v>-0.73480500000000004</c:v>
                </c:pt>
                <c:pt idx="10570">
                  <c:v>-0.68070799999999998</c:v>
                </c:pt>
                <c:pt idx="10571">
                  <c:v>-0.54312300000000002</c:v>
                </c:pt>
                <c:pt idx="10572">
                  <c:v>-1.19919</c:v>
                </c:pt>
                <c:pt idx="10573">
                  <c:v>-1.0943700000000001</c:v>
                </c:pt>
                <c:pt idx="10574">
                  <c:v>-0.33207999999999999</c:v>
                </c:pt>
                <c:pt idx="10575">
                  <c:v>-0.84257599999999999</c:v>
                </c:pt>
                <c:pt idx="10576">
                  <c:v>-1.47478</c:v>
                </c:pt>
                <c:pt idx="10577">
                  <c:v>-0.70442199999999999</c:v>
                </c:pt>
                <c:pt idx="10578">
                  <c:v>-0.70442199999999999</c:v>
                </c:pt>
                <c:pt idx="10579">
                  <c:v>-0.159721</c:v>
                </c:pt>
                <c:pt idx="10580">
                  <c:v>8.0280000000000004E-3</c:v>
                </c:pt>
                <c:pt idx="10581">
                  <c:v>-1.0943700000000001</c:v>
                </c:pt>
                <c:pt idx="10582">
                  <c:v>-0.785748</c:v>
                </c:pt>
                <c:pt idx="10583">
                  <c:v>-0.29037800000000002</c:v>
                </c:pt>
                <c:pt idx="10584">
                  <c:v>-0.43193500000000001</c:v>
                </c:pt>
                <c:pt idx="10585">
                  <c:v>-0.76842999999999995</c:v>
                </c:pt>
                <c:pt idx="10586">
                  <c:v>-1.19967</c:v>
                </c:pt>
                <c:pt idx="10587">
                  <c:v>-1.1177999999999999</c:v>
                </c:pt>
                <c:pt idx="10588">
                  <c:v>-0.86330200000000001</c:v>
                </c:pt>
                <c:pt idx="10589">
                  <c:v>-0.720333</c:v>
                </c:pt>
                <c:pt idx="10590">
                  <c:v>-0.497303</c:v>
                </c:pt>
                <c:pt idx="10591">
                  <c:v>-0.50563800000000003</c:v>
                </c:pt>
                <c:pt idx="10592">
                  <c:v>-0.967727</c:v>
                </c:pt>
                <c:pt idx="10593">
                  <c:v>-1.0162599999999999</c:v>
                </c:pt>
                <c:pt idx="10594">
                  <c:v>-1.2432300000000001</c:v>
                </c:pt>
                <c:pt idx="10595">
                  <c:v>-0.59967800000000004</c:v>
                </c:pt>
                <c:pt idx="10596">
                  <c:v>-0.42868600000000001</c:v>
                </c:pt>
                <c:pt idx="10597">
                  <c:v>-1.3003100000000001</c:v>
                </c:pt>
                <c:pt idx="10598">
                  <c:v>-0.800709</c:v>
                </c:pt>
                <c:pt idx="10599">
                  <c:v>-0.39296900000000001</c:v>
                </c:pt>
                <c:pt idx="10600">
                  <c:v>-1.31488</c:v>
                </c:pt>
                <c:pt idx="10601">
                  <c:v>-0.60485699999999998</c:v>
                </c:pt>
                <c:pt idx="10602">
                  <c:v>0.114701</c:v>
                </c:pt>
                <c:pt idx="10603">
                  <c:v>-0.90948600000000002</c:v>
                </c:pt>
                <c:pt idx="10604">
                  <c:v>-1.4402900000000001</c:v>
                </c:pt>
                <c:pt idx="10605">
                  <c:v>-1.0046299999999999</c:v>
                </c:pt>
                <c:pt idx="10606">
                  <c:v>-0.38952100000000001</c:v>
                </c:pt>
                <c:pt idx="10607">
                  <c:v>-1.18144</c:v>
                </c:pt>
                <c:pt idx="10608">
                  <c:v>0.30798199999999998</c:v>
                </c:pt>
                <c:pt idx="10609">
                  <c:v>0.50328899999999999</c:v>
                </c:pt>
                <c:pt idx="10610">
                  <c:v>-0.85941000000000001</c:v>
                </c:pt>
                <c:pt idx="10611">
                  <c:v>-6.6117999999999996E-2</c:v>
                </c:pt>
                <c:pt idx="10612">
                  <c:v>0.103462</c:v>
                </c:pt>
                <c:pt idx="10613">
                  <c:v>-0.109058</c:v>
                </c:pt>
                <c:pt idx="10614">
                  <c:v>-0.44883400000000001</c:v>
                </c:pt>
                <c:pt idx="10615">
                  <c:v>-0.43308400000000002</c:v>
                </c:pt>
                <c:pt idx="10616">
                  <c:v>0.521899</c:v>
                </c:pt>
                <c:pt idx="10617">
                  <c:v>0.12509500000000001</c:v>
                </c:pt>
                <c:pt idx="10618">
                  <c:v>-1.30016</c:v>
                </c:pt>
                <c:pt idx="10619">
                  <c:v>0.50328899999999999</c:v>
                </c:pt>
                <c:pt idx="10620">
                  <c:v>-1.1429999999999999E-3</c:v>
                </c:pt>
                <c:pt idx="10621">
                  <c:v>0.227828</c:v>
                </c:pt>
                <c:pt idx="10622">
                  <c:v>-0.63792400000000005</c:v>
                </c:pt>
                <c:pt idx="10623">
                  <c:v>-0.60255099999999995</c:v>
                </c:pt>
                <c:pt idx="10624">
                  <c:v>4.2192E-2</c:v>
                </c:pt>
                <c:pt idx="10625">
                  <c:v>-0.58283099999999999</c:v>
                </c:pt>
                <c:pt idx="10626">
                  <c:v>-0.80493599999999998</c:v>
                </c:pt>
                <c:pt idx="10627">
                  <c:v>-0.506162</c:v>
                </c:pt>
                <c:pt idx="10628">
                  <c:v>-0.50563800000000003</c:v>
                </c:pt>
                <c:pt idx="10629">
                  <c:v>0.227828</c:v>
                </c:pt>
                <c:pt idx="10630">
                  <c:v>0.36460700000000001</c:v>
                </c:pt>
                <c:pt idx="10631">
                  <c:v>-0.53289399999999998</c:v>
                </c:pt>
                <c:pt idx="10632">
                  <c:v>-1.4402900000000001</c:v>
                </c:pt>
                <c:pt idx="10633">
                  <c:v>-0.42155300000000001</c:v>
                </c:pt>
                <c:pt idx="10634">
                  <c:v>0.36460700000000001</c:v>
                </c:pt>
                <c:pt idx="10635">
                  <c:v>-1.7028799999999999</c:v>
                </c:pt>
                <c:pt idx="10636">
                  <c:v>-1.41056</c:v>
                </c:pt>
                <c:pt idx="10637">
                  <c:v>-0.909883</c:v>
                </c:pt>
                <c:pt idx="10638">
                  <c:v>0.48019800000000001</c:v>
                </c:pt>
                <c:pt idx="10639">
                  <c:v>-1.30016</c:v>
                </c:pt>
                <c:pt idx="10640">
                  <c:v>-0.38952100000000001</c:v>
                </c:pt>
                <c:pt idx="10641">
                  <c:v>-0.64536499999999997</c:v>
                </c:pt>
                <c:pt idx="10642">
                  <c:v>-0.53289399999999998</c:v>
                </c:pt>
                <c:pt idx="10643">
                  <c:v>0.21828900000000001</c:v>
                </c:pt>
                <c:pt idx="10644">
                  <c:v>-0.20817099999999999</c:v>
                </c:pt>
                <c:pt idx="10645">
                  <c:v>0.50129999999999997</c:v>
                </c:pt>
                <c:pt idx="10646">
                  <c:v>-0.19209799999999999</c:v>
                </c:pt>
                <c:pt idx="10647">
                  <c:v>-0.65690400000000004</c:v>
                </c:pt>
                <c:pt idx="10648">
                  <c:v>0.57521800000000001</c:v>
                </c:pt>
                <c:pt idx="10649">
                  <c:v>3.0329999999999999E-2</c:v>
                </c:pt>
                <c:pt idx="10650">
                  <c:v>0.51533799999999996</c:v>
                </c:pt>
                <c:pt idx="10651">
                  <c:v>0.73230200000000001</c:v>
                </c:pt>
                <c:pt idx="10652">
                  <c:v>0.118324</c:v>
                </c:pt>
                <c:pt idx="10653">
                  <c:v>0.57521800000000001</c:v>
                </c:pt>
                <c:pt idx="10654">
                  <c:v>-0.37665199999999999</c:v>
                </c:pt>
                <c:pt idx="10655">
                  <c:v>-0.21441099999999999</c:v>
                </c:pt>
                <c:pt idx="10656">
                  <c:v>-0.65690400000000004</c:v>
                </c:pt>
                <c:pt idx="10657">
                  <c:v>-0.21441099999999999</c:v>
                </c:pt>
                <c:pt idx="10658">
                  <c:v>-0.83044399999999996</c:v>
                </c:pt>
                <c:pt idx="10659">
                  <c:v>0.79979500000000003</c:v>
                </c:pt>
                <c:pt idx="10660">
                  <c:v>-0.31533800000000001</c:v>
                </c:pt>
                <c:pt idx="10661">
                  <c:v>0.69025700000000001</c:v>
                </c:pt>
                <c:pt idx="10662">
                  <c:v>0.47034399999999998</c:v>
                </c:pt>
                <c:pt idx="10663">
                  <c:v>0.530582</c:v>
                </c:pt>
                <c:pt idx="10664">
                  <c:v>0.68028299999999997</c:v>
                </c:pt>
                <c:pt idx="10665">
                  <c:v>7.3150999999999994E-2</c:v>
                </c:pt>
                <c:pt idx="10666">
                  <c:v>0.40790199999999999</c:v>
                </c:pt>
                <c:pt idx="10667">
                  <c:v>3.0329999999999999E-2</c:v>
                </c:pt>
                <c:pt idx="10668">
                  <c:v>-5.1596999999999997E-2</c:v>
                </c:pt>
                <c:pt idx="10669">
                  <c:v>0.38134099999999999</c:v>
                </c:pt>
                <c:pt idx="10670">
                  <c:v>-5.1596999999999997E-2</c:v>
                </c:pt>
                <c:pt idx="10671">
                  <c:v>-0.69835499999999995</c:v>
                </c:pt>
                <c:pt idx="10672">
                  <c:v>0.14426900000000001</c:v>
                </c:pt>
                <c:pt idx="10673">
                  <c:v>7.9875000000000002E-2</c:v>
                </c:pt>
                <c:pt idx="10674">
                  <c:v>0.54760399999999998</c:v>
                </c:pt>
                <c:pt idx="10675">
                  <c:v>0.59096199999999999</c:v>
                </c:pt>
                <c:pt idx="10676">
                  <c:v>0.52184699999999995</c:v>
                </c:pt>
                <c:pt idx="10677">
                  <c:v>0.54760399999999998</c:v>
                </c:pt>
                <c:pt idx="10678">
                  <c:v>0.54760399999999998</c:v>
                </c:pt>
                <c:pt idx="10679">
                  <c:v>0.195988</c:v>
                </c:pt>
                <c:pt idx="10680">
                  <c:v>3.7828000000000001E-2</c:v>
                </c:pt>
                <c:pt idx="10681">
                  <c:v>1.03139</c:v>
                </c:pt>
                <c:pt idx="10682">
                  <c:v>0.68049599999999999</c:v>
                </c:pt>
                <c:pt idx="10683">
                  <c:v>0.13747799999999999</c:v>
                </c:pt>
                <c:pt idx="10684">
                  <c:v>0.68474199999999996</c:v>
                </c:pt>
                <c:pt idx="10685">
                  <c:v>-0.55027700000000002</c:v>
                </c:pt>
                <c:pt idx="10686">
                  <c:v>0.46113399999999999</c:v>
                </c:pt>
                <c:pt idx="10687">
                  <c:v>0.59096199999999999</c:v>
                </c:pt>
                <c:pt idx="10688">
                  <c:v>0.60366299999999995</c:v>
                </c:pt>
                <c:pt idx="10689">
                  <c:v>0.50082700000000002</c:v>
                </c:pt>
                <c:pt idx="10690">
                  <c:v>0.89600100000000005</c:v>
                </c:pt>
                <c:pt idx="10691">
                  <c:v>0.40189000000000002</c:v>
                </c:pt>
                <c:pt idx="10692">
                  <c:v>0.43274699999999999</c:v>
                </c:pt>
                <c:pt idx="10693">
                  <c:v>0.87829800000000002</c:v>
                </c:pt>
                <c:pt idx="10694">
                  <c:v>0.54060699999999995</c:v>
                </c:pt>
                <c:pt idx="10695">
                  <c:v>-0.47473399999999999</c:v>
                </c:pt>
                <c:pt idx="10696">
                  <c:v>0.189497</c:v>
                </c:pt>
                <c:pt idx="10697">
                  <c:v>0.59753800000000001</c:v>
                </c:pt>
                <c:pt idx="10698">
                  <c:v>0.23644000000000001</c:v>
                </c:pt>
                <c:pt idx="10699">
                  <c:v>0.28323399999999999</c:v>
                </c:pt>
                <c:pt idx="10700">
                  <c:v>-0.36209000000000002</c:v>
                </c:pt>
                <c:pt idx="10701">
                  <c:v>1.3909199999999999</c:v>
                </c:pt>
                <c:pt idx="10702">
                  <c:v>-0.43130400000000002</c:v>
                </c:pt>
                <c:pt idx="10703">
                  <c:v>0.26129999999999998</c:v>
                </c:pt>
                <c:pt idx="10704">
                  <c:v>-0.52068999999999999</c:v>
                </c:pt>
                <c:pt idx="10705">
                  <c:v>0.14898400000000001</c:v>
                </c:pt>
                <c:pt idx="10706">
                  <c:v>0.10866099999999999</c:v>
                </c:pt>
                <c:pt idx="10707">
                  <c:v>0.64551999999999998</c:v>
                </c:pt>
                <c:pt idx="10708">
                  <c:v>5.0362999999999998E-2</c:v>
                </c:pt>
                <c:pt idx="10709">
                  <c:v>0.34848899999999999</c:v>
                </c:pt>
                <c:pt idx="10710">
                  <c:v>-0.28333900000000001</c:v>
                </c:pt>
                <c:pt idx="10711">
                  <c:v>0.59753800000000001</c:v>
                </c:pt>
                <c:pt idx="10712">
                  <c:v>0.14898400000000001</c:v>
                </c:pt>
                <c:pt idx="10713">
                  <c:v>0.50082700000000002</c:v>
                </c:pt>
                <c:pt idx="10714">
                  <c:v>0.56089500000000003</c:v>
                </c:pt>
                <c:pt idx="10715">
                  <c:v>-0.52068999999999999</c:v>
                </c:pt>
                <c:pt idx="10716">
                  <c:v>0.28323399999999999</c:v>
                </c:pt>
                <c:pt idx="10717">
                  <c:v>-0.45738600000000001</c:v>
                </c:pt>
                <c:pt idx="10718">
                  <c:v>-0.294379</c:v>
                </c:pt>
                <c:pt idx="10719">
                  <c:v>-0.55808000000000002</c:v>
                </c:pt>
                <c:pt idx="10720">
                  <c:v>-0.14305999999999999</c:v>
                </c:pt>
                <c:pt idx="10721">
                  <c:v>-0.41507500000000003</c:v>
                </c:pt>
                <c:pt idx="10722">
                  <c:v>-0.227432</c:v>
                </c:pt>
                <c:pt idx="10723">
                  <c:v>-0.961561</c:v>
                </c:pt>
                <c:pt idx="10724">
                  <c:v>0.18276999999999999</c:v>
                </c:pt>
                <c:pt idx="10725">
                  <c:v>-4.1683999999999999E-2</c:v>
                </c:pt>
                <c:pt idx="10726">
                  <c:v>-0.13256699999999999</c:v>
                </c:pt>
                <c:pt idx="10727">
                  <c:v>-0.22863900000000001</c:v>
                </c:pt>
                <c:pt idx="10728">
                  <c:v>-5.5807000000000002E-2</c:v>
                </c:pt>
                <c:pt idx="10729">
                  <c:v>0.115927</c:v>
                </c:pt>
                <c:pt idx="10730">
                  <c:v>-0.293043</c:v>
                </c:pt>
                <c:pt idx="10731">
                  <c:v>-0.48723100000000003</c:v>
                </c:pt>
                <c:pt idx="10732">
                  <c:v>-0.43410100000000001</c:v>
                </c:pt>
                <c:pt idx="10733">
                  <c:v>0.115927</c:v>
                </c:pt>
                <c:pt idx="10734">
                  <c:v>-4.1834000000000003E-2</c:v>
                </c:pt>
                <c:pt idx="10735">
                  <c:v>4.7023000000000002E-2</c:v>
                </c:pt>
                <c:pt idx="10736">
                  <c:v>-0.293043</c:v>
                </c:pt>
                <c:pt idx="10737">
                  <c:v>0.282024</c:v>
                </c:pt>
                <c:pt idx="10738">
                  <c:v>7.8173000000000006E-2</c:v>
                </c:pt>
                <c:pt idx="10739">
                  <c:v>5.1601000000000001E-2</c:v>
                </c:pt>
                <c:pt idx="10740">
                  <c:v>0.250778</c:v>
                </c:pt>
                <c:pt idx="10741">
                  <c:v>-0.14944299999999999</c:v>
                </c:pt>
                <c:pt idx="10742">
                  <c:v>-0.50324000000000002</c:v>
                </c:pt>
                <c:pt idx="10743">
                  <c:v>0.40207100000000001</c:v>
                </c:pt>
                <c:pt idx="10744">
                  <c:v>-0.16464599999999999</c:v>
                </c:pt>
                <c:pt idx="10745">
                  <c:v>-1.05348</c:v>
                </c:pt>
                <c:pt idx="10746">
                  <c:v>-0.84793399999999997</c:v>
                </c:pt>
                <c:pt idx="10747">
                  <c:v>0.100407</c:v>
                </c:pt>
                <c:pt idx="10748">
                  <c:v>-0.61678999999999995</c:v>
                </c:pt>
                <c:pt idx="10749">
                  <c:v>-0.60859099999999999</c:v>
                </c:pt>
                <c:pt idx="10750">
                  <c:v>0.40207100000000001</c:v>
                </c:pt>
                <c:pt idx="10751">
                  <c:v>-0.51820100000000002</c:v>
                </c:pt>
                <c:pt idx="10752">
                  <c:v>0.420935</c:v>
                </c:pt>
                <c:pt idx="10753">
                  <c:v>-0.43106299999999997</c:v>
                </c:pt>
                <c:pt idx="10754">
                  <c:v>0.420935</c:v>
                </c:pt>
                <c:pt idx="10755">
                  <c:v>-0.27762300000000001</c:v>
                </c:pt>
                <c:pt idx="10756">
                  <c:v>-0.75282899999999997</c:v>
                </c:pt>
                <c:pt idx="10757">
                  <c:v>0.453926</c:v>
                </c:pt>
                <c:pt idx="10758">
                  <c:v>0.223192</c:v>
                </c:pt>
                <c:pt idx="10759">
                  <c:v>-1.6377900000000001</c:v>
                </c:pt>
                <c:pt idx="10760">
                  <c:v>-0.61678999999999995</c:v>
                </c:pt>
                <c:pt idx="10761">
                  <c:v>0.40207100000000001</c:v>
                </c:pt>
                <c:pt idx="10762">
                  <c:v>0.15162400000000001</c:v>
                </c:pt>
                <c:pt idx="10763">
                  <c:v>0.17246900000000001</c:v>
                </c:pt>
                <c:pt idx="10764">
                  <c:v>0.420935</c:v>
                </c:pt>
                <c:pt idx="10765">
                  <c:v>0.15162400000000001</c:v>
                </c:pt>
                <c:pt idx="10766">
                  <c:v>3.0195E-2</c:v>
                </c:pt>
                <c:pt idx="10767">
                  <c:v>-0.23502700000000001</c:v>
                </c:pt>
                <c:pt idx="10768">
                  <c:v>-0.24936900000000001</c:v>
                </c:pt>
                <c:pt idx="10769">
                  <c:v>-0.16350999999999999</c:v>
                </c:pt>
                <c:pt idx="10770">
                  <c:v>-0.83824299999999996</c:v>
                </c:pt>
                <c:pt idx="10771">
                  <c:v>-1.27275</c:v>
                </c:pt>
                <c:pt idx="10772">
                  <c:v>0.373469</c:v>
                </c:pt>
                <c:pt idx="10773">
                  <c:v>1.304E-2</c:v>
                </c:pt>
                <c:pt idx="10774">
                  <c:v>0.31073099999999998</c:v>
                </c:pt>
                <c:pt idx="10775">
                  <c:v>-0.43501699999999999</c:v>
                </c:pt>
                <c:pt idx="10776">
                  <c:v>0.36319899999999999</c:v>
                </c:pt>
                <c:pt idx="10777">
                  <c:v>0.16361300000000001</c:v>
                </c:pt>
                <c:pt idx="10778">
                  <c:v>-2.0663999999999998E-2</c:v>
                </c:pt>
                <c:pt idx="10779">
                  <c:v>-0.25981300000000002</c:v>
                </c:pt>
                <c:pt idx="10780">
                  <c:v>0.40493600000000002</c:v>
                </c:pt>
                <c:pt idx="10781">
                  <c:v>0.202871</c:v>
                </c:pt>
                <c:pt idx="10782">
                  <c:v>-0.84060100000000004</c:v>
                </c:pt>
                <c:pt idx="10783">
                  <c:v>-0.39849800000000002</c:v>
                </c:pt>
                <c:pt idx="10784">
                  <c:v>0.156887</c:v>
                </c:pt>
                <c:pt idx="10785">
                  <c:v>0.23896000000000001</c:v>
                </c:pt>
                <c:pt idx="10786">
                  <c:v>0.36569699999999999</c:v>
                </c:pt>
                <c:pt idx="10787">
                  <c:v>-0.39849800000000002</c:v>
                </c:pt>
                <c:pt idx="10788">
                  <c:v>-0.84060100000000004</c:v>
                </c:pt>
                <c:pt idx="10789">
                  <c:v>-1.8001799999999999</c:v>
                </c:pt>
                <c:pt idx="10790">
                  <c:v>-0.87164200000000003</c:v>
                </c:pt>
                <c:pt idx="10791">
                  <c:v>5.0667999999999998E-2</c:v>
                </c:pt>
                <c:pt idx="10792">
                  <c:v>0.50671200000000005</c:v>
                </c:pt>
                <c:pt idx="10793">
                  <c:v>5.0667999999999998E-2</c:v>
                </c:pt>
                <c:pt idx="10794">
                  <c:v>-0.271094</c:v>
                </c:pt>
                <c:pt idx="10795">
                  <c:v>-0.205841</c:v>
                </c:pt>
                <c:pt idx="10796">
                  <c:v>2.6121999999999999E-2</c:v>
                </c:pt>
                <c:pt idx="10797">
                  <c:v>2.6121999999999999E-2</c:v>
                </c:pt>
                <c:pt idx="10798">
                  <c:v>0.66520400000000002</c:v>
                </c:pt>
                <c:pt idx="10799">
                  <c:v>1.0293099999999999</c:v>
                </c:pt>
                <c:pt idx="10800">
                  <c:v>0.53990199999999999</c:v>
                </c:pt>
                <c:pt idx="10801">
                  <c:v>0.26955200000000001</c:v>
                </c:pt>
                <c:pt idx="10802">
                  <c:v>0.98711800000000005</c:v>
                </c:pt>
                <c:pt idx="10803">
                  <c:v>-0.1139</c:v>
                </c:pt>
                <c:pt idx="10804">
                  <c:v>1.79467</c:v>
                </c:pt>
                <c:pt idx="10805">
                  <c:v>0.38302900000000001</c:v>
                </c:pt>
                <c:pt idx="10806">
                  <c:v>0.32635900000000001</c:v>
                </c:pt>
                <c:pt idx="10807">
                  <c:v>0.67313699999999999</c:v>
                </c:pt>
                <c:pt idx="10808">
                  <c:v>0.55086100000000005</c:v>
                </c:pt>
                <c:pt idx="10809">
                  <c:v>-1.2467900000000001</c:v>
                </c:pt>
                <c:pt idx="10810">
                  <c:v>-5.5169000000000003E-2</c:v>
                </c:pt>
                <c:pt idx="10811">
                  <c:v>0.52692799999999995</c:v>
                </c:pt>
                <c:pt idx="10812">
                  <c:v>0.56353200000000003</c:v>
                </c:pt>
                <c:pt idx="10813">
                  <c:v>0.49099999999999999</c:v>
                </c:pt>
                <c:pt idx="10814">
                  <c:v>1.1946300000000001</c:v>
                </c:pt>
                <c:pt idx="10815">
                  <c:v>0.56353200000000003</c:v>
                </c:pt>
                <c:pt idx="10816">
                  <c:v>0.57664700000000002</c:v>
                </c:pt>
                <c:pt idx="10817">
                  <c:v>0.52692799999999995</c:v>
                </c:pt>
                <c:pt idx="10818">
                  <c:v>1.34354</c:v>
                </c:pt>
                <c:pt idx="10819">
                  <c:v>1.6026899999999999</c:v>
                </c:pt>
                <c:pt idx="10820">
                  <c:v>1.6026899999999999</c:v>
                </c:pt>
                <c:pt idx="10821">
                  <c:v>0.459507</c:v>
                </c:pt>
                <c:pt idx="10822">
                  <c:v>1.1946300000000001</c:v>
                </c:pt>
                <c:pt idx="10823">
                  <c:v>1.2767900000000001</c:v>
                </c:pt>
                <c:pt idx="10824">
                  <c:v>1.3260700000000001</c:v>
                </c:pt>
                <c:pt idx="10825">
                  <c:v>0.56353200000000003</c:v>
                </c:pt>
                <c:pt idx="10826">
                  <c:v>0.97054399999999996</c:v>
                </c:pt>
                <c:pt idx="10827">
                  <c:v>0.64378400000000002</c:v>
                </c:pt>
                <c:pt idx="10828">
                  <c:v>1.2767900000000001</c:v>
                </c:pt>
                <c:pt idx="10829">
                  <c:v>1.33511</c:v>
                </c:pt>
                <c:pt idx="10830">
                  <c:v>0.47126000000000001</c:v>
                </c:pt>
                <c:pt idx="10831">
                  <c:v>-0.13016800000000001</c:v>
                </c:pt>
                <c:pt idx="10832">
                  <c:v>0.86060000000000003</c:v>
                </c:pt>
                <c:pt idx="10833">
                  <c:v>0.74046500000000004</c:v>
                </c:pt>
                <c:pt idx="10834">
                  <c:v>0.96574000000000004</c:v>
                </c:pt>
                <c:pt idx="10835">
                  <c:v>0.835225</c:v>
                </c:pt>
                <c:pt idx="10836">
                  <c:v>0.93394299999999997</c:v>
                </c:pt>
                <c:pt idx="10837">
                  <c:v>1.3438600000000001</c:v>
                </c:pt>
                <c:pt idx="10838">
                  <c:v>1.0402</c:v>
                </c:pt>
                <c:pt idx="10839">
                  <c:v>1.1381399999999999</c:v>
                </c:pt>
                <c:pt idx="10840">
                  <c:v>1.5164299999999999</c:v>
                </c:pt>
                <c:pt idx="10841">
                  <c:v>0.835225</c:v>
                </c:pt>
                <c:pt idx="10842">
                  <c:v>-1.1694E-2</c:v>
                </c:pt>
                <c:pt idx="10843">
                  <c:v>1.27607</c:v>
                </c:pt>
                <c:pt idx="10844">
                  <c:v>0.36508400000000002</c:v>
                </c:pt>
                <c:pt idx="10845">
                  <c:v>0.70904199999999995</c:v>
                </c:pt>
                <c:pt idx="10846">
                  <c:v>0.83396499999999996</c:v>
                </c:pt>
                <c:pt idx="10847">
                  <c:v>1.1830099999999999</c:v>
                </c:pt>
                <c:pt idx="10848">
                  <c:v>-0.79611500000000002</c:v>
                </c:pt>
                <c:pt idx="10849">
                  <c:v>-0.79654400000000003</c:v>
                </c:pt>
                <c:pt idx="10850">
                  <c:v>-0.79654400000000003</c:v>
                </c:pt>
                <c:pt idx="10851">
                  <c:v>0.54992099999999999</c:v>
                </c:pt>
                <c:pt idx="10852">
                  <c:v>0.54992099999999999</c:v>
                </c:pt>
                <c:pt idx="10853">
                  <c:v>0.59495799999999999</c:v>
                </c:pt>
                <c:pt idx="10854">
                  <c:v>-4.1901000000000001E-2</c:v>
                </c:pt>
                <c:pt idx="10855">
                  <c:v>0.77756800000000004</c:v>
                </c:pt>
                <c:pt idx="10856">
                  <c:v>0.48121599999999998</c:v>
                </c:pt>
                <c:pt idx="10857">
                  <c:v>-1.0860700000000001</c:v>
                </c:pt>
                <c:pt idx="10858">
                  <c:v>-0.220608</c:v>
                </c:pt>
                <c:pt idx="10859">
                  <c:v>-0.93602399999999997</c:v>
                </c:pt>
                <c:pt idx="10860">
                  <c:v>0.34203800000000001</c:v>
                </c:pt>
                <c:pt idx="10861">
                  <c:v>-0.32947900000000002</c:v>
                </c:pt>
                <c:pt idx="10862">
                  <c:v>0.166907</c:v>
                </c:pt>
                <c:pt idx="10863">
                  <c:v>0.59495799999999999</c:v>
                </c:pt>
                <c:pt idx="10864">
                  <c:v>0.59495799999999999</c:v>
                </c:pt>
                <c:pt idx="10865">
                  <c:v>0.68025599999999997</c:v>
                </c:pt>
                <c:pt idx="10866">
                  <c:v>0.77767200000000003</c:v>
                </c:pt>
                <c:pt idx="10867">
                  <c:v>0.94704500000000003</c:v>
                </c:pt>
                <c:pt idx="10868">
                  <c:v>0.92569500000000005</c:v>
                </c:pt>
                <c:pt idx="10869">
                  <c:v>0.31421500000000002</c:v>
                </c:pt>
                <c:pt idx="10870">
                  <c:v>0.64532699999999998</c:v>
                </c:pt>
                <c:pt idx="10871">
                  <c:v>-7.4079000000000006E-2</c:v>
                </c:pt>
                <c:pt idx="10872">
                  <c:v>0.32376700000000003</c:v>
                </c:pt>
                <c:pt idx="10873">
                  <c:v>0.140624</c:v>
                </c:pt>
                <c:pt idx="10874">
                  <c:v>0.36522100000000002</c:v>
                </c:pt>
                <c:pt idx="10875">
                  <c:v>0.39123000000000002</c:v>
                </c:pt>
                <c:pt idx="10876">
                  <c:v>0.619417</c:v>
                </c:pt>
                <c:pt idx="10877">
                  <c:v>0.619417</c:v>
                </c:pt>
                <c:pt idx="10878">
                  <c:v>0.94435599999999997</c:v>
                </c:pt>
                <c:pt idx="10879">
                  <c:v>0.94435599999999997</c:v>
                </c:pt>
                <c:pt idx="10880">
                  <c:v>0.39123000000000002</c:v>
                </c:pt>
                <c:pt idx="10881">
                  <c:v>1.0992200000000001</c:v>
                </c:pt>
                <c:pt idx="10882">
                  <c:v>5.4165999999999999E-2</c:v>
                </c:pt>
                <c:pt idx="10883">
                  <c:v>-0.19934299999999999</c:v>
                </c:pt>
                <c:pt idx="10884">
                  <c:v>0.705264</c:v>
                </c:pt>
                <c:pt idx="10885">
                  <c:v>0.86953400000000003</c:v>
                </c:pt>
                <c:pt idx="10886">
                  <c:v>-0.367703</c:v>
                </c:pt>
                <c:pt idx="10887">
                  <c:v>-0.55080600000000002</c:v>
                </c:pt>
                <c:pt idx="10888">
                  <c:v>-0.35328399999999999</c:v>
                </c:pt>
                <c:pt idx="10889">
                  <c:v>-0.367703</c:v>
                </c:pt>
                <c:pt idx="10890">
                  <c:v>-0.91894399999999998</c:v>
                </c:pt>
                <c:pt idx="10891">
                  <c:v>-0.30963400000000002</c:v>
                </c:pt>
                <c:pt idx="10892">
                  <c:v>-0.44936999999999999</c:v>
                </c:pt>
                <c:pt idx="10893">
                  <c:v>-1.28722</c:v>
                </c:pt>
                <c:pt idx="10894">
                  <c:v>-0.454762</c:v>
                </c:pt>
                <c:pt idx="10895">
                  <c:v>-0.30323499999999998</c:v>
                </c:pt>
                <c:pt idx="10896">
                  <c:v>0.18638099999999999</c:v>
                </c:pt>
                <c:pt idx="10897">
                  <c:v>-0.310608</c:v>
                </c:pt>
                <c:pt idx="10898">
                  <c:v>-0.56196000000000002</c:v>
                </c:pt>
                <c:pt idx="10899">
                  <c:v>-0.73706000000000005</c:v>
                </c:pt>
                <c:pt idx="10900">
                  <c:v>0.56075299999999995</c:v>
                </c:pt>
                <c:pt idx="10901">
                  <c:v>-0.68518500000000004</c:v>
                </c:pt>
                <c:pt idx="10902">
                  <c:v>-0.68518500000000004</c:v>
                </c:pt>
                <c:pt idx="10903">
                  <c:v>-3.5750000000000001E-3</c:v>
                </c:pt>
                <c:pt idx="10904">
                  <c:v>-5.6541000000000001E-2</c:v>
                </c:pt>
                <c:pt idx="10905">
                  <c:v>-8.1002000000000005E-2</c:v>
                </c:pt>
                <c:pt idx="10906">
                  <c:v>0.158913</c:v>
                </c:pt>
                <c:pt idx="10907">
                  <c:v>-2.6905999999999999E-2</c:v>
                </c:pt>
                <c:pt idx="10908">
                  <c:v>0.38890000000000002</c:v>
                </c:pt>
                <c:pt idx="10909">
                  <c:v>1.5129999999999999E-2</c:v>
                </c:pt>
                <c:pt idx="10910">
                  <c:v>0.29139799999999999</c:v>
                </c:pt>
                <c:pt idx="10911">
                  <c:v>9.3350000000000002E-2</c:v>
                </c:pt>
                <c:pt idx="10912">
                  <c:v>-0.45407199999999998</c:v>
                </c:pt>
                <c:pt idx="10913">
                  <c:v>0.16491800000000001</c:v>
                </c:pt>
                <c:pt idx="10914">
                  <c:v>-0.61339399999999999</c:v>
                </c:pt>
                <c:pt idx="10915">
                  <c:v>-0.61339399999999999</c:v>
                </c:pt>
                <c:pt idx="10916">
                  <c:v>0.23338</c:v>
                </c:pt>
                <c:pt idx="10917">
                  <c:v>-0.48714299999999999</c:v>
                </c:pt>
                <c:pt idx="10918">
                  <c:v>1.5129999999999999E-2</c:v>
                </c:pt>
                <c:pt idx="10919">
                  <c:v>0.193992</c:v>
                </c:pt>
                <c:pt idx="10920">
                  <c:v>-5.2877E-2</c:v>
                </c:pt>
                <c:pt idx="10921">
                  <c:v>-0.96582999999999997</c:v>
                </c:pt>
                <c:pt idx="10922">
                  <c:v>-0.42885600000000001</c:v>
                </c:pt>
                <c:pt idx="10923">
                  <c:v>-0.873726</c:v>
                </c:pt>
                <c:pt idx="10924">
                  <c:v>-0.28356300000000001</c:v>
                </c:pt>
                <c:pt idx="10925">
                  <c:v>-0.39343800000000001</c:v>
                </c:pt>
                <c:pt idx="10926">
                  <c:v>-0.44850200000000001</c:v>
                </c:pt>
                <c:pt idx="10927">
                  <c:v>-0.78415800000000002</c:v>
                </c:pt>
                <c:pt idx="10928">
                  <c:v>-0.23027500000000001</c:v>
                </c:pt>
                <c:pt idx="10929">
                  <c:v>-0.59795600000000004</c:v>
                </c:pt>
                <c:pt idx="10930">
                  <c:v>-0.28356300000000001</c:v>
                </c:pt>
                <c:pt idx="10931">
                  <c:v>-1.59328</c:v>
                </c:pt>
                <c:pt idx="10932">
                  <c:v>0.78862200000000005</c:v>
                </c:pt>
                <c:pt idx="10933">
                  <c:v>-0.28477400000000003</c:v>
                </c:pt>
                <c:pt idx="10934">
                  <c:v>-0.69255900000000004</c:v>
                </c:pt>
                <c:pt idx="10935">
                  <c:v>-9.4474000000000002E-2</c:v>
                </c:pt>
                <c:pt idx="10936">
                  <c:v>-0.47670000000000001</c:v>
                </c:pt>
                <c:pt idx="10937">
                  <c:v>-0.265401</c:v>
                </c:pt>
                <c:pt idx="10938">
                  <c:v>-0.65373499999999996</c:v>
                </c:pt>
                <c:pt idx="10939">
                  <c:v>-0.63389600000000002</c:v>
                </c:pt>
                <c:pt idx="10940">
                  <c:v>-0.35503299999999999</c:v>
                </c:pt>
                <c:pt idx="10941">
                  <c:v>-0.47432099999999999</c:v>
                </c:pt>
                <c:pt idx="10942">
                  <c:v>-0.47432099999999999</c:v>
                </c:pt>
                <c:pt idx="10943">
                  <c:v>-0.47432099999999999</c:v>
                </c:pt>
                <c:pt idx="10944">
                  <c:v>-0.37992500000000001</c:v>
                </c:pt>
                <c:pt idx="10945">
                  <c:v>-0.25585999999999998</c:v>
                </c:pt>
                <c:pt idx="10946">
                  <c:v>-8.8053999999999993E-2</c:v>
                </c:pt>
                <c:pt idx="10947">
                  <c:v>0.20785400000000001</c:v>
                </c:pt>
                <c:pt idx="10948">
                  <c:v>0.22784799999999999</c:v>
                </c:pt>
                <c:pt idx="10949">
                  <c:v>-0.89285499999999995</c:v>
                </c:pt>
                <c:pt idx="10950">
                  <c:v>-0.59543599999999997</c:v>
                </c:pt>
                <c:pt idx="10951">
                  <c:v>-1.2280899999999999</c:v>
                </c:pt>
                <c:pt idx="10952">
                  <c:v>-0.70734200000000003</c:v>
                </c:pt>
                <c:pt idx="10953">
                  <c:v>-1.0095400000000001</c:v>
                </c:pt>
                <c:pt idx="10954">
                  <c:v>-1.2463900000000001</c:v>
                </c:pt>
                <c:pt idx="10955">
                  <c:v>-1.2280899999999999</c:v>
                </c:pt>
                <c:pt idx="10956">
                  <c:v>-0.902721</c:v>
                </c:pt>
                <c:pt idx="10957">
                  <c:v>-0.50518600000000002</c:v>
                </c:pt>
                <c:pt idx="10958">
                  <c:v>-1.1773199999999999</c:v>
                </c:pt>
                <c:pt idx="10959">
                  <c:v>-1.11907</c:v>
                </c:pt>
                <c:pt idx="10960">
                  <c:v>-0.84942399999999996</c:v>
                </c:pt>
                <c:pt idx="10961">
                  <c:v>-0.78531700000000004</c:v>
                </c:pt>
                <c:pt idx="10962">
                  <c:v>-0.89285499999999995</c:v>
                </c:pt>
                <c:pt idx="10963">
                  <c:v>0.17591699999999999</c:v>
                </c:pt>
                <c:pt idx="10964">
                  <c:v>-0.17711499999999999</c:v>
                </c:pt>
                <c:pt idx="10965">
                  <c:v>-0.82694100000000004</c:v>
                </c:pt>
                <c:pt idx="10966">
                  <c:v>-1.1421300000000001</c:v>
                </c:pt>
                <c:pt idx="10967">
                  <c:v>-0.902721</c:v>
                </c:pt>
                <c:pt idx="10968">
                  <c:v>-1.41082</c:v>
                </c:pt>
                <c:pt idx="10969">
                  <c:v>-0.72895500000000002</c:v>
                </c:pt>
                <c:pt idx="10970">
                  <c:v>-0.77416799999999997</c:v>
                </c:pt>
                <c:pt idx="10971">
                  <c:v>-0.67749499999999996</c:v>
                </c:pt>
                <c:pt idx="10972">
                  <c:v>-0.80857800000000002</c:v>
                </c:pt>
                <c:pt idx="10973">
                  <c:v>-0.55094100000000001</c:v>
                </c:pt>
                <c:pt idx="10974">
                  <c:v>-0.75518600000000002</c:v>
                </c:pt>
                <c:pt idx="10975">
                  <c:v>-0.700048</c:v>
                </c:pt>
                <c:pt idx="10976">
                  <c:v>-0.50518600000000002</c:v>
                </c:pt>
                <c:pt idx="10977">
                  <c:v>-0.95526200000000006</c:v>
                </c:pt>
                <c:pt idx="10978">
                  <c:v>-0.58041299999999996</c:v>
                </c:pt>
                <c:pt idx="10979">
                  <c:v>-0.87344100000000002</c:v>
                </c:pt>
                <c:pt idx="10980">
                  <c:v>-0.60385999999999995</c:v>
                </c:pt>
                <c:pt idx="10981">
                  <c:v>-1.27773</c:v>
                </c:pt>
                <c:pt idx="10982">
                  <c:v>-0.56260299999999996</c:v>
                </c:pt>
                <c:pt idx="10983">
                  <c:v>-0.76869600000000005</c:v>
                </c:pt>
                <c:pt idx="10984">
                  <c:v>-0.38908999999999999</c:v>
                </c:pt>
                <c:pt idx="10985">
                  <c:v>-0.81966600000000001</c:v>
                </c:pt>
                <c:pt idx="10986">
                  <c:v>-1.0638000000000001</c:v>
                </c:pt>
                <c:pt idx="10987">
                  <c:v>-1.29789</c:v>
                </c:pt>
                <c:pt idx="10988">
                  <c:v>-0.72306099999999995</c:v>
                </c:pt>
                <c:pt idx="10989">
                  <c:v>-1.0638000000000001</c:v>
                </c:pt>
                <c:pt idx="10990">
                  <c:v>-1.0403800000000001</c:v>
                </c:pt>
                <c:pt idx="10991">
                  <c:v>5.1070000000000004E-3</c:v>
                </c:pt>
                <c:pt idx="10992">
                  <c:v>-4.6847E-2</c:v>
                </c:pt>
                <c:pt idx="10993">
                  <c:v>-0.90986500000000003</c:v>
                </c:pt>
                <c:pt idx="10994">
                  <c:v>-2.1890499999999999</c:v>
                </c:pt>
                <c:pt idx="10995">
                  <c:v>-1.0486899999999999</c:v>
                </c:pt>
                <c:pt idx="10996">
                  <c:v>-0.68967100000000003</c:v>
                </c:pt>
                <c:pt idx="10997">
                  <c:v>-4.6847E-2</c:v>
                </c:pt>
                <c:pt idx="10998">
                  <c:v>-0.90968000000000004</c:v>
                </c:pt>
                <c:pt idx="10999">
                  <c:v>-1.0486899999999999</c:v>
                </c:pt>
                <c:pt idx="11000">
                  <c:v>-0.83730199999999999</c:v>
                </c:pt>
                <c:pt idx="11001">
                  <c:v>-3.023E-2</c:v>
                </c:pt>
                <c:pt idx="11002">
                  <c:v>-1.5151600000000001</c:v>
                </c:pt>
                <c:pt idx="11003">
                  <c:v>-0.57490600000000003</c:v>
                </c:pt>
                <c:pt idx="11004">
                  <c:v>0.26915099999999997</c:v>
                </c:pt>
                <c:pt idx="11005">
                  <c:v>0.328011</c:v>
                </c:pt>
                <c:pt idx="11006">
                  <c:v>-1.0588299999999999</c:v>
                </c:pt>
                <c:pt idx="11007">
                  <c:v>-0.16941600000000001</c:v>
                </c:pt>
                <c:pt idx="11008">
                  <c:v>-0.20887500000000001</c:v>
                </c:pt>
                <c:pt idx="11009">
                  <c:v>-1.2747599999999999</c:v>
                </c:pt>
                <c:pt idx="11010">
                  <c:v>-1.3340799999999999</c:v>
                </c:pt>
                <c:pt idx="11011">
                  <c:v>-0.84267599999999998</c:v>
                </c:pt>
                <c:pt idx="11012">
                  <c:v>-0.27005600000000002</c:v>
                </c:pt>
                <c:pt idx="11013">
                  <c:v>-1.11755</c:v>
                </c:pt>
                <c:pt idx="11014">
                  <c:v>-0.27393899999999999</c:v>
                </c:pt>
                <c:pt idx="11015">
                  <c:v>-0.94360699999999997</c:v>
                </c:pt>
                <c:pt idx="11016">
                  <c:v>-0.20887500000000001</c:v>
                </c:pt>
                <c:pt idx="11017">
                  <c:v>-0.146365</c:v>
                </c:pt>
                <c:pt idx="11018">
                  <c:v>-0.13439499999999999</c:v>
                </c:pt>
                <c:pt idx="11019">
                  <c:v>-0.16786799999999999</c:v>
                </c:pt>
                <c:pt idx="11020">
                  <c:v>-1.2602800000000001</c:v>
                </c:pt>
                <c:pt idx="11021">
                  <c:v>-0.72352000000000005</c:v>
                </c:pt>
                <c:pt idx="11022">
                  <c:v>-0.146365</c:v>
                </c:pt>
                <c:pt idx="11023">
                  <c:v>-1.00054</c:v>
                </c:pt>
                <c:pt idx="11024">
                  <c:v>-8.8956999999999994E-2</c:v>
                </c:pt>
                <c:pt idx="11025">
                  <c:v>-0.86188299999999995</c:v>
                </c:pt>
                <c:pt idx="11026">
                  <c:v>-0.55080200000000001</c:v>
                </c:pt>
                <c:pt idx="11027">
                  <c:v>-0.99846699999999999</c:v>
                </c:pt>
                <c:pt idx="11028">
                  <c:v>-0.84267599999999998</c:v>
                </c:pt>
                <c:pt idx="11029">
                  <c:v>-1.00162</c:v>
                </c:pt>
                <c:pt idx="11030">
                  <c:v>0.123046</c:v>
                </c:pt>
                <c:pt idx="11031">
                  <c:v>-9.5005000000000006E-2</c:v>
                </c:pt>
                <c:pt idx="11032">
                  <c:v>-1.3145</c:v>
                </c:pt>
                <c:pt idx="11033">
                  <c:v>-0.74178900000000003</c:v>
                </c:pt>
                <c:pt idx="11034">
                  <c:v>0.25212299999999999</c:v>
                </c:pt>
                <c:pt idx="11035">
                  <c:v>-1.00054</c:v>
                </c:pt>
                <c:pt idx="11036">
                  <c:v>-0.32093699999999997</c:v>
                </c:pt>
                <c:pt idx="11037">
                  <c:v>-0.28214299999999998</c:v>
                </c:pt>
                <c:pt idx="11038">
                  <c:v>-0.74245099999999997</c:v>
                </c:pt>
                <c:pt idx="11039">
                  <c:v>-0.20887500000000001</c:v>
                </c:pt>
                <c:pt idx="11040">
                  <c:v>0.73890900000000004</c:v>
                </c:pt>
                <c:pt idx="11041">
                  <c:v>-0.21951799999999999</c:v>
                </c:pt>
                <c:pt idx="11042">
                  <c:v>1.0375399999999999</c:v>
                </c:pt>
                <c:pt idx="11043">
                  <c:v>-0.96818899999999997</c:v>
                </c:pt>
                <c:pt idx="11044">
                  <c:v>-0.88149999999999995</c:v>
                </c:pt>
                <c:pt idx="11045">
                  <c:v>3.9509999999999997E-3</c:v>
                </c:pt>
                <c:pt idx="11046">
                  <c:v>-1.2162500000000001</c:v>
                </c:pt>
                <c:pt idx="11047">
                  <c:v>-1.04657</c:v>
                </c:pt>
                <c:pt idx="11048">
                  <c:v>-0.83859399999999995</c:v>
                </c:pt>
                <c:pt idx="11049">
                  <c:v>3.7828000000000001E-2</c:v>
                </c:pt>
                <c:pt idx="11050">
                  <c:v>-0.57855800000000002</c:v>
                </c:pt>
                <c:pt idx="11051">
                  <c:v>-0.96818899999999997</c:v>
                </c:pt>
                <c:pt idx="11052">
                  <c:v>-1.2468399999999999</c:v>
                </c:pt>
                <c:pt idx="11053">
                  <c:v>-0.32190299999999999</c:v>
                </c:pt>
                <c:pt idx="11054">
                  <c:v>-0.99157399999999996</c:v>
                </c:pt>
                <c:pt idx="11055">
                  <c:v>-0.63467700000000005</c:v>
                </c:pt>
                <c:pt idx="11056">
                  <c:v>1.06684</c:v>
                </c:pt>
                <c:pt idx="11057">
                  <c:v>1.0375399999999999</c:v>
                </c:pt>
                <c:pt idx="11058">
                  <c:v>-1.3812899999999999</c:v>
                </c:pt>
                <c:pt idx="11059">
                  <c:v>-1.3812899999999999</c:v>
                </c:pt>
                <c:pt idx="11060">
                  <c:v>-0.435253</c:v>
                </c:pt>
                <c:pt idx="11061">
                  <c:v>7.6849000000000001E-2</c:v>
                </c:pt>
                <c:pt idx="11062">
                  <c:v>-0.83859399999999995</c:v>
                </c:pt>
                <c:pt idx="11063">
                  <c:v>1.0375399999999999</c:v>
                </c:pt>
                <c:pt idx="11064">
                  <c:v>-0.87574799999999997</c:v>
                </c:pt>
                <c:pt idx="11065">
                  <c:v>-0.21307999999999999</c:v>
                </c:pt>
                <c:pt idx="11066">
                  <c:v>0.45494699999999999</c:v>
                </c:pt>
                <c:pt idx="11067">
                  <c:v>-0.75361999999999996</c:v>
                </c:pt>
                <c:pt idx="11068">
                  <c:v>0.73014299999999999</c:v>
                </c:pt>
                <c:pt idx="11069">
                  <c:v>-0.214618</c:v>
                </c:pt>
                <c:pt idx="11070">
                  <c:v>1.9733000000000001E-2</c:v>
                </c:pt>
                <c:pt idx="11071">
                  <c:v>0.33745900000000001</c:v>
                </c:pt>
                <c:pt idx="11072">
                  <c:v>-0.55708199999999997</c:v>
                </c:pt>
                <c:pt idx="11073">
                  <c:v>0.55683800000000006</c:v>
                </c:pt>
                <c:pt idx="11074">
                  <c:v>0.29776000000000002</c:v>
                </c:pt>
                <c:pt idx="11075">
                  <c:v>-1.3748199999999999</c:v>
                </c:pt>
                <c:pt idx="11076">
                  <c:v>0.82278200000000001</c:v>
                </c:pt>
                <c:pt idx="11077">
                  <c:v>0.43769599999999997</c:v>
                </c:pt>
                <c:pt idx="11078">
                  <c:v>0.284134</c:v>
                </c:pt>
                <c:pt idx="11079">
                  <c:v>0.61165800000000004</c:v>
                </c:pt>
                <c:pt idx="11080">
                  <c:v>0.26526899999999998</c:v>
                </c:pt>
                <c:pt idx="11081">
                  <c:v>-0.214618</c:v>
                </c:pt>
                <c:pt idx="11082">
                  <c:v>0.52315199999999995</c:v>
                </c:pt>
                <c:pt idx="11083">
                  <c:v>4.2690000000000002E-3</c:v>
                </c:pt>
                <c:pt idx="11084">
                  <c:v>0.51217100000000004</c:v>
                </c:pt>
                <c:pt idx="11085">
                  <c:v>9.3039999999999998E-2</c:v>
                </c:pt>
                <c:pt idx="11086">
                  <c:v>0.33694200000000002</c:v>
                </c:pt>
                <c:pt idx="11087">
                  <c:v>-1.0271600000000001</c:v>
                </c:pt>
                <c:pt idx="11088">
                  <c:v>0.32583099999999998</c:v>
                </c:pt>
                <c:pt idx="11089">
                  <c:v>-0.12920499999999999</c:v>
                </c:pt>
                <c:pt idx="11090">
                  <c:v>0.70779099999999995</c:v>
                </c:pt>
                <c:pt idx="11091">
                  <c:v>0.18940899999999999</c:v>
                </c:pt>
                <c:pt idx="11092">
                  <c:v>9.3039999999999998E-2</c:v>
                </c:pt>
                <c:pt idx="11093">
                  <c:v>9.3039999999999998E-2</c:v>
                </c:pt>
                <c:pt idx="11094">
                  <c:v>0.82264499999999996</c:v>
                </c:pt>
                <c:pt idx="11095">
                  <c:v>-0.25406899999999999</c:v>
                </c:pt>
                <c:pt idx="11096">
                  <c:v>-0.19198699999999999</c:v>
                </c:pt>
                <c:pt idx="11097">
                  <c:v>0.34742499999999998</c:v>
                </c:pt>
                <c:pt idx="11098">
                  <c:v>-0.45893699999999998</c:v>
                </c:pt>
                <c:pt idx="11099">
                  <c:v>1.01955</c:v>
                </c:pt>
                <c:pt idx="11100">
                  <c:v>0.51217100000000004</c:v>
                </c:pt>
                <c:pt idx="11101">
                  <c:v>0.70779099999999995</c:v>
                </c:pt>
                <c:pt idx="11102">
                  <c:v>-0.45893699999999998</c:v>
                </c:pt>
                <c:pt idx="11103">
                  <c:v>0.81445599999999996</c:v>
                </c:pt>
                <c:pt idx="11104">
                  <c:v>0.10326</c:v>
                </c:pt>
                <c:pt idx="11105">
                  <c:v>-0.41489399999999999</c:v>
                </c:pt>
                <c:pt idx="11106">
                  <c:v>-9.1740000000000002E-2</c:v>
                </c:pt>
                <c:pt idx="11107">
                  <c:v>-0.38294800000000001</c:v>
                </c:pt>
                <c:pt idx="11108">
                  <c:v>0.25434499999999999</c:v>
                </c:pt>
                <c:pt idx="11109">
                  <c:v>0.73058800000000002</c:v>
                </c:pt>
                <c:pt idx="11110">
                  <c:v>-1.20722</c:v>
                </c:pt>
                <c:pt idx="11111">
                  <c:v>6.5979999999999997E-2</c:v>
                </c:pt>
                <c:pt idx="11112">
                  <c:v>-9.1740000000000002E-2</c:v>
                </c:pt>
                <c:pt idx="11113">
                  <c:v>-0.347109</c:v>
                </c:pt>
                <c:pt idx="11114">
                  <c:v>-0.118113</c:v>
                </c:pt>
                <c:pt idx="11115">
                  <c:v>-0.41489399999999999</c:v>
                </c:pt>
                <c:pt idx="11116">
                  <c:v>6.1380000000000002E-3</c:v>
                </c:pt>
                <c:pt idx="11117">
                  <c:v>0.40062799999999998</c:v>
                </c:pt>
                <c:pt idx="11118">
                  <c:v>0.49005300000000002</c:v>
                </c:pt>
                <c:pt idx="11119">
                  <c:v>-0.41489399999999999</c:v>
                </c:pt>
                <c:pt idx="11120">
                  <c:v>-0.347109</c:v>
                </c:pt>
                <c:pt idx="11121">
                  <c:v>0.82690200000000003</c:v>
                </c:pt>
                <c:pt idx="11122">
                  <c:v>-0.20018</c:v>
                </c:pt>
                <c:pt idx="11123">
                  <c:v>0.121209</c:v>
                </c:pt>
                <c:pt idx="11124">
                  <c:v>-0.38294800000000001</c:v>
                </c:pt>
                <c:pt idx="11125">
                  <c:v>-0.39408599999999999</c:v>
                </c:pt>
                <c:pt idx="11126">
                  <c:v>-0.35586699999999999</c:v>
                </c:pt>
                <c:pt idx="11127">
                  <c:v>-0.347109</c:v>
                </c:pt>
                <c:pt idx="11128">
                  <c:v>0.17730599999999999</c:v>
                </c:pt>
                <c:pt idx="11129">
                  <c:v>-0.261716</c:v>
                </c:pt>
                <c:pt idx="11130">
                  <c:v>-0.35924299999999998</c:v>
                </c:pt>
                <c:pt idx="11131">
                  <c:v>-0.13243199999999999</c:v>
                </c:pt>
                <c:pt idx="11132">
                  <c:v>-5.4099000000000001E-2</c:v>
                </c:pt>
                <c:pt idx="11133">
                  <c:v>-0.168436</c:v>
                </c:pt>
                <c:pt idx="11134">
                  <c:v>-0.40898200000000001</c:v>
                </c:pt>
                <c:pt idx="11135">
                  <c:v>-0.31883400000000001</c:v>
                </c:pt>
                <c:pt idx="11136">
                  <c:v>5.7010999999999999E-2</c:v>
                </c:pt>
                <c:pt idx="11137">
                  <c:v>-0.13243199999999999</c:v>
                </c:pt>
                <c:pt idx="11138">
                  <c:v>-0.95107600000000003</c:v>
                </c:pt>
                <c:pt idx="11139">
                  <c:v>-0.326013</c:v>
                </c:pt>
                <c:pt idx="11140">
                  <c:v>-0.35997499999999999</c:v>
                </c:pt>
                <c:pt idx="11141">
                  <c:v>0.133407</c:v>
                </c:pt>
                <c:pt idx="11142">
                  <c:v>-0.423539</c:v>
                </c:pt>
                <c:pt idx="11143">
                  <c:v>5.0458000000000003E-2</c:v>
                </c:pt>
                <c:pt idx="11144">
                  <c:v>-0.22630600000000001</c:v>
                </c:pt>
                <c:pt idx="11145">
                  <c:v>-0.58064300000000002</c:v>
                </c:pt>
                <c:pt idx="11146">
                  <c:v>-0.31176500000000001</c:v>
                </c:pt>
                <c:pt idx="11147">
                  <c:v>-0.21727299999999999</c:v>
                </c:pt>
                <c:pt idx="11148">
                  <c:v>-0.56463799999999997</c:v>
                </c:pt>
                <c:pt idx="11149">
                  <c:v>-0.70303000000000004</c:v>
                </c:pt>
                <c:pt idx="11150">
                  <c:v>-0.58995600000000004</c:v>
                </c:pt>
                <c:pt idx="11151">
                  <c:v>-0.50655399999999995</c:v>
                </c:pt>
                <c:pt idx="11152">
                  <c:v>-0.54111799999999999</c:v>
                </c:pt>
                <c:pt idx="11153">
                  <c:v>-0.11591700000000001</c:v>
                </c:pt>
                <c:pt idx="11154">
                  <c:v>-0.26234299999999999</c:v>
                </c:pt>
                <c:pt idx="11155">
                  <c:v>-0.58995600000000004</c:v>
                </c:pt>
                <c:pt idx="11156">
                  <c:v>-0.23295199999999999</c:v>
                </c:pt>
                <c:pt idx="11157">
                  <c:v>0.21734999999999999</c:v>
                </c:pt>
                <c:pt idx="11158">
                  <c:v>-1.38252</c:v>
                </c:pt>
                <c:pt idx="11159">
                  <c:v>-0.78176699999999999</c:v>
                </c:pt>
                <c:pt idx="11160">
                  <c:v>-0.96306599999999998</c:v>
                </c:pt>
                <c:pt idx="11161">
                  <c:v>0.133407</c:v>
                </c:pt>
                <c:pt idx="11162">
                  <c:v>-0.34154000000000001</c:v>
                </c:pt>
                <c:pt idx="11163">
                  <c:v>-0.52990099999999996</c:v>
                </c:pt>
                <c:pt idx="11164">
                  <c:v>-0.41662399999999999</c:v>
                </c:pt>
                <c:pt idx="11165">
                  <c:v>-0.73966500000000002</c:v>
                </c:pt>
                <c:pt idx="11166">
                  <c:v>-0.80126399999999998</c:v>
                </c:pt>
                <c:pt idx="11167">
                  <c:v>-0.39330199999999998</c:v>
                </c:pt>
                <c:pt idx="11168">
                  <c:v>-0.59771200000000002</c:v>
                </c:pt>
                <c:pt idx="11169">
                  <c:v>-0.66650900000000002</c:v>
                </c:pt>
                <c:pt idx="11170">
                  <c:v>2.7962999999999998E-2</c:v>
                </c:pt>
                <c:pt idx="11171">
                  <c:v>-0.58064300000000002</c:v>
                </c:pt>
                <c:pt idx="11172">
                  <c:v>-0.70303000000000004</c:v>
                </c:pt>
                <c:pt idx="11173">
                  <c:v>0.24543000000000001</c:v>
                </c:pt>
                <c:pt idx="11174">
                  <c:v>-0.277277</c:v>
                </c:pt>
                <c:pt idx="11175">
                  <c:v>2.9850000000000002E-2</c:v>
                </c:pt>
                <c:pt idx="11176">
                  <c:v>0.16995199999999999</c:v>
                </c:pt>
                <c:pt idx="11177">
                  <c:v>-0.25217499999999998</c:v>
                </c:pt>
                <c:pt idx="11178">
                  <c:v>-0.31695000000000001</c:v>
                </c:pt>
                <c:pt idx="11179">
                  <c:v>0.189882</c:v>
                </c:pt>
                <c:pt idx="11180">
                  <c:v>-0.23295199999999999</c:v>
                </c:pt>
                <c:pt idx="11181">
                  <c:v>0.25612499999999999</c:v>
                </c:pt>
                <c:pt idx="11182">
                  <c:v>-2.7106999999999999E-2</c:v>
                </c:pt>
                <c:pt idx="11183">
                  <c:v>0.24262700000000001</c:v>
                </c:pt>
                <c:pt idx="11184">
                  <c:v>-1.31778</c:v>
                </c:pt>
                <c:pt idx="11185">
                  <c:v>-0.42148200000000002</c:v>
                </c:pt>
                <c:pt idx="11186">
                  <c:v>-0.93818800000000002</c:v>
                </c:pt>
                <c:pt idx="11187">
                  <c:v>-3.5150000000000001E-2</c:v>
                </c:pt>
                <c:pt idx="11188">
                  <c:v>-0.48954999999999999</c:v>
                </c:pt>
                <c:pt idx="11189">
                  <c:v>-0.14547099999999999</c:v>
                </c:pt>
                <c:pt idx="11190">
                  <c:v>-0.378716</c:v>
                </c:pt>
                <c:pt idx="11191">
                  <c:v>0.16995199999999999</c:v>
                </c:pt>
                <c:pt idx="11192">
                  <c:v>-0.34207799999999999</c:v>
                </c:pt>
                <c:pt idx="11193">
                  <c:v>-1.14358</c:v>
                </c:pt>
                <c:pt idx="11194">
                  <c:v>-3.0838000000000001E-2</c:v>
                </c:pt>
                <c:pt idx="11195">
                  <c:v>0.189945</c:v>
                </c:pt>
                <c:pt idx="11196">
                  <c:v>-1.6800000000000001E-3</c:v>
                </c:pt>
                <c:pt idx="11197">
                  <c:v>-7.8765000000000002E-2</c:v>
                </c:pt>
                <c:pt idx="11198">
                  <c:v>-0.122112</c:v>
                </c:pt>
                <c:pt idx="11199">
                  <c:v>-0.15521199999999999</c:v>
                </c:pt>
                <c:pt idx="11200">
                  <c:v>-0.21915000000000001</c:v>
                </c:pt>
                <c:pt idx="11201">
                  <c:v>-0.88278000000000001</c:v>
                </c:pt>
                <c:pt idx="11202">
                  <c:v>-0.43286000000000002</c:v>
                </c:pt>
                <c:pt idx="11203">
                  <c:v>0.189945</c:v>
                </c:pt>
                <c:pt idx="11204">
                  <c:v>-0.88278000000000001</c:v>
                </c:pt>
                <c:pt idx="11205">
                  <c:v>-0.123359</c:v>
                </c:pt>
                <c:pt idx="11206">
                  <c:v>2.9850000000000002E-2</c:v>
                </c:pt>
                <c:pt idx="11207">
                  <c:v>-3.0838000000000001E-2</c:v>
                </c:pt>
                <c:pt idx="11208">
                  <c:v>-1.14358</c:v>
                </c:pt>
                <c:pt idx="11209">
                  <c:v>0.52540699999999996</c:v>
                </c:pt>
                <c:pt idx="11210">
                  <c:v>-0.48954999999999999</c:v>
                </c:pt>
                <c:pt idx="11211">
                  <c:v>-3.0838000000000001E-2</c:v>
                </c:pt>
                <c:pt idx="11212">
                  <c:v>1.0404100000000001</c:v>
                </c:pt>
                <c:pt idx="11213">
                  <c:v>0.50464299999999995</c:v>
                </c:pt>
                <c:pt idx="11214">
                  <c:v>0.36915799999999999</c:v>
                </c:pt>
                <c:pt idx="11215">
                  <c:v>0.15232299999999999</c:v>
                </c:pt>
                <c:pt idx="11216">
                  <c:v>0.43392500000000001</c:v>
                </c:pt>
                <c:pt idx="11217">
                  <c:v>-8.5445999999999994E-2</c:v>
                </c:pt>
                <c:pt idx="11218">
                  <c:v>0.36915799999999999</c:v>
                </c:pt>
                <c:pt idx="11219">
                  <c:v>-3.8211000000000002E-2</c:v>
                </c:pt>
                <c:pt idx="11220">
                  <c:v>0.57093799999999995</c:v>
                </c:pt>
                <c:pt idx="11221">
                  <c:v>-8.5445999999999994E-2</c:v>
                </c:pt>
                <c:pt idx="11222">
                  <c:v>-8.1517000000000006E-2</c:v>
                </c:pt>
                <c:pt idx="11223">
                  <c:v>1.0404100000000001</c:v>
                </c:pt>
                <c:pt idx="11224">
                  <c:v>5.1865000000000001E-2</c:v>
                </c:pt>
                <c:pt idx="11225">
                  <c:v>-0.41199400000000003</c:v>
                </c:pt>
                <c:pt idx="11226">
                  <c:v>0.72009800000000002</c:v>
                </c:pt>
                <c:pt idx="11227">
                  <c:v>0.48260599999999998</c:v>
                </c:pt>
                <c:pt idx="11228">
                  <c:v>0.36915799999999999</c:v>
                </c:pt>
                <c:pt idx="11229">
                  <c:v>0.24521499999999999</c:v>
                </c:pt>
                <c:pt idx="11230">
                  <c:v>0.88442799999999999</c:v>
                </c:pt>
                <c:pt idx="11231">
                  <c:v>-6.5424999999999997E-2</c:v>
                </c:pt>
                <c:pt idx="11232">
                  <c:v>0.24521499999999999</c:v>
                </c:pt>
                <c:pt idx="11233">
                  <c:v>0.77617999999999998</c:v>
                </c:pt>
                <c:pt idx="11234">
                  <c:v>0.82603800000000005</c:v>
                </c:pt>
                <c:pt idx="11235">
                  <c:v>-0.97413300000000003</c:v>
                </c:pt>
                <c:pt idx="11236">
                  <c:v>-0.162857</c:v>
                </c:pt>
                <c:pt idx="11237">
                  <c:v>1.1994899999999999</c:v>
                </c:pt>
                <c:pt idx="11238">
                  <c:v>-7.2430999999999995E-2</c:v>
                </c:pt>
                <c:pt idx="11239">
                  <c:v>0.61560700000000002</c:v>
                </c:pt>
                <c:pt idx="11240">
                  <c:v>0.61560700000000002</c:v>
                </c:pt>
                <c:pt idx="11241">
                  <c:v>-0.162857</c:v>
                </c:pt>
                <c:pt idx="11242">
                  <c:v>-2.1110699999999998</c:v>
                </c:pt>
                <c:pt idx="11243">
                  <c:v>-0.487093</c:v>
                </c:pt>
                <c:pt idx="11244">
                  <c:v>1.42641</c:v>
                </c:pt>
                <c:pt idx="11245">
                  <c:v>0.54201299999999997</c:v>
                </c:pt>
                <c:pt idx="11246">
                  <c:v>1.30087</c:v>
                </c:pt>
                <c:pt idx="11247">
                  <c:v>1.0254799999999999</c:v>
                </c:pt>
                <c:pt idx="11248">
                  <c:v>1.7078899999999999</c:v>
                </c:pt>
                <c:pt idx="11249">
                  <c:v>-0.327123</c:v>
                </c:pt>
                <c:pt idx="11250">
                  <c:v>-2.65964</c:v>
                </c:pt>
                <c:pt idx="11251">
                  <c:v>1.2100900000000001</c:v>
                </c:pt>
                <c:pt idx="11252">
                  <c:v>1.12453</c:v>
                </c:pt>
                <c:pt idx="11253">
                  <c:v>0.55692799999999998</c:v>
                </c:pt>
                <c:pt idx="11254">
                  <c:v>0.98544299999999996</c:v>
                </c:pt>
                <c:pt idx="11255">
                  <c:v>0.90464500000000003</c:v>
                </c:pt>
                <c:pt idx="11256">
                  <c:v>1.4567000000000001</c:v>
                </c:pt>
                <c:pt idx="11257">
                  <c:v>0.99751999999999996</c:v>
                </c:pt>
                <c:pt idx="11258">
                  <c:v>-3.9572999999999997E-2</c:v>
                </c:pt>
                <c:pt idx="11259">
                  <c:v>1.4726399999999999</c:v>
                </c:pt>
                <c:pt idx="11260">
                  <c:v>1.50485</c:v>
                </c:pt>
                <c:pt idx="11261">
                  <c:v>1.06979</c:v>
                </c:pt>
                <c:pt idx="11262">
                  <c:v>1.4567000000000001</c:v>
                </c:pt>
                <c:pt idx="11263">
                  <c:v>1.50485</c:v>
                </c:pt>
                <c:pt idx="11264">
                  <c:v>0.98544299999999996</c:v>
                </c:pt>
                <c:pt idx="11265">
                  <c:v>1.37053</c:v>
                </c:pt>
                <c:pt idx="11266">
                  <c:v>1.2861400000000001</c:v>
                </c:pt>
                <c:pt idx="11267">
                  <c:v>1.58368</c:v>
                </c:pt>
                <c:pt idx="11268">
                  <c:v>-0.192554</c:v>
                </c:pt>
                <c:pt idx="11269">
                  <c:v>1.0187299999999999</c:v>
                </c:pt>
                <c:pt idx="11270">
                  <c:v>1.2281500000000001</c:v>
                </c:pt>
                <c:pt idx="11271">
                  <c:v>1.1491199999999999</c:v>
                </c:pt>
                <c:pt idx="11272">
                  <c:v>1.00658</c:v>
                </c:pt>
                <c:pt idx="11273">
                  <c:v>1.3827199999999999</c:v>
                </c:pt>
                <c:pt idx="11274">
                  <c:v>1.3827199999999999</c:v>
                </c:pt>
                <c:pt idx="11275">
                  <c:v>1.3855599999999999</c:v>
                </c:pt>
                <c:pt idx="11276">
                  <c:v>1.3749000000000001E-2</c:v>
                </c:pt>
                <c:pt idx="11277">
                  <c:v>1.12338</c:v>
                </c:pt>
                <c:pt idx="11278">
                  <c:v>1.2043600000000001</c:v>
                </c:pt>
                <c:pt idx="11279">
                  <c:v>1.4086700000000001</c:v>
                </c:pt>
                <c:pt idx="11280">
                  <c:v>0.76863499999999996</c:v>
                </c:pt>
                <c:pt idx="11281">
                  <c:v>1.3749000000000001E-2</c:v>
                </c:pt>
                <c:pt idx="11282">
                  <c:v>0.99263800000000002</c:v>
                </c:pt>
                <c:pt idx="11283">
                  <c:v>-0.60894199999999998</c:v>
                </c:pt>
                <c:pt idx="11284">
                  <c:v>5.9678000000000002E-2</c:v>
                </c:pt>
                <c:pt idx="11285">
                  <c:v>0.74054299999999995</c:v>
                </c:pt>
                <c:pt idx="11286">
                  <c:v>0.25480000000000003</c:v>
                </c:pt>
                <c:pt idx="11287">
                  <c:v>0.88978699999999999</c:v>
                </c:pt>
                <c:pt idx="11288">
                  <c:v>-0.21909100000000001</c:v>
                </c:pt>
                <c:pt idx="11289">
                  <c:v>-4.1954999999999999E-2</c:v>
                </c:pt>
                <c:pt idx="11290">
                  <c:v>-0.14119899999999999</c:v>
                </c:pt>
                <c:pt idx="11291">
                  <c:v>0.90306299999999995</c:v>
                </c:pt>
                <c:pt idx="11292">
                  <c:v>1.0240199999999999</c:v>
                </c:pt>
                <c:pt idx="11293">
                  <c:v>0.62515399999999999</c:v>
                </c:pt>
                <c:pt idx="11294">
                  <c:v>0.40375299999999997</c:v>
                </c:pt>
                <c:pt idx="11295">
                  <c:v>-0.52082300000000004</c:v>
                </c:pt>
                <c:pt idx="11296">
                  <c:v>-0.32824399999999998</c:v>
                </c:pt>
                <c:pt idx="11297">
                  <c:v>1.05986</c:v>
                </c:pt>
                <c:pt idx="11298">
                  <c:v>-0.13456199999999999</c:v>
                </c:pt>
                <c:pt idx="11299">
                  <c:v>0.35550999999999999</c:v>
                </c:pt>
                <c:pt idx="11300">
                  <c:v>0.43433500000000003</c:v>
                </c:pt>
                <c:pt idx="11301">
                  <c:v>1.05986</c:v>
                </c:pt>
                <c:pt idx="11302">
                  <c:v>0.256303</c:v>
                </c:pt>
                <c:pt idx="11303">
                  <c:v>0.27081</c:v>
                </c:pt>
                <c:pt idx="11304">
                  <c:v>-0.22476499999999999</c:v>
                </c:pt>
                <c:pt idx="11305">
                  <c:v>0.414628</c:v>
                </c:pt>
                <c:pt idx="11306">
                  <c:v>-0.204403</c:v>
                </c:pt>
                <c:pt idx="11307">
                  <c:v>0.299514</c:v>
                </c:pt>
                <c:pt idx="11308">
                  <c:v>-0.341528</c:v>
                </c:pt>
                <c:pt idx="11309">
                  <c:v>1.05986</c:v>
                </c:pt>
                <c:pt idx="11310">
                  <c:v>1.05986</c:v>
                </c:pt>
                <c:pt idx="11311">
                  <c:v>-0.27929500000000002</c:v>
                </c:pt>
                <c:pt idx="11312">
                  <c:v>-0.85687400000000002</c:v>
                </c:pt>
                <c:pt idx="11313">
                  <c:v>-0.31389099999999998</c:v>
                </c:pt>
                <c:pt idx="11314">
                  <c:v>-0.63638700000000004</c:v>
                </c:pt>
                <c:pt idx="11315">
                  <c:v>7.1696999999999997E-2</c:v>
                </c:pt>
                <c:pt idx="11316">
                  <c:v>-0.42397600000000002</c:v>
                </c:pt>
                <c:pt idx="11317">
                  <c:v>-0.98313300000000003</c:v>
                </c:pt>
                <c:pt idx="11318">
                  <c:v>-0.169317</c:v>
                </c:pt>
                <c:pt idx="11319">
                  <c:v>0.145369</c:v>
                </c:pt>
                <c:pt idx="11320">
                  <c:v>0.145369</c:v>
                </c:pt>
                <c:pt idx="11321">
                  <c:v>-0.85687400000000002</c:v>
                </c:pt>
                <c:pt idx="11322">
                  <c:v>-0.88156999999999996</c:v>
                </c:pt>
                <c:pt idx="11323">
                  <c:v>-5.6520000000000001E-2</c:v>
                </c:pt>
                <c:pt idx="11324">
                  <c:v>-0.206626</c:v>
                </c:pt>
                <c:pt idx="11325">
                  <c:v>-0.85687400000000002</c:v>
                </c:pt>
                <c:pt idx="11326">
                  <c:v>-0.38839499999999999</c:v>
                </c:pt>
                <c:pt idx="11327">
                  <c:v>-0.206626</c:v>
                </c:pt>
                <c:pt idx="11328">
                  <c:v>-0.38839499999999999</c:v>
                </c:pt>
                <c:pt idx="11329">
                  <c:v>0.72229900000000002</c:v>
                </c:pt>
                <c:pt idx="11330">
                  <c:v>-0.268845</c:v>
                </c:pt>
                <c:pt idx="11331">
                  <c:v>-0.83623599999999998</c:v>
                </c:pt>
                <c:pt idx="11332">
                  <c:v>-0.440166</c:v>
                </c:pt>
                <c:pt idx="11333">
                  <c:v>0.12209200000000001</c:v>
                </c:pt>
                <c:pt idx="11334">
                  <c:v>0.121696</c:v>
                </c:pt>
                <c:pt idx="11335">
                  <c:v>-1.9271E-2</c:v>
                </c:pt>
                <c:pt idx="11336">
                  <c:v>0.47158699999999998</c:v>
                </c:pt>
                <c:pt idx="11337">
                  <c:v>-0.58739600000000003</c:v>
                </c:pt>
                <c:pt idx="11338">
                  <c:v>-0.23436399999999999</c:v>
                </c:pt>
                <c:pt idx="11339">
                  <c:v>-0.99248199999999998</c:v>
                </c:pt>
                <c:pt idx="11340">
                  <c:v>-0.19178700000000001</c:v>
                </c:pt>
                <c:pt idx="11341">
                  <c:v>0.267399</c:v>
                </c:pt>
                <c:pt idx="11342">
                  <c:v>-9.1434000000000001E-2</c:v>
                </c:pt>
                <c:pt idx="11343">
                  <c:v>0.13424800000000001</c:v>
                </c:pt>
                <c:pt idx="11344">
                  <c:v>-0.34671000000000002</c:v>
                </c:pt>
                <c:pt idx="11345">
                  <c:v>0.267399</c:v>
                </c:pt>
                <c:pt idx="11346">
                  <c:v>0.73570999999999998</c:v>
                </c:pt>
                <c:pt idx="11347">
                  <c:v>0.26087700000000003</c:v>
                </c:pt>
                <c:pt idx="11348">
                  <c:v>0.13424800000000001</c:v>
                </c:pt>
                <c:pt idx="11349">
                  <c:v>0.55383000000000004</c:v>
                </c:pt>
                <c:pt idx="11350">
                  <c:v>-0.52572200000000002</c:v>
                </c:pt>
                <c:pt idx="11351">
                  <c:v>0.32122800000000001</c:v>
                </c:pt>
                <c:pt idx="11352">
                  <c:v>0.32122800000000001</c:v>
                </c:pt>
                <c:pt idx="11353">
                  <c:v>0.32122800000000001</c:v>
                </c:pt>
                <c:pt idx="11354">
                  <c:v>-0.115675</c:v>
                </c:pt>
                <c:pt idx="11355">
                  <c:v>0.41209299999999999</c:v>
                </c:pt>
                <c:pt idx="11356">
                  <c:v>-1.05067</c:v>
                </c:pt>
                <c:pt idx="11357">
                  <c:v>-0.21081900000000001</c:v>
                </c:pt>
                <c:pt idx="11358">
                  <c:v>-0.67878099999999997</c:v>
                </c:pt>
                <c:pt idx="11359">
                  <c:v>-0.234352</c:v>
                </c:pt>
                <c:pt idx="11360">
                  <c:v>-5.5947999999999998E-2</c:v>
                </c:pt>
                <c:pt idx="11361">
                  <c:v>-1.6053200000000001</c:v>
                </c:pt>
                <c:pt idx="11362">
                  <c:v>-1.6053200000000001</c:v>
                </c:pt>
                <c:pt idx="11363">
                  <c:v>-0.740089</c:v>
                </c:pt>
                <c:pt idx="11364">
                  <c:v>-1.5996900000000001</c:v>
                </c:pt>
                <c:pt idx="11365">
                  <c:v>-1.48613</c:v>
                </c:pt>
                <c:pt idx="11366">
                  <c:v>-0.77349100000000004</c:v>
                </c:pt>
                <c:pt idx="11367">
                  <c:v>-1.27041</c:v>
                </c:pt>
                <c:pt idx="11368">
                  <c:v>-0.97873399999999999</c:v>
                </c:pt>
                <c:pt idx="11369">
                  <c:v>-0.912713</c:v>
                </c:pt>
                <c:pt idx="11370">
                  <c:v>-0.77082899999999999</c:v>
                </c:pt>
                <c:pt idx="11371">
                  <c:v>-0.35634700000000002</c:v>
                </c:pt>
                <c:pt idx="11372">
                  <c:v>-0.55725999999999998</c:v>
                </c:pt>
                <c:pt idx="11373">
                  <c:v>-1.1396599999999999</c:v>
                </c:pt>
                <c:pt idx="11374">
                  <c:v>-1.1368799999999999</c:v>
                </c:pt>
                <c:pt idx="11375">
                  <c:v>-0.77082899999999999</c:v>
                </c:pt>
                <c:pt idx="11376">
                  <c:v>-0.51695899999999995</c:v>
                </c:pt>
                <c:pt idx="11377">
                  <c:v>-0.73011899999999996</c:v>
                </c:pt>
                <c:pt idx="11378">
                  <c:v>-0.950743</c:v>
                </c:pt>
                <c:pt idx="11379">
                  <c:v>-0.591445</c:v>
                </c:pt>
                <c:pt idx="11380">
                  <c:v>-1.49726</c:v>
                </c:pt>
                <c:pt idx="11381">
                  <c:v>-0.48111999999999999</c:v>
                </c:pt>
                <c:pt idx="11382">
                  <c:v>-0.51472799999999996</c:v>
                </c:pt>
                <c:pt idx="11383">
                  <c:v>-0.77419700000000002</c:v>
                </c:pt>
                <c:pt idx="11384">
                  <c:v>-0.77556099999999994</c:v>
                </c:pt>
                <c:pt idx="11385">
                  <c:v>-1.0195000000000001</c:v>
                </c:pt>
                <c:pt idx="11386">
                  <c:v>-0.58226299999999998</c:v>
                </c:pt>
                <c:pt idx="11387">
                  <c:v>-0.71621199999999996</c:v>
                </c:pt>
                <c:pt idx="11388">
                  <c:v>-0.83607799999999999</c:v>
                </c:pt>
                <c:pt idx="11389">
                  <c:v>-0.75715399999999999</c:v>
                </c:pt>
                <c:pt idx="11390">
                  <c:v>-1.31169</c:v>
                </c:pt>
                <c:pt idx="11391">
                  <c:v>-0.44730599999999998</c:v>
                </c:pt>
                <c:pt idx="11392">
                  <c:v>-1.11717</c:v>
                </c:pt>
                <c:pt idx="11393">
                  <c:v>-1.0164899999999999</c:v>
                </c:pt>
                <c:pt idx="11394">
                  <c:v>-0.647366</c:v>
                </c:pt>
                <c:pt idx="11395">
                  <c:v>-0.77917099999999995</c:v>
                </c:pt>
                <c:pt idx="11396">
                  <c:v>-1.09964</c:v>
                </c:pt>
                <c:pt idx="11397">
                  <c:v>-1.1350100000000001</c:v>
                </c:pt>
                <c:pt idx="11398">
                  <c:v>-0.86728400000000005</c:v>
                </c:pt>
                <c:pt idx="11399">
                  <c:v>-0.98522600000000005</c:v>
                </c:pt>
                <c:pt idx="11400">
                  <c:v>-1.9386300000000001</c:v>
                </c:pt>
                <c:pt idx="11401">
                  <c:v>-0.73688399999999998</c:v>
                </c:pt>
                <c:pt idx="11402">
                  <c:v>-1.11717</c:v>
                </c:pt>
                <c:pt idx="11403">
                  <c:v>-0.47217700000000001</c:v>
                </c:pt>
                <c:pt idx="11404">
                  <c:v>-0.98152700000000004</c:v>
                </c:pt>
                <c:pt idx="11405">
                  <c:v>-0.61142799999999997</c:v>
                </c:pt>
                <c:pt idx="11406">
                  <c:v>-1.5229699999999999</c:v>
                </c:pt>
                <c:pt idx="11407">
                  <c:v>-1.10032</c:v>
                </c:pt>
                <c:pt idx="11408">
                  <c:v>-2.2814999999999998E-2</c:v>
                </c:pt>
                <c:pt idx="11409">
                  <c:v>-1.2101299999999999</c:v>
                </c:pt>
                <c:pt idx="11410">
                  <c:v>-1.4554400000000001</c:v>
                </c:pt>
                <c:pt idx="11411">
                  <c:v>-1.4998499999999999</c:v>
                </c:pt>
                <c:pt idx="11412">
                  <c:v>-1.4266399999999999</c:v>
                </c:pt>
                <c:pt idx="11413">
                  <c:v>-0.56744399999999995</c:v>
                </c:pt>
                <c:pt idx="11414">
                  <c:v>-1.10036</c:v>
                </c:pt>
                <c:pt idx="11415">
                  <c:v>-0.64851599999999998</c:v>
                </c:pt>
                <c:pt idx="11416">
                  <c:v>-0.843947</c:v>
                </c:pt>
                <c:pt idx="11417">
                  <c:v>-1.4590700000000001</c:v>
                </c:pt>
                <c:pt idx="11418">
                  <c:v>-1.0707</c:v>
                </c:pt>
                <c:pt idx="11419">
                  <c:v>-0.352821</c:v>
                </c:pt>
                <c:pt idx="11420">
                  <c:v>-0.964754</c:v>
                </c:pt>
                <c:pt idx="11421">
                  <c:v>-1.0402400000000001</c:v>
                </c:pt>
                <c:pt idx="11422">
                  <c:v>-1.5229699999999999</c:v>
                </c:pt>
                <c:pt idx="11423">
                  <c:v>-0.48065600000000003</c:v>
                </c:pt>
                <c:pt idx="11424">
                  <c:v>-0.640907</c:v>
                </c:pt>
                <c:pt idx="11425">
                  <c:v>-0.48722900000000002</c:v>
                </c:pt>
                <c:pt idx="11426">
                  <c:v>-1.0802099999999999</c:v>
                </c:pt>
                <c:pt idx="11427">
                  <c:v>3.153E-3</c:v>
                </c:pt>
                <c:pt idx="11428">
                  <c:v>-1.4998499999999999</c:v>
                </c:pt>
                <c:pt idx="11429">
                  <c:v>-0.52661000000000002</c:v>
                </c:pt>
                <c:pt idx="11430">
                  <c:v>-0.64851599999999998</c:v>
                </c:pt>
                <c:pt idx="11431">
                  <c:v>4.3854999999999998E-2</c:v>
                </c:pt>
                <c:pt idx="11432">
                  <c:v>-1.10487</c:v>
                </c:pt>
                <c:pt idx="11433">
                  <c:v>-1.87645</c:v>
                </c:pt>
                <c:pt idx="11434">
                  <c:v>-0.83802200000000004</c:v>
                </c:pt>
                <c:pt idx="11435">
                  <c:v>-1.2496400000000001</c:v>
                </c:pt>
                <c:pt idx="11436">
                  <c:v>-1.3345199999999999</c:v>
                </c:pt>
                <c:pt idx="11437">
                  <c:v>-0.90827400000000003</c:v>
                </c:pt>
                <c:pt idx="11438">
                  <c:v>0.37604300000000002</c:v>
                </c:pt>
                <c:pt idx="11439">
                  <c:v>0.99368199999999995</c:v>
                </c:pt>
                <c:pt idx="11440">
                  <c:v>-0.34538999999999997</c:v>
                </c:pt>
                <c:pt idx="11441">
                  <c:v>-1.00898</c:v>
                </c:pt>
                <c:pt idx="11442">
                  <c:v>-0.47400199999999998</c:v>
                </c:pt>
                <c:pt idx="11443">
                  <c:v>-1.20713</c:v>
                </c:pt>
                <c:pt idx="11444">
                  <c:v>-0.941357</c:v>
                </c:pt>
                <c:pt idx="11445">
                  <c:v>-0.76326000000000005</c:v>
                </c:pt>
                <c:pt idx="11446">
                  <c:v>-0.86402599999999996</c:v>
                </c:pt>
                <c:pt idx="11447">
                  <c:v>-0.96816800000000003</c:v>
                </c:pt>
                <c:pt idx="11448">
                  <c:v>-1.6455999999999998E-2</c:v>
                </c:pt>
                <c:pt idx="11449">
                  <c:v>-1.00898</c:v>
                </c:pt>
                <c:pt idx="11450">
                  <c:v>0.19910800000000001</c:v>
                </c:pt>
                <c:pt idx="11451">
                  <c:v>-6.3253000000000004E-2</c:v>
                </c:pt>
                <c:pt idx="11452">
                  <c:v>-0.101049</c:v>
                </c:pt>
                <c:pt idx="11453">
                  <c:v>-0.59866299999999995</c:v>
                </c:pt>
                <c:pt idx="11454">
                  <c:v>0.25838699999999998</c:v>
                </c:pt>
                <c:pt idx="11455">
                  <c:v>-0.42992999999999998</c:v>
                </c:pt>
                <c:pt idx="11456">
                  <c:v>-1.42391</c:v>
                </c:pt>
                <c:pt idx="11457">
                  <c:v>0.37604300000000002</c:v>
                </c:pt>
                <c:pt idx="11458">
                  <c:v>0.87836499999999995</c:v>
                </c:pt>
                <c:pt idx="11459">
                  <c:v>0.41365400000000002</c:v>
                </c:pt>
                <c:pt idx="11460">
                  <c:v>-0.59866299999999995</c:v>
                </c:pt>
                <c:pt idx="11461">
                  <c:v>7.5439000000000006E-2</c:v>
                </c:pt>
                <c:pt idx="11462">
                  <c:v>3.6556999999999999E-2</c:v>
                </c:pt>
                <c:pt idx="11463">
                  <c:v>1.82518</c:v>
                </c:pt>
                <c:pt idx="11464">
                  <c:v>0.29414699999999999</c:v>
                </c:pt>
                <c:pt idx="11465">
                  <c:v>0.33465800000000001</c:v>
                </c:pt>
                <c:pt idx="11466">
                  <c:v>1.0552999999999999</c:v>
                </c:pt>
                <c:pt idx="11467">
                  <c:v>-1.03813</c:v>
                </c:pt>
                <c:pt idx="11468">
                  <c:v>0.40621499999999999</c:v>
                </c:pt>
                <c:pt idx="11469">
                  <c:v>-0.25067600000000001</c:v>
                </c:pt>
                <c:pt idx="11470">
                  <c:v>0.57658299999999996</c:v>
                </c:pt>
                <c:pt idx="11471">
                  <c:v>0.60978600000000005</c:v>
                </c:pt>
                <c:pt idx="11472">
                  <c:v>0.41223700000000002</c:v>
                </c:pt>
                <c:pt idx="11473">
                  <c:v>-0.30240899999999998</c:v>
                </c:pt>
                <c:pt idx="11474">
                  <c:v>-0.54853300000000005</c:v>
                </c:pt>
                <c:pt idx="11475">
                  <c:v>-0.36253299999999999</c:v>
                </c:pt>
                <c:pt idx="11476">
                  <c:v>-0.38508599999999998</c:v>
                </c:pt>
                <c:pt idx="11477">
                  <c:v>-0.133022</c:v>
                </c:pt>
                <c:pt idx="11478">
                  <c:v>-0.36355199999999999</c:v>
                </c:pt>
                <c:pt idx="11479">
                  <c:v>0.563998</c:v>
                </c:pt>
                <c:pt idx="11480">
                  <c:v>0.75830799999999998</c:v>
                </c:pt>
                <c:pt idx="11481">
                  <c:v>-0.36355199999999999</c:v>
                </c:pt>
                <c:pt idx="11482">
                  <c:v>0.39920800000000001</c:v>
                </c:pt>
                <c:pt idx="11483">
                  <c:v>-0.11697399999999999</c:v>
                </c:pt>
                <c:pt idx="11484">
                  <c:v>-7.9136999999999999E-2</c:v>
                </c:pt>
                <c:pt idx="11485">
                  <c:v>-7.9136999999999999E-2</c:v>
                </c:pt>
                <c:pt idx="11486">
                  <c:v>-0.38508599999999998</c:v>
                </c:pt>
                <c:pt idx="11487">
                  <c:v>-1.03813</c:v>
                </c:pt>
                <c:pt idx="11488">
                  <c:v>-0.612842</c:v>
                </c:pt>
                <c:pt idx="11489">
                  <c:v>-0.46516299999999999</c:v>
                </c:pt>
                <c:pt idx="11490">
                  <c:v>-1.0123200000000001</c:v>
                </c:pt>
                <c:pt idx="11491">
                  <c:v>-0.54252699999999998</c:v>
                </c:pt>
                <c:pt idx="11492">
                  <c:v>-0.15970400000000001</c:v>
                </c:pt>
                <c:pt idx="11493">
                  <c:v>0.125836</c:v>
                </c:pt>
                <c:pt idx="11494">
                  <c:v>-0.33808100000000002</c:v>
                </c:pt>
                <c:pt idx="11495">
                  <c:v>-0.27779799999999999</c:v>
                </c:pt>
                <c:pt idx="11496">
                  <c:v>0.17493400000000001</c:v>
                </c:pt>
                <c:pt idx="11497">
                  <c:v>-0.18590599999999999</c:v>
                </c:pt>
                <c:pt idx="11498">
                  <c:v>0.17493400000000001</c:v>
                </c:pt>
                <c:pt idx="11499">
                  <c:v>-8.4751000000000007E-2</c:v>
                </c:pt>
                <c:pt idx="11500">
                  <c:v>-0.77009700000000003</c:v>
                </c:pt>
                <c:pt idx="11501">
                  <c:v>8.1292000000000003E-2</c:v>
                </c:pt>
                <c:pt idx="11502">
                  <c:v>-0.49287300000000001</c:v>
                </c:pt>
                <c:pt idx="11503">
                  <c:v>0.17802999999999999</c:v>
                </c:pt>
                <c:pt idx="11504">
                  <c:v>-0.251523</c:v>
                </c:pt>
                <c:pt idx="11505">
                  <c:v>-8.6385000000000003E-2</c:v>
                </c:pt>
                <c:pt idx="11506">
                  <c:v>-0.58402900000000002</c:v>
                </c:pt>
                <c:pt idx="11507">
                  <c:v>3.2661000000000003E-2</c:v>
                </c:pt>
                <c:pt idx="11508">
                  <c:v>-0.86985299999999999</c:v>
                </c:pt>
                <c:pt idx="11509">
                  <c:v>-0.39611299999999999</c:v>
                </c:pt>
                <c:pt idx="11510">
                  <c:v>-0.58402900000000002</c:v>
                </c:pt>
                <c:pt idx="11511">
                  <c:v>1.5789999999999998E-2</c:v>
                </c:pt>
                <c:pt idx="11512">
                  <c:v>3.2661000000000003E-2</c:v>
                </c:pt>
                <c:pt idx="11513">
                  <c:v>-0.213974</c:v>
                </c:pt>
                <c:pt idx="11514">
                  <c:v>-0.54252699999999998</c:v>
                </c:pt>
                <c:pt idx="11515">
                  <c:v>-0.86985299999999999</c:v>
                </c:pt>
                <c:pt idx="11516">
                  <c:v>-0.12751599999999999</c:v>
                </c:pt>
                <c:pt idx="11517">
                  <c:v>2.9021000000000002E-2</c:v>
                </c:pt>
                <c:pt idx="11518">
                  <c:v>-0.18296999999999999</c:v>
                </c:pt>
                <c:pt idx="11519">
                  <c:v>-0.18590599999999999</c:v>
                </c:pt>
                <c:pt idx="11520">
                  <c:v>-0.16057299999999999</c:v>
                </c:pt>
                <c:pt idx="11521">
                  <c:v>-1.0390999999999999</c:v>
                </c:pt>
                <c:pt idx="11522">
                  <c:v>-0.33070899999999998</c:v>
                </c:pt>
                <c:pt idx="11523">
                  <c:v>-0.12489</c:v>
                </c:pt>
                <c:pt idx="11524">
                  <c:v>-0.89908399999999999</c:v>
                </c:pt>
                <c:pt idx="11525">
                  <c:v>0.52355300000000005</c:v>
                </c:pt>
                <c:pt idx="11526">
                  <c:v>-0.12751599999999999</c:v>
                </c:pt>
                <c:pt idx="11527">
                  <c:v>0.127667</c:v>
                </c:pt>
                <c:pt idx="11528">
                  <c:v>-0.44813900000000001</c:v>
                </c:pt>
                <c:pt idx="11529">
                  <c:v>-0.72724599999999995</c:v>
                </c:pt>
                <c:pt idx="11530">
                  <c:v>-0.71291499999999997</c:v>
                </c:pt>
                <c:pt idx="11531">
                  <c:v>-1.0390999999999999</c:v>
                </c:pt>
                <c:pt idx="11532">
                  <c:v>-0.66131399999999996</c:v>
                </c:pt>
                <c:pt idx="11533">
                  <c:v>-0.55418699999999999</c:v>
                </c:pt>
                <c:pt idx="11534">
                  <c:v>6.1349999999999998E-3</c:v>
                </c:pt>
                <c:pt idx="11535">
                  <c:v>-0.55418699999999999</c:v>
                </c:pt>
                <c:pt idx="11536">
                  <c:v>-0.33808100000000002</c:v>
                </c:pt>
                <c:pt idx="11537">
                  <c:v>-0.13814399999999999</c:v>
                </c:pt>
                <c:pt idx="11538">
                  <c:v>-1.0390999999999999</c:v>
                </c:pt>
                <c:pt idx="11539">
                  <c:v>-0.62447399999999997</c:v>
                </c:pt>
                <c:pt idx="11540">
                  <c:v>-0.73561399999999999</c:v>
                </c:pt>
                <c:pt idx="11541">
                  <c:v>0.77511099999999999</c:v>
                </c:pt>
                <c:pt idx="11542">
                  <c:v>0.328706</c:v>
                </c:pt>
                <c:pt idx="11543">
                  <c:v>-0.15212500000000001</c:v>
                </c:pt>
                <c:pt idx="11544">
                  <c:v>0.229766</c:v>
                </c:pt>
                <c:pt idx="11545">
                  <c:v>0.16843900000000001</c:v>
                </c:pt>
                <c:pt idx="11546">
                  <c:v>0.68684199999999995</c:v>
                </c:pt>
                <c:pt idx="11547">
                  <c:v>0.42862600000000001</c:v>
                </c:pt>
                <c:pt idx="11548">
                  <c:v>0.48394599999999999</c:v>
                </c:pt>
                <c:pt idx="11549">
                  <c:v>0.405588</c:v>
                </c:pt>
                <c:pt idx="11550">
                  <c:v>0.25042700000000001</c:v>
                </c:pt>
                <c:pt idx="11551">
                  <c:v>-0.420124</c:v>
                </c:pt>
                <c:pt idx="11552">
                  <c:v>-0.15102699999999999</c:v>
                </c:pt>
                <c:pt idx="11553">
                  <c:v>0.25042700000000001</c:v>
                </c:pt>
                <c:pt idx="11554">
                  <c:v>-0.57982599999999995</c:v>
                </c:pt>
                <c:pt idx="11555">
                  <c:v>-0.420124</c:v>
                </c:pt>
                <c:pt idx="11556">
                  <c:v>2.7292E-2</c:v>
                </c:pt>
                <c:pt idx="11557">
                  <c:v>0.48322300000000001</c:v>
                </c:pt>
                <c:pt idx="11558">
                  <c:v>0.10106999999999999</c:v>
                </c:pt>
                <c:pt idx="11559">
                  <c:v>-0.42294999999999999</c:v>
                </c:pt>
                <c:pt idx="11560">
                  <c:v>0.64415699999999998</c:v>
                </c:pt>
                <c:pt idx="11561">
                  <c:v>0.82924399999999998</c:v>
                </c:pt>
                <c:pt idx="11562">
                  <c:v>0.74285800000000002</c:v>
                </c:pt>
                <c:pt idx="11563">
                  <c:v>0.102453</c:v>
                </c:pt>
                <c:pt idx="11564">
                  <c:v>1.3040499999999999</c:v>
                </c:pt>
                <c:pt idx="11565">
                  <c:v>-0.80591100000000004</c:v>
                </c:pt>
                <c:pt idx="11566">
                  <c:v>0.74285800000000002</c:v>
                </c:pt>
                <c:pt idx="11567">
                  <c:v>-0.29040100000000002</c:v>
                </c:pt>
                <c:pt idx="11568">
                  <c:v>-0.232761</c:v>
                </c:pt>
                <c:pt idx="11569">
                  <c:v>-0.116185</c:v>
                </c:pt>
                <c:pt idx="11570">
                  <c:v>-9.4089000000000006E-2</c:v>
                </c:pt>
                <c:pt idx="11571">
                  <c:v>-0.56135800000000002</c:v>
                </c:pt>
                <c:pt idx="11572">
                  <c:v>-0.48706100000000002</c:v>
                </c:pt>
                <c:pt idx="11573">
                  <c:v>0.35503499999999999</c:v>
                </c:pt>
                <c:pt idx="11574">
                  <c:v>0.35503499999999999</c:v>
                </c:pt>
                <c:pt idx="11575">
                  <c:v>-0.94365200000000005</c:v>
                </c:pt>
                <c:pt idx="11576">
                  <c:v>-1.79558</c:v>
                </c:pt>
                <c:pt idx="11577">
                  <c:v>0.64170099999999997</c:v>
                </c:pt>
                <c:pt idx="11578">
                  <c:v>0.67133100000000001</c:v>
                </c:pt>
                <c:pt idx="11579">
                  <c:v>0.35556399999999999</c:v>
                </c:pt>
                <c:pt idx="11580">
                  <c:v>-0.48706100000000002</c:v>
                </c:pt>
                <c:pt idx="11581">
                  <c:v>-1.6389</c:v>
                </c:pt>
                <c:pt idx="11582">
                  <c:v>-0.87490599999999996</c:v>
                </c:pt>
                <c:pt idx="11583">
                  <c:v>-1.5838000000000001E-2</c:v>
                </c:pt>
                <c:pt idx="11584">
                  <c:v>-1.38853</c:v>
                </c:pt>
                <c:pt idx="11585">
                  <c:v>-0.11941599999999999</c:v>
                </c:pt>
                <c:pt idx="11586">
                  <c:v>0.64170099999999997</c:v>
                </c:pt>
                <c:pt idx="11587">
                  <c:v>-0.87490599999999996</c:v>
                </c:pt>
                <c:pt idx="11588">
                  <c:v>-0.85247700000000004</c:v>
                </c:pt>
                <c:pt idx="11589">
                  <c:v>0.36663200000000001</c:v>
                </c:pt>
                <c:pt idx="11590">
                  <c:v>1.07118</c:v>
                </c:pt>
                <c:pt idx="11591">
                  <c:v>1.66866</c:v>
                </c:pt>
                <c:pt idx="11592">
                  <c:v>1.4261900000000001</c:v>
                </c:pt>
                <c:pt idx="11593">
                  <c:v>0.93283099999999997</c:v>
                </c:pt>
                <c:pt idx="11594">
                  <c:v>1.0302</c:v>
                </c:pt>
                <c:pt idx="11595">
                  <c:v>1.14811</c:v>
                </c:pt>
                <c:pt idx="11596">
                  <c:v>0.53709899999999999</c:v>
                </c:pt>
                <c:pt idx="11597">
                  <c:v>1.4011899999999999</c:v>
                </c:pt>
                <c:pt idx="11598">
                  <c:v>1.14811</c:v>
                </c:pt>
                <c:pt idx="11599">
                  <c:v>-0.192554</c:v>
                </c:pt>
                <c:pt idx="11600">
                  <c:v>1.4903200000000001</c:v>
                </c:pt>
                <c:pt idx="11601">
                  <c:v>-7.1399000000000004E-2</c:v>
                </c:pt>
                <c:pt idx="11602">
                  <c:v>0.46552100000000002</c:v>
                </c:pt>
                <c:pt idx="11603">
                  <c:v>-0.42063800000000001</c:v>
                </c:pt>
                <c:pt idx="11604">
                  <c:v>-0.11079700000000001</c:v>
                </c:pt>
                <c:pt idx="11605">
                  <c:v>-0.64751599999999998</c:v>
                </c:pt>
                <c:pt idx="11606">
                  <c:v>-0.86056200000000005</c:v>
                </c:pt>
                <c:pt idx="11607">
                  <c:v>-0.109932</c:v>
                </c:pt>
                <c:pt idx="11608">
                  <c:v>-0.187307</c:v>
                </c:pt>
                <c:pt idx="11609">
                  <c:v>-0.60185999999999995</c:v>
                </c:pt>
                <c:pt idx="11610">
                  <c:v>-7.5256000000000003E-2</c:v>
                </c:pt>
                <c:pt idx="11611">
                  <c:v>-1.0279999999999999E-2</c:v>
                </c:pt>
                <c:pt idx="11612">
                  <c:v>-1.0279999999999999E-2</c:v>
                </c:pt>
                <c:pt idx="11613">
                  <c:v>-0.530829</c:v>
                </c:pt>
                <c:pt idx="11614">
                  <c:v>0.49444900000000003</c:v>
                </c:pt>
                <c:pt idx="11615">
                  <c:v>-0.37069000000000002</c:v>
                </c:pt>
                <c:pt idx="11616">
                  <c:v>-1.0454699999999999</c:v>
                </c:pt>
                <c:pt idx="11617">
                  <c:v>-0.72425399999999995</c:v>
                </c:pt>
                <c:pt idx="11618">
                  <c:v>-0.98106000000000004</c:v>
                </c:pt>
                <c:pt idx="11619">
                  <c:v>-1.0454699999999999</c:v>
                </c:pt>
                <c:pt idx="11620">
                  <c:v>-0.78263099999999997</c:v>
                </c:pt>
                <c:pt idx="11621">
                  <c:v>-0.78263099999999997</c:v>
                </c:pt>
                <c:pt idx="11622">
                  <c:v>-0.72425399999999995</c:v>
                </c:pt>
                <c:pt idx="11623">
                  <c:v>-0.78263099999999997</c:v>
                </c:pt>
                <c:pt idx="11624">
                  <c:v>-0.661937</c:v>
                </c:pt>
                <c:pt idx="11625">
                  <c:v>0.14835999999999999</c:v>
                </c:pt>
                <c:pt idx="11626">
                  <c:v>0.14835999999999999</c:v>
                </c:pt>
                <c:pt idx="11627">
                  <c:v>-0.78263099999999997</c:v>
                </c:pt>
                <c:pt idx="11628">
                  <c:v>-0.50617299999999998</c:v>
                </c:pt>
                <c:pt idx="11629">
                  <c:v>0.51291799999999999</c:v>
                </c:pt>
                <c:pt idx="11630">
                  <c:v>0.35055199999999997</c:v>
                </c:pt>
                <c:pt idx="11631">
                  <c:v>3.5422000000000002E-2</c:v>
                </c:pt>
                <c:pt idx="11632">
                  <c:v>0.389656</c:v>
                </c:pt>
                <c:pt idx="11633">
                  <c:v>-0.793022</c:v>
                </c:pt>
                <c:pt idx="11634">
                  <c:v>0.41209299999999999</c:v>
                </c:pt>
                <c:pt idx="11635">
                  <c:v>-0.220919</c:v>
                </c:pt>
                <c:pt idx="11636">
                  <c:v>0.17294100000000001</c:v>
                </c:pt>
                <c:pt idx="11637">
                  <c:v>6.8560000000000001E-3</c:v>
                </c:pt>
                <c:pt idx="11638">
                  <c:v>4.5645999999999999E-2</c:v>
                </c:pt>
                <c:pt idx="11639">
                  <c:v>-1.6107E-2</c:v>
                </c:pt>
                <c:pt idx="11640">
                  <c:v>0.46628700000000001</c:v>
                </c:pt>
                <c:pt idx="11641">
                  <c:v>0.551925</c:v>
                </c:pt>
                <c:pt idx="11642">
                  <c:v>0.44418400000000002</c:v>
                </c:pt>
                <c:pt idx="11643">
                  <c:v>-0.28766599999999998</c:v>
                </c:pt>
                <c:pt idx="11644">
                  <c:v>-0.58026999999999995</c:v>
                </c:pt>
                <c:pt idx="11645">
                  <c:v>2.9565000000000001E-2</c:v>
                </c:pt>
                <c:pt idx="11646">
                  <c:v>-0.70512300000000006</c:v>
                </c:pt>
                <c:pt idx="11647">
                  <c:v>7.2033E-2</c:v>
                </c:pt>
                <c:pt idx="11648">
                  <c:v>-0.49555300000000002</c:v>
                </c:pt>
                <c:pt idx="11649">
                  <c:v>-0.400752</c:v>
                </c:pt>
                <c:pt idx="11650">
                  <c:v>0.20832300000000001</c:v>
                </c:pt>
                <c:pt idx="11651">
                  <c:v>0.40738200000000002</c:v>
                </c:pt>
                <c:pt idx="11652">
                  <c:v>4.8083000000000001E-2</c:v>
                </c:pt>
                <c:pt idx="11653">
                  <c:v>8.2209999999999991E-3</c:v>
                </c:pt>
                <c:pt idx="11654">
                  <c:v>-0.31837700000000002</c:v>
                </c:pt>
                <c:pt idx="11655">
                  <c:v>-0.18224299999999999</c:v>
                </c:pt>
                <c:pt idx="11656">
                  <c:v>-0.39171</c:v>
                </c:pt>
                <c:pt idx="11657">
                  <c:v>-1.00692</c:v>
                </c:pt>
                <c:pt idx="11658">
                  <c:v>-1.24576</c:v>
                </c:pt>
                <c:pt idx="11659">
                  <c:v>-1.36883</c:v>
                </c:pt>
                <c:pt idx="11660">
                  <c:v>-1.19814</c:v>
                </c:pt>
                <c:pt idx="11661">
                  <c:v>-1.2761800000000001</c:v>
                </c:pt>
                <c:pt idx="11662">
                  <c:v>-1.24576</c:v>
                </c:pt>
                <c:pt idx="11663">
                  <c:v>-0.64767699999999995</c:v>
                </c:pt>
                <c:pt idx="11664">
                  <c:v>-1.65802</c:v>
                </c:pt>
                <c:pt idx="11665">
                  <c:v>-0.85372899999999996</c:v>
                </c:pt>
                <c:pt idx="11666">
                  <c:v>-1.2438100000000001</c:v>
                </c:pt>
                <c:pt idx="11667">
                  <c:v>-1.36883</c:v>
                </c:pt>
                <c:pt idx="11668">
                  <c:v>-1.5619700000000001</c:v>
                </c:pt>
                <c:pt idx="11669">
                  <c:v>-0.93927000000000005</c:v>
                </c:pt>
                <c:pt idx="11670">
                  <c:v>-1.0244</c:v>
                </c:pt>
                <c:pt idx="11671">
                  <c:v>-1.3993100000000001</c:v>
                </c:pt>
                <c:pt idx="11672">
                  <c:v>-1.3362000000000001</c:v>
                </c:pt>
                <c:pt idx="11673">
                  <c:v>-1.2438100000000001</c:v>
                </c:pt>
                <c:pt idx="11674">
                  <c:v>-1.5083500000000001</c:v>
                </c:pt>
                <c:pt idx="11675">
                  <c:v>-0.74504899999999996</c:v>
                </c:pt>
                <c:pt idx="11676">
                  <c:v>-1.2165600000000001</c:v>
                </c:pt>
                <c:pt idx="11677">
                  <c:v>-1.7727299999999999</c:v>
                </c:pt>
                <c:pt idx="11678">
                  <c:v>-1.18187</c:v>
                </c:pt>
                <c:pt idx="11679">
                  <c:v>-0.59867400000000004</c:v>
                </c:pt>
                <c:pt idx="11680">
                  <c:v>-1.3985000000000001</c:v>
                </c:pt>
                <c:pt idx="11681">
                  <c:v>-0.56747300000000001</c:v>
                </c:pt>
                <c:pt idx="11682">
                  <c:v>-1.14154</c:v>
                </c:pt>
                <c:pt idx="11683">
                  <c:v>-0.85895600000000005</c:v>
                </c:pt>
                <c:pt idx="11684">
                  <c:v>-0.89753799999999995</c:v>
                </c:pt>
                <c:pt idx="11685">
                  <c:v>-0.97097500000000003</c:v>
                </c:pt>
                <c:pt idx="11686">
                  <c:v>-1.3985000000000001</c:v>
                </c:pt>
                <c:pt idx="11687">
                  <c:v>-0.91454800000000003</c:v>
                </c:pt>
                <c:pt idx="11688">
                  <c:v>-1.20181</c:v>
                </c:pt>
                <c:pt idx="11689">
                  <c:v>-1.6396599999999999</c:v>
                </c:pt>
                <c:pt idx="11690">
                  <c:v>-1.2361599999999999</c:v>
                </c:pt>
                <c:pt idx="11691">
                  <c:v>-1.10778</c:v>
                </c:pt>
                <c:pt idx="11692">
                  <c:v>-0.86727500000000002</c:v>
                </c:pt>
                <c:pt idx="11693">
                  <c:v>-0.99063699999999999</c:v>
                </c:pt>
                <c:pt idx="11694">
                  <c:v>-0.90140699999999996</c:v>
                </c:pt>
                <c:pt idx="11695">
                  <c:v>-0.91118600000000005</c:v>
                </c:pt>
                <c:pt idx="11696">
                  <c:v>-1.02555</c:v>
                </c:pt>
                <c:pt idx="11697">
                  <c:v>-0.74504899999999996</c:v>
                </c:pt>
                <c:pt idx="11698">
                  <c:v>-0.92314799999999997</c:v>
                </c:pt>
                <c:pt idx="11699">
                  <c:v>-1.2165600000000001</c:v>
                </c:pt>
                <c:pt idx="11700">
                  <c:v>-0.74504899999999996</c:v>
                </c:pt>
                <c:pt idx="11701">
                  <c:v>-1.36381</c:v>
                </c:pt>
                <c:pt idx="11702">
                  <c:v>-0.92314799999999997</c:v>
                </c:pt>
                <c:pt idx="11703">
                  <c:v>-0.79352599999999995</c:v>
                </c:pt>
                <c:pt idx="11704">
                  <c:v>-0.87715500000000002</c:v>
                </c:pt>
                <c:pt idx="11705">
                  <c:v>-0.60340199999999999</c:v>
                </c:pt>
                <c:pt idx="11706">
                  <c:v>-0.138403</c:v>
                </c:pt>
                <c:pt idx="11707">
                  <c:v>-0.62260700000000002</c:v>
                </c:pt>
                <c:pt idx="11708">
                  <c:v>-1.3691899999999999</c:v>
                </c:pt>
                <c:pt idx="11709">
                  <c:v>-0.68710300000000002</c:v>
                </c:pt>
                <c:pt idx="11710">
                  <c:v>-0.79572699999999996</c:v>
                </c:pt>
                <c:pt idx="11711">
                  <c:v>-1.2267699999999999</c:v>
                </c:pt>
                <c:pt idx="11712">
                  <c:v>-0.91294500000000001</c:v>
                </c:pt>
                <c:pt idx="11713">
                  <c:v>-0.79352599999999995</c:v>
                </c:pt>
                <c:pt idx="11714">
                  <c:v>-1.1807799999999999</c:v>
                </c:pt>
                <c:pt idx="11715">
                  <c:v>0.19910800000000001</c:v>
                </c:pt>
                <c:pt idx="11716">
                  <c:v>-1.20825</c:v>
                </c:pt>
                <c:pt idx="11717">
                  <c:v>-0.13577500000000001</c:v>
                </c:pt>
                <c:pt idx="11718">
                  <c:v>-0.84623999999999999</c:v>
                </c:pt>
                <c:pt idx="11719">
                  <c:v>-0.62357200000000002</c:v>
                </c:pt>
                <c:pt idx="11720">
                  <c:v>-1.46929</c:v>
                </c:pt>
                <c:pt idx="11721">
                  <c:v>-1.2049000000000001</c:v>
                </c:pt>
                <c:pt idx="11722">
                  <c:v>-0.53649899999999995</c:v>
                </c:pt>
                <c:pt idx="11723">
                  <c:v>-1.1093599999999999</c:v>
                </c:pt>
                <c:pt idx="11724">
                  <c:v>-0.26398100000000002</c:v>
                </c:pt>
                <c:pt idx="11725">
                  <c:v>-0.91294500000000001</c:v>
                </c:pt>
                <c:pt idx="11726">
                  <c:v>-0.40983000000000003</c:v>
                </c:pt>
                <c:pt idx="11727">
                  <c:v>-1.36381</c:v>
                </c:pt>
                <c:pt idx="11728">
                  <c:v>-1.51413</c:v>
                </c:pt>
                <c:pt idx="11729">
                  <c:v>-0.56314900000000001</c:v>
                </c:pt>
                <c:pt idx="11730">
                  <c:v>-0.26398100000000002</c:v>
                </c:pt>
                <c:pt idx="11731">
                  <c:v>-1.5286</c:v>
                </c:pt>
                <c:pt idx="11732">
                  <c:v>-1.27051</c:v>
                </c:pt>
                <c:pt idx="11733">
                  <c:v>-1.36825</c:v>
                </c:pt>
                <c:pt idx="11734">
                  <c:v>-1.4461599999999999</c:v>
                </c:pt>
                <c:pt idx="11735">
                  <c:v>-1.4461599999999999</c:v>
                </c:pt>
                <c:pt idx="11736">
                  <c:v>1.14784</c:v>
                </c:pt>
                <c:pt idx="11737">
                  <c:v>-0.84140599999999999</c:v>
                </c:pt>
                <c:pt idx="11738">
                  <c:v>-7.9561999999999994E-2</c:v>
                </c:pt>
                <c:pt idx="11739">
                  <c:v>0.248942</c:v>
                </c:pt>
                <c:pt idx="11740">
                  <c:v>1.15709</c:v>
                </c:pt>
                <c:pt idx="11741">
                  <c:v>0.563998</c:v>
                </c:pt>
                <c:pt idx="11742">
                  <c:v>-0.26938000000000001</c:v>
                </c:pt>
                <c:pt idx="11743">
                  <c:v>-0.445322</c:v>
                </c:pt>
                <c:pt idx="11744">
                  <c:v>-0.44873299999999999</c:v>
                </c:pt>
                <c:pt idx="11745">
                  <c:v>-0.26677800000000002</c:v>
                </c:pt>
                <c:pt idx="11746">
                  <c:v>-5.9811000000000003E-2</c:v>
                </c:pt>
                <c:pt idx="11747">
                  <c:v>-0.31846799999999997</c:v>
                </c:pt>
                <c:pt idx="11748">
                  <c:v>-0.58715399999999995</c:v>
                </c:pt>
                <c:pt idx="11749">
                  <c:v>-0.63467399999999996</c:v>
                </c:pt>
                <c:pt idx="11750">
                  <c:v>-0.81847499999999995</c:v>
                </c:pt>
                <c:pt idx="11751">
                  <c:v>-0.75121199999999999</c:v>
                </c:pt>
                <c:pt idx="11752">
                  <c:v>0.248942</c:v>
                </c:pt>
                <c:pt idx="11753">
                  <c:v>-0.84699999999999998</c:v>
                </c:pt>
                <c:pt idx="11754">
                  <c:v>-0.26677800000000002</c:v>
                </c:pt>
                <c:pt idx="11755">
                  <c:v>0.25010500000000002</c:v>
                </c:pt>
                <c:pt idx="11756">
                  <c:v>-0.211946</c:v>
                </c:pt>
                <c:pt idx="11757">
                  <c:v>0.17773600000000001</c:v>
                </c:pt>
                <c:pt idx="11758">
                  <c:v>-0.22230900000000001</c:v>
                </c:pt>
                <c:pt idx="11759">
                  <c:v>0.213756</c:v>
                </c:pt>
                <c:pt idx="11760">
                  <c:v>-4.1591000000000003E-2</c:v>
                </c:pt>
                <c:pt idx="11761">
                  <c:v>0.74509199999999998</c:v>
                </c:pt>
                <c:pt idx="11762">
                  <c:v>-0.34692000000000001</c:v>
                </c:pt>
                <c:pt idx="11763">
                  <c:v>0.27086500000000002</c:v>
                </c:pt>
                <c:pt idx="11764">
                  <c:v>-9.1309000000000001E-2</c:v>
                </c:pt>
                <c:pt idx="11765">
                  <c:v>0.17773600000000001</c:v>
                </c:pt>
                <c:pt idx="11766">
                  <c:v>-1.1453E-2</c:v>
                </c:pt>
                <c:pt idx="11767">
                  <c:v>0.17942900000000001</c:v>
                </c:pt>
                <c:pt idx="11768">
                  <c:v>0.51640900000000001</c:v>
                </c:pt>
                <c:pt idx="11769">
                  <c:v>0.18119099999999999</c:v>
                </c:pt>
                <c:pt idx="11770">
                  <c:v>0.18119099999999999</c:v>
                </c:pt>
                <c:pt idx="11771">
                  <c:v>-0.45334000000000002</c:v>
                </c:pt>
                <c:pt idx="11772">
                  <c:v>-0.30150700000000002</c:v>
                </c:pt>
                <c:pt idx="11773">
                  <c:v>5.6793000000000003E-2</c:v>
                </c:pt>
                <c:pt idx="11774">
                  <c:v>-5.4614999999999997E-2</c:v>
                </c:pt>
                <c:pt idx="11775">
                  <c:v>-9.1309000000000001E-2</c:v>
                </c:pt>
                <c:pt idx="11776">
                  <c:v>-1.1453E-2</c:v>
                </c:pt>
                <c:pt idx="11777">
                  <c:v>-9.1309000000000001E-2</c:v>
                </c:pt>
                <c:pt idx="11778">
                  <c:v>0.27075700000000003</c:v>
                </c:pt>
                <c:pt idx="11779">
                  <c:v>-6.1309000000000002E-2</c:v>
                </c:pt>
                <c:pt idx="11780">
                  <c:v>0.26054899999999998</c:v>
                </c:pt>
                <c:pt idx="11781">
                  <c:v>-0.66601699999999997</c:v>
                </c:pt>
                <c:pt idx="11782">
                  <c:v>0.17499400000000001</c:v>
                </c:pt>
                <c:pt idx="11783">
                  <c:v>-0.12557499999999999</c:v>
                </c:pt>
                <c:pt idx="11784">
                  <c:v>-0.45334000000000002</c:v>
                </c:pt>
                <c:pt idx="11785">
                  <c:v>-0.66601699999999997</c:v>
                </c:pt>
                <c:pt idx="11786">
                  <c:v>0.13706499999999999</c:v>
                </c:pt>
                <c:pt idx="11787">
                  <c:v>-0.29826599999999998</c:v>
                </c:pt>
                <c:pt idx="11788">
                  <c:v>-6.1309000000000002E-2</c:v>
                </c:pt>
                <c:pt idx="11789">
                  <c:v>-0.103712</c:v>
                </c:pt>
                <c:pt idx="11790">
                  <c:v>6.0187999999999998E-2</c:v>
                </c:pt>
                <c:pt idx="11791">
                  <c:v>-0.290711</c:v>
                </c:pt>
                <c:pt idx="11792">
                  <c:v>-0.72724599999999995</c:v>
                </c:pt>
                <c:pt idx="11793">
                  <c:v>-0.43881500000000001</c:v>
                </c:pt>
                <c:pt idx="11794">
                  <c:v>0.27680900000000003</c:v>
                </c:pt>
                <c:pt idx="11795">
                  <c:v>-0.746811</c:v>
                </c:pt>
                <c:pt idx="11796">
                  <c:v>-1.5486899999999999</c:v>
                </c:pt>
                <c:pt idx="11797">
                  <c:v>-0.36724499999999999</c:v>
                </c:pt>
                <c:pt idx="11798">
                  <c:v>-0.47466799999999998</c:v>
                </c:pt>
                <c:pt idx="11799">
                  <c:v>-0.48524299999999998</c:v>
                </c:pt>
                <c:pt idx="11800">
                  <c:v>-0.77130399999999999</c:v>
                </c:pt>
                <c:pt idx="11801">
                  <c:v>-0.52754699999999999</c:v>
                </c:pt>
                <c:pt idx="11802">
                  <c:v>-0.38540099999999999</c:v>
                </c:pt>
                <c:pt idx="11803">
                  <c:v>-1.5483899999999999</c:v>
                </c:pt>
                <c:pt idx="11804">
                  <c:v>-0.32062099999999999</c:v>
                </c:pt>
                <c:pt idx="11805">
                  <c:v>-1.0890500000000001</c:v>
                </c:pt>
                <c:pt idx="11806">
                  <c:v>-0.16581299999999999</c:v>
                </c:pt>
                <c:pt idx="11807">
                  <c:v>-0.89096200000000003</c:v>
                </c:pt>
                <c:pt idx="11808">
                  <c:v>-0.55749899999999997</c:v>
                </c:pt>
                <c:pt idx="11809">
                  <c:v>-1.42337</c:v>
                </c:pt>
                <c:pt idx="11810">
                  <c:v>-0.22198699999999999</c:v>
                </c:pt>
                <c:pt idx="11811">
                  <c:v>-0.15212500000000001</c:v>
                </c:pt>
                <c:pt idx="11812">
                  <c:v>-1.02115</c:v>
                </c:pt>
                <c:pt idx="11813">
                  <c:v>-0.465229</c:v>
                </c:pt>
                <c:pt idx="11814">
                  <c:v>-1.13497</c:v>
                </c:pt>
                <c:pt idx="11815">
                  <c:v>-0.25421300000000002</c:v>
                </c:pt>
                <c:pt idx="11816">
                  <c:v>-0.55128100000000002</c:v>
                </c:pt>
                <c:pt idx="11817">
                  <c:v>-0.18040800000000001</c:v>
                </c:pt>
                <c:pt idx="11818">
                  <c:v>1.0892999999999999</c:v>
                </c:pt>
                <c:pt idx="11819">
                  <c:v>-0.56533599999999995</c:v>
                </c:pt>
                <c:pt idx="11820">
                  <c:v>-1.23902</c:v>
                </c:pt>
                <c:pt idx="11821">
                  <c:v>-0.63733200000000001</c:v>
                </c:pt>
                <c:pt idx="11822">
                  <c:v>-0.15212500000000001</c:v>
                </c:pt>
                <c:pt idx="11823">
                  <c:v>1.1167899999999999</c:v>
                </c:pt>
                <c:pt idx="11824">
                  <c:v>6.1601999999999997E-2</c:v>
                </c:pt>
                <c:pt idx="11825">
                  <c:v>1.5585500000000001</c:v>
                </c:pt>
                <c:pt idx="11826">
                  <c:v>0.45300099999999999</c:v>
                </c:pt>
                <c:pt idx="11827">
                  <c:v>-1.13497</c:v>
                </c:pt>
                <c:pt idx="11828">
                  <c:v>-0.616452</c:v>
                </c:pt>
                <c:pt idx="11829">
                  <c:v>-1.13497</c:v>
                </c:pt>
                <c:pt idx="11830">
                  <c:v>-0.752162</c:v>
                </c:pt>
                <c:pt idx="11831">
                  <c:v>-0.94828400000000002</c:v>
                </c:pt>
                <c:pt idx="11832">
                  <c:v>1.5585500000000001</c:v>
                </c:pt>
                <c:pt idx="11833">
                  <c:v>-0.74917999999999996</c:v>
                </c:pt>
                <c:pt idx="11834">
                  <c:v>0.45305000000000001</c:v>
                </c:pt>
                <c:pt idx="11835">
                  <c:v>-0.124237</c:v>
                </c:pt>
                <c:pt idx="11836">
                  <c:v>-0.66047900000000004</c:v>
                </c:pt>
                <c:pt idx="11837">
                  <c:v>-0.88458700000000001</c:v>
                </c:pt>
                <c:pt idx="11838">
                  <c:v>-1.09859</c:v>
                </c:pt>
                <c:pt idx="11839">
                  <c:v>-0.66047900000000004</c:v>
                </c:pt>
                <c:pt idx="11840">
                  <c:v>1.1459600000000001</c:v>
                </c:pt>
                <c:pt idx="11841">
                  <c:v>0.56249499999999997</c:v>
                </c:pt>
                <c:pt idx="11842">
                  <c:v>-0.59813799999999995</c:v>
                </c:pt>
                <c:pt idx="11843">
                  <c:v>1.2262</c:v>
                </c:pt>
                <c:pt idx="11844">
                  <c:v>0.10764600000000001</c:v>
                </c:pt>
                <c:pt idx="11845">
                  <c:v>0.723356</c:v>
                </c:pt>
                <c:pt idx="11846">
                  <c:v>0.38055499999999998</c:v>
                </c:pt>
                <c:pt idx="11847">
                  <c:v>0.40185500000000002</c:v>
                </c:pt>
                <c:pt idx="11848">
                  <c:v>0.51625200000000004</c:v>
                </c:pt>
                <c:pt idx="11849">
                  <c:v>0.75673599999999996</c:v>
                </c:pt>
                <c:pt idx="11850">
                  <c:v>0.62556500000000004</c:v>
                </c:pt>
                <c:pt idx="11851">
                  <c:v>6.8869999999999999E-3</c:v>
                </c:pt>
                <c:pt idx="11852">
                  <c:v>0.29022500000000001</c:v>
                </c:pt>
                <c:pt idx="11853">
                  <c:v>0.26713599999999998</c:v>
                </c:pt>
                <c:pt idx="11854">
                  <c:v>0.47829899999999997</c:v>
                </c:pt>
                <c:pt idx="11855">
                  <c:v>1.0711299999999999</c:v>
                </c:pt>
                <c:pt idx="11856">
                  <c:v>0.69150299999999998</c:v>
                </c:pt>
                <c:pt idx="11857">
                  <c:v>0.71954300000000004</c:v>
                </c:pt>
                <c:pt idx="11858">
                  <c:v>0.60616400000000004</c:v>
                </c:pt>
                <c:pt idx="11859">
                  <c:v>0.97218599999999999</c:v>
                </c:pt>
                <c:pt idx="11860">
                  <c:v>0.60616400000000004</c:v>
                </c:pt>
                <c:pt idx="11861">
                  <c:v>-0.59813799999999995</c:v>
                </c:pt>
                <c:pt idx="11862">
                  <c:v>0.89126899999999998</c:v>
                </c:pt>
                <c:pt idx="11863">
                  <c:v>1.537E-3</c:v>
                </c:pt>
                <c:pt idx="11864">
                  <c:v>0.171573</c:v>
                </c:pt>
                <c:pt idx="11865">
                  <c:v>-0.56165299999999996</c:v>
                </c:pt>
                <c:pt idx="11866">
                  <c:v>-0.495199</c:v>
                </c:pt>
                <c:pt idx="11867">
                  <c:v>-0.54295599999999999</c:v>
                </c:pt>
                <c:pt idx="11868">
                  <c:v>0.51512199999999997</c:v>
                </c:pt>
                <c:pt idx="11869">
                  <c:v>-0.55592799999999998</c:v>
                </c:pt>
                <c:pt idx="11870">
                  <c:v>0.148285</c:v>
                </c:pt>
                <c:pt idx="11871">
                  <c:v>-7.1600999999999998E-2</c:v>
                </c:pt>
                <c:pt idx="11872">
                  <c:v>-0.54295599999999999</c:v>
                </c:pt>
                <c:pt idx="11873">
                  <c:v>-0.11545</c:v>
                </c:pt>
                <c:pt idx="11874">
                  <c:v>-0.41232400000000002</c:v>
                </c:pt>
                <c:pt idx="11875">
                  <c:v>0.51512199999999997</c:v>
                </c:pt>
                <c:pt idx="11876">
                  <c:v>0.22941600000000001</c:v>
                </c:pt>
                <c:pt idx="11877">
                  <c:v>-0.90763000000000005</c:v>
                </c:pt>
                <c:pt idx="11878">
                  <c:v>-0.11545</c:v>
                </c:pt>
                <c:pt idx="11879">
                  <c:v>0.171573</c:v>
                </c:pt>
                <c:pt idx="11880">
                  <c:v>-0.79832700000000001</c:v>
                </c:pt>
                <c:pt idx="11881">
                  <c:v>-1.45888</c:v>
                </c:pt>
                <c:pt idx="11882">
                  <c:v>-0.26249</c:v>
                </c:pt>
                <c:pt idx="11883">
                  <c:v>-0.45230999999999999</c:v>
                </c:pt>
                <c:pt idx="11884">
                  <c:v>0.68735999999999997</c:v>
                </c:pt>
                <c:pt idx="11885">
                  <c:v>-0.46943800000000002</c:v>
                </c:pt>
                <c:pt idx="11886">
                  <c:v>0.32742100000000002</c:v>
                </c:pt>
                <c:pt idx="11887">
                  <c:v>-0.82527300000000003</c:v>
                </c:pt>
                <c:pt idx="11888">
                  <c:v>0.177179</c:v>
                </c:pt>
                <c:pt idx="11889">
                  <c:v>1.5939300000000001</c:v>
                </c:pt>
                <c:pt idx="11890">
                  <c:v>0.63101300000000005</c:v>
                </c:pt>
                <c:pt idx="11891">
                  <c:v>0.63101300000000005</c:v>
                </c:pt>
                <c:pt idx="11892">
                  <c:v>0.931728</c:v>
                </c:pt>
                <c:pt idx="11893">
                  <c:v>1.4998</c:v>
                </c:pt>
                <c:pt idx="11894">
                  <c:v>-1.31115</c:v>
                </c:pt>
                <c:pt idx="11895">
                  <c:v>0.758961</c:v>
                </c:pt>
                <c:pt idx="11896">
                  <c:v>0.78943399999999997</c:v>
                </c:pt>
                <c:pt idx="11897">
                  <c:v>-1.1374299999999999</c:v>
                </c:pt>
                <c:pt idx="11898">
                  <c:v>0.51158800000000004</c:v>
                </c:pt>
                <c:pt idx="11899">
                  <c:v>-1.38351</c:v>
                </c:pt>
                <c:pt idx="11900">
                  <c:v>-1.9696400000000001</c:v>
                </c:pt>
                <c:pt idx="11901">
                  <c:v>1.16873</c:v>
                </c:pt>
                <c:pt idx="11902">
                  <c:v>-2.0769099999999998</c:v>
                </c:pt>
                <c:pt idx="11903">
                  <c:v>1.0697000000000001</c:v>
                </c:pt>
                <c:pt idx="11904">
                  <c:v>0.83602799999999999</c:v>
                </c:pt>
                <c:pt idx="11905">
                  <c:v>0.32742100000000002</c:v>
                </c:pt>
                <c:pt idx="11906">
                  <c:v>0.78943399999999997</c:v>
                </c:pt>
                <c:pt idx="11907">
                  <c:v>-0.556759</c:v>
                </c:pt>
                <c:pt idx="11908">
                  <c:v>0.71814100000000003</c:v>
                </c:pt>
                <c:pt idx="11909">
                  <c:v>0.96718300000000001</c:v>
                </c:pt>
                <c:pt idx="11910">
                  <c:v>1.08005</c:v>
                </c:pt>
                <c:pt idx="11911">
                  <c:v>0.178143</c:v>
                </c:pt>
                <c:pt idx="11912">
                  <c:v>1.16642</c:v>
                </c:pt>
                <c:pt idx="11913">
                  <c:v>-1.0028600000000001</c:v>
                </c:pt>
                <c:pt idx="11914">
                  <c:v>-0.34269500000000003</c:v>
                </c:pt>
                <c:pt idx="11915">
                  <c:v>-0.40132400000000001</c:v>
                </c:pt>
                <c:pt idx="11916">
                  <c:v>0.177369</c:v>
                </c:pt>
                <c:pt idx="11917">
                  <c:v>-8.1965999999999997E-2</c:v>
                </c:pt>
                <c:pt idx="11918">
                  <c:v>-1.1167100000000001</c:v>
                </c:pt>
                <c:pt idx="11919">
                  <c:v>-0.62677300000000002</c:v>
                </c:pt>
                <c:pt idx="11920">
                  <c:v>-0.61211300000000002</c:v>
                </c:pt>
                <c:pt idx="11921">
                  <c:v>-0.114278</c:v>
                </c:pt>
                <c:pt idx="11922">
                  <c:v>-0.57080299999999995</c:v>
                </c:pt>
                <c:pt idx="11923">
                  <c:v>0.62133499999999997</c:v>
                </c:pt>
                <c:pt idx="11924">
                  <c:v>0.44984600000000002</c:v>
                </c:pt>
                <c:pt idx="11925">
                  <c:v>-0.13311899999999999</c:v>
                </c:pt>
                <c:pt idx="11926">
                  <c:v>0.85278699999999996</c:v>
                </c:pt>
                <c:pt idx="11927">
                  <c:v>1.00004</c:v>
                </c:pt>
                <c:pt idx="11928">
                  <c:v>1.3806400000000001</c:v>
                </c:pt>
                <c:pt idx="11929">
                  <c:v>-5.0101E-2</c:v>
                </c:pt>
                <c:pt idx="11930">
                  <c:v>0.407611</c:v>
                </c:pt>
                <c:pt idx="11931">
                  <c:v>0.70988899999999999</c:v>
                </c:pt>
                <c:pt idx="11932">
                  <c:v>0.62133499999999997</c:v>
                </c:pt>
                <c:pt idx="11933">
                  <c:v>1.0201800000000001</c:v>
                </c:pt>
                <c:pt idx="11934">
                  <c:v>-0.24135799999999999</c:v>
                </c:pt>
                <c:pt idx="11935">
                  <c:v>-0.18803900000000001</c:v>
                </c:pt>
                <c:pt idx="11936">
                  <c:v>-0.24135799999999999</c:v>
                </c:pt>
                <c:pt idx="11937">
                  <c:v>-0.18803900000000001</c:v>
                </c:pt>
                <c:pt idx="11938">
                  <c:v>6.5994999999999998E-2</c:v>
                </c:pt>
                <c:pt idx="11939">
                  <c:v>-0.67220500000000005</c:v>
                </c:pt>
                <c:pt idx="11940">
                  <c:v>-0.42164400000000002</c:v>
                </c:pt>
                <c:pt idx="11941">
                  <c:v>-1.4478899999999999</c:v>
                </c:pt>
                <c:pt idx="11942">
                  <c:v>-0.18803900000000001</c:v>
                </c:pt>
                <c:pt idx="11943">
                  <c:v>6.5994999999999998E-2</c:v>
                </c:pt>
                <c:pt idx="11944">
                  <c:v>-0.21796299999999999</c:v>
                </c:pt>
                <c:pt idx="11945">
                  <c:v>-1.7600000000000001E-2</c:v>
                </c:pt>
                <c:pt idx="11946">
                  <c:v>6.8248000000000003E-2</c:v>
                </c:pt>
                <c:pt idx="11947">
                  <c:v>-0.40711199999999997</c:v>
                </c:pt>
                <c:pt idx="11948">
                  <c:v>0.29484199999999999</c:v>
                </c:pt>
                <c:pt idx="11949">
                  <c:v>-0.49825900000000001</c:v>
                </c:pt>
                <c:pt idx="11950">
                  <c:v>-0.916049</c:v>
                </c:pt>
                <c:pt idx="11951">
                  <c:v>-0.12728999999999999</c:v>
                </c:pt>
                <c:pt idx="11952">
                  <c:v>3.5441E-2</c:v>
                </c:pt>
                <c:pt idx="11953">
                  <c:v>0.22164200000000001</c:v>
                </c:pt>
                <c:pt idx="11954">
                  <c:v>-1.1154999999999999</c:v>
                </c:pt>
                <c:pt idx="11955">
                  <c:v>-1.1788799999999999</c:v>
                </c:pt>
                <c:pt idx="11956">
                  <c:v>-0.94566300000000003</c:v>
                </c:pt>
                <c:pt idx="11957">
                  <c:v>-0.796489</c:v>
                </c:pt>
                <c:pt idx="11958">
                  <c:v>-1.1788799999999999</c:v>
                </c:pt>
                <c:pt idx="11959">
                  <c:v>-0.81271800000000005</c:v>
                </c:pt>
                <c:pt idx="11960">
                  <c:v>-1.3424199999999999</c:v>
                </c:pt>
                <c:pt idx="11961">
                  <c:v>-1.09463</c:v>
                </c:pt>
                <c:pt idx="11962">
                  <c:v>-1.10239</c:v>
                </c:pt>
                <c:pt idx="11963">
                  <c:v>-1.38914</c:v>
                </c:pt>
                <c:pt idx="11964">
                  <c:v>-1.13388</c:v>
                </c:pt>
                <c:pt idx="11965">
                  <c:v>-0.41794999999999999</c:v>
                </c:pt>
                <c:pt idx="11966">
                  <c:v>-0.93616299999999997</c:v>
                </c:pt>
                <c:pt idx="11967">
                  <c:v>-1.51979</c:v>
                </c:pt>
                <c:pt idx="11968">
                  <c:v>-1.3424199999999999</c:v>
                </c:pt>
                <c:pt idx="11969">
                  <c:v>-1.09463</c:v>
                </c:pt>
                <c:pt idx="11970">
                  <c:v>-1.0511200000000001</c:v>
                </c:pt>
                <c:pt idx="11971">
                  <c:v>-1.0874200000000001</c:v>
                </c:pt>
                <c:pt idx="11972">
                  <c:v>-1.4290700000000001</c:v>
                </c:pt>
                <c:pt idx="11973">
                  <c:v>-0.93616299999999997</c:v>
                </c:pt>
                <c:pt idx="11974">
                  <c:v>-0.84423999999999999</c:v>
                </c:pt>
                <c:pt idx="11975">
                  <c:v>-1.41364</c:v>
                </c:pt>
                <c:pt idx="11976">
                  <c:v>-1.80338</c:v>
                </c:pt>
                <c:pt idx="11977">
                  <c:v>-1.5830299999999999</c:v>
                </c:pt>
                <c:pt idx="11978">
                  <c:v>-0.33660200000000001</c:v>
                </c:pt>
                <c:pt idx="11979">
                  <c:v>-0.796906</c:v>
                </c:pt>
                <c:pt idx="11980">
                  <c:v>-1.32535</c:v>
                </c:pt>
                <c:pt idx="11981">
                  <c:v>-0.573295</c:v>
                </c:pt>
                <c:pt idx="11982">
                  <c:v>-1.0379499999999999</c:v>
                </c:pt>
                <c:pt idx="11983">
                  <c:v>-0.79584999999999995</c:v>
                </c:pt>
                <c:pt idx="11984">
                  <c:v>-1.12436</c:v>
                </c:pt>
                <c:pt idx="11985">
                  <c:v>-1.0381499999999999</c:v>
                </c:pt>
                <c:pt idx="11986">
                  <c:v>-1.09781</c:v>
                </c:pt>
                <c:pt idx="11987">
                  <c:v>-0.93835500000000005</c:v>
                </c:pt>
                <c:pt idx="11988">
                  <c:v>-0.95466300000000004</c:v>
                </c:pt>
                <c:pt idx="11989">
                  <c:v>-1.0608200000000001</c:v>
                </c:pt>
                <c:pt idx="11990">
                  <c:v>-0.93745100000000003</c:v>
                </c:pt>
                <c:pt idx="11991">
                  <c:v>-0.81343399999999999</c:v>
                </c:pt>
                <c:pt idx="11992">
                  <c:v>-0.41689399999999999</c:v>
                </c:pt>
                <c:pt idx="11993">
                  <c:v>-0.74572499999999997</c:v>
                </c:pt>
                <c:pt idx="11994">
                  <c:v>-1.30969</c:v>
                </c:pt>
                <c:pt idx="11995">
                  <c:v>-0.86406400000000005</c:v>
                </c:pt>
                <c:pt idx="11996">
                  <c:v>-1.7011000000000001</c:v>
                </c:pt>
                <c:pt idx="11997">
                  <c:v>-1.28861</c:v>
                </c:pt>
                <c:pt idx="11998">
                  <c:v>-1.4757199999999999</c:v>
                </c:pt>
                <c:pt idx="11999">
                  <c:v>-1.8930100000000001</c:v>
                </c:pt>
                <c:pt idx="12000">
                  <c:v>-0.557334</c:v>
                </c:pt>
                <c:pt idx="12001">
                  <c:v>-0.99711499999999997</c:v>
                </c:pt>
                <c:pt idx="12002">
                  <c:v>-1.28366</c:v>
                </c:pt>
                <c:pt idx="12003">
                  <c:v>-0.13225400000000001</c:v>
                </c:pt>
                <c:pt idx="12004">
                  <c:v>-1.02772</c:v>
                </c:pt>
                <c:pt idx="12005">
                  <c:v>-0.84739200000000003</c:v>
                </c:pt>
                <c:pt idx="12006">
                  <c:v>-1.6391899999999999</c:v>
                </c:pt>
                <c:pt idx="12007">
                  <c:v>-0.103592</c:v>
                </c:pt>
                <c:pt idx="12008">
                  <c:v>-0.13225400000000001</c:v>
                </c:pt>
                <c:pt idx="12009">
                  <c:v>6.6130999999999995E-2</c:v>
                </c:pt>
                <c:pt idx="12010">
                  <c:v>-1.30013</c:v>
                </c:pt>
                <c:pt idx="12011">
                  <c:v>-1.6369800000000001</c:v>
                </c:pt>
                <c:pt idx="12012">
                  <c:v>-1.1111899999999999</c:v>
                </c:pt>
                <c:pt idx="12013">
                  <c:v>-1.8792800000000001</c:v>
                </c:pt>
                <c:pt idx="12014">
                  <c:v>-1.6391899999999999</c:v>
                </c:pt>
                <c:pt idx="12015">
                  <c:v>-1.2396400000000001</c:v>
                </c:pt>
                <c:pt idx="12016">
                  <c:v>-1.41503</c:v>
                </c:pt>
                <c:pt idx="12017">
                  <c:v>-0.54420500000000005</c:v>
                </c:pt>
                <c:pt idx="12018">
                  <c:v>-1.4912099999999999</c:v>
                </c:pt>
                <c:pt idx="12019">
                  <c:v>-1.1523699999999999</c:v>
                </c:pt>
                <c:pt idx="12020">
                  <c:v>-9.8761000000000002E-2</c:v>
                </c:pt>
                <c:pt idx="12021">
                  <c:v>0.57603700000000002</c:v>
                </c:pt>
                <c:pt idx="12022">
                  <c:v>-1.0175700000000001</c:v>
                </c:pt>
                <c:pt idx="12023">
                  <c:v>-1.28366</c:v>
                </c:pt>
                <c:pt idx="12024">
                  <c:v>-1.68865</c:v>
                </c:pt>
                <c:pt idx="12025">
                  <c:v>-0.23331399999999999</c:v>
                </c:pt>
                <c:pt idx="12026">
                  <c:v>1.3470500000000001</c:v>
                </c:pt>
                <c:pt idx="12027">
                  <c:v>-0.58375699999999997</c:v>
                </c:pt>
                <c:pt idx="12028">
                  <c:v>0.25037300000000001</c:v>
                </c:pt>
                <c:pt idx="12029">
                  <c:v>0.31090600000000002</c:v>
                </c:pt>
                <c:pt idx="12030">
                  <c:v>-0.39571299999999998</c:v>
                </c:pt>
                <c:pt idx="12031">
                  <c:v>0.25037300000000001</c:v>
                </c:pt>
                <c:pt idx="12032">
                  <c:v>-0.111513</c:v>
                </c:pt>
                <c:pt idx="12033">
                  <c:v>0.45448499999999997</c:v>
                </c:pt>
                <c:pt idx="12034">
                  <c:v>-0.51866900000000005</c:v>
                </c:pt>
                <c:pt idx="12035">
                  <c:v>0.36429299999999998</c:v>
                </c:pt>
                <c:pt idx="12036">
                  <c:v>-0.23361499999999999</c:v>
                </c:pt>
                <c:pt idx="12037">
                  <c:v>-0.40389799999999998</c:v>
                </c:pt>
                <c:pt idx="12038">
                  <c:v>-0.43481399999999998</c:v>
                </c:pt>
                <c:pt idx="12039">
                  <c:v>-9.0117000000000003E-2</c:v>
                </c:pt>
                <c:pt idx="12040">
                  <c:v>-0.25081900000000001</c:v>
                </c:pt>
                <c:pt idx="12041">
                  <c:v>-0.43481399999999998</c:v>
                </c:pt>
                <c:pt idx="12042">
                  <c:v>-0.23361499999999999</c:v>
                </c:pt>
                <c:pt idx="12043">
                  <c:v>-5.9629000000000001E-2</c:v>
                </c:pt>
                <c:pt idx="12044">
                  <c:v>1.3470500000000001</c:v>
                </c:pt>
                <c:pt idx="12045">
                  <c:v>-0.96940700000000002</c:v>
                </c:pt>
                <c:pt idx="12046">
                  <c:v>1.3470500000000001</c:v>
                </c:pt>
                <c:pt idx="12047">
                  <c:v>-0.111513</c:v>
                </c:pt>
                <c:pt idx="12048">
                  <c:v>-1.8637699999999999</c:v>
                </c:pt>
                <c:pt idx="12049">
                  <c:v>0.31090600000000002</c:v>
                </c:pt>
                <c:pt idx="12050">
                  <c:v>-0.72101099999999996</c:v>
                </c:pt>
                <c:pt idx="12051">
                  <c:v>-0.67384999999999995</c:v>
                </c:pt>
                <c:pt idx="12052">
                  <c:v>-1.21123</c:v>
                </c:pt>
                <c:pt idx="12053">
                  <c:v>-1.1209199999999999</c:v>
                </c:pt>
                <c:pt idx="12054">
                  <c:v>-1.25465</c:v>
                </c:pt>
                <c:pt idx="12055">
                  <c:v>-0.46560000000000001</c:v>
                </c:pt>
                <c:pt idx="12056">
                  <c:v>-0.58433599999999997</c:v>
                </c:pt>
                <c:pt idx="12057">
                  <c:v>-0.54788899999999996</c:v>
                </c:pt>
                <c:pt idx="12058">
                  <c:v>-1.26092</c:v>
                </c:pt>
                <c:pt idx="12059">
                  <c:v>-0.34084900000000001</c:v>
                </c:pt>
                <c:pt idx="12060">
                  <c:v>-0.84730899999999998</c:v>
                </c:pt>
                <c:pt idx="12061">
                  <c:v>-1.21123</c:v>
                </c:pt>
                <c:pt idx="12062">
                  <c:v>0.46817900000000001</c:v>
                </c:pt>
                <c:pt idx="12063">
                  <c:v>-0.53866400000000003</c:v>
                </c:pt>
                <c:pt idx="12064">
                  <c:v>-0.80599799999999999</c:v>
                </c:pt>
                <c:pt idx="12065">
                  <c:v>-0.33015800000000001</c:v>
                </c:pt>
                <c:pt idx="12066">
                  <c:v>-0.36595499999999997</c:v>
                </c:pt>
                <c:pt idx="12067">
                  <c:v>-1.1209199999999999</c:v>
                </c:pt>
                <c:pt idx="12068">
                  <c:v>-1.1209199999999999</c:v>
                </c:pt>
                <c:pt idx="12069">
                  <c:v>-1.04294</c:v>
                </c:pt>
                <c:pt idx="12070">
                  <c:v>-4.7719999999999999E-2</c:v>
                </c:pt>
                <c:pt idx="12071">
                  <c:v>-0.32287500000000002</c:v>
                </c:pt>
                <c:pt idx="12072">
                  <c:v>-0.28295799999999999</c:v>
                </c:pt>
                <c:pt idx="12073">
                  <c:v>-0.82209500000000002</c:v>
                </c:pt>
                <c:pt idx="12074">
                  <c:v>-0.401756</c:v>
                </c:pt>
                <c:pt idx="12075">
                  <c:v>-0.26765099999999997</c:v>
                </c:pt>
                <c:pt idx="12076">
                  <c:v>-0.97855800000000004</c:v>
                </c:pt>
                <c:pt idx="12077">
                  <c:v>-0.488757</c:v>
                </c:pt>
                <c:pt idx="12078">
                  <c:v>8.8985999999999996E-2</c:v>
                </c:pt>
                <c:pt idx="12079">
                  <c:v>-6.9266999999999995E-2</c:v>
                </c:pt>
                <c:pt idx="12080">
                  <c:v>-1.0364800000000001</c:v>
                </c:pt>
                <c:pt idx="12081">
                  <c:v>1.6764999999999999E-2</c:v>
                </c:pt>
                <c:pt idx="12082">
                  <c:v>-0.72019200000000005</c:v>
                </c:pt>
                <c:pt idx="12083">
                  <c:v>-0.234538</c:v>
                </c:pt>
                <c:pt idx="12084">
                  <c:v>-0.73130700000000004</c:v>
                </c:pt>
                <c:pt idx="12085">
                  <c:v>-0.32287500000000002</c:v>
                </c:pt>
                <c:pt idx="12086">
                  <c:v>-0.28123999999999999</c:v>
                </c:pt>
                <c:pt idx="12087">
                  <c:v>-1.0415000000000001E-2</c:v>
                </c:pt>
                <c:pt idx="12088">
                  <c:v>-3.7622000000000003E-2</c:v>
                </c:pt>
                <c:pt idx="12089">
                  <c:v>-0.20762700000000001</c:v>
                </c:pt>
                <c:pt idx="12090">
                  <c:v>0.45305000000000001</c:v>
                </c:pt>
                <c:pt idx="12091">
                  <c:v>-0.31299500000000002</c:v>
                </c:pt>
                <c:pt idx="12092">
                  <c:v>-0.20762700000000001</c:v>
                </c:pt>
                <c:pt idx="12093">
                  <c:v>0.46124900000000002</c:v>
                </c:pt>
                <c:pt idx="12094">
                  <c:v>0.423369</c:v>
                </c:pt>
                <c:pt idx="12095">
                  <c:v>0.35082600000000003</c:v>
                </c:pt>
                <c:pt idx="12096">
                  <c:v>0.423369</c:v>
                </c:pt>
                <c:pt idx="12097">
                  <c:v>-0.25190099999999999</c:v>
                </c:pt>
                <c:pt idx="12098">
                  <c:v>-0.87677000000000005</c:v>
                </c:pt>
                <c:pt idx="12099">
                  <c:v>0.61546400000000001</c:v>
                </c:pt>
                <c:pt idx="12100">
                  <c:v>0.197711</c:v>
                </c:pt>
                <c:pt idx="12101">
                  <c:v>0.67854300000000001</c:v>
                </c:pt>
                <c:pt idx="12102">
                  <c:v>0.65005800000000002</c:v>
                </c:pt>
                <c:pt idx="12103">
                  <c:v>0.19087999999999999</c:v>
                </c:pt>
                <c:pt idx="12104">
                  <c:v>1.4221600000000001</c:v>
                </c:pt>
                <c:pt idx="12105">
                  <c:v>-0.48733399999999999</c:v>
                </c:pt>
                <c:pt idx="12106">
                  <c:v>0.68239899999999998</c:v>
                </c:pt>
                <c:pt idx="12107">
                  <c:v>0.83308499999999996</c:v>
                </c:pt>
                <c:pt idx="12108">
                  <c:v>0.257409</c:v>
                </c:pt>
                <c:pt idx="12109">
                  <c:v>0.59298700000000004</c:v>
                </c:pt>
                <c:pt idx="12110">
                  <c:v>-0.16158600000000001</c:v>
                </c:pt>
                <c:pt idx="12111">
                  <c:v>1.3066500000000001</c:v>
                </c:pt>
                <c:pt idx="12112">
                  <c:v>1.1832400000000001</c:v>
                </c:pt>
                <c:pt idx="12113">
                  <c:v>4.9649999999999998E-3</c:v>
                </c:pt>
                <c:pt idx="12114">
                  <c:v>1.3066500000000001</c:v>
                </c:pt>
                <c:pt idx="12115">
                  <c:v>0.83308499999999996</c:v>
                </c:pt>
                <c:pt idx="12116">
                  <c:v>1.57698</c:v>
                </c:pt>
                <c:pt idx="12117">
                  <c:v>-0.76144999999999996</c:v>
                </c:pt>
                <c:pt idx="12118">
                  <c:v>1.1755800000000001</c:v>
                </c:pt>
                <c:pt idx="12119">
                  <c:v>0.81068700000000005</c:v>
                </c:pt>
                <c:pt idx="12120">
                  <c:v>9.5366999999999993E-2</c:v>
                </c:pt>
                <c:pt idx="12121">
                  <c:v>-0.14457100000000001</c:v>
                </c:pt>
                <c:pt idx="12122">
                  <c:v>-4.9966999999999998E-2</c:v>
                </c:pt>
                <c:pt idx="12123">
                  <c:v>0.81068700000000005</c:v>
                </c:pt>
                <c:pt idx="12124">
                  <c:v>0.68239899999999998</c:v>
                </c:pt>
                <c:pt idx="12125">
                  <c:v>1.1832400000000001</c:v>
                </c:pt>
                <c:pt idx="12126">
                  <c:v>9.5366999999999993E-2</c:v>
                </c:pt>
                <c:pt idx="12127">
                  <c:v>-0.93831600000000004</c:v>
                </c:pt>
                <c:pt idx="12128">
                  <c:v>-8.4488999999999995E-2</c:v>
                </c:pt>
                <c:pt idx="12129">
                  <c:v>0.26005600000000001</c:v>
                </c:pt>
                <c:pt idx="12130">
                  <c:v>-1.4773499999999999</c:v>
                </c:pt>
                <c:pt idx="12131">
                  <c:v>-0.19329299999999999</c:v>
                </c:pt>
                <c:pt idx="12132">
                  <c:v>1.0770999999999999</c:v>
                </c:pt>
                <c:pt idx="12133">
                  <c:v>-1.25631</c:v>
                </c:pt>
                <c:pt idx="12134">
                  <c:v>0.17909</c:v>
                </c:pt>
                <c:pt idx="12135">
                  <c:v>-5.8550999999999999E-2</c:v>
                </c:pt>
                <c:pt idx="12136">
                  <c:v>-1.2653700000000001</c:v>
                </c:pt>
                <c:pt idx="12137">
                  <c:v>-5.8550999999999999E-2</c:v>
                </c:pt>
                <c:pt idx="12138">
                  <c:v>0.17511699999999999</c:v>
                </c:pt>
                <c:pt idx="12139">
                  <c:v>0.22251899999999999</c:v>
                </c:pt>
                <c:pt idx="12140">
                  <c:v>-0.13353699999999999</c:v>
                </c:pt>
                <c:pt idx="12141">
                  <c:v>6.8814E-2</c:v>
                </c:pt>
                <c:pt idx="12142">
                  <c:v>-1.01508</c:v>
                </c:pt>
                <c:pt idx="12143">
                  <c:v>-0.45255899999999999</c:v>
                </c:pt>
                <c:pt idx="12144">
                  <c:v>-1.15398</c:v>
                </c:pt>
                <c:pt idx="12145">
                  <c:v>0.43414900000000001</c:v>
                </c:pt>
                <c:pt idx="12146">
                  <c:v>-1.21509</c:v>
                </c:pt>
                <c:pt idx="12147">
                  <c:v>-0.56702799999999998</c:v>
                </c:pt>
                <c:pt idx="12148">
                  <c:v>-0.13353699999999999</c:v>
                </c:pt>
                <c:pt idx="12149">
                  <c:v>-5.3468000000000002E-2</c:v>
                </c:pt>
                <c:pt idx="12150">
                  <c:v>6.8814E-2</c:v>
                </c:pt>
                <c:pt idx="12151">
                  <c:v>-0.13353699999999999</c:v>
                </c:pt>
                <c:pt idx="12152">
                  <c:v>-0.75657700000000006</c:v>
                </c:pt>
                <c:pt idx="12153">
                  <c:v>0.58609800000000001</c:v>
                </c:pt>
                <c:pt idx="12154">
                  <c:v>0.22251899999999999</c:v>
                </c:pt>
                <c:pt idx="12155">
                  <c:v>1.1852100000000001</c:v>
                </c:pt>
                <c:pt idx="12156">
                  <c:v>-1.12547</c:v>
                </c:pt>
                <c:pt idx="12157">
                  <c:v>-0.234764</c:v>
                </c:pt>
                <c:pt idx="12158">
                  <c:v>-0.50470700000000002</c:v>
                </c:pt>
                <c:pt idx="12159">
                  <c:v>-0.94339600000000001</c:v>
                </c:pt>
                <c:pt idx="12160">
                  <c:v>-0.56413000000000002</c:v>
                </c:pt>
                <c:pt idx="12161">
                  <c:v>0.56325400000000003</c:v>
                </c:pt>
                <c:pt idx="12162">
                  <c:v>0.54109799999999997</c:v>
                </c:pt>
                <c:pt idx="12163">
                  <c:v>-0.63204700000000003</c:v>
                </c:pt>
                <c:pt idx="12164">
                  <c:v>-1.8894000000000001E-2</c:v>
                </c:pt>
                <c:pt idx="12165">
                  <c:v>0.39180700000000002</c:v>
                </c:pt>
                <c:pt idx="12166">
                  <c:v>-8.2590999999999998E-2</c:v>
                </c:pt>
                <c:pt idx="12167">
                  <c:v>-0.45885300000000001</c:v>
                </c:pt>
                <c:pt idx="12168">
                  <c:v>0.57711199999999996</c:v>
                </c:pt>
                <c:pt idx="12169">
                  <c:v>-1.8894000000000001E-2</c:v>
                </c:pt>
                <c:pt idx="12170">
                  <c:v>-0.30657299999999998</c:v>
                </c:pt>
                <c:pt idx="12171">
                  <c:v>-0.804616</c:v>
                </c:pt>
                <c:pt idx="12172">
                  <c:v>-0.51990199999999998</c:v>
                </c:pt>
                <c:pt idx="12173">
                  <c:v>1.0600700000000001</c:v>
                </c:pt>
                <c:pt idx="12174">
                  <c:v>-0.68384900000000004</c:v>
                </c:pt>
                <c:pt idx="12175">
                  <c:v>-1.15541</c:v>
                </c:pt>
                <c:pt idx="12176">
                  <c:v>0.95400200000000002</c:v>
                </c:pt>
                <c:pt idx="12177">
                  <c:v>-0.56479100000000004</c:v>
                </c:pt>
                <c:pt idx="12178">
                  <c:v>1.0600700000000001</c:v>
                </c:pt>
                <c:pt idx="12179">
                  <c:v>0.33056099999999999</c:v>
                </c:pt>
                <c:pt idx="12180">
                  <c:v>-0.70559400000000005</c:v>
                </c:pt>
                <c:pt idx="12181">
                  <c:v>-0.53086599999999995</c:v>
                </c:pt>
                <c:pt idx="12182">
                  <c:v>-0.410638</c:v>
                </c:pt>
                <c:pt idx="12183">
                  <c:v>-0.56270600000000004</c:v>
                </c:pt>
                <c:pt idx="12184">
                  <c:v>-0.319965</c:v>
                </c:pt>
                <c:pt idx="12185">
                  <c:v>0.146289</c:v>
                </c:pt>
                <c:pt idx="12186">
                  <c:v>0.41157199999999999</c:v>
                </c:pt>
                <c:pt idx="12187">
                  <c:v>-0.26990900000000001</c:v>
                </c:pt>
                <c:pt idx="12188">
                  <c:v>-0.443247</c:v>
                </c:pt>
                <c:pt idx="12189">
                  <c:v>0.146289</c:v>
                </c:pt>
                <c:pt idx="12190">
                  <c:v>-0.73790100000000003</c:v>
                </c:pt>
                <c:pt idx="12191">
                  <c:v>-0.41590199999999999</c:v>
                </c:pt>
                <c:pt idx="12192">
                  <c:v>-1.54901</c:v>
                </c:pt>
                <c:pt idx="12193">
                  <c:v>0.17905399999999999</c:v>
                </c:pt>
                <c:pt idx="12194">
                  <c:v>-0.14480399999999999</c:v>
                </c:pt>
                <c:pt idx="12195">
                  <c:v>-0.99170899999999995</c:v>
                </c:pt>
                <c:pt idx="12196">
                  <c:v>-0.91654800000000003</c:v>
                </c:pt>
                <c:pt idx="12197">
                  <c:v>-0.28816999999999998</c:v>
                </c:pt>
                <c:pt idx="12198">
                  <c:v>-0.57444399999999995</c:v>
                </c:pt>
                <c:pt idx="12199">
                  <c:v>-1.4823</c:v>
                </c:pt>
                <c:pt idx="12200">
                  <c:v>-1.60124</c:v>
                </c:pt>
                <c:pt idx="12201">
                  <c:v>-1.60124</c:v>
                </c:pt>
                <c:pt idx="12202">
                  <c:v>-0.59565599999999996</c:v>
                </c:pt>
                <c:pt idx="12203">
                  <c:v>-0.70108000000000004</c:v>
                </c:pt>
                <c:pt idx="12204">
                  <c:v>-1.10361</c:v>
                </c:pt>
                <c:pt idx="12205">
                  <c:v>-0.70108000000000004</c:v>
                </c:pt>
                <c:pt idx="12206">
                  <c:v>-1.01617</c:v>
                </c:pt>
                <c:pt idx="12207">
                  <c:v>-1.4438200000000001</c:v>
                </c:pt>
                <c:pt idx="12208">
                  <c:v>-0.912879</c:v>
                </c:pt>
                <c:pt idx="12209">
                  <c:v>-0.87300800000000001</c:v>
                </c:pt>
                <c:pt idx="12210">
                  <c:v>-0.39747900000000003</c:v>
                </c:pt>
                <c:pt idx="12211">
                  <c:v>-0.69219900000000001</c:v>
                </c:pt>
                <c:pt idx="12212">
                  <c:v>-1.13985</c:v>
                </c:pt>
                <c:pt idx="12213">
                  <c:v>-1.02823</c:v>
                </c:pt>
                <c:pt idx="12214">
                  <c:v>-0.83232099999999998</c:v>
                </c:pt>
                <c:pt idx="12215">
                  <c:v>-1.36202</c:v>
                </c:pt>
                <c:pt idx="12216">
                  <c:v>-0.299929</c:v>
                </c:pt>
                <c:pt idx="12217">
                  <c:v>-0.29782700000000001</c:v>
                </c:pt>
                <c:pt idx="12218">
                  <c:v>-0.60860199999999998</c:v>
                </c:pt>
                <c:pt idx="12219">
                  <c:v>-1.4438200000000001</c:v>
                </c:pt>
                <c:pt idx="12220">
                  <c:v>-1.2824199999999999</c:v>
                </c:pt>
                <c:pt idx="12221">
                  <c:v>-1.1644399999999999</c:v>
                </c:pt>
                <c:pt idx="12222">
                  <c:v>-1.0888500000000001</c:v>
                </c:pt>
                <c:pt idx="12223">
                  <c:v>-0.29782700000000001</c:v>
                </c:pt>
                <c:pt idx="12224">
                  <c:v>-0.68784900000000004</c:v>
                </c:pt>
                <c:pt idx="12225">
                  <c:v>-0.77913200000000005</c:v>
                </c:pt>
                <c:pt idx="12226">
                  <c:v>-1.36202</c:v>
                </c:pt>
                <c:pt idx="12227">
                  <c:v>-0.64224000000000003</c:v>
                </c:pt>
                <c:pt idx="12228">
                  <c:v>-1.5096099999999999</c:v>
                </c:pt>
                <c:pt idx="12229">
                  <c:v>-1.24546</c:v>
                </c:pt>
                <c:pt idx="12230">
                  <c:v>-0.93738699999999997</c:v>
                </c:pt>
                <c:pt idx="12231">
                  <c:v>-0.28297699999999998</c:v>
                </c:pt>
                <c:pt idx="12232">
                  <c:v>-0.64224000000000003</c:v>
                </c:pt>
                <c:pt idx="12233">
                  <c:v>-0.273731</c:v>
                </c:pt>
                <c:pt idx="12234">
                  <c:v>-1.81159</c:v>
                </c:pt>
                <c:pt idx="12235">
                  <c:v>-1.20427</c:v>
                </c:pt>
                <c:pt idx="12236">
                  <c:v>-1.60853</c:v>
                </c:pt>
                <c:pt idx="12237">
                  <c:v>-1.26675</c:v>
                </c:pt>
                <c:pt idx="12238">
                  <c:v>-1.09955</c:v>
                </c:pt>
                <c:pt idx="12239">
                  <c:v>-1.83985</c:v>
                </c:pt>
                <c:pt idx="12240">
                  <c:v>-0.76637</c:v>
                </c:pt>
                <c:pt idx="12241">
                  <c:v>-1.1262300000000001</c:v>
                </c:pt>
                <c:pt idx="12242">
                  <c:v>-1.53925</c:v>
                </c:pt>
                <c:pt idx="12243">
                  <c:v>-1.52671</c:v>
                </c:pt>
                <c:pt idx="12244">
                  <c:v>-1.51837</c:v>
                </c:pt>
                <c:pt idx="12245">
                  <c:v>-1.3591599999999999</c:v>
                </c:pt>
                <c:pt idx="12246">
                  <c:v>-1.50136</c:v>
                </c:pt>
                <c:pt idx="12247">
                  <c:v>-1.5869599999999999</c:v>
                </c:pt>
                <c:pt idx="12248">
                  <c:v>-1.5791599999999999</c:v>
                </c:pt>
                <c:pt idx="12249">
                  <c:v>-1.60076</c:v>
                </c:pt>
                <c:pt idx="12250">
                  <c:v>-0.29397299999999998</c:v>
                </c:pt>
                <c:pt idx="12251">
                  <c:v>-0.37379499999999999</c:v>
                </c:pt>
                <c:pt idx="12252">
                  <c:v>-1.9100600000000001</c:v>
                </c:pt>
                <c:pt idx="12253">
                  <c:v>-1.0399099999999999</c:v>
                </c:pt>
                <c:pt idx="12254">
                  <c:v>-1.3040799999999999</c:v>
                </c:pt>
                <c:pt idx="12255">
                  <c:v>-1.09554</c:v>
                </c:pt>
                <c:pt idx="12256">
                  <c:v>-1.5145500000000001</c:v>
                </c:pt>
                <c:pt idx="12257">
                  <c:v>-1.5039899999999999</c:v>
                </c:pt>
                <c:pt idx="12258">
                  <c:v>-0.97801000000000005</c:v>
                </c:pt>
                <c:pt idx="12259">
                  <c:v>-1.5869599999999999</c:v>
                </c:pt>
                <c:pt idx="12260">
                  <c:v>-1.3674599999999999</c:v>
                </c:pt>
                <c:pt idx="12261">
                  <c:v>-0.29397299999999998</c:v>
                </c:pt>
                <c:pt idx="12262">
                  <c:v>-1.28142</c:v>
                </c:pt>
                <c:pt idx="12263">
                  <c:v>-0.57516699999999998</c:v>
                </c:pt>
                <c:pt idx="12264">
                  <c:v>-0.20707300000000001</c:v>
                </c:pt>
                <c:pt idx="12265">
                  <c:v>-0.65042100000000003</c:v>
                </c:pt>
                <c:pt idx="12266">
                  <c:v>-0.41745599999999999</c:v>
                </c:pt>
                <c:pt idx="12267">
                  <c:v>-1.06481</c:v>
                </c:pt>
                <c:pt idx="12268">
                  <c:v>-0.93208000000000002</c:v>
                </c:pt>
                <c:pt idx="12269">
                  <c:v>-1.1154200000000001</c:v>
                </c:pt>
                <c:pt idx="12270">
                  <c:v>0.24721699999999999</c:v>
                </c:pt>
                <c:pt idx="12271">
                  <c:v>-0.61462300000000003</c:v>
                </c:pt>
                <c:pt idx="12272">
                  <c:v>-0.41234500000000002</c:v>
                </c:pt>
                <c:pt idx="12273">
                  <c:v>-1.06481</c:v>
                </c:pt>
                <c:pt idx="12274">
                  <c:v>-1.56315</c:v>
                </c:pt>
                <c:pt idx="12275">
                  <c:v>-1.2645900000000001</c:v>
                </c:pt>
                <c:pt idx="12276">
                  <c:v>-0.41745599999999999</c:v>
                </c:pt>
                <c:pt idx="12277">
                  <c:v>-0.93208000000000002</c:v>
                </c:pt>
                <c:pt idx="12278">
                  <c:v>-0.61462300000000003</c:v>
                </c:pt>
                <c:pt idx="12279">
                  <c:v>0.25360899999999997</c:v>
                </c:pt>
                <c:pt idx="12280">
                  <c:v>-0.66934899999999997</c:v>
                </c:pt>
                <c:pt idx="12281">
                  <c:v>0.43645899999999999</c:v>
                </c:pt>
                <c:pt idx="12282">
                  <c:v>-0.66934899999999997</c:v>
                </c:pt>
                <c:pt idx="12283">
                  <c:v>-1.1154200000000001</c:v>
                </c:pt>
                <c:pt idx="12284">
                  <c:v>-0.49085800000000002</c:v>
                </c:pt>
                <c:pt idx="12285">
                  <c:v>0.104729</c:v>
                </c:pt>
                <c:pt idx="12286">
                  <c:v>0.25126900000000002</c:v>
                </c:pt>
                <c:pt idx="12287">
                  <c:v>-1.56315</c:v>
                </c:pt>
                <c:pt idx="12288">
                  <c:v>-0.83283600000000002</c:v>
                </c:pt>
                <c:pt idx="12289">
                  <c:v>-0.63462099999999999</c:v>
                </c:pt>
                <c:pt idx="12290">
                  <c:v>-0.84415799999999996</c:v>
                </c:pt>
                <c:pt idx="12291">
                  <c:v>-1.02457</c:v>
                </c:pt>
                <c:pt idx="12292">
                  <c:v>-0.52950299999999995</c:v>
                </c:pt>
                <c:pt idx="12293">
                  <c:v>-1.02155</c:v>
                </c:pt>
                <c:pt idx="12294">
                  <c:v>-1.30843</c:v>
                </c:pt>
                <c:pt idx="12295">
                  <c:v>-1.3225199999999999</c:v>
                </c:pt>
                <c:pt idx="12296">
                  <c:v>-0.42905300000000002</c:v>
                </c:pt>
                <c:pt idx="12297">
                  <c:v>-1.16597</c:v>
                </c:pt>
                <c:pt idx="12298">
                  <c:v>-1.50803</c:v>
                </c:pt>
                <c:pt idx="12299">
                  <c:v>-0.80932099999999996</c:v>
                </c:pt>
                <c:pt idx="12300">
                  <c:v>-1.1904699999999999</c:v>
                </c:pt>
                <c:pt idx="12301">
                  <c:v>-1.2308399999999999</c:v>
                </c:pt>
                <c:pt idx="12302">
                  <c:v>-1.02155</c:v>
                </c:pt>
                <c:pt idx="12303">
                  <c:v>-0.40780499999999997</c:v>
                </c:pt>
                <c:pt idx="12304">
                  <c:v>-1.50803</c:v>
                </c:pt>
                <c:pt idx="12305">
                  <c:v>-0.61433599999999999</c:v>
                </c:pt>
                <c:pt idx="12306">
                  <c:v>-1.05481</c:v>
                </c:pt>
                <c:pt idx="12307">
                  <c:v>-0.81745299999999999</c:v>
                </c:pt>
                <c:pt idx="12308">
                  <c:v>-0.87810500000000002</c:v>
                </c:pt>
                <c:pt idx="12309">
                  <c:v>-1.0104200000000001</c:v>
                </c:pt>
                <c:pt idx="12310">
                  <c:v>-0.63462099999999999</c:v>
                </c:pt>
                <c:pt idx="12311">
                  <c:v>-0.52578000000000003</c:v>
                </c:pt>
                <c:pt idx="12312">
                  <c:v>-0.38779400000000003</c:v>
                </c:pt>
                <c:pt idx="12313">
                  <c:v>-1.4090800000000001</c:v>
                </c:pt>
                <c:pt idx="12314">
                  <c:v>-1.2549699999999999</c:v>
                </c:pt>
                <c:pt idx="12315">
                  <c:v>-0.84415799999999996</c:v>
                </c:pt>
                <c:pt idx="12316">
                  <c:v>-1.38571</c:v>
                </c:pt>
                <c:pt idx="12317">
                  <c:v>-0.89390899999999995</c:v>
                </c:pt>
                <c:pt idx="12318">
                  <c:v>-0.97294400000000003</c:v>
                </c:pt>
                <c:pt idx="12319">
                  <c:v>-0.52578000000000003</c:v>
                </c:pt>
                <c:pt idx="12320">
                  <c:v>0.77930500000000003</c:v>
                </c:pt>
                <c:pt idx="12321">
                  <c:v>-1.00234</c:v>
                </c:pt>
                <c:pt idx="12322">
                  <c:v>-1.3225199999999999</c:v>
                </c:pt>
                <c:pt idx="12323">
                  <c:v>-0.42905300000000002</c:v>
                </c:pt>
                <c:pt idx="12324">
                  <c:v>-0.85305200000000003</c:v>
                </c:pt>
                <c:pt idx="12325">
                  <c:v>1.7052499999999999</c:v>
                </c:pt>
                <c:pt idx="12326">
                  <c:v>-0.64073199999999997</c:v>
                </c:pt>
                <c:pt idx="12327">
                  <c:v>-1.5868100000000001</c:v>
                </c:pt>
                <c:pt idx="12328">
                  <c:v>-0.89828699999999995</c:v>
                </c:pt>
                <c:pt idx="12329">
                  <c:v>-0.49085000000000001</c:v>
                </c:pt>
                <c:pt idx="12330">
                  <c:v>-1.5692600000000001</c:v>
                </c:pt>
                <c:pt idx="12331">
                  <c:v>-0.82179800000000003</c:v>
                </c:pt>
                <c:pt idx="12332">
                  <c:v>-0.44184400000000001</c:v>
                </c:pt>
                <c:pt idx="12333">
                  <c:v>-0.44184400000000001</c:v>
                </c:pt>
                <c:pt idx="12334">
                  <c:v>-1.00552</c:v>
                </c:pt>
                <c:pt idx="12335">
                  <c:v>-0.78386800000000001</c:v>
                </c:pt>
                <c:pt idx="12336">
                  <c:v>-0.64073199999999997</c:v>
                </c:pt>
                <c:pt idx="12337">
                  <c:v>-0.50323799999999996</c:v>
                </c:pt>
                <c:pt idx="12338">
                  <c:v>-1.14493</c:v>
                </c:pt>
                <c:pt idx="12339">
                  <c:v>-1.0277099999999999</c:v>
                </c:pt>
                <c:pt idx="12340">
                  <c:v>-1.0927100000000001</c:v>
                </c:pt>
                <c:pt idx="12341">
                  <c:v>-0.74543099999999995</c:v>
                </c:pt>
                <c:pt idx="12342">
                  <c:v>-1.0927100000000001</c:v>
                </c:pt>
                <c:pt idx="12343">
                  <c:v>-1.0197000000000001</c:v>
                </c:pt>
                <c:pt idx="12344">
                  <c:v>-0.69726999999999995</c:v>
                </c:pt>
                <c:pt idx="12345">
                  <c:v>-0.68395499999999998</c:v>
                </c:pt>
                <c:pt idx="12346">
                  <c:v>-0.588978</c:v>
                </c:pt>
                <c:pt idx="12347">
                  <c:v>-0.50323799999999996</c:v>
                </c:pt>
                <c:pt idx="12348">
                  <c:v>-1.00552</c:v>
                </c:pt>
                <c:pt idx="12349">
                  <c:v>-1.0927100000000001</c:v>
                </c:pt>
                <c:pt idx="12350">
                  <c:v>-1.3225199999999999</c:v>
                </c:pt>
                <c:pt idx="12351">
                  <c:v>-0.15812100000000001</c:v>
                </c:pt>
                <c:pt idx="12352">
                  <c:v>-0.87560000000000004</c:v>
                </c:pt>
                <c:pt idx="12353">
                  <c:v>-0.99282700000000002</c:v>
                </c:pt>
                <c:pt idx="12354">
                  <c:v>-0.36356500000000003</c:v>
                </c:pt>
                <c:pt idx="12355">
                  <c:v>-7.5392000000000001E-2</c:v>
                </c:pt>
                <c:pt idx="12356">
                  <c:v>-0.63746000000000003</c:v>
                </c:pt>
                <c:pt idx="12357">
                  <c:v>0.309415</c:v>
                </c:pt>
                <c:pt idx="12358">
                  <c:v>-0.77143099999999998</c:v>
                </c:pt>
                <c:pt idx="12359">
                  <c:v>-0.26167499999999999</c:v>
                </c:pt>
                <c:pt idx="12360">
                  <c:v>-0.32228299999999999</c:v>
                </c:pt>
                <c:pt idx="12361">
                  <c:v>-0.77521899999999999</c:v>
                </c:pt>
                <c:pt idx="12362">
                  <c:v>-1.37585</c:v>
                </c:pt>
                <c:pt idx="12363">
                  <c:v>-0.99712900000000004</c:v>
                </c:pt>
                <c:pt idx="12364">
                  <c:v>-0.39756000000000002</c:v>
                </c:pt>
                <c:pt idx="12365">
                  <c:v>-0.97146200000000005</c:v>
                </c:pt>
                <c:pt idx="12366">
                  <c:v>-0.45323099999999999</c:v>
                </c:pt>
                <c:pt idx="12367">
                  <c:v>-0.51132100000000003</c:v>
                </c:pt>
                <c:pt idx="12368">
                  <c:v>-0.51132100000000003</c:v>
                </c:pt>
                <c:pt idx="12369">
                  <c:v>-0.648038</c:v>
                </c:pt>
                <c:pt idx="12370">
                  <c:v>-0.82418999999999998</c:v>
                </c:pt>
                <c:pt idx="12371">
                  <c:v>5.7290000000000001E-2</c:v>
                </c:pt>
                <c:pt idx="12372">
                  <c:v>-0.54747800000000002</c:v>
                </c:pt>
                <c:pt idx="12373">
                  <c:v>-1.5467900000000001</c:v>
                </c:pt>
                <c:pt idx="12374">
                  <c:v>-0.82328800000000002</c:v>
                </c:pt>
                <c:pt idx="12375">
                  <c:v>1.3004100000000001</c:v>
                </c:pt>
                <c:pt idx="12376">
                  <c:v>1.3004100000000001</c:v>
                </c:pt>
                <c:pt idx="12377">
                  <c:v>1.1909799999999999</c:v>
                </c:pt>
                <c:pt idx="12378">
                  <c:v>0.44228400000000001</c:v>
                </c:pt>
                <c:pt idx="12379">
                  <c:v>-1.1191199999999999</c:v>
                </c:pt>
                <c:pt idx="12380">
                  <c:v>-0.82328800000000002</c:v>
                </c:pt>
                <c:pt idx="12381">
                  <c:v>0.87416099999999997</c:v>
                </c:pt>
                <c:pt idx="12382">
                  <c:v>0.12625400000000001</c:v>
                </c:pt>
                <c:pt idx="12383">
                  <c:v>0.16306300000000001</c:v>
                </c:pt>
                <c:pt idx="12384">
                  <c:v>0.31451899999999999</c:v>
                </c:pt>
                <c:pt idx="12385">
                  <c:v>-0.57152400000000003</c:v>
                </c:pt>
                <c:pt idx="12386">
                  <c:v>9.7549999999999998E-3</c:v>
                </c:pt>
                <c:pt idx="12387">
                  <c:v>0.62696499999999999</c:v>
                </c:pt>
                <c:pt idx="12388">
                  <c:v>0.393567</c:v>
                </c:pt>
                <c:pt idx="12389">
                  <c:v>-0.464555</c:v>
                </c:pt>
                <c:pt idx="12390">
                  <c:v>0.16306300000000001</c:v>
                </c:pt>
                <c:pt idx="12391">
                  <c:v>0.77266599999999996</c:v>
                </c:pt>
                <c:pt idx="12392">
                  <c:v>4.8890000000000001E-3</c:v>
                </c:pt>
                <c:pt idx="12393">
                  <c:v>0.19609699999999999</c:v>
                </c:pt>
                <c:pt idx="12394">
                  <c:v>0.405391</c:v>
                </c:pt>
                <c:pt idx="12395">
                  <c:v>0.39608599999999999</c:v>
                </c:pt>
                <c:pt idx="12396">
                  <c:v>-0.20672199999999999</c:v>
                </c:pt>
                <c:pt idx="12397">
                  <c:v>1.4772099999999999</c:v>
                </c:pt>
                <c:pt idx="12398">
                  <c:v>0.87500800000000001</c:v>
                </c:pt>
                <c:pt idx="12399">
                  <c:v>-0.111582</c:v>
                </c:pt>
                <c:pt idx="12400">
                  <c:v>0.84781300000000004</c:v>
                </c:pt>
                <c:pt idx="12401">
                  <c:v>-0.179287</c:v>
                </c:pt>
                <c:pt idx="12402">
                  <c:v>-0.78164699999999998</c:v>
                </c:pt>
                <c:pt idx="12403">
                  <c:v>-1.0326900000000001</c:v>
                </c:pt>
                <c:pt idx="12404">
                  <c:v>-0.61084799999999995</c:v>
                </c:pt>
                <c:pt idx="12405">
                  <c:v>-1.64893</c:v>
                </c:pt>
                <c:pt idx="12406">
                  <c:v>-1.29501</c:v>
                </c:pt>
                <c:pt idx="12407">
                  <c:v>-1.29501</c:v>
                </c:pt>
                <c:pt idx="12408">
                  <c:v>-1.7242599999999999</c:v>
                </c:pt>
                <c:pt idx="12409">
                  <c:v>-0.14430599999999999</c:v>
                </c:pt>
                <c:pt idx="12410">
                  <c:v>-0.78164699999999998</c:v>
                </c:pt>
                <c:pt idx="12411">
                  <c:v>-1.5866499999999999</c:v>
                </c:pt>
                <c:pt idx="12412">
                  <c:v>-0.73046999999999995</c:v>
                </c:pt>
                <c:pt idx="12413">
                  <c:v>-1.02858</c:v>
                </c:pt>
                <c:pt idx="12414">
                  <c:v>-0.78668499999999997</c:v>
                </c:pt>
                <c:pt idx="12415">
                  <c:v>-0.90381100000000003</c:v>
                </c:pt>
                <c:pt idx="12416">
                  <c:v>-1.2471099999999999</c:v>
                </c:pt>
                <c:pt idx="12417">
                  <c:v>-0.21060400000000001</c:v>
                </c:pt>
                <c:pt idx="12418">
                  <c:v>-0.78668499999999997</c:v>
                </c:pt>
                <c:pt idx="12419">
                  <c:v>-1.6792400000000001</c:v>
                </c:pt>
                <c:pt idx="12420">
                  <c:v>-0.71982000000000002</c:v>
                </c:pt>
                <c:pt idx="12421">
                  <c:v>-0.64643099999999998</c:v>
                </c:pt>
                <c:pt idx="12422">
                  <c:v>-0.16072600000000001</c:v>
                </c:pt>
                <c:pt idx="12423">
                  <c:v>-0.64643099999999998</c:v>
                </c:pt>
                <c:pt idx="12424">
                  <c:v>0.29671900000000001</c:v>
                </c:pt>
                <c:pt idx="12425">
                  <c:v>-0.210059</c:v>
                </c:pt>
                <c:pt idx="12426">
                  <c:v>-0.68384900000000004</c:v>
                </c:pt>
                <c:pt idx="12427">
                  <c:v>-2.4629999999999999E-2</c:v>
                </c:pt>
                <c:pt idx="12428">
                  <c:v>-0.63182199999999999</c:v>
                </c:pt>
                <c:pt idx="12429">
                  <c:v>-1.0659099999999999</c:v>
                </c:pt>
                <c:pt idx="12430">
                  <c:v>0.65124599999999999</c:v>
                </c:pt>
                <c:pt idx="12431">
                  <c:v>-0.75412599999999996</c:v>
                </c:pt>
                <c:pt idx="12432">
                  <c:v>-1.0659099999999999</c:v>
                </c:pt>
                <c:pt idx="12433">
                  <c:v>-0.73942399999999997</c:v>
                </c:pt>
                <c:pt idx="12434">
                  <c:v>-1.0659099999999999</c:v>
                </c:pt>
                <c:pt idx="12435">
                  <c:v>-0.448824</c:v>
                </c:pt>
                <c:pt idx="12436">
                  <c:v>-0.994116</c:v>
                </c:pt>
                <c:pt idx="12437">
                  <c:v>0.18537300000000001</c:v>
                </c:pt>
                <c:pt idx="12438">
                  <c:v>5.3813E-2</c:v>
                </c:pt>
                <c:pt idx="12439">
                  <c:v>-1.0659099999999999</c:v>
                </c:pt>
                <c:pt idx="12440">
                  <c:v>-1.2498100000000001</c:v>
                </c:pt>
                <c:pt idx="12441">
                  <c:v>-0.56270600000000004</c:v>
                </c:pt>
                <c:pt idx="12442">
                  <c:v>-1.0741799999999999</c:v>
                </c:pt>
                <c:pt idx="12443">
                  <c:v>-0.56555299999999997</c:v>
                </c:pt>
                <c:pt idx="12444">
                  <c:v>-1.60545</c:v>
                </c:pt>
                <c:pt idx="12445">
                  <c:v>-1.0929199999999999</c:v>
                </c:pt>
                <c:pt idx="12446">
                  <c:v>-1.1921299999999999</c:v>
                </c:pt>
                <c:pt idx="12447">
                  <c:v>-0.68331500000000001</c:v>
                </c:pt>
                <c:pt idx="12448">
                  <c:v>-0.87937900000000002</c:v>
                </c:pt>
                <c:pt idx="12449">
                  <c:v>-1.0741799999999999</c:v>
                </c:pt>
                <c:pt idx="12450">
                  <c:v>-0.82526500000000003</c:v>
                </c:pt>
                <c:pt idx="12451">
                  <c:v>-0.82526500000000003</c:v>
                </c:pt>
                <c:pt idx="12452">
                  <c:v>-9.6795000000000006E-2</c:v>
                </c:pt>
                <c:pt idx="12453">
                  <c:v>-0.30826900000000002</c:v>
                </c:pt>
                <c:pt idx="12454">
                  <c:v>-0.30826900000000002</c:v>
                </c:pt>
                <c:pt idx="12455">
                  <c:v>-0.15471499999999999</c:v>
                </c:pt>
                <c:pt idx="12456">
                  <c:v>-0.14560600000000001</c:v>
                </c:pt>
                <c:pt idx="12457">
                  <c:v>-1.3872599999999999</c:v>
                </c:pt>
                <c:pt idx="12458">
                  <c:v>-1.0236799999999999</c:v>
                </c:pt>
                <c:pt idx="12459">
                  <c:v>-0.85130799999999995</c:v>
                </c:pt>
                <c:pt idx="12460">
                  <c:v>-3.7255000000000003E-2</c:v>
                </c:pt>
                <c:pt idx="12461">
                  <c:v>-0.77631099999999997</c:v>
                </c:pt>
                <c:pt idx="12462">
                  <c:v>-0.14560600000000001</c:v>
                </c:pt>
                <c:pt idx="12463">
                  <c:v>-0.85130799999999995</c:v>
                </c:pt>
                <c:pt idx="12464">
                  <c:v>-0.15471499999999999</c:v>
                </c:pt>
                <c:pt idx="12465">
                  <c:v>-0.30826900000000002</c:v>
                </c:pt>
                <c:pt idx="12466">
                  <c:v>-5.7506000000000002E-2</c:v>
                </c:pt>
                <c:pt idx="12467">
                  <c:v>-0.74437699999999996</c:v>
                </c:pt>
                <c:pt idx="12468">
                  <c:v>-0.106764</c:v>
                </c:pt>
                <c:pt idx="12469">
                  <c:v>-0.74437699999999996</c:v>
                </c:pt>
                <c:pt idx="12470">
                  <c:v>-0.109447</c:v>
                </c:pt>
                <c:pt idx="12471">
                  <c:v>-0.27544999999999997</c:v>
                </c:pt>
                <c:pt idx="12472">
                  <c:v>-0.74437699999999996</c:v>
                </c:pt>
                <c:pt idx="12473">
                  <c:v>-1.03399</c:v>
                </c:pt>
                <c:pt idx="12474">
                  <c:v>0.14074700000000001</c:v>
                </c:pt>
                <c:pt idx="12475">
                  <c:v>-0.68463700000000005</c:v>
                </c:pt>
                <c:pt idx="12476">
                  <c:v>-1.1765099999999999</c:v>
                </c:pt>
                <c:pt idx="12477">
                  <c:v>-0.11344899999999999</c:v>
                </c:pt>
                <c:pt idx="12478">
                  <c:v>-0.68463700000000005</c:v>
                </c:pt>
                <c:pt idx="12479">
                  <c:v>-0.380722</c:v>
                </c:pt>
                <c:pt idx="12480">
                  <c:v>-0.61409100000000005</c:v>
                </c:pt>
                <c:pt idx="12481">
                  <c:v>-0.97139900000000001</c:v>
                </c:pt>
                <c:pt idx="12482">
                  <c:v>-0.351215</c:v>
                </c:pt>
                <c:pt idx="12483">
                  <c:v>-0.39474500000000001</c:v>
                </c:pt>
                <c:pt idx="12484">
                  <c:v>-0.39474500000000001</c:v>
                </c:pt>
                <c:pt idx="12485">
                  <c:v>-0.572712</c:v>
                </c:pt>
                <c:pt idx="12486">
                  <c:v>-0.69084100000000004</c:v>
                </c:pt>
                <c:pt idx="12487">
                  <c:v>-1.09554</c:v>
                </c:pt>
                <c:pt idx="12488">
                  <c:v>-0.55667199999999994</c:v>
                </c:pt>
                <c:pt idx="12489">
                  <c:v>-0.70847300000000002</c:v>
                </c:pt>
                <c:pt idx="12490">
                  <c:v>-1.1473199999999999</c:v>
                </c:pt>
                <c:pt idx="12491">
                  <c:v>-1.0383500000000001</c:v>
                </c:pt>
                <c:pt idx="12492">
                  <c:v>-1.4135800000000001</c:v>
                </c:pt>
                <c:pt idx="12493">
                  <c:v>-0.59304199999999996</c:v>
                </c:pt>
                <c:pt idx="12494">
                  <c:v>-0.70847300000000002</c:v>
                </c:pt>
                <c:pt idx="12495">
                  <c:v>-0.79342699999999999</c:v>
                </c:pt>
                <c:pt idx="12496">
                  <c:v>-0.87125300000000006</c:v>
                </c:pt>
                <c:pt idx="12497">
                  <c:v>-0.92760600000000004</c:v>
                </c:pt>
                <c:pt idx="12498">
                  <c:v>-0.87125300000000006</c:v>
                </c:pt>
                <c:pt idx="12499">
                  <c:v>-1.3863399999999999</c:v>
                </c:pt>
                <c:pt idx="12500">
                  <c:v>-0.92510000000000003</c:v>
                </c:pt>
                <c:pt idx="12501">
                  <c:v>-0.30557000000000001</c:v>
                </c:pt>
                <c:pt idx="12502">
                  <c:v>-0.29004000000000002</c:v>
                </c:pt>
                <c:pt idx="12503">
                  <c:v>-1.0200400000000001</c:v>
                </c:pt>
                <c:pt idx="12504">
                  <c:v>-0.861483</c:v>
                </c:pt>
                <c:pt idx="12505">
                  <c:v>-0.88283</c:v>
                </c:pt>
                <c:pt idx="12506">
                  <c:v>-1.0200400000000001</c:v>
                </c:pt>
                <c:pt idx="12507">
                  <c:v>-0.14108399999999999</c:v>
                </c:pt>
                <c:pt idx="12508">
                  <c:v>0.21445400000000001</c:v>
                </c:pt>
                <c:pt idx="12509">
                  <c:v>-1.33849</c:v>
                </c:pt>
                <c:pt idx="12510">
                  <c:v>0.21445400000000001</c:v>
                </c:pt>
                <c:pt idx="12511">
                  <c:v>-0.83283600000000002</c:v>
                </c:pt>
                <c:pt idx="12512">
                  <c:v>-0.82878300000000005</c:v>
                </c:pt>
                <c:pt idx="12513">
                  <c:v>-1.1233200000000001</c:v>
                </c:pt>
                <c:pt idx="12514">
                  <c:v>0.16391500000000001</c:v>
                </c:pt>
                <c:pt idx="12515">
                  <c:v>-0.27938000000000002</c:v>
                </c:pt>
                <c:pt idx="12516">
                  <c:v>-1.0200400000000001</c:v>
                </c:pt>
                <c:pt idx="12517">
                  <c:v>-1.07596</c:v>
                </c:pt>
                <c:pt idx="12518">
                  <c:v>-0.62046699999999999</c:v>
                </c:pt>
                <c:pt idx="12519">
                  <c:v>-0.778447</c:v>
                </c:pt>
                <c:pt idx="12520">
                  <c:v>-1.44903</c:v>
                </c:pt>
                <c:pt idx="12521">
                  <c:v>-0.2631</c:v>
                </c:pt>
                <c:pt idx="12522">
                  <c:v>-1.0823799999999999</c:v>
                </c:pt>
                <c:pt idx="12523">
                  <c:v>-1.44903</c:v>
                </c:pt>
                <c:pt idx="12524">
                  <c:v>-0.2631</c:v>
                </c:pt>
                <c:pt idx="12525">
                  <c:v>-0.67706500000000003</c:v>
                </c:pt>
                <c:pt idx="12526">
                  <c:v>-0.34138800000000002</c:v>
                </c:pt>
                <c:pt idx="12527">
                  <c:v>-0.62664699999999995</c:v>
                </c:pt>
                <c:pt idx="12528">
                  <c:v>-1.07596</c:v>
                </c:pt>
                <c:pt idx="12529">
                  <c:v>-1.08788</c:v>
                </c:pt>
                <c:pt idx="12530">
                  <c:v>-0.75348199999999999</c:v>
                </c:pt>
                <c:pt idx="12531">
                  <c:v>-0.63763499999999995</c:v>
                </c:pt>
                <c:pt idx="12532">
                  <c:v>0.47986000000000001</c:v>
                </c:pt>
                <c:pt idx="12533">
                  <c:v>-1.34338</c:v>
                </c:pt>
                <c:pt idx="12534">
                  <c:v>-1.0982000000000001</c:v>
                </c:pt>
                <c:pt idx="12535">
                  <c:v>-1.0823799999999999</c:v>
                </c:pt>
                <c:pt idx="12536">
                  <c:v>-0.97832600000000003</c:v>
                </c:pt>
                <c:pt idx="12537">
                  <c:v>-1.5311600000000001</c:v>
                </c:pt>
                <c:pt idx="12538">
                  <c:v>-1.08788</c:v>
                </c:pt>
                <c:pt idx="12539">
                  <c:v>-1.44903</c:v>
                </c:pt>
                <c:pt idx="12540">
                  <c:v>-1.8295300000000001</c:v>
                </c:pt>
                <c:pt idx="12541">
                  <c:v>-1.07596</c:v>
                </c:pt>
                <c:pt idx="12542">
                  <c:v>-0.47237800000000002</c:v>
                </c:pt>
                <c:pt idx="12543">
                  <c:v>0.24043200000000001</c:v>
                </c:pt>
                <c:pt idx="12544">
                  <c:v>-0.84775299999999998</c:v>
                </c:pt>
                <c:pt idx="12545">
                  <c:v>-0.904061</c:v>
                </c:pt>
                <c:pt idx="12546">
                  <c:v>-1.12191</c:v>
                </c:pt>
                <c:pt idx="12547">
                  <c:v>-1.7226999999999999</c:v>
                </c:pt>
                <c:pt idx="12548">
                  <c:v>-1.0982000000000001</c:v>
                </c:pt>
                <c:pt idx="12549">
                  <c:v>-1.53095</c:v>
                </c:pt>
                <c:pt idx="12550">
                  <c:v>-0.64409799999999995</c:v>
                </c:pt>
                <c:pt idx="12551">
                  <c:v>-0.52205400000000002</c:v>
                </c:pt>
                <c:pt idx="12552">
                  <c:v>-0.86932500000000001</c:v>
                </c:pt>
                <c:pt idx="12553">
                  <c:v>-1.18824</c:v>
                </c:pt>
                <c:pt idx="12554">
                  <c:v>-0.84775299999999998</c:v>
                </c:pt>
                <c:pt idx="12555">
                  <c:v>-1.27806</c:v>
                </c:pt>
                <c:pt idx="12556">
                  <c:v>-1.3858999999999999</c:v>
                </c:pt>
                <c:pt idx="12557">
                  <c:v>-0.59846699999999997</c:v>
                </c:pt>
                <c:pt idx="12558">
                  <c:v>-1.38524</c:v>
                </c:pt>
                <c:pt idx="12559">
                  <c:v>-0.56640999999999997</c:v>
                </c:pt>
                <c:pt idx="12560">
                  <c:v>-0.44277699999999998</c:v>
                </c:pt>
                <c:pt idx="12561">
                  <c:v>-1.0882499999999999</c:v>
                </c:pt>
                <c:pt idx="12562">
                  <c:v>-1.03955</c:v>
                </c:pt>
                <c:pt idx="12563">
                  <c:v>-0.59846699999999997</c:v>
                </c:pt>
                <c:pt idx="12564">
                  <c:v>-0.11190600000000001</c:v>
                </c:pt>
                <c:pt idx="12565">
                  <c:v>-0.11190600000000001</c:v>
                </c:pt>
                <c:pt idx="12566">
                  <c:v>-1.12887</c:v>
                </c:pt>
                <c:pt idx="12567">
                  <c:v>-1.0882499999999999</c:v>
                </c:pt>
                <c:pt idx="12568">
                  <c:v>-1.0453300000000001</c:v>
                </c:pt>
                <c:pt idx="12569">
                  <c:v>-1.15246</c:v>
                </c:pt>
                <c:pt idx="12570">
                  <c:v>-0.64409799999999995</c:v>
                </c:pt>
                <c:pt idx="12571">
                  <c:v>-0.42720999999999998</c:v>
                </c:pt>
                <c:pt idx="12572">
                  <c:v>-1.3920699999999999</c:v>
                </c:pt>
                <c:pt idx="12573">
                  <c:v>-0.878077</c:v>
                </c:pt>
                <c:pt idx="12574">
                  <c:v>-0.93757800000000002</c:v>
                </c:pt>
                <c:pt idx="12575">
                  <c:v>-1.6490899999999999</c:v>
                </c:pt>
                <c:pt idx="12576">
                  <c:v>-0.92416299999999996</c:v>
                </c:pt>
                <c:pt idx="12577">
                  <c:v>-1.1861699999999999</c:v>
                </c:pt>
                <c:pt idx="12578">
                  <c:v>-0.73399400000000004</c:v>
                </c:pt>
                <c:pt idx="12579">
                  <c:v>-0.354354</c:v>
                </c:pt>
                <c:pt idx="12580">
                  <c:v>-1.1861699999999999</c:v>
                </c:pt>
                <c:pt idx="12581">
                  <c:v>-0.65509099999999998</c:v>
                </c:pt>
                <c:pt idx="12582">
                  <c:v>-1.33792</c:v>
                </c:pt>
                <c:pt idx="12583">
                  <c:v>-0.55256499999999997</c:v>
                </c:pt>
                <c:pt idx="12584">
                  <c:v>-0.73670899999999995</c:v>
                </c:pt>
                <c:pt idx="12585">
                  <c:v>-0.52576000000000001</c:v>
                </c:pt>
                <c:pt idx="12586">
                  <c:v>-0.34902499999999997</c:v>
                </c:pt>
                <c:pt idx="12587">
                  <c:v>-0.71879599999999999</c:v>
                </c:pt>
                <c:pt idx="12588">
                  <c:v>-0.689612</c:v>
                </c:pt>
                <c:pt idx="12589">
                  <c:v>-0.38577699999999998</c:v>
                </c:pt>
                <c:pt idx="12590">
                  <c:v>-0.57056600000000002</c:v>
                </c:pt>
                <c:pt idx="12591">
                  <c:v>-0.95095600000000002</c:v>
                </c:pt>
                <c:pt idx="12592">
                  <c:v>-0.55256499999999997</c:v>
                </c:pt>
                <c:pt idx="12593">
                  <c:v>-0.71879599999999999</c:v>
                </c:pt>
                <c:pt idx="12594">
                  <c:v>-0.69886899999999996</c:v>
                </c:pt>
                <c:pt idx="12595">
                  <c:v>-0.69360900000000003</c:v>
                </c:pt>
                <c:pt idx="12596">
                  <c:v>-0.81925499999999996</c:v>
                </c:pt>
                <c:pt idx="12597">
                  <c:v>-0.67069100000000004</c:v>
                </c:pt>
                <c:pt idx="12598">
                  <c:v>-0.76184099999999999</c:v>
                </c:pt>
                <c:pt idx="12599">
                  <c:v>-0.64130799999999999</c:v>
                </c:pt>
                <c:pt idx="12600">
                  <c:v>-0.65392300000000003</c:v>
                </c:pt>
                <c:pt idx="12601">
                  <c:v>-1.61158</c:v>
                </c:pt>
                <c:pt idx="12602">
                  <c:v>1.52451</c:v>
                </c:pt>
                <c:pt idx="12603">
                  <c:v>-1.3751800000000001</c:v>
                </c:pt>
                <c:pt idx="12604">
                  <c:v>-0.59993200000000002</c:v>
                </c:pt>
                <c:pt idx="12605">
                  <c:v>-1.6302099999999999</c:v>
                </c:pt>
                <c:pt idx="12606">
                  <c:v>-0.96182199999999995</c:v>
                </c:pt>
                <c:pt idx="12607">
                  <c:v>-1.15167</c:v>
                </c:pt>
                <c:pt idx="12608">
                  <c:v>-0.14413100000000001</c:v>
                </c:pt>
                <c:pt idx="12609">
                  <c:v>0.80417300000000003</c:v>
                </c:pt>
                <c:pt idx="12610">
                  <c:v>-0.65392300000000003</c:v>
                </c:pt>
                <c:pt idx="12611">
                  <c:v>-0.69676700000000003</c:v>
                </c:pt>
                <c:pt idx="12612">
                  <c:v>-0.81925499999999996</c:v>
                </c:pt>
                <c:pt idx="12613">
                  <c:v>-0.41813499999999998</c:v>
                </c:pt>
                <c:pt idx="12614">
                  <c:v>-0.14413100000000001</c:v>
                </c:pt>
                <c:pt idx="12615">
                  <c:v>-0.76980700000000002</c:v>
                </c:pt>
                <c:pt idx="12616">
                  <c:v>0.31046499999999999</c:v>
                </c:pt>
                <c:pt idx="12617">
                  <c:v>-0.43954100000000002</c:v>
                </c:pt>
                <c:pt idx="12618">
                  <c:v>0.60757000000000005</c:v>
                </c:pt>
                <c:pt idx="12619">
                  <c:v>-0.14413100000000001</c:v>
                </c:pt>
                <c:pt idx="12620">
                  <c:v>-1.0526199999999999</c:v>
                </c:pt>
                <c:pt idx="12621">
                  <c:v>-1.21211</c:v>
                </c:pt>
                <c:pt idx="12622">
                  <c:v>-1.09697</c:v>
                </c:pt>
                <c:pt idx="12623">
                  <c:v>-1.03321</c:v>
                </c:pt>
                <c:pt idx="12624">
                  <c:v>1.5087200000000001</c:v>
                </c:pt>
                <c:pt idx="12625">
                  <c:v>0.25142500000000001</c:v>
                </c:pt>
                <c:pt idx="12626">
                  <c:v>-1.04687</c:v>
                </c:pt>
                <c:pt idx="12627">
                  <c:v>0.58757199999999998</c:v>
                </c:pt>
                <c:pt idx="12628">
                  <c:v>-1.1555299999999999</c:v>
                </c:pt>
                <c:pt idx="12629">
                  <c:v>-3.3264000000000002E-2</c:v>
                </c:pt>
                <c:pt idx="12630">
                  <c:v>0.19842099999999999</c:v>
                </c:pt>
                <c:pt idx="12631">
                  <c:v>0.58757199999999998</c:v>
                </c:pt>
                <c:pt idx="12632">
                  <c:v>1.52451</c:v>
                </c:pt>
                <c:pt idx="12633">
                  <c:v>1.5087200000000001</c:v>
                </c:pt>
                <c:pt idx="12634">
                  <c:v>0.46704699999999999</c:v>
                </c:pt>
                <c:pt idx="12635">
                  <c:v>0.46731800000000001</c:v>
                </c:pt>
                <c:pt idx="12636">
                  <c:v>-1.04687</c:v>
                </c:pt>
                <c:pt idx="12637">
                  <c:v>-0.33949699999999999</c:v>
                </c:pt>
                <c:pt idx="12638">
                  <c:v>0.96352800000000005</c:v>
                </c:pt>
                <c:pt idx="12639">
                  <c:v>0.79608699999999999</c:v>
                </c:pt>
                <c:pt idx="12640">
                  <c:v>0.76299899999999998</c:v>
                </c:pt>
                <c:pt idx="12641">
                  <c:v>0.68138699999999996</c:v>
                </c:pt>
                <c:pt idx="12642">
                  <c:v>0.64769399999999999</c:v>
                </c:pt>
                <c:pt idx="12643">
                  <c:v>1.0835699999999999</c:v>
                </c:pt>
                <c:pt idx="12644">
                  <c:v>0.95300399999999996</c:v>
                </c:pt>
                <c:pt idx="12645">
                  <c:v>-0.33949699999999999</c:v>
                </c:pt>
                <c:pt idx="12646">
                  <c:v>0.67295400000000005</c:v>
                </c:pt>
                <c:pt idx="12647">
                  <c:v>0.58502399999999999</c:v>
                </c:pt>
                <c:pt idx="12648">
                  <c:v>-1.0326900000000001</c:v>
                </c:pt>
                <c:pt idx="12649">
                  <c:v>-0.94477800000000001</c:v>
                </c:pt>
                <c:pt idx="12650">
                  <c:v>-0.188356</c:v>
                </c:pt>
                <c:pt idx="12651">
                  <c:v>-0.33268500000000001</c:v>
                </c:pt>
                <c:pt idx="12652">
                  <c:v>-0.96401999999999999</c:v>
                </c:pt>
                <c:pt idx="12653">
                  <c:v>-0.47551100000000002</c:v>
                </c:pt>
                <c:pt idx="12654">
                  <c:v>0.21993799999999999</c:v>
                </c:pt>
                <c:pt idx="12655">
                  <c:v>-2.2407E-2</c:v>
                </c:pt>
                <c:pt idx="12656">
                  <c:v>-1.4612499999999999</c:v>
                </c:pt>
                <c:pt idx="12657">
                  <c:v>0.61190900000000004</c:v>
                </c:pt>
                <c:pt idx="12658">
                  <c:v>-0.18749199999999999</c:v>
                </c:pt>
                <c:pt idx="12659">
                  <c:v>-1.44859</c:v>
                </c:pt>
                <c:pt idx="12660">
                  <c:v>-1.35581</c:v>
                </c:pt>
                <c:pt idx="12661">
                  <c:v>0.156551</c:v>
                </c:pt>
                <c:pt idx="12662">
                  <c:v>-1.01346</c:v>
                </c:pt>
                <c:pt idx="12663">
                  <c:v>-0.47551100000000002</c:v>
                </c:pt>
                <c:pt idx="12664">
                  <c:v>-0.246363</c:v>
                </c:pt>
                <c:pt idx="12665">
                  <c:v>-0.79931200000000002</c:v>
                </c:pt>
                <c:pt idx="12666">
                  <c:v>5.1020999999999997E-2</c:v>
                </c:pt>
                <c:pt idx="12667">
                  <c:v>-0.38071300000000002</c:v>
                </c:pt>
                <c:pt idx="12668">
                  <c:v>-1.13168</c:v>
                </c:pt>
                <c:pt idx="12669">
                  <c:v>-1.2229999999999999E-3</c:v>
                </c:pt>
                <c:pt idx="12670">
                  <c:v>-0.12640999999999999</c:v>
                </c:pt>
                <c:pt idx="12671">
                  <c:v>-0.22010299999999999</c:v>
                </c:pt>
                <c:pt idx="12672">
                  <c:v>0.26586300000000002</c:v>
                </c:pt>
                <c:pt idx="12673">
                  <c:v>-0.93135100000000004</c:v>
                </c:pt>
                <c:pt idx="12674">
                  <c:v>-0.46033400000000002</c:v>
                </c:pt>
                <c:pt idx="12675">
                  <c:v>-0.18439</c:v>
                </c:pt>
                <c:pt idx="12676">
                  <c:v>-0.62752200000000002</c:v>
                </c:pt>
                <c:pt idx="12677">
                  <c:v>-8.3755999999999997E-2</c:v>
                </c:pt>
                <c:pt idx="12678">
                  <c:v>-0.49226700000000001</c:v>
                </c:pt>
                <c:pt idx="12679">
                  <c:v>-1.4638800000000001</c:v>
                </c:pt>
                <c:pt idx="12680">
                  <c:v>-0.64856599999999998</c:v>
                </c:pt>
                <c:pt idx="12681">
                  <c:v>0.67907200000000001</c:v>
                </c:pt>
                <c:pt idx="12682">
                  <c:v>-0.57162900000000005</c:v>
                </c:pt>
                <c:pt idx="12683">
                  <c:v>-0.92544700000000002</c:v>
                </c:pt>
                <c:pt idx="12684">
                  <c:v>-0.82149499999999998</c:v>
                </c:pt>
                <c:pt idx="12685">
                  <c:v>0.40806399999999998</c:v>
                </c:pt>
                <c:pt idx="12686">
                  <c:v>-0.97974000000000006</c:v>
                </c:pt>
                <c:pt idx="12687">
                  <c:v>-0.57162900000000005</c:v>
                </c:pt>
                <c:pt idx="12688">
                  <c:v>-0.96938299999999999</c:v>
                </c:pt>
                <c:pt idx="12689">
                  <c:v>-0.65057900000000002</c:v>
                </c:pt>
                <c:pt idx="12690">
                  <c:v>-1.5466800000000001</c:v>
                </c:pt>
                <c:pt idx="12691">
                  <c:v>-0.65281299999999998</c:v>
                </c:pt>
                <c:pt idx="12692">
                  <c:v>-1.53576</c:v>
                </c:pt>
                <c:pt idx="12693">
                  <c:v>-0.60404000000000002</c:v>
                </c:pt>
                <c:pt idx="12694">
                  <c:v>-1.4661999999999999</c:v>
                </c:pt>
                <c:pt idx="12695">
                  <c:v>-0.227378</c:v>
                </c:pt>
                <c:pt idx="12696">
                  <c:v>-0.36733399999999999</c:v>
                </c:pt>
                <c:pt idx="12697">
                  <c:v>-0.227378</c:v>
                </c:pt>
                <c:pt idx="12698">
                  <c:v>-1.53576</c:v>
                </c:pt>
                <c:pt idx="12699">
                  <c:v>-0.15593199999999999</c:v>
                </c:pt>
                <c:pt idx="12700">
                  <c:v>-0.97345499999999996</c:v>
                </c:pt>
                <c:pt idx="12701">
                  <c:v>-0.67055500000000001</c:v>
                </c:pt>
                <c:pt idx="12702">
                  <c:v>-0.60404000000000002</c:v>
                </c:pt>
                <c:pt idx="12703">
                  <c:v>-0.48463499999999998</c:v>
                </c:pt>
                <c:pt idx="12704">
                  <c:v>-0.78217499999999995</c:v>
                </c:pt>
                <c:pt idx="12705">
                  <c:v>-0.56364899999999996</c:v>
                </c:pt>
                <c:pt idx="12706">
                  <c:v>-7.0444999999999994E-2</c:v>
                </c:pt>
                <c:pt idx="12707">
                  <c:v>-0.80908999999999998</c:v>
                </c:pt>
                <c:pt idx="12708">
                  <c:v>-1.01413</c:v>
                </c:pt>
                <c:pt idx="12709">
                  <c:v>-1.4996100000000001</c:v>
                </c:pt>
                <c:pt idx="12710">
                  <c:v>-1.3678399999999999</c:v>
                </c:pt>
                <c:pt idx="12711">
                  <c:v>-0.18113000000000001</c:v>
                </c:pt>
                <c:pt idx="12712">
                  <c:v>-1.0295099999999999</c:v>
                </c:pt>
                <c:pt idx="12713">
                  <c:v>-1.1791799999999999</c:v>
                </c:pt>
                <c:pt idx="12714">
                  <c:v>-1.01753</c:v>
                </c:pt>
                <c:pt idx="12715">
                  <c:v>-0.15437200000000001</c:v>
                </c:pt>
                <c:pt idx="12716">
                  <c:v>-0.15437200000000001</c:v>
                </c:pt>
                <c:pt idx="12717">
                  <c:v>-1.01753</c:v>
                </c:pt>
                <c:pt idx="12718">
                  <c:v>-1.3274600000000001</c:v>
                </c:pt>
                <c:pt idx="12719">
                  <c:v>-0.18113000000000001</c:v>
                </c:pt>
                <c:pt idx="12720">
                  <c:v>-1.3589899999999999</c:v>
                </c:pt>
                <c:pt idx="12721">
                  <c:v>-0.92669500000000005</c:v>
                </c:pt>
                <c:pt idx="12722">
                  <c:v>-0.95093899999999998</c:v>
                </c:pt>
                <c:pt idx="12723">
                  <c:v>-0.37606400000000001</c:v>
                </c:pt>
                <c:pt idx="12724">
                  <c:v>-0.34674899999999997</c:v>
                </c:pt>
                <c:pt idx="12725">
                  <c:v>-1.17984</c:v>
                </c:pt>
                <c:pt idx="12726">
                  <c:v>-0.82336600000000004</c:v>
                </c:pt>
                <c:pt idx="12727">
                  <c:v>-0.37606400000000001</c:v>
                </c:pt>
                <c:pt idx="12728">
                  <c:v>-0.150092</c:v>
                </c:pt>
                <c:pt idx="12729">
                  <c:v>-0.150092</c:v>
                </c:pt>
                <c:pt idx="12730">
                  <c:v>-0.90080300000000002</c:v>
                </c:pt>
                <c:pt idx="12731">
                  <c:v>-0.48869200000000002</c:v>
                </c:pt>
                <c:pt idx="12732">
                  <c:v>-0.91251899999999997</c:v>
                </c:pt>
                <c:pt idx="12733">
                  <c:v>0.42122300000000001</c:v>
                </c:pt>
                <c:pt idx="12734">
                  <c:v>-0.16975399999999999</c:v>
                </c:pt>
                <c:pt idx="12735">
                  <c:v>-0.78775600000000001</c:v>
                </c:pt>
                <c:pt idx="12736">
                  <c:v>-0.55647199999999997</c:v>
                </c:pt>
                <c:pt idx="12737">
                  <c:v>0.59148900000000004</c:v>
                </c:pt>
                <c:pt idx="12738">
                  <c:v>-1.3708199999999999</c:v>
                </c:pt>
                <c:pt idx="12739">
                  <c:v>0.289553</c:v>
                </c:pt>
                <c:pt idx="12740">
                  <c:v>-0.41180600000000001</c:v>
                </c:pt>
                <c:pt idx="12741">
                  <c:v>-1.1952199999999999</c:v>
                </c:pt>
                <c:pt idx="12742">
                  <c:v>-0.76629800000000003</c:v>
                </c:pt>
                <c:pt idx="12743">
                  <c:v>-0.87278599999999995</c:v>
                </c:pt>
                <c:pt idx="12744">
                  <c:v>-0.32152199999999997</c:v>
                </c:pt>
                <c:pt idx="12745">
                  <c:v>-0.29142899999999999</c:v>
                </c:pt>
                <c:pt idx="12746">
                  <c:v>-0.26563700000000001</c:v>
                </c:pt>
                <c:pt idx="12747">
                  <c:v>-0.65749500000000005</c:v>
                </c:pt>
                <c:pt idx="12748">
                  <c:v>-0.13478699999999999</c:v>
                </c:pt>
                <c:pt idx="12749">
                  <c:v>-0.13478699999999999</c:v>
                </c:pt>
                <c:pt idx="12750">
                  <c:v>0.27470600000000001</c:v>
                </c:pt>
                <c:pt idx="12751">
                  <c:v>0.88140700000000005</c:v>
                </c:pt>
                <c:pt idx="12752">
                  <c:v>-0.54260600000000003</c:v>
                </c:pt>
                <c:pt idx="12753">
                  <c:v>0.14408099999999999</c:v>
                </c:pt>
                <c:pt idx="12754">
                  <c:v>-0.54571800000000004</c:v>
                </c:pt>
                <c:pt idx="12755">
                  <c:v>0.35458800000000001</c:v>
                </c:pt>
                <c:pt idx="12756">
                  <c:v>-0.54260600000000003</c:v>
                </c:pt>
                <c:pt idx="12757">
                  <c:v>-0.51661199999999996</c:v>
                </c:pt>
                <c:pt idx="12758">
                  <c:v>-1.2235199999999999</c:v>
                </c:pt>
                <c:pt idx="12759">
                  <c:v>-0.15315000000000001</c:v>
                </c:pt>
                <c:pt idx="12760">
                  <c:v>-0.93678600000000001</c:v>
                </c:pt>
                <c:pt idx="12761">
                  <c:v>0.24096200000000001</c:v>
                </c:pt>
                <c:pt idx="12762">
                  <c:v>6.7090999999999998E-2</c:v>
                </c:pt>
                <c:pt idx="12763">
                  <c:v>0.56660600000000005</c:v>
                </c:pt>
                <c:pt idx="12764">
                  <c:v>6.7090999999999998E-2</c:v>
                </c:pt>
                <c:pt idx="12765">
                  <c:v>0.439253</c:v>
                </c:pt>
                <c:pt idx="12766">
                  <c:v>1.0773200000000001</c:v>
                </c:pt>
                <c:pt idx="12767">
                  <c:v>2.2447000000000002E-2</c:v>
                </c:pt>
                <c:pt idx="12768">
                  <c:v>1.02762</c:v>
                </c:pt>
                <c:pt idx="12769">
                  <c:v>0.44688299999999997</c:v>
                </c:pt>
                <c:pt idx="12770">
                  <c:v>-0.265851</c:v>
                </c:pt>
                <c:pt idx="12771">
                  <c:v>0.18049200000000001</c:v>
                </c:pt>
                <c:pt idx="12772">
                  <c:v>0.242918</c:v>
                </c:pt>
                <c:pt idx="12773">
                  <c:v>2.2447000000000002E-2</c:v>
                </c:pt>
                <c:pt idx="12774">
                  <c:v>0.88140700000000005</c:v>
                </c:pt>
                <c:pt idx="12775">
                  <c:v>0.36849300000000001</c:v>
                </c:pt>
                <c:pt idx="12776">
                  <c:v>6.7757999999999999E-2</c:v>
                </c:pt>
                <c:pt idx="12777">
                  <c:v>-0.383382</c:v>
                </c:pt>
                <c:pt idx="12778">
                  <c:v>-0.125803</c:v>
                </c:pt>
                <c:pt idx="12779">
                  <c:v>1.48942</c:v>
                </c:pt>
                <c:pt idx="12780">
                  <c:v>8.6250000000000007E-3</c:v>
                </c:pt>
                <c:pt idx="12781">
                  <c:v>0.93867400000000001</c:v>
                </c:pt>
                <c:pt idx="12782">
                  <c:v>-0.27135799999999999</c:v>
                </c:pt>
                <c:pt idx="12783">
                  <c:v>-0.24546899999999999</c:v>
                </c:pt>
                <c:pt idx="12784">
                  <c:v>0.70107399999999997</c:v>
                </c:pt>
                <c:pt idx="12785">
                  <c:v>-0.358456</c:v>
                </c:pt>
                <c:pt idx="12786">
                  <c:v>1.6787300000000001</c:v>
                </c:pt>
                <c:pt idx="12787">
                  <c:v>0.54376800000000003</c:v>
                </c:pt>
                <c:pt idx="12788">
                  <c:v>0.45876699999999998</c:v>
                </c:pt>
                <c:pt idx="12789">
                  <c:v>0.88140700000000005</c:v>
                </c:pt>
                <c:pt idx="12790">
                  <c:v>1.3848</c:v>
                </c:pt>
                <c:pt idx="12791">
                  <c:v>0.77985199999999999</c:v>
                </c:pt>
                <c:pt idx="12792">
                  <c:v>-8.6177000000000004E-2</c:v>
                </c:pt>
                <c:pt idx="12793">
                  <c:v>0.85533599999999999</c:v>
                </c:pt>
                <c:pt idx="12794">
                  <c:v>0.31879000000000002</c:v>
                </c:pt>
                <c:pt idx="12795">
                  <c:v>-2.3706999999999999E-2</c:v>
                </c:pt>
                <c:pt idx="12796">
                  <c:v>2.0361400000000001</c:v>
                </c:pt>
                <c:pt idx="12797">
                  <c:v>0.70201499999999994</c:v>
                </c:pt>
                <c:pt idx="12798">
                  <c:v>0.130994</c:v>
                </c:pt>
                <c:pt idx="12799">
                  <c:v>-3.2899999999999997E-4</c:v>
                </c:pt>
                <c:pt idx="12800">
                  <c:v>-1.11084</c:v>
                </c:pt>
                <c:pt idx="12801">
                  <c:v>-0.66631399999999996</c:v>
                </c:pt>
                <c:pt idx="12802">
                  <c:v>-0.72002500000000003</c:v>
                </c:pt>
                <c:pt idx="12803">
                  <c:v>-0.25252999999999998</c:v>
                </c:pt>
                <c:pt idx="12804">
                  <c:v>0.21521199999999999</c:v>
                </c:pt>
                <c:pt idx="12805">
                  <c:v>-0.17238899999999999</c:v>
                </c:pt>
                <c:pt idx="12806">
                  <c:v>-0.72662300000000002</c:v>
                </c:pt>
                <c:pt idx="12807">
                  <c:v>-0.93395399999999995</c:v>
                </c:pt>
                <c:pt idx="12808">
                  <c:v>1.6743000000000001E-2</c:v>
                </c:pt>
                <c:pt idx="12809">
                  <c:v>-0.157112</c:v>
                </c:pt>
                <c:pt idx="12810">
                  <c:v>0.38152599999999998</c:v>
                </c:pt>
                <c:pt idx="12811">
                  <c:v>-0.34190199999999998</c:v>
                </c:pt>
                <c:pt idx="12812">
                  <c:v>-0.44677600000000001</c:v>
                </c:pt>
                <c:pt idx="12813">
                  <c:v>-0.91179200000000005</c:v>
                </c:pt>
                <c:pt idx="12814">
                  <c:v>0.23746200000000001</c:v>
                </c:pt>
                <c:pt idx="12815">
                  <c:v>-0.83603700000000003</c:v>
                </c:pt>
                <c:pt idx="12816">
                  <c:v>-1.10894</c:v>
                </c:pt>
                <c:pt idx="12817">
                  <c:v>-0.83691099999999996</c:v>
                </c:pt>
                <c:pt idx="12818">
                  <c:v>-0.46944200000000003</c:v>
                </c:pt>
                <c:pt idx="12819">
                  <c:v>-0.44291000000000003</c:v>
                </c:pt>
                <c:pt idx="12820">
                  <c:v>-0.60530200000000001</c:v>
                </c:pt>
                <c:pt idx="12821">
                  <c:v>-1.13605</c:v>
                </c:pt>
                <c:pt idx="12822">
                  <c:v>0.145125</c:v>
                </c:pt>
                <c:pt idx="12823">
                  <c:v>-0.30316599999999999</c:v>
                </c:pt>
                <c:pt idx="12824">
                  <c:v>-1.1428799999999999</c:v>
                </c:pt>
                <c:pt idx="12825">
                  <c:v>-0.35675299999999999</c:v>
                </c:pt>
                <c:pt idx="12826">
                  <c:v>-0.90460099999999999</c:v>
                </c:pt>
                <c:pt idx="12827">
                  <c:v>-1.14899</c:v>
                </c:pt>
                <c:pt idx="12828">
                  <c:v>0.351358</c:v>
                </c:pt>
                <c:pt idx="12829">
                  <c:v>-0.130138</c:v>
                </c:pt>
                <c:pt idx="12830">
                  <c:v>-0.92500499999999997</c:v>
                </c:pt>
                <c:pt idx="12831">
                  <c:v>0.86433499999999996</c:v>
                </c:pt>
                <c:pt idx="12832">
                  <c:v>-0.203122</c:v>
                </c:pt>
                <c:pt idx="12833">
                  <c:v>0.450154</c:v>
                </c:pt>
                <c:pt idx="12834">
                  <c:v>-0.29141600000000001</c:v>
                </c:pt>
                <c:pt idx="12835">
                  <c:v>-1.19598</c:v>
                </c:pt>
                <c:pt idx="12836">
                  <c:v>0.469999</c:v>
                </c:pt>
                <c:pt idx="12837">
                  <c:v>-1.0081500000000001</c:v>
                </c:pt>
                <c:pt idx="12838">
                  <c:v>-0.38916899999999999</c:v>
                </c:pt>
                <c:pt idx="12839">
                  <c:v>-0.94722099999999998</c:v>
                </c:pt>
                <c:pt idx="12840">
                  <c:v>0.122707</c:v>
                </c:pt>
                <c:pt idx="12841">
                  <c:v>-7.6568999999999998E-2</c:v>
                </c:pt>
                <c:pt idx="12842">
                  <c:v>0.122707</c:v>
                </c:pt>
                <c:pt idx="12843">
                  <c:v>0.16156300000000001</c:v>
                </c:pt>
                <c:pt idx="12844">
                  <c:v>-1.4708300000000001</c:v>
                </c:pt>
                <c:pt idx="12845">
                  <c:v>-1.4149999999999999E-2</c:v>
                </c:pt>
                <c:pt idx="12846">
                  <c:v>-0.89714400000000005</c:v>
                </c:pt>
                <c:pt idx="12847">
                  <c:v>0.10183200000000001</c:v>
                </c:pt>
                <c:pt idx="12848">
                  <c:v>-5.3933000000000002E-2</c:v>
                </c:pt>
                <c:pt idx="12849">
                  <c:v>-5.3933000000000002E-2</c:v>
                </c:pt>
                <c:pt idx="12850">
                  <c:v>-1.4708300000000001</c:v>
                </c:pt>
                <c:pt idx="12851">
                  <c:v>-0.51986100000000002</c:v>
                </c:pt>
                <c:pt idx="12852">
                  <c:v>3.8379999999999998E-3</c:v>
                </c:pt>
                <c:pt idx="12853">
                  <c:v>-0.46404899999999999</c:v>
                </c:pt>
                <c:pt idx="12854">
                  <c:v>-0.17221900000000001</c:v>
                </c:pt>
                <c:pt idx="12855">
                  <c:v>-0.92583700000000002</c:v>
                </c:pt>
                <c:pt idx="12856">
                  <c:v>-1.6562600000000001</c:v>
                </c:pt>
                <c:pt idx="12857">
                  <c:v>-1.6841999999999999</c:v>
                </c:pt>
                <c:pt idx="12858">
                  <c:v>-0.97203200000000001</c:v>
                </c:pt>
                <c:pt idx="12859">
                  <c:v>-0.65999300000000005</c:v>
                </c:pt>
                <c:pt idx="12860">
                  <c:v>-0.314612</c:v>
                </c:pt>
                <c:pt idx="12861">
                  <c:v>0.19380900000000001</c:v>
                </c:pt>
                <c:pt idx="12862">
                  <c:v>-0.92583700000000002</c:v>
                </c:pt>
                <c:pt idx="12863">
                  <c:v>-0.225582</c:v>
                </c:pt>
                <c:pt idx="12864">
                  <c:v>-1.1182000000000001</c:v>
                </c:pt>
                <c:pt idx="12865">
                  <c:v>-1.1390499999999999</c:v>
                </c:pt>
                <c:pt idx="12866">
                  <c:v>-1.1589400000000001</c:v>
                </c:pt>
                <c:pt idx="12867">
                  <c:v>0.27535999999999999</c:v>
                </c:pt>
                <c:pt idx="12868">
                  <c:v>-0.93611699999999998</c:v>
                </c:pt>
                <c:pt idx="12869">
                  <c:v>-0.93611699999999998</c:v>
                </c:pt>
                <c:pt idx="12870">
                  <c:v>0.56600700000000004</c:v>
                </c:pt>
                <c:pt idx="12871">
                  <c:v>-0.41601199999999999</c:v>
                </c:pt>
                <c:pt idx="12872">
                  <c:v>-0.67196</c:v>
                </c:pt>
                <c:pt idx="12873">
                  <c:v>-1.03938</c:v>
                </c:pt>
                <c:pt idx="12874">
                  <c:v>-0.485599</c:v>
                </c:pt>
                <c:pt idx="12875">
                  <c:v>-0.64021700000000004</c:v>
                </c:pt>
                <c:pt idx="12876">
                  <c:v>-0.93110499999999996</c:v>
                </c:pt>
                <c:pt idx="12877">
                  <c:v>-1.2185299999999999</c:v>
                </c:pt>
                <c:pt idx="12878">
                  <c:v>0.208065</c:v>
                </c:pt>
                <c:pt idx="12879">
                  <c:v>-1.47292</c:v>
                </c:pt>
                <c:pt idx="12880">
                  <c:v>-0.41601199999999999</c:v>
                </c:pt>
                <c:pt idx="12881">
                  <c:v>-0.41601199999999999</c:v>
                </c:pt>
                <c:pt idx="12882">
                  <c:v>0.42580400000000002</c:v>
                </c:pt>
                <c:pt idx="12883">
                  <c:v>-1.07446</c:v>
                </c:pt>
                <c:pt idx="12884">
                  <c:v>-0.31250499999999998</c:v>
                </c:pt>
                <c:pt idx="12885">
                  <c:v>-0.20991199999999999</c:v>
                </c:pt>
                <c:pt idx="12886">
                  <c:v>-1.5329200000000001</c:v>
                </c:pt>
                <c:pt idx="12887">
                  <c:v>-0.80411699999999997</c:v>
                </c:pt>
                <c:pt idx="12888">
                  <c:v>-1.15998</c:v>
                </c:pt>
                <c:pt idx="12889">
                  <c:v>-0.60083500000000001</c:v>
                </c:pt>
                <c:pt idx="12890">
                  <c:v>-0.39591100000000001</c:v>
                </c:pt>
                <c:pt idx="12891">
                  <c:v>-1.15998</c:v>
                </c:pt>
                <c:pt idx="12892">
                  <c:v>0.49676399999999998</c:v>
                </c:pt>
                <c:pt idx="12893">
                  <c:v>-1.6746099999999999</c:v>
                </c:pt>
                <c:pt idx="12894">
                  <c:v>-1.1776500000000001</c:v>
                </c:pt>
                <c:pt idx="12895">
                  <c:v>-0.39591100000000001</c:v>
                </c:pt>
                <c:pt idx="12896">
                  <c:v>-2.06671</c:v>
                </c:pt>
                <c:pt idx="12897">
                  <c:v>-1.0528900000000001</c:v>
                </c:pt>
                <c:pt idx="12898">
                  <c:v>-0.229768</c:v>
                </c:pt>
                <c:pt idx="12899">
                  <c:v>-1.4731700000000001</c:v>
                </c:pt>
                <c:pt idx="12900">
                  <c:v>-0.44853999999999999</c:v>
                </c:pt>
                <c:pt idx="12901">
                  <c:v>-1.15998</c:v>
                </c:pt>
                <c:pt idx="12902">
                  <c:v>-0.35759800000000003</c:v>
                </c:pt>
                <c:pt idx="12903">
                  <c:v>-0.61658100000000005</c:v>
                </c:pt>
                <c:pt idx="12904">
                  <c:v>-0.93678600000000001</c:v>
                </c:pt>
                <c:pt idx="12905">
                  <c:v>0.20238700000000001</c:v>
                </c:pt>
                <c:pt idx="12906">
                  <c:v>0.23216500000000001</c:v>
                </c:pt>
                <c:pt idx="12907">
                  <c:v>-0.17983199999999999</c:v>
                </c:pt>
                <c:pt idx="12908">
                  <c:v>-1.5237499999999999</c:v>
                </c:pt>
                <c:pt idx="12909">
                  <c:v>0.162909</c:v>
                </c:pt>
                <c:pt idx="12910">
                  <c:v>-0.29267500000000002</c:v>
                </c:pt>
                <c:pt idx="12911">
                  <c:v>-0.20991199999999999</c:v>
                </c:pt>
                <c:pt idx="12912">
                  <c:v>-1.52572</c:v>
                </c:pt>
                <c:pt idx="12913">
                  <c:v>-0.39591100000000001</c:v>
                </c:pt>
                <c:pt idx="12914">
                  <c:v>-0.29267500000000002</c:v>
                </c:pt>
                <c:pt idx="12915">
                  <c:v>-0.20313800000000001</c:v>
                </c:pt>
                <c:pt idx="12916">
                  <c:v>-1.5329200000000001</c:v>
                </c:pt>
                <c:pt idx="12917">
                  <c:v>-0.77002099999999996</c:v>
                </c:pt>
                <c:pt idx="12918">
                  <c:v>0.10098799999999999</c:v>
                </c:pt>
                <c:pt idx="12919">
                  <c:v>-0.50126499999999996</c:v>
                </c:pt>
                <c:pt idx="12920">
                  <c:v>8.7807999999999997E-2</c:v>
                </c:pt>
                <c:pt idx="12921">
                  <c:v>5.2421000000000002E-2</c:v>
                </c:pt>
                <c:pt idx="12922">
                  <c:v>-1.0970800000000001</c:v>
                </c:pt>
                <c:pt idx="12923">
                  <c:v>1.1604099999999999</c:v>
                </c:pt>
                <c:pt idx="12924">
                  <c:v>-0.90533699999999995</c:v>
                </c:pt>
                <c:pt idx="12925">
                  <c:v>0.50179099999999999</c:v>
                </c:pt>
                <c:pt idx="12926">
                  <c:v>1.08632</c:v>
                </c:pt>
                <c:pt idx="12927">
                  <c:v>0.82253699999999996</c:v>
                </c:pt>
                <c:pt idx="12928">
                  <c:v>1.6787300000000001</c:v>
                </c:pt>
                <c:pt idx="12929">
                  <c:v>0.74497899999999995</c:v>
                </c:pt>
                <c:pt idx="12930">
                  <c:v>-0.46526600000000001</c:v>
                </c:pt>
                <c:pt idx="12931">
                  <c:v>-0.60083500000000001</c:v>
                </c:pt>
                <c:pt idx="12932">
                  <c:v>0.101733</c:v>
                </c:pt>
                <c:pt idx="12933">
                  <c:v>-0.539323</c:v>
                </c:pt>
                <c:pt idx="12934">
                  <c:v>5.2421000000000002E-2</c:v>
                </c:pt>
                <c:pt idx="12935">
                  <c:v>1.13106</c:v>
                </c:pt>
                <c:pt idx="12936">
                  <c:v>0.55506</c:v>
                </c:pt>
                <c:pt idx="12937">
                  <c:v>0.158606</c:v>
                </c:pt>
                <c:pt idx="12938">
                  <c:v>-1.0970800000000001</c:v>
                </c:pt>
                <c:pt idx="12939">
                  <c:v>-0.95151799999999997</c:v>
                </c:pt>
                <c:pt idx="12940">
                  <c:v>0.61720699999999995</c:v>
                </c:pt>
                <c:pt idx="12941">
                  <c:v>-1.1781999999999999</c:v>
                </c:pt>
                <c:pt idx="12942">
                  <c:v>0.19869200000000001</c:v>
                </c:pt>
                <c:pt idx="12943">
                  <c:v>0.244281</c:v>
                </c:pt>
                <c:pt idx="12944">
                  <c:v>0.90249199999999996</c:v>
                </c:pt>
                <c:pt idx="12945">
                  <c:v>0.969248</c:v>
                </c:pt>
                <c:pt idx="12946">
                  <c:v>-0.96397999999999995</c:v>
                </c:pt>
                <c:pt idx="12947">
                  <c:v>0.45414599999999999</c:v>
                </c:pt>
                <c:pt idx="12948">
                  <c:v>0.90694300000000005</c:v>
                </c:pt>
                <c:pt idx="12949">
                  <c:v>0.15090400000000001</c:v>
                </c:pt>
                <c:pt idx="12950">
                  <c:v>-0.39989200000000003</c:v>
                </c:pt>
                <c:pt idx="12951">
                  <c:v>-0.39989200000000003</c:v>
                </c:pt>
                <c:pt idx="12952">
                  <c:v>-0.16953599999999999</c:v>
                </c:pt>
                <c:pt idx="12953">
                  <c:v>-7.8062000000000006E-2</c:v>
                </c:pt>
                <c:pt idx="12954">
                  <c:v>-0.72017299999999995</c:v>
                </c:pt>
                <c:pt idx="12955">
                  <c:v>-0.41628700000000002</c:v>
                </c:pt>
                <c:pt idx="12956">
                  <c:v>-0.548431</c:v>
                </c:pt>
                <c:pt idx="12957">
                  <c:v>-0.44858199999999998</c:v>
                </c:pt>
                <c:pt idx="12958">
                  <c:v>-0.56857899999999995</c:v>
                </c:pt>
                <c:pt idx="12959">
                  <c:v>-0.14665300000000001</c:v>
                </c:pt>
                <c:pt idx="12960">
                  <c:v>-0.69068499999999999</c:v>
                </c:pt>
                <c:pt idx="12961">
                  <c:v>2.8289000000000002E-2</c:v>
                </c:pt>
                <c:pt idx="12962">
                  <c:v>-0.60601499999999997</c:v>
                </c:pt>
                <c:pt idx="12963">
                  <c:v>-1.0948899999999999</c:v>
                </c:pt>
                <c:pt idx="12964">
                  <c:v>-1.39001</c:v>
                </c:pt>
                <c:pt idx="12965">
                  <c:v>-0.36733199999999999</c:v>
                </c:pt>
                <c:pt idx="12966">
                  <c:v>-0.14665300000000001</c:v>
                </c:pt>
                <c:pt idx="12967">
                  <c:v>-0.544767</c:v>
                </c:pt>
                <c:pt idx="12968">
                  <c:v>-1.39001</c:v>
                </c:pt>
                <c:pt idx="12969">
                  <c:v>-0.55628900000000003</c:v>
                </c:pt>
                <c:pt idx="12970">
                  <c:v>0.17538400000000001</c:v>
                </c:pt>
                <c:pt idx="12971">
                  <c:v>0.49755199999999999</c:v>
                </c:pt>
                <c:pt idx="12972">
                  <c:v>-0.40732200000000002</c:v>
                </c:pt>
                <c:pt idx="12973">
                  <c:v>0.23183999999999999</c:v>
                </c:pt>
                <c:pt idx="12974">
                  <c:v>-1.49258</c:v>
                </c:pt>
                <c:pt idx="12975">
                  <c:v>1.0550999999999999</c:v>
                </c:pt>
                <c:pt idx="12976">
                  <c:v>0.23183999999999999</c:v>
                </c:pt>
                <c:pt idx="12977">
                  <c:v>-1.49258</c:v>
                </c:pt>
                <c:pt idx="12978">
                  <c:v>-0.38880300000000001</c:v>
                </c:pt>
                <c:pt idx="12979">
                  <c:v>0.60430499999999998</c:v>
                </c:pt>
                <c:pt idx="12980">
                  <c:v>-6.1725000000000002E-2</c:v>
                </c:pt>
                <c:pt idx="12981">
                  <c:v>-0.15468699999999999</c:v>
                </c:pt>
                <c:pt idx="12982">
                  <c:v>-0.25384699999999999</c:v>
                </c:pt>
                <c:pt idx="12983">
                  <c:v>-1.1257600000000001</c:v>
                </c:pt>
                <c:pt idx="12984">
                  <c:v>-1.62131</c:v>
                </c:pt>
                <c:pt idx="12985">
                  <c:v>-0.76673500000000006</c:v>
                </c:pt>
                <c:pt idx="12986">
                  <c:v>-6.1727999999999998E-2</c:v>
                </c:pt>
                <c:pt idx="12987">
                  <c:v>1.7416999999999998E-2</c:v>
                </c:pt>
                <c:pt idx="12988">
                  <c:v>-0.25384699999999999</c:v>
                </c:pt>
                <c:pt idx="12989">
                  <c:v>0.711673</c:v>
                </c:pt>
                <c:pt idx="12990">
                  <c:v>-0.60601499999999997</c:v>
                </c:pt>
                <c:pt idx="12991">
                  <c:v>-1.4713700000000001</c:v>
                </c:pt>
                <c:pt idx="12992">
                  <c:v>-0.27599099999999999</c:v>
                </c:pt>
                <c:pt idx="12993">
                  <c:v>-0.365369</c:v>
                </c:pt>
                <c:pt idx="12994">
                  <c:v>-1.01257</c:v>
                </c:pt>
                <c:pt idx="12995">
                  <c:v>2.8206999999999999E-2</c:v>
                </c:pt>
                <c:pt idx="12996">
                  <c:v>-6.1725000000000002E-2</c:v>
                </c:pt>
                <c:pt idx="12997">
                  <c:v>-1.01257</c:v>
                </c:pt>
                <c:pt idx="12998">
                  <c:v>-1.10338</c:v>
                </c:pt>
                <c:pt idx="12999">
                  <c:v>0.98441900000000004</c:v>
                </c:pt>
                <c:pt idx="13000">
                  <c:v>-0.426122</c:v>
                </c:pt>
                <c:pt idx="13001">
                  <c:v>-3.3203999999999997E-2</c:v>
                </c:pt>
                <c:pt idx="13002">
                  <c:v>-1.2294400000000001</c:v>
                </c:pt>
                <c:pt idx="13003">
                  <c:v>-1.0765800000000001</c:v>
                </c:pt>
                <c:pt idx="13004">
                  <c:v>-0.37964599999999998</c:v>
                </c:pt>
                <c:pt idx="13005">
                  <c:v>-1.0765800000000001</c:v>
                </c:pt>
                <c:pt idx="13006">
                  <c:v>-1.2765899999999999</c:v>
                </c:pt>
                <c:pt idx="13007">
                  <c:v>-0.77524199999999999</c:v>
                </c:pt>
                <c:pt idx="13008">
                  <c:v>-1.3915900000000001</c:v>
                </c:pt>
                <c:pt idx="13009">
                  <c:v>-0.446183</c:v>
                </c:pt>
                <c:pt idx="13010">
                  <c:v>-1.4863599999999999</c:v>
                </c:pt>
                <c:pt idx="13011">
                  <c:v>-1.1430499999999999</c:v>
                </c:pt>
                <c:pt idx="13012">
                  <c:v>-1.70383</c:v>
                </c:pt>
                <c:pt idx="13013">
                  <c:v>-1.2256400000000001</c:v>
                </c:pt>
                <c:pt idx="13014">
                  <c:v>-1.2676000000000001</c:v>
                </c:pt>
                <c:pt idx="13015">
                  <c:v>-1.3292999999999999</c:v>
                </c:pt>
                <c:pt idx="13016">
                  <c:v>-1.2676000000000001</c:v>
                </c:pt>
                <c:pt idx="13017">
                  <c:v>-2.1292</c:v>
                </c:pt>
                <c:pt idx="13018">
                  <c:v>-0.72476700000000005</c:v>
                </c:pt>
                <c:pt idx="13019">
                  <c:v>-0.89651499999999995</c:v>
                </c:pt>
                <c:pt idx="13020">
                  <c:v>-1.2520500000000001</c:v>
                </c:pt>
                <c:pt idx="13021">
                  <c:v>-1.4863599999999999</c:v>
                </c:pt>
                <c:pt idx="13022">
                  <c:v>-0.82779700000000001</c:v>
                </c:pt>
                <c:pt idx="13023">
                  <c:v>-0.49875399999999998</c:v>
                </c:pt>
                <c:pt idx="13024">
                  <c:v>-1.2121200000000001</c:v>
                </c:pt>
                <c:pt idx="13025">
                  <c:v>-1.22559</c:v>
                </c:pt>
                <c:pt idx="13026">
                  <c:v>-1.10904</c:v>
                </c:pt>
                <c:pt idx="13027">
                  <c:v>-1.0871200000000001</c:v>
                </c:pt>
                <c:pt idx="13028">
                  <c:v>-1.3877699999999999</c:v>
                </c:pt>
                <c:pt idx="13029">
                  <c:v>-0.91906399999999999</c:v>
                </c:pt>
                <c:pt idx="13030">
                  <c:v>-1.10904</c:v>
                </c:pt>
                <c:pt idx="13031">
                  <c:v>-1.3642000000000001</c:v>
                </c:pt>
                <c:pt idx="13032">
                  <c:v>-1.8508</c:v>
                </c:pt>
                <c:pt idx="13033">
                  <c:v>-1.5365</c:v>
                </c:pt>
                <c:pt idx="13034">
                  <c:v>-0.77854400000000001</c:v>
                </c:pt>
                <c:pt idx="13035">
                  <c:v>-1.0817600000000001</c:v>
                </c:pt>
                <c:pt idx="13036">
                  <c:v>-0.29727999999999999</c:v>
                </c:pt>
                <c:pt idx="13037">
                  <c:v>-1.79071</c:v>
                </c:pt>
                <c:pt idx="13038">
                  <c:v>-1.0073300000000001</c:v>
                </c:pt>
                <c:pt idx="13039">
                  <c:v>-1.1389800000000001</c:v>
                </c:pt>
                <c:pt idx="13040">
                  <c:v>-1.5365</c:v>
                </c:pt>
                <c:pt idx="13041">
                  <c:v>-1.91398</c:v>
                </c:pt>
                <c:pt idx="13042">
                  <c:v>-0.62236199999999997</c:v>
                </c:pt>
                <c:pt idx="13043">
                  <c:v>-0.62236199999999997</c:v>
                </c:pt>
                <c:pt idx="13044">
                  <c:v>-1.0363</c:v>
                </c:pt>
                <c:pt idx="13045">
                  <c:v>-0.576735</c:v>
                </c:pt>
                <c:pt idx="13046">
                  <c:v>-0.821828</c:v>
                </c:pt>
                <c:pt idx="13047">
                  <c:v>-0.78569500000000003</c:v>
                </c:pt>
                <c:pt idx="13048">
                  <c:v>-1.6908399999999999</c:v>
                </c:pt>
                <c:pt idx="13049">
                  <c:v>-1.2565900000000001</c:v>
                </c:pt>
                <c:pt idx="13050">
                  <c:v>-0.70959499999999998</c:v>
                </c:pt>
                <c:pt idx="13051">
                  <c:v>-0.101052</c:v>
                </c:pt>
                <c:pt idx="13052">
                  <c:v>-1.35459</c:v>
                </c:pt>
                <c:pt idx="13053">
                  <c:v>-8.5533999999999999E-2</c:v>
                </c:pt>
                <c:pt idx="13054">
                  <c:v>-0.82461700000000004</c:v>
                </c:pt>
                <c:pt idx="13055">
                  <c:v>0.22608700000000001</c:v>
                </c:pt>
                <c:pt idx="13056">
                  <c:v>-4.5843000000000002E-2</c:v>
                </c:pt>
                <c:pt idx="13057">
                  <c:v>-4.5843000000000002E-2</c:v>
                </c:pt>
                <c:pt idx="13058">
                  <c:v>-1.3928799999999999</c:v>
                </c:pt>
                <c:pt idx="13059">
                  <c:v>-1.6908399999999999</c:v>
                </c:pt>
                <c:pt idx="13060">
                  <c:v>-0.459841</c:v>
                </c:pt>
                <c:pt idx="13061">
                  <c:v>-0.62186799999999998</c:v>
                </c:pt>
                <c:pt idx="13062">
                  <c:v>-0.23692299999999999</c:v>
                </c:pt>
                <c:pt idx="13063">
                  <c:v>7.9797999999999994E-2</c:v>
                </c:pt>
                <c:pt idx="13064">
                  <c:v>-8.5533999999999999E-2</c:v>
                </c:pt>
                <c:pt idx="13065">
                  <c:v>-1.1277600000000001</c:v>
                </c:pt>
                <c:pt idx="13066">
                  <c:v>-2.0839699999999999</c:v>
                </c:pt>
                <c:pt idx="13067">
                  <c:v>-1.4457</c:v>
                </c:pt>
                <c:pt idx="13068">
                  <c:v>-0.78569500000000003</c:v>
                </c:pt>
                <c:pt idx="13069">
                  <c:v>-0.27573799999999998</c:v>
                </c:pt>
                <c:pt idx="13070">
                  <c:v>-1.35459</c:v>
                </c:pt>
                <c:pt idx="13071">
                  <c:v>-1.1277600000000001</c:v>
                </c:pt>
                <c:pt idx="13072">
                  <c:v>-0.81837599999999999</c:v>
                </c:pt>
                <c:pt idx="13073">
                  <c:v>-9.6139000000000002E-2</c:v>
                </c:pt>
                <c:pt idx="13074">
                  <c:v>1.0847199999999999</c:v>
                </c:pt>
                <c:pt idx="13075">
                  <c:v>-0.46526600000000001</c:v>
                </c:pt>
                <c:pt idx="13076">
                  <c:v>0.69514500000000001</c:v>
                </c:pt>
                <c:pt idx="13077">
                  <c:v>0.69514500000000001</c:v>
                </c:pt>
                <c:pt idx="13078">
                  <c:v>-0.81846699999999994</c:v>
                </c:pt>
                <c:pt idx="13079">
                  <c:v>-0.16838500000000001</c:v>
                </c:pt>
                <c:pt idx="13080">
                  <c:v>0.32336999999999999</c:v>
                </c:pt>
                <c:pt idx="13081">
                  <c:v>-0.47572599999999998</c:v>
                </c:pt>
                <c:pt idx="13082">
                  <c:v>0.57565699999999997</c:v>
                </c:pt>
                <c:pt idx="13083">
                  <c:v>-0.73138499999999995</c:v>
                </c:pt>
                <c:pt idx="13084">
                  <c:v>-1.1574800000000001</c:v>
                </c:pt>
                <c:pt idx="13085">
                  <c:v>-0.16838500000000001</c:v>
                </c:pt>
                <c:pt idx="13086">
                  <c:v>-0.60453599999999996</c:v>
                </c:pt>
                <c:pt idx="13087">
                  <c:v>-0.54859000000000002</c:v>
                </c:pt>
                <c:pt idx="13088">
                  <c:v>0.32336999999999999</c:v>
                </c:pt>
                <c:pt idx="13089">
                  <c:v>-0.81846699999999994</c:v>
                </c:pt>
                <c:pt idx="13090">
                  <c:v>-0.55630000000000002</c:v>
                </c:pt>
                <c:pt idx="13091">
                  <c:v>0.14232</c:v>
                </c:pt>
                <c:pt idx="13092">
                  <c:v>-0.23557900000000001</c:v>
                </c:pt>
                <c:pt idx="13093">
                  <c:v>-0.97082900000000005</c:v>
                </c:pt>
                <c:pt idx="13094">
                  <c:v>-0.35611599999999999</c:v>
                </c:pt>
                <c:pt idx="13095">
                  <c:v>-0.14710100000000001</c:v>
                </c:pt>
                <c:pt idx="13096">
                  <c:v>-0.72334299999999996</c:v>
                </c:pt>
                <c:pt idx="13097">
                  <c:v>0.34821999999999997</c:v>
                </c:pt>
                <c:pt idx="13098">
                  <c:v>0.21584600000000001</c:v>
                </c:pt>
                <c:pt idx="13099">
                  <c:v>-0.20796300000000001</c:v>
                </c:pt>
                <c:pt idx="13100">
                  <c:v>-0.23705499999999999</c:v>
                </c:pt>
                <c:pt idx="13101">
                  <c:v>-0.94141399999999997</c:v>
                </c:pt>
                <c:pt idx="13102">
                  <c:v>-0.447741</c:v>
                </c:pt>
                <c:pt idx="13103">
                  <c:v>-0.32641399999999998</c:v>
                </c:pt>
                <c:pt idx="13104">
                  <c:v>0.79527199999999998</c:v>
                </c:pt>
                <c:pt idx="13105">
                  <c:v>-0.40515000000000001</c:v>
                </c:pt>
                <c:pt idx="13106">
                  <c:v>-0.31332199999999999</c:v>
                </c:pt>
                <c:pt idx="13107">
                  <c:v>-0.34366799999999997</c:v>
                </c:pt>
                <c:pt idx="13108">
                  <c:v>-0.15377399999999999</c:v>
                </c:pt>
                <c:pt idx="13109">
                  <c:v>1.2332099999999999</c:v>
                </c:pt>
                <c:pt idx="13110">
                  <c:v>1.13809</c:v>
                </c:pt>
                <c:pt idx="13111">
                  <c:v>0.48892400000000003</c:v>
                </c:pt>
                <c:pt idx="13112">
                  <c:v>1.17503</c:v>
                </c:pt>
                <c:pt idx="13113">
                  <c:v>-0.21046000000000001</c:v>
                </c:pt>
                <c:pt idx="13114">
                  <c:v>-1.1051200000000001</c:v>
                </c:pt>
                <c:pt idx="13115">
                  <c:v>-1.2837700000000001</c:v>
                </c:pt>
                <c:pt idx="13116">
                  <c:v>-0.44997300000000001</c:v>
                </c:pt>
                <c:pt idx="13117">
                  <c:v>-1.5328299999999999</c:v>
                </c:pt>
                <c:pt idx="13118">
                  <c:v>-1.0948899999999999</c:v>
                </c:pt>
                <c:pt idx="13119">
                  <c:v>-1.1051200000000001</c:v>
                </c:pt>
                <c:pt idx="13120">
                  <c:v>-1.5328299999999999</c:v>
                </c:pt>
                <c:pt idx="13121">
                  <c:v>-0.59706499999999996</c:v>
                </c:pt>
                <c:pt idx="13122">
                  <c:v>-0.89548399999999995</c:v>
                </c:pt>
                <c:pt idx="13123">
                  <c:v>-1.03548</c:v>
                </c:pt>
                <c:pt idx="13124">
                  <c:v>-0.66021399999999997</c:v>
                </c:pt>
                <c:pt idx="13125">
                  <c:v>-0.67337100000000005</c:v>
                </c:pt>
                <c:pt idx="13126">
                  <c:v>-0.96176499999999998</c:v>
                </c:pt>
                <c:pt idx="13127">
                  <c:v>-0.273065</c:v>
                </c:pt>
                <c:pt idx="13128">
                  <c:v>8.5108000000000003E-2</c:v>
                </c:pt>
                <c:pt idx="13129">
                  <c:v>0.55942899999999995</c:v>
                </c:pt>
                <c:pt idx="13130">
                  <c:v>-1.6955999999999999E-2</c:v>
                </c:pt>
                <c:pt idx="13131">
                  <c:v>-0.61515799999999998</c:v>
                </c:pt>
                <c:pt idx="13132">
                  <c:v>-0.61515799999999998</c:v>
                </c:pt>
                <c:pt idx="13133">
                  <c:v>0.2157</c:v>
                </c:pt>
                <c:pt idx="13134">
                  <c:v>-0.59880100000000003</c:v>
                </c:pt>
                <c:pt idx="13135">
                  <c:v>-0.40511999999999998</c:v>
                </c:pt>
                <c:pt idx="13136">
                  <c:v>-0.59565199999999996</c:v>
                </c:pt>
                <c:pt idx="13137">
                  <c:v>-1.22245</c:v>
                </c:pt>
                <c:pt idx="13138">
                  <c:v>0.218996</c:v>
                </c:pt>
                <c:pt idx="13139">
                  <c:v>-0.25901999999999997</c:v>
                </c:pt>
                <c:pt idx="13140">
                  <c:v>0.632687</c:v>
                </c:pt>
                <c:pt idx="13141">
                  <c:v>-1.1357699999999999</c:v>
                </c:pt>
                <c:pt idx="13142">
                  <c:v>-1.4567600000000001</c:v>
                </c:pt>
                <c:pt idx="13143">
                  <c:v>0.125808</c:v>
                </c:pt>
                <c:pt idx="13144">
                  <c:v>0.18351100000000001</c:v>
                </c:pt>
                <c:pt idx="13145">
                  <c:v>-1.24238</c:v>
                </c:pt>
                <c:pt idx="13146">
                  <c:v>-0.11905499999999999</c:v>
                </c:pt>
                <c:pt idx="13147">
                  <c:v>-0.63082700000000003</c:v>
                </c:pt>
                <c:pt idx="13148">
                  <c:v>-0.18728600000000001</c:v>
                </c:pt>
                <c:pt idx="13149">
                  <c:v>-0.199294</c:v>
                </c:pt>
                <c:pt idx="13150">
                  <c:v>-1.38924</c:v>
                </c:pt>
                <c:pt idx="13151">
                  <c:v>-0.65226700000000004</c:v>
                </c:pt>
                <c:pt idx="13152">
                  <c:v>-1.3197399999999999</c:v>
                </c:pt>
                <c:pt idx="13153">
                  <c:v>-0.26732099999999998</c:v>
                </c:pt>
                <c:pt idx="13154">
                  <c:v>-0.55998800000000004</c:v>
                </c:pt>
                <c:pt idx="13155">
                  <c:v>-0.46457100000000001</c:v>
                </c:pt>
                <c:pt idx="13156">
                  <c:v>-0.93052400000000002</c:v>
                </c:pt>
                <c:pt idx="13157">
                  <c:v>-0.27080799999999999</c:v>
                </c:pt>
                <c:pt idx="13158">
                  <c:v>-0.83241299999999996</c:v>
                </c:pt>
                <c:pt idx="13159">
                  <c:v>-0.834623</c:v>
                </c:pt>
                <c:pt idx="13160">
                  <c:v>-0.265963</c:v>
                </c:pt>
                <c:pt idx="13161">
                  <c:v>-7.9669000000000004E-2</c:v>
                </c:pt>
                <c:pt idx="13162">
                  <c:v>-1.40913</c:v>
                </c:pt>
                <c:pt idx="13163">
                  <c:v>-1.1079300000000001</c:v>
                </c:pt>
                <c:pt idx="13164">
                  <c:v>-1.7162200000000001</c:v>
                </c:pt>
                <c:pt idx="13165">
                  <c:v>-1.1079300000000001</c:v>
                </c:pt>
                <c:pt idx="13166">
                  <c:v>0.37634800000000002</c:v>
                </c:pt>
                <c:pt idx="13167">
                  <c:v>-1.2082900000000001</c:v>
                </c:pt>
                <c:pt idx="13168">
                  <c:v>-1.5743</c:v>
                </c:pt>
                <c:pt idx="13169">
                  <c:v>-0.126134</c:v>
                </c:pt>
                <c:pt idx="13170">
                  <c:v>-1.72773</c:v>
                </c:pt>
                <c:pt idx="13171">
                  <c:v>-0.96777100000000005</c:v>
                </c:pt>
                <c:pt idx="13172">
                  <c:v>-0.67950900000000003</c:v>
                </c:pt>
                <c:pt idx="13173">
                  <c:v>-0.61057600000000001</c:v>
                </c:pt>
                <c:pt idx="13174">
                  <c:v>-0.27188400000000001</c:v>
                </c:pt>
                <c:pt idx="13175">
                  <c:v>-1.01671</c:v>
                </c:pt>
                <c:pt idx="13176">
                  <c:v>-0.32587500000000003</c:v>
                </c:pt>
                <c:pt idx="13177">
                  <c:v>-0.445907</c:v>
                </c:pt>
                <c:pt idx="13178">
                  <c:v>-0.47471200000000002</c:v>
                </c:pt>
                <c:pt idx="13179">
                  <c:v>-1.03148</c:v>
                </c:pt>
                <c:pt idx="13180">
                  <c:v>-0.39658700000000002</c:v>
                </c:pt>
                <c:pt idx="13181">
                  <c:v>-1.1439999999999999</c:v>
                </c:pt>
                <c:pt idx="13182">
                  <c:v>-0.48939700000000003</c:v>
                </c:pt>
                <c:pt idx="13183">
                  <c:v>-0.557616</c:v>
                </c:pt>
                <c:pt idx="13184">
                  <c:v>-0.445907</c:v>
                </c:pt>
                <c:pt idx="13185">
                  <c:v>-0.87106899999999998</c:v>
                </c:pt>
                <c:pt idx="13186">
                  <c:v>-1.0387999999999999</c:v>
                </c:pt>
                <c:pt idx="13187">
                  <c:v>-0.87370499999999995</c:v>
                </c:pt>
                <c:pt idx="13188">
                  <c:v>-0.87106899999999998</c:v>
                </c:pt>
                <c:pt idx="13189">
                  <c:v>-1.07836</c:v>
                </c:pt>
                <c:pt idx="13190">
                  <c:v>-0.88947500000000002</c:v>
                </c:pt>
                <c:pt idx="13191">
                  <c:v>-0.96391700000000002</c:v>
                </c:pt>
                <c:pt idx="13192">
                  <c:v>-0.96391700000000002</c:v>
                </c:pt>
                <c:pt idx="13193">
                  <c:v>-0.60883600000000004</c:v>
                </c:pt>
                <c:pt idx="13194">
                  <c:v>-0.83408800000000005</c:v>
                </c:pt>
                <c:pt idx="13195">
                  <c:v>-1.01149</c:v>
                </c:pt>
                <c:pt idx="13196">
                  <c:v>-0.54479</c:v>
                </c:pt>
                <c:pt idx="13197">
                  <c:v>-0.54479</c:v>
                </c:pt>
                <c:pt idx="13198">
                  <c:v>-0.99592000000000003</c:v>
                </c:pt>
                <c:pt idx="13199">
                  <c:v>-0.67963499999999999</c:v>
                </c:pt>
                <c:pt idx="13200">
                  <c:v>-1.1405099999999999</c:v>
                </c:pt>
                <c:pt idx="13201">
                  <c:v>-0.30410300000000001</c:v>
                </c:pt>
                <c:pt idx="13202">
                  <c:v>-9.3207999999999999E-2</c:v>
                </c:pt>
                <c:pt idx="13203">
                  <c:v>-1.0438799999999999</c:v>
                </c:pt>
                <c:pt idx="13204">
                  <c:v>-0.78729000000000005</c:v>
                </c:pt>
                <c:pt idx="13205">
                  <c:v>-6.1900999999999998E-2</c:v>
                </c:pt>
                <c:pt idx="13206">
                  <c:v>-0.55694100000000002</c:v>
                </c:pt>
                <c:pt idx="13207">
                  <c:v>-0.69952499999999995</c:v>
                </c:pt>
                <c:pt idx="13208">
                  <c:v>0.151342</c:v>
                </c:pt>
                <c:pt idx="13209">
                  <c:v>-0.209839</c:v>
                </c:pt>
                <c:pt idx="13210">
                  <c:v>-0.67963499999999999</c:v>
                </c:pt>
                <c:pt idx="13211">
                  <c:v>-7.7094999999999997E-2</c:v>
                </c:pt>
                <c:pt idx="13212">
                  <c:v>-0.13156100000000001</c:v>
                </c:pt>
                <c:pt idx="13213">
                  <c:v>-0.61043400000000003</c:v>
                </c:pt>
                <c:pt idx="13214">
                  <c:v>-6.1900999999999998E-2</c:v>
                </c:pt>
                <c:pt idx="13215">
                  <c:v>-0.69952499999999995</c:v>
                </c:pt>
                <c:pt idx="13216">
                  <c:v>0.151342</c:v>
                </c:pt>
                <c:pt idx="13217">
                  <c:v>-0.46489000000000003</c:v>
                </c:pt>
                <c:pt idx="13218">
                  <c:v>-0.21997700000000001</c:v>
                </c:pt>
                <c:pt idx="13219">
                  <c:v>-0.84608499999999998</c:v>
                </c:pt>
                <c:pt idx="13220">
                  <c:v>0.28661900000000001</c:v>
                </c:pt>
                <c:pt idx="13221">
                  <c:v>-0.95441699999999996</c:v>
                </c:pt>
                <c:pt idx="13222">
                  <c:v>-0.81475699999999995</c:v>
                </c:pt>
                <c:pt idx="13223">
                  <c:v>-0.69523699999999999</c:v>
                </c:pt>
                <c:pt idx="13224">
                  <c:v>-1.08606</c:v>
                </c:pt>
                <c:pt idx="13225">
                  <c:v>-0.95441699999999996</c:v>
                </c:pt>
                <c:pt idx="13226">
                  <c:v>-1.2721800000000001</c:v>
                </c:pt>
                <c:pt idx="13227">
                  <c:v>-0.69523699999999999</c:v>
                </c:pt>
                <c:pt idx="13228">
                  <c:v>-0.806782</c:v>
                </c:pt>
                <c:pt idx="13229">
                  <c:v>-0.79568000000000005</c:v>
                </c:pt>
                <c:pt idx="13230">
                  <c:v>-0.12829399999999999</c:v>
                </c:pt>
                <c:pt idx="13231">
                  <c:v>-1.1395200000000001</c:v>
                </c:pt>
                <c:pt idx="13232">
                  <c:v>-0.100063</c:v>
                </c:pt>
                <c:pt idx="13233">
                  <c:v>0.62672499999999998</c:v>
                </c:pt>
                <c:pt idx="13234">
                  <c:v>-0.100063</c:v>
                </c:pt>
                <c:pt idx="13235">
                  <c:v>-0.100063</c:v>
                </c:pt>
                <c:pt idx="13236">
                  <c:v>0.24295700000000001</c:v>
                </c:pt>
                <c:pt idx="13237">
                  <c:v>-1.1395200000000001</c:v>
                </c:pt>
                <c:pt idx="13238">
                  <c:v>-0.30536400000000002</c:v>
                </c:pt>
                <c:pt idx="13239">
                  <c:v>4.0750000000000001E-2</c:v>
                </c:pt>
                <c:pt idx="13240">
                  <c:v>-2.4851999999999999E-2</c:v>
                </c:pt>
                <c:pt idx="13241">
                  <c:v>-0.27601799999999999</c:v>
                </c:pt>
                <c:pt idx="13242">
                  <c:v>-0.30536400000000002</c:v>
                </c:pt>
                <c:pt idx="13243">
                  <c:v>4.0750000000000001E-2</c:v>
                </c:pt>
                <c:pt idx="13244">
                  <c:v>-0.65523900000000002</c:v>
                </c:pt>
                <c:pt idx="13245">
                  <c:v>-1.7510399999999999</c:v>
                </c:pt>
                <c:pt idx="13246">
                  <c:v>-0.58089999999999997</c:v>
                </c:pt>
                <c:pt idx="13247">
                  <c:v>-0.58089999999999997</c:v>
                </c:pt>
                <c:pt idx="13248">
                  <c:v>0.14988299999999999</c:v>
                </c:pt>
                <c:pt idx="13249">
                  <c:v>-1.80559</c:v>
                </c:pt>
                <c:pt idx="13250">
                  <c:v>0.14988299999999999</c:v>
                </c:pt>
                <c:pt idx="13251">
                  <c:v>-0.96548900000000004</c:v>
                </c:pt>
                <c:pt idx="13252">
                  <c:v>0.16434699999999999</c:v>
                </c:pt>
                <c:pt idx="13253">
                  <c:v>-0.35701500000000003</c:v>
                </c:pt>
                <c:pt idx="13254">
                  <c:v>-0.91317999999999999</c:v>
                </c:pt>
                <c:pt idx="13255">
                  <c:v>-0.67244700000000002</c:v>
                </c:pt>
                <c:pt idx="13256">
                  <c:v>-0.65207899999999996</c:v>
                </c:pt>
                <c:pt idx="13257">
                  <c:v>-0.95241100000000001</c:v>
                </c:pt>
                <c:pt idx="13258">
                  <c:v>-0.35701500000000003</c:v>
                </c:pt>
                <c:pt idx="13259">
                  <c:v>-0.72480100000000003</c:v>
                </c:pt>
                <c:pt idx="13260">
                  <c:v>-0.67244700000000002</c:v>
                </c:pt>
                <c:pt idx="13261">
                  <c:v>-0.95241100000000001</c:v>
                </c:pt>
                <c:pt idx="13262">
                  <c:v>-0.65207899999999996</c:v>
                </c:pt>
                <c:pt idx="13263">
                  <c:v>-0.976186</c:v>
                </c:pt>
                <c:pt idx="13264">
                  <c:v>-0.82401400000000002</c:v>
                </c:pt>
                <c:pt idx="13265">
                  <c:v>-1.0282899999999999</c:v>
                </c:pt>
                <c:pt idx="13266">
                  <c:v>-1.62378</c:v>
                </c:pt>
                <c:pt idx="13267">
                  <c:v>-0.35701500000000003</c:v>
                </c:pt>
                <c:pt idx="13268">
                  <c:v>-0.35410799999999998</c:v>
                </c:pt>
                <c:pt idx="13269">
                  <c:v>-0.45249699999999998</c:v>
                </c:pt>
                <c:pt idx="13270">
                  <c:v>-0.26633200000000001</c:v>
                </c:pt>
                <c:pt idx="13271">
                  <c:v>-1.4600299999999999</c:v>
                </c:pt>
                <c:pt idx="13272">
                  <c:v>-0.26633200000000001</c:v>
                </c:pt>
                <c:pt idx="13273">
                  <c:v>-0.76183999999999996</c:v>
                </c:pt>
                <c:pt idx="13274">
                  <c:v>-0.83875100000000002</c:v>
                </c:pt>
                <c:pt idx="13275">
                  <c:v>-0.26633200000000001</c:v>
                </c:pt>
                <c:pt idx="13276">
                  <c:v>1.1325E-2</c:v>
                </c:pt>
                <c:pt idx="13277">
                  <c:v>-3.3336999999999999E-2</c:v>
                </c:pt>
                <c:pt idx="13278">
                  <c:v>-1.6614100000000001</c:v>
                </c:pt>
                <c:pt idx="13279">
                  <c:v>-2.3369000000000001E-2</c:v>
                </c:pt>
                <c:pt idx="13280">
                  <c:v>-0.83875100000000002</c:v>
                </c:pt>
                <c:pt idx="13281">
                  <c:v>-0.836696</c:v>
                </c:pt>
                <c:pt idx="13282">
                  <c:v>-1.2181599999999999</c:v>
                </c:pt>
                <c:pt idx="13283">
                  <c:v>-0.35410799999999998</c:v>
                </c:pt>
                <c:pt idx="13284">
                  <c:v>-0.89672099999999999</c:v>
                </c:pt>
                <c:pt idx="13285">
                  <c:v>-0.632884</c:v>
                </c:pt>
                <c:pt idx="13286">
                  <c:v>-1.1176999999999999</c:v>
                </c:pt>
                <c:pt idx="13287">
                  <c:v>-0.30645699999999998</c:v>
                </c:pt>
                <c:pt idx="13288">
                  <c:v>-0.95489900000000005</c:v>
                </c:pt>
                <c:pt idx="13289">
                  <c:v>-0.75678000000000001</c:v>
                </c:pt>
                <c:pt idx="13290">
                  <c:v>-0.61443199999999998</c:v>
                </c:pt>
                <c:pt idx="13291">
                  <c:v>-0.5101</c:v>
                </c:pt>
                <c:pt idx="13292">
                  <c:v>-3.3336999999999999E-2</c:v>
                </c:pt>
                <c:pt idx="13293">
                  <c:v>-0.91931099999999999</c:v>
                </c:pt>
                <c:pt idx="13294">
                  <c:v>-0.83434299999999995</c:v>
                </c:pt>
                <c:pt idx="13295">
                  <c:v>-0.93025800000000003</c:v>
                </c:pt>
                <c:pt idx="13296">
                  <c:v>-0.68614900000000001</c:v>
                </c:pt>
                <c:pt idx="13297">
                  <c:v>-0.25172499999999998</c:v>
                </c:pt>
                <c:pt idx="13298">
                  <c:v>-0.83434299999999995</c:v>
                </c:pt>
                <c:pt idx="13299">
                  <c:v>-0.173207</c:v>
                </c:pt>
                <c:pt idx="13300">
                  <c:v>-0.49804500000000002</c:v>
                </c:pt>
                <c:pt idx="13301">
                  <c:v>-0.74405100000000002</c:v>
                </c:pt>
                <c:pt idx="13302">
                  <c:v>-8.4643999999999997E-2</c:v>
                </c:pt>
                <c:pt idx="13303">
                  <c:v>-1.23855</c:v>
                </c:pt>
                <c:pt idx="13304">
                  <c:v>-0.51251100000000005</c:v>
                </c:pt>
                <c:pt idx="13305">
                  <c:v>-1.1461300000000001</c:v>
                </c:pt>
                <c:pt idx="13306">
                  <c:v>-0.71003400000000005</c:v>
                </c:pt>
                <c:pt idx="13307">
                  <c:v>-0.550454</c:v>
                </c:pt>
                <c:pt idx="13308">
                  <c:v>-0.197244</c:v>
                </c:pt>
                <c:pt idx="13309">
                  <c:v>-1.3079400000000001</c:v>
                </c:pt>
                <c:pt idx="13310">
                  <c:v>-0.33003100000000002</c:v>
                </c:pt>
                <c:pt idx="13311">
                  <c:v>-0.60920799999999997</c:v>
                </c:pt>
                <c:pt idx="13312">
                  <c:v>-0.56117099999999998</c:v>
                </c:pt>
                <c:pt idx="13313">
                  <c:v>-0.16083600000000001</c:v>
                </c:pt>
                <c:pt idx="13314">
                  <c:v>-1.3079400000000001</c:v>
                </c:pt>
                <c:pt idx="13315">
                  <c:v>-0.74276200000000003</c:v>
                </c:pt>
                <c:pt idx="13316">
                  <c:v>-0.5101</c:v>
                </c:pt>
                <c:pt idx="13317">
                  <c:v>-0.60920799999999997</c:v>
                </c:pt>
                <c:pt idx="13318">
                  <c:v>-0.74276200000000003</c:v>
                </c:pt>
                <c:pt idx="13319">
                  <c:v>-0.72593799999999997</c:v>
                </c:pt>
                <c:pt idx="13320">
                  <c:v>-0.86981799999999998</c:v>
                </c:pt>
                <c:pt idx="13321">
                  <c:v>-0.54577799999999999</c:v>
                </c:pt>
                <c:pt idx="13322">
                  <c:v>-0.90396399999999999</c:v>
                </c:pt>
                <c:pt idx="13323">
                  <c:v>-2.0153000000000001E-2</c:v>
                </c:pt>
                <c:pt idx="13324">
                  <c:v>-0.94398400000000005</c:v>
                </c:pt>
                <c:pt idx="13325">
                  <c:v>-0.55944000000000005</c:v>
                </c:pt>
                <c:pt idx="13326">
                  <c:v>-0.66285000000000005</c:v>
                </c:pt>
                <c:pt idx="13327">
                  <c:v>-1.9944999999999999</c:v>
                </c:pt>
                <c:pt idx="13328">
                  <c:v>-0.12377000000000001</c:v>
                </c:pt>
                <c:pt idx="13329">
                  <c:v>-1.2870699999999999</c:v>
                </c:pt>
                <c:pt idx="13330">
                  <c:v>-5.2199999999999998E-3</c:v>
                </c:pt>
                <c:pt idx="13331">
                  <c:v>0.26442599999999999</c:v>
                </c:pt>
                <c:pt idx="13332">
                  <c:v>-0.29818699999999998</c:v>
                </c:pt>
                <c:pt idx="13333">
                  <c:v>-1.5096700000000001</c:v>
                </c:pt>
                <c:pt idx="13334">
                  <c:v>-0.76445099999999999</c:v>
                </c:pt>
                <c:pt idx="13335">
                  <c:v>-1.0652200000000001</c:v>
                </c:pt>
                <c:pt idx="13336">
                  <c:v>-0.713592</c:v>
                </c:pt>
                <c:pt idx="13337">
                  <c:v>-0.94398400000000005</c:v>
                </c:pt>
                <c:pt idx="13338">
                  <c:v>-0.40264499999999998</c:v>
                </c:pt>
                <c:pt idx="13339">
                  <c:v>-0.42321700000000001</c:v>
                </c:pt>
                <c:pt idx="13340">
                  <c:v>9.7321000000000005E-2</c:v>
                </c:pt>
                <c:pt idx="13341">
                  <c:v>-0.42321700000000001</c:v>
                </c:pt>
                <c:pt idx="13342">
                  <c:v>0.245225</c:v>
                </c:pt>
                <c:pt idx="13343">
                  <c:v>0.245225</c:v>
                </c:pt>
                <c:pt idx="13344">
                  <c:v>-0.390268</c:v>
                </c:pt>
                <c:pt idx="13345">
                  <c:v>-0.55769899999999994</c:v>
                </c:pt>
                <c:pt idx="13346">
                  <c:v>-0.55769899999999994</c:v>
                </c:pt>
                <c:pt idx="13347">
                  <c:v>-0.55769899999999994</c:v>
                </c:pt>
                <c:pt idx="13348">
                  <c:v>-0.71890500000000002</c:v>
                </c:pt>
                <c:pt idx="13349">
                  <c:v>-0.52474100000000001</c:v>
                </c:pt>
                <c:pt idx="13350">
                  <c:v>-1.09033</c:v>
                </c:pt>
                <c:pt idx="13351">
                  <c:v>-0.85138800000000003</c:v>
                </c:pt>
                <c:pt idx="13352">
                  <c:v>-0.95154499999999997</c:v>
                </c:pt>
                <c:pt idx="13353">
                  <c:v>-1.1447700000000001</c:v>
                </c:pt>
                <c:pt idx="13354">
                  <c:v>-1.38862</c:v>
                </c:pt>
                <c:pt idx="13355">
                  <c:v>-0.49186299999999999</c:v>
                </c:pt>
                <c:pt idx="13356">
                  <c:v>-1.1905399999999999</c:v>
                </c:pt>
                <c:pt idx="13357">
                  <c:v>-0.28593800000000003</c:v>
                </c:pt>
                <c:pt idx="13358">
                  <c:v>-0.267563</c:v>
                </c:pt>
                <c:pt idx="13359">
                  <c:v>-0.36307200000000001</c:v>
                </c:pt>
                <c:pt idx="13360">
                  <c:v>1.4121E-2</c:v>
                </c:pt>
                <c:pt idx="13361">
                  <c:v>-0.699241</c:v>
                </c:pt>
                <c:pt idx="13362">
                  <c:v>-0.95954300000000003</c:v>
                </c:pt>
                <c:pt idx="13363">
                  <c:v>-1.33073</c:v>
                </c:pt>
                <c:pt idx="13364">
                  <c:v>-1.3180700000000001</c:v>
                </c:pt>
                <c:pt idx="13365">
                  <c:v>-0.26161800000000002</c:v>
                </c:pt>
                <c:pt idx="13366">
                  <c:v>-0.160052</c:v>
                </c:pt>
                <c:pt idx="13367">
                  <c:v>-0.40489599999999998</c:v>
                </c:pt>
                <c:pt idx="13368">
                  <c:v>-7.8634999999999997E-2</c:v>
                </c:pt>
                <c:pt idx="13369">
                  <c:v>-0.39648</c:v>
                </c:pt>
                <c:pt idx="13370">
                  <c:v>-1.06633</c:v>
                </c:pt>
                <c:pt idx="13371">
                  <c:v>-0.60280699999999998</c:v>
                </c:pt>
                <c:pt idx="13372">
                  <c:v>-8.8761999999999994E-2</c:v>
                </c:pt>
                <c:pt idx="13373">
                  <c:v>-0.43146899999999999</c:v>
                </c:pt>
                <c:pt idx="13374">
                  <c:v>-2.1848700000000001</c:v>
                </c:pt>
                <c:pt idx="13375">
                  <c:v>-1.1151599999999999</c:v>
                </c:pt>
                <c:pt idx="13376">
                  <c:v>-2.1848700000000001</c:v>
                </c:pt>
                <c:pt idx="13377">
                  <c:v>-1.06633</c:v>
                </c:pt>
                <c:pt idx="13378">
                  <c:v>8.6941000000000004E-2</c:v>
                </c:pt>
                <c:pt idx="13379">
                  <c:v>-0.17163900000000001</c:v>
                </c:pt>
                <c:pt idx="13380">
                  <c:v>0.331266</c:v>
                </c:pt>
                <c:pt idx="13381">
                  <c:v>-0.22814100000000001</c:v>
                </c:pt>
                <c:pt idx="13382">
                  <c:v>-5.5150999999999999E-2</c:v>
                </c:pt>
                <c:pt idx="13383">
                  <c:v>-0.170152</c:v>
                </c:pt>
                <c:pt idx="13384">
                  <c:v>-3.6462000000000001E-2</c:v>
                </c:pt>
                <c:pt idx="13385">
                  <c:v>-0.50488599999999995</c:v>
                </c:pt>
                <c:pt idx="13386">
                  <c:v>-4.6376000000000001E-2</c:v>
                </c:pt>
                <c:pt idx="13387">
                  <c:v>-0.97976700000000005</c:v>
                </c:pt>
                <c:pt idx="13388">
                  <c:v>-0.78837599999999997</c:v>
                </c:pt>
                <c:pt idx="13389">
                  <c:v>3.7372000000000002E-2</c:v>
                </c:pt>
                <c:pt idx="13390">
                  <c:v>-0.41081099999999998</c:v>
                </c:pt>
                <c:pt idx="13391">
                  <c:v>-0.30379600000000001</c:v>
                </c:pt>
                <c:pt idx="13392">
                  <c:v>-0.35719400000000001</c:v>
                </c:pt>
                <c:pt idx="13393">
                  <c:v>-0.88403699999999996</c:v>
                </c:pt>
                <c:pt idx="13394">
                  <c:v>-0.840588</c:v>
                </c:pt>
                <c:pt idx="13395">
                  <c:v>-0.25696200000000002</c:v>
                </c:pt>
                <c:pt idx="13396">
                  <c:v>-0.84989899999999996</c:v>
                </c:pt>
                <c:pt idx="13397">
                  <c:v>-0.25696200000000002</c:v>
                </c:pt>
                <c:pt idx="13398">
                  <c:v>-0.23349200000000001</c:v>
                </c:pt>
                <c:pt idx="13399">
                  <c:v>-0.91863799999999995</c:v>
                </c:pt>
                <c:pt idx="13400">
                  <c:v>-0.72396799999999994</c:v>
                </c:pt>
                <c:pt idx="13401">
                  <c:v>-0.37267699999999998</c:v>
                </c:pt>
                <c:pt idx="13402">
                  <c:v>-3.4749000000000002E-2</c:v>
                </c:pt>
                <c:pt idx="13403">
                  <c:v>-6.4291000000000001E-2</c:v>
                </c:pt>
                <c:pt idx="13404">
                  <c:v>-0.28145199999999998</c:v>
                </c:pt>
                <c:pt idx="13405">
                  <c:v>-0.71157099999999995</c:v>
                </c:pt>
                <c:pt idx="13406">
                  <c:v>-1.08727</c:v>
                </c:pt>
                <c:pt idx="13407">
                  <c:v>-0.64155099999999998</c:v>
                </c:pt>
                <c:pt idx="13408">
                  <c:v>-3.4749000000000002E-2</c:v>
                </c:pt>
                <c:pt idx="13409">
                  <c:v>-0.39156000000000002</c:v>
                </c:pt>
                <c:pt idx="13410">
                  <c:v>-0.497174</c:v>
                </c:pt>
                <c:pt idx="13411">
                  <c:v>-0.97265400000000002</c:v>
                </c:pt>
                <c:pt idx="13412">
                  <c:v>-1.0073799999999999</c:v>
                </c:pt>
                <c:pt idx="13413">
                  <c:v>-0.37267699999999998</c:v>
                </c:pt>
                <c:pt idx="13414">
                  <c:v>-0.35719400000000001</c:v>
                </c:pt>
                <c:pt idx="13415">
                  <c:v>-0.48217599999999999</c:v>
                </c:pt>
                <c:pt idx="13416">
                  <c:v>-6.4291000000000001E-2</c:v>
                </c:pt>
                <c:pt idx="13417">
                  <c:v>-0.99981900000000001</c:v>
                </c:pt>
                <c:pt idx="13418">
                  <c:v>-0.44784299999999999</c:v>
                </c:pt>
                <c:pt idx="13419">
                  <c:v>-0.74153599999999997</c:v>
                </c:pt>
                <c:pt idx="13420">
                  <c:v>-0.81387600000000004</c:v>
                </c:pt>
                <c:pt idx="13421">
                  <c:v>-1.2605299999999999</c:v>
                </c:pt>
                <c:pt idx="13422">
                  <c:v>-1.1109899999999999</c:v>
                </c:pt>
                <c:pt idx="13423">
                  <c:v>-1.84477</c:v>
                </c:pt>
                <c:pt idx="13424">
                  <c:v>-1.15984</c:v>
                </c:pt>
                <c:pt idx="13425">
                  <c:v>-1.61975</c:v>
                </c:pt>
                <c:pt idx="13426">
                  <c:v>-0.68454499999999996</c:v>
                </c:pt>
                <c:pt idx="13427">
                  <c:v>-1.23898</c:v>
                </c:pt>
                <c:pt idx="13428">
                  <c:v>-0.40494599999999997</c:v>
                </c:pt>
                <c:pt idx="13429">
                  <c:v>-1.3365100000000001</c:v>
                </c:pt>
                <c:pt idx="13430">
                  <c:v>-0.95307699999999995</c:v>
                </c:pt>
                <c:pt idx="13431">
                  <c:v>-1.15984</c:v>
                </c:pt>
                <c:pt idx="13432">
                  <c:v>-8.0029999999999997E-3</c:v>
                </c:pt>
                <c:pt idx="13433">
                  <c:v>-1.3791599999999999</c:v>
                </c:pt>
                <c:pt idx="13434">
                  <c:v>-1.2941199999999999</c:v>
                </c:pt>
                <c:pt idx="13435">
                  <c:v>-0.143846</c:v>
                </c:pt>
                <c:pt idx="13436">
                  <c:v>-1.2944899999999999</c:v>
                </c:pt>
                <c:pt idx="13437">
                  <c:v>-0.52362399999999998</c:v>
                </c:pt>
                <c:pt idx="13438">
                  <c:v>-0.82930000000000004</c:v>
                </c:pt>
                <c:pt idx="13439">
                  <c:v>-2.0943399999999999</c:v>
                </c:pt>
                <c:pt idx="13440">
                  <c:v>-1.4740800000000001</c:v>
                </c:pt>
                <c:pt idx="13441">
                  <c:v>-1.6548400000000001</c:v>
                </c:pt>
                <c:pt idx="13442">
                  <c:v>-0.67191299999999998</c:v>
                </c:pt>
                <c:pt idx="13443">
                  <c:v>-0.77840900000000002</c:v>
                </c:pt>
                <c:pt idx="13444">
                  <c:v>-1.13226</c:v>
                </c:pt>
                <c:pt idx="13445">
                  <c:v>-2.34456</c:v>
                </c:pt>
                <c:pt idx="13446">
                  <c:v>-1.79643</c:v>
                </c:pt>
                <c:pt idx="13447">
                  <c:v>-0.88631300000000002</c:v>
                </c:pt>
                <c:pt idx="13448">
                  <c:v>-1.1697900000000001</c:v>
                </c:pt>
                <c:pt idx="13449">
                  <c:v>-0.46170899999999998</c:v>
                </c:pt>
                <c:pt idx="13450">
                  <c:v>-2.4845199999999998</c:v>
                </c:pt>
                <c:pt idx="13451">
                  <c:v>-1.64198</c:v>
                </c:pt>
                <c:pt idx="13452">
                  <c:v>-1.79643</c:v>
                </c:pt>
                <c:pt idx="13453">
                  <c:v>-2.0943399999999999</c:v>
                </c:pt>
                <c:pt idx="13454">
                  <c:v>-2.0943399999999999</c:v>
                </c:pt>
                <c:pt idx="13455">
                  <c:v>-2.1848700000000001</c:v>
                </c:pt>
                <c:pt idx="13456">
                  <c:v>-1.7302200000000001</c:v>
                </c:pt>
                <c:pt idx="13457">
                  <c:v>-1.16299</c:v>
                </c:pt>
                <c:pt idx="13458">
                  <c:v>-0.75776399999999999</c:v>
                </c:pt>
                <c:pt idx="13459">
                  <c:v>-0.58888700000000005</c:v>
                </c:pt>
                <c:pt idx="13460">
                  <c:v>1.5644999999999999E-2</c:v>
                </c:pt>
                <c:pt idx="13461">
                  <c:v>-0.85506099999999996</c:v>
                </c:pt>
                <c:pt idx="13462">
                  <c:v>-0.75776399999999999</c:v>
                </c:pt>
                <c:pt idx="13463">
                  <c:v>-1.1062000000000001</c:v>
                </c:pt>
                <c:pt idx="13464">
                  <c:v>0.54465699999999995</c:v>
                </c:pt>
                <c:pt idx="13465">
                  <c:v>-1.2279</c:v>
                </c:pt>
                <c:pt idx="13466">
                  <c:v>0.56572500000000003</c:v>
                </c:pt>
                <c:pt idx="13467">
                  <c:v>-1.2111799999999999</c:v>
                </c:pt>
                <c:pt idx="13468">
                  <c:v>-1.1225499999999999</c:v>
                </c:pt>
                <c:pt idx="13469">
                  <c:v>-1.1853199999999999</c:v>
                </c:pt>
                <c:pt idx="13470">
                  <c:v>-0.63167399999999996</c:v>
                </c:pt>
                <c:pt idx="13471">
                  <c:v>-0.79729099999999997</c:v>
                </c:pt>
                <c:pt idx="13472">
                  <c:v>-0.87012299999999998</c:v>
                </c:pt>
                <c:pt idx="13473">
                  <c:v>-0.79729099999999997</c:v>
                </c:pt>
                <c:pt idx="13474">
                  <c:v>-0.278424</c:v>
                </c:pt>
                <c:pt idx="13475">
                  <c:v>-1.1359600000000001</c:v>
                </c:pt>
                <c:pt idx="13476">
                  <c:v>0.25335200000000002</c:v>
                </c:pt>
                <c:pt idx="13477">
                  <c:v>-0.29832599999999998</c:v>
                </c:pt>
                <c:pt idx="13478">
                  <c:v>-0.226603</c:v>
                </c:pt>
                <c:pt idx="13479">
                  <c:v>-0.11311400000000001</c:v>
                </c:pt>
                <c:pt idx="13480">
                  <c:v>-0.226603</c:v>
                </c:pt>
                <c:pt idx="13481">
                  <c:v>-0.29832599999999998</c:v>
                </c:pt>
                <c:pt idx="13482">
                  <c:v>-0.14981900000000001</c:v>
                </c:pt>
                <c:pt idx="13483">
                  <c:v>-0.25008799999999998</c:v>
                </c:pt>
                <c:pt idx="13484">
                  <c:v>-0.351051</c:v>
                </c:pt>
                <c:pt idx="13485">
                  <c:v>-0.372089</c:v>
                </c:pt>
                <c:pt idx="13486">
                  <c:v>-0.51880499999999996</c:v>
                </c:pt>
                <c:pt idx="13487">
                  <c:v>-0.64059500000000003</c:v>
                </c:pt>
                <c:pt idx="13488">
                  <c:v>-0.34103499999999998</c:v>
                </c:pt>
                <c:pt idx="13489">
                  <c:v>-0.67659999999999998</c:v>
                </c:pt>
                <c:pt idx="13490">
                  <c:v>2.9804000000000001E-2</c:v>
                </c:pt>
                <c:pt idx="13491">
                  <c:v>-0.26430999999999999</c:v>
                </c:pt>
                <c:pt idx="13492">
                  <c:v>-0.193937</c:v>
                </c:pt>
                <c:pt idx="13493">
                  <c:v>-0.193937</c:v>
                </c:pt>
                <c:pt idx="13494">
                  <c:v>0.695913</c:v>
                </c:pt>
                <c:pt idx="13495">
                  <c:v>0.430946</c:v>
                </c:pt>
                <c:pt idx="13496">
                  <c:v>-1.07287</c:v>
                </c:pt>
                <c:pt idx="13497">
                  <c:v>-0.78793400000000002</c:v>
                </c:pt>
                <c:pt idx="13498">
                  <c:v>-0.94756499999999999</c:v>
                </c:pt>
                <c:pt idx="13499">
                  <c:v>0.26885599999999998</c:v>
                </c:pt>
                <c:pt idx="13500">
                  <c:v>-0.65085400000000004</c:v>
                </c:pt>
                <c:pt idx="13501">
                  <c:v>0.86788799999999999</c:v>
                </c:pt>
                <c:pt idx="13502">
                  <c:v>-2.4108999999999998E-2</c:v>
                </c:pt>
                <c:pt idx="13503">
                  <c:v>0.111998</c:v>
                </c:pt>
                <c:pt idx="13504">
                  <c:v>-0.40366400000000002</c:v>
                </c:pt>
                <c:pt idx="13505">
                  <c:v>-0.25637799999999999</c:v>
                </c:pt>
                <c:pt idx="13506">
                  <c:v>0.88787099999999997</c:v>
                </c:pt>
                <c:pt idx="13507">
                  <c:v>0.28148000000000001</c:v>
                </c:pt>
                <c:pt idx="13508">
                  <c:v>1.1642399999999999</c:v>
                </c:pt>
                <c:pt idx="13509">
                  <c:v>-1.7727200000000001</c:v>
                </c:pt>
                <c:pt idx="13510">
                  <c:v>-0.94918199999999997</c:v>
                </c:pt>
                <c:pt idx="13511">
                  <c:v>-0.94918199999999997</c:v>
                </c:pt>
                <c:pt idx="13512">
                  <c:v>-0.80674999999999997</c:v>
                </c:pt>
                <c:pt idx="13513">
                  <c:v>-1.07996</c:v>
                </c:pt>
                <c:pt idx="13514">
                  <c:v>-1.5605899999999999</c:v>
                </c:pt>
                <c:pt idx="13515">
                  <c:v>-0.899621</c:v>
                </c:pt>
                <c:pt idx="13516">
                  <c:v>-0.589368</c:v>
                </c:pt>
                <c:pt idx="13517">
                  <c:v>-0.78587600000000002</c:v>
                </c:pt>
                <c:pt idx="13518">
                  <c:v>-0.44853399999999999</c:v>
                </c:pt>
                <c:pt idx="13519">
                  <c:v>-0.61042099999999999</c:v>
                </c:pt>
                <c:pt idx="13520">
                  <c:v>-0.76757600000000004</c:v>
                </c:pt>
                <c:pt idx="13521">
                  <c:v>-0.589368</c:v>
                </c:pt>
                <c:pt idx="13522">
                  <c:v>-1.16431</c:v>
                </c:pt>
                <c:pt idx="13523">
                  <c:v>-0.36238100000000001</c:v>
                </c:pt>
                <c:pt idx="13524">
                  <c:v>-0.74234800000000001</c:v>
                </c:pt>
                <c:pt idx="13525">
                  <c:v>-0.90874299999999997</c:v>
                </c:pt>
                <c:pt idx="13526">
                  <c:v>-1.16431</c:v>
                </c:pt>
                <c:pt idx="13527">
                  <c:v>-0.88251900000000005</c:v>
                </c:pt>
                <c:pt idx="13528">
                  <c:v>-0.44853399999999999</c:v>
                </c:pt>
                <c:pt idx="13529">
                  <c:v>0.115602</c:v>
                </c:pt>
                <c:pt idx="13530">
                  <c:v>-1.2458199999999999</c:v>
                </c:pt>
                <c:pt idx="13531">
                  <c:v>-0.65326899999999999</c:v>
                </c:pt>
                <c:pt idx="13532">
                  <c:v>-0.63997000000000004</c:v>
                </c:pt>
                <c:pt idx="13533">
                  <c:v>-0.20849999999999999</c:v>
                </c:pt>
                <c:pt idx="13534">
                  <c:v>-1.1562300000000001</c:v>
                </c:pt>
                <c:pt idx="13535">
                  <c:v>-1.7049700000000001</c:v>
                </c:pt>
                <c:pt idx="13536">
                  <c:v>-0.36447200000000002</c:v>
                </c:pt>
                <c:pt idx="13537">
                  <c:v>-1.1218399999999999</c:v>
                </c:pt>
                <c:pt idx="13538">
                  <c:v>-1.06969</c:v>
                </c:pt>
                <c:pt idx="13539">
                  <c:v>-0.21765499999999999</c:v>
                </c:pt>
                <c:pt idx="13540">
                  <c:v>-0.44611400000000001</c:v>
                </c:pt>
                <c:pt idx="13541">
                  <c:v>-2.0678800000000002</c:v>
                </c:pt>
                <c:pt idx="13542">
                  <c:v>-0.44650200000000001</c:v>
                </c:pt>
                <c:pt idx="13543">
                  <c:v>-0.81635599999999997</c:v>
                </c:pt>
                <c:pt idx="13544">
                  <c:v>-2.01078</c:v>
                </c:pt>
                <c:pt idx="13545">
                  <c:v>-1.34209</c:v>
                </c:pt>
                <c:pt idx="13546">
                  <c:v>-1.2547900000000001</c:v>
                </c:pt>
                <c:pt idx="13547">
                  <c:v>-1.3026599999999999</c:v>
                </c:pt>
                <c:pt idx="13548">
                  <c:v>-0.593364</c:v>
                </c:pt>
                <c:pt idx="13549">
                  <c:v>-1.48519</c:v>
                </c:pt>
                <c:pt idx="13550">
                  <c:v>-0.690307</c:v>
                </c:pt>
                <c:pt idx="13551">
                  <c:v>-0.55827300000000002</c:v>
                </c:pt>
                <c:pt idx="13552">
                  <c:v>-1.20645</c:v>
                </c:pt>
                <c:pt idx="13553">
                  <c:v>-1.11435</c:v>
                </c:pt>
                <c:pt idx="13554">
                  <c:v>-0.40366400000000002</c:v>
                </c:pt>
                <c:pt idx="13555">
                  <c:v>-1.0148200000000001</c:v>
                </c:pt>
                <c:pt idx="13556">
                  <c:v>-0.94442199999999998</c:v>
                </c:pt>
                <c:pt idx="13557">
                  <c:v>-1.27318</c:v>
                </c:pt>
                <c:pt idx="13558">
                  <c:v>-1.16496</c:v>
                </c:pt>
                <c:pt idx="13559">
                  <c:v>-0.62914199999999998</c:v>
                </c:pt>
                <c:pt idx="13560">
                  <c:v>-1.4954099999999999</c:v>
                </c:pt>
                <c:pt idx="13561">
                  <c:v>-1.26292</c:v>
                </c:pt>
                <c:pt idx="13562">
                  <c:v>2.4594999999999999E-2</c:v>
                </c:pt>
                <c:pt idx="13563">
                  <c:v>-1.1201099999999999</c:v>
                </c:pt>
                <c:pt idx="13564">
                  <c:v>-1.29484</c:v>
                </c:pt>
                <c:pt idx="13565">
                  <c:v>-1.8573299999999999</c:v>
                </c:pt>
                <c:pt idx="13566">
                  <c:v>-1.4993399999999999</c:v>
                </c:pt>
                <c:pt idx="13567">
                  <c:v>-1.8573299999999999</c:v>
                </c:pt>
                <c:pt idx="13568">
                  <c:v>-1.3654900000000001</c:v>
                </c:pt>
                <c:pt idx="13569">
                  <c:v>-1.3744400000000001</c:v>
                </c:pt>
                <c:pt idx="13570">
                  <c:v>-1.0148200000000001</c:v>
                </c:pt>
                <c:pt idx="13571">
                  <c:v>-0.94442199999999998</c:v>
                </c:pt>
                <c:pt idx="13572">
                  <c:v>-1.0753699999999999</c:v>
                </c:pt>
                <c:pt idx="13573">
                  <c:v>-1.79745</c:v>
                </c:pt>
                <c:pt idx="13574">
                  <c:v>-1.79745</c:v>
                </c:pt>
                <c:pt idx="13575">
                  <c:v>-1.79745</c:v>
                </c:pt>
                <c:pt idx="13576">
                  <c:v>-1.3229</c:v>
                </c:pt>
                <c:pt idx="13577">
                  <c:v>-0.589418</c:v>
                </c:pt>
                <c:pt idx="13578">
                  <c:v>-0.92726399999999998</c:v>
                </c:pt>
                <c:pt idx="13579">
                  <c:v>-2.0350100000000002</c:v>
                </c:pt>
                <c:pt idx="13580">
                  <c:v>-1.1704399999999999</c:v>
                </c:pt>
                <c:pt idx="13581">
                  <c:v>0.10975500000000001</c:v>
                </c:pt>
                <c:pt idx="13582">
                  <c:v>-1.0789500000000001</c:v>
                </c:pt>
                <c:pt idx="13583">
                  <c:v>-1.0789500000000001</c:v>
                </c:pt>
                <c:pt idx="13584">
                  <c:v>-0.44650200000000001</c:v>
                </c:pt>
                <c:pt idx="13585">
                  <c:v>0.15748200000000001</c:v>
                </c:pt>
                <c:pt idx="13586">
                  <c:v>-0.71440400000000004</c:v>
                </c:pt>
                <c:pt idx="13587">
                  <c:v>-0.998506</c:v>
                </c:pt>
                <c:pt idx="13588">
                  <c:v>-4.3443000000000002E-2</c:v>
                </c:pt>
                <c:pt idx="13589">
                  <c:v>-1.7950299999999999</c:v>
                </c:pt>
                <c:pt idx="13590">
                  <c:v>-0.446436</c:v>
                </c:pt>
                <c:pt idx="13591">
                  <c:v>-0.79251400000000005</c:v>
                </c:pt>
                <c:pt idx="13592">
                  <c:v>-0.50078999999999996</c:v>
                </c:pt>
                <c:pt idx="13593">
                  <c:v>-2.2898000000000002E-2</c:v>
                </c:pt>
                <c:pt idx="13594">
                  <c:v>-1.09927</c:v>
                </c:pt>
                <c:pt idx="13595">
                  <c:v>-1.09927</c:v>
                </c:pt>
                <c:pt idx="13596">
                  <c:v>4.215E-2</c:v>
                </c:pt>
                <c:pt idx="13597">
                  <c:v>0.31697500000000001</c:v>
                </c:pt>
                <c:pt idx="13598">
                  <c:v>0.31697500000000001</c:v>
                </c:pt>
                <c:pt idx="13599">
                  <c:v>-0.92359999999999998</c:v>
                </c:pt>
                <c:pt idx="13600">
                  <c:v>-2.2898000000000002E-2</c:v>
                </c:pt>
                <c:pt idx="13601">
                  <c:v>0.166431</c:v>
                </c:pt>
                <c:pt idx="13602">
                  <c:v>-1.06044</c:v>
                </c:pt>
                <c:pt idx="13603">
                  <c:v>-0.83199999999999996</c:v>
                </c:pt>
                <c:pt idx="13604">
                  <c:v>-1.83464</c:v>
                </c:pt>
                <c:pt idx="13605">
                  <c:v>-0.79467299999999996</c:v>
                </c:pt>
                <c:pt idx="13606">
                  <c:v>-0.84657899999999997</c:v>
                </c:pt>
                <c:pt idx="13607">
                  <c:v>-0.70405099999999998</c:v>
                </c:pt>
                <c:pt idx="13608">
                  <c:v>-2.0271000000000001E-2</c:v>
                </c:pt>
                <c:pt idx="13609">
                  <c:v>-1.09927</c:v>
                </c:pt>
                <c:pt idx="13610">
                  <c:v>-0.57594199999999995</c:v>
                </c:pt>
                <c:pt idx="13611">
                  <c:v>-0.107557</c:v>
                </c:pt>
                <c:pt idx="13612">
                  <c:v>-0.50078999999999996</c:v>
                </c:pt>
                <c:pt idx="13613">
                  <c:v>-0.42103000000000002</c:v>
                </c:pt>
                <c:pt idx="13614">
                  <c:v>-1.2055899999999999</c:v>
                </c:pt>
                <c:pt idx="13615">
                  <c:v>-1.02826</c:v>
                </c:pt>
                <c:pt idx="13616">
                  <c:v>-0.33982699999999999</c:v>
                </c:pt>
                <c:pt idx="13617">
                  <c:v>-0.251577</c:v>
                </c:pt>
                <c:pt idx="13618">
                  <c:v>-0.36679800000000001</c:v>
                </c:pt>
                <c:pt idx="13619">
                  <c:v>-0.33982699999999999</c:v>
                </c:pt>
                <c:pt idx="13620">
                  <c:v>-1.7573700000000001</c:v>
                </c:pt>
                <c:pt idx="13621">
                  <c:v>0.29310599999999998</c:v>
                </c:pt>
                <c:pt idx="13622">
                  <c:v>0.27708500000000003</c:v>
                </c:pt>
                <c:pt idx="13623">
                  <c:v>-0.72685699999999998</c:v>
                </c:pt>
                <c:pt idx="13624">
                  <c:v>-0.48356500000000002</c:v>
                </c:pt>
                <c:pt idx="13625">
                  <c:v>-9.1838000000000003E-2</c:v>
                </c:pt>
                <c:pt idx="13626">
                  <c:v>5.9096999999999997E-2</c:v>
                </c:pt>
                <c:pt idx="13627">
                  <c:v>-0.99629400000000001</c:v>
                </c:pt>
                <c:pt idx="13628">
                  <c:v>-0.76270000000000004</c:v>
                </c:pt>
                <c:pt idx="13629">
                  <c:v>-0.75878800000000002</c:v>
                </c:pt>
                <c:pt idx="13630">
                  <c:v>-0.99629400000000001</c:v>
                </c:pt>
                <c:pt idx="13631">
                  <c:v>-0.80785700000000005</c:v>
                </c:pt>
                <c:pt idx="13632">
                  <c:v>-0.20832800000000001</c:v>
                </c:pt>
                <c:pt idx="13633">
                  <c:v>-0.43532500000000002</c:v>
                </c:pt>
                <c:pt idx="13634">
                  <c:v>-0.58265100000000003</c:v>
                </c:pt>
                <c:pt idx="13635">
                  <c:v>-0.78486199999999995</c:v>
                </c:pt>
                <c:pt idx="13636">
                  <c:v>-0.98049699999999995</c:v>
                </c:pt>
                <c:pt idx="13637">
                  <c:v>-0.87228000000000006</c:v>
                </c:pt>
                <c:pt idx="13638">
                  <c:v>-0.30804599999999999</c:v>
                </c:pt>
                <c:pt idx="13639">
                  <c:v>-0.28731600000000002</c:v>
                </c:pt>
                <c:pt idx="13640">
                  <c:v>0.27708500000000003</c:v>
                </c:pt>
                <c:pt idx="13641">
                  <c:v>0.131136</c:v>
                </c:pt>
                <c:pt idx="13642">
                  <c:v>-0.33361099999999999</c:v>
                </c:pt>
                <c:pt idx="13643">
                  <c:v>-0.75836099999999995</c:v>
                </c:pt>
                <c:pt idx="13644">
                  <c:v>0.15543499999999999</c:v>
                </c:pt>
                <c:pt idx="13645">
                  <c:v>-0.55410499999999996</c:v>
                </c:pt>
                <c:pt idx="13646">
                  <c:v>5.9096999999999997E-2</c:v>
                </c:pt>
                <c:pt idx="13647">
                  <c:v>0.486711</c:v>
                </c:pt>
                <c:pt idx="13648">
                  <c:v>-0.70133100000000004</c:v>
                </c:pt>
                <c:pt idx="13649">
                  <c:v>-0.68504600000000004</c:v>
                </c:pt>
                <c:pt idx="13650">
                  <c:v>-1.6165799999999999</c:v>
                </c:pt>
                <c:pt idx="13651">
                  <c:v>0.15543499999999999</c:v>
                </c:pt>
                <c:pt idx="13652">
                  <c:v>-0.81650299999999998</c:v>
                </c:pt>
                <c:pt idx="13653">
                  <c:v>-0.11364200000000001</c:v>
                </c:pt>
                <c:pt idx="13654">
                  <c:v>1.6487000000000002E-2</c:v>
                </c:pt>
                <c:pt idx="13655">
                  <c:v>-0.75836099999999995</c:v>
                </c:pt>
                <c:pt idx="13656">
                  <c:v>-0.79722999999999999</c:v>
                </c:pt>
              </c:numCache>
            </c:numRef>
          </c:yVal>
          <c:smooth val="0"/>
          <c:extLst xmlns:c16r2="http://schemas.microsoft.com/office/drawing/2015/06/chart">
            <c:ext xmlns:c16="http://schemas.microsoft.com/office/drawing/2014/chart" uri="{C3380CC4-5D6E-409C-BE32-E72D297353CC}">
              <c16:uniqueId val="{00000000-1E2F-4A13-88A8-1388465AE724}"/>
            </c:ext>
          </c:extLst>
        </c:ser>
        <c:dLbls>
          <c:showLegendKey val="0"/>
          <c:showVal val="0"/>
          <c:showCatName val="0"/>
          <c:showSerName val="0"/>
          <c:showPercent val="0"/>
          <c:showBubbleSize val="0"/>
        </c:dLbls>
        <c:axId val="506040056"/>
        <c:axId val="506040448"/>
      </c:scatterChart>
      <c:valAx>
        <c:axId val="50604005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r>
                  <a:rPr lang="en-US" sz="1400" dirty="0">
                    <a:solidFill>
                      <a:schemeClr val="tx1">
                        <a:lumMod val="75000"/>
                        <a:lumOff val="25000"/>
                      </a:schemeClr>
                    </a:solidFill>
                    <a:latin typeface="+mj-lt"/>
                  </a:rPr>
                  <a:t>NDVI</a:t>
                </a:r>
              </a:p>
            </c:rich>
          </c:tx>
          <c:layout>
            <c:manualLayout>
              <c:xMode val="edge"/>
              <c:yMode val="edge"/>
              <c:x val="0.42966111243670296"/>
              <c:y val="0.825884856630824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40448"/>
        <c:crosses val="autoZero"/>
        <c:crossBetween val="midCat"/>
      </c:valAx>
      <c:valAx>
        <c:axId val="5060404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rPr>
                  <a:t>ESI</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400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dirty="0" smtClean="0">
                <a:solidFill>
                  <a:schemeClr val="tx1">
                    <a:lumMod val="75000"/>
                    <a:lumOff val="25000"/>
                  </a:schemeClr>
                </a:solidFill>
              </a:rPr>
              <a:t>June</a:t>
            </a:r>
            <a:r>
              <a:rPr lang="en-US" baseline="0" dirty="0" smtClean="0">
                <a:solidFill>
                  <a:schemeClr val="tx1">
                    <a:lumMod val="75000"/>
                    <a:lumOff val="25000"/>
                  </a:schemeClr>
                </a:solidFill>
              </a:rPr>
              <a:t> to </a:t>
            </a:r>
            <a:r>
              <a:rPr lang="en-US" dirty="0" smtClean="0">
                <a:solidFill>
                  <a:schemeClr val="tx1">
                    <a:lumMod val="75000"/>
                    <a:lumOff val="25000"/>
                  </a:schemeClr>
                </a:solidFill>
              </a:rPr>
              <a:t>July</a:t>
            </a:r>
            <a:endParaRPr lang="en-US" dirty="0">
              <a:solidFill>
                <a:schemeClr val="tx1">
                  <a:lumMod val="75000"/>
                  <a:lumOff val="25000"/>
                </a:schemeClr>
              </a:solidFill>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'jun-jul18'!$E$1</c:f>
              <c:strCache>
                <c:ptCount val="1"/>
                <c:pt idx="0">
                  <c:v>ESI_7_18</c:v>
                </c:pt>
              </c:strCache>
            </c:strRef>
          </c:tx>
          <c:spPr>
            <a:ln w="19050" cap="rnd">
              <a:noFill/>
              <a:round/>
            </a:ln>
            <a:effectLst/>
          </c:spPr>
          <c:marker>
            <c:symbol val="circle"/>
            <c:size val="2"/>
            <c:spPr>
              <a:solidFill>
                <a:srgbClr val="B49E49"/>
              </a:solidFill>
              <a:ln w="9525">
                <a:solidFill>
                  <a:srgbClr val="B49E49"/>
                </a:solidFill>
              </a:ln>
              <a:effectLst/>
            </c:spPr>
          </c:marker>
          <c:trendline>
            <c:spPr>
              <a:ln w="19050" cap="rnd">
                <a:solidFill>
                  <a:srgbClr val="423F68"/>
                </a:solidFill>
                <a:prstDash val="sysDot"/>
              </a:ln>
              <a:effectLst/>
            </c:spPr>
            <c:trendlineType val="linear"/>
            <c:dispRSqr val="0"/>
            <c:dispEq val="0"/>
          </c:trendline>
          <c:xVal>
            <c:numRef>
              <c:f>'jun-jul18'!$D$2:$D$13438</c:f>
              <c:numCache>
                <c:formatCode>General</c:formatCode>
                <c:ptCount val="13437"/>
                <c:pt idx="0">
                  <c:v>-0.97198099999999998</c:v>
                </c:pt>
                <c:pt idx="1">
                  <c:v>0.53667600000000004</c:v>
                </c:pt>
                <c:pt idx="2">
                  <c:v>0.94696100000000005</c:v>
                </c:pt>
                <c:pt idx="3">
                  <c:v>0.37724000000000002</c:v>
                </c:pt>
                <c:pt idx="4">
                  <c:v>1.35087</c:v>
                </c:pt>
                <c:pt idx="5">
                  <c:v>-0.108405</c:v>
                </c:pt>
                <c:pt idx="6">
                  <c:v>0.21745100000000001</c:v>
                </c:pt>
                <c:pt idx="7">
                  <c:v>-0.23857300000000001</c:v>
                </c:pt>
                <c:pt idx="8">
                  <c:v>0.38047199999999998</c:v>
                </c:pt>
                <c:pt idx="9">
                  <c:v>7.2915999999999995E-2</c:v>
                </c:pt>
                <c:pt idx="10">
                  <c:v>0.267403</c:v>
                </c:pt>
                <c:pt idx="11">
                  <c:v>-7.2500999999999996E-2</c:v>
                </c:pt>
                <c:pt idx="12">
                  <c:v>0.42177100000000001</c:v>
                </c:pt>
                <c:pt idx="13">
                  <c:v>0.56058699999999995</c:v>
                </c:pt>
                <c:pt idx="14">
                  <c:v>0.33980399999999999</c:v>
                </c:pt>
                <c:pt idx="15">
                  <c:v>-9.1255000000000003E-2</c:v>
                </c:pt>
                <c:pt idx="16">
                  <c:v>0.231709</c:v>
                </c:pt>
                <c:pt idx="17">
                  <c:v>9.9285999999999999E-2</c:v>
                </c:pt>
                <c:pt idx="18">
                  <c:v>-0.34343899999999999</c:v>
                </c:pt>
                <c:pt idx="19">
                  <c:v>-1.2357199999999999</c:v>
                </c:pt>
                <c:pt idx="20">
                  <c:v>-0.25314599999999998</c:v>
                </c:pt>
                <c:pt idx="21">
                  <c:v>-0.33507300000000001</c:v>
                </c:pt>
                <c:pt idx="22">
                  <c:v>-2.45086</c:v>
                </c:pt>
                <c:pt idx="23">
                  <c:v>0.54431399999999996</c:v>
                </c:pt>
                <c:pt idx="24">
                  <c:v>-1.96126</c:v>
                </c:pt>
                <c:pt idx="25">
                  <c:v>-0.17723700000000001</c:v>
                </c:pt>
                <c:pt idx="26">
                  <c:v>2.4278000000000001E-2</c:v>
                </c:pt>
                <c:pt idx="27">
                  <c:v>0.65058400000000005</c:v>
                </c:pt>
                <c:pt idx="28">
                  <c:v>0.114092</c:v>
                </c:pt>
                <c:pt idx="29">
                  <c:v>0.57965199999999995</c:v>
                </c:pt>
                <c:pt idx="30">
                  <c:v>0.432172</c:v>
                </c:pt>
                <c:pt idx="31">
                  <c:v>2.4348999999999999E-2</c:v>
                </c:pt>
                <c:pt idx="32">
                  <c:v>-0.76536300000000002</c:v>
                </c:pt>
                <c:pt idx="33">
                  <c:v>1.0329900000000001</c:v>
                </c:pt>
                <c:pt idx="34">
                  <c:v>-0.26289499999999999</c:v>
                </c:pt>
                <c:pt idx="35">
                  <c:v>-1.42479</c:v>
                </c:pt>
                <c:pt idx="36">
                  <c:v>-0.129553</c:v>
                </c:pt>
                <c:pt idx="37">
                  <c:v>-0.58445999999999998</c:v>
                </c:pt>
                <c:pt idx="38">
                  <c:v>-0.68855200000000005</c:v>
                </c:pt>
                <c:pt idx="39">
                  <c:v>-1.2515400000000001</c:v>
                </c:pt>
                <c:pt idx="40">
                  <c:v>0.55418699999999999</c:v>
                </c:pt>
                <c:pt idx="41">
                  <c:v>0.25977600000000001</c:v>
                </c:pt>
                <c:pt idx="42">
                  <c:v>-0.22614899999999999</c:v>
                </c:pt>
                <c:pt idx="43">
                  <c:v>0.68677600000000005</c:v>
                </c:pt>
                <c:pt idx="44">
                  <c:v>-1.4361900000000001</c:v>
                </c:pt>
                <c:pt idx="45">
                  <c:v>0.53165700000000005</c:v>
                </c:pt>
                <c:pt idx="46">
                  <c:v>-1.45522</c:v>
                </c:pt>
                <c:pt idx="47">
                  <c:v>0.248975</c:v>
                </c:pt>
                <c:pt idx="48">
                  <c:v>-3.0534300000000001</c:v>
                </c:pt>
                <c:pt idx="49">
                  <c:v>-1.3951800000000001</c:v>
                </c:pt>
                <c:pt idx="50">
                  <c:v>-0.126029</c:v>
                </c:pt>
                <c:pt idx="51">
                  <c:v>-1.5692200000000001</c:v>
                </c:pt>
                <c:pt idx="52">
                  <c:v>-2.5024899999999999</c:v>
                </c:pt>
                <c:pt idx="53">
                  <c:v>-0.39623900000000001</c:v>
                </c:pt>
                <c:pt idx="54">
                  <c:v>4.9755000000000001E-2</c:v>
                </c:pt>
                <c:pt idx="55">
                  <c:v>0.47778999999999999</c:v>
                </c:pt>
                <c:pt idx="56">
                  <c:v>0.98333199999999998</c:v>
                </c:pt>
                <c:pt idx="57">
                  <c:v>0.27208599999999999</c:v>
                </c:pt>
                <c:pt idx="58">
                  <c:v>0.44882100000000003</c:v>
                </c:pt>
                <c:pt idx="59">
                  <c:v>0.33810200000000001</c:v>
                </c:pt>
                <c:pt idx="60">
                  <c:v>0.74066600000000005</c:v>
                </c:pt>
                <c:pt idx="61">
                  <c:v>-0.57765299999999997</c:v>
                </c:pt>
                <c:pt idx="62">
                  <c:v>1.60422</c:v>
                </c:pt>
                <c:pt idx="63">
                  <c:v>0.44836900000000002</c:v>
                </c:pt>
                <c:pt idx="64">
                  <c:v>0.457347</c:v>
                </c:pt>
                <c:pt idx="65">
                  <c:v>1.4437500000000001</c:v>
                </c:pt>
                <c:pt idx="66">
                  <c:v>-0.62599099999999996</c:v>
                </c:pt>
                <c:pt idx="67">
                  <c:v>0.29775000000000001</c:v>
                </c:pt>
                <c:pt idx="68">
                  <c:v>0.62632699999999997</c:v>
                </c:pt>
                <c:pt idx="69">
                  <c:v>0.75665400000000005</c:v>
                </c:pt>
                <c:pt idx="70">
                  <c:v>0.207458</c:v>
                </c:pt>
                <c:pt idx="71">
                  <c:v>0.16894899999999999</c:v>
                </c:pt>
                <c:pt idx="72">
                  <c:v>0.55365600000000004</c:v>
                </c:pt>
                <c:pt idx="73">
                  <c:v>-1.0649500000000001</c:v>
                </c:pt>
                <c:pt idx="74">
                  <c:v>0.11113199999999999</c:v>
                </c:pt>
                <c:pt idx="75">
                  <c:v>1.456E-2</c:v>
                </c:pt>
                <c:pt idx="76">
                  <c:v>-2.3753299999999999</c:v>
                </c:pt>
                <c:pt idx="77">
                  <c:v>-1.1477599999999999</c:v>
                </c:pt>
                <c:pt idx="78">
                  <c:v>0.19975100000000001</c:v>
                </c:pt>
                <c:pt idx="79">
                  <c:v>-8.0739999999999996E-3</c:v>
                </c:pt>
                <c:pt idx="80">
                  <c:v>0.34990399999999999</c:v>
                </c:pt>
                <c:pt idx="81">
                  <c:v>1.0175999999999999E-2</c:v>
                </c:pt>
                <c:pt idx="82">
                  <c:v>5.4989999999999997E-2</c:v>
                </c:pt>
                <c:pt idx="83">
                  <c:v>0.39814100000000002</c:v>
                </c:pt>
                <c:pt idx="84">
                  <c:v>0.36027999999999999</c:v>
                </c:pt>
                <c:pt idx="85">
                  <c:v>0.15052399999999999</c:v>
                </c:pt>
                <c:pt idx="86">
                  <c:v>-0.47371000000000002</c:v>
                </c:pt>
                <c:pt idx="87">
                  <c:v>0.32844099999999998</c:v>
                </c:pt>
                <c:pt idx="88">
                  <c:v>-1.0508E-2</c:v>
                </c:pt>
                <c:pt idx="89">
                  <c:v>-1.7522599999999999</c:v>
                </c:pt>
                <c:pt idx="90">
                  <c:v>0.42580499999999999</c:v>
                </c:pt>
                <c:pt idx="91">
                  <c:v>0.56789299999999998</c:v>
                </c:pt>
                <c:pt idx="92">
                  <c:v>-0.421738</c:v>
                </c:pt>
                <c:pt idx="93">
                  <c:v>2.8708000000000001E-2</c:v>
                </c:pt>
                <c:pt idx="94">
                  <c:v>-0.78739899999999996</c:v>
                </c:pt>
                <c:pt idx="95">
                  <c:v>-1.20627</c:v>
                </c:pt>
                <c:pt idx="96">
                  <c:v>0.24417</c:v>
                </c:pt>
                <c:pt idx="97">
                  <c:v>-0.29453000000000001</c:v>
                </c:pt>
                <c:pt idx="98">
                  <c:v>0.26318200000000003</c:v>
                </c:pt>
                <c:pt idx="99">
                  <c:v>-1.3379399999999999</c:v>
                </c:pt>
                <c:pt idx="100">
                  <c:v>-1.6006400000000001</c:v>
                </c:pt>
                <c:pt idx="101">
                  <c:v>-1.0891599999999999</c:v>
                </c:pt>
                <c:pt idx="102">
                  <c:v>-0.60553699999999999</c:v>
                </c:pt>
                <c:pt idx="103">
                  <c:v>9.9611000000000005E-2</c:v>
                </c:pt>
                <c:pt idx="104">
                  <c:v>-2.64872</c:v>
                </c:pt>
                <c:pt idx="105">
                  <c:v>-1.44879</c:v>
                </c:pt>
                <c:pt idx="106">
                  <c:v>-1.83948</c:v>
                </c:pt>
                <c:pt idx="107">
                  <c:v>0.52848600000000001</c:v>
                </c:pt>
                <c:pt idx="108">
                  <c:v>-1.4685600000000001</c:v>
                </c:pt>
                <c:pt idx="109">
                  <c:v>0.22627800000000001</c:v>
                </c:pt>
                <c:pt idx="110">
                  <c:v>0.41470699999999999</c:v>
                </c:pt>
                <c:pt idx="111">
                  <c:v>0.22412399999999999</c:v>
                </c:pt>
                <c:pt idx="112">
                  <c:v>0.27154800000000001</c:v>
                </c:pt>
                <c:pt idx="113">
                  <c:v>0.24298400000000001</c:v>
                </c:pt>
                <c:pt idx="114">
                  <c:v>-0.181815</c:v>
                </c:pt>
                <c:pt idx="115">
                  <c:v>-0.713476</c:v>
                </c:pt>
                <c:pt idx="116">
                  <c:v>-0.26206699999999999</c:v>
                </c:pt>
                <c:pt idx="117">
                  <c:v>-0.24782499999999999</c:v>
                </c:pt>
                <c:pt idx="118">
                  <c:v>0.38030000000000003</c:v>
                </c:pt>
                <c:pt idx="119">
                  <c:v>-0.176535</c:v>
                </c:pt>
                <c:pt idx="120">
                  <c:v>0.85912200000000005</c:v>
                </c:pt>
                <c:pt idx="121">
                  <c:v>0.43282300000000001</c:v>
                </c:pt>
                <c:pt idx="122">
                  <c:v>-2.7624399999999998</c:v>
                </c:pt>
                <c:pt idx="123">
                  <c:v>8.5077E-2</c:v>
                </c:pt>
                <c:pt idx="124">
                  <c:v>1.1730700000000001</c:v>
                </c:pt>
                <c:pt idx="125">
                  <c:v>-0.30592200000000003</c:v>
                </c:pt>
                <c:pt idx="126">
                  <c:v>-0.152306</c:v>
                </c:pt>
                <c:pt idx="127">
                  <c:v>0.77674500000000002</c:v>
                </c:pt>
                <c:pt idx="128">
                  <c:v>-0.60113000000000005</c:v>
                </c:pt>
                <c:pt idx="129">
                  <c:v>-2.67306</c:v>
                </c:pt>
                <c:pt idx="130">
                  <c:v>-1.70872</c:v>
                </c:pt>
                <c:pt idx="131">
                  <c:v>-0.59879000000000004</c:v>
                </c:pt>
                <c:pt idx="132">
                  <c:v>0.12063400000000001</c:v>
                </c:pt>
                <c:pt idx="133">
                  <c:v>0.49834600000000001</c:v>
                </c:pt>
                <c:pt idx="134">
                  <c:v>-0.59767400000000004</c:v>
                </c:pt>
                <c:pt idx="135">
                  <c:v>0.21343699999999999</c:v>
                </c:pt>
                <c:pt idx="136">
                  <c:v>-1.50864</c:v>
                </c:pt>
                <c:pt idx="137">
                  <c:v>-0.89718299999999995</c:v>
                </c:pt>
                <c:pt idx="138">
                  <c:v>-0.46806500000000001</c:v>
                </c:pt>
                <c:pt idx="139">
                  <c:v>-0.33416000000000001</c:v>
                </c:pt>
                <c:pt idx="140">
                  <c:v>-0.73188399999999998</c:v>
                </c:pt>
                <c:pt idx="141">
                  <c:v>-0.78174200000000005</c:v>
                </c:pt>
                <c:pt idx="142">
                  <c:v>0.63611399999999996</c:v>
                </c:pt>
                <c:pt idx="143">
                  <c:v>-1.2306600000000001</c:v>
                </c:pt>
                <c:pt idx="144">
                  <c:v>0.45515</c:v>
                </c:pt>
                <c:pt idx="145">
                  <c:v>-1.4294800000000001</c:v>
                </c:pt>
                <c:pt idx="146">
                  <c:v>-0.59590900000000002</c:v>
                </c:pt>
                <c:pt idx="147">
                  <c:v>-1.20705</c:v>
                </c:pt>
                <c:pt idx="148">
                  <c:v>-1.61477</c:v>
                </c:pt>
                <c:pt idx="149">
                  <c:v>-0.92286100000000004</c:v>
                </c:pt>
                <c:pt idx="150">
                  <c:v>-0.71611100000000005</c:v>
                </c:pt>
                <c:pt idx="151">
                  <c:v>0.81513000000000002</c:v>
                </c:pt>
                <c:pt idx="152">
                  <c:v>1.03654</c:v>
                </c:pt>
                <c:pt idx="153">
                  <c:v>-1.73228</c:v>
                </c:pt>
                <c:pt idx="154">
                  <c:v>-0.92471400000000004</c:v>
                </c:pt>
                <c:pt idx="155">
                  <c:v>-0.99994000000000005</c:v>
                </c:pt>
                <c:pt idx="156">
                  <c:v>-1.07389</c:v>
                </c:pt>
                <c:pt idx="157">
                  <c:v>-1.21045</c:v>
                </c:pt>
                <c:pt idx="158">
                  <c:v>-1.22455</c:v>
                </c:pt>
                <c:pt idx="159">
                  <c:v>-0.74296899999999999</c:v>
                </c:pt>
                <c:pt idx="160">
                  <c:v>-0.12792000000000001</c:v>
                </c:pt>
                <c:pt idx="161">
                  <c:v>-1.7694700000000001</c:v>
                </c:pt>
                <c:pt idx="162">
                  <c:v>-2.64554</c:v>
                </c:pt>
                <c:pt idx="163">
                  <c:v>0.52451199999999998</c:v>
                </c:pt>
                <c:pt idx="164">
                  <c:v>-0.286107</c:v>
                </c:pt>
                <c:pt idx="165">
                  <c:v>-0.25696000000000002</c:v>
                </c:pt>
                <c:pt idx="166">
                  <c:v>-1.5199499999999999</c:v>
                </c:pt>
                <c:pt idx="167">
                  <c:v>0.101434</c:v>
                </c:pt>
                <c:pt idx="168">
                  <c:v>0.19525700000000001</c:v>
                </c:pt>
                <c:pt idx="169">
                  <c:v>0.44916800000000001</c:v>
                </c:pt>
                <c:pt idx="170">
                  <c:v>-5.4573000000000003E-2</c:v>
                </c:pt>
                <c:pt idx="171">
                  <c:v>8.4415000000000004E-2</c:v>
                </c:pt>
                <c:pt idx="172">
                  <c:v>-1.1826099999999999</c:v>
                </c:pt>
                <c:pt idx="173">
                  <c:v>2.2637000000000001E-2</c:v>
                </c:pt>
                <c:pt idx="174">
                  <c:v>0.76156100000000004</c:v>
                </c:pt>
                <c:pt idx="175">
                  <c:v>-1.8334299999999999</c:v>
                </c:pt>
                <c:pt idx="176">
                  <c:v>-0.99227699999999996</c:v>
                </c:pt>
                <c:pt idx="177">
                  <c:v>0.54322999999999999</c:v>
                </c:pt>
                <c:pt idx="178">
                  <c:v>-1.06819</c:v>
                </c:pt>
                <c:pt idx="179">
                  <c:v>0.19059300000000001</c:v>
                </c:pt>
                <c:pt idx="180">
                  <c:v>-1.18143</c:v>
                </c:pt>
                <c:pt idx="181">
                  <c:v>-2.0872099999999998</c:v>
                </c:pt>
                <c:pt idx="182">
                  <c:v>-0.78522099999999995</c:v>
                </c:pt>
                <c:pt idx="183">
                  <c:v>-0.71398300000000003</c:v>
                </c:pt>
                <c:pt idx="184">
                  <c:v>-0.252023</c:v>
                </c:pt>
                <c:pt idx="185">
                  <c:v>3.6194999999999998E-2</c:v>
                </c:pt>
                <c:pt idx="186">
                  <c:v>0.41263100000000003</c:v>
                </c:pt>
                <c:pt idx="187">
                  <c:v>-0.52105999999999997</c:v>
                </c:pt>
                <c:pt idx="188">
                  <c:v>-0.559917</c:v>
                </c:pt>
                <c:pt idx="189">
                  <c:v>0.61721400000000004</c:v>
                </c:pt>
                <c:pt idx="190">
                  <c:v>-0.67616100000000001</c:v>
                </c:pt>
                <c:pt idx="191">
                  <c:v>-9.6689999999999998E-2</c:v>
                </c:pt>
                <c:pt idx="192">
                  <c:v>-0.72607900000000003</c:v>
                </c:pt>
                <c:pt idx="193">
                  <c:v>-5.0716999999999998E-2</c:v>
                </c:pt>
                <c:pt idx="194">
                  <c:v>-0.69092200000000004</c:v>
                </c:pt>
                <c:pt idx="195">
                  <c:v>-0.92156400000000005</c:v>
                </c:pt>
                <c:pt idx="196">
                  <c:v>0.87074399999999996</c:v>
                </c:pt>
                <c:pt idx="197">
                  <c:v>-0.11600000000000001</c:v>
                </c:pt>
                <c:pt idx="198">
                  <c:v>-0.376749</c:v>
                </c:pt>
                <c:pt idx="199">
                  <c:v>-1.3016399999999999</c:v>
                </c:pt>
                <c:pt idx="200">
                  <c:v>1.2303299999999999</c:v>
                </c:pt>
                <c:pt idx="201">
                  <c:v>-0.190882</c:v>
                </c:pt>
                <c:pt idx="202">
                  <c:v>-4.6282999999999998E-2</c:v>
                </c:pt>
                <c:pt idx="203">
                  <c:v>0.41225000000000001</c:v>
                </c:pt>
                <c:pt idx="204">
                  <c:v>-6.6180000000000003E-2</c:v>
                </c:pt>
                <c:pt idx="205">
                  <c:v>-0.91299200000000003</c:v>
                </c:pt>
                <c:pt idx="206">
                  <c:v>-0.96351900000000001</c:v>
                </c:pt>
                <c:pt idx="207">
                  <c:v>-2.4985900000000001</c:v>
                </c:pt>
                <c:pt idx="208">
                  <c:v>8.0940000000000005E-3</c:v>
                </c:pt>
                <c:pt idx="209">
                  <c:v>-0.22609899999999999</c:v>
                </c:pt>
                <c:pt idx="210">
                  <c:v>-0.71443599999999996</c:v>
                </c:pt>
                <c:pt idx="211">
                  <c:v>-1.36443</c:v>
                </c:pt>
                <c:pt idx="212">
                  <c:v>-0.41321400000000003</c:v>
                </c:pt>
                <c:pt idx="213">
                  <c:v>0.28220200000000001</c:v>
                </c:pt>
                <c:pt idx="214">
                  <c:v>-1.51233</c:v>
                </c:pt>
                <c:pt idx="215">
                  <c:v>-0.61880100000000005</c:v>
                </c:pt>
                <c:pt idx="216">
                  <c:v>0.78229899999999997</c:v>
                </c:pt>
                <c:pt idx="217">
                  <c:v>0.50234800000000002</c:v>
                </c:pt>
                <c:pt idx="218">
                  <c:v>0.61608799999999997</c:v>
                </c:pt>
                <c:pt idx="219">
                  <c:v>-0.42230400000000001</c:v>
                </c:pt>
                <c:pt idx="220">
                  <c:v>-0.68535199999999996</c:v>
                </c:pt>
                <c:pt idx="221">
                  <c:v>0.28439900000000001</c:v>
                </c:pt>
                <c:pt idx="222">
                  <c:v>0.15734000000000001</c:v>
                </c:pt>
                <c:pt idx="223">
                  <c:v>0.75400800000000001</c:v>
                </c:pt>
                <c:pt idx="224">
                  <c:v>-0.279783</c:v>
                </c:pt>
                <c:pt idx="225">
                  <c:v>0.39920800000000001</c:v>
                </c:pt>
                <c:pt idx="226">
                  <c:v>1.7590999999999999E-2</c:v>
                </c:pt>
                <c:pt idx="227">
                  <c:v>0.31343300000000002</c:v>
                </c:pt>
                <c:pt idx="228">
                  <c:v>-2.3040999999999999E-2</c:v>
                </c:pt>
                <c:pt idx="229">
                  <c:v>-0.60234799999999999</c:v>
                </c:pt>
                <c:pt idx="230">
                  <c:v>-9.2438999999999993E-2</c:v>
                </c:pt>
                <c:pt idx="231">
                  <c:v>-9.0423000000000003E-2</c:v>
                </c:pt>
                <c:pt idx="232">
                  <c:v>-0.67379100000000003</c:v>
                </c:pt>
                <c:pt idx="233">
                  <c:v>0.18207899999999999</c:v>
                </c:pt>
                <c:pt idx="234">
                  <c:v>1.5946400000000001</c:v>
                </c:pt>
                <c:pt idx="235">
                  <c:v>-0.13228000000000001</c:v>
                </c:pt>
                <c:pt idx="236">
                  <c:v>-0.37753599999999998</c:v>
                </c:pt>
                <c:pt idx="237">
                  <c:v>0.54647999999999997</c:v>
                </c:pt>
                <c:pt idx="238">
                  <c:v>0.74181299999999994</c:v>
                </c:pt>
                <c:pt idx="239">
                  <c:v>-1.5035700000000001</c:v>
                </c:pt>
                <c:pt idx="240">
                  <c:v>0.39275500000000002</c:v>
                </c:pt>
                <c:pt idx="241">
                  <c:v>-1.1359699999999999</c:v>
                </c:pt>
                <c:pt idx="242">
                  <c:v>-0.27416800000000002</c:v>
                </c:pt>
                <c:pt idx="243">
                  <c:v>0.84812100000000001</c:v>
                </c:pt>
                <c:pt idx="244">
                  <c:v>-0.55232199999999998</c:v>
                </c:pt>
                <c:pt idx="245">
                  <c:v>0.111234</c:v>
                </c:pt>
                <c:pt idx="246">
                  <c:v>0.13752</c:v>
                </c:pt>
                <c:pt idx="247">
                  <c:v>-0.13988100000000001</c:v>
                </c:pt>
                <c:pt idx="248">
                  <c:v>-0.202102</c:v>
                </c:pt>
                <c:pt idx="249">
                  <c:v>-0.227405</c:v>
                </c:pt>
                <c:pt idx="250">
                  <c:v>1.32622</c:v>
                </c:pt>
                <c:pt idx="251">
                  <c:v>-0.58116400000000001</c:v>
                </c:pt>
                <c:pt idx="252">
                  <c:v>0.16429199999999999</c:v>
                </c:pt>
                <c:pt idx="253">
                  <c:v>-0.58691199999999999</c:v>
                </c:pt>
                <c:pt idx="254">
                  <c:v>0.22598599999999999</c:v>
                </c:pt>
                <c:pt idx="255">
                  <c:v>0.50547799999999998</c:v>
                </c:pt>
                <c:pt idx="256">
                  <c:v>-0.315529</c:v>
                </c:pt>
                <c:pt idx="257">
                  <c:v>0.70667999999999997</c:v>
                </c:pt>
                <c:pt idx="258">
                  <c:v>-0.11613800000000001</c:v>
                </c:pt>
                <c:pt idx="259">
                  <c:v>1.376E-2</c:v>
                </c:pt>
                <c:pt idx="260">
                  <c:v>0.44804899999999998</c:v>
                </c:pt>
                <c:pt idx="261">
                  <c:v>-0.25147000000000003</c:v>
                </c:pt>
                <c:pt idx="262">
                  <c:v>0.95354499999999998</c:v>
                </c:pt>
                <c:pt idx="263">
                  <c:v>-4.6545000000000003E-2</c:v>
                </c:pt>
                <c:pt idx="264">
                  <c:v>-0.41814200000000001</c:v>
                </c:pt>
                <c:pt idx="265">
                  <c:v>0.97817299999999996</c:v>
                </c:pt>
                <c:pt idx="266">
                  <c:v>-0.62802899999999995</c:v>
                </c:pt>
                <c:pt idx="267">
                  <c:v>0.78279699999999997</c:v>
                </c:pt>
                <c:pt idx="268">
                  <c:v>-0.52161900000000005</c:v>
                </c:pt>
                <c:pt idx="269">
                  <c:v>-0.44964100000000001</c:v>
                </c:pt>
                <c:pt idx="270">
                  <c:v>0.15876199999999999</c:v>
                </c:pt>
                <c:pt idx="271">
                  <c:v>0.212392</c:v>
                </c:pt>
                <c:pt idx="272">
                  <c:v>0.295178</c:v>
                </c:pt>
                <c:pt idx="273">
                  <c:v>0.39144699999999999</c:v>
                </c:pt>
                <c:pt idx="274">
                  <c:v>0.31341000000000002</c:v>
                </c:pt>
                <c:pt idx="275">
                  <c:v>-0.38880999999999999</c:v>
                </c:pt>
                <c:pt idx="276">
                  <c:v>0.27232499999999998</c:v>
                </c:pt>
                <c:pt idx="277">
                  <c:v>-0.25183100000000003</c:v>
                </c:pt>
                <c:pt idx="278">
                  <c:v>-0.34494999999999998</c:v>
                </c:pt>
                <c:pt idx="279">
                  <c:v>0.42309999999999998</c:v>
                </c:pt>
                <c:pt idx="280">
                  <c:v>0.23938999999999999</c:v>
                </c:pt>
                <c:pt idx="281">
                  <c:v>6.9172999999999998E-2</c:v>
                </c:pt>
                <c:pt idx="282">
                  <c:v>-0.18539700000000001</c:v>
                </c:pt>
                <c:pt idx="283">
                  <c:v>-9.9602999999999997E-2</c:v>
                </c:pt>
                <c:pt idx="284">
                  <c:v>-8.1180000000000002E-3</c:v>
                </c:pt>
                <c:pt idx="285">
                  <c:v>0.237678</c:v>
                </c:pt>
                <c:pt idx="286">
                  <c:v>-6.5486000000000003E-2</c:v>
                </c:pt>
                <c:pt idx="287">
                  <c:v>-0.11562699999999999</c:v>
                </c:pt>
                <c:pt idx="288">
                  <c:v>-0.34276400000000001</c:v>
                </c:pt>
                <c:pt idx="289">
                  <c:v>1.6379999999999999E-2</c:v>
                </c:pt>
                <c:pt idx="290">
                  <c:v>0.54164000000000001</c:v>
                </c:pt>
                <c:pt idx="291">
                  <c:v>-0.18876799999999999</c:v>
                </c:pt>
                <c:pt idx="292">
                  <c:v>1.0651000000000001E-2</c:v>
                </c:pt>
                <c:pt idx="293">
                  <c:v>0.45412000000000002</c:v>
                </c:pt>
                <c:pt idx="294">
                  <c:v>0.48105100000000001</c:v>
                </c:pt>
                <c:pt idx="295">
                  <c:v>0.17020299999999999</c:v>
                </c:pt>
                <c:pt idx="296">
                  <c:v>1.8217399999999999</c:v>
                </c:pt>
                <c:pt idx="297">
                  <c:v>0.330955</c:v>
                </c:pt>
                <c:pt idx="298">
                  <c:v>6.032E-3</c:v>
                </c:pt>
                <c:pt idx="299">
                  <c:v>-1.3335900000000001</c:v>
                </c:pt>
                <c:pt idx="300">
                  <c:v>-0.1236</c:v>
                </c:pt>
                <c:pt idx="301">
                  <c:v>-9.3812999999999994E-2</c:v>
                </c:pt>
                <c:pt idx="302">
                  <c:v>-0.22318299999999999</c:v>
                </c:pt>
                <c:pt idx="303">
                  <c:v>-0.332897</c:v>
                </c:pt>
                <c:pt idx="304">
                  <c:v>0.79321399999999997</c:v>
                </c:pt>
                <c:pt idx="305">
                  <c:v>-0.17893300000000001</c:v>
                </c:pt>
                <c:pt idx="306">
                  <c:v>4.8448999999999999E-2</c:v>
                </c:pt>
                <c:pt idx="307">
                  <c:v>-0.94306800000000002</c:v>
                </c:pt>
                <c:pt idx="308">
                  <c:v>7.7395000000000005E-2</c:v>
                </c:pt>
                <c:pt idx="309">
                  <c:v>0.123435</c:v>
                </c:pt>
                <c:pt idx="310">
                  <c:v>0.88182199999999999</c:v>
                </c:pt>
                <c:pt idx="311">
                  <c:v>-0.90351300000000001</c:v>
                </c:pt>
                <c:pt idx="312">
                  <c:v>0.42014800000000002</c:v>
                </c:pt>
                <c:pt idx="313">
                  <c:v>0.928782</c:v>
                </c:pt>
                <c:pt idx="314">
                  <c:v>-0.55426399999999998</c:v>
                </c:pt>
                <c:pt idx="315">
                  <c:v>0.249386</c:v>
                </c:pt>
                <c:pt idx="316">
                  <c:v>-2.5965699999999998</c:v>
                </c:pt>
                <c:pt idx="317">
                  <c:v>-0.85248599999999997</c:v>
                </c:pt>
                <c:pt idx="318">
                  <c:v>0.238896</c:v>
                </c:pt>
                <c:pt idx="319">
                  <c:v>1.2496799999999999</c:v>
                </c:pt>
                <c:pt idx="320">
                  <c:v>-0.17958299999999999</c:v>
                </c:pt>
                <c:pt idx="321">
                  <c:v>-0.75415699999999997</c:v>
                </c:pt>
                <c:pt idx="322">
                  <c:v>-1.4254800000000001</c:v>
                </c:pt>
                <c:pt idx="323">
                  <c:v>0.162413</c:v>
                </c:pt>
                <c:pt idx="324">
                  <c:v>-0.111708</c:v>
                </c:pt>
                <c:pt idx="325">
                  <c:v>5.8309E-2</c:v>
                </c:pt>
                <c:pt idx="326">
                  <c:v>-2.24472</c:v>
                </c:pt>
                <c:pt idx="327">
                  <c:v>-0.89947200000000005</c:v>
                </c:pt>
                <c:pt idx="328">
                  <c:v>-0.715503</c:v>
                </c:pt>
                <c:pt idx="329">
                  <c:v>-0.49869799999999997</c:v>
                </c:pt>
                <c:pt idx="330">
                  <c:v>-1.28643</c:v>
                </c:pt>
                <c:pt idx="331">
                  <c:v>0.68714799999999998</c:v>
                </c:pt>
                <c:pt idx="332">
                  <c:v>-3.5799999999999997E-4</c:v>
                </c:pt>
                <c:pt idx="333">
                  <c:v>0.68054300000000001</c:v>
                </c:pt>
                <c:pt idx="334">
                  <c:v>1.2249099999999999</c:v>
                </c:pt>
                <c:pt idx="335">
                  <c:v>-1.6314500000000001</c:v>
                </c:pt>
                <c:pt idx="336">
                  <c:v>-1.13731</c:v>
                </c:pt>
                <c:pt idx="337">
                  <c:v>7.8737000000000001E-2</c:v>
                </c:pt>
                <c:pt idx="338">
                  <c:v>-5.9896999999999999E-2</c:v>
                </c:pt>
                <c:pt idx="339">
                  <c:v>0.72575800000000001</c:v>
                </c:pt>
                <c:pt idx="340">
                  <c:v>-1.41934</c:v>
                </c:pt>
                <c:pt idx="341">
                  <c:v>0.35736899999999999</c:v>
                </c:pt>
                <c:pt idx="342">
                  <c:v>-0.92191199999999995</c:v>
                </c:pt>
                <c:pt idx="343">
                  <c:v>-1.0140199999999999</c:v>
                </c:pt>
                <c:pt idx="344">
                  <c:v>-0.17821100000000001</c:v>
                </c:pt>
                <c:pt idx="345">
                  <c:v>-0.983429</c:v>
                </c:pt>
                <c:pt idx="346">
                  <c:v>6.3500000000000001E-2</c:v>
                </c:pt>
                <c:pt idx="347">
                  <c:v>0.49320000000000003</c:v>
                </c:pt>
                <c:pt idx="348">
                  <c:v>0.17966299999999999</c:v>
                </c:pt>
                <c:pt idx="349">
                  <c:v>-1.01224</c:v>
                </c:pt>
                <c:pt idx="350">
                  <c:v>-1.45251</c:v>
                </c:pt>
                <c:pt idx="351">
                  <c:v>-0.468746</c:v>
                </c:pt>
                <c:pt idx="352">
                  <c:v>-0.90730999999999995</c:v>
                </c:pt>
                <c:pt idx="353">
                  <c:v>0.39588600000000002</c:v>
                </c:pt>
                <c:pt idx="354">
                  <c:v>1.1522300000000001</c:v>
                </c:pt>
                <c:pt idx="355">
                  <c:v>1.0747500000000001</c:v>
                </c:pt>
                <c:pt idx="356">
                  <c:v>-0.24107100000000001</c:v>
                </c:pt>
                <c:pt idx="357">
                  <c:v>0.84187400000000001</c:v>
                </c:pt>
                <c:pt idx="358">
                  <c:v>-2.7532000000000001</c:v>
                </c:pt>
                <c:pt idx="359">
                  <c:v>0.94965599999999994</c:v>
                </c:pt>
                <c:pt idx="360">
                  <c:v>-3.2309999999999998E-2</c:v>
                </c:pt>
                <c:pt idx="361">
                  <c:v>0.34442800000000001</c:v>
                </c:pt>
                <c:pt idx="362">
                  <c:v>0.29334500000000002</c:v>
                </c:pt>
                <c:pt idx="363">
                  <c:v>0.32650400000000002</c:v>
                </c:pt>
                <c:pt idx="364">
                  <c:v>0.65785300000000002</c:v>
                </c:pt>
                <c:pt idx="365">
                  <c:v>0.19386800000000001</c:v>
                </c:pt>
                <c:pt idx="366">
                  <c:v>-0.97355199999999997</c:v>
                </c:pt>
                <c:pt idx="367">
                  <c:v>0.46351100000000001</c:v>
                </c:pt>
                <c:pt idx="368">
                  <c:v>0.43810700000000002</c:v>
                </c:pt>
                <c:pt idx="369">
                  <c:v>0.90579600000000005</c:v>
                </c:pt>
                <c:pt idx="370">
                  <c:v>0.45631300000000002</c:v>
                </c:pt>
                <c:pt idx="371">
                  <c:v>0.37466500000000003</c:v>
                </c:pt>
                <c:pt idx="372">
                  <c:v>0.94614500000000001</c:v>
                </c:pt>
                <c:pt idx="373">
                  <c:v>0.112915</c:v>
                </c:pt>
                <c:pt idx="374">
                  <c:v>-1.87443</c:v>
                </c:pt>
                <c:pt idx="375">
                  <c:v>0.320739</c:v>
                </c:pt>
                <c:pt idx="376">
                  <c:v>-0.38022099999999998</c:v>
                </c:pt>
                <c:pt idx="377">
                  <c:v>0.58177900000000005</c:v>
                </c:pt>
                <c:pt idx="378">
                  <c:v>0.123514</c:v>
                </c:pt>
                <c:pt idx="379">
                  <c:v>-1.1497900000000001</c:v>
                </c:pt>
                <c:pt idx="380">
                  <c:v>0.133247</c:v>
                </c:pt>
                <c:pt idx="381">
                  <c:v>-1.4519200000000001</c:v>
                </c:pt>
                <c:pt idx="382">
                  <c:v>0.68170399999999998</c:v>
                </c:pt>
                <c:pt idx="383">
                  <c:v>-0.48919899999999999</c:v>
                </c:pt>
                <c:pt idx="384">
                  <c:v>0.394534</c:v>
                </c:pt>
                <c:pt idx="385">
                  <c:v>0.50701499999999999</c:v>
                </c:pt>
                <c:pt idx="386">
                  <c:v>-0.32692100000000002</c:v>
                </c:pt>
                <c:pt idx="387">
                  <c:v>-1.50528</c:v>
                </c:pt>
                <c:pt idx="388">
                  <c:v>7.7984999999999999E-2</c:v>
                </c:pt>
                <c:pt idx="389">
                  <c:v>-1.1952700000000001</c:v>
                </c:pt>
                <c:pt idx="390">
                  <c:v>3.7622000000000003E-2</c:v>
                </c:pt>
                <c:pt idx="391">
                  <c:v>-1.43849</c:v>
                </c:pt>
                <c:pt idx="392">
                  <c:v>-2.0174799999999999</c:v>
                </c:pt>
                <c:pt idx="393">
                  <c:v>-1.1411800000000001</c:v>
                </c:pt>
                <c:pt idx="394">
                  <c:v>1.1745699999999999</c:v>
                </c:pt>
                <c:pt idx="395">
                  <c:v>-0.44947500000000001</c:v>
                </c:pt>
                <c:pt idx="396">
                  <c:v>0.22952800000000001</c:v>
                </c:pt>
                <c:pt idx="397">
                  <c:v>-0.37154599999999999</c:v>
                </c:pt>
                <c:pt idx="398">
                  <c:v>-0.66995400000000005</c:v>
                </c:pt>
                <c:pt idx="399">
                  <c:v>-0.25101699999999999</c:v>
                </c:pt>
                <c:pt idx="400">
                  <c:v>-0.55327700000000002</c:v>
                </c:pt>
                <c:pt idx="401">
                  <c:v>0.35805100000000001</c:v>
                </c:pt>
                <c:pt idx="402">
                  <c:v>-5.1880000000000003E-2</c:v>
                </c:pt>
                <c:pt idx="403">
                  <c:v>-0.101692</c:v>
                </c:pt>
                <c:pt idx="404">
                  <c:v>0.64127199999999995</c:v>
                </c:pt>
                <c:pt idx="405">
                  <c:v>0.58527399999999996</c:v>
                </c:pt>
                <c:pt idx="406">
                  <c:v>-2.54617</c:v>
                </c:pt>
                <c:pt idx="407">
                  <c:v>0.79572200000000004</c:v>
                </c:pt>
                <c:pt idx="408">
                  <c:v>-0.46931800000000001</c:v>
                </c:pt>
                <c:pt idx="409">
                  <c:v>7.4857000000000007E-2</c:v>
                </c:pt>
                <c:pt idx="410">
                  <c:v>-0.19670299999999999</c:v>
                </c:pt>
                <c:pt idx="411">
                  <c:v>6.1088000000000003E-2</c:v>
                </c:pt>
                <c:pt idx="412">
                  <c:v>0.373363</c:v>
                </c:pt>
                <c:pt idx="413">
                  <c:v>0.232321</c:v>
                </c:pt>
                <c:pt idx="414">
                  <c:v>0.416211</c:v>
                </c:pt>
                <c:pt idx="415">
                  <c:v>-1.7185600000000001</c:v>
                </c:pt>
                <c:pt idx="416">
                  <c:v>0.494141</c:v>
                </c:pt>
                <c:pt idx="417">
                  <c:v>0.57905899999999999</c:v>
                </c:pt>
                <c:pt idx="418">
                  <c:v>-0.59153100000000003</c:v>
                </c:pt>
                <c:pt idx="419">
                  <c:v>1.2833699999999999</c:v>
                </c:pt>
                <c:pt idx="420">
                  <c:v>-1.6848700000000001</c:v>
                </c:pt>
                <c:pt idx="421">
                  <c:v>-1.9156299999999999</c:v>
                </c:pt>
                <c:pt idx="422">
                  <c:v>-0.11544500000000001</c:v>
                </c:pt>
                <c:pt idx="423">
                  <c:v>0.353657</c:v>
                </c:pt>
                <c:pt idx="424">
                  <c:v>1.2166999999999999</c:v>
                </c:pt>
                <c:pt idx="425">
                  <c:v>0.73291700000000004</c:v>
                </c:pt>
                <c:pt idx="426">
                  <c:v>-1.21157</c:v>
                </c:pt>
                <c:pt idx="427">
                  <c:v>-0.23524400000000001</c:v>
                </c:pt>
                <c:pt idx="428">
                  <c:v>-6.5668000000000004E-2</c:v>
                </c:pt>
                <c:pt idx="429">
                  <c:v>0.43416500000000002</c:v>
                </c:pt>
                <c:pt idx="430">
                  <c:v>-1.51593</c:v>
                </c:pt>
                <c:pt idx="431">
                  <c:v>-0.59836299999999998</c:v>
                </c:pt>
                <c:pt idx="432">
                  <c:v>-0.92157500000000003</c:v>
                </c:pt>
                <c:pt idx="433">
                  <c:v>4.4349E-2</c:v>
                </c:pt>
                <c:pt idx="434">
                  <c:v>-0.16411899999999999</c:v>
                </c:pt>
                <c:pt idx="435">
                  <c:v>0.71185699999999996</c:v>
                </c:pt>
                <c:pt idx="436">
                  <c:v>-0.36086200000000002</c:v>
                </c:pt>
                <c:pt idx="437">
                  <c:v>7.5009999999999993E-2</c:v>
                </c:pt>
                <c:pt idx="438">
                  <c:v>9.358E-3</c:v>
                </c:pt>
                <c:pt idx="439">
                  <c:v>1.2274499999999999</c:v>
                </c:pt>
                <c:pt idx="440">
                  <c:v>-1.2405200000000001</c:v>
                </c:pt>
                <c:pt idx="441">
                  <c:v>-0.144957</c:v>
                </c:pt>
                <c:pt idx="442">
                  <c:v>7.7654000000000001E-2</c:v>
                </c:pt>
                <c:pt idx="443">
                  <c:v>-0.47758200000000001</c:v>
                </c:pt>
                <c:pt idx="444">
                  <c:v>0.50350899999999998</c:v>
                </c:pt>
                <c:pt idx="445">
                  <c:v>-1.6535599999999999</c:v>
                </c:pt>
                <c:pt idx="446">
                  <c:v>0.64771599999999996</c:v>
                </c:pt>
                <c:pt idx="447">
                  <c:v>-1.4031</c:v>
                </c:pt>
                <c:pt idx="448">
                  <c:v>-2.2189399999999999</c:v>
                </c:pt>
                <c:pt idx="449">
                  <c:v>0.63537900000000003</c:v>
                </c:pt>
                <c:pt idx="450">
                  <c:v>0.91025100000000003</c:v>
                </c:pt>
                <c:pt idx="451">
                  <c:v>-0.16686899999999999</c:v>
                </c:pt>
                <c:pt idx="452">
                  <c:v>-0.488709</c:v>
                </c:pt>
                <c:pt idx="453">
                  <c:v>-2.8687000000000001E-2</c:v>
                </c:pt>
                <c:pt idx="454">
                  <c:v>2.0150000000000001E-2</c:v>
                </c:pt>
                <c:pt idx="455">
                  <c:v>-0.15704699999999999</c:v>
                </c:pt>
                <c:pt idx="456">
                  <c:v>0.269455</c:v>
                </c:pt>
                <c:pt idx="457">
                  <c:v>0.71820899999999999</c:v>
                </c:pt>
                <c:pt idx="458">
                  <c:v>-0.537026</c:v>
                </c:pt>
                <c:pt idx="459">
                  <c:v>-8.2590999999999998E-2</c:v>
                </c:pt>
                <c:pt idx="460">
                  <c:v>-1.37548</c:v>
                </c:pt>
                <c:pt idx="461">
                  <c:v>0.24831800000000001</c:v>
                </c:pt>
                <c:pt idx="462">
                  <c:v>1.351E-3</c:v>
                </c:pt>
                <c:pt idx="463">
                  <c:v>-1.55199</c:v>
                </c:pt>
                <c:pt idx="464">
                  <c:v>-0.74535300000000004</c:v>
                </c:pt>
                <c:pt idx="465">
                  <c:v>0.57259499999999997</c:v>
                </c:pt>
                <c:pt idx="466">
                  <c:v>0.77605599999999997</c:v>
                </c:pt>
                <c:pt idx="467">
                  <c:v>-0.53322800000000004</c:v>
                </c:pt>
                <c:pt idx="468">
                  <c:v>-0.493394</c:v>
                </c:pt>
                <c:pt idx="469">
                  <c:v>-0.51158800000000004</c:v>
                </c:pt>
                <c:pt idx="470">
                  <c:v>-0.96852800000000006</c:v>
                </c:pt>
                <c:pt idx="471">
                  <c:v>-0.13452600000000001</c:v>
                </c:pt>
                <c:pt idx="472">
                  <c:v>-1.3712500000000001</c:v>
                </c:pt>
                <c:pt idx="473">
                  <c:v>-1.9683299999999999</c:v>
                </c:pt>
                <c:pt idx="474">
                  <c:v>0.62153400000000003</c:v>
                </c:pt>
                <c:pt idx="475">
                  <c:v>-0.558894</c:v>
                </c:pt>
                <c:pt idx="476">
                  <c:v>-1.07497</c:v>
                </c:pt>
                <c:pt idx="477">
                  <c:v>0.113987</c:v>
                </c:pt>
                <c:pt idx="478">
                  <c:v>1.1057600000000001</c:v>
                </c:pt>
                <c:pt idx="479">
                  <c:v>-1.80951</c:v>
                </c:pt>
                <c:pt idx="480">
                  <c:v>-1.44248</c:v>
                </c:pt>
                <c:pt idx="481">
                  <c:v>0.67142800000000002</c:v>
                </c:pt>
                <c:pt idx="482">
                  <c:v>0.709287</c:v>
                </c:pt>
                <c:pt idx="483">
                  <c:v>-0.40900300000000001</c:v>
                </c:pt>
                <c:pt idx="484">
                  <c:v>-1.2613700000000001</c:v>
                </c:pt>
                <c:pt idx="485">
                  <c:v>-2.0978699999999999</c:v>
                </c:pt>
                <c:pt idx="486">
                  <c:v>-0.50006200000000001</c:v>
                </c:pt>
                <c:pt idx="487">
                  <c:v>0.60427299999999995</c:v>
                </c:pt>
                <c:pt idx="488">
                  <c:v>-2.2798600000000002</c:v>
                </c:pt>
                <c:pt idx="489">
                  <c:v>-1.39923</c:v>
                </c:pt>
                <c:pt idx="490">
                  <c:v>-0.946851</c:v>
                </c:pt>
                <c:pt idx="491">
                  <c:v>-0.94678300000000004</c:v>
                </c:pt>
                <c:pt idx="492">
                  <c:v>-0.117646</c:v>
                </c:pt>
                <c:pt idx="493">
                  <c:v>-0.56701000000000001</c:v>
                </c:pt>
                <c:pt idx="494">
                  <c:v>-0.68189900000000003</c:v>
                </c:pt>
                <c:pt idx="495">
                  <c:v>0.15270500000000001</c:v>
                </c:pt>
                <c:pt idx="496">
                  <c:v>-1.74413</c:v>
                </c:pt>
                <c:pt idx="497">
                  <c:v>0.15320400000000001</c:v>
                </c:pt>
                <c:pt idx="498">
                  <c:v>0.22832</c:v>
                </c:pt>
                <c:pt idx="499">
                  <c:v>-2.09036</c:v>
                </c:pt>
                <c:pt idx="500">
                  <c:v>-1.2577199999999999</c:v>
                </c:pt>
                <c:pt idx="501">
                  <c:v>-2.6102699999999999</c:v>
                </c:pt>
                <c:pt idx="502">
                  <c:v>-2.11395</c:v>
                </c:pt>
                <c:pt idx="503">
                  <c:v>0.72109500000000004</c:v>
                </c:pt>
                <c:pt idx="504">
                  <c:v>-0.55416299999999996</c:v>
                </c:pt>
                <c:pt idx="505">
                  <c:v>-0.85966399999999998</c:v>
                </c:pt>
                <c:pt idx="506">
                  <c:v>-0.42171900000000001</c:v>
                </c:pt>
                <c:pt idx="507">
                  <c:v>6.0371000000000001E-2</c:v>
                </c:pt>
                <c:pt idx="508">
                  <c:v>0.716615</c:v>
                </c:pt>
                <c:pt idx="509">
                  <c:v>-1.42476</c:v>
                </c:pt>
                <c:pt idx="510">
                  <c:v>-0.76188199999999995</c:v>
                </c:pt>
                <c:pt idx="511">
                  <c:v>1.2962100000000001</c:v>
                </c:pt>
                <c:pt idx="512">
                  <c:v>-1.51447</c:v>
                </c:pt>
                <c:pt idx="513">
                  <c:v>-1.8251500000000001</c:v>
                </c:pt>
                <c:pt idx="514">
                  <c:v>-3.5205E-2</c:v>
                </c:pt>
                <c:pt idx="515">
                  <c:v>-0.66025999999999996</c:v>
                </c:pt>
                <c:pt idx="516">
                  <c:v>0.19975799999999999</c:v>
                </c:pt>
                <c:pt idx="517">
                  <c:v>-2.9752800000000001</c:v>
                </c:pt>
                <c:pt idx="518">
                  <c:v>-0.69655299999999998</c:v>
                </c:pt>
                <c:pt idx="519">
                  <c:v>-2.3730600000000002</c:v>
                </c:pt>
                <c:pt idx="520">
                  <c:v>0.43049399999999999</c:v>
                </c:pt>
                <c:pt idx="521">
                  <c:v>-1.78603</c:v>
                </c:pt>
                <c:pt idx="522">
                  <c:v>9.9276000000000003E-2</c:v>
                </c:pt>
                <c:pt idx="523">
                  <c:v>8.4279999999999994E-2</c:v>
                </c:pt>
                <c:pt idx="524">
                  <c:v>0.18252499999999999</c:v>
                </c:pt>
                <c:pt idx="525">
                  <c:v>-0.98636500000000005</c:v>
                </c:pt>
                <c:pt idx="526">
                  <c:v>-1.14205</c:v>
                </c:pt>
                <c:pt idx="527">
                  <c:v>-0.545736</c:v>
                </c:pt>
                <c:pt idx="528">
                  <c:v>-1.16124</c:v>
                </c:pt>
                <c:pt idx="529">
                  <c:v>-0.41494500000000001</c:v>
                </c:pt>
                <c:pt idx="530">
                  <c:v>0.20054</c:v>
                </c:pt>
                <c:pt idx="531">
                  <c:v>-0.88018600000000002</c:v>
                </c:pt>
                <c:pt idx="532">
                  <c:v>-0.98246299999999998</c:v>
                </c:pt>
                <c:pt idx="533">
                  <c:v>-1.27033</c:v>
                </c:pt>
                <c:pt idx="534">
                  <c:v>0.336756</c:v>
                </c:pt>
                <c:pt idx="535">
                  <c:v>-0.16792499999999999</c:v>
                </c:pt>
                <c:pt idx="536">
                  <c:v>0.49247800000000003</c:v>
                </c:pt>
                <c:pt idx="537">
                  <c:v>-0.245334</c:v>
                </c:pt>
                <c:pt idx="538">
                  <c:v>-0.16211600000000001</c:v>
                </c:pt>
                <c:pt idx="539">
                  <c:v>1.00962</c:v>
                </c:pt>
                <c:pt idx="540">
                  <c:v>4.7190000000000003E-2</c:v>
                </c:pt>
                <c:pt idx="541">
                  <c:v>0.55976099999999995</c:v>
                </c:pt>
                <c:pt idx="542">
                  <c:v>-1.77904</c:v>
                </c:pt>
                <c:pt idx="543">
                  <c:v>0.28534199999999998</c:v>
                </c:pt>
                <c:pt idx="544">
                  <c:v>-0.27806500000000001</c:v>
                </c:pt>
                <c:pt idx="545">
                  <c:v>-2.4083899999999998</c:v>
                </c:pt>
                <c:pt idx="546">
                  <c:v>-0.25737700000000002</c:v>
                </c:pt>
                <c:pt idx="547">
                  <c:v>-0.104323</c:v>
                </c:pt>
                <c:pt idx="548">
                  <c:v>5.9748999999999997E-2</c:v>
                </c:pt>
                <c:pt idx="549">
                  <c:v>-0.38161</c:v>
                </c:pt>
                <c:pt idx="550">
                  <c:v>0.63192000000000004</c:v>
                </c:pt>
                <c:pt idx="551">
                  <c:v>2.7525999999999998E-2</c:v>
                </c:pt>
                <c:pt idx="552">
                  <c:v>0.25512699999999999</c:v>
                </c:pt>
                <c:pt idx="553">
                  <c:v>-1.5389299999999999</c:v>
                </c:pt>
                <c:pt idx="554">
                  <c:v>-1.3354E-2</c:v>
                </c:pt>
                <c:pt idx="555">
                  <c:v>-0.71806899999999996</c:v>
                </c:pt>
                <c:pt idx="556">
                  <c:v>-0.57095899999999999</c:v>
                </c:pt>
                <c:pt idx="557">
                  <c:v>-0.70607900000000001</c:v>
                </c:pt>
                <c:pt idx="558">
                  <c:v>-0.20385300000000001</c:v>
                </c:pt>
                <c:pt idx="559">
                  <c:v>-4.1836999999999999E-2</c:v>
                </c:pt>
                <c:pt idx="560">
                  <c:v>-2.6884600000000001</c:v>
                </c:pt>
                <c:pt idx="561">
                  <c:v>0.89216600000000001</c:v>
                </c:pt>
                <c:pt idx="562">
                  <c:v>-0.49838100000000002</c:v>
                </c:pt>
                <c:pt idx="563">
                  <c:v>-2.00482</c:v>
                </c:pt>
                <c:pt idx="564">
                  <c:v>2.4996000000000001E-2</c:v>
                </c:pt>
                <c:pt idx="565">
                  <c:v>-1.68892</c:v>
                </c:pt>
                <c:pt idx="566">
                  <c:v>-0.80593099999999995</c:v>
                </c:pt>
                <c:pt idx="567">
                  <c:v>0.79517300000000002</c:v>
                </c:pt>
                <c:pt idx="568">
                  <c:v>-2.17645</c:v>
                </c:pt>
                <c:pt idx="569">
                  <c:v>-1.1927000000000001</c:v>
                </c:pt>
                <c:pt idx="570">
                  <c:v>0.369977</c:v>
                </c:pt>
                <c:pt idx="571">
                  <c:v>-0.889297</c:v>
                </c:pt>
                <c:pt idx="572">
                  <c:v>-0.32248300000000002</c:v>
                </c:pt>
                <c:pt idx="573">
                  <c:v>0.57089699999999999</c:v>
                </c:pt>
                <c:pt idx="574">
                  <c:v>-1.1685099999999999</c:v>
                </c:pt>
                <c:pt idx="575">
                  <c:v>0.54456700000000002</c:v>
                </c:pt>
                <c:pt idx="576">
                  <c:v>0.38409900000000002</c:v>
                </c:pt>
                <c:pt idx="577">
                  <c:v>0.26615899999999998</c:v>
                </c:pt>
                <c:pt idx="578">
                  <c:v>-1.74407</c:v>
                </c:pt>
                <c:pt idx="579">
                  <c:v>-1.8434299999999999</c:v>
                </c:pt>
                <c:pt idx="580">
                  <c:v>-0.166793</c:v>
                </c:pt>
                <c:pt idx="581">
                  <c:v>1.68201</c:v>
                </c:pt>
                <c:pt idx="582">
                  <c:v>-1.23471</c:v>
                </c:pt>
                <c:pt idx="583">
                  <c:v>-1.7007099999999999</c:v>
                </c:pt>
                <c:pt idx="584">
                  <c:v>-0.419707</c:v>
                </c:pt>
                <c:pt idx="585">
                  <c:v>3.6664000000000002E-2</c:v>
                </c:pt>
                <c:pt idx="586">
                  <c:v>0.196302</c:v>
                </c:pt>
                <c:pt idx="587">
                  <c:v>0.30169699999999999</c:v>
                </c:pt>
                <c:pt idx="588">
                  <c:v>-4.5206000000000003E-2</c:v>
                </c:pt>
                <c:pt idx="589">
                  <c:v>-1.13713</c:v>
                </c:pt>
                <c:pt idx="590">
                  <c:v>-1.1870000000000001</c:v>
                </c:pt>
                <c:pt idx="591">
                  <c:v>-0.86344699999999996</c:v>
                </c:pt>
                <c:pt idx="592">
                  <c:v>0.59971399999999997</c:v>
                </c:pt>
                <c:pt idx="593">
                  <c:v>0.43038199999999999</c:v>
                </c:pt>
                <c:pt idx="594">
                  <c:v>-1.6208899999999999</c:v>
                </c:pt>
                <c:pt idx="595">
                  <c:v>-0.25063999999999997</c:v>
                </c:pt>
                <c:pt idx="596">
                  <c:v>0.44863199999999998</c:v>
                </c:pt>
                <c:pt idx="597">
                  <c:v>0.47531899999999999</c:v>
                </c:pt>
                <c:pt idx="598">
                  <c:v>-1.1977199999999999</c:v>
                </c:pt>
                <c:pt idx="599">
                  <c:v>-1.2703899999999999</c:v>
                </c:pt>
                <c:pt idx="600">
                  <c:v>-0.50668299999999999</c:v>
                </c:pt>
                <c:pt idx="601">
                  <c:v>-1.72516</c:v>
                </c:pt>
                <c:pt idx="602">
                  <c:v>-8.8748999999999995E-2</c:v>
                </c:pt>
                <c:pt idx="603">
                  <c:v>0.55438699999999996</c:v>
                </c:pt>
                <c:pt idx="604">
                  <c:v>0.77252299999999996</c:v>
                </c:pt>
                <c:pt idx="605">
                  <c:v>1.01938</c:v>
                </c:pt>
                <c:pt idx="606">
                  <c:v>0.87587899999999996</c:v>
                </c:pt>
                <c:pt idx="607">
                  <c:v>0.46034399999999998</c:v>
                </c:pt>
                <c:pt idx="608">
                  <c:v>0.19769500000000001</c:v>
                </c:pt>
                <c:pt idx="609">
                  <c:v>-1.37279</c:v>
                </c:pt>
                <c:pt idx="610">
                  <c:v>0.84444300000000005</c:v>
                </c:pt>
                <c:pt idx="611">
                  <c:v>-0.94347000000000003</c:v>
                </c:pt>
                <c:pt idx="612">
                  <c:v>-2.6368800000000001</c:v>
                </c:pt>
                <c:pt idx="613">
                  <c:v>0.69175299999999995</c:v>
                </c:pt>
                <c:pt idx="614">
                  <c:v>0.77781500000000003</c:v>
                </c:pt>
                <c:pt idx="615">
                  <c:v>0.67765600000000004</c:v>
                </c:pt>
                <c:pt idx="616">
                  <c:v>-1.8929</c:v>
                </c:pt>
                <c:pt idx="617">
                  <c:v>4.7787999999999997E-2</c:v>
                </c:pt>
                <c:pt idx="618">
                  <c:v>0.58540099999999995</c:v>
                </c:pt>
                <c:pt idx="619">
                  <c:v>-0.21629399999999999</c:v>
                </c:pt>
                <c:pt idx="620">
                  <c:v>-1.6611100000000001</c:v>
                </c:pt>
                <c:pt idx="621">
                  <c:v>2.9843999999999999E-2</c:v>
                </c:pt>
                <c:pt idx="622">
                  <c:v>-0.10929899999999999</c:v>
                </c:pt>
                <c:pt idx="623">
                  <c:v>-0.67018200000000006</c:v>
                </c:pt>
                <c:pt idx="624">
                  <c:v>-0.23907800000000001</c:v>
                </c:pt>
                <c:pt idx="625">
                  <c:v>-1.4759199999999999</c:v>
                </c:pt>
                <c:pt idx="626">
                  <c:v>-0.75167899999999999</c:v>
                </c:pt>
                <c:pt idx="627">
                  <c:v>0.41638199999999997</c:v>
                </c:pt>
                <c:pt idx="628">
                  <c:v>0.45033099999999998</c:v>
                </c:pt>
                <c:pt idx="629">
                  <c:v>0.55443399999999998</c:v>
                </c:pt>
                <c:pt idx="630">
                  <c:v>-0.81550599999999995</c:v>
                </c:pt>
                <c:pt idx="631">
                  <c:v>-0.52525699999999997</c:v>
                </c:pt>
                <c:pt idx="632">
                  <c:v>0.48850100000000002</c:v>
                </c:pt>
                <c:pt idx="633">
                  <c:v>2.1981000000000001E-2</c:v>
                </c:pt>
                <c:pt idx="634">
                  <c:v>-1.3649100000000001</c:v>
                </c:pt>
                <c:pt idx="635">
                  <c:v>-0.58950499999999995</c:v>
                </c:pt>
                <c:pt idx="636">
                  <c:v>-0.72671300000000005</c:v>
                </c:pt>
                <c:pt idx="637">
                  <c:v>-1.05091</c:v>
                </c:pt>
                <c:pt idx="638">
                  <c:v>0.41711399999999998</c:v>
                </c:pt>
                <c:pt idx="639">
                  <c:v>-2.7193900000000002</c:v>
                </c:pt>
                <c:pt idx="640">
                  <c:v>-0.79135699999999998</c:v>
                </c:pt>
                <c:pt idx="641">
                  <c:v>-0.42614099999999999</c:v>
                </c:pt>
                <c:pt idx="642">
                  <c:v>0.28248899999999999</c:v>
                </c:pt>
                <c:pt idx="643">
                  <c:v>-1.3538600000000001</c:v>
                </c:pt>
                <c:pt idx="644">
                  <c:v>0.27290300000000001</c:v>
                </c:pt>
                <c:pt idx="645">
                  <c:v>-0.40785100000000002</c:v>
                </c:pt>
                <c:pt idx="646">
                  <c:v>0.37021799999999999</c:v>
                </c:pt>
                <c:pt idx="647">
                  <c:v>-0.53969</c:v>
                </c:pt>
                <c:pt idx="648">
                  <c:v>0.72955099999999995</c:v>
                </c:pt>
                <c:pt idx="649">
                  <c:v>0.42824699999999999</c:v>
                </c:pt>
                <c:pt idx="650">
                  <c:v>0.54213100000000003</c:v>
                </c:pt>
                <c:pt idx="651">
                  <c:v>0.34195500000000001</c:v>
                </c:pt>
                <c:pt idx="652">
                  <c:v>0.15586800000000001</c:v>
                </c:pt>
                <c:pt idx="653">
                  <c:v>-0.108154</c:v>
                </c:pt>
                <c:pt idx="654">
                  <c:v>0.86264200000000002</c:v>
                </c:pt>
                <c:pt idx="655">
                  <c:v>-0.98579300000000003</c:v>
                </c:pt>
                <c:pt idx="656">
                  <c:v>-9.4895999999999994E-2</c:v>
                </c:pt>
                <c:pt idx="657">
                  <c:v>0.430811</c:v>
                </c:pt>
                <c:pt idx="658">
                  <c:v>1.06393</c:v>
                </c:pt>
                <c:pt idx="659">
                  <c:v>-0.68503899999999995</c:v>
                </c:pt>
                <c:pt idx="660">
                  <c:v>-0.30071399999999998</c:v>
                </c:pt>
                <c:pt idx="661">
                  <c:v>-1.5496099999999999</c:v>
                </c:pt>
                <c:pt idx="662">
                  <c:v>-0.92064400000000002</c:v>
                </c:pt>
                <c:pt idx="663">
                  <c:v>-1.26959</c:v>
                </c:pt>
                <c:pt idx="664">
                  <c:v>-0.162218</c:v>
                </c:pt>
                <c:pt idx="665">
                  <c:v>0.168686</c:v>
                </c:pt>
                <c:pt idx="666">
                  <c:v>-0.35939599999999999</c:v>
                </c:pt>
                <c:pt idx="667">
                  <c:v>-0.20432</c:v>
                </c:pt>
                <c:pt idx="668">
                  <c:v>0.23885100000000001</c:v>
                </c:pt>
                <c:pt idx="669">
                  <c:v>-0.806176</c:v>
                </c:pt>
                <c:pt idx="670">
                  <c:v>-0.35653299999999999</c:v>
                </c:pt>
                <c:pt idx="671">
                  <c:v>0.28606599999999999</c:v>
                </c:pt>
                <c:pt idx="672">
                  <c:v>-1.08161</c:v>
                </c:pt>
                <c:pt idx="673">
                  <c:v>-0.86704999999999999</c:v>
                </c:pt>
                <c:pt idx="674">
                  <c:v>-0.16417200000000001</c:v>
                </c:pt>
                <c:pt idx="675">
                  <c:v>-0.15687599999999999</c:v>
                </c:pt>
                <c:pt idx="676">
                  <c:v>-1.1560699999999999</c:v>
                </c:pt>
                <c:pt idx="677">
                  <c:v>0.38166099999999997</c:v>
                </c:pt>
                <c:pt idx="678">
                  <c:v>-0.910547</c:v>
                </c:pt>
                <c:pt idx="679">
                  <c:v>0.45817400000000003</c:v>
                </c:pt>
                <c:pt idx="680">
                  <c:v>0.85401899999999997</c:v>
                </c:pt>
                <c:pt idx="681">
                  <c:v>-1.94763</c:v>
                </c:pt>
                <c:pt idx="682">
                  <c:v>-0.54520900000000005</c:v>
                </c:pt>
                <c:pt idx="683">
                  <c:v>-1.1178900000000001</c:v>
                </c:pt>
                <c:pt idx="684">
                  <c:v>1.1348499999999999</c:v>
                </c:pt>
                <c:pt idx="685">
                  <c:v>0.33684700000000001</c:v>
                </c:pt>
                <c:pt idx="686">
                  <c:v>0.175509</c:v>
                </c:pt>
                <c:pt idx="687">
                  <c:v>0.85803600000000002</c:v>
                </c:pt>
                <c:pt idx="688">
                  <c:v>0.26164599999999999</c:v>
                </c:pt>
                <c:pt idx="689">
                  <c:v>0.12537599999999999</c:v>
                </c:pt>
                <c:pt idx="690">
                  <c:v>-0.39430999999999999</c:v>
                </c:pt>
                <c:pt idx="691">
                  <c:v>-0.141648</c:v>
                </c:pt>
                <c:pt idx="692">
                  <c:v>-0.20050899999999999</c:v>
                </c:pt>
                <c:pt idx="693">
                  <c:v>-1.04793</c:v>
                </c:pt>
                <c:pt idx="694">
                  <c:v>0.88795199999999996</c:v>
                </c:pt>
                <c:pt idx="695">
                  <c:v>-1.02563</c:v>
                </c:pt>
                <c:pt idx="696">
                  <c:v>0.37994499999999998</c:v>
                </c:pt>
                <c:pt idx="697">
                  <c:v>-0.57536600000000004</c:v>
                </c:pt>
                <c:pt idx="698">
                  <c:v>7.2131000000000001E-2</c:v>
                </c:pt>
                <c:pt idx="699">
                  <c:v>0.805952</c:v>
                </c:pt>
                <c:pt idx="700">
                  <c:v>0.40768599999999999</c:v>
                </c:pt>
                <c:pt idx="701">
                  <c:v>-1.1795999999999999E-2</c:v>
                </c:pt>
                <c:pt idx="702">
                  <c:v>9.8125000000000004E-2</c:v>
                </c:pt>
                <c:pt idx="703">
                  <c:v>-0.87815699999999997</c:v>
                </c:pt>
                <c:pt idx="704">
                  <c:v>-0.48335800000000001</c:v>
                </c:pt>
                <c:pt idx="705">
                  <c:v>-0.42640699999999998</c:v>
                </c:pt>
                <c:pt idx="706">
                  <c:v>0.52671100000000004</c:v>
                </c:pt>
                <c:pt idx="707">
                  <c:v>-1.3080400000000001</c:v>
                </c:pt>
                <c:pt idx="708">
                  <c:v>1.0196000000000001</c:v>
                </c:pt>
                <c:pt idx="709">
                  <c:v>-0.226467</c:v>
                </c:pt>
                <c:pt idx="710">
                  <c:v>-0.10970199999999999</c:v>
                </c:pt>
                <c:pt idx="711">
                  <c:v>1.09124</c:v>
                </c:pt>
                <c:pt idx="712">
                  <c:v>-0.159689</c:v>
                </c:pt>
                <c:pt idx="713">
                  <c:v>-0.32996500000000001</c:v>
                </c:pt>
                <c:pt idx="714">
                  <c:v>-0.80898300000000001</c:v>
                </c:pt>
                <c:pt idx="715">
                  <c:v>0.65703</c:v>
                </c:pt>
                <c:pt idx="716">
                  <c:v>2.6450999999999999E-2</c:v>
                </c:pt>
                <c:pt idx="717">
                  <c:v>-0.63055399999999995</c:v>
                </c:pt>
                <c:pt idx="718">
                  <c:v>-0.71348100000000003</c:v>
                </c:pt>
                <c:pt idx="719">
                  <c:v>0.23996999999999999</c:v>
                </c:pt>
                <c:pt idx="720">
                  <c:v>0.30789800000000001</c:v>
                </c:pt>
                <c:pt idx="721">
                  <c:v>0.44737500000000002</c:v>
                </c:pt>
                <c:pt idx="722">
                  <c:v>0.16817299999999999</c:v>
                </c:pt>
                <c:pt idx="723">
                  <c:v>0.116011</c:v>
                </c:pt>
                <c:pt idx="724">
                  <c:v>0.57730400000000004</c:v>
                </c:pt>
                <c:pt idx="725">
                  <c:v>0.256021</c:v>
                </c:pt>
                <c:pt idx="726">
                  <c:v>1.62388</c:v>
                </c:pt>
                <c:pt idx="727">
                  <c:v>0.48393999999999998</c:v>
                </c:pt>
                <c:pt idx="728">
                  <c:v>-7.0025000000000004E-2</c:v>
                </c:pt>
                <c:pt idx="729">
                  <c:v>-7.4640000000000001E-3</c:v>
                </c:pt>
                <c:pt idx="730">
                  <c:v>-3.2881000000000001E-2</c:v>
                </c:pt>
                <c:pt idx="731">
                  <c:v>-1.23966</c:v>
                </c:pt>
                <c:pt idx="732">
                  <c:v>5.1213000000000002E-2</c:v>
                </c:pt>
                <c:pt idx="733">
                  <c:v>-0.307201</c:v>
                </c:pt>
                <c:pt idx="734">
                  <c:v>1.3917900000000001</c:v>
                </c:pt>
                <c:pt idx="735">
                  <c:v>4.7569E-2</c:v>
                </c:pt>
                <c:pt idx="736">
                  <c:v>-8.0068E-2</c:v>
                </c:pt>
                <c:pt idx="737">
                  <c:v>-0.29091400000000001</c:v>
                </c:pt>
                <c:pt idx="738">
                  <c:v>0.28178599999999998</c:v>
                </c:pt>
                <c:pt idx="739">
                  <c:v>0.15770000000000001</c:v>
                </c:pt>
                <c:pt idx="740">
                  <c:v>-0.64160899999999998</c:v>
                </c:pt>
                <c:pt idx="741">
                  <c:v>-0.58737899999999998</c:v>
                </c:pt>
                <c:pt idx="742">
                  <c:v>0.57558200000000004</c:v>
                </c:pt>
                <c:pt idx="743">
                  <c:v>-0.98632699999999995</c:v>
                </c:pt>
                <c:pt idx="744">
                  <c:v>0.35154000000000002</c:v>
                </c:pt>
                <c:pt idx="745">
                  <c:v>1.2263500000000001</c:v>
                </c:pt>
                <c:pt idx="746">
                  <c:v>0.118808</c:v>
                </c:pt>
                <c:pt idx="747">
                  <c:v>0.38517800000000002</c:v>
                </c:pt>
                <c:pt idx="748">
                  <c:v>-0.29699700000000001</c:v>
                </c:pt>
                <c:pt idx="749">
                  <c:v>-0.102621</c:v>
                </c:pt>
                <c:pt idx="750">
                  <c:v>1.2705500000000001</c:v>
                </c:pt>
                <c:pt idx="751">
                  <c:v>0.38815899999999998</c:v>
                </c:pt>
                <c:pt idx="752">
                  <c:v>-0.52959100000000003</c:v>
                </c:pt>
                <c:pt idx="753">
                  <c:v>0.19998199999999999</c:v>
                </c:pt>
                <c:pt idx="754">
                  <c:v>0.35355300000000001</c:v>
                </c:pt>
                <c:pt idx="755">
                  <c:v>-0.82323599999999997</c:v>
                </c:pt>
                <c:pt idx="756">
                  <c:v>-0.395007</c:v>
                </c:pt>
                <c:pt idx="757">
                  <c:v>0.65101600000000004</c:v>
                </c:pt>
                <c:pt idx="758">
                  <c:v>0.47534399999999999</c:v>
                </c:pt>
                <c:pt idx="759">
                  <c:v>-1.1358999999999999E-2</c:v>
                </c:pt>
                <c:pt idx="760">
                  <c:v>-1.45844</c:v>
                </c:pt>
                <c:pt idx="761">
                  <c:v>-0.36539700000000003</c:v>
                </c:pt>
                <c:pt idx="762">
                  <c:v>0.86093200000000003</c:v>
                </c:pt>
                <c:pt idx="763">
                  <c:v>0.60859600000000003</c:v>
                </c:pt>
                <c:pt idx="764">
                  <c:v>-0.105032</c:v>
                </c:pt>
                <c:pt idx="765">
                  <c:v>8.4969999999999993E-3</c:v>
                </c:pt>
                <c:pt idx="766">
                  <c:v>-1.61</c:v>
                </c:pt>
                <c:pt idx="767">
                  <c:v>1.11612</c:v>
                </c:pt>
                <c:pt idx="768">
                  <c:v>0.65161000000000002</c:v>
                </c:pt>
                <c:pt idx="769">
                  <c:v>0.45785100000000001</c:v>
                </c:pt>
                <c:pt idx="770">
                  <c:v>1.1517200000000001</c:v>
                </c:pt>
                <c:pt idx="771">
                  <c:v>0.39080199999999998</c:v>
                </c:pt>
                <c:pt idx="772">
                  <c:v>0.61701499999999998</c:v>
                </c:pt>
                <c:pt idx="773">
                  <c:v>0.73599499999999995</c:v>
                </c:pt>
                <c:pt idx="774">
                  <c:v>-9.1905000000000001E-2</c:v>
                </c:pt>
                <c:pt idx="775">
                  <c:v>0.25433800000000001</c:v>
                </c:pt>
                <c:pt idx="776">
                  <c:v>-0.21446999999999999</c:v>
                </c:pt>
                <c:pt idx="777">
                  <c:v>0.555975</c:v>
                </c:pt>
                <c:pt idx="778">
                  <c:v>0.279387</c:v>
                </c:pt>
                <c:pt idx="779">
                  <c:v>0.40217399999999998</c:v>
                </c:pt>
                <c:pt idx="780">
                  <c:v>-0.291439</c:v>
                </c:pt>
                <c:pt idx="781">
                  <c:v>1.59192</c:v>
                </c:pt>
                <c:pt idx="782">
                  <c:v>1.3149299999999999</c:v>
                </c:pt>
                <c:pt idx="783">
                  <c:v>1.4007700000000001</c:v>
                </c:pt>
                <c:pt idx="784">
                  <c:v>1.31691</c:v>
                </c:pt>
                <c:pt idx="785">
                  <c:v>0.97783900000000001</c:v>
                </c:pt>
                <c:pt idx="786">
                  <c:v>0.914879</c:v>
                </c:pt>
                <c:pt idx="787">
                  <c:v>-0.72528199999999998</c:v>
                </c:pt>
                <c:pt idx="788">
                  <c:v>1.08422</c:v>
                </c:pt>
                <c:pt idx="789">
                  <c:v>0.87854299999999996</c:v>
                </c:pt>
                <c:pt idx="790">
                  <c:v>1.2597499999999999</c:v>
                </c:pt>
                <c:pt idx="791">
                  <c:v>0.730128</c:v>
                </c:pt>
                <c:pt idx="792">
                  <c:v>-0.83620300000000003</c:v>
                </c:pt>
                <c:pt idx="793">
                  <c:v>0.74648499999999995</c:v>
                </c:pt>
                <c:pt idx="794">
                  <c:v>1.4795100000000001</c:v>
                </c:pt>
                <c:pt idx="795">
                  <c:v>1.2155</c:v>
                </c:pt>
                <c:pt idx="796">
                  <c:v>1.0678399999999999</c:v>
                </c:pt>
                <c:pt idx="797">
                  <c:v>1.02681</c:v>
                </c:pt>
                <c:pt idx="798">
                  <c:v>1.1934</c:v>
                </c:pt>
                <c:pt idx="799">
                  <c:v>0.92798800000000004</c:v>
                </c:pt>
                <c:pt idx="800">
                  <c:v>0.62764500000000001</c:v>
                </c:pt>
                <c:pt idx="801">
                  <c:v>1.2340899999999999</c:v>
                </c:pt>
                <c:pt idx="802">
                  <c:v>1.16086</c:v>
                </c:pt>
                <c:pt idx="803">
                  <c:v>1.25207</c:v>
                </c:pt>
                <c:pt idx="804">
                  <c:v>0.96733599999999997</c:v>
                </c:pt>
                <c:pt idx="805">
                  <c:v>0.86401899999999998</c:v>
                </c:pt>
                <c:pt idx="806">
                  <c:v>0.71417299999999995</c:v>
                </c:pt>
                <c:pt idx="807">
                  <c:v>0.87142799999999998</c:v>
                </c:pt>
                <c:pt idx="808">
                  <c:v>0.33297599999999999</c:v>
                </c:pt>
                <c:pt idx="809">
                  <c:v>0.85230600000000001</c:v>
                </c:pt>
                <c:pt idx="810">
                  <c:v>1.23813</c:v>
                </c:pt>
                <c:pt idx="811">
                  <c:v>0.454567</c:v>
                </c:pt>
                <c:pt idx="812">
                  <c:v>0.597885</c:v>
                </c:pt>
                <c:pt idx="813">
                  <c:v>1.11276</c:v>
                </c:pt>
                <c:pt idx="814">
                  <c:v>0.60359799999999997</c:v>
                </c:pt>
                <c:pt idx="815">
                  <c:v>0.71693399999999996</c:v>
                </c:pt>
                <c:pt idx="816">
                  <c:v>0.20080600000000001</c:v>
                </c:pt>
                <c:pt idx="817">
                  <c:v>-0.36549100000000001</c:v>
                </c:pt>
                <c:pt idx="818">
                  <c:v>5.8389999999999996E-3</c:v>
                </c:pt>
                <c:pt idx="819">
                  <c:v>1.00841</c:v>
                </c:pt>
                <c:pt idx="820">
                  <c:v>0.572882</c:v>
                </c:pt>
                <c:pt idx="821">
                  <c:v>1.14534</c:v>
                </c:pt>
                <c:pt idx="822">
                  <c:v>0.42065999999999998</c:v>
                </c:pt>
                <c:pt idx="823">
                  <c:v>0.209033</c:v>
                </c:pt>
                <c:pt idx="824">
                  <c:v>-1.34274</c:v>
                </c:pt>
                <c:pt idx="825">
                  <c:v>-0.59358</c:v>
                </c:pt>
                <c:pt idx="826">
                  <c:v>0.16782900000000001</c:v>
                </c:pt>
                <c:pt idx="827">
                  <c:v>-0.33317099999999999</c:v>
                </c:pt>
                <c:pt idx="828">
                  <c:v>0.62020500000000001</c:v>
                </c:pt>
                <c:pt idx="829">
                  <c:v>-0.753409</c:v>
                </c:pt>
                <c:pt idx="830">
                  <c:v>0.95064800000000005</c:v>
                </c:pt>
                <c:pt idx="831">
                  <c:v>-0.50452699999999995</c:v>
                </c:pt>
                <c:pt idx="832">
                  <c:v>0.59150100000000005</c:v>
                </c:pt>
                <c:pt idx="833">
                  <c:v>-1.0456399999999999</c:v>
                </c:pt>
                <c:pt idx="834">
                  <c:v>-0.33385300000000001</c:v>
                </c:pt>
                <c:pt idx="835">
                  <c:v>0.37409700000000001</c:v>
                </c:pt>
                <c:pt idx="836">
                  <c:v>0.82342400000000004</c:v>
                </c:pt>
                <c:pt idx="837">
                  <c:v>0.39272200000000002</c:v>
                </c:pt>
                <c:pt idx="838">
                  <c:v>0.15389800000000001</c:v>
                </c:pt>
                <c:pt idx="839">
                  <c:v>-1.6341399999999999</c:v>
                </c:pt>
                <c:pt idx="840">
                  <c:v>-0.70718400000000003</c:v>
                </c:pt>
                <c:pt idx="841">
                  <c:v>5.8251999999999998E-2</c:v>
                </c:pt>
                <c:pt idx="842">
                  <c:v>0.237729</c:v>
                </c:pt>
                <c:pt idx="843">
                  <c:v>-1.6136600000000001</c:v>
                </c:pt>
                <c:pt idx="844">
                  <c:v>-0.88904899999999998</c:v>
                </c:pt>
                <c:pt idx="845">
                  <c:v>0.22420100000000001</c:v>
                </c:pt>
                <c:pt idx="846">
                  <c:v>-3.0211999999999999E-2</c:v>
                </c:pt>
                <c:pt idx="847">
                  <c:v>0.43756299999999998</c:v>
                </c:pt>
                <c:pt idx="848">
                  <c:v>0.24576100000000001</c:v>
                </c:pt>
                <c:pt idx="849">
                  <c:v>0.34564800000000001</c:v>
                </c:pt>
                <c:pt idx="850">
                  <c:v>0.53643700000000005</c:v>
                </c:pt>
                <c:pt idx="851">
                  <c:v>0.90577300000000005</c:v>
                </c:pt>
                <c:pt idx="852">
                  <c:v>-1.6415200000000001</c:v>
                </c:pt>
                <c:pt idx="853">
                  <c:v>-0.57946799999999998</c:v>
                </c:pt>
                <c:pt idx="854">
                  <c:v>0.92284900000000003</c:v>
                </c:pt>
                <c:pt idx="855">
                  <c:v>0.82304600000000006</c:v>
                </c:pt>
                <c:pt idx="856">
                  <c:v>-0.53605199999999997</c:v>
                </c:pt>
                <c:pt idx="857">
                  <c:v>1.1296999999999999</c:v>
                </c:pt>
                <c:pt idx="858">
                  <c:v>-1.6199999999999999E-3</c:v>
                </c:pt>
                <c:pt idx="859">
                  <c:v>0.48971300000000001</c:v>
                </c:pt>
                <c:pt idx="860">
                  <c:v>0.57664800000000005</c:v>
                </c:pt>
                <c:pt idx="861">
                  <c:v>0.95486800000000005</c:v>
                </c:pt>
                <c:pt idx="862">
                  <c:v>5.7305000000000002E-2</c:v>
                </c:pt>
                <c:pt idx="863">
                  <c:v>0.76557799999999998</c:v>
                </c:pt>
                <c:pt idx="864">
                  <c:v>0.933253</c:v>
                </c:pt>
                <c:pt idx="865">
                  <c:v>1.5664899999999999</c:v>
                </c:pt>
                <c:pt idx="866">
                  <c:v>0.58141900000000002</c:v>
                </c:pt>
                <c:pt idx="867">
                  <c:v>0.45528299999999999</c:v>
                </c:pt>
                <c:pt idx="868">
                  <c:v>0.44607000000000002</c:v>
                </c:pt>
                <c:pt idx="869">
                  <c:v>0.49959900000000002</c:v>
                </c:pt>
                <c:pt idx="870">
                  <c:v>-0.14230100000000001</c:v>
                </c:pt>
                <c:pt idx="871">
                  <c:v>0.15448999999999999</c:v>
                </c:pt>
                <c:pt idx="872">
                  <c:v>0.33124500000000001</c:v>
                </c:pt>
                <c:pt idx="873">
                  <c:v>0.79446899999999998</c:v>
                </c:pt>
                <c:pt idx="874">
                  <c:v>-7.7435000000000004E-2</c:v>
                </c:pt>
                <c:pt idx="875">
                  <c:v>0.49673200000000001</c:v>
                </c:pt>
                <c:pt idx="876">
                  <c:v>-1.1555200000000001</c:v>
                </c:pt>
                <c:pt idx="877">
                  <c:v>0.59537200000000001</c:v>
                </c:pt>
                <c:pt idx="878">
                  <c:v>8.4894999999999998E-2</c:v>
                </c:pt>
                <c:pt idx="879">
                  <c:v>0.50373299999999999</c:v>
                </c:pt>
                <c:pt idx="880">
                  <c:v>0.34131800000000001</c:v>
                </c:pt>
                <c:pt idx="881">
                  <c:v>-0.36317500000000003</c:v>
                </c:pt>
                <c:pt idx="882">
                  <c:v>1.2412700000000001</c:v>
                </c:pt>
                <c:pt idx="883">
                  <c:v>0.63809499999999997</c:v>
                </c:pt>
                <c:pt idx="884">
                  <c:v>-1.64269</c:v>
                </c:pt>
                <c:pt idx="885">
                  <c:v>0.86190699999999998</c:v>
                </c:pt>
                <c:pt idx="886">
                  <c:v>0.601827</c:v>
                </c:pt>
                <c:pt idx="887">
                  <c:v>-0.89096299999999995</c:v>
                </c:pt>
                <c:pt idx="888">
                  <c:v>-3.8671999999999998E-2</c:v>
                </c:pt>
                <c:pt idx="889">
                  <c:v>0.52461400000000002</c:v>
                </c:pt>
                <c:pt idx="890">
                  <c:v>-0.25353199999999998</c:v>
                </c:pt>
                <c:pt idx="891">
                  <c:v>0.83339700000000005</c:v>
                </c:pt>
                <c:pt idx="892">
                  <c:v>-0.49203400000000003</c:v>
                </c:pt>
                <c:pt idx="893">
                  <c:v>0.44698300000000002</c:v>
                </c:pt>
                <c:pt idx="894">
                  <c:v>0.25115500000000002</c:v>
                </c:pt>
                <c:pt idx="895">
                  <c:v>0.63735699999999995</c:v>
                </c:pt>
                <c:pt idx="896">
                  <c:v>-0.28223300000000001</c:v>
                </c:pt>
                <c:pt idx="897">
                  <c:v>0.58354899999999998</c:v>
                </c:pt>
                <c:pt idx="898">
                  <c:v>0.77134999999999998</c:v>
                </c:pt>
                <c:pt idx="899">
                  <c:v>0.29804900000000001</c:v>
                </c:pt>
                <c:pt idx="900">
                  <c:v>-2.4460500000000001</c:v>
                </c:pt>
                <c:pt idx="901">
                  <c:v>-0.32712599999999997</c:v>
                </c:pt>
                <c:pt idx="902">
                  <c:v>-5.3621000000000002E-2</c:v>
                </c:pt>
                <c:pt idx="903">
                  <c:v>2.2932999999999999E-2</c:v>
                </c:pt>
                <c:pt idx="904">
                  <c:v>0.89007199999999997</c:v>
                </c:pt>
                <c:pt idx="905">
                  <c:v>0.39164700000000002</c:v>
                </c:pt>
                <c:pt idx="906">
                  <c:v>0.84076899999999999</c:v>
                </c:pt>
                <c:pt idx="907">
                  <c:v>0.73138899999999996</c:v>
                </c:pt>
                <c:pt idx="908">
                  <c:v>0.86064099999999999</c:v>
                </c:pt>
                <c:pt idx="909">
                  <c:v>0.89591600000000005</c:v>
                </c:pt>
                <c:pt idx="910">
                  <c:v>0.19029399999999999</c:v>
                </c:pt>
                <c:pt idx="911">
                  <c:v>0.51128300000000004</c:v>
                </c:pt>
                <c:pt idx="912">
                  <c:v>0.11503099999999999</c:v>
                </c:pt>
                <c:pt idx="913">
                  <c:v>-0.95330999999999999</c:v>
                </c:pt>
                <c:pt idx="914">
                  <c:v>0.48776999999999998</c:v>
                </c:pt>
                <c:pt idx="915">
                  <c:v>-0.94574400000000003</c:v>
                </c:pt>
                <c:pt idx="916">
                  <c:v>-1.5102899999999999</c:v>
                </c:pt>
                <c:pt idx="917">
                  <c:v>6.4899999999999995E-4</c:v>
                </c:pt>
                <c:pt idx="918">
                  <c:v>-1.84815</c:v>
                </c:pt>
                <c:pt idx="919">
                  <c:v>0.959032</c:v>
                </c:pt>
                <c:pt idx="920">
                  <c:v>-0.439855</c:v>
                </c:pt>
                <c:pt idx="921">
                  <c:v>-0.182171</c:v>
                </c:pt>
                <c:pt idx="922">
                  <c:v>0.121958</c:v>
                </c:pt>
                <c:pt idx="923">
                  <c:v>0.565832</c:v>
                </c:pt>
                <c:pt idx="924">
                  <c:v>0.35871500000000001</c:v>
                </c:pt>
                <c:pt idx="925">
                  <c:v>-0.83026999999999995</c:v>
                </c:pt>
                <c:pt idx="926">
                  <c:v>0.32919300000000001</c:v>
                </c:pt>
                <c:pt idx="927">
                  <c:v>0.58163100000000001</c:v>
                </c:pt>
                <c:pt idx="928">
                  <c:v>0.13217400000000001</c:v>
                </c:pt>
                <c:pt idx="929">
                  <c:v>-0.38761699999999999</c:v>
                </c:pt>
                <c:pt idx="930">
                  <c:v>0.83036399999999999</c:v>
                </c:pt>
                <c:pt idx="931">
                  <c:v>1.58809</c:v>
                </c:pt>
                <c:pt idx="932">
                  <c:v>-0.24792800000000001</c:v>
                </c:pt>
                <c:pt idx="933">
                  <c:v>-0.74016599999999999</c:v>
                </c:pt>
                <c:pt idx="934">
                  <c:v>0.24421799999999999</c:v>
                </c:pt>
                <c:pt idx="935">
                  <c:v>-0.25946200000000003</c:v>
                </c:pt>
                <c:pt idx="936">
                  <c:v>-0.30057800000000001</c:v>
                </c:pt>
                <c:pt idx="937">
                  <c:v>-0.32290600000000003</c:v>
                </c:pt>
                <c:pt idx="938">
                  <c:v>0.57156099999999999</c:v>
                </c:pt>
                <c:pt idx="939">
                  <c:v>3.2459000000000002E-2</c:v>
                </c:pt>
                <c:pt idx="940">
                  <c:v>1.05681</c:v>
                </c:pt>
                <c:pt idx="941">
                  <c:v>-0.21527499999999999</c:v>
                </c:pt>
                <c:pt idx="942">
                  <c:v>-0.41628900000000002</c:v>
                </c:pt>
                <c:pt idx="943">
                  <c:v>0.194912</c:v>
                </c:pt>
                <c:pt idx="944">
                  <c:v>-0.16825999999999999</c:v>
                </c:pt>
                <c:pt idx="945">
                  <c:v>0.455953</c:v>
                </c:pt>
                <c:pt idx="946">
                  <c:v>-0.90428500000000001</c:v>
                </c:pt>
                <c:pt idx="947">
                  <c:v>-0.40864099999999998</c:v>
                </c:pt>
                <c:pt idx="948">
                  <c:v>-0.153997</c:v>
                </c:pt>
                <c:pt idx="949">
                  <c:v>-0.29359200000000002</c:v>
                </c:pt>
                <c:pt idx="950">
                  <c:v>-0.55047400000000002</c:v>
                </c:pt>
                <c:pt idx="951">
                  <c:v>-0.12587100000000001</c:v>
                </c:pt>
                <c:pt idx="952">
                  <c:v>-0.108816</c:v>
                </c:pt>
                <c:pt idx="953">
                  <c:v>6.0662000000000001E-2</c:v>
                </c:pt>
                <c:pt idx="954">
                  <c:v>-4.3779999999999999E-2</c:v>
                </c:pt>
                <c:pt idx="955">
                  <c:v>1.91273</c:v>
                </c:pt>
                <c:pt idx="956">
                  <c:v>0.850804</c:v>
                </c:pt>
                <c:pt idx="957">
                  <c:v>0.719746</c:v>
                </c:pt>
                <c:pt idx="958">
                  <c:v>0.927064</c:v>
                </c:pt>
                <c:pt idx="959">
                  <c:v>1.4024099999999999</c:v>
                </c:pt>
                <c:pt idx="960">
                  <c:v>-0.44547999999999999</c:v>
                </c:pt>
                <c:pt idx="961">
                  <c:v>-1.2167300000000001</c:v>
                </c:pt>
                <c:pt idx="962">
                  <c:v>0.52988800000000003</c:v>
                </c:pt>
                <c:pt idx="963">
                  <c:v>9.3990000000000004E-2</c:v>
                </c:pt>
                <c:pt idx="964">
                  <c:v>0.12842200000000001</c:v>
                </c:pt>
                <c:pt idx="965">
                  <c:v>1.2959400000000001</c:v>
                </c:pt>
                <c:pt idx="966">
                  <c:v>6.4474000000000004E-2</c:v>
                </c:pt>
                <c:pt idx="967">
                  <c:v>-0.115756</c:v>
                </c:pt>
                <c:pt idx="968">
                  <c:v>-0.44509799999999999</c:v>
                </c:pt>
                <c:pt idx="969">
                  <c:v>-1.6455299999999999</c:v>
                </c:pt>
                <c:pt idx="970">
                  <c:v>0.65834599999999999</c:v>
                </c:pt>
                <c:pt idx="971">
                  <c:v>5.3889999999999997E-3</c:v>
                </c:pt>
                <c:pt idx="972">
                  <c:v>0.83072800000000002</c:v>
                </c:pt>
                <c:pt idx="973">
                  <c:v>-9.5128000000000004E-2</c:v>
                </c:pt>
                <c:pt idx="974">
                  <c:v>0.42513800000000002</c:v>
                </c:pt>
                <c:pt idx="975">
                  <c:v>-2.7320199999999999</c:v>
                </c:pt>
                <c:pt idx="976">
                  <c:v>-0.683203</c:v>
                </c:pt>
                <c:pt idx="977">
                  <c:v>0.60235000000000005</c:v>
                </c:pt>
                <c:pt idx="978">
                  <c:v>-0.17508000000000001</c:v>
                </c:pt>
                <c:pt idx="979">
                  <c:v>0.14979799999999999</c:v>
                </c:pt>
                <c:pt idx="980">
                  <c:v>-0.44244699999999998</c:v>
                </c:pt>
                <c:pt idx="981">
                  <c:v>9.8892999999999995E-2</c:v>
                </c:pt>
                <c:pt idx="982">
                  <c:v>0.453013</c:v>
                </c:pt>
                <c:pt idx="983">
                  <c:v>4.2491000000000001E-2</c:v>
                </c:pt>
                <c:pt idx="984">
                  <c:v>-2.0120200000000001</c:v>
                </c:pt>
                <c:pt idx="985">
                  <c:v>-0.44979200000000003</c:v>
                </c:pt>
                <c:pt idx="986">
                  <c:v>0.85461900000000002</c:v>
                </c:pt>
                <c:pt idx="987">
                  <c:v>0.60401300000000002</c:v>
                </c:pt>
                <c:pt idx="988">
                  <c:v>0.33423000000000003</c:v>
                </c:pt>
                <c:pt idx="989">
                  <c:v>1.84171</c:v>
                </c:pt>
                <c:pt idx="990">
                  <c:v>0.112126</c:v>
                </c:pt>
                <c:pt idx="991">
                  <c:v>0.92694299999999996</c:v>
                </c:pt>
                <c:pt idx="992">
                  <c:v>1.12886</c:v>
                </c:pt>
                <c:pt idx="993">
                  <c:v>-0.28787800000000002</c:v>
                </c:pt>
                <c:pt idx="994">
                  <c:v>-7.2298000000000001E-2</c:v>
                </c:pt>
                <c:pt idx="995">
                  <c:v>-0.40971400000000002</c:v>
                </c:pt>
                <c:pt idx="996">
                  <c:v>0.65903299999999998</c:v>
                </c:pt>
                <c:pt idx="997">
                  <c:v>0.41672300000000001</c:v>
                </c:pt>
                <c:pt idx="998">
                  <c:v>0.39048500000000003</c:v>
                </c:pt>
                <c:pt idx="999">
                  <c:v>1.18319</c:v>
                </c:pt>
                <c:pt idx="1000">
                  <c:v>1.23973</c:v>
                </c:pt>
                <c:pt idx="1001">
                  <c:v>0.99360599999999999</c:v>
                </c:pt>
                <c:pt idx="1002">
                  <c:v>0.933226</c:v>
                </c:pt>
                <c:pt idx="1003">
                  <c:v>-0.942187</c:v>
                </c:pt>
                <c:pt idx="1004">
                  <c:v>0.27786100000000002</c:v>
                </c:pt>
                <c:pt idx="1005">
                  <c:v>1.21665</c:v>
                </c:pt>
                <c:pt idx="1006">
                  <c:v>0.83209200000000005</c:v>
                </c:pt>
                <c:pt idx="1007">
                  <c:v>0.264575</c:v>
                </c:pt>
                <c:pt idx="1008">
                  <c:v>0.88846499999999995</c:v>
                </c:pt>
                <c:pt idx="1009">
                  <c:v>-1.3644400000000001</c:v>
                </c:pt>
                <c:pt idx="1010">
                  <c:v>-0.28535500000000003</c:v>
                </c:pt>
                <c:pt idx="1011">
                  <c:v>-0.159328</c:v>
                </c:pt>
                <c:pt idx="1012">
                  <c:v>-0.98992199999999997</c:v>
                </c:pt>
                <c:pt idx="1013">
                  <c:v>-0.98289199999999999</c:v>
                </c:pt>
                <c:pt idx="1014">
                  <c:v>0.72616199999999997</c:v>
                </c:pt>
                <c:pt idx="1015">
                  <c:v>-1.0341</c:v>
                </c:pt>
                <c:pt idx="1016">
                  <c:v>0.104293</c:v>
                </c:pt>
                <c:pt idx="1017">
                  <c:v>-1.56029</c:v>
                </c:pt>
                <c:pt idx="1018">
                  <c:v>4.4112999999999999E-2</c:v>
                </c:pt>
                <c:pt idx="1019">
                  <c:v>-1.6453899999999999</c:v>
                </c:pt>
                <c:pt idx="1020">
                  <c:v>0.94839300000000004</c:v>
                </c:pt>
                <c:pt idx="1021">
                  <c:v>0.13477500000000001</c:v>
                </c:pt>
                <c:pt idx="1022">
                  <c:v>0.13277</c:v>
                </c:pt>
                <c:pt idx="1023">
                  <c:v>-0.48811300000000002</c:v>
                </c:pt>
                <c:pt idx="1024">
                  <c:v>0.45728099999999999</c:v>
                </c:pt>
                <c:pt idx="1025">
                  <c:v>-0.62030700000000005</c:v>
                </c:pt>
                <c:pt idx="1026">
                  <c:v>0.41030899999999998</c:v>
                </c:pt>
                <c:pt idx="1027">
                  <c:v>0.561168</c:v>
                </c:pt>
                <c:pt idx="1028">
                  <c:v>0.73795100000000002</c:v>
                </c:pt>
                <c:pt idx="1029">
                  <c:v>-4.5505999999999998E-2</c:v>
                </c:pt>
                <c:pt idx="1030">
                  <c:v>0.32375399999999999</c:v>
                </c:pt>
                <c:pt idx="1031">
                  <c:v>-1.21129</c:v>
                </c:pt>
                <c:pt idx="1032">
                  <c:v>1.29359</c:v>
                </c:pt>
                <c:pt idx="1033">
                  <c:v>-1.45462</c:v>
                </c:pt>
                <c:pt idx="1034">
                  <c:v>-0.71409500000000004</c:v>
                </c:pt>
                <c:pt idx="1035">
                  <c:v>-9.8214999999999997E-2</c:v>
                </c:pt>
                <c:pt idx="1036">
                  <c:v>0.64288000000000001</c:v>
                </c:pt>
                <c:pt idx="1037">
                  <c:v>-1.2466299999999999</c:v>
                </c:pt>
                <c:pt idx="1038">
                  <c:v>-2.0604100000000001</c:v>
                </c:pt>
                <c:pt idx="1039">
                  <c:v>-0.64240600000000003</c:v>
                </c:pt>
                <c:pt idx="1040">
                  <c:v>0.30323299999999997</c:v>
                </c:pt>
                <c:pt idx="1041">
                  <c:v>0.228712</c:v>
                </c:pt>
                <c:pt idx="1042">
                  <c:v>-0.68729499999999999</c:v>
                </c:pt>
                <c:pt idx="1043">
                  <c:v>-0.98207500000000003</c:v>
                </c:pt>
                <c:pt idx="1044">
                  <c:v>0.16958599999999999</c:v>
                </c:pt>
                <c:pt idx="1045">
                  <c:v>-1.6944999999999999</c:v>
                </c:pt>
                <c:pt idx="1046">
                  <c:v>0.48058600000000001</c:v>
                </c:pt>
                <c:pt idx="1047">
                  <c:v>-0.85823899999999997</c:v>
                </c:pt>
                <c:pt idx="1048">
                  <c:v>-0.30933899999999998</c:v>
                </c:pt>
                <c:pt idx="1049">
                  <c:v>-0.120791</c:v>
                </c:pt>
                <c:pt idx="1050">
                  <c:v>-0.13508400000000001</c:v>
                </c:pt>
                <c:pt idx="1051">
                  <c:v>-0.607348</c:v>
                </c:pt>
                <c:pt idx="1052">
                  <c:v>-1.58653</c:v>
                </c:pt>
                <c:pt idx="1053">
                  <c:v>-2.68574</c:v>
                </c:pt>
                <c:pt idx="1054">
                  <c:v>0.33261000000000002</c:v>
                </c:pt>
                <c:pt idx="1055">
                  <c:v>-0.60083299999999995</c:v>
                </c:pt>
                <c:pt idx="1056">
                  <c:v>-0.15018999999999999</c:v>
                </c:pt>
                <c:pt idx="1057">
                  <c:v>0.79263300000000003</c:v>
                </c:pt>
                <c:pt idx="1058">
                  <c:v>-0.21796499999999999</c:v>
                </c:pt>
                <c:pt idx="1059">
                  <c:v>-3.1687799999999999</c:v>
                </c:pt>
                <c:pt idx="1060">
                  <c:v>0.74238300000000002</c:v>
                </c:pt>
                <c:pt idx="1061">
                  <c:v>-0.85493699999999995</c:v>
                </c:pt>
                <c:pt idx="1062">
                  <c:v>-0.39053399999999999</c:v>
                </c:pt>
                <c:pt idx="1063">
                  <c:v>-0.97473799999999999</c:v>
                </c:pt>
                <c:pt idx="1064">
                  <c:v>0.24590799999999999</c:v>
                </c:pt>
                <c:pt idx="1065">
                  <c:v>-0.97948900000000005</c:v>
                </c:pt>
                <c:pt idx="1066">
                  <c:v>-0.60945499999999997</c:v>
                </c:pt>
                <c:pt idx="1067">
                  <c:v>-0.79325299999999999</c:v>
                </c:pt>
                <c:pt idx="1068">
                  <c:v>-0.55049700000000001</c:v>
                </c:pt>
                <c:pt idx="1069">
                  <c:v>-2.64046</c:v>
                </c:pt>
                <c:pt idx="1070">
                  <c:v>0.20555499999999999</c:v>
                </c:pt>
                <c:pt idx="1071">
                  <c:v>-0.25346600000000002</c:v>
                </c:pt>
                <c:pt idx="1072">
                  <c:v>-1.3775200000000001</c:v>
                </c:pt>
                <c:pt idx="1073">
                  <c:v>-0.25967699999999999</c:v>
                </c:pt>
                <c:pt idx="1074">
                  <c:v>0.82338999999999996</c:v>
                </c:pt>
                <c:pt idx="1075">
                  <c:v>-0.70658600000000005</c:v>
                </c:pt>
                <c:pt idx="1076">
                  <c:v>-0.60077400000000003</c:v>
                </c:pt>
                <c:pt idx="1077">
                  <c:v>-0.20100100000000001</c:v>
                </c:pt>
                <c:pt idx="1078">
                  <c:v>5.4741999999999999E-2</c:v>
                </c:pt>
                <c:pt idx="1079">
                  <c:v>0.17038</c:v>
                </c:pt>
                <c:pt idx="1080">
                  <c:v>-0.201262</c:v>
                </c:pt>
                <c:pt idx="1081">
                  <c:v>-3.0013800000000002</c:v>
                </c:pt>
                <c:pt idx="1082">
                  <c:v>-2.2999499999999999</c:v>
                </c:pt>
                <c:pt idx="1083">
                  <c:v>-6.3550999999999996E-2</c:v>
                </c:pt>
                <c:pt idx="1084">
                  <c:v>-0.79362299999999997</c:v>
                </c:pt>
                <c:pt idx="1085">
                  <c:v>-0.19377800000000001</c:v>
                </c:pt>
                <c:pt idx="1086">
                  <c:v>-0.34224700000000002</c:v>
                </c:pt>
                <c:pt idx="1087">
                  <c:v>-0.90373700000000001</c:v>
                </c:pt>
                <c:pt idx="1088">
                  <c:v>0.294763</c:v>
                </c:pt>
                <c:pt idx="1089">
                  <c:v>0.33047300000000002</c:v>
                </c:pt>
                <c:pt idx="1090">
                  <c:v>0.30940899999999999</c:v>
                </c:pt>
                <c:pt idx="1091">
                  <c:v>0.288412</c:v>
                </c:pt>
                <c:pt idx="1092">
                  <c:v>2.6237E-2</c:v>
                </c:pt>
                <c:pt idx="1093">
                  <c:v>-0.979715</c:v>
                </c:pt>
                <c:pt idx="1094">
                  <c:v>0.55953399999999998</c:v>
                </c:pt>
                <c:pt idx="1095">
                  <c:v>0.41297800000000001</c:v>
                </c:pt>
                <c:pt idx="1096">
                  <c:v>-0.79313500000000003</c:v>
                </c:pt>
                <c:pt idx="1097">
                  <c:v>-0.67550399999999999</c:v>
                </c:pt>
                <c:pt idx="1098">
                  <c:v>-9.8426E-2</c:v>
                </c:pt>
                <c:pt idx="1099">
                  <c:v>-0.332173</c:v>
                </c:pt>
                <c:pt idx="1100">
                  <c:v>-0.84062199999999998</c:v>
                </c:pt>
                <c:pt idx="1101">
                  <c:v>-1.9144600000000001</c:v>
                </c:pt>
                <c:pt idx="1102">
                  <c:v>0.34942200000000001</c:v>
                </c:pt>
                <c:pt idx="1103">
                  <c:v>-0.73635499999999998</c:v>
                </c:pt>
                <c:pt idx="1104">
                  <c:v>-1.5349299999999999</c:v>
                </c:pt>
                <c:pt idx="1105">
                  <c:v>-1.13093</c:v>
                </c:pt>
                <c:pt idx="1106">
                  <c:v>-0.67952900000000005</c:v>
                </c:pt>
                <c:pt idx="1107">
                  <c:v>-1.3969400000000001</c:v>
                </c:pt>
                <c:pt idx="1108">
                  <c:v>-0.10159600000000001</c:v>
                </c:pt>
                <c:pt idx="1109">
                  <c:v>-1.11433</c:v>
                </c:pt>
                <c:pt idx="1110">
                  <c:v>-0.73442099999999999</c:v>
                </c:pt>
                <c:pt idx="1111">
                  <c:v>-1.24977</c:v>
                </c:pt>
                <c:pt idx="1112">
                  <c:v>0.17744399999999999</c:v>
                </c:pt>
                <c:pt idx="1113">
                  <c:v>1.1466700000000001</c:v>
                </c:pt>
                <c:pt idx="1114">
                  <c:v>-0.388378</c:v>
                </c:pt>
                <c:pt idx="1115">
                  <c:v>-0.10526000000000001</c:v>
                </c:pt>
                <c:pt idx="1116">
                  <c:v>-9.8316000000000001E-2</c:v>
                </c:pt>
                <c:pt idx="1117">
                  <c:v>-3.1334</c:v>
                </c:pt>
                <c:pt idx="1118">
                  <c:v>-0.79416200000000003</c:v>
                </c:pt>
                <c:pt idx="1119">
                  <c:v>-0.21836</c:v>
                </c:pt>
                <c:pt idx="1120">
                  <c:v>1.07006</c:v>
                </c:pt>
                <c:pt idx="1121">
                  <c:v>-0.134739</c:v>
                </c:pt>
                <c:pt idx="1122">
                  <c:v>-0.58268200000000003</c:v>
                </c:pt>
                <c:pt idx="1123">
                  <c:v>0.39190199999999997</c:v>
                </c:pt>
                <c:pt idx="1124">
                  <c:v>-0.20910400000000001</c:v>
                </c:pt>
                <c:pt idx="1125">
                  <c:v>-0.90854800000000002</c:v>
                </c:pt>
                <c:pt idx="1126">
                  <c:v>-1.1941200000000001</c:v>
                </c:pt>
                <c:pt idx="1127">
                  <c:v>-0.42922199999999999</c:v>
                </c:pt>
                <c:pt idx="1128">
                  <c:v>0.76742200000000005</c:v>
                </c:pt>
                <c:pt idx="1129">
                  <c:v>1.0998000000000001E-2</c:v>
                </c:pt>
                <c:pt idx="1130">
                  <c:v>0.46291100000000002</c:v>
                </c:pt>
                <c:pt idx="1131">
                  <c:v>-1.72445</c:v>
                </c:pt>
                <c:pt idx="1132">
                  <c:v>-0.20155000000000001</c:v>
                </c:pt>
                <c:pt idx="1133">
                  <c:v>-1.85348</c:v>
                </c:pt>
                <c:pt idx="1134">
                  <c:v>-0.27328599999999997</c:v>
                </c:pt>
                <c:pt idx="1135">
                  <c:v>2.5122999999999999E-2</c:v>
                </c:pt>
                <c:pt idx="1136">
                  <c:v>0.55127300000000001</c:v>
                </c:pt>
                <c:pt idx="1137">
                  <c:v>0.197681</c:v>
                </c:pt>
                <c:pt idx="1138">
                  <c:v>0.48248000000000002</c:v>
                </c:pt>
                <c:pt idx="1139">
                  <c:v>0.52661899999999995</c:v>
                </c:pt>
                <c:pt idx="1140">
                  <c:v>1.0025200000000001</c:v>
                </c:pt>
                <c:pt idx="1141">
                  <c:v>3.0332000000000001E-2</c:v>
                </c:pt>
                <c:pt idx="1142">
                  <c:v>0.11630600000000001</c:v>
                </c:pt>
                <c:pt idx="1143">
                  <c:v>0.490203</c:v>
                </c:pt>
                <c:pt idx="1144">
                  <c:v>0.63843000000000005</c:v>
                </c:pt>
                <c:pt idx="1145">
                  <c:v>0.78674100000000002</c:v>
                </c:pt>
                <c:pt idx="1146">
                  <c:v>0.39224799999999999</c:v>
                </c:pt>
                <c:pt idx="1147">
                  <c:v>0.79073800000000005</c:v>
                </c:pt>
                <c:pt idx="1148">
                  <c:v>0.28806599999999999</c:v>
                </c:pt>
                <c:pt idx="1149">
                  <c:v>5.2082999999999997E-2</c:v>
                </c:pt>
                <c:pt idx="1150">
                  <c:v>-5.9289000000000001E-2</c:v>
                </c:pt>
                <c:pt idx="1151">
                  <c:v>0.65368400000000004</c:v>
                </c:pt>
                <c:pt idx="1152">
                  <c:v>0.50228600000000001</c:v>
                </c:pt>
                <c:pt idx="1153">
                  <c:v>1.5090300000000001</c:v>
                </c:pt>
                <c:pt idx="1154">
                  <c:v>-0.33723599999999998</c:v>
                </c:pt>
                <c:pt idx="1155">
                  <c:v>0.47163699999999997</c:v>
                </c:pt>
                <c:pt idx="1156">
                  <c:v>0.76749599999999996</c:v>
                </c:pt>
                <c:pt idx="1157">
                  <c:v>0.75942200000000004</c:v>
                </c:pt>
                <c:pt idx="1158">
                  <c:v>0.29957899999999998</c:v>
                </c:pt>
                <c:pt idx="1159">
                  <c:v>0.60095699999999996</c:v>
                </c:pt>
                <c:pt idx="1160">
                  <c:v>-1.01288</c:v>
                </c:pt>
                <c:pt idx="1161">
                  <c:v>0.88319700000000001</c:v>
                </c:pt>
                <c:pt idx="1162">
                  <c:v>0.843916</c:v>
                </c:pt>
                <c:pt idx="1163">
                  <c:v>-1.1003400000000001</c:v>
                </c:pt>
                <c:pt idx="1164">
                  <c:v>0.16633100000000001</c:v>
                </c:pt>
                <c:pt idx="1165">
                  <c:v>0.64908900000000003</c:v>
                </c:pt>
                <c:pt idx="1166">
                  <c:v>0.37970599999999999</c:v>
                </c:pt>
                <c:pt idx="1167">
                  <c:v>-0.32767000000000002</c:v>
                </c:pt>
                <c:pt idx="1168">
                  <c:v>0.59694400000000003</c:v>
                </c:pt>
                <c:pt idx="1169">
                  <c:v>-2.0205000000000002</c:v>
                </c:pt>
                <c:pt idx="1170">
                  <c:v>0.45208300000000001</c:v>
                </c:pt>
                <c:pt idx="1171">
                  <c:v>6.1908999999999999E-2</c:v>
                </c:pt>
                <c:pt idx="1172">
                  <c:v>4.8877999999999998E-2</c:v>
                </c:pt>
                <c:pt idx="1173">
                  <c:v>0.53064599999999995</c:v>
                </c:pt>
                <c:pt idx="1174">
                  <c:v>0.497417</c:v>
                </c:pt>
                <c:pt idx="1175">
                  <c:v>0.80876499999999996</c:v>
                </c:pt>
                <c:pt idx="1176">
                  <c:v>0.70597600000000005</c:v>
                </c:pt>
                <c:pt idx="1177">
                  <c:v>0.66303900000000004</c:v>
                </c:pt>
                <c:pt idx="1178">
                  <c:v>-0.20669000000000001</c:v>
                </c:pt>
                <c:pt idx="1179">
                  <c:v>1.1433599999999999</c:v>
                </c:pt>
                <c:pt idx="1180">
                  <c:v>0.54866899999999996</c:v>
                </c:pt>
                <c:pt idx="1181">
                  <c:v>-0.25031799999999998</c:v>
                </c:pt>
                <c:pt idx="1182">
                  <c:v>-0.28956900000000002</c:v>
                </c:pt>
                <c:pt idx="1183">
                  <c:v>0.56160100000000002</c:v>
                </c:pt>
                <c:pt idx="1184">
                  <c:v>0.567079</c:v>
                </c:pt>
                <c:pt idx="1185">
                  <c:v>-0.58946699999999996</c:v>
                </c:pt>
                <c:pt idx="1186">
                  <c:v>2.7723999999999999E-2</c:v>
                </c:pt>
                <c:pt idx="1187">
                  <c:v>0.47617100000000001</c:v>
                </c:pt>
                <c:pt idx="1188">
                  <c:v>0.72927500000000001</c:v>
                </c:pt>
                <c:pt idx="1189">
                  <c:v>0.79285499999999998</c:v>
                </c:pt>
                <c:pt idx="1190">
                  <c:v>0.76252600000000004</c:v>
                </c:pt>
                <c:pt idx="1191">
                  <c:v>7.3121000000000005E-2</c:v>
                </c:pt>
                <c:pt idx="1192">
                  <c:v>-1.2506200000000001</c:v>
                </c:pt>
                <c:pt idx="1193">
                  <c:v>0.15851599999999999</c:v>
                </c:pt>
                <c:pt idx="1194">
                  <c:v>8.3856E-2</c:v>
                </c:pt>
                <c:pt idx="1195">
                  <c:v>1.1339600000000001</c:v>
                </c:pt>
                <c:pt idx="1196">
                  <c:v>-0.16858899999999999</c:v>
                </c:pt>
                <c:pt idx="1197">
                  <c:v>0.90739099999999995</c:v>
                </c:pt>
                <c:pt idx="1198">
                  <c:v>0.84912100000000001</c:v>
                </c:pt>
                <c:pt idx="1199">
                  <c:v>1.5549900000000001</c:v>
                </c:pt>
                <c:pt idx="1200">
                  <c:v>0.60016899999999995</c:v>
                </c:pt>
                <c:pt idx="1201">
                  <c:v>0.57580600000000004</c:v>
                </c:pt>
                <c:pt idx="1202">
                  <c:v>0.66184200000000004</c:v>
                </c:pt>
                <c:pt idx="1203">
                  <c:v>0.124045</c:v>
                </c:pt>
                <c:pt idx="1204">
                  <c:v>0.199627</c:v>
                </c:pt>
                <c:pt idx="1205">
                  <c:v>0.64220299999999997</c:v>
                </c:pt>
                <c:pt idx="1206">
                  <c:v>-0.66568700000000003</c:v>
                </c:pt>
                <c:pt idx="1207">
                  <c:v>-7.1055999999999994E-2</c:v>
                </c:pt>
                <c:pt idx="1208">
                  <c:v>-0.32250099999999998</c:v>
                </c:pt>
                <c:pt idx="1209">
                  <c:v>0.23353199999999999</c:v>
                </c:pt>
                <c:pt idx="1210">
                  <c:v>0.77608100000000002</c:v>
                </c:pt>
                <c:pt idx="1211">
                  <c:v>0.490346</c:v>
                </c:pt>
                <c:pt idx="1212">
                  <c:v>0.13761799999999999</c:v>
                </c:pt>
                <c:pt idx="1213">
                  <c:v>0.97209000000000001</c:v>
                </c:pt>
                <c:pt idx="1214">
                  <c:v>-0.36183500000000002</c:v>
                </c:pt>
                <c:pt idx="1215">
                  <c:v>0.84817500000000001</c:v>
                </c:pt>
                <c:pt idx="1216">
                  <c:v>1.3948</c:v>
                </c:pt>
                <c:pt idx="1217">
                  <c:v>-0.89542299999999997</c:v>
                </c:pt>
                <c:pt idx="1218">
                  <c:v>-0.98094000000000003</c:v>
                </c:pt>
                <c:pt idx="1219">
                  <c:v>0.43043700000000001</c:v>
                </c:pt>
                <c:pt idx="1220">
                  <c:v>-0.389955</c:v>
                </c:pt>
                <c:pt idx="1221">
                  <c:v>0.92401500000000003</c:v>
                </c:pt>
                <c:pt idx="1222">
                  <c:v>-0.41720400000000002</c:v>
                </c:pt>
                <c:pt idx="1223">
                  <c:v>-0.85329999999999995</c:v>
                </c:pt>
                <c:pt idx="1224">
                  <c:v>0.49502800000000002</c:v>
                </c:pt>
                <c:pt idx="1225">
                  <c:v>0.28460800000000003</c:v>
                </c:pt>
                <c:pt idx="1226">
                  <c:v>-0.39963199999999999</c:v>
                </c:pt>
                <c:pt idx="1227">
                  <c:v>0.381357</c:v>
                </c:pt>
                <c:pt idx="1228">
                  <c:v>0.61221000000000003</c:v>
                </c:pt>
                <c:pt idx="1229">
                  <c:v>6.7599000000000006E-2</c:v>
                </c:pt>
                <c:pt idx="1230">
                  <c:v>0.453625</c:v>
                </c:pt>
                <c:pt idx="1231">
                  <c:v>-0.28861300000000001</c:v>
                </c:pt>
                <c:pt idx="1232">
                  <c:v>-1.7632000000000001</c:v>
                </c:pt>
                <c:pt idx="1233">
                  <c:v>0.48267300000000002</c:v>
                </c:pt>
                <c:pt idx="1234">
                  <c:v>-0.51724899999999996</c:v>
                </c:pt>
                <c:pt idx="1235">
                  <c:v>0.94420599999999999</c:v>
                </c:pt>
                <c:pt idx="1236">
                  <c:v>-1.3128599999999999</c:v>
                </c:pt>
                <c:pt idx="1237">
                  <c:v>0.68440699999999999</c:v>
                </c:pt>
                <c:pt idx="1238">
                  <c:v>1.4377899999999999</c:v>
                </c:pt>
                <c:pt idx="1239">
                  <c:v>-0.41034900000000002</c:v>
                </c:pt>
                <c:pt idx="1240">
                  <c:v>0.61229999999999996</c:v>
                </c:pt>
                <c:pt idx="1241">
                  <c:v>-0.83083499999999999</c:v>
                </c:pt>
                <c:pt idx="1242">
                  <c:v>6.6034999999999996E-2</c:v>
                </c:pt>
                <c:pt idx="1243">
                  <c:v>0.50072700000000003</c:v>
                </c:pt>
                <c:pt idx="1244">
                  <c:v>1.00139</c:v>
                </c:pt>
                <c:pt idx="1245">
                  <c:v>0.808118</c:v>
                </c:pt>
                <c:pt idx="1246">
                  <c:v>0.843024</c:v>
                </c:pt>
                <c:pt idx="1247">
                  <c:v>0.83823400000000003</c:v>
                </c:pt>
                <c:pt idx="1248">
                  <c:v>0.843024</c:v>
                </c:pt>
                <c:pt idx="1249">
                  <c:v>0.62722500000000003</c:v>
                </c:pt>
                <c:pt idx="1250">
                  <c:v>1.1078600000000001</c:v>
                </c:pt>
                <c:pt idx="1251">
                  <c:v>0.91044400000000003</c:v>
                </c:pt>
                <c:pt idx="1252">
                  <c:v>0.70349899999999999</c:v>
                </c:pt>
                <c:pt idx="1253">
                  <c:v>-1.03</c:v>
                </c:pt>
                <c:pt idx="1254">
                  <c:v>1.5401800000000001</c:v>
                </c:pt>
                <c:pt idx="1255">
                  <c:v>-0.86007</c:v>
                </c:pt>
                <c:pt idx="1256">
                  <c:v>0.39871400000000001</c:v>
                </c:pt>
                <c:pt idx="1257">
                  <c:v>0.74748300000000001</c:v>
                </c:pt>
                <c:pt idx="1258">
                  <c:v>1.39592</c:v>
                </c:pt>
                <c:pt idx="1259">
                  <c:v>-0.354184</c:v>
                </c:pt>
                <c:pt idx="1260">
                  <c:v>1.0683400000000001</c:v>
                </c:pt>
                <c:pt idx="1261">
                  <c:v>1.0199499999999999</c:v>
                </c:pt>
                <c:pt idx="1262">
                  <c:v>-0.95257999999999998</c:v>
                </c:pt>
                <c:pt idx="1263">
                  <c:v>1.17957</c:v>
                </c:pt>
                <c:pt idx="1264">
                  <c:v>0.80133600000000005</c:v>
                </c:pt>
                <c:pt idx="1265">
                  <c:v>-0.88180199999999997</c:v>
                </c:pt>
                <c:pt idx="1266">
                  <c:v>1.03945</c:v>
                </c:pt>
                <c:pt idx="1267">
                  <c:v>-1.1813199999999999</c:v>
                </c:pt>
                <c:pt idx="1268">
                  <c:v>-0.28345799999999999</c:v>
                </c:pt>
                <c:pt idx="1269">
                  <c:v>1.2429600000000001</c:v>
                </c:pt>
                <c:pt idx="1270">
                  <c:v>0.71539699999999995</c:v>
                </c:pt>
                <c:pt idx="1271">
                  <c:v>-0.20017499999999999</c:v>
                </c:pt>
                <c:pt idx="1272">
                  <c:v>0.96149300000000004</c:v>
                </c:pt>
                <c:pt idx="1273">
                  <c:v>-0.73221000000000003</c:v>
                </c:pt>
                <c:pt idx="1274">
                  <c:v>1.0983799999999999</c:v>
                </c:pt>
                <c:pt idx="1275">
                  <c:v>1.5509200000000001</c:v>
                </c:pt>
                <c:pt idx="1276">
                  <c:v>0.87676399999999999</c:v>
                </c:pt>
                <c:pt idx="1277">
                  <c:v>0.92107300000000003</c:v>
                </c:pt>
                <c:pt idx="1278">
                  <c:v>3.0360000000000002E-2</c:v>
                </c:pt>
                <c:pt idx="1279">
                  <c:v>0.38695800000000002</c:v>
                </c:pt>
                <c:pt idx="1280">
                  <c:v>0.58402200000000004</c:v>
                </c:pt>
                <c:pt idx="1281">
                  <c:v>0.92540800000000001</c:v>
                </c:pt>
                <c:pt idx="1282">
                  <c:v>-2.9489999999999999E-2</c:v>
                </c:pt>
                <c:pt idx="1283">
                  <c:v>1.8727</c:v>
                </c:pt>
                <c:pt idx="1284">
                  <c:v>0.67543900000000001</c:v>
                </c:pt>
                <c:pt idx="1285">
                  <c:v>1.5531299999999999</c:v>
                </c:pt>
                <c:pt idx="1286">
                  <c:v>1.23834</c:v>
                </c:pt>
                <c:pt idx="1287">
                  <c:v>0.56929099999999999</c:v>
                </c:pt>
                <c:pt idx="1288">
                  <c:v>2.3542E-2</c:v>
                </c:pt>
                <c:pt idx="1289">
                  <c:v>0.84788799999999998</c:v>
                </c:pt>
                <c:pt idx="1290">
                  <c:v>-0.702511</c:v>
                </c:pt>
                <c:pt idx="1291">
                  <c:v>1.0318700000000001</c:v>
                </c:pt>
                <c:pt idx="1292">
                  <c:v>0.34028399999999998</c:v>
                </c:pt>
                <c:pt idx="1293">
                  <c:v>-1.3559699999999999</c:v>
                </c:pt>
                <c:pt idx="1294">
                  <c:v>6.7517999999999995E-2</c:v>
                </c:pt>
                <c:pt idx="1295">
                  <c:v>-1.2653799999999999</c:v>
                </c:pt>
                <c:pt idx="1296">
                  <c:v>0.44455099999999997</c:v>
                </c:pt>
                <c:pt idx="1297">
                  <c:v>-1.1320699999999999</c:v>
                </c:pt>
                <c:pt idx="1298">
                  <c:v>1.3616900000000001</c:v>
                </c:pt>
                <c:pt idx="1299">
                  <c:v>0.695963</c:v>
                </c:pt>
                <c:pt idx="1300">
                  <c:v>1.30063</c:v>
                </c:pt>
                <c:pt idx="1301">
                  <c:v>1.1943999999999999</c:v>
                </c:pt>
                <c:pt idx="1302">
                  <c:v>0.24990699999999999</c:v>
                </c:pt>
                <c:pt idx="1303">
                  <c:v>-0.98499899999999996</c:v>
                </c:pt>
                <c:pt idx="1304">
                  <c:v>0.43351299999999998</c:v>
                </c:pt>
                <c:pt idx="1305">
                  <c:v>-0.56880699999999995</c:v>
                </c:pt>
                <c:pt idx="1306">
                  <c:v>-4.0780999999999998E-2</c:v>
                </c:pt>
                <c:pt idx="1307">
                  <c:v>0.410524</c:v>
                </c:pt>
                <c:pt idx="1308">
                  <c:v>-0.599688</c:v>
                </c:pt>
                <c:pt idx="1309">
                  <c:v>1.00041</c:v>
                </c:pt>
                <c:pt idx="1310">
                  <c:v>-1.0009300000000001</c:v>
                </c:pt>
                <c:pt idx="1311">
                  <c:v>-0.15749299999999999</c:v>
                </c:pt>
                <c:pt idx="1312">
                  <c:v>0.56771899999999997</c:v>
                </c:pt>
                <c:pt idx="1313">
                  <c:v>0.89780800000000005</c:v>
                </c:pt>
                <c:pt idx="1314">
                  <c:v>0.52935600000000005</c:v>
                </c:pt>
                <c:pt idx="1315">
                  <c:v>6.9961999999999996E-2</c:v>
                </c:pt>
                <c:pt idx="1316">
                  <c:v>0.869475</c:v>
                </c:pt>
                <c:pt idx="1317">
                  <c:v>0.53497799999999995</c:v>
                </c:pt>
                <c:pt idx="1318">
                  <c:v>-1.1574</c:v>
                </c:pt>
                <c:pt idx="1319">
                  <c:v>0.17616499999999999</c:v>
                </c:pt>
                <c:pt idx="1320">
                  <c:v>1.4773799999999999</c:v>
                </c:pt>
                <c:pt idx="1321">
                  <c:v>-0.82896000000000003</c:v>
                </c:pt>
                <c:pt idx="1322">
                  <c:v>0.78963000000000005</c:v>
                </c:pt>
                <c:pt idx="1323">
                  <c:v>0.53467900000000002</c:v>
                </c:pt>
                <c:pt idx="1324">
                  <c:v>0.40756199999999998</c:v>
                </c:pt>
                <c:pt idx="1325">
                  <c:v>-0.39601199999999998</c:v>
                </c:pt>
                <c:pt idx="1326">
                  <c:v>-1.56562</c:v>
                </c:pt>
                <c:pt idx="1327">
                  <c:v>0.14846500000000001</c:v>
                </c:pt>
                <c:pt idx="1328">
                  <c:v>0.63547299999999995</c:v>
                </c:pt>
                <c:pt idx="1329">
                  <c:v>-0.73913099999999998</c:v>
                </c:pt>
                <c:pt idx="1330">
                  <c:v>-0.36796600000000002</c:v>
                </c:pt>
                <c:pt idx="1331">
                  <c:v>0.29158800000000001</c:v>
                </c:pt>
                <c:pt idx="1332">
                  <c:v>0.48422999999999999</c:v>
                </c:pt>
                <c:pt idx="1333">
                  <c:v>1.5675600000000001</c:v>
                </c:pt>
                <c:pt idx="1334">
                  <c:v>0.67901800000000001</c:v>
                </c:pt>
                <c:pt idx="1335">
                  <c:v>0.51488599999999995</c:v>
                </c:pt>
                <c:pt idx="1336">
                  <c:v>-0.59050899999999995</c:v>
                </c:pt>
                <c:pt idx="1337">
                  <c:v>1.9217000000000001E-2</c:v>
                </c:pt>
                <c:pt idx="1338">
                  <c:v>-0.8105</c:v>
                </c:pt>
                <c:pt idx="1339">
                  <c:v>-1.7680800000000001</c:v>
                </c:pt>
                <c:pt idx="1340">
                  <c:v>-2.4619300000000002</c:v>
                </c:pt>
                <c:pt idx="1341">
                  <c:v>0.58640599999999998</c:v>
                </c:pt>
                <c:pt idx="1342">
                  <c:v>0.58703899999999998</c:v>
                </c:pt>
                <c:pt idx="1343">
                  <c:v>0.53352500000000003</c:v>
                </c:pt>
                <c:pt idx="1344">
                  <c:v>-5.1211E-2</c:v>
                </c:pt>
                <c:pt idx="1345">
                  <c:v>0.42406700000000003</c:v>
                </c:pt>
                <c:pt idx="1346">
                  <c:v>-2.71225</c:v>
                </c:pt>
                <c:pt idx="1347">
                  <c:v>-0.96658299999999997</c:v>
                </c:pt>
                <c:pt idx="1348">
                  <c:v>-0.18532899999999999</c:v>
                </c:pt>
                <c:pt idx="1349">
                  <c:v>0.30082199999999998</c:v>
                </c:pt>
                <c:pt idx="1350">
                  <c:v>-1.73878</c:v>
                </c:pt>
                <c:pt idx="1351">
                  <c:v>0.75154699999999997</c:v>
                </c:pt>
                <c:pt idx="1352">
                  <c:v>-1.2414700000000001</c:v>
                </c:pt>
                <c:pt idx="1353">
                  <c:v>-0.85820200000000002</c:v>
                </c:pt>
                <c:pt idx="1354">
                  <c:v>5.2130000000000003E-2</c:v>
                </c:pt>
                <c:pt idx="1355">
                  <c:v>-0.38991999999999999</c:v>
                </c:pt>
                <c:pt idx="1356">
                  <c:v>-0.31481500000000001</c:v>
                </c:pt>
                <c:pt idx="1357">
                  <c:v>-0.79558399999999996</c:v>
                </c:pt>
                <c:pt idx="1358">
                  <c:v>-0.28353699999999998</c:v>
                </c:pt>
                <c:pt idx="1359">
                  <c:v>-0.20066100000000001</c:v>
                </c:pt>
                <c:pt idx="1360">
                  <c:v>0.78820599999999996</c:v>
                </c:pt>
                <c:pt idx="1361">
                  <c:v>0.51064200000000004</c:v>
                </c:pt>
                <c:pt idx="1362">
                  <c:v>0.73793799999999998</c:v>
                </c:pt>
                <c:pt idx="1363">
                  <c:v>-0.26666099999999998</c:v>
                </c:pt>
                <c:pt idx="1364">
                  <c:v>-1.23814</c:v>
                </c:pt>
                <c:pt idx="1365">
                  <c:v>0.27883599999999997</c:v>
                </c:pt>
                <c:pt idx="1366">
                  <c:v>-0.14673800000000001</c:v>
                </c:pt>
                <c:pt idx="1367">
                  <c:v>-0.84766600000000003</c:v>
                </c:pt>
                <c:pt idx="1368">
                  <c:v>-3.0592000000000001</c:v>
                </c:pt>
                <c:pt idx="1369">
                  <c:v>0.942608</c:v>
                </c:pt>
                <c:pt idx="1370">
                  <c:v>-9.0609999999999996E-2</c:v>
                </c:pt>
                <c:pt idx="1371">
                  <c:v>-1.44119</c:v>
                </c:pt>
                <c:pt idx="1372">
                  <c:v>-0.131775</c:v>
                </c:pt>
                <c:pt idx="1373">
                  <c:v>0.73465800000000003</c:v>
                </c:pt>
                <c:pt idx="1374">
                  <c:v>-8.9796000000000001E-2</c:v>
                </c:pt>
                <c:pt idx="1375">
                  <c:v>0.19539699999999999</c:v>
                </c:pt>
                <c:pt idx="1376">
                  <c:v>-0.57766600000000001</c:v>
                </c:pt>
                <c:pt idx="1377">
                  <c:v>-6.0400000000000002E-3</c:v>
                </c:pt>
                <c:pt idx="1378">
                  <c:v>0.17361199999999999</c:v>
                </c:pt>
                <c:pt idx="1379">
                  <c:v>0.113036</c:v>
                </c:pt>
                <c:pt idx="1380">
                  <c:v>0.44882300000000003</c:v>
                </c:pt>
                <c:pt idx="1381">
                  <c:v>-1.05098</c:v>
                </c:pt>
                <c:pt idx="1382">
                  <c:v>-0.42617699999999997</c:v>
                </c:pt>
                <c:pt idx="1383">
                  <c:v>-0.94259899999999996</c:v>
                </c:pt>
                <c:pt idx="1384">
                  <c:v>-9.1425000000000006E-2</c:v>
                </c:pt>
                <c:pt idx="1385">
                  <c:v>0.53470899999999999</c:v>
                </c:pt>
                <c:pt idx="1386">
                  <c:v>-1.8190599999999999</c:v>
                </c:pt>
                <c:pt idx="1387">
                  <c:v>0.20185900000000001</c:v>
                </c:pt>
                <c:pt idx="1388">
                  <c:v>-0.56665399999999999</c:v>
                </c:pt>
                <c:pt idx="1389">
                  <c:v>3.0773999999999999E-2</c:v>
                </c:pt>
                <c:pt idx="1390">
                  <c:v>0.28371200000000002</c:v>
                </c:pt>
                <c:pt idx="1391">
                  <c:v>0.210121</c:v>
                </c:pt>
                <c:pt idx="1392">
                  <c:v>-0.55135299999999998</c:v>
                </c:pt>
                <c:pt idx="1393">
                  <c:v>0.66144599999999998</c:v>
                </c:pt>
                <c:pt idx="1394">
                  <c:v>-1.0425899999999999</c:v>
                </c:pt>
                <c:pt idx="1395">
                  <c:v>-0.55117099999999997</c:v>
                </c:pt>
                <c:pt idx="1396">
                  <c:v>-0.45298100000000002</c:v>
                </c:pt>
                <c:pt idx="1397">
                  <c:v>-1.5893299999999999</c:v>
                </c:pt>
                <c:pt idx="1398">
                  <c:v>-0.477578</c:v>
                </c:pt>
                <c:pt idx="1399">
                  <c:v>-1.1752499999999999</c:v>
                </c:pt>
                <c:pt idx="1400">
                  <c:v>-0.146564</c:v>
                </c:pt>
                <c:pt idx="1401">
                  <c:v>-4.4208999999999998E-2</c:v>
                </c:pt>
                <c:pt idx="1402">
                  <c:v>-0.127779</c:v>
                </c:pt>
                <c:pt idx="1403">
                  <c:v>-0.41644399999999998</c:v>
                </c:pt>
                <c:pt idx="1404">
                  <c:v>0.62067899999999998</c:v>
                </c:pt>
                <c:pt idx="1405">
                  <c:v>-0.30717299999999997</c:v>
                </c:pt>
                <c:pt idx="1406">
                  <c:v>-0.50578400000000001</c:v>
                </c:pt>
                <c:pt idx="1407">
                  <c:v>-0.54601999999999995</c:v>
                </c:pt>
                <c:pt idx="1408">
                  <c:v>-0.66285899999999998</c:v>
                </c:pt>
                <c:pt idx="1409">
                  <c:v>-0.48091099999999998</c:v>
                </c:pt>
                <c:pt idx="1410">
                  <c:v>-0.23858299999999999</c:v>
                </c:pt>
                <c:pt idx="1411">
                  <c:v>0.67349400000000004</c:v>
                </c:pt>
                <c:pt idx="1412">
                  <c:v>-0.12862599999999999</c:v>
                </c:pt>
                <c:pt idx="1413">
                  <c:v>-1.9299599999999999</c:v>
                </c:pt>
                <c:pt idx="1414">
                  <c:v>-2.62744</c:v>
                </c:pt>
                <c:pt idx="1415">
                  <c:v>0.35095999999999999</c:v>
                </c:pt>
                <c:pt idx="1416">
                  <c:v>-1.2963199999999999</c:v>
                </c:pt>
                <c:pt idx="1417">
                  <c:v>-7.7670000000000003E-2</c:v>
                </c:pt>
                <c:pt idx="1418">
                  <c:v>-0.23830100000000001</c:v>
                </c:pt>
                <c:pt idx="1419">
                  <c:v>-1.3265000000000001E-2</c:v>
                </c:pt>
                <c:pt idx="1420">
                  <c:v>9.3038999999999997E-2</c:v>
                </c:pt>
                <c:pt idx="1421">
                  <c:v>-0.91703999999999997</c:v>
                </c:pt>
                <c:pt idx="1422">
                  <c:v>0.35318500000000003</c:v>
                </c:pt>
                <c:pt idx="1423">
                  <c:v>-0.28564000000000001</c:v>
                </c:pt>
                <c:pt idx="1424">
                  <c:v>-0.94776700000000003</c:v>
                </c:pt>
                <c:pt idx="1425">
                  <c:v>0.17016300000000001</c:v>
                </c:pt>
                <c:pt idx="1426">
                  <c:v>0.29565900000000001</c:v>
                </c:pt>
                <c:pt idx="1427">
                  <c:v>-1.00054</c:v>
                </c:pt>
                <c:pt idx="1428">
                  <c:v>-9.3106999999999995E-2</c:v>
                </c:pt>
                <c:pt idx="1429">
                  <c:v>0.26197399999999998</c:v>
                </c:pt>
                <c:pt idx="1430">
                  <c:v>-0.63473100000000005</c:v>
                </c:pt>
                <c:pt idx="1431">
                  <c:v>0.11673</c:v>
                </c:pt>
                <c:pt idx="1432">
                  <c:v>-0.197015</c:v>
                </c:pt>
                <c:pt idx="1433">
                  <c:v>0.66015500000000005</c:v>
                </c:pt>
                <c:pt idx="1434">
                  <c:v>0.24968799999999999</c:v>
                </c:pt>
                <c:pt idx="1435">
                  <c:v>-0.95468500000000001</c:v>
                </c:pt>
                <c:pt idx="1436">
                  <c:v>0.674126</c:v>
                </c:pt>
                <c:pt idx="1437">
                  <c:v>0.90287899999999999</c:v>
                </c:pt>
                <c:pt idx="1438">
                  <c:v>0.79983499999999996</c:v>
                </c:pt>
                <c:pt idx="1439">
                  <c:v>-1.7188999999999999E-2</c:v>
                </c:pt>
                <c:pt idx="1440">
                  <c:v>0.33232699999999998</c:v>
                </c:pt>
                <c:pt idx="1441">
                  <c:v>1.3242100000000001</c:v>
                </c:pt>
                <c:pt idx="1442">
                  <c:v>1.5932599999999999</c:v>
                </c:pt>
                <c:pt idx="1443">
                  <c:v>-1.2280599999999999</c:v>
                </c:pt>
                <c:pt idx="1444">
                  <c:v>-0.27720400000000001</c:v>
                </c:pt>
                <c:pt idx="1445">
                  <c:v>-0.456876</c:v>
                </c:pt>
                <c:pt idx="1446">
                  <c:v>-7.9430000000000001E-2</c:v>
                </c:pt>
                <c:pt idx="1447">
                  <c:v>-1.1511100000000001</c:v>
                </c:pt>
                <c:pt idx="1448">
                  <c:v>0.96784599999999998</c:v>
                </c:pt>
                <c:pt idx="1449">
                  <c:v>0.58116100000000004</c:v>
                </c:pt>
                <c:pt idx="1450">
                  <c:v>-1.0822000000000001</c:v>
                </c:pt>
                <c:pt idx="1451">
                  <c:v>-0.15512300000000001</c:v>
                </c:pt>
                <c:pt idx="1452">
                  <c:v>-0.486431</c:v>
                </c:pt>
                <c:pt idx="1453">
                  <c:v>1.0693299999999999</c:v>
                </c:pt>
                <c:pt idx="1454">
                  <c:v>-0.27315299999999998</c:v>
                </c:pt>
                <c:pt idx="1455">
                  <c:v>-0.427672</c:v>
                </c:pt>
                <c:pt idx="1456">
                  <c:v>0.49317699999999998</c:v>
                </c:pt>
                <c:pt idx="1457">
                  <c:v>1.2020900000000001</c:v>
                </c:pt>
                <c:pt idx="1458">
                  <c:v>-1.2232400000000001</c:v>
                </c:pt>
                <c:pt idx="1459">
                  <c:v>0.28505399999999997</c:v>
                </c:pt>
                <c:pt idx="1460">
                  <c:v>-0.24734600000000001</c:v>
                </c:pt>
                <c:pt idx="1461">
                  <c:v>1.72454</c:v>
                </c:pt>
                <c:pt idx="1462">
                  <c:v>0.121256</c:v>
                </c:pt>
                <c:pt idx="1463">
                  <c:v>1.63348</c:v>
                </c:pt>
                <c:pt idx="1464">
                  <c:v>-1.48048</c:v>
                </c:pt>
                <c:pt idx="1465">
                  <c:v>-0.17122899999999999</c:v>
                </c:pt>
                <c:pt idx="1466">
                  <c:v>1.19401</c:v>
                </c:pt>
                <c:pt idx="1467">
                  <c:v>-1.48167</c:v>
                </c:pt>
                <c:pt idx="1468">
                  <c:v>0.12634899999999999</c:v>
                </c:pt>
                <c:pt idx="1469">
                  <c:v>1.1361699999999999</c:v>
                </c:pt>
                <c:pt idx="1470">
                  <c:v>-0.97102500000000003</c:v>
                </c:pt>
                <c:pt idx="1471">
                  <c:v>0.37112600000000001</c:v>
                </c:pt>
                <c:pt idx="1472">
                  <c:v>0.45996599999999999</c:v>
                </c:pt>
                <c:pt idx="1473">
                  <c:v>0.409049</c:v>
                </c:pt>
                <c:pt idx="1474">
                  <c:v>-0.180202</c:v>
                </c:pt>
                <c:pt idx="1475">
                  <c:v>0.52851800000000004</c:v>
                </c:pt>
                <c:pt idx="1476">
                  <c:v>-1.1317999999999999</c:v>
                </c:pt>
                <c:pt idx="1477">
                  <c:v>1.1975800000000001</c:v>
                </c:pt>
                <c:pt idx="1478">
                  <c:v>-0.90829499999999996</c:v>
                </c:pt>
                <c:pt idx="1479">
                  <c:v>-0.91214899999999999</c:v>
                </c:pt>
                <c:pt idx="1480">
                  <c:v>0.58985299999999996</c:v>
                </c:pt>
                <c:pt idx="1481">
                  <c:v>0.44359399999999999</c:v>
                </c:pt>
                <c:pt idx="1482">
                  <c:v>0.736267</c:v>
                </c:pt>
                <c:pt idx="1483">
                  <c:v>0.17460100000000001</c:v>
                </c:pt>
                <c:pt idx="1484">
                  <c:v>-4.1889000000000003E-2</c:v>
                </c:pt>
                <c:pt idx="1485">
                  <c:v>1.1268899999999999</c:v>
                </c:pt>
                <c:pt idx="1486">
                  <c:v>0.75704499999999997</c:v>
                </c:pt>
                <c:pt idx="1487">
                  <c:v>0.85514999999999997</c:v>
                </c:pt>
                <c:pt idx="1488">
                  <c:v>-0.81079199999999996</c:v>
                </c:pt>
                <c:pt idx="1489">
                  <c:v>0.33436100000000002</c:v>
                </c:pt>
                <c:pt idx="1490">
                  <c:v>0.20231399999999999</c:v>
                </c:pt>
                <c:pt idx="1491">
                  <c:v>-1.31758</c:v>
                </c:pt>
                <c:pt idx="1492">
                  <c:v>-0.53167699999999996</c:v>
                </c:pt>
                <c:pt idx="1493">
                  <c:v>-0.927014</c:v>
                </c:pt>
                <c:pt idx="1494">
                  <c:v>-0.82532899999999998</c:v>
                </c:pt>
                <c:pt idx="1495">
                  <c:v>-1.01329</c:v>
                </c:pt>
                <c:pt idx="1496">
                  <c:v>-0.87401099999999998</c:v>
                </c:pt>
                <c:pt idx="1497">
                  <c:v>-0.51708600000000005</c:v>
                </c:pt>
                <c:pt idx="1498">
                  <c:v>-6.3178999999999999E-2</c:v>
                </c:pt>
                <c:pt idx="1499">
                  <c:v>-0.29433199999999998</c:v>
                </c:pt>
                <c:pt idx="1500">
                  <c:v>-0.68096699999999999</c:v>
                </c:pt>
                <c:pt idx="1501">
                  <c:v>-0.58780500000000002</c:v>
                </c:pt>
                <c:pt idx="1502">
                  <c:v>-0.51694399999999996</c:v>
                </c:pt>
                <c:pt idx="1503">
                  <c:v>-0.48116100000000001</c:v>
                </c:pt>
                <c:pt idx="1504">
                  <c:v>-6.3761999999999999E-2</c:v>
                </c:pt>
                <c:pt idx="1505">
                  <c:v>-8.7994000000000003E-2</c:v>
                </c:pt>
                <c:pt idx="1506">
                  <c:v>-4.7822000000000003E-2</c:v>
                </c:pt>
                <c:pt idx="1507">
                  <c:v>0.18038899999999999</c:v>
                </c:pt>
                <c:pt idx="1508">
                  <c:v>0.328569</c:v>
                </c:pt>
                <c:pt idx="1509">
                  <c:v>-0.71293700000000004</c:v>
                </c:pt>
                <c:pt idx="1510">
                  <c:v>-0.62502199999999997</c:v>
                </c:pt>
                <c:pt idx="1511">
                  <c:v>-0.23457900000000001</c:v>
                </c:pt>
                <c:pt idx="1512">
                  <c:v>0.61482000000000003</c:v>
                </c:pt>
                <c:pt idx="1513">
                  <c:v>-0.20705200000000001</c:v>
                </c:pt>
                <c:pt idx="1514">
                  <c:v>-0.44096200000000002</c:v>
                </c:pt>
                <c:pt idx="1515">
                  <c:v>-8.1200000000000005E-3</c:v>
                </c:pt>
                <c:pt idx="1516">
                  <c:v>-1.3155699999999999</c:v>
                </c:pt>
                <c:pt idx="1517">
                  <c:v>-6.3250000000000001E-2</c:v>
                </c:pt>
                <c:pt idx="1518">
                  <c:v>-0.125142</c:v>
                </c:pt>
                <c:pt idx="1519">
                  <c:v>-0.243811</c:v>
                </c:pt>
                <c:pt idx="1520">
                  <c:v>-0.25591399999999997</c:v>
                </c:pt>
                <c:pt idx="1521">
                  <c:v>0.30536099999999999</c:v>
                </c:pt>
                <c:pt idx="1522">
                  <c:v>0.30112100000000003</c:v>
                </c:pt>
                <c:pt idx="1523">
                  <c:v>0.93962299999999999</c:v>
                </c:pt>
                <c:pt idx="1524">
                  <c:v>-1.1373800000000001</c:v>
                </c:pt>
                <c:pt idx="1525">
                  <c:v>0.134237</c:v>
                </c:pt>
                <c:pt idx="1526">
                  <c:v>9.0901999999999997E-2</c:v>
                </c:pt>
                <c:pt idx="1527">
                  <c:v>0.304983</c:v>
                </c:pt>
                <c:pt idx="1528">
                  <c:v>-0.247026</c:v>
                </c:pt>
                <c:pt idx="1529">
                  <c:v>0.14562700000000001</c:v>
                </c:pt>
                <c:pt idx="1530">
                  <c:v>-0.68381099999999995</c:v>
                </c:pt>
                <c:pt idx="1531">
                  <c:v>-1.3722300000000001</c:v>
                </c:pt>
                <c:pt idx="1532">
                  <c:v>0.11797000000000001</c:v>
                </c:pt>
                <c:pt idx="1533">
                  <c:v>-1.0407599999999999</c:v>
                </c:pt>
                <c:pt idx="1534">
                  <c:v>0.598692</c:v>
                </c:pt>
                <c:pt idx="1535">
                  <c:v>7.3437000000000002E-2</c:v>
                </c:pt>
                <c:pt idx="1536">
                  <c:v>-1.88012</c:v>
                </c:pt>
                <c:pt idx="1537">
                  <c:v>-2.3586999999999998</c:v>
                </c:pt>
                <c:pt idx="1538">
                  <c:v>0.759768</c:v>
                </c:pt>
                <c:pt idx="1539">
                  <c:v>0.65499099999999999</c:v>
                </c:pt>
                <c:pt idx="1540">
                  <c:v>-1.0584100000000001</c:v>
                </c:pt>
                <c:pt idx="1541">
                  <c:v>0.41130800000000001</c:v>
                </c:pt>
                <c:pt idx="1542">
                  <c:v>-0.13858799999999999</c:v>
                </c:pt>
                <c:pt idx="1543">
                  <c:v>0.23813200000000001</c:v>
                </c:pt>
                <c:pt idx="1544">
                  <c:v>0.60727100000000001</c:v>
                </c:pt>
                <c:pt idx="1545">
                  <c:v>-0.66543099999999999</c:v>
                </c:pt>
                <c:pt idx="1546">
                  <c:v>-0.65485099999999996</c:v>
                </c:pt>
                <c:pt idx="1547">
                  <c:v>-0.97646100000000002</c:v>
                </c:pt>
                <c:pt idx="1548">
                  <c:v>0.27104899999999998</c:v>
                </c:pt>
                <c:pt idx="1549">
                  <c:v>3.0221000000000001E-2</c:v>
                </c:pt>
                <c:pt idx="1550">
                  <c:v>9.1609999999999997E-2</c:v>
                </c:pt>
                <c:pt idx="1551">
                  <c:v>0.33817999999999998</c:v>
                </c:pt>
                <c:pt idx="1552">
                  <c:v>0.79730199999999996</c:v>
                </c:pt>
                <c:pt idx="1553">
                  <c:v>0.54141300000000003</c:v>
                </c:pt>
                <c:pt idx="1554">
                  <c:v>-0.20072999999999999</c:v>
                </c:pt>
                <c:pt idx="1555">
                  <c:v>-0.37105300000000002</c:v>
                </c:pt>
                <c:pt idx="1556">
                  <c:v>0.51348400000000005</c:v>
                </c:pt>
                <c:pt idx="1557">
                  <c:v>0.12567800000000001</c:v>
                </c:pt>
                <c:pt idx="1558">
                  <c:v>0.31785099999999999</c:v>
                </c:pt>
                <c:pt idx="1559">
                  <c:v>0.50764200000000004</c:v>
                </c:pt>
                <c:pt idx="1560">
                  <c:v>-0.28819499999999998</c:v>
                </c:pt>
                <c:pt idx="1561">
                  <c:v>0.80428200000000005</c:v>
                </c:pt>
                <c:pt idx="1562">
                  <c:v>-6.1657000000000003E-2</c:v>
                </c:pt>
                <c:pt idx="1563">
                  <c:v>-0.21345800000000001</c:v>
                </c:pt>
                <c:pt idx="1564">
                  <c:v>-9.9989999999999996E-2</c:v>
                </c:pt>
                <c:pt idx="1565">
                  <c:v>0.34088600000000002</c:v>
                </c:pt>
                <c:pt idx="1566">
                  <c:v>-0.375778</c:v>
                </c:pt>
                <c:pt idx="1567">
                  <c:v>-0.146982</c:v>
                </c:pt>
                <c:pt idx="1568">
                  <c:v>0.48644500000000002</c:v>
                </c:pt>
                <c:pt idx="1569">
                  <c:v>-6.8863999999999995E-2</c:v>
                </c:pt>
                <c:pt idx="1570">
                  <c:v>-0.28658800000000001</c:v>
                </c:pt>
                <c:pt idx="1571">
                  <c:v>-0.44613700000000001</c:v>
                </c:pt>
                <c:pt idx="1572">
                  <c:v>0.446608</c:v>
                </c:pt>
                <c:pt idx="1573">
                  <c:v>-3.4098999999999997E-2</c:v>
                </c:pt>
                <c:pt idx="1574">
                  <c:v>-0.31140600000000002</c:v>
                </c:pt>
                <c:pt idx="1575">
                  <c:v>8.9861999999999997E-2</c:v>
                </c:pt>
                <c:pt idx="1576">
                  <c:v>0.248059</c:v>
                </c:pt>
                <c:pt idx="1577">
                  <c:v>0.82226299999999997</c:v>
                </c:pt>
                <c:pt idx="1578">
                  <c:v>0.90658000000000005</c:v>
                </c:pt>
                <c:pt idx="1579">
                  <c:v>0.61218799999999995</c:v>
                </c:pt>
                <c:pt idx="1580">
                  <c:v>-1.9626999999999999E-2</c:v>
                </c:pt>
                <c:pt idx="1581">
                  <c:v>-0.48778100000000002</c:v>
                </c:pt>
                <c:pt idx="1582">
                  <c:v>1.0968500000000001</c:v>
                </c:pt>
                <c:pt idx="1583">
                  <c:v>0.56798199999999999</c:v>
                </c:pt>
                <c:pt idx="1584">
                  <c:v>0.121852</c:v>
                </c:pt>
                <c:pt idx="1585">
                  <c:v>0.451123</c:v>
                </c:pt>
                <c:pt idx="1586">
                  <c:v>7.2495000000000004E-2</c:v>
                </c:pt>
                <c:pt idx="1587">
                  <c:v>-3.3398999999999998E-2</c:v>
                </c:pt>
                <c:pt idx="1588">
                  <c:v>0.62082499999999996</c:v>
                </c:pt>
                <c:pt idx="1589">
                  <c:v>-0.56728400000000001</c:v>
                </c:pt>
                <c:pt idx="1590">
                  <c:v>-0.63330699999999995</c:v>
                </c:pt>
                <c:pt idx="1591">
                  <c:v>6.3084000000000001E-2</c:v>
                </c:pt>
                <c:pt idx="1592">
                  <c:v>-0.20224400000000001</c:v>
                </c:pt>
                <c:pt idx="1593">
                  <c:v>7.7909000000000006E-2</c:v>
                </c:pt>
                <c:pt idx="1594">
                  <c:v>-3.0813000000000001</c:v>
                </c:pt>
                <c:pt idx="1595">
                  <c:v>-0.12300700000000001</c:v>
                </c:pt>
                <c:pt idx="1596">
                  <c:v>0.36171399999999998</c:v>
                </c:pt>
                <c:pt idx="1597">
                  <c:v>0.63611899999999999</c:v>
                </c:pt>
                <c:pt idx="1598">
                  <c:v>0.224382</c:v>
                </c:pt>
                <c:pt idx="1599">
                  <c:v>2.3438000000000001E-2</c:v>
                </c:pt>
                <c:pt idx="1600">
                  <c:v>-0.90153499999999998</c:v>
                </c:pt>
                <c:pt idx="1601">
                  <c:v>0.342588</c:v>
                </c:pt>
                <c:pt idx="1602">
                  <c:v>1.03756</c:v>
                </c:pt>
                <c:pt idx="1603">
                  <c:v>-8.6335999999999996E-2</c:v>
                </c:pt>
                <c:pt idx="1604">
                  <c:v>0.52172300000000005</c:v>
                </c:pt>
                <c:pt idx="1605">
                  <c:v>0.74356599999999995</c:v>
                </c:pt>
                <c:pt idx="1606">
                  <c:v>-0.197628</c:v>
                </c:pt>
                <c:pt idx="1607">
                  <c:v>0.79120900000000005</c:v>
                </c:pt>
                <c:pt idx="1608">
                  <c:v>4.3691000000000001E-2</c:v>
                </c:pt>
                <c:pt idx="1609">
                  <c:v>1.06481</c:v>
                </c:pt>
                <c:pt idx="1610">
                  <c:v>0.57261499999999999</c:v>
                </c:pt>
                <c:pt idx="1611">
                  <c:v>0.37394500000000003</c:v>
                </c:pt>
                <c:pt idx="1612">
                  <c:v>0.80019899999999999</c:v>
                </c:pt>
                <c:pt idx="1613">
                  <c:v>0.43035000000000001</c:v>
                </c:pt>
                <c:pt idx="1614">
                  <c:v>0.74974200000000002</c:v>
                </c:pt>
                <c:pt idx="1615">
                  <c:v>-4.8640999999999997E-2</c:v>
                </c:pt>
                <c:pt idx="1616">
                  <c:v>-0.41869800000000001</c:v>
                </c:pt>
                <c:pt idx="1617">
                  <c:v>-0.43669799999999998</c:v>
                </c:pt>
                <c:pt idx="1618">
                  <c:v>0.78592399999999996</c:v>
                </c:pt>
                <c:pt idx="1619">
                  <c:v>0.58720099999999997</c:v>
                </c:pt>
                <c:pt idx="1620">
                  <c:v>0.75847699999999996</c:v>
                </c:pt>
                <c:pt idx="1621">
                  <c:v>0.644123</c:v>
                </c:pt>
                <c:pt idx="1622">
                  <c:v>0.64428200000000002</c:v>
                </c:pt>
                <c:pt idx="1623">
                  <c:v>0.70064199999999999</c:v>
                </c:pt>
                <c:pt idx="1624">
                  <c:v>-1.3535699999999999</c:v>
                </c:pt>
                <c:pt idx="1625">
                  <c:v>0.57425199999999998</c:v>
                </c:pt>
                <c:pt idx="1626">
                  <c:v>-0.37912099999999999</c:v>
                </c:pt>
                <c:pt idx="1627">
                  <c:v>4.0640999999999997E-2</c:v>
                </c:pt>
                <c:pt idx="1628">
                  <c:v>0.526945</c:v>
                </c:pt>
                <c:pt idx="1629">
                  <c:v>-2.9805899999999999</c:v>
                </c:pt>
                <c:pt idx="1630">
                  <c:v>-1.70495</c:v>
                </c:pt>
                <c:pt idx="1631">
                  <c:v>-1.3805000000000001</c:v>
                </c:pt>
                <c:pt idx="1632">
                  <c:v>-0.50227999999999995</c:v>
                </c:pt>
                <c:pt idx="1633">
                  <c:v>0.28245399999999998</c:v>
                </c:pt>
                <c:pt idx="1634">
                  <c:v>1.3613500000000001</c:v>
                </c:pt>
                <c:pt idx="1635">
                  <c:v>0.54057500000000003</c:v>
                </c:pt>
                <c:pt idx="1636">
                  <c:v>-7.0555000000000007E-2</c:v>
                </c:pt>
                <c:pt idx="1637">
                  <c:v>0.72464799999999996</c:v>
                </c:pt>
                <c:pt idx="1638">
                  <c:v>8.2271999999999998E-2</c:v>
                </c:pt>
                <c:pt idx="1639">
                  <c:v>-4.3052E-2</c:v>
                </c:pt>
                <c:pt idx="1640">
                  <c:v>1.1958200000000001</c:v>
                </c:pt>
                <c:pt idx="1641">
                  <c:v>0.894289</c:v>
                </c:pt>
                <c:pt idx="1642">
                  <c:v>-0.43904399999999999</c:v>
                </c:pt>
                <c:pt idx="1643">
                  <c:v>-0.40277000000000002</c:v>
                </c:pt>
                <c:pt idx="1644">
                  <c:v>0.53999799999999998</c:v>
                </c:pt>
                <c:pt idx="1645">
                  <c:v>0.481881</c:v>
                </c:pt>
                <c:pt idx="1646">
                  <c:v>-1.97498</c:v>
                </c:pt>
                <c:pt idx="1647">
                  <c:v>-1.5911</c:v>
                </c:pt>
                <c:pt idx="1648">
                  <c:v>0.73189199999999999</c:v>
                </c:pt>
                <c:pt idx="1649">
                  <c:v>0.57147099999999995</c:v>
                </c:pt>
                <c:pt idx="1650">
                  <c:v>-0.96546799999999999</c:v>
                </c:pt>
                <c:pt idx="1651">
                  <c:v>1.5741700000000001</c:v>
                </c:pt>
                <c:pt idx="1652">
                  <c:v>3.2890000000000003E-2</c:v>
                </c:pt>
                <c:pt idx="1653">
                  <c:v>-1.0940999999999999E-2</c:v>
                </c:pt>
                <c:pt idx="1654">
                  <c:v>-1.47862</c:v>
                </c:pt>
                <c:pt idx="1655">
                  <c:v>0.73283500000000001</c:v>
                </c:pt>
                <c:pt idx="1656">
                  <c:v>0.200069</c:v>
                </c:pt>
                <c:pt idx="1657">
                  <c:v>4.4054999999999997E-2</c:v>
                </c:pt>
                <c:pt idx="1658">
                  <c:v>-2.2186499999999998</c:v>
                </c:pt>
                <c:pt idx="1659">
                  <c:v>0.18356600000000001</c:v>
                </c:pt>
                <c:pt idx="1660">
                  <c:v>0.57902399999999998</c:v>
                </c:pt>
                <c:pt idx="1661">
                  <c:v>0.64411099999999999</c:v>
                </c:pt>
                <c:pt idx="1662">
                  <c:v>0.80679299999999998</c:v>
                </c:pt>
                <c:pt idx="1663">
                  <c:v>-0.46718999999999999</c:v>
                </c:pt>
                <c:pt idx="1664">
                  <c:v>-0.82675500000000002</c:v>
                </c:pt>
                <c:pt idx="1665">
                  <c:v>0.90618100000000001</c:v>
                </c:pt>
                <c:pt idx="1666">
                  <c:v>0.71016400000000002</c:v>
                </c:pt>
                <c:pt idx="1667">
                  <c:v>0.65457799999999999</c:v>
                </c:pt>
                <c:pt idx="1668">
                  <c:v>-1.54999</c:v>
                </c:pt>
                <c:pt idx="1669">
                  <c:v>-1.4054599999999999</c:v>
                </c:pt>
                <c:pt idx="1670">
                  <c:v>-1.8286199999999999</c:v>
                </c:pt>
                <c:pt idx="1671">
                  <c:v>0.92408900000000005</c:v>
                </c:pt>
                <c:pt idx="1672">
                  <c:v>-1.5944799999999999</c:v>
                </c:pt>
                <c:pt idx="1673">
                  <c:v>-0.34984500000000002</c:v>
                </c:pt>
                <c:pt idx="1674">
                  <c:v>-1.6164799999999999</c:v>
                </c:pt>
                <c:pt idx="1675">
                  <c:v>-0.43837900000000002</c:v>
                </c:pt>
                <c:pt idx="1676">
                  <c:v>-1.1297200000000001</c:v>
                </c:pt>
                <c:pt idx="1677">
                  <c:v>-1.8915</c:v>
                </c:pt>
                <c:pt idx="1678">
                  <c:v>-0.43692199999999998</c:v>
                </c:pt>
                <c:pt idx="1679">
                  <c:v>-1.59623</c:v>
                </c:pt>
                <c:pt idx="1680">
                  <c:v>-1.67031</c:v>
                </c:pt>
                <c:pt idx="1681">
                  <c:v>-0.50896399999999997</c:v>
                </c:pt>
                <c:pt idx="1682">
                  <c:v>-0.53970099999999999</c:v>
                </c:pt>
                <c:pt idx="1683">
                  <c:v>-1.00082</c:v>
                </c:pt>
                <c:pt idx="1684">
                  <c:v>-0.94321100000000002</c:v>
                </c:pt>
                <c:pt idx="1685">
                  <c:v>-1.7784999999999999E-2</c:v>
                </c:pt>
                <c:pt idx="1686">
                  <c:v>-1.6576900000000001</c:v>
                </c:pt>
                <c:pt idx="1687">
                  <c:v>-1.7658100000000001</c:v>
                </c:pt>
                <c:pt idx="1688">
                  <c:v>-1.5278400000000001</c:v>
                </c:pt>
                <c:pt idx="1689">
                  <c:v>-2.0162800000000001</c:v>
                </c:pt>
                <c:pt idx="1690">
                  <c:v>-0.353933</c:v>
                </c:pt>
                <c:pt idx="1691">
                  <c:v>-1.2520899999999999</c:v>
                </c:pt>
                <c:pt idx="1692">
                  <c:v>9.0802999999999995E-2</c:v>
                </c:pt>
                <c:pt idx="1693">
                  <c:v>0.61531100000000005</c:v>
                </c:pt>
                <c:pt idx="1694">
                  <c:v>-1.32792</c:v>
                </c:pt>
                <c:pt idx="1695">
                  <c:v>-0.68530000000000002</c:v>
                </c:pt>
                <c:pt idx="1696">
                  <c:v>-1.4924299999999999</c:v>
                </c:pt>
                <c:pt idx="1697">
                  <c:v>-0.96728700000000001</c:v>
                </c:pt>
                <c:pt idx="1698">
                  <c:v>-0.29566199999999998</c:v>
                </c:pt>
                <c:pt idx="1699">
                  <c:v>0.98080000000000001</c:v>
                </c:pt>
                <c:pt idx="1700">
                  <c:v>0.63464799999999999</c:v>
                </c:pt>
                <c:pt idx="1701">
                  <c:v>0.86405600000000005</c:v>
                </c:pt>
                <c:pt idx="1702">
                  <c:v>-1.12415</c:v>
                </c:pt>
                <c:pt idx="1703">
                  <c:v>-0.72452899999999998</c:v>
                </c:pt>
                <c:pt idx="1704">
                  <c:v>0.88879900000000001</c:v>
                </c:pt>
                <c:pt idx="1705">
                  <c:v>-1.73993</c:v>
                </c:pt>
                <c:pt idx="1706">
                  <c:v>6.4385999999999999E-2</c:v>
                </c:pt>
                <c:pt idx="1707">
                  <c:v>-0.14291499999999999</c:v>
                </c:pt>
                <c:pt idx="1708">
                  <c:v>-0.77597400000000005</c:v>
                </c:pt>
                <c:pt idx="1709">
                  <c:v>-0.61512999999999995</c:v>
                </c:pt>
                <c:pt idx="1710">
                  <c:v>0.71076700000000004</c:v>
                </c:pt>
                <c:pt idx="1711">
                  <c:v>-0.37009399999999998</c:v>
                </c:pt>
                <c:pt idx="1712">
                  <c:v>-0.93075600000000003</c:v>
                </c:pt>
                <c:pt idx="1713">
                  <c:v>1.0625899999999999</c:v>
                </c:pt>
                <c:pt idx="1714">
                  <c:v>-0.51890700000000001</c:v>
                </c:pt>
                <c:pt idx="1715">
                  <c:v>-1.93207</c:v>
                </c:pt>
                <c:pt idx="1716">
                  <c:v>-1.63639</c:v>
                </c:pt>
                <c:pt idx="1717">
                  <c:v>0.58044200000000001</c:v>
                </c:pt>
                <c:pt idx="1718">
                  <c:v>0.49115199999999998</c:v>
                </c:pt>
                <c:pt idx="1719">
                  <c:v>-2.5958700000000001</c:v>
                </c:pt>
                <c:pt idx="1720">
                  <c:v>0.77281699999999998</c:v>
                </c:pt>
                <c:pt idx="1721">
                  <c:v>-2.0124</c:v>
                </c:pt>
                <c:pt idx="1722">
                  <c:v>0.51944000000000001</c:v>
                </c:pt>
                <c:pt idx="1723">
                  <c:v>0.24265900000000001</c:v>
                </c:pt>
                <c:pt idx="1724">
                  <c:v>1.1540699999999999</c:v>
                </c:pt>
                <c:pt idx="1725">
                  <c:v>8.7866E-2</c:v>
                </c:pt>
                <c:pt idx="1726">
                  <c:v>1.2706E-2</c:v>
                </c:pt>
                <c:pt idx="1727">
                  <c:v>0.31542100000000001</c:v>
                </c:pt>
                <c:pt idx="1728">
                  <c:v>-1.6294599999999999</c:v>
                </c:pt>
                <c:pt idx="1729">
                  <c:v>1.25735</c:v>
                </c:pt>
                <c:pt idx="1730">
                  <c:v>-1.0624800000000001</c:v>
                </c:pt>
                <c:pt idx="1731">
                  <c:v>0.39701399999999998</c:v>
                </c:pt>
                <c:pt idx="1732">
                  <c:v>1.24969</c:v>
                </c:pt>
                <c:pt idx="1733">
                  <c:v>4.0129999999999999E-2</c:v>
                </c:pt>
                <c:pt idx="1734">
                  <c:v>-0.711592</c:v>
                </c:pt>
                <c:pt idx="1735">
                  <c:v>-1.6504099999999999</c:v>
                </c:pt>
                <c:pt idx="1736">
                  <c:v>0.78237400000000001</c:v>
                </c:pt>
                <c:pt idx="1737">
                  <c:v>0.26902100000000001</c:v>
                </c:pt>
                <c:pt idx="1738">
                  <c:v>3.0508E-2</c:v>
                </c:pt>
                <c:pt idx="1739">
                  <c:v>0.36952699999999999</c:v>
                </c:pt>
                <c:pt idx="1740">
                  <c:v>0.67054199999999997</c:v>
                </c:pt>
                <c:pt idx="1741">
                  <c:v>0.12409299999999999</c:v>
                </c:pt>
                <c:pt idx="1742">
                  <c:v>0.95782</c:v>
                </c:pt>
                <c:pt idx="1743">
                  <c:v>-1.58867</c:v>
                </c:pt>
                <c:pt idx="1744">
                  <c:v>0.91252</c:v>
                </c:pt>
                <c:pt idx="1745">
                  <c:v>0.84306899999999996</c:v>
                </c:pt>
                <c:pt idx="1746">
                  <c:v>0.53113699999999997</c:v>
                </c:pt>
                <c:pt idx="1747">
                  <c:v>0.929199</c:v>
                </c:pt>
                <c:pt idx="1748">
                  <c:v>0.503525</c:v>
                </c:pt>
                <c:pt idx="1749">
                  <c:v>0.92576099999999995</c:v>
                </c:pt>
                <c:pt idx="1750">
                  <c:v>-5.1344000000000001E-2</c:v>
                </c:pt>
                <c:pt idx="1751">
                  <c:v>-1.99068</c:v>
                </c:pt>
                <c:pt idx="1752">
                  <c:v>1.3326</c:v>
                </c:pt>
                <c:pt idx="1753">
                  <c:v>0.66581100000000004</c:v>
                </c:pt>
                <c:pt idx="1754">
                  <c:v>-1.2751600000000001</c:v>
                </c:pt>
                <c:pt idx="1755">
                  <c:v>1.61138</c:v>
                </c:pt>
                <c:pt idx="1756">
                  <c:v>0.81218599999999996</c:v>
                </c:pt>
                <c:pt idx="1757">
                  <c:v>1.16449</c:v>
                </c:pt>
                <c:pt idx="1758">
                  <c:v>1.2038500000000001</c:v>
                </c:pt>
                <c:pt idx="1759">
                  <c:v>1.17804</c:v>
                </c:pt>
                <c:pt idx="1760">
                  <c:v>0.90500100000000006</c:v>
                </c:pt>
                <c:pt idx="1761">
                  <c:v>0.75298799999999999</c:v>
                </c:pt>
                <c:pt idx="1762">
                  <c:v>0.85104800000000003</c:v>
                </c:pt>
                <c:pt idx="1763">
                  <c:v>-0.18251200000000001</c:v>
                </c:pt>
                <c:pt idx="1764">
                  <c:v>1.12686</c:v>
                </c:pt>
                <c:pt idx="1765">
                  <c:v>-0.24019299999999999</c:v>
                </c:pt>
                <c:pt idx="1766">
                  <c:v>-1.6324000000000001</c:v>
                </c:pt>
                <c:pt idx="1767">
                  <c:v>0.65450699999999995</c:v>
                </c:pt>
                <c:pt idx="1768">
                  <c:v>1.1639900000000001</c:v>
                </c:pt>
                <c:pt idx="1769">
                  <c:v>0.52356800000000003</c:v>
                </c:pt>
                <c:pt idx="1770">
                  <c:v>1.2686299999999999</c:v>
                </c:pt>
                <c:pt idx="1771">
                  <c:v>0.40083400000000002</c:v>
                </c:pt>
                <c:pt idx="1772">
                  <c:v>1.2360100000000001</c:v>
                </c:pt>
                <c:pt idx="1773">
                  <c:v>0.93591100000000005</c:v>
                </c:pt>
                <c:pt idx="1774">
                  <c:v>0.25326300000000002</c:v>
                </c:pt>
                <c:pt idx="1775">
                  <c:v>-1.3437399999999999</c:v>
                </c:pt>
                <c:pt idx="1776">
                  <c:v>-0.56466099999999997</c:v>
                </c:pt>
                <c:pt idx="1777">
                  <c:v>-1.5892999999999999</c:v>
                </c:pt>
                <c:pt idx="1778">
                  <c:v>0.46450799999999998</c:v>
                </c:pt>
                <c:pt idx="1779">
                  <c:v>0.70957000000000003</c:v>
                </c:pt>
                <c:pt idx="1780">
                  <c:v>0.34483399999999997</c:v>
                </c:pt>
                <c:pt idx="1781">
                  <c:v>5.9330000000000001E-2</c:v>
                </c:pt>
                <c:pt idx="1782">
                  <c:v>0.94752499999999995</c:v>
                </c:pt>
                <c:pt idx="1783">
                  <c:v>-0.92696199999999995</c:v>
                </c:pt>
                <c:pt idx="1784">
                  <c:v>0.24873899999999999</c:v>
                </c:pt>
                <c:pt idx="1785">
                  <c:v>1.13523</c:v>
                </c:pt>
                <c:pt idx="1786">
                  <c:v>0.45006499999999999</c:v>
                </c:pt>
                <c:pt idx="1787">
                  <c:v>0.28416200000000003</c:v>
                </c:pt>
                <c:pt idx="1788">
                  <c:v>-1.86009</c:v>
                </c:pt>
                <c:pt idx="1789">
                  <c:v>-1.0661</c:v>
                </c:pt>
                <c:pt idx="1790">
                  <c:v>0.920458</c:v>
                </c:pt>
                <c:pt idx="1791">
                  <c:v>0.76350499999999999</c:v>
                </c:pt>
                <c:pt idx="1792">
                  <c:v>0.11679</c:v>
                </c:pt>
                <c:pt idx="1793">
                  <c:v>1.3507400000000001</c:v>
                </c:pt>
                <c:pt idx="1794">
                  <c:v>-1.6267400000000001</c:v>
                </c:pt>
                <c:pt idx="1795">
                  <c:v>3.5501999999999999E-2</c:v>
                </c:pt>
                <c:pt idx="1796">
                  <c:v>1.19584</c:v>
                </c:pt>
                <c:pt idx="1797">
                  <c:v>0.39174100000000001</c:v>
                </c:pt>
                <c:pt idx="1798">
                  <c:v>-0.39934700000000001</c:v>
                </c:pt>
                <c:pt idx="1799">
                  <c:v>-0.18140500000000001</c:v>
                </c:pt>
                <c:pt idx="1800">
                  <c:v>0.74835200000000002</c:v>
                </c:pt>
                <c:pt idx="1801">
                  <c:v>-0.23232900000000001</c:v>
                </c:pt>
                <c:pt idx="1802">
                  <c:v>0.37237100000000001</c:v>
                </c:pt>
                <c:pt idx="1803">
                  <c:v>0.20172899999999999</c:v>
                </c:pt>
                <c:pt idx="1804">
                  <c:v>0.70822700000000005</c:v>
                </c:pt>
                <c:pt idx="1805">
                  <c:v>0.210148</c:v>
                </c:pt>
                <c:pt idx="1806">
                  <c:v>-2.2187100000000002</c:v>
                </c:pt>
                <c:pt idx="1807">
                  <c:v>0.842584</c:v>
                </c:pt>
                <c:pt idx="1808">
                  <c:v>0.19795199999999999</c:v>
                </c:pt>
                <c:pt idx="1809">
                  <c:v>0.79115800000000003</c:v>
                </c:pt>
                <c:pt idx="1810">
                  <c:v>0.33960600000000002</c:v>
                </c:pt>
                <c:pt idx="1811">
                  <c:v>1.2280199999999999</c:v>
                </c:pt>
                <c:pt idx="1812">
                  <c:v>0.874278</c:v>
                </c:pt>
                <c:pt idx="1813">
                  <c:v>-0.24418899999999999</c:v>
                </c:pt>
                <c:pt idx="1814">
                  <c:v>-2.0286999999999999E-2</c:v>
                </c:pt>
                <c:pt idx="1815">
                  <c:v>0.48543500000000001</c:v>
                </c:pt>
                <c:pt idx="1816">
                  <c:v>0.328598</c:v>
                </c:pt>
                <c:pt idx="1817">
                  <c:v>0.350883</c:v>
                </c:pt>
                <c:pt idx="1818">
                  <c:v>0.71335899999999997</c:v>
                </c:pt>
                <c:pt idx="1819">
                  <c:v>-0.67610899999999996</c:v>
                </c:pt>
                <c:pt idx="1820">
                  <c:v>0.860016</c:v>
                </c:pt>
                <c:pt idx="1821">
                  <c:v>-0.69701800000000003</c:v>
                </c:pt>
                <c:pt idx="1822">
                  <c:v>0.106755</c:v>
                </c:pt>
                <c:pt idx="1823">
                  <c:v>1.0143500000000001</c:v>
                </c:pt>
                <c:pt idx="1824">
                  <c:v>0.23729700000000001</c:v>
                </c:pt>
                <c:pt idx="1825">
                  <c:v>0.63997899999999996</c:v>
                </c:pt>
                <c:pt idx="1826">
                  <c:v>0.495286</c:v>
                </c:pt>
                <c:pt idx="1827">
                  <c:v>0.101204</c:v>
                </c:pt>
                <c:pt idx="1828">
                  <c:v>0.82999400000000001</c:v>
                </c:pt>
                <c:pt idx="1829">
                  <c:v>-0.176815</c:v>
                </c:pt>
                <c:pt idx="1830">
                  <c:v>-0.91738900000000001</c:v>
                </c:pt>
                <c:pt idx="1831">
                  <c:v>0.76278299999999999</c:v>
                </c:pt>
                <c:pt idx="1832">
                  <c:v>0.70982100000000004</c:v>
                </c:pt>
                <c:pt idx="1833">
                  <c:v>-1.2569900000000001</c:v>
                </c:pt>
                <c:pt idx="1834">
                  <c:v>0.96154700000000004</c:v>
                </c:pt>
                <c:pt idx="1835">
                  <c:v>-0.50742600000000004</c:v>
                </c:pt>
                <c:pt idx="1836">
                  <c:v>0.34066999999999997</c:v>
                </c:pt>
                <c:pt idx="1837">
                  <c:v>-0.69033199999999995</c:v>
                </c:pt>
                <c:pt idx="1838">
                  <c:v>0.86859900000000001</c:v>
                </c:pt>
                <c:pt idx="1839">
                  <c:v>0.15210599999999999</c:v>
                </c:pt>
                <c:pt idx="1840">
                  <c:v>-1.6361300000000001</c:v>
                </c:pt>
                <c:pt idx="1841">
                  <c:v>0.47575200000000001</c:v>
                </c:pt>
                <c:pt idx="1842">
                  <c:v>-1.8575200000000001</c:v>
                </c:pt>
                <c:pt idx="1843">
                  <c:v>-1.6259699999999999</c:v>
                </c:pt>
                <c:pt idx="1844">
                  <c:v>0.75862300000000005</c:v>
                </c:pt>
                <c:pt idx="1845">
                  <c:v>0.50523300000000004</c:v>
                </c:pt>
                <c:pt idx="1846">
                  <c:v>0.83299800000000002</c:v>
                </c:pt>
                <c:pt idx="1847">
                  <c:v>0.97675000000000001</c:v>
                </c:pt>
                <c:pt idx="1848">
                  <c:v>-0.91202399999999995</c:v>
                </c:pt>
                <c:pt idx="1849">
                  <c:v>-0.26880100000000001</c:v>
                </c:pt>
                <c:pt idx="1850">
                  <c:v>-0.157999</c:v>
                </c:pt>
                <c:pt idx="1851">
                  <c:v>0.74044100000000002</c:v>
                </c:pt>
                <c:pt idx="1852">
                  <c:v>-1.5827500000000001</c:v>
                </c:pt>
                <c:pt idx="1853">
                  <c:v>1.0716300000000001</c:v>
                </c:pt>
                <c:pt idx="1854">
                  <c:v>-1.4325000000000001</c:v>
                </c:pt>
                <c:pt idx="1855">
                  <c:v>0.108585</c:v>
                </c:pt>
                <c:pt idx="1856">
                  <c:v>0.38208399999999998</c:v>
                </c:pt>
                <c:pt idx="1857">
                  <c:v>0.48543199999999997</c:v>
                </c:pt>
                <c:pt idx="1858">
                  <c:v>0.101548</c:v>
                </c:pt>
                <c:pt idx="1859">
                  <c:v>0.14616199999999999</c:v>
                </c:pt>
                <c:pt idx="1860">
                  <c:v>-0.21231900000000001</c:v>
                </c:pt>
                <c:pt idx="1861">
                  <c:v>-1.16168</c:v>
                </c:pt>
                <c:pt idx="1862">
                  <c:v>0.31373299999999998</c:v>
                </c:pt>
                <c:pt idx="1863">
                  <c:v>-0.30743500000000001</c:v>
                </c:pt>
                <c:pt idx="1864">
                  <c:v>-1.5034000000000001</c:v>
                </c:pt>
                <c:pt idx="1865">
                  <c:v>0.55725800000000003</c:v>
                </c:pt>
                <c:pt idx="1866">
                  <c:v>0.42327999999999999</c:v>
                </c:pt>
                <c:pt idx="1867">
                  <c:v>-2.2065800000000002</c:v>
                </c:pt>
                <c:pt idx="1868">
                  <c:v>-0.86736800000000003</c:v>
                </c:pt>
                <c:pt idx="1869">
                  <c:v>-1.1043700000000001</c:v>
                </c:pt>
                <c:pt idx="1870">
                  <c:v>0.73728800000000005</c:v>
                </c:pt>
                <c:pt idx="1871">
                  <c:v>-0.564137</c:v>
                </c:pt>
                <c:pt idx="1872">
                  <c:v>0.74669300000000005</c:v>
                </c:pt>
                <c:pt idx="1873">
                  <c:v>0.72960700000000001</c:v>
                </c:pt>
                <c:pt idx="1874">
                  <c:v>0.39157999999999998</c:v>
                </c:pt>
                <c:pt idx="1875">
                  <c:v>-1.47767</c:v>
                </c:pt>
                <c:pt idx="1876">
                  <c:v>-2.6500400000000002</c:v>
                </c:pt>
                <c:pt idx="1877">
                  <c:v>-1.4317299999999999</c:v>
                </c:pt>
                <c:pt idx="1878">
                  <c:v>9.2324000000000003E-2</c:v>
                </c:pt>
                <c:pt idx="1879">
                  <c:v>0.30602400000000002</c:v>
                </c:pt>
                <c:pt idx="1880">
                  <c:v>-0.52486299999999997</c:v>
                </c:pt>
                <c:pt idx="1881">
                  <c:v>-1.6773899999999999</c:v>
                </c:pt>
                <c:pt idx="1882">
                  <c:v>-2.8172999999999999</c:v>
                </c:pt>
                <c:pt idx="1883">
                  <c:v>0.98519100000000004</c:v>
                </c:pt>
                <c:pt idx="1884">
                  <c:v>-0.71053299999999997</c:v>
                </c:pt>
                <c:pt idx="1885">
                  <c:v>-0.242865</c:v>
                </c:pt>
                <c:pt idx="1886">
                  <c:v>-2.22357</c:v>
                </c:pt>
                <c:pt idx="1887">
                  <c:v>4.9392999999999999E-2</c:v>
                </c:pt>
                <c:pt idx="1888">
                  <c:v>0.71330300000000002</c:v>
                </c:pt>
                <c:pt idx="1889">
                  <c:v>-0.66136799999999996</c:v>
                </c:pt>
                <c:pt idx="1890">
                  <c:v>0.50818700000000006</c:v>
                </c:pt>
                <c:pt idx="1891">
                  <c:v>-0.60472099999999995</c:v>
                </c:pt>
                <c:pt idx="1892">
                  <c:v>-1.5473300000000001</c:v>
                </c:pt>
                <c:pt idx="1893">
                  <c:v>-0.62570599999999998</c:v>
                </c:pt>
                <c:pt idx="1894">
                  <c:v>-0.80654300000000001</c:v>
                </c:pt>
                <c:pt idx="1895">
                  <c:v>-0.89387099999999997</c:v>
                </c:pt>
                <c:pt idx="1896">
                  <c:v>-0.40657199999999999</c:v>
                </c:pt>
                <c:pt idx="1897">
                  <c:v>-0.291323</c:v>
                </c:pt>
                <c:pt idx="1898">
                  <c:v>0.66669500000000004</c:v>
                </c:pt>
                <c:pt idx="1899">
                  <c:v>0.345385</c:v>
                </c:pt>
                <c:pt idx="1900">
                  <c:v>-0.37132399999999999</c:v>
                </c:pt>
                <c:pt idx="1901">
                  <c:v>-2.4567100000000002</c:v>
                </c:pt>
                <c:pt idx="1902">
                  <c:v>-0.26122499999999998</c:v>
                </c:pt>
                <c:pt idx="1903">
                  <c:v>-0.438328</c:v>
                </c:pt>
                <c:pt idx="1904">
                  <c:v>-0.248948</c:v>
                </c:pt>
                <c:pt idx="1905">
                  <c:v>0.579619</c:v>
                </c:pt>
                <c:pt idx="1906">
                  <c:v>0.80270699999999995</c:v>
                </c:pt>
                <c:pt idx="1907">
                  <c:v>0.40139900000000001</c:v>
                </c:pt>
                <c:pt idx="1908">
                  <c:v>0.74835700000000005</c:v>
                </c:pt>
                <c:pt idx="1909">
                  <c:v>-0.17729700000000001</c:v>
                </c:pt>
                <c:pt idx="1910">
                  <c:v>-0.277752</c:v>
                </c:pt>
                <c:pt idx="1911">
                  <c:v>0.19556299999999999</c:v>
                </c:pt>
                <c:pt idx="1912">
                  <c:v>-0.44275700000000001</c:v>
                </c:pt>
                <c:pt idx="1913">
                  <c:v>-1.33056</c:v>
                </c:pt>
                <c:pt idx="1914">
                  <c:v>-0.25107299999999999</c:v>
                </c:pt>
                <c:pt idx="1915">
                  <c:v>0.45233200000000001</c:v>
                </c:pt>
                <c:pt idx="1916">
                  <c:v>0.56159000000000003</c:v>
                </c:pt>
                <c:pt idx="1917">
                  <c:v>-0.75580599999999998</c:v>
                </c:pt>
                <c:pt idx="1918">
                  <c:v>0.62911300000000003</c:v>
                </c:pt>
                <c:pt idx="1919">
                  <c:v>-1.2707599999999999</c:v>
                </c:pt>
                <c:pt idx="1920">
                  <c:v>0.36966100000000002</c:v>
                </c:pt>
                <c:pt idx="1921">
                  <c:v>0.21151200000000001</c:v>
                </c:pt>
                <c:pt idx="1922">
                  <c:v>0.297267</c:v>
                </c:pt>
                <c:pt idx="1923">
                  <c:v>1.9772999999999999E-2</c:v>
                </c:pt>
                <c:pt idx="1924">
                  <c:v>0.48883599999999999</c:v>
                </c:pt>
                <c:pt idx="1925">
                  <c:v>0.22106700000000001</c:v>
                </c:pt>
                <c:pt idx="1926">
                  <c:v>-0.15362899999999999</c:v>
                </c:pt>
                <c:pt idx="1927">
                  <c:v>-1.7385999999999999</c:v>
                </c:pt>
                <c:pt idx="1928">
                  <c:v>1.0489599999999999</c:v>
                </c:pt>
                <c:pt idx="1929">
                  <c:v>-0.65414000000000005</c:v>
                </c:pt>
                <c:pt idx="1930">
                  <c:v>-1.6373599999999999</c:v>
                </c:pt>
                <c:pt idx="1931">
                  <c:v>-0.40968300000000002</c:v>
                </c:pt>
                <c:pt idx="1932">
                  <c:v>0.55733299999999997</c:v>
                </c:pt>
                <c:pt idx="1933">
                  <c:v>-0.38818900000000001</c:v>
                </c:pt>
                <c:pt idx="1934">
                  <c:v>0.77489699999999995</c:v>
                </c:pt>
                <c:pt idx="1935">
                  <c:v>-0.60565899999999995</c:v>
                </c:pt>
                <c:pt idx="1936">
                  <c:v>-1.0871200000000001</c:v>
                </c:pt>
                <c:pt idx="1937">
                  <c:v>1.7290000000000001E-3</c:v>
                </c:pt>
                <c:pt idx="1938">
                  <c:v>-0.20358899999999999</c:v>
                </c:pt>
                <c:pt idx="1939">
                  <c:v>9.9264000000000005E-2</c:v>
                </c:pt>
                <c:pt idx="1940">
                  <c:v>0.53614899999999999</c:v>
                </c:pt>
                <c:pt idx="1941">
                  <c:v>-2.3125900000000001</c:v>
                </c:pt>
                <c:pt idx="1942">
                  <c:v>-0.80575200000000002</c:v>
                </c:pt>
                <c:pt idx="1943">
                  <c:v>-0.46985700000000002</c:v>
                </c:pt>
                <c:pt idx="1944">
                  <c:v>-1.16262</c:v>
                </c:pt>
                <c:pt idx="1945">
                  <c:v>-0.71253900000000003</c:v>
                </c:pt>
                <c:pt idx="1946">
                  <c:v>0.37760100000000002</c:v>
                </c:pt>
                <c:pt idx="1947">
                  <c:v>0.61972700000000003</c:v>
                </c:pt>
                <c:pt idx="1948">
                  <c:v>-1.85067</c:v>
                </c:pt>
                <c:pt idx="1949">
                  <c:v>-0.139793</c:v>
                </c:pt>
                <c:pt idx="1950">
                  <c:v>1.28291</c:v>
                </c:pt>
                <c:pt idx="1951">
                  <c:v>0.12604899999999999</c:v>
                </c:pt>
                <c:pt idx="1952">
                  <c:v>0.35936600000000002</c:v>
                </c:pt>
                <c:pt idx="1953">
                  <c:v>-0.28851100000000002</c:v>
                </c:pt>
                <c:pt idx="1954">
                  <c:v>0.40244400000000002</c:v>
                </c:pt>
                <c:pt idx="1955">
                  <c:v>-0.69981800000000005</c:v>
                </c:pt>
                <c:pt idx="1956">
                  <c:v>1.17696</c:v>
                </c:pt>
                <c:pt idx="1957">
                  <c:v>0.53233200000000003</c:v>
                </c:pt>
                <c:pt idx="1958">
                  <c:v>-2.0443500000000001</c:v>
                </c:pt>
                <c:pt idx="1959">
                  <c:v>-0.83105799999999996</c:v>
                </c:pt>
                <c:pt idx="1960">
                  <c:v>8.5308999999999996E-2</c:v>
                </c:pt>
                <c:pt idx="1961">
                  <c:v>0.48663800000000001</c:v>
                </c:pt>
                <c:pt idx="1962">
                  <c:v>-0.67563399999999996</c:v>
                </c:pt>
                <c:pt idx="1963">
                  <c:v>0.36564000000000002</c:v>
                </c:pt>
                <c:pt idx="1964">
                  <c:v>0.479879</c:v>
                </c:pt>
                <c:pt idx="1965">
                  <c:v>-1.4203300000000001</c:v>
                </c:pt>
                <c:pt idx="1966">
                  <c:v>0.35042400000000001</c:v>
                </c:pt>
                <c:pt idx="1967">
                  <c:v>-1.8560399999999999</c:v>
                </c:pt>
                <c:pt idx="1968">
                  <c:v>0.96535000000000004</c:v>
                </c:pt>
                <c:pt idx="1969">
                  <c:v>0.58056099999999999</c:v>
                </c:pt>
                <c:pt idx="1970">
                  <c:v>0.70287699999999997</c:v>
                </c:pt>
                <c:pt idx="1971">
                  <c:v>-0.23892099999999999</c:v>
                </c:pt>
                <c:pt idx="1972">
                  <c:v>0.227245</c:v>
                </c:pt>
                <c:pt idx="1973">
                  <c:v>0.26557999999999998</c:v>
                </c:pt>
                <c:pt idx="1974">
                  <c:v>0.34590900000000002</c:v>
                </c:pt>
                <c:pt idx="1975">
                  <c:v>0.77054500000000004</c:v>
                </c:pt>
                <c:pt idx="1976">
                  <c:v>0.62741800000000003</c:v>
                </c:pt>
                <c:pt idx="1977">
                  <c:v>0.61590900000000004</c:v>
                </c:pt>
                <c:pt idx="1978">
                  <c:v>0.93073300000000003</c:v>
                </c:pt>
                <c:pt idx="1979">
                  <c:v>0.840449</c:v>
                </c:pt>
                <c:pt idx="1980">
                  <c:v>1.0476799999999999</c:v>
                </c:pt>
                <c:pt idx="1981">
                  <c:v>-1.03427</c:v>
                </c:pt>
                <c:pt idx="1982">
                  <c:v>-1.2131099999999999</c:v>
                </c:pt>
                <c:pt idx="1983">
                  <c:v>-0.38976100000000002</c:v>
                </c:pt>
                <c:pt idx="1984">
                  <c:v>-0.38053300000000001</c:v>
                </c:pt>
                <c:pt idx="1985">
                  <c:v>-0.35194599999999998</c:v>
                </c:pt>
                <c:pt idx="1986">
                  <c:v>-0.16638</c:v>
                </c:pt>
                <c:pt idx="1987">
                  <c:v>0.20482500000000001</c:v>
                </c:pt>
                <c:pt idx="1988">
                  <c:v>0.250473</c:v>
                </c:pt>
                <c:pt idx="1989">
                  <c:v>-0.115178</c:v>
                </c:pt>
                <c:pt idx="1990">
                  <c:v>0.63709199999999999</c:v>
                </c:pt>
                <c:pt idx="1991">
                  <c:v>-0.740923</c:v>
                </c:pt>
                <c:pt idx="1992">
                  <c:v>-0.199379</c:v>
                </c:pt>
                <c:pt idx="1993">
                  <c:v>-9.5173999999999995E-2</c:v>
                </c:pt>
                <c:pt idx="1994">
                  <c:v>-1.21913</c:v>
                </c:pt>
                <c:pt idx="1995">
                  <c:v>0.42871700000000001</c:v>
                </c:pt>
                <c:pt idx="1996">
                  <c:v>-1.4017999999999999</c:v>
                </c:pt>
                <c:pt idx="1997">
                  <c:v>-0.58886300000000003</c:v>
                </c:pt>
                <c:pt idx="1998">
                  <c:v>0.47609800000000002</c:v>
                </c:pt>
                <c:pt idx="1999">
                  <c:v>0.10553999999999999</c:v>
                </c:pt>
                <c:pt idx="2000">
                  <c:v>0.89582200000000001</c:v>
                </c:pt>
                <c:pt idx="2001">
                  <c:v>-0.536331</c:v>
                </c:pt>
                <c:pt idx="2002">
                  <c:v>0.19522900000000001</c:v>
                </c:pt>
                <c:pt idx="2003">
                  <c:v>0.66662900000000003</c:v>
                </c:pt>
                <c:pt idx="2004">
                  <c:v>6.1165999999999998E-2</c:v>
                </c:pt>
                <c:pt idx="2005">
                  <c:v>4.2007999999999997E-2</c:v>
                </c:pt>
                <c:pt idx="2006">
                  <c:v>0.382052</c:v>
                </c:pt>
                <c:pt idx="2007">
                  <c:v>0.73091099999999998</c:v>
                </c:pt>
                <c:pt idx="2008">
                  <c:v>-2.0180600000000002</c:v>
                </c:pt>
                <c:pt idx="2009">
                  <c:v>-2.1201699999999999</c:v>
                </c:pt>
                <c:pt idx="2010">
                  <c:v>-1.00969</c:v>
                </c:pt>
                <c:pt idx="2011">
                  <c:v>-0.20988599999999999</c:v>
                </c:pt>
                <c:pt idx="2012">
                  <c:v>-1.5505100000000001</c:v>
                </c:pt>
                <c:pt idx="2013">
                  <c:v>-1.36849</c:v>
                </c:pt>
                <c:pt idx="2014">
                  <c:v>0.22379499999999999</c:v>
                </c:pt>
                <c:pt idx="2015">
                  <c:v>-1.1891700000000001</c:v>
                </c:pt>
                <c:pt idx="2016">
                  <c:v>-1.02766</c:v>
                </c:pt>
                <c:pt idx="2017">
                  <c:v>-0.19290199999999999</c:v>
                </c:pt>
                <c:pt idx="2018">
                  <c:v>0.84672999999999998</c:v>
                </c:pt>
                <c:pt idx="2019">
                  <c:v>1.17326</c:v>
                </c:pt>
                <c:pt idx="2020">
                  <c:v>-1.3590199999999999</c:v>
                </c:pt>
                <c:pt idx="2021">
                  <c:v>0.38587900000000003</c:v>
                </c:pt>
                <c:pt idx="2022">
                  <c:v>-0.31344300000000003</c:v>
                </c:pt>
                <c:pt idx="2023">
                  <c:v>-0.47822900000000002</c:v>
                </c:pt>
                <c:pt idx="2024">
                  <c:v>0.46549400000000002</c:v>
                </c:pt>
                <c:pt idx="2025">
                  <c:v>0.71308800000000006</c:v>
                </c:pt>
                <c:pt idx="2026">
                  <c:v>-1.8912100000000001</c:v>
                </c:pt>
                <c:pt idx="2027">
                  <c:v>0.57376700000000003</c:v>
                </c:pt>
                <c:pt idx="2028">
                  <c:v>0.51215900000000003</c:v>
                </c:pt>
                <c:pt idx="2029">
                  <c:v>-0.16472300000000001</c:v>
                </c:pt>
                <c:pt idx="2030">
                  <c:v>0.59190600000000004</c:v>
                </c:pt>
                <c:pt idx="2031">
                  <c:v>0.78328200000000003</c:v>
                </c:pt>
                <c:pt idx="2032">
                  <c:v>0.48629499999999998</c:v>
                </c:pt>
                <c:pt idx="2033">
                  <c:v>0.58564700000000003</c:v>
                </c:pt>
                <c:pt idx="2034">
                  <c:v>8.3399000000000001E-2</c:v>
                </c:pt>
                <c:pt idx="2035">
                  <c:v>-0.89935900000000002</c:v>
                </c:pt>
                <c:pt idx="2036">
                  <c:v>0.33638800000000002</c:v>
                </c:pt>
                <c:pt idx="2037">
                  <c:v>0.43537199999999998</c:v>
                </c:pt>
                <c:pt idx="2038">
                  <c:v>-0.11548600000000001</c:v>
                </c:pt>
                <c:pt idx="2039">
                  <c:v>-3.0191499999999998</c:v>
                </c:pt>
                <c:pt idx="2040">
                  <c:v>0.453953</c:v>
                </c:pt>
                <c:pt idx="2041">
                  <c:v>-1.8619600000000001</c:v>
                </c:pt>
                <c:pt idx="2042">
                  <c:v>0.35459200000000002</c:v>
                </c:pt>
                <c:pt idx="2043">
                  <c:v>5.8840000000000003E-3</c:v>
                </c:pt>
                <c:pt idx="2044">
                  <c:v>0.98407</c:v>
                </c:pt>
                <c:pt idx="2045">
                  <c:v>-0.47572599999999998</c:v>
                </c:pt>
                <c:pt idx="2046">
                  <c:v>1.1893</c:v>
                </c:pt>
                <c:pt idx="2047">
                  <c:v>0.378998</c:v>
                </c:pt>
                <c:pt idx="2048">
                  <c:v>0.72971699999999995</c:v>
                </c:pt>
                <c:pt idx="2049">
                  <c:v>0.189946</c:v>
                </c:pt>
                <c:pt idx="2050">
                  <c:v>0.24796199999999999</c:v>
                </c:pt>
                <c:pt idx="2051">
                  <c:v>-0.99810900000000002</c:v>
                </c:pt>
                <c:pt idx="2052">
                  <c:v>-0.36999300000000002</c:v>
                </c:pt>
                <c:pt idx="2053">
                  <c:v>-0.27049800000000002</c:v>
                </c:pt>
                <c:pt idx="2054">
                  <c:v>-0.27832000000000001</c:v>
                </c:pt>
                <c:pt idx="2055">
                  <c:v>8.4125000000000005E-2</c:v>
                </c:pt>
                <c:pt idx="2056">
                  <c:v>0.240507</c:v>
                </c:pt>
                <c:pt idx="2057">
                  <c:v>-0.62738499999999997</c:v>
                </c:pt>
                <c:pt idx="2058">
                  <c:v>0.486259</c:v>
                </c:pt>
                <c:pt idx="2059">
                  <c:v>6.4166000000000001E-2</c:v>
                </c:pt>
                <c:pt idx="2060">
                  <c:v>-0.12629399999999999</c:v>
                </c:pt>
                <c:pt idx="2061">
                  <c:v>-1.5226500000000001</c:v>
                </c:pt>
                <c:pt idx="2062">
                  <c:v>-1.7641</c:v>
                </c:pt>
                <c:pt idx="2063">
                  <c:v>-2.1227900000000002</c:v>
                </c:pt>
                <c:pt idx="2064">
                  <c:v>0.69281999999999999</c:v>
                </c:pt>
                <c:pt idx="2065">
                  <c:v>0.88051500000000005</c:v>
                </c:pt>
                <c:pt idx="2066">
                  <c:v>-1.00817</c:v>
                </c:pt>
                <c:pt idx="2067">
                  <c:v>0.10013900000000001</c:v>
                </c:pt>
                <c:pt idx="2068">
                  <c:v>0.91201399999999999</c:v>
                </c:pt>
                <c:pt idx="2069">
                  <c:v>3.0203000000000001E-2</c:v>
                </c:pt>
                <c:pt idx="2070">
                  <c:v>-0.63806200000000002</c:v>
                </c:pt>
                <c:pt idx="2071">
                  <c:v>0.63378000000000001</c:v>
                </c:pt>
                <c:pt idx="2072">
                  <c:v>-0.202456</c:v>
                </c:pt>
                <c:pt idx="2073">
                  <c:v>0.379216</c:v>
                </c:pt>
                <c:pt idx="2074">
                  <c:v>-0.49812499999999998</c:v>
                </c:pt>
                <c:pt idx="2075">
                  <c:v>-1.71567</c:v>
                </c:pt>
                <c:pt idx="2076">
                  <c:v>6.4526E-2</c:v>
                </c:pt>
                <c:pt idx="2077">
                  <c:v>0.49140400000000001</c:v>
                </c:pt>
                <c:pt idx="2078">
                  <c:v>-0.102335</c:v>
                </c:pt>
                <c:pt idx="2079">
                  <c:v>0.21847800000000001</c:v>
                </c:pt>
                <c:pt idx="2080">
                  <c:v>0.79873799999999995</c:v>
                </c:pt>
                <c:pt idx="2081">
                  <c:v>-0.61324199999999995</c:v>
                </c:pt>
                <c:pt idx="2082">
                  <c:v>0.98671200000000003</c:v>
                </c:pt>
                <c:pt idx="2083">
                  <c:v>-0.45908599999999999</c:v>
                </c:pt>
                <c:pt idx="2084">
                  <c:v>-0.25240200000000002</c:v>
                </c:pt>
                <c:pt idx="2085">
                  <c:v>0.60527500000000001</c:v>
                </c:pt>
                <c:pt idx="2086">
                  <c:v>-0.20794299999999999</c:v>
                </c:pt>
                <c:pt idx="2087">
                  <c:v>0.58886499999999997</c:v>
                </c:pt>
                <c:pt idx="2088">
                  <c:v>0.32287399999999999</c:v>
                </c:pt>
                <c:pt idx="2089">
                  <c:v>-7.5652999999999998E-2</c:v>
                </c:pt>
                <c:pt idx="2090">
                  <c:v>0.93009500000000001</c:v>
                </c:pt>
                <c:pt idx="2091">
                  <c:v>0.16120699999999999</c:v>
                </c:pt>
                <c:pt idx="2092">
                  <c:v>4.9639999999999997E-2</c:v>
                </c:pt>
                <c:pt idx="2093">
                  <c:v>0.269208</c:v>
                </c:pt>
                <c:pt idx="2094">
                  <c:v>0.94253399999999998</c:v>
                </c:pt>
                <c:pt idx="2095">
                  <c:v>0.15723100000000001</c:v>
                </c:pt>
                <c:pt idx="2096">
                  <c:v>0.90075000000000005</c:v>
                </c:pt>
                <c:pt idx="2097">
                  <c:v>-6.4906000000000005E-2</c:v>
                </c:pt>
                <c:pt idx="2098">
                  <c:v>0.25054399999999999</c:v>
                </c:pt>
                <c:pt idx="2099">
                  <c:v>0.24779699999999999</c:v>
                </c:pt>
                <c:pt idx="2100">
                  <c:v>0.612564</c:v>
                </c:pt>
                <c:pt idx="2101">
                  <c:v>0.37483300000000003</c:v>
                </c:pt>
                <c:pt idx="2102">
                  <c:v>0.69461200000000001</c:v>
                </c:pt>
                <c:pt idx="2103">
                  <c:v>1.0511600000000001</c:v>
                </c:pt>
                <c:pt idx="2104">
                  <c:v>-0.13111900000000001</c:v>
                </c:pt>
                <c:pt idx="2105">
                  <c:v>0.61913700000000005</c:v>
                </c:pt>
                <c:pt idx="2106">
                  <c:v>0.46183999999999997</c:v>
                </c:pt>
                <c:pt idx="2107">
                  <c:v>-2.9215999999999999E-2</c:v>
                </c:pt>
                <c:pt idx="2108">
                  <c:v>-0.45581899999999997</c:v>
                </c:pt>
                <c:pt idx="2109">
                  <c:v>-0.91654599999999997</c:v>
                </c:pt>
                <c:pt idx="2110">
                  <c:v>0.42305100000000001</c:v>
                </c:pt>
                <c:pt idx="2111">
                  <c:v>0.60679499999999997</c:v>
                </c:pt>
                <c:pt idx="2112">
                  <c:v>0.20552300000000001</c:v>
                </c:pt>
                <c:pt idx="2113">
                  <c:v>0.131434</c:v>
                </c:pt>
                <c:pt idx="2114">
                  <c:v>0.71964600000000001</c:v>
                </c:pt>
                <c:pt idx="2115">
                  <c:v>-0.17700099999999999</c:v>
                </c:pt>
                <c:pt idx="2116">
                  <c:v>-1.6617</c:v>
                </c:pt>
                <c:pt idx="2117">
                  <c:v>1.0875900000000001</c:v>
                </c:pt>
                <c:pt idx="2118">
                  <c:v>-0.52476</c:v>
                </c:pt>
                <c:pt idx="2119">
                  <c:v>0.84443100000000004</c:v>
                </c:pt>
                <c:pt idx="2120">
                  <c:v>-0.34082600000000002</c:v>
                </c:pt>
                <c:pt idx="2121">
                  <c:v>0.87623099999999998</c:v>
                </c:pt>
                <c:pt idx="2122">
                  <c:v>0.70606800000000003</c:v>
                </c:pt>
                <c:pt idx="2123">
                  <c:v>0.86258999999999997</c:v>
                </c:pt>
                <c:pt idx="2124">
                  <c:v>-4.6760000000000003E-2</c:v>
                </c:pt>
                <c:pt idx="2125">
                  <c:v>-0.86488600000000004</c:v>
                </c:pt>
                <c:pt idx="2126">
                  <c:v>0.30397400000000002</c:v>
                </c:pt>
                <c:pt idx="2127">
                  <c:v>0.54088000000000003</c:v>
                </c:pt>
                <c:pt idx="2128">
                  <c:v>0.88444199999999995</c:v>
                </c:pt>
                <c:pt idx="2129">
                  <c:v>0.47290599999999999</c:v>
                </c:pt>
                <c:pt idx="2130">
                  <c:v>0.489066</c:v>
                </c:pt>
                <c:pt idx="2131">
                  <c:v>-9.6764000000000003E-2</c:v>
                </c:pt>
                <c:pt idx="2132">
                  <c:v>0.34740199999999999</c:v>
                </c:pt>
                <c:pt idx="2133">
                  <c:v>0.55176199999999997</c:v>
                </c:pt>
                <c:pt idx="2134">
                  <c:v>0.36890000000000001</c:v>
                </c:pt>
                <c:pt idx="2135">
                  <c:v>0.404474</c:v>
                </c:pt>
                <c:pt idx="2136">
                  <c:v>0.45313900000000001</c:v>
                </c:pt>
                <c:pt idx="2137">
                  <c:v>0.36197299999999999</c:v>
                </c:pt>
                <c:pt idx="2138">
                  <c:v>0.41588399999999998</c:v>
                </c:pt>
                <c:pt idx="2139">
                  <c:v>0.55584999999999996</c:v>
                </c:pt>
                <c:pt idx="2140">
                  <c:v>0.40804099999999999</c:v>
                </c:pt>
                <c:pt idx="2141">
                  <c:v>0.168793</c:v>
                </c:pt>
                <c:pt idx="2142">
                  <c:v>0.587171</c:v>
                </c:pt>
                <c:pt idx="2143">
                  <c:v>3.3063000000000002E-2</c:v>
                </c:pt>
                <c:pt idx="2144">
                  <c:v>0.588723</c:v>
                </c:pt>
                <c:pt idx="2145">
                  <c:v>0.54946399999999995</c:v>
                </c:pt>
                <c:pt idx="2146">
                  <c:v>0.22226899999999999</c:v>
                </c:pt>
                <c:pt idx="2147">
                  <c:v>0.83474400000000004</c:v>
                </c:pt>
                <c:pt idx="2148">
                  <c:v>-0.231825</c:v>
                </c:pt>
                <c:pt idx="2149">
                  <c:v>-0.26824900000000002</c:v>
                </c:pt>
                <c:pt idx="2150">
                  <c:v>0.20456199999999999</c:v>
                </c:pt>
                <c:pt idx="2151">
                  <c:v>0.68911900000000004</c:v>
                </c:pt>
                <c:pt idx="2152">
                  <c:v>-0.26235799999999998</c:v>
                </c:pt>
                <c:pt idx="2153">
                  <c:v>-1.82114</c:v>
                </c:pt>
                <c:pt idx="2154">
                  <c:v>0.92083700000000002</c:v>
                </c:pt>
                <c:pt idx="2155">
                  <c:v>0.78442299999999998</c:v>
                </c:pt>
                <c:pt idx="2156">
                  <c:v>-0.66461400000000004</c:v>
                </c:pt>
                <c:pt idx="2157">
                  <c:v>0.295906</c:v>
                </c:pt>
                <c:pt idx="2158">
                  <c:v>-0.105799</c:v>
                </c:pt>
                <c:pt idx="2159">
                  <c:v>1.0825</c:v>
                </c:pt>
                <c:pt idx="2160">
                  <c:v>-1.6180699999999999</c:v>
                </c:pt>
                <c:pt idx="2161">
                  <c:v>1.1675500000000001</c:v>
                </c:pt>
                <c:pt idx="2162">
                  <c:v>-0.65059500000000003</c:v>
                </c:pt>
                <c:pt idx="2163">
                  <c:v>0.647451</c:v>
                </c:pt>
                <c:pt idx="2164">
                  <c:v>-1.84676</c:v>
                </c:pt>
                <c:pt idx="2165">
                  <c:v>-2.55409</c:v>
                </c:pt>
                <c:pt idx="2166">
                  <c:v>1.0567500000000001</c:v>
                </c:pt>
                <c:pt idx="2167">
                  <c:v>0.404947</c:v>
                </c:pt>
                <c:pt idx="2168">
                  <c:v>-1.50932</c:v>
                </c:pt>
                <c:pt idx="2169">
                  <c:v>-7.2542999999999996E-2</c:v>
                </c:pt>
                <c:pt idx="2170">
                  <c:v>6.3559000000000004E-2</c:v>
                </c:pt>
                <c:pt idx="2171">
                  <c:v>-2.18947</c:v>
                </c:pt>
                <c:pt idx="2172">
                  <c:v>0.96221000000000001</c:v>
                </c:pt>
                <c:pt idx="2173">
                  <c:v>-1.95733</c:v>
                </c:pt>
                <c:pt idx="2174">
                  <c:v>-1.89737</c:v>
                </c:pt>
                <c:pt idx="2175">
                  <c:v>-0.88374299999999995</c:v>
                </c:pt>
                <c:pt idx="2176">
                  <c:v>1.32378</c:v>
                </c:pt>
                <c:pt idx="2177">
                  <c:v>0.53632999999999997</c:v>
                </c:pt>
                <c:pt idx="2178">
                  <c:v>0.77696699999999996</c:v>
                </c:pt>
                <c:pt idx="2179">
                  <c:v>-2.2410999999999999</c:v>
                </c:pt>
                <c:pt idx="2180">
                  <c:v>0.37927100000000002</c:v>
                </c:pt>
                <c:pt idx="2181">
                  <c:v>0.35995300000000002</c:v>
                </c:pt>
                <c:pt idx="2182">
                  <c:v>-1.7958400000000001</c:v>
                </c:pt>
                <c:pt idx="2183">
                  <c:v>0.65059</c:v>
                </c:pt>
                <c:pt idx="2184">
                  <c:v>8.3509E-2</c:v>
                </c:pt>
                <c:pt idx="2185">
                  <c:v>-0.51870400000000005</c:v>
                </c:pt>
                <c:pt idx="2186">
                  <c:v>-1.09294</c:v>
                </c:pt>
                <c:pt idx="2187">
                  <c:v>0.84400500000000001</c:v>
                </c:pt>
                <c:pt idx="2188">
                  <c:v>-1.2721800000000001</c:v>
                </c:pt>
                <c:pt idx="2189">
                  <c:v>-1.11303</c:v>
                </c:pt>
                <c:pt idx="2190">
                  <c:v>1.4599299999999999</c:v>
                </c:pt>
                <c:pt idx="2191">
                  <c:v>0.44120500000000001</c:v>
                </c:pt>
                <c:pt idx="2192">
                  <c:v>-2.6767500000000002</c:v>
                </c:pt>
                <c:pt idx="2193">
                  <c:v>-1.5787500000000001</c:v>
                </c:pt>
                <c:pt idx="2194">
                  <c:v>0.173259</c:v>
                </c:pt>
                <c:pt idx="2195">
                  <c:v>-0.145922</c:v>
                </c:pt>
                <c:pt idx="2196">
                  <c:v>-0.38473099999999999</c:v>
                </c:pt>
                <c:pt idx="2197">
                  <c:v>1.29769</c:v>
                </c:pt>
                <c:pt idx="2198">
                  <c:v>-1.47397</c:v>
                </c:pt>
                <c:pt idx="2199">
                  <c:v>-0.17006199999999999</c:v>
                </c:pt>
                <c:pt idx="2200">
                  <c:v>-0.49540600000000001</c:v>
                </c:pt>
                <c:pt idx="2201">
                  <c:v>-1.74766</c:v>
                </c:pt>
                <c:pt idx="2202">
                  <c:v>-0.74735200000000002</c:v>
                </c:pt>
                <c:pt idx="2203">
                  <c:v>-1.4420599999999999</c:v>
                </c:pt>
                <c:pt idx="2204">
                  <c:v>-0.22823599999999999</c:v>
                </c:pt>
                <c:pt idx="2205">
                  <c:v>5.2735999999999998E-2</c:v>
                </c:pt>
                <c:pt idx="2206">
                  <c:v>-0.13784199999999999</c:v>
                </c:pt>
                <c:pt idx="2207">
                  <c:v>-0.27800200000000003</c:v>
                </c:pt>
                <c:pt idx="2208">
                  <c:v>-1.16831</c:v>
                </c:pt>
                <c:pt idx="2209">
                  <c:v>-0.89657299999999995</c:v>
                </c:pt>
                <c:pt idx="2210">
                  <c:v>-1.85697</c:v>
                </c:pt>
                <c:pt idx="2211">
                  <c:v>-1.11073</c:v>
                </c:pt>
                <c:pt idx="2212">
                  <c:v>-0.46857900000000002</c:v>
                </c:pt>
                <c:pt idx="2213">
                  <c:v>-2.13395</c:v>
                </c:pt>
                <c:pt idx="2214">
                  <c:v>0.13499700000000001</c:v>
                </c:pt>
                <c:pt idx="2215">
                  <c:v>-0.63305800000000001</c:v>
                </c:pt>
                <c:pt idx="2216">
                  <c:v>-1.2952999999999999</c:v>
                </c:pt>
                <c:pt idx="2217">
                  <c:v>0.571712</c:v>
                </c:pt>
                <c:pt idx="2218">
                  <c:v>-0.40993400000000002</c:v>
                </c:pt>
                <c:pt idx="2219">
                  <c:v>-2.4569700000000001</c:v>
                </c:pt>
                <c:pt idx="2220">
                  <c:v>-0.70236699999999996</c:v>
                </c:pt>
                <c:pt idx="2221">
                  <c:v>-0.58318199999999998</c:v>
                </c:pt>
                <c:pt idx="2222">
                  <c:v>-2.6906500000000002</c:v>
                </c:pt>
                <c:pt idx="2223">
                  <c:v>-0.24354300000000001</c:v>
                </c:pt>
                <c:pt idx="2224">
                  <c:v>0.87154399999999999</c:v>
                </c:pt>
                <c:pt idx="2225">
                  <c:v>0.83319699999999997</c:v>
                </c:pt>
                <c:pt idx="2226">
                  <c:v>-1.00406</c:v>
                </c:pt>
                <c:pt idx="2227">
                  <c:v>0.339084</c:v>
                </c:pt>
                <c:pt idx="2228">
                  <c:v>-0.74156</c:v>
                </c:pt>
                <c:pt idx="2229">
                  <c:v>-1.41012</c:v>
                </c:pt>
                <c:pt idx="2230">
                  <c:v>-1.60748</c:v>
                </c:pt>
                <c:pt idx="2231">
                  <c:v>-1.02085</c:v>
                </c:pt>
                <c:pt idx="2232">
                  <c:v>0.54727899999999996</c:v>
                </c:pt>
                <c:pt idx="2233">
                  <c:v>-5.4925000000000002E-2</c:v>
                </c:pt>
                <c:pt idx="2234">
                  <c:v>-0.53619499999999998</c:v>
                </c:pt>
                <c:pt idx="2235">
                  <c:v>-2.05226</c:v>
                </c:pt>
                <c:pt idx="2236">
                  <c:v>-0.78981500000000004</c:v>
                </c:pt>
                <c:pt idx="2237">
                  <c:v>0.374394</c:v>
                </c:pt>
                <c:pt idx="2238">
                  <c:v>-1.3239399999999999</c:v>
                </c:pt>
                <c:pt idx="2239">
                  <c:v>1.2820499999999999</c:v>
                </c:pt>
                <c:pt idx="2240">
                  <c:v>-0.81910899999999998</c:v>
                </c:pt>
                <c:pt idx="2241">
                  <c:v>-1.17313</c:v>
                </c:pt>
                <c:pt idx="2242">
                  <c:v>-0.89839100000000005</c:v>
                </c:pt>
                <c:pt idx="2243">
                  <c:v>-2.0797599999999998</c:v>
                </c:pt>
                <c:pt idx="2244">
                  <c:v>-0.129637</c:v>
                </c:pt>
                <c:pt idx="2245">
                  <c:v>-1.0910500000000001</c:v>
                </c:pt>
                <c:pt idx="2246">
                  <c:v>-0.88216899999999998</c:v>
                </c:pt>
                <c:pt idx="2247">
                  <c:v>-1.01149</c:v>
                </c:pt>
                <c:pt idx="2248">
                  <c:v>0.53903900000000005</c:v>
                </c:pt>
                <c:pt idx="2249">
                  <c:v>0.97643599999999997</c:v>
                </c:pt>
                <c:pt idx="2250">
                  <c:v>-2.1157599999999999</c:v>
                </c:pt>
                <c:pt idx="2251">
                  <c:v>0.34319100000000002</c:v>
                </c:pt>
                <c:pt idx="2252">
                  <c:v>-1.5535300000000001</c:v>
                </c:pt>
                <c:pt idx="2253">
                  <c:v>-0.411219</c:v>
                </c:pt>
                <c:pt idx="2254">
                  <c:v>-1.50776</c:v>
                </c:pt>
                <c:pt idx="2255">
                  <c:v>-1.22054</c:v>
                </c:pt>
                <c:pt idx="2256">
                  <c:v>-1.4073</c:v>
                </c:pt>
                <c:pt idx="2257">
                  <c:v>-0.32573600000000003</c:v>
                </c:pt>
                <c:pt idx="2258">
                  <c:v>-1.4158200000000001</c:v>
                </c:pt>
                <c:pt idx="2259">
                  <c:v>0.25330200000000003</c:v>
                </c:pt>
                <c:pt idx="2260">
                  <c:v>1.17594</c:v>
                </c:pt>
                <c:pt idx="2261">
                  <c:v>0.81225599999999998</c:v>
                </c:pt>
                <c:pt idx="2262">
                  <c:v>-1.1694500000000001</c:v>
                </c:pt>
                <c:pt idx="2263">
                  <c:v>-1.8261000000000001</c:v>
                </c:pt>
                <c:pt idx="2264">
                  <c:v>-0.67675300000000005</c:v>
                </c:pt>
                <c:pt idx="2265">
                  <c:v>-1.60328</c:v>
                </c:pt>
                <c:pt idx="2266">
                  <c:v>0.32005600000000001</c:v>
                </c:pt>
                <c:pt idx="2267">
                  <c:v>-0.71336699999999997</c:v>
                </c:pt>
                <c:pt idx="2268">
                  <c:v>0.90861099999999995</c:v>
                </c:pt>
                <c:pt idx="2269">
                  <c:v>0.88595999999999997</c:v>
                </c:pt>
                <c:pt idx="2270">
                  <c:v>0.54949999999999999</c:v>
                </c:pt>
                <c:pt idx="2271">
                  <c:v>-0.59132099999999999</c:v>
                </c:pt>
                <c:pt idx="2272">
                  <c:v>-0.32599800000000001</c:v>
                </c:pt>
                <c:pt idx="2273">
                  <c:v>0.52807300000000001</c:v>
                </c:pt>
                <c:pt idx="2274">
                  <c:v>0.23945900000000001</c:v>
                </c:pt>
                <c:pt idx="2275">
                  <c:v>0.88201799999999997</c:v>
                </c:pt>
                <c:pt idx="2276">
                  <c:v>-0.25394299999999997</c:v>
                </c:pt>
                <c:pt idx="2277">
                  <c:v>0.71966600000000003</c:v>
                </c:pt>
                <c:pt idx="2278">
                  <c:v>1.0302199999999999</c:v>
                </c:pt>
                <c:pt idx="2279">
                  <c:v>-0.82177699999999998</c:v>
                </c:pt>
                <c:pt idx="2280">
                  <c:v>-2.3795899999999999</c:v>
                </c:pt>
                <c:pt idx="2281">
                  <c:v>0.803423</c:v>
                </c:pt>
                <c:pt idx="2282">
                  <c:v>-0.76514099999999996</c:v>
                </c:pt>
                <c:pt idx="2283">
                  <c:v>-0.19411800000000001</c:v>
                </c:pt>
                <c:pt idx="2284">
                  <c:v>0.99052099999999998</c:v>
                </c:pt>
                <c:pt idx="2285">
                  <c:v>1.8632599999999999</c:v>
                </c:pt>
                <c:pt idx="2286">
                  <c:v>0.59258299999999997</c:v>
                </c:pt>
                <c:pt idx="2287">
                  <c:v>0.17085500000000001</c:v>
                </c:pt>
                <c:pt idx="2288">
                  <c:v>-1.3452900000000001</c:v>
                </c:pt>
                <c:pt idx="2289">
                  <c:v>0.79291500000000004</c:v>
                </c:pt>
                <c:pt idx="2290">
                  <c:v>0.66733500000000001</c:v>
                </c:pt>
                <c:pt idx="2291">
                  <c:v>0.961391</c:v>
                </c:pt>
                <c:pt idx="2292">
                  <c:v>1.09873</c:v>
                </c:pt>
                <c:pt idx="2293">
                  <c:v>-0.60241800000000001</c:v>
                </c:pt>
                <c:pt idx="2294">
                  <c:v>0.11770799999999999</c:v>
                </c:pt>
                <c:pt idx="2295">
                  <c:v>0.873224</c:v>
                </c:pt>
                <c:pt idx="2296">
                  <c:v>-1.1394200000000001</c:v>
                </c:pt>
                <c:pt idx="2297">
                  <c:v>-0.36264400000000002</c:v>
                </c:pt>
                <c:pt idx="2298">
                  <c:v>-1.56393</c:v>
                </c:pt>
                <c:pt idx="2299">
                  <c:v>0.95980299999999996</c:v>
                </c:pt>
                <c:pt idx="2300">
                  <c:v>0.84833400000000003</c:v>
                </c:pt>
                <c:pt idx="2301">
                  <c:v>0.87370499999999995</c:v>
                </c:pt>
                <c:pt idx="2302">
                  <c:v>0.48462</c:v>
                </c:pt>
                <c:pt idx="2303">
                  <c:v>-1.1156999999999999</c:v>
                </c:pt>
                <c:pt idx="2304">
                  <c:v>0.79413299999999998</c:v>
                </c:pt>
                <c:pt idx="2305">
                  <c:v>0.66186699999999998</c:v>
                </c:pt>
                <c:pt idx="2306">
                  <c:v>0.23739099999999999</c:v>
                </c:pt>
                <c:pt idx="2307">
                  <c:v>1.01088</c:v>
                </c:pt>
                <c:pt idx="2308">
                  <c:v>-5.3421000000000003E-2</c:v>
                </c:pt>
                <c:pt idx="2309">
                  <c:v>-1.02627</c:v>
                </c:pt>
                <c:pt idx="2310">
                  <c:v>1.10958</c:v>
                </c:pt>
                <c:pt idx="2311">
                  <c:v>1.01512</c:v>
                </c:pt>
                <c:pt idx="2312">
                  <c:v>0.90136000000000005</c:v>
                </c:pt>
                <c:pt idx="2313">
                  <c:v>-0.52577200000000002</c:v>
                </c:pt>
                <c:pt idx="2314">
                  <c:v>-1.1953199999999999</c:v>
                </c:pt>
                <c:pt idx="2315">
                  <c:v>0.23269899999999999</c:v>
                </c:pt>
                <c:pt idx="2316">
                  <c:v>0.95496000000000003</c:v>
                </c:pt>
                <c:pt idx="2317">
                  <c:v>0.49564200000000003</c:v>
                </c:pt>
                <c:pt idx="2318">
                  <c:v>-0.39534999999999998</c:v>
                </c:pt>
                <c:pt idx="2319">
                  <c:v>-0.22573699999999999</c:v>
                </c:pt>
                <c:pt idx="2320">
                  <c:v>-1.16658</c:v>
                </c:pt>
                <c:pt idx="2321">
                  <c:v>0.49318299999999998</c:v>
                </c:pt>
                <c:pt idx="2322">
                  <c:v>-0.94162299999999999</c:v>
                </c:pt>
                <c:pt idx="2323">
                  <c:v>0.54794299999999996</c:v>
                </c:pt>
                <c:pt idx="2324">
                  <c:v>0.10485899999999999</c:v>
                </c:pt>
                <c:pt idx="2325">
                  <c:v>-1.43177</c:v>
                </c:pt>
                <c:pt idx="2326">
                  <c:v>0.22023200000000001</c:v>
                </c:pt>
                <c:pt idx="2327">
                  <c:v>-1.1240600000000001</c:v>
                </c:pt>
                <c:pt idx="2328">
                  <c:v>8.2267000000000007E-2</c:v>
                </c:pt>
                <c:pt idx="2329">
                  <c:v>0.60156799999999999</c:v>
                </c:pt>
                <c:pt idx="2330">
                  <c:v>0.56794100000000003</c:v>
                </c:pt>
                <c:pt idx="2331">
                  <c:v>0.74132399999999998</c:v>
                </c:pt>
                <c:pt idx="2332">
                  <c:v>0.95932300000000004</c:v>
                </c:pt>
                <c:pt idx="2333">
                  <c:v>0.21949099999999999</c:v>
                </c:pt>
                <c:pt idx="2334">
                  <c:v>-1.2117899999999999</c:v>
                </c:pt>
                <c:pt idx="2335">
                  <c:v>-1.9865200000000001</c:v>
                </c:pt>
                <c:pt idx="2336">
                  <c:v>0.41585299999999997</c:v>
                </c:pt>
                <c:pt idx="2337">
                  <c:v>-1.39036</c:v>
                </c:pt>
                <c:pt idx="2338">
                  <c:v>-0.609962</c:v>
                </c:pt>
                <c:pt idx="2339">
                  <c:v>0.69329700000000005</c:v>
                </c:pt>
                <c:pt idx="2340">
                  <c:v>0.12648999999999999</c:v>
                </c:pt>
                <c:pt idx="2341">
                  <c:v>9.4896999999999995E-2</c:v>
                </c:pt>
                <c:pt idx="2342">
                  <c:v>-2.3760300000000001</c:v>
                </c:pt>
                <c:pt idx="2343">
                  <c:v>0.92086800000000002</c:v>
                </c:pt>
                <c:pt idx="2344">
                  <c:v>-0.90893999999999997</c:v>
                </c:pt>
                <c:pt idx="2345">
                  <c:v>0.92522800000000005</c:v>
                </c:pt>
                <c:pt idx="2346">
                  <c:v>0.57495499999999999</c:v>
                </c:pt>
                <c:pt idx="2347">
                  <c:v>-1.4315599999999999</c:v>
                </c:pt>
                <c:pt idx="2348">
                  <c:v>-1.56524</c:v>
                </c:pt>
                <c:pt idx="2349">
                  <c:v>-2.16432</c:v>
                </c:pt>
                <c:pt idx="2350">
                  <c:v>0.609819</c:v>
                </c:pt>
                <c:pt idx="2351">
                  <c:v>-2.2664</c:v>
                </c:pt>
                <c:pt idx="2352">
                  <c:v>0.94118599999999997</c:v>
                </c:pt>
                <c:pt idx="2353">
                  <c:v>1.071</c:v>
                </c:pt>
                <c:pt idx="2354">
                  <c:v>-0.231208</c:v>
                </c:pt>
                <c:pt idx="2355">
                  <c:v>-0.75680400000000003</c:v>
                </c:pt>
                <c:pt idx="2356">
                  <c:v>0.613367</c:v>
                </c:pt>
                <c:pt idx="2357">
                  <c:v>-1.70733</c:v>
                </c:pt>
                <c:pt idx="2358">
                  <c:v>-1.3550800000000001</c:v>
                </c:pt>
                <c:pt idx="2359">
                  <c:v>-0.29971599999999998</c:v>
                </c:pt>
                <c:pt idx="2360">
                  <c:v>6.7317000000000002E-2</c:v>
                </c:pt>
                <c:pt idx="2361">
                  <c:v>0.57577500000000004</c:v>
                </c:pt>
                <c:pt idx="2362">
                  <c:v>-0.57973200000000003</c:v>
                </c:pt>
                <c:pt idx="2363">
                  <c:v>-0.45075100000000001</c:v>
                </c:pt>
                <c:pt idx="2364">
                  <c:v>-0.98006300000000002</c:v>
                </c:pt>
                <c:pt idx="2365">
                  <c:v>0.69445299999999999</c:v>
                </c:pt>
                <c:pt idx="2366">
                  <c:v>-0.99656999999999996</c:v>
                </c:pt>
                <c:pt idx="2367">
                  <c:v>-1.7246600000000001</c:v>
                </c:pt>
                <c:pt idx="2368">
                  <c:v>-3.2507899999999998</c:v>
                </c:pt>
                <c:pt idx="2369">
                  <c:v>0.133885</c:v>
                </c:pt>
                <c:pt idx="2370">
                  <c:v>0.39735399999999998</c:v>
                </c:pt>
                <c:pt idx="2371">
                  <c:v>0.15182499999999999</c:v>
                </c:pt>
                <c:pt idx="2372">
                  <c:v>-1.53169</c:v>
                </c:pt>
                <c:pt idx="2373">
                  <c:v>1.0285</c:v>
                </c:pt>
                <c:pt idx="2374">
                  <c:v>0.90975799999999996</c:v>
                </c:pt>
                <c:pt idx="2375">
                  <c:v>0.370728</c:v>
                </c:pt>
                <c:pt idx="2376">
                  <c:v>-0.65122999999999998</c:v>
                </c:pt>
                <c:pt idx="2377">
                  <c:v>-1.51329</c:v>
                </c:pt>
                <c:pt idx="2378">
                  <c:v>0.186281</c:v>
                </c:pt>
                <c:pt idx="2379">
                  <c:v>1.32206</c:v>
                </c:pt>
                <c:pt idx="2380">
                  <c:v>-0.79605700000000001</c:v>
                </c:pt>
                <c:pt idx="2381">
                  <c:v>-1.15398</c:v>
                </c:pt>
                <c:pt idx="2382">
                  <c:v>-0.14025099999999999</c:v>
                </c:pt>
                <c:pt idx="2383">
                  <c:v>1.3018400000000001</c:v>
                </c:pt>
                <c:pt idx="2384">
                  <c:v>0.761351</c:v>
                </c:pt>
                <c:pt idx="2385">
                  <c:v>-0.13682900000000001</c:v>
                </c:pt>
                <c:pt idx="2386">
                  <c:v>1.0760400000000001</c:v>
                </c:pt>
                <c:pt idx="2387">
                  <c:v>-1.7637</c:v>
                </c:pt>
                <c:pt idx="2388">
                  <c:v>-1.3823300000000001</c:v>
                </c:pt>
                <c:pt idx="2389">
                  <c:v>-1.89869</c:v>
                </c:pt>
                <c:pt idx="2390">
                  <c:v>0.45114700000000002</c:v>
                </c:pt>
                <c:pt idx="2391">
                  <c:v>0.24571100000000001</c:v>
                </c:pt>
                <c:pt idx="2392">
                  <c:v>-1.8259300000000001</c:v>
                </c:pt>
                <c:pt idx="2393">
                  <c:v>-1.0921E-2</c:v>
                </c:pt>
                <c:pt idx="2394">
                  <c:v>-1.75929</c:v>
                </c:pt>
                <c:pt idx="2395">
                  <c:v>0.26432299999999997</c:v>
                </c:pt>
                <c:pt idx="2396">
                  <c:v>0.53027599999999997</c:v>
                </c:pt>
                <c:pt idx="2397">
                  <c:v>0.49792199999999998</c:v>
                </c:pt>
                <c:pt idx="2398">
                  <c:v>0.34697899999999998</c:v>
                </c:pt>
                <c:pt idx="2399">
                  <c:v>0.13267999999999999</c:v>
                </c:pt>
                <c:pt idx="2400">
                  <c:v>0.60734200000000005</c:v>
                </c:pt>
                <c:pt idx="2401">
                  <c:v>-1.31077</c:v>
                </c:pt>
                <c:pt idx="2402">
                  <c:v>0.48332900000000001</c:v>
                </c:pt>
                <c:pt idx="2403">
                  <c:v>8.3464999999999998E-2</c:v>
                </c:pt>
                <c:pt idx="2404">
                  <c:v>0.27161400000000002</c:v>
                </c:pt>
                <c:pt idx="2405">
                  <c:v>-0.368396</c:v>
                </c:pt>
                <c:pt idx="2406">
                  <c:v>-0.145673</c:v>
                </c:pt>
                <c:pt idx="2407">
                  <c:v>0.45791300000000001</c:v>
                </c:pt>
                <c:pt idx="2408">
                  <c:v>-0.166323</c:v>
                </c:pt>
                <c:pt idx="2409">
                  <c:v>3.2786999999999997E-2</c:v>
                </c:pt>
                <c:pt idx="2410">
                  <c:v>-0.209483</c:v>
                </c:pt>
                <c:pt idx="2411">
                  <c:v>5.4649000000000003E-2</c:v>
                </c:pt>
                <c:pt idx="2412">
                  <c:v>0.26300200000000001</c:v>
                </c:pt>
                <c:pt idx="2413">
                  <c:v>-1.12399</c:v>
                </c:pt>
                <c:pt idx="2414">
                  <c:v>-0.95326500000000003</c:v>
                </c:pt>
                <c:pt idx="2415">
                  <c:v>0.81784800000000002</c:v>
                </c:pt>
                <c:pt idx="2416">
                  <c:v>-1.0183599999999999</c:v>
                </c:pt>
                <c:pt idx="2417">
                  <c:v>-1.74455</c:v>
                </c:pt>
                <c:pt idx="2418">
                  <c:v>-0.436002</c:v>
                </c:pt>
                <c:pt idx="2419">
                  <c:v>0.143847</c:v>
                </c:pt>
                <c:pt idx="2420">
                  <c:v>-0.90678199999999998</c:v>
                </c:pt>
                <c:pt idx="2421">
                  <c:v>0.32334200000000002</c:v>
                </c:pt>
                <c:pt idx="2422">
                  <c:v>0.63193999999999995</c:v>
                </c:pt>
                <c:pt idx="2423">
                  <c:v>0.13406399999999999</c:v>
                </c:pt>
                <c:pt idx="2424">
                  <c:v>0.68630400000000003</c:v>
                </c:pt>
                <c:pt idx="2425">
                  <c:v>0.37643100000000002</c:v>
                </c:pt>
                <c:pt idx="2426">
                  <c:v>0.29807600000000001</c:v>
                </c:pt>
                <c:pt idx="2427">
                  <c:v>-0.24662400000000001</c:v>
                </c:pt>
                <c:pt idx="2428">
                  <c:v>-1.2279599999999999</c:v>
                </c:pt>
                <c:pt idx="2429">
                  <c:v>1.06636</c:v>
                </c:pt>
                <c:pt idx="2430">
                  <c:v>0.69608199999999998</c:v>
                </c:pt>
                <c:pt idx="2431">
                  <c:v>-1.37422</c:v>
                </c:pt>
                <c:pt idx="2432">
                  <c:v>-0.25334499999999999</c:v>
                </c:pt>
                <c:pt idx="2433">
                  <c:v>-0.37415599999999999</c:v>
                </c:pt>
                <c:pt idx="2434">
                  <c:v>0.82653200000000004</c:v>
                </c:pt>
                <c:pt idx="2435">
                  <c:v>0.47764699999999999</c:v>
                </c:pt>
                <c:pt idx="2436">
                  <c:v>-0.78907899999999997</c:v>
                </c:pt>
                <c:pt idx="2437">
                  <c:v>0.36903399999999997</c:v>
                </c:pt>
                <c:pt idx="2438">
                  <c:v>0.36270799999999997</c:v>
                </c:pt>
                <c:pt idx="2439">
                  <c:v>-0.42527999999999999</c:v>
                </c:pt>
                <c:pt idx="2440">
                  <c:v>-0.72463500000000003</c:v>
                </c:pt>
                <c:pt idx="2441">
                  <c:v>0.24037700000000001</c:v>
                </c:pt>
                <c:pt idx="2442">
                  <c:v>1.2275100000000001</c:v>
                </c:pt>
                <c:pt idx="2443">
                  <c:v>-6.8284999999999998E-2</c:v>
                </c:pt>
                <c:pt idx="2444">
                  <c:v>0.11296100000000001</c:v>
                </c:pt>
                <c:pt idx="2445">
                  <c:v>0.45617099999999999</c:v>
                </c:pt>
                <c:pt idx="2446">
                  <c:v>1.1979999999999999E-2</c:v>
                </c:pt>
                <c:pt idx="2447">
                  <c:v>-0.44369700000000001</c:v>
                </c:pt>
                <c:pt idx="2448">
                  <c:v>0.61028000000000004</c:v>
                </c:pt>
                <c:pt idx="2449">
                  <c:v>0.28709800000000002</c:v>
                </c:pt>
                <c:pt idx="2450">
                  <c:v>0.29891099999999998</c:v>
                </c:pt>
                <c:pt idx="2451">
                  <c:v>0.75148499999999996</c:v>
                </c:pt>
                <c:pt idx="2452">
                  <c:v>-0.73625799999999997</c:v>
                </c:pt>
                <c:pt idx="2453">
                  <c:v>0.29913400000000001</c:v>
                </c:pt>
                <c:pt idx="2454">
                  <c:v>0.104088</c:v>
                </c:pt>
                <c:pt idx="2455">
                  <c:v>0.72292000000000001</c:v>
                </c:pt>
                <c:pt idx="2456">
                  <c:v>0.283501</c:v>
                </c:pt>
                <c:pt idx="2457">
                  <c:v>0.57788600000000001</c:v>
                </c:pt>
                <c:pt idx="2458">
                  <c:v>0.67693899999999996</c:v>
                </c:pt>
                <c:pt idx="2459">
                  <c:v>-0.165051</c:v>
                </c:pt>
                <c:pt idx="2460">
                  <c:v>-1.2157800000000001</c:v>
                </c:pt>
                <c:pt idx="2461">
                  <c:v>-4.9180000000000001E-2</c:v>
                </c:pt>
                <c:pt idx="2462">
                  <c:v>-0.35650799999999999</c:v>
                </c:pt>
                <c:pt idx="2463">
                  <c:v>0.79473499999999997</c:v>
                </c:pt>
                <c:pt idx="2464">
                  <c:v>-0.28022399999999997</c:v>
                </c:pt>
                <c:pt idx="2465">
                  <c:v>-1.11256</c:v>
                </c:pt>
                <c:pt idx="2466">
                  <c:v>-0.921624</c:v>
                </c:pt>
                <c:pt idx="2467">
                  <c:v>0.46418199999999998</c:v>
                </c:pt>
                <c:pt idx="2468">
                  <c:v>-0.208063</c:v>
                </c:pt>
                <c:pt idx="2469">
                  <c:v>0.96894000000000002</c:v>
                </c:pt>
                <c:pt idx="2470">
                  <c:v>-0.27615400000000001</c:v>
                </c:pt>
                <c:pt idx="2471">
                  <c:v>-0.914053</c:v>
                </c:pt>
                <c:pt idx="2472">
                  <c:v>0.58217799999999997</c:v>
                </c:pt>
                <c:pt idx="2473">
                  <c:v>-1.5617700000000001</c:v>
                </c:pt>
                <c:pt idx="2474">
                  <c:v>-0.58531</c:v>
                </c:pt>
                <c:pt idx="2475">
                  <c:v>-1.48143</c:v>
                </c:pt>
                <c:pt idx="2476">
                  <c:v>1.1170199999999999</c:v>
                </c:pt>
                <c:pt idx="2477">
                  <c:v>-0.84825499999999998</c:v>
                </c:pt>
                <c:pt idx="2478">
                  <c:v>-0.36194700000000002</c:v>
                </c:pt>
                <c:pt idx="2479">
                  <c:v>-0.98036800000000002</c:v>
                </c:pt>
                <c:pt idx="2480">
                  <c:v>0.64598599999999995</c:v>
                </c:pt>
                <c:pt idx="2481">
                  <c:v>-1.7904599999999999</c:v>
                </c:pt>
                <c:pt idx="2482">
                  <c:v>-1.0311900000000001</c:v>
                </c:pt>
                <c:pt idx="2483">
                  <c:v>-0.78566899999999995</c:v>
                </c:pt>
                <c:pt idx="2484">
                  <c:v>-1.4663299999999999</c:v>
                </c:pt>
                <c:pt idx="2485">
                  <c:v>0.79481999999999997</c:v>
                </c:pt>
                <c:pt idx="2486">
                  <c:v>1.4210799999999999</c:v>
                </c:pt>
                <c:pt idx="2487">
                  <c:v>0.90361599999999997</c:v>
                </c:pt>
                <c:pt idx="2488">
                  <c:v>0.62715900000000002</c:v>
                </c:pt>
                <c:pt idx="2489">
                  <c:v>-0.47922300000000001</c:v>
                </c:pt>
                <c:pt idx="2490">
                  <c:v>-0.41787999999999997</c:v>
                </c:pt>
                <c:pt idx="2491">
                  <c:v>-0.65973400000000004</c:v>
                </c:pt>
                <c:pt idx="2492">
                  <c:v>-0.10917499999999999</c:v>
                </c:pt>
                <c:pt idx="2493">
                  <c:v>0.91215500000000005</c:v>
                </c:pt>
                <c:pt idx="2494">
                  <c:v>-0.71607699999999996</c:v>
                </c:pt>
                <c:pt idx="2495">
                  <c:v>1.2077</c:v>
                </c:pt>
                <c:pt idx="2496">
                  <c:v>-2.3053599999999999</c:v>
                </c:pt>
                <c:pt idx="2497">
                  <c:v>0.44300099999999998</c:v>
                </c:pt>
                <c:pt idx="2498">
                  <c:v>-9.1300999999999993E-2</c:v>
                </c:pt>
                <c:pt idx="2499">
                  <c:v>0.88584399999999996</c:v>
                </c:pt>
                <c:pt idx="2500">
                  <c:v>0.65284600000000004</c:v>
                </c:pt>
                <c:pt idx="2501">
                  <c:v>-1.05246</c:v>
                </c:pt>
                <c:pt idx="2502">
                  <c:v>-0.59160199999999996</c:v>
                </c:pt>
                <c:pt idx="2503">
                  <c:v>-9.7788E-2</c:v>
                </c:pt>
                <c:pt idx="2504">
                  <c:v>-0.10116</c:v>
                </c:pt>
                <c:pt idx="2505">
                  <c:v>8.1254000000000007E-2</c:v>
                </c:pt>
                <c:pt idx="2506">
                  <c:v>-0.16780999999999999</c:v>
                </c:pt>
                <c:pt idx="2507">
                  <c:v>-0.17816399999999999</c:v>
                </c:pt>
                <c:pt idx="2508">
                  <c:v>6.9747000000000003E-2</c:v>
                </c:pt>
                <c:pt idx="2509">
                  <c:v>-0.53003199999999995</c:v>
                </c:pt>
                <c:pt idx="2510">
                  <c:v>0.460648</c:v>
                </c:pt>
                <c:pt idx="2511">
                  <c:v>0.58626500000000004</c:v>
                </c:pt>
                <c:pt idx="2512">
                  <c:v>-2.2038799999999998</c:v>
                </c:pt>
                <c:pt idx="2513">
                  <c:v>0.223606</c:v>
                </c:pt>
                <c:pt idx="2514">
                  <c:v>0.37431399999999998</c:v>
                </c:pt>
                <c:pt idx="2515">
                  <c:v>-0.194907</c:v>
                </c:pt>
                <c:pt idx="2516">
                  <c:v>-0.30113400000000001</c:v>
                </c:pt>
                <c:pt idx="2517">
                  <c:v>0.65053700000000003</c:v>
                </c:pt>
                <c:pt idx="2518">
                  <c:v>-0.98969700000000005</c:v>
                </c:pt>
                <c:pt idx="2519">
                  <c:v>-6.4876000000000003E-2</c:v>
                </c:pt>
                <c:pt idx="2520">
                  <c:v>0.87841999999999998</c:v>
                </c:pt>
                <c:pt idx="2521">
                  <c:v>0.96504699999999999</c:v>
                </c:pt>
                <c:pt idx="2522">
                  <c:v>-4.0593999999999998E-2</c:v>
                </c:pt>
                <c:pt idx="2523">
                  <c:v>-0.30137199999999997</c:v>
                </c:pt>
                <c:pt idx="2524">
                  <c:v>2.1794999999999998E-2</c:v>
                </c:pt>
                <c:pt idx="2525">
                  <c:v>-0.79795199999999999</c:v>
                </c:pt>
                <c:pt idx="2526">
                  <c:v>0.24889</c:v>
                </c:pt>
                <c:pt idx="2527">
                  <c:v>1.3839900000000001</c:v>
                </c:pt>
                <c:pt idx="2528">
                  <c:v>-0.22438</c:v>
                </c:pt>
                <c:pt idx="2529">
                  <c:v>0.92855600000000005</c:v>
                </c:pt>
                <c:pt idx="2530">
                  <c:v>-0.96790900000000002</c:v>
                </c:pt>
                <c:pt idx="2531">
                  <c:v>-7.7785999999999994E-2</c:v>
                </c:pt>
                <c:pt idx="2532">
                  <c:v>-0.63239699999999999</c:v>
                </c:pt>
                <c:pt idx="2533">
                  <c:v>0.50860399999999995</c:v>
                </c:pt>
                <c:pt idx="2534">
                  <c:v>0.62032500000000002</c:v>
                </c:pt>
                <c:pt idx="2535">
                  <c:v>0.47536200000000001</c:v>
                </c:pt>
                <c:pt idx="2536">
                  <c:v>0.34726699999999999</c:v>
                </c:pt>
                <c:pt idx="2537">
                  <c:v>-1.29139</c:v>
                </c:pt>
                <c:pt idx="2538">
                  <c:v>0.18850600000000001</c:v>
                </c:pt>
                <c:pt idx="2539">
                  <c:v>-0.277277</c:v>
                </c:pt>
                <c:pt idx="2540">
                  <c:v>0.26450400000000002</c:v>
                </c:pt>
                <c:pt idx="2541">
                  <c:v>-0.18792400000000001</c:v>
                </c:pt>
                <c:pt idx="2542">
                  <c:v>-0.85928899999999997</c:v>
                </c:pt>
                <c:pt idx="2543">
                  <c:v>1.27132</c:v>
                </c:pt>
                <c:pt idx="2544">
                  <c:v>-1.2011499999999999</c:v>
                </c:pt>
                <c:pt idx="2545">
                  <c:v>0.49397999999999997</c:v>
                </c:pt>
                <c:pt idx="2546">
                  <c:v>0.89698</c:v>
                </c:pt>
                <c:pt idx="2547">
                  <c:v>0.343972</c:v>
                </c:pt>
                <c:pt idx="2548">
                  <c:v>-0.11300200000000001</c:v>
                </c:pt>
                <c:pt idx="2549">
                  <c:v>0.52669900000000003</c:v>
                </c:pt>
                <c:pt idx="2550">
                  <c:v>1.1249899999999999</c:v>
                </c:pt>
                <c:pt idx="2551">
                  <c:v>0.67457800000000001</c:v>
                </c:pt>
                <c:pt idx="2552">
                  <c:v>0.79834099999999997</c:v>
                </c:pt>
                <c:pt idx="2553">
                  <c:v>0.66414799999999996</c:v>
                </c:pt>
                <c:pt idx="2554">
                  <c:v>0.32589200000000002</c:v>
                </c:pt>
                <c:pt idx="2555">
                  <c:v>1.1277600000000001</c:v>
                </c:pt>
                <c:pt idx="2556">
                  <c:v>0.52231000000000005</c:v>
                </c:pt>
                <c:pt idx="2557">
                  <c:v>0.279136</c:v>
                </c:pt>
                <c:pt idx="2558">
                  <c:v>0.894594</c:v>
                </c:pt>
                <c:pt idx="2559">
                  <c:v>0.51960700000000004</c:v>
                </c:pt>
                <c:pt idx="2560">
                  <c:v>-1.2595499999999999</c:v>
                </c:pt>
                <c:pt idx="2561">
                  <c:v>-0.39334999999999998</c:v>
                </c:pt>
                <c:pt idx="2562">
                  <c:v>0.117232</c:v>
                </c:pt>
                <c:pt idx="2563">
                  <c:v>0.501996</c:v>
                </c:pt>
                <c:pt idx="2564">
                  <c:v>0.44322699999999998</c:v>
                </c:pt>
                <c:pt idx="2565">
                  <c:v>0.29858800000000002</c:v>
                </c:pt>
                <c:pt idx="2566">
                  <c:v>0.77302400000000004</c:v>
                </c:pt>
                <c:pt idx="2567">
                  <c:v>0.84935499999999997</c:v>
                </c:pt>
                <c:pt idx="2568">
                  <c:v>0.91264299999999998</c:v>
                </c:pt>
                <c:pt idx="2569">
                  <c:v>0.36459399999999997</c:v>
                </c:pt>
                <c:pt idx="2570">
                  <c:v>0.89521300000000004</c:v>
                </c:pt>
                <c:pt idx="2571">
                  <c:v>0.842167</c:v>
                </c:pt>
                <c:pt idx="2572">
                  <c:v>0.99968100000000004</c:v>
                </c:pt>
                <c:pt idx="2573">
                  <c:v>-0.23910400000000001</c:v>
                </c:pt>
                <c:pt idx="2574">
                  <c:v>-0.57079000000000002</c:v>
                </c:pt>
                <c:pt idx="2575">
                  <c:v>0.67978899999999998</c:v>
                </c:pt>
                <c:pt idx="2576">
                  <c:v>-0.14296400000000001</c:v>
                </c:pt>
                <c:pt idx="2577">
                  <c:v>0.137768</c:v>
                </c:pt>
                <c:pt idx="2578">
                  <c:v>-5.9140999999999999E-2</c:v>
                </c:pt>
                <c:pt idx="2579">
                  <c:v>0.19908799999999999</c:v>
                </c:pt>
                <c:pt idx="2580">
                  <c:v>0.92583300000000002</c:v>
                </c:pt>
                <c:pt idx="2581">
                  <c:v>0.25745800000000002</c:v>
                </c:pt>
                <c:pt idx="2582">
                  <c:v>0.16200100000000001</c:v>
                </c:pt>
                <c:pt idx="2583">
                  <c:v>-0.189999</c:v>
                </c:pt>
                <c:pt idx="2584">
                  <c:v>-2.4381699999999999</c:v>
                </c:pt>
                <c:pt idx="2585">
                  <c:v>0.40534199999999998</c:v>
                </c:pt>
                <c:pt idx="2586">
                  <c:v>-6.7601999999999995E-2</c:v>
                </c:pt>
                <c:pt idx="2587">
                  <c:v>-0.82613700000000001</c:v>
                </c:pt>
                <c:pt idx="2588">
                  <c:v>1.04691</c:v>
                </c:pt>
                <c:pt idx="2589">
                  <c:v>-0.127585</c:v>
                </c:pt>
                <c:pt idx="2590">
                  <c:v>0.35953000000000002</c:v>
                </c:pt>
                <c:pt idx="2591">
                  <c:v>0.36995099999999997</c:v>
                </c:pt>
                <c:pt idx="2592">
                  <c:v>0.68066700000000002</c:v>
                </c:pt>
                <c:pt idx="2593">
                  <c:v>-0.97975199999999996</c:v>
                </c:pt>
                <c:pt idx="2594">
                  <c:v>0.105515</c:v>
                </c:pt>
                <c:pt idx="2595">
                  <c:v>0.99844699999999997</c:v>
                </c:pt>
                <c:pt idx="2596">
                  <c:v>0.42361599999999999</c:v>
                </c:pt>
                <c:pt idx="2597">
                  <c:v>0.53368000000000004</c:v>
                </c:pt>
                <c:pt idx="2598">
                  <c:v>0.33502999999999999</c:v>
                </c:pt>
                <c:pt idx="2599">
                  <c:v>-1.1754500000000001</c:v>
                </c:pt>
                <c:pt idx="2600">
                  <c:v>-1.59626</c:v>
                </c:pt>
                <c:pt idx="2601">
                  <c:v>0.118781</c:v>
                </c:pt>
                <c:pt idx="2602">
                  <c:v>-1.2218599999999999</c:v>
                </c:pt>
                <c:pt idx="2603">
                  <c:v>-0.27120300000000003</c:v>
                </c:pt>
                <c:pt idx="2604">
                  <c:v>-0.97082500000000005</c:v>
                </c:pt>
                <c:pt idx="2605">
                  <c:v>-2.6130100000000001</c:v>
                </c:pt>
                <c:pt idx="2606">
                  <c:v>0.26919500000000002</c:v>
                </c:pt>
                <c:pt idx="2607">
                  <c:v>0.52678400000000003</c:v>
                </c:pt>
                <c:pt idx="2608">
                  <c:v>-1.2179800000000001</c:v>
                </c:pt>
                <c:pt idx="2609">
                  <c:v>0.61798900000000001</c:v>
                </c:pt>
                <c:pt idx="2610">
                  <c:v>-2.1755200000000001</c:v>
                </c:pt>
                <c:pt idx="2611">
                  <c:v>0.40439599999999998</c:v>
                </c:pt>
                <c:pt idx="2612">
                  <c:v>0.409468</c:v>
                </c:pt>
                <c:pt idx="2613">
                  <c:v>0.45099899999999998</c:v>
                </c:pt>
                <c:pt idx="2614">
                  <c:v>-0.65554699999999999</c:v>
                </c:pt>
                <c:pt idx="2615">
                  <c:v>-0.45980300000000002</c:v>
                </c:pt>
                <c:pt idx="2616">
                  <c:v>0.870112</c:v>
                </c:pt>
                <c:pt idx="2617">
                  <c:v>0.60161600000000004</c:v>
                </c:pt>
                <c:pt idx="2618">
                  <c:v>-1.07738</c:v>
                </c:pt>
                <c:pt idx="2619">
                  <c:v>-1.1260399999999999</c:v>
                </c:pt>
                <c:pt idx="2620">
                  <c:v>0.29663099999999998</c:v>
                </c:pt>
                <c:pt idx="2621">
                  <c:v>0.56943500000000002</c:v>
                </c:pt>
                <c:pt idx="2622">
                  <c:v>-0.57252599999999998</c:v>
                </c:pt>
                <c:pt idx="2623">
                  <c:v>0.34274100000000002</c:v>
                </c:pt>
                <c:pt idx="2624">
                  <c:v>0.33433299999999999</c:v>
                </c:pt>
                <c:pt idx="2625">
                  <c:v>1.17045</c:v>
                </c:pt>
                <c:pt idx="2626">
                  <c:v>-1.0068000000000001E-2</c:v>
                </c:pt>
                <c:pt idx="2627">
                  <c:v>0.57891099999999995</c:v>
                </c:pt>
                <c:pt idx="2628">
                  <c:v>-2.8842699999999999</c:v>
                </c:pt>
                <c:pt idx="2629">
                  <c:v>9.9421999999999996E-2</c:v>
                </c:pt>
                <c:pt idx="2630">
                  <c:v>-0.18815100000000001</c:v>
                </c:pt>
                <c:pt idx="2631">
                  <c:v>0.51266400000000001</c:v>
                </c:pt>
                <c:pt idx="2632">
                  <c:v>0.81320099999999995</c:v>
                </c:pt>
                <c:pt idx="2633">
                  <c:v>-0.149338</c:v>
                </c:pt>
                <c:pt idx="2634">
                  <c:v>0.69365399999999999</c:v>
                </c:pt>
                <c:pt idx="2635">
                  <c:v>0.62475899999999995</c:v>
                </c:pt>
                <c:pt idx="2636">
                  <c:v>-0.88366699999999998</c:v>
                </c:pt>
                <c:pt idx="2637">
                  <c:v>-1.10958</c:v>
                </c:pt>
                <c:pt idx="2638">
                  <c:v>0.91562299999999996</c:v>
                </c:pt>
                <c:pt idx="2639">
                  <c:v>0.15441199999999999</c:v>
                </c:pt>
                <c:pt idx="2640">
                  <c:v>0.74060599999999999</c:v>
                </c:pt>
                <c:pt idx="2641">
                  <c:v>0.55981700000000001</c:v>
                </c:pt>
                <c:pt idx="2642">
                  <c:v>0.86640700000000004</c:v>
                </c:pt>
                <c:pt idx="2643">
                  <c:v>-0.41653899999999999</c:v>
                </c:pt>
                <c:pt idx="2644">
                  <c:v>0.67530199999999996</c:v>
                </c:pt>
                <c:pt idx="2645">
                  <c:v>-2.6670199999999999</c:v>
                </c:pt>
                <c:pt idx="2646">
                  <c:v>0.100618</c:v>
                </c:pt>
                <c:pt idx="2647">
                  <c:v>0.78981000000000001</c:v>
                </c:pt>
                <c:pt idx="2648">
                  <c:v>0.71023899999999995</c:v>
                </c:pt>
                <c:pt idx="2649">
                  <c:v>-0.52674900000000002</c:v>
                </c:pt>
                <c:pt idx="2650">
                  <c:v>-2.1097199999999998</c:v>
                </c:pt>
                <c:pt idx="2651">
                  <c:v>-0.222105</c:v>
                </c:pt>
                <c:pt idx="2652">
                  <c:v>1.4896199999999999</c:v>
                </c:pt>
                <c:pt idx="2653">
                  <c:v>0.30443100000000001</c:v>
                </c:pt>
                <c:pt idx="2654">
                  <c:v>1.0332699999999999</c:v>
                </c:pt>
                <c:pt idx="2655">
                  <c:v>1.07124</c:v>
                </c:pt>
                <c:pt idx="2656">
                  <c:v>-0.419485</c:v>
                </c:pt>
                <c:pt idx="2657">
                  <c:v>-0.25009700000000001</c:v>
                </c:pt>
                <c:pt idx="2658">
                  <c:v>-0.35513400000000001</c:v>
                </c:pt>
                <c:pt idx="2659">
                  <c:v>1.0241499999999999</c:v>
                </c:pt>
                <c:pt idx="2660">
                  <c:v>-0.48115200000000002</c:v>
                </c:pt>
                <c:pt idx="2661">
                  <c:v>0.71659300000000004</c:v>
                </c:pt>
                <c:pt idx="2662">
                  <c:v>-2.2526000000000002</c:v>
                </c:pt>
                <c:pt idx="2663">
                  <c:v>1.1577500000000001</c:v>
                </c:pt>
                <c:pt idx="2664">
                  <c:v>0.57846500000000001</c:v>
                </c:pt>
                <c:pt idx="2665">
                  <c:v>-1.76017</c:v>
                </c:pt>
                <c:pt idx="2666">
                  <c:v>-0.395901</c:v>
                </c:pt>
                <c:pt idx="2667">
                  <c:v>-8.5666000000000006E-2</c:v>
                </c:pt>
                <c:pt idx="2668">
                  <c:v>0.85758100000000004</c:v>
                </c:pt>
                <c:pt idx="2669">
                  <c:v>0.32426300000000002</c:v>
                </c:pt>
                <c:pt idx="2670">
                  <c:v>-0.736066</c:v>
                </c:pt>
                <c:pt idx="2671">
                  <c:v>0.65871500000000005</c:v>
                </c:pt>
                <c:pt idx="2672">
                  <c:v>-0.189054</c:v>
                </c:pt>
                <c:pt idx="2673">
                  <c:v>-3.5181999999999998E-2</c:v>
                </c:pt>
                <c:pt idx="2674">
                  <c:v>-0.100343</c:v>
                </c:pt>
                <c:pt idx="2675">
                  <c:v>-1.61432</c:v>
                </c:pt>
                <c:pt idx="2676">
                  <c:v>0.24254800000000001</c:v>
                </c:pt>
                <c:pt idx="2677">
                  <c:v>-0.77437</c:v>
                </c:pt>
                <c:pt idx="2678">
                  <c:v>-1.7718499999999999</c:v>
                </c:pt>
                <c:pt idx="2679">
                  <c:v>-0.34676000000000001</c:v>
                </c:pt>
                <c:pt idx="2680">
                  <c:v>9.6489999999999996E-3</c:v>
                </c:pt>
                <c:pt idx="2681">
                  <c:v>0.910582</c:v>
                </c:pt>
                <c:pt idx="2682">
                  <c:v>-0.345725</c:v>
                </c:pt>
                <c:pt idx="2683">
                  <c:v>-0.97249799999999997</c:v>
                </c:pt>
                <c:pt idx="2684">
                  <c:v>-1.99857</c:v>
                </c:pt>
                <c:pt idx="2685">
                  <c:v>-0.76539500000000005</c:v>
                </c:pt>
                <c:pt idx="2686">
                  <c:v>-2.5739200000000002</c:v>
                </c:pt>
                <c:pt idx="2687">
                  <c:v>-0.95759000000000005</c:v>
                </c:pt>
                <c:pt idx="2688">
                  <c:v>0.50159200000000004</c:v>
                </c:pt>
                <c:pt idx="2689">
                  <c:v>-1.5684199999999999</c:v>
                </c:pt>
                <c:pt idx="2690">
                  <c:v>-1.3263</c:v>
                </c:pt>
                <c:pt idx="2691">
                  <c:v>0.87364299999999995</c:v>
                </c:pt>
                <c:pt idx="2692">
                  <c:v>-1.51084</c:v>
                </c:pt>
                <c:pt idx="2693">
                  <c:v>1.2116100000000001</c:v>
                </c:pt>
                <c:pt idx="2694">
                  <c:v>-1.0578700000000001</c:v>
                </c:pt>
                <c:pt idx="2695">
                  <c:v>-1.4761</c:v>
                </c:pt>
                <c:pt idx="2696">
                  <c:v>-1.4790300000000001</c:v>
                </c:pt>
                <c:pt idx="2697">
                  <c:v>-2.40388</c:v>
                </c:pt>
                <c:pt idx="2698">
                  <c:v>-1.0275000000000001</c:v>
                </c:pt>
                <c:pt idx="2699">
                  <c:v>-0.65674500000000002</c:v>
                </c:pt>
                <c:pt idx="2700">
                  <c:v>-1.9491099999999999</c:v>
                </c:pt>
                <c:pt idx="2701">
                  <c:v>-2.4124699999999999</c:v>
                </c:pt>
                <c:pt idx="2702">
                  <c:v>-2.4312100000000001</c:v>
                </c:pt>
                <c:pt idx="2703">
                  <c:v>-2.0102699999999998</c:v>
                </c:pt>
                <c:pt idx="2704">
                  <c:v>0.19708899999999999</c:v>
                </c:pt>
                <c:pt idx="2705">
                  <c:v>-1.6958800000000001</c:v>
                </c:pt>
                <c:pt idx="2706">
                  <c:v>-0.12332700000000001</c:v>
                </c:pt>
                <c:pt idx="2707">
                  <c:v>-1.6787799999999999</c:v>
                </c:pt>
                <c:pt idx="2708">
                  <c:v>-1.2037100000000001</c:v>
                </c:pt>
                <c:pt idx="2709">
                  <c:v>-0.43848199999999998</c:v>
                </c:pt>
                <c:pt idx="2710">
                  <c:v>-2.4222600000000001</c:v>
                </c:pt>
                <c:pt idx="2711">
                  <c:v>-1.37321</c:v>
                </c:pt>
                <c:pt idx="2712">
                  <c:v>-0.97885800000000001</c:v>
                </c:pt>
                <c:pt idx="2713">
                  <c:v>-0.58021900000000004</c:v>
                </c:pt>
                <c:pt idx="2714">
                  <c:v>1.0004</c:v>
                </c:pt>
                <c:pt idx="2715">
                  <c:v>-2.3891200000000001</c:v>
                </c:pt>
                <c:pt idx="2716">
                  <c:v>-1.98766</c:v>
                </c:pt>
                <c:pt idx="2717">
                  <c:v>-2.0523400000000001</c:v>
                </c:pt>
                <c:pt idx="2718">
                  <c:v>-2.6405799999999999</c:v>
                </c:pt>
                <c:pt idx="2719">
                  <c:v>-2.86754</c:v>
                </c:pt>
                <c:pt idx="2720">
                  <c:v>0.62521700000000002</c:v>
                </c:pt>
                <c:pt idx="2721">
                  <c:v>-0.45252599999999998</c:v>
                </c:pt>
                <c:pt idx="2722">
                  <c:v>-2.0639400000000001</c:v>
                </c:pt>
                <c:pt idx="2723">
                  <c:v>-1.1265799999999999</c:v>
                </c:pt>
                <c:pt idx="2724">
                  <c:v>-0.39002599999999998</c:v>
                </c:pt>
                <c:pt idx="2725">
                  <c:v>0.48858400000000002</c:v>
                </c:pt>
                <c:pt idx="2726">
                  <c:v>-1.62066</c:v>
                </c:pt>
                <c:pt idx="2727">
                  <c:v>-0.46356599999999998</c:v>
                </c:pt>
                <c:pt idx="2728">
                  <c:v>-1.75088</c:v>
                </c:pt>
                <c:pt idx="2729">
                  <c:v>-1.75261</c:v>
                </c:pt>
                <c:pt idx="2730">
                  <c:v>-1.51047</c:v>
                </c:pt>
                <c:pt idx="2731">
                  <c:v>-0.43582500000000002</c:v>
                </c:pt>
                <c:pt idx="2732">
                  <c:v>-1.8678399999999999</c:v>
                </c:pt>
                <c:pt idx="2733">
                  <c:v>0.66144700000000001</c:v>
                </c:pt>
                <c:pt idx="2734">
                  <c:v>-2.44048</c:v>
                </c:pt>
                <c:pt idx="2735">
                  <c:v>-1.40666</c:v>
                </c:pt>
                <c:pt idx="2736">
                  <c:v>-1.96533</c:v>
                </c:pt>
                <c:pt idx="2737">
                  <c:v>-0.81342999999999999</c:v>
                </c:pt>
                <c:pt idx="2738">
                  <c:v>-1.2765500000000001</c:v>
                </c:pt>
                <c:pt idx="2739">
                  <c:v>-1.2729299999999999</c:v>
                </c:pt>
                <c:pt idx="2740">
                  <c:v>-1.3720300000000001</c:v>
                </c:pt>
                <c:pt idx="2741">
                  <c:v>0.89548399999999995</c:v>
                </c:pt>
                <c:pt idx="2742">
                  <c:v>-2.1852399999999998</c:v>
                </c:pt>
                <c:pt idx="2743">
                  <c:v>0.143341</c:v>
                </c:pt>
                <c:pt idx="2744">
                  <c:v>1.04217</c:v>
                </c:pt>
                <c:pt idx="2745">
                  <c:v>-0.58237099999999997</c:v>
                </c:pt>
                <c:pt idx="2746">
                  <c:v>-2.1711</c:v>
                </c:pt>
                <c:pt idx="2747">
                  <c:v>-2.32361</c:v>
                </c:pt>
                <c:pt idx="2748">
                  <c:v>-2.0528599999999999</c:v>
                </c:pt>
                <c:pt idx="2749">
                  <c:v>-1.73569</c:v>
                </c:pt>
                <c:pt idx="2750">
                  <c:v>0.81882200000000005</c:v>
                </c:pt>
                <c:pt idx="2751">
                  <c:v>0.28055000000000002</c:v>
                </c:pt>
                <c:pt idx="2752">
                  <c:v>-0.84607299999999996</c:v>
                </c:pt>
                <c:pt idx="2753">
                  <c:v>-1.65446</c:v>
                </c:pt>
                <c:pt idx="2754">
                  <c:v>-1.0678099999999999</c:v>
                </c:pt>
                <c:pt idx="2755">
                  <c:v>0.20663699999999999</c:v>
                </c:pt>
                <c:pt idx="2756">
                  <c:v>-1.7915399999999999</c:v>
                </c:pt>
                <c:pt idx="2757">
                  <c:v>-0.91428299999999996</c:v>
                </c:pt>
                <c:pt idx="2758">
                  <c:v>-1.42459</c:v>
                </c:pt>
                <c:pt idx="2759">
                  <c:v>1.1861299999999999</c:v>
                </c:pt>
                <c:pt idx="2760">
                  <c:v>-0.36241000000000001</c:v>
                </c:pt>
                <c:pt idx="2761">
                  <c:v>5.7028000000000002E-2</c:v>
                </c:pt>
                <c:pt idx="2762">
                  <c:v>-1.89567</c:v>
                </c:pt>
                <c:pt idx="2763">
                  <c:v>-1.7930200000000001</c:v>
                </c:pt>
                <c:pt idx="2764">
                  <c:v>-2.0119099999999999</c:v>
                </c:pt>
                <c:pt idx="2765">
                  <c:v>-1.0057700000000001</c:v>
                </c:pt>
                <c:pt idx="2766">
                  <c:v>-1.3060000000000001E-3</c:v>
                </c:pt>
                <c:pt idx="2767">
                  <c:v>-2.55619</c:v>
                </c:pt>
                <c:pt idx="2768">
                  <c:v>1.03403</c:v>
                </c:pt>
                <c:pt idx="2769">
                  <c:v>5.9256999999999997E-2</c:v>
                </c:pt>
                <c:pt idx="2770">
                  <c:v>-2.2002999999999999</c:v>
                </c:pt>
                <c:pt idx="2771">
                  <c:v>-2.1948099999999999</c:v>
                </c:pt>
                <c:pt idx="2772">
                  <c:v>-1.5706599999999999</c:v>
                </c:pt>
                <c:pt idx="2773">
                  <c:v>0.42278199999999999</c:v>
                </c:pt>
                <c:pt idx="2774">
                  <c:v>-0.25655899999999998</c:v>
                </c:pt>
                <c:pt idx="2775">
                  <c:v>0.71992400000000001</c:v>
                </c:pt>
                <c:pt idx="2776">
                  <c:v>-0.84086700000000003</c:v>
                </c:pt>
                <c:pt idx="2777">
                  <c:v>-1.4550099999999999</c:v>
                </c:pt>
                <c:pt idx="2778">
                  <c:v>0.26133800000000001</c:v>
                </c:pt>
                <c:pt idx="2779">
                  <c:v>-0.46058300000000002</c:v>
                </c:pt>
                <c:pt idx="2780">
                  <c:v>0.47145500000000001</c:v>
                </c:pt>
                <c:pt idx="2781">
                  <c:v>-1.51458</c:v>
                </c:pt>
                <c:pt idx="2782">
                  <c:v>-1.9311</c:v>
                </c:pt>
                <c:pt idx="2783">
                  <c:v>-0.78885300000000003</c:v>
                </c:pt>
                <c:pt idx="2784">
                  <c:v>2.8967E-2</c:v>
                </c:pt>
                <c:pt idx="2785">
                  <c:v>-0.94282699999999997</c:v>
                </c:pt>
                <c:pt idx="2786">
                  <c:v>0.89350499999999999</c:v>
                </c:pt>
                <c:pt idx="2787">
                  <c:v>-4.6984999999999999E-2</c:v>
                </c:pt>
                <c:pt idx="2788">
                  <c:v>0.47856500000000002</c:v>
                </c:pt>
                <c:pt idx="2789">
                  <c:v>-0.80071000000000003</c:v>
                </c:pt>
                <c:pt idx="2790">
                  <c:v>-0.26108100000000001</c:v>
                </c:pt>
                <c:pt idx="2791">
                  <c:v>-1.7258899999999999</c:v>
                </c:pt>
                <c:pt idx="2792">
                  <c:v>0.73723300000000003</c:v>
                </c:pt>
                <c:pt idx="2793">
                  <c:v>-1.65838</c:v>
                </c:pt>
                <c:pt idx="2794">
                  <c:v>-0.24815999999999999</c:v>
                </c:pt>
                <c:pt idx="2795">
                  <c:v>-2.5600299999999998</c:v>
                </c:pt>
                <c:pt idx="2796">
                  <c:v>-1.54064</c:v>
                </c:pt>
                <c:pt idx="2797">
                  <c:v>-0.54021399999999997</c:v>
                </c:pt>
                <c:pt idx="2798">
                  <c:v>-0.61005500000000001</c:v>
                </c:pt>
                <c:pt idx="2799">
                  <c:v>-1.83494</c:v>
                </c:pt>
                <c:pt idx="2800">
                  <c:v>-1.25865</c:v>
                </c:pt>
                <c:pt idx="2801">
                  <c:v>-1.85372</c:v>
                </c:pt>
                <c:pt idx="2802">
                  <c:v>1.3610599999999999</c:v>
                </c:pt>
                <c:pt idx="2803">
                  <c:v>-1.09117</c:v>
                </c:pt>
                <c:pt idx="2804">
                  <c:v>-0.50533499999999998</c:v>
                </c:pt>
                <c:pt idx="2805">
                  <c:v>-0.98611800000000005</c:v>
                </c:pt>
                <c:pt idx="2806">
                  <c:v>-0.28168900000000002</c:v>
                </c:pt>
                <c:pt idx="2807">
                  <c:v>0.57601899999999995</c:v>
                </c:pt>
                <c:pt idx="2808">
                  <c:v>1.20631</c:v>
                </c:pt>
                <c:pt idx="2809">
                  <c:v>-0.76815100000000003</c:v>
                </c:pt>
                <c:pt idx="2810">
                  <c:v>-0.68067100000000003</c:v>
                </c:pt>
                <c:pt idx="2811">
                  <c:v>-1.71974</c:v>
                </c:pt>
                <c:pt idx="2812">
                  <c:v>-1.5066999999999999</c:v>
                </c:pt>
                <c:pt idx="2813">
                  <c:v>0.21995999999999999</c:v>
                </c:pt>
                <c:pt idx="2814">
                  <c:v>-1.0136499999999999</c:v>
                </c:pt>
                <c:pt idx="2815">
                  <c:v>-1.4653099999999999</c:v>
                </c:pt>
                <c:pt idx="2816">
                  <c:v>-0.28074500000000002</c:v>
                </c:pt>
                <c:pt idx="2817">
                  <c:v>-0.57985500000000001</c:v>
                </c:pt>
                <c:pt idx="2818">
                  <c:v>-1.0146900000000001</c:v>
                </c:pt>
                <c:pt idx="2819">
                  <c:v>-0.496562</c:v>
                </c:pt>
                <c:pt idx="2820">
                  <c:v>-1.2377199999999999</c:v>
                </c:pt>
                <c:pt idx="2821">
                  <c:v>0.53830299999999998</c:v>
                </c:pt>
                <c:pt idx="2822">
                  <c:v>-1.99342</c:v>
                </c:pt>
                <c:pt idx="2823">
                  <c:v>-0.41578300000000001</c:v>
                </c:pt>
                <c:pt idx="2824">
                  <c:v>-0.55081199999999997</c:v>
                </c:pt>
                <c:pt idx="2825">
                  <c:v>4.0129999999999999E-2</c:v>
                </c:pt>
                <c:pt idx="2826">
                  <c:v>-0.92761899999999997</c:v>
                </c:pt>
                <c:pt idx="2827">
                  <c:v>-0.65872200000000003</c:v>
                </c:pt>
                <c:pt idx="2828">
                  <c:v>-1.6487499999999999</c:v>
                </c:pt>
                <c:pt idx="2829">
                  <c:v>-1.64506</c:v>
                </c:pt>
                <c:pt idx="2830">
                  <c:v>0.227579</c:v>
                </c:pt>
                <c:pt idx="2831">
                  <c:v>-1.76017</c:v>
                </c:pt>
                <c:pt idx="2832">
                  <c:v>0.62171299999999996</c:v>
                </c:pt>
                <c:pt idx="2833">
                  <c:v>0.70934900000000001</c:v>
                </c:pt>
                <c:pt idx="2834">
                  <c:v>0.20149900000000001</c:v>
                </c:pt>
                <c:pt idx="2835">
                  <c:v>-0.63861599999999996</c:v>
                </c:pt>
                <c:pt idx="2836">
                  <c:v>-1.9651400000000001</c:v>
                </c:pt>
                <c:pt idx="2837">
                  <c:v>-1.65351</c:v>
                </c:pt>
                <c:pt idx="2838">
                  <c:v>0.41047299999999998</c:v>
                </c:pt>
                <c:pt idx="2839">
                  <c:v>-1.3470500000000001</c:v>
                </c:pt>
                <c:pt idx="2840">
                  <c:v>-0.92722400000000005</c:v>
                </c:pt>
                <c:pt idx="2841">
                  <c:v>0.81808999999999998</c:v>
                </c:pt>
                <c:pt idx="2842">
                  <c:v>0.60708899999999999</c:v>
                </c:pt>
                <c:pt idx="2843">
                  <c:v>-1.5725100000000001</c:v>
                </c:pt>
                <c:pt idx="2844">
                  <c:v>-2.0360299999999998</c:v>
                </c:pt>
                <c:pt idx="2845">
                  <c:v>-0.86353400000000002</c:v>
                </c:pt>
                <c:pt idx="2846">
                  <c:v>1.1462600000000001</c:v>
                </c:pt>
                <c:pt idx="2847">
                  <c:v>-0.773613</c:v>
                </c:pt>
                <c:pt idx="2848">
                  <c:v>-0.27657999999999999</c:v>
                </c:pt>
                <c:pt idx="2849">
                  <c:v>-1.23472</c:v>
                </c:pt>
                <c:pt idx="2850">
                  <c:v>-0.10839600000000001</c:v>
                </c:pt>
                <c:pt idx="2851">
                  <c:v>-0.28342299999999998</c:v>
                </c:pt>
                <c:pt idx="2852">
                  <c:v>-5.5750000000000001E-3</c:v>
                </c:pt>
                <c:pt idx="2853">
                  <c:v>-1.6101300000000001</c:v>
                </c:pt>
                <c:pt idx="2854">
                  <c:v>-1.1754199999999999</c:v>
                </c:pt>
                <c:pt idx="2855">
                  <c:v>-0.58210099999999998</c:v>
                </c:pt>
                <c:pt idx="2856">
                  <c:v>-2.0658599999999998</c:v>
                </c:pt>
                <c:pt idx="2857">
                  <c:v>-0.42777500000000002</c:v>
                </c:pt>
                <c:pt idx="2858">
                  <c:v>0.196488</c:v>
                </c:pt>
                <c:pt idx="2859">
                  <c:v>-0.44916499999999998</c:v>
                </c:pt>
                <c:pt idx="2860">
                  <c:v>0.85336299999999998</c:v>
                </c:pt>
                <c:pt idx="2861">
                  <c:v>0.77607499999999996</c:v>
                </c:pt>
                <c:pt idx="2862">
                  <c:v>-2.2919700000000001</c:v>
                </c:pt>
                <c:pt idx="2863">
                  <c:v>0.115272</c:v>
                </c:pt>
                <c:pt idx="2864">
                  <c:v>-1.1113500000000001</c:v>
                </c:pt>
                <c:pt idx="2865">
                  <c:v>-1.3027899999999999</c:v>
                </c:pt>
                <c:pt idx="2866">
                  <c:v>6.4156000000000005E-2</c:v>
                </c:pt>
                <c:pt idx="2867">
                  <c:v>-0.20246800000000001</c:v>
                </c:pt>
                <c:pt idx="2868">
                  <c:v>-0.10004200000000001</c:v>
                </c:pt>
                <c:pt idx="2869">
                  <c:v>0.71418700000000002</c:v>
                </c:pt>
                <c:pt idx="2870">
                  <c:v>-0.76705400000000001</c:v>
                </c:pt>
                <c:pt idx="2871">
                  <c:v>0.59084599999999998</c:v>
                </c:pt>
                <c:pt idx="2872">
                  <c:v>-1.5865199999999999</c:v>
                </c:pt>
                <c:pt idx="2873">
                  <c:v>-7.9703999999999997E-2</c:v>
                </c:pt>
                <c:pt idx="2874">
                  <c:v>-1.21848</c:v>
                </c:pt>
                <c:pt idx="2875">
                  <c:v>-2.2793700000000001</c:v>
                </c:pt>
                <c:pt idx="2876">
                  <c:v>-1.7726</c:v>
                </c:pt>
                <c:pt idx="2877">
                  <c:v>0.50510299999999997</c:v>
                </c:pt>
                <c:pt idx="2878">
                  <c:v>0.49090400000000001</c:v>
                </c:pt>
                <c:pt idx="2879">
                  <c:v>-2.4123899999999998</c:v>
                </c:pt>
                <c:pt idx="2880">
                  <c:v>-1.5070300000000001</c:v>
                </c:pt>
                <c:pt idx="2881">
                  <c:v>0.46911900000000001</c:v>
                </c:pt>
                <c:pt idx="2882">
                  <c:v>-1.02803</c:v>
                </c:pt>
                <c:pt idx="2883">
                  <c:v>0.30696000000000001</c:v>
                </c:pt>
                <c:pt idx="2884">
                  <c:v>-3.3811000000000001E-2</c:v>
                </c:pt>
                <c:pt idx="2885">
                  <c:v>-4.5213000000000003E-2</c:v>
                </c:pt>
                <c:pt idx="2886">
                  <c:v>-1.41761</c:v>
                </c:pt>
                <c:pt idx="2887">
                  <c:v>-0.32998499999999997</c:v>
                </c:pt>
                <c:pt idx="2888">
                  <c:v>-0.85222500000000001</c:v>
                </c:pt>
                <c:pt idx="2889">
                  <c:v>-0.83938199999999996</c:v>
                </c:pt>
                <c:pt idx="2890">
                  <c:v>-1.4272499999999999</c:v>
                </c:pt>
                <c:pt idx="2891">
                  <c:v>-0.284696</c:v>
                </c:pt>
                <c:pt idx="2892">
                  <c:v>0.30876799999999999</c:v>
                </c:pt>
                <c:pt idx="2893">
                  <c:v>-0.229023</c:v>
                </c:pt>
                <c:pt idx="2894">
                  <c:v>-0.354738</c:v>
                </c:pt>
                <c:pt idx="2895">
                  <c:v>-0.45084200000000002</c:v>
                </c:pt>
                <c:pt idx="2896">
                  <c:v>0.21564</c:v>
                </c:pt>
                <c:pt idx="2897">
                  <c:v>-2.0970800000000001</c:v>
                </c:pt>
                <c:pt idx="2898">
                  <c:v>-0.35262100000000002</c:v>
                </c:pt>
                <c:pt idx="2899">
                  <c:v>-0.133907</c:v>
                </c:pt>
                <c:pt idx="2900">
                  <c:v>-0.198902</c:v>
                </c:pt>
                <c:pt idx="2901">
                  <c:v>2.6610000000000002E-3</c:v>
                </c:pt>
                <c:pt idx="2902">
                  <c:v>-1.32744</c:v>
                </c:pt>
                <c:pt idx="2903">
                  <c:v>0.46462999999999999</c:v>
                </c:pt>
                <c:pt idx="2904">
                  <c:v>-0.58801099999999995</c:v>
                </c:pt>
                <c:pt idx="2905">
                  <c:v>0.43806400000000001</c:v>
                </c:pt>
                <c:pt idx="2906">
                  <c:v>0.52656499999999995</c:v>
                </c:pt>
                <c:pt idx="2907">
                  <c:v>-0.28928599999999999</c:v>
                </c:pt>
                <c:pt idx="2908">
                  <c:v>9.7048999999999996E-2</c:v>
                </c:pt>
                <c:pt idx="2909">
                  <c:v>-0.28324899999999997</c:v>
                </c:pt>
                <c:pt idx="2910">
                  <c:v>0.92862</c:v>
                </c:pt>
                <c:pt idx="2911">
                  <c:v>-0.95113000000000003</c:v>
                </c:pt>
                <c:pt idx="2912">
                  <c:v>0.49806600000000001</c:v>
                </c:pt>
                <c:pt idx="2913">
                  <c:v>3.9614000000000003E-2</c:v>
                </c:pt>
                <c:pt idx="2914">
                  <c:v>0.77401500000000001</c:v>
                </c:pt>
                <c:pt idx="2915">
                  <c:v>0.50307999999999997</c:v>
                </c:pt>
                <c:pt idx="2916">
                  <c:v>0.37195899999999998</c:v>
                </c:pt>
                <c:pt idx="2917">
                  <c:v>-0.98566299999999996</c:v>
                </c:pt>
                <c:pt idx="2918">
                  <c:v>0.26237100000000002</c:v>
                </c:pt>
                <c:pt idx="2919">
                  <c:v>-1.2055400000000001</c:v>
                </c:pt>
                <c:pt idx="2920">
                  <c:v>0.40665600000000002</c:v>
                </c:pt>
                <c:pt idx="2921">
                  <c:v>0.72849900000000001</c:v>
                </c:pt>
                <c:pt idx="2922">
                  <c:v>0.48889700000000003</c:v>
                </c:pt>
                <c:pt idx="2923">
                  <c:v>-8.9980000000000004E-2</c:v>
                </c:pt>
                <c:pt idx="2924">
                  <c:v>-1.49437</c:v>
                </c:pt>
                <c:pt idx="2925">
                  <c:v>1.09863</c:v>
                </c:pt>
                <c:pt idx="2926">
                  <c:v>0.90526300000000004</c:v>
                </c:pt>
                <c:pt idx="2927">
                  <c:v>0.81693499999999997</c:v>
                </c:pt>
                <c:pt idx="2928">
                  <c:v>7.4761999999999995E-2</c:v>
                </c:pt>
                <c:pt idx="2929">
                  <c:v>0.69336500000000001</c:v>
                </c:pt>
                <c:pt idx="2930">
                  <c:v>-0.583731</c:v>
                </c:pt>
                <c:pt idx="2931">
                  <c:v>-4.3376999999999999E-2</c:v>
                </c:pt>
                <c:pt idx="2932">
                  <c:v>-0.14602200000000001</c:v>
                </c:pt>
                <c:pt idx="2933">
                  <c:v>-0.132162</c:v>
                </c:pt>
                <c:pt idx="2934">
                  <c:v>0.69006199999999995</c:v>
                </c:pt>
                <c:pt idx="2935">
                  <c:v>0.87160099999999996</c:v>
                </c:pt>
                <c:pt idx="2936">
                  <c:v>-0.39199899999999999</c:v>
                </c:pt>
                <c:pt idx="2937">
                  <c:v>-0.46692800000000001</c:v>
                </c:pt>
                <c:pt idx="2938">
                  <c:v>0.726213</c:v>
                </c:pt>
                <c:pt idx="2939">
                  <c:v>-0.43051400000000001</c:v>
                </c:pt>
                <c:pt idx="2940">
                  <c:v>0.90165399999999996</c:v>
                </c:pt>
                <c:pt idx="2941">
                  <c:v>0.38230999999999998</c:v>
                </c:pt>
                <c:pt idx="2942">
                  <c:v>2.8323999999999998E-2</c:v>
                </c:pt>
                <c:pt idx="2943">
                  <c:v>8.3076999999999998E-2</c:v>
                </c:pt>
                <c:pt idx="2944">
                  <c:v>-0.575241</c:v>
                </c:pt>
                <c:pt idx="2945">
                  <c:v>-0.45597799999999999</c:v>
                </c:pt>
                <c:pt idx="2946">
                  <c:v>0.27240399999999998</c:v>
                </c:pt>
                <c:pt idx="2947">
                  <c:v>0.450405</c:v>
                </c:pt>
                <c:pt idx="2948">
                  <c:v>-0.40882099999999999</c:v>
                </c:pt>
                <c:pt idx="2949">
                  <c:v>0.77885800000000005</c:v>
                </c:pt>
                <c:pt idx="2950">
                  <c:v>1.0199400000000001</c:v>
                </c:pt>
                <c:pt idx="2951">
                  <c:v>0.102089</c:v>
                </c:pt>
                <c:pt idx="2952">
                  <c:v>-0.35333599999999998</c:v>
                </c:pt>
                <c:pt idx="2953">
                  <c:v>0.32669300000000001</c:v>
                </c:pt>
                <c:pt idx="2954">
                  <c:v>1.1105</c:v>
                </c:pt>
                <c:pt idx="2955">
                  <c:v>-1.3633999999999999</c:v>
                </c:pt>
                <c:pt idx="2956">
                  <c:v>-0.38633400000000001</c:v>
                </c:pt>
                <c:pt idx="2957">
                  <c:v>-6.6439999999999999E-2</c:v>
                </c:pt>
                <c:pt idx="2958">
                  <c:v>0.97862000000000005</c:v>
                </c:pt>
                <c:pt idx="2959">
                  <c:v>7.8792000000000001E-2</c:v>
                </c:pt>
                <c:pt idx="2960">
                  <c:v>0.883108</c:v>
                </c:pt>
                <c:pt idx="2961">
                  <c:v>-0.101465</c:v>
                </c:pt>
                <c:pt idx="2962">
                  <c:v>-0.71652099999999996</c:v>
                </c:pt>
                <c:pt idx="2963">
                  <c:v>-1.7936300000000001</c:v>
                </c:pt>
                <c:pt idx="2964">
                  <c:v>-1.76447</c:v>
                </c:pt>
                <c:pt idx="2965">
                  <c:v>-1.45275</c:v>
                </c:pt>
                <c:pt idx="2966">
                  <c:v>-1.08551</c:v>
                </c:pt>
                <c:pt idx="2967">
                  <c:v>-0.67830599999999996</c:v>
                </c:pt>
                <c:pt idx="2968">
                  <c:v>-2.0211600000000001</c:v>
                </c:pt>
                <c:pt idx="2969">
                  <c:v>-7.0292999999999994E-2</c:v>
                </c:pt>
                <c:pt idx="2970">
                  <c:v>0.65680700000000003</c:v>
                </c:pt>
                <c:pt idx="2971">
                  <c:v>1.0159</c:v>
                </c:pt>
                <c:pt idx="2972">
                  <c:v>-0.16533900000000001</c:v>
                </c:pt>
                <c:pt idx="2973">
                  <c:v>-0.45194099999999998</c:v>
                </c:pt>
                <c:pt idx="2974">
                  <c:v>-2.1237300000000001</c:v>
                </c:pt>
                <c:pt idx="2975">
                  <c:v>-0.11175499999999999</c:v>
                </c:pt>
                <c:pt idx="2976">
                  <c:v>-0.57774400000000004</c:v>
                </c:pt>
                <c:pt idx="2977">
                  <c:v>-1.90459</c:v>
                </c:pt>
                <c:pt idx="2978">
                  <c:v>1.1467000000000001</c:v>
                </c:pt>
                <c:pt idx="2979">
                  <c:v>-0.46216299999999999</c:v>
                </c:pt>
                <c:pt idx="2980">
                  <c:v>-8.9103000000000002E-2</c:v>
                </c:pt>
                <c:pt idx="2981">
                  <c:v>-1.00278</c:v>
                </c:pt>
                <c:pt idx="2982">
                  <c:v>-0.186477</c:v>
                </c:pt>
                <c:pt idx="2983">
                  <c:v>-0.79301600000000005</c:v>
                </c:pt>
                <c:pt idx="2984">
                  <c:v>-1.45502</c:v>
                </c:pt>
                <c:pt idx="2985">
                  <c:v>0.63560099999999997</c:v>
                </c:pt>
                <c:pt idx="2986">
                  <c:v>-0.456397</c:v>
                </c:pt>
                <c:pt idx="2987">
                  <c:v>0.88007999999999997</c:v>
                </c:pt>
                <c:pt idx="2988">
                  <c:v>0.64548300000000003</c:v>
                </c:pt>
                <c:pt idx="2989">
                  <c:v>0.86512100000000003</c:v>
                </c:pt>
                <c:pt idx="2990">
                  <c:v>-1.41717</c:v>
                </c:pt>
                <c:pt idx="2991">
                  <c:v>0.65361899999999995</c:v>
                </c:pt>
                <c:pt idx="2992">
                  <c:v>-1.17824</c:v>
                </c:pt>
                <c:pt idx="2993">
                  <c:v>-0.349997</c:v>
                </c:pt>
                <c:pt idx="2994">
                  <c:v>-3.6278999999999999E-2</c:v>
                </c:pt>
                <c:pt idx="2995">
                  <c:v>-0.139352</c:v>
                </c:pt>
                <c:pt idx="2996">
                  <c:v>0.98971600000000004</c:v>
                </c:pt>
                <c:pt idx="2997">
                  <c:v>-1.93573</c:v>
                </c:pt>
                <c:pt idx="2998">
                  <c:v>-1.5232699999999999</c:v>
                </c:pt>
                <c:pt idx="2999">
                  <c:v>0.21978600000000001</c:v>
                </c:pt>
                <c:pt idx="3000">
                  <c:v>-0.486651</c:v>
                </c:pt>
                <c:pt idx="3001">
                  <c:v>-0.60889499999999996</c:v>
                </c:pt>
                <c:pt idx="3002">
                  <c:v>-2.5220699999999998</c:v>
                </c:pt>
                <c:pt idx="3003">
                  <c:v>-2.3342700000000001</c:v>
                </c:pt>
                <c:pt idx="3004">
                  <c:v>-0.78769999999999996</c:v>
                </c:pt>
                <c:pt idx="3005">
                  <c:v>-2.7831399999999999</c:v>
                </c:pt>
                <c:pt idx="3006">
                  <c:v>-0.39007500000000001</c:v>
                </c:pt>
                <c:pt idx="3007">
                  <c:v>-1.7785599999999999</c:v>
                </c:pt>
                <c:pt idx="3008">
                  <c:v>-1.0528599999999999</c:v>
                </c:pt>
                <c:pt idx="3009">
                  <c:v>-2.5739800000000002</c:v>
                </c:pt>
                <c:pt idx="3010">
                  <c:v>-1.0286599999999999</c:v>
                </c:pt>
                <c:pt idx="3011">
                  <c:v>0.52320100000000003</c:v>
                </c:pt>
                <c:pt idx="3012">
                  <c:v>-0.726325</c:v>
                </c:pt>
                <c:pt idx="3013">
                  <c:v>-1.3385899999999999</c:v>
                </c:pt>
                <c:pt idx="3014">
                  <c:v>-0.48026999999999997</c:v>
                </c:pt>
                <c:pt idx="3015">
                  <c:v>-1.4578500000000001</c:v>
                </c:pt>
                <c:pt idx="3016">
                  <c:v>-1.45566</c:v>
                </c:pt>
                <c:pt idx="3017">
                  <c:v>-9.9226999999999996E-2</c:v>
                </c:pt>
                <c:pt idx="3018">
                  <c:v>-0.426954</c:v>
                </c:pt>
                <c:pt idx="3019">
                  <c:v>-1.82037</c:v>
                </c:pt>
                <c:pt idx="3020">
                  <c:v>0.67726799999999998</c:v>
                </c:pt>
                <c:pt idx="3021">
                  <c:v>-2.6537999999999999</c:v>
                </c:pt>
                <c:pt idx="3022">
                  <c:v>0.44511800000000001</c:v>
                </c:pt>
                <c:pt idx="3023">
                  <c:v>0.207317</c:v>
                </c:pt>
                <c:pt idx="3024">
                  <c:v>1.09348</c:v>
                </c:pt>
                <c:pt idx="3025">
                  <c:v>-1.1231899999999999</c:v>
                </c:pt>
                <c:pt idx="3026">
                  <c:v>-1.2722599999999999</c:v>
                </c:pt>
                <c:pt idx="3027">
                  <c:v>-0.322903</c:v>
                </c:pt>
                <c:pt idx="3028">
                  <c:v>-2.2071299999999998</c:v>
                </c:pt>
                <c:pt idx="3029">
                  <c:v>-1.9436</c:v>
                </c:pt>
                <c:pt idx="3030">
                  <c:v>1.2827200000000001</c:v>
                </c:pt>
                <c:pt idx="3031">
                  <c:v>1.4219900000000001</c:v>
                </c:pt>
                <c:pt idx="3032">
                  <c:v>-2.4529200000000002</c:v>
                </c:pt>
                <c:pt idx="3033">
                  <c:v>-2.5732599999999999</c:v>
                </c:pt>
                <c:pt idx="3034">
                  <c:v>-0.20209199999999999</c:v>
                </c:pt>
                <c:pt idx="3035">
                  <c:v>0.33834700000000001</c:v>
                </c:pt>
                <c:pt idx="3036">
                  <c:v>-2.8602799999999999</c:v>
                </c:pt>
                <c:pt idx="3037">
                  <c:v>-1.08633</c:v>
                </c:pt>
                <c:pt idx="3038">
                  <c:v>-0.259189</c:v>
                </c:pt>
                <c:pt idx="3039">
                  <c:v>-1.72699</c:v>
                </c:pt>
                <c:pt idx="3040">
                  <c:v>-0.82938999999999996</c:v>
                </c:pt>
                <c:pt idx="3041">
                  <c:v>-1.59596</c:v>
                </c:pt>
                <c:pt idx="3042">
                  <c:v>-0.136714</c:v>
                </c:pt>
                <c:pt idx="3043">
                  <c:v>-1.27844</c:v>
                </c:pt>
                <c:pt idx="3044">
                  <c:v>-2.0175999999999998</c:v>
                </c:pt>
                <c:pt idx="3045">
                  <c:v>-0.81026799999999999</c:v>
                </c:pt>
                <c:pt idx="3046">
                  <c:v>-2.29766</c:v>
                </c:pt>
                <c:pt idx="3047">
                  <c:v>0.45468399999999998</c:v>
                </c:pt>
                <c:pt idx="3048">
                  <c:v>-1.3921300000000001</c:v>
                </c:pt>
                <c:pt idx="3049">
                  <c:v>0.522316</c:v>
                </c:pt>
                <c:pt idx="3050">
                  <c:v>-0.60980999999999996</c:v>
                </c:pt>
                <c:pt idx="3051">
                  <c:v>1.29487</c:v>
                </c:pt>
                <c:pt idx="3052">
                  <c:v>0.25672099999999998</c:v>
                </c:pt>
                <c:pt idx="3053">
                  <c:v>-7.7218999999999996E-2</c:v>
                </c:pt>
                <c:pt idx="3054">
                  <c:v>-0.96579599999999999</c:v>
                </c:pt>
                <c:pt idx="3055">
                  <c:v>-0.580677</c:v>
                </c:pt>
                <c:pt idx="3056">
                  <c:v>0.372504</c:v>
                </c:pt>
                <c:pt idx="3057">
                  <c:v>-0.73121999999999998</c:v>
                </c:pt>
                <c:pt idx="3058">
                  <c:v>-1.0064299999999999</c:v>
                </c:pt>
                <c:pt idx="3059">
                  <c:v>-0.90280199999999999</c:v>
                </c:pt>
                <c:pt idx="3060">
                  <c:v>6.2691999999999998E-2</c:v>
                </c:pt>
                <c:pt idx="3061">
                  <c:v>-2.31358</c:v>
                </c:pt>
                <c:pt idx="3062">
                  <c:v>8.6608000000000004E-2</c:v>
                </c:pt>
                <c:pt idx="3063">
                  <c:v>5.1291000000000003E-2</c:v>
                </c:pt>
                <c:pt idx="3064">
                  <c:v>-1.05392</c:v>
                </c:pt>
                <c:pt idx="3065">
                  <c:v>1.6579600000000001</c:v>
                </c:pt>
                <c:pt idx="3066">
                  <c:v>-0.51340600000000003</c:v>
                </c:pt>
                <c:pt idx="3067">
                  <c:v>0.110072</c:v>
                </c:pt>
                <c:pt idx="3068">
                  <c:v>-1.08463</c:v>
                </c:pt>
                <c:pt idx="3069">
                  <c:v>-0.22820299999999999</c:v>
                </c:pt>
                <c:pt idx="3070">
                  <c:v>1.30748</c:v>
                </c:pt>
                <c:pt idx="3071">
                  <c:v>0.25455299999999997</c:v>
                </c:pt>
                <c:pt idx="3072">
                  <c:v>-0.99408300000000005</c:v>
                </c:pt>
                <c:pt idx="3073">
                  <c:v>0.225159</c:v>
                </c:pt>
                <c:pt idx="3074">
                  <c:v>0.39670699999999998</c:v>
                </c:pt>
                <c:pt idx="3075">
                  <c:v>-1.29427</c:v>
                </c:pt>
                <c:pt idx="3076">
                  <c:v>-0.50801200000000002</c:v>
                </c:pt>
                <c:pt idx="3077">
                  <c:v>0.97160500000000005</c:v>
                </c:pt>
                <c:pt idx="3078">
                  <c:v>-0.86899499999999996</c:v>
                </c:pt>
                <c:pt idx="3079">
                  <c:v>-1.1256600000000001</c:v>
                </c:pt>
                <c:pt idx="3080">
                  <c:v>-1.8018400000000001</c:v>
                </c:pt>
                <c:pt idx="3081">
                  <c:v>-0.24831</c:v>
                </c:pt>
                <c:pt idx="3082">
                  <c:v>-0.23125799999999999</c:v>
                </c:pt>
                <c:pt idx="3083">
                  <c:v>-7.3279999999999998E-2</c:v>
                </c:pt>
                <c:pt idx="3084">
                  <c:v>0.59019500000000003</c:v>
                </c:pt>
                <c:pt idx="3085">
                  <c:v>0.83124100000000001</c:v>
                </c:pt>
                <c:pt idx="3086">
                  <c:v>0.61716499999999996</c:v>
                </c:pt>
                <c:pt idx="3087">
                  <c:v>-1.9713000000000001E-2</c:v>
                </c:pt>
                <c:pt idx="3088">
                  <c:v>-1.15086</c:v>
                </c:pt>
                <c:pt idx="3089">
                  <c:v>2.8052000000000001E-2</c:v>
                </c:pt>
                <c:pt idx="3090">
                  <c:v>-0.54683499999999996</c:v>
                </c:pt>
                <c:pt idx="3091">
                  <c:v>0.16719800000000001</c:v>
                </c:pt>
                <c:pt idx="3092">
                  <c:v>0.89669600000000005</c:v>
                </c:pt>
                <c:pt idx="3093">
                  <c:v>0.85327799999999998</c:v>
                </c:pt>
                <c:pt idx="3094">
                  <c:v>-1.4275500000000001</c:v>
                </c:pt>
                <c:pt idx="3095">
                  <c:v>0.35938799999999999</c:v>
                </c:pt>
                <c:pt idx="3096">
                  <c:v>-1.06281</c:v>
                </c:pt>
                <c:pt idx="3097">
                  <c:v>-0.441915</c:v>
                </c:pt>
                <c:pt idx="3098">
                  <c:v>-1.6148499999999999</c:v>
                </c:pt>
                <c:pt idx="3099">
                  <c:v>-0.70191000000000003</c:v>
                </c:pt>
                <c:pt idx="3100">
                  <c:v>0.54986100000000004</c:v>
                </c:pt>
                <c:pt idx="3101">
                  <c:v>-4.3036999999999999E-2</c:v>
                </c:pt>
                <c:pt idx="3102">
                  <c:v>0.33388200000000001</c:v>
                </c:pt>
                <c:pt idx="3103">
                  <c:v>0.47623599999999999</c:v>
                </c:pt>
                <c:pt idx="3104">
                  <c:v>-0.105631</c:v>
                </c:pt>
                <c:pt idx="3105">
                  <c:v>-0.50785199999999997</c:v>
                </c:pt>
                <c:pt idx="3106">
                  <c:v>0.59906199999999998</c:v>
                </c:pt>
                <c:pt idx="3107">
                  <c:v>0.214479</c:v>
                </c:pt>
                <c:pt idx="3108">
                  <c:v>-1.3290900000000001</c:v>
                </c:pt>
                <c:pt idx="3109">
                  <c:v>1.2433799999999999</c:v>
                </c:pt>
                <c:pt idx="3110">
                  <c:v>0.76730299999999996</c:v>
                </c:pt>
                <c:pt idx="3111">
                  <c:v>-1.52955</c:v>
                </c:pt>
                <c:pt idx="3112">
                  <c:v>-2.4479000000000002</c:v>
                </c:pt>
                <c:pt idx="3113">
                  <c:v>-0.168021</c:v>
                </c:pt>
                <c:pt idx="3114">
                  <c:v>-0.77736000000000005</c:v>
                </c:pt>
                <c:pt idx="3115">
                  <c:v>-1.5968E-2</c:v>
                </c:pt>
                <c:pt idx="3116">
                  <c:v>-0.337196</c:v>
                </c:pt>
                <c:pt idx="3117">
                  <c:v>-0.88275199999999998</c:v>
                </c:pt>
                <c:pt idx="3118">
                  <c:v>-0.103838</c:v>
                </c:pt>
                <c:pt idx="3119">
                  <c:v>0.24540500000000001</c:v>
                </c:pt>
                <c:pt idx="3120">
                  <c:v>0.72535899999999998</c:v>
                </c:pt>
                <c:pt idx="3121">
                  <c:v>-3.1870999999999997E-2</c:v>
                </c:pt>
                <c:pt idx="3122">
                  <c:v>-0.41192600000000001</c:v>
                </c:pt>
                <c:pt idx="3123">
                  <c:v>-0.85596799999999995</c:v>
                </c:pt>
                <c:pt idx="3124">
                  <c:v>-1.33691</c:v>
                </c:pt>
                <c:pt idx="3125">
                  <c:v>-1.1635800000000001</c:v>
                </c:pt>
                <c:pt idx="3126">
                  <c:v>0.526115</c:v>
                </c:pt>
                <c:pt idx="3127">
                  <c:v>-0.82048399999999999</c:v>
                </c:pt>
                <c:pt idx="3128">
                  <c:v>-2.3146200000000001</c:v>
                </c:pt>
                <c:pt idx="3129">
                  <c:v>-2.4540199999999999</c:v>
                </c:pt>
                <c:pt idx="3130">
                  <c:v>-3.1620900000000001</c:v>
                </c:pt>
                <c:pt idx="3131">
                  <c:v>-0.95969499999999996</c:v>
                </c:pt>
                <c:pt idx="3132">
                  <c:v>-1.68625</c:v>
                </c:pt>
                <c:pt idx="3133">
                  <c:v>-1.7016199999999999</c:v>
                </c:pt>
                <c:pt idx="3134">
                  <c:v>0.77432199999999995</c:v>
                </c:pt>
                <c:pt idx="3135">
                  <c:v>-1.7035499999999999</c:v>
                </c:pt>
                <c:pt idx="3136">
                  <c:v>1.2698400000000001</c:v>
                </c:pt>
                <c:pt idx="3137">
                  <c:v>-1.81206</c:v>
                </c:pt>
                <c:pt idx="3138">
                  <c:v>-1.30609</c:v>
                </c:pt>
                <c:pt idx="3139">
                  <c:v>-2.3591500000000001</c:v>
                </c:pt>
                <c:pt idx="3140">
                  <c:v>-1.1970799999999999</c:v>
                </c:pt>
                <c:pt idx="3141">
                  <c:v>0.47154499999999999</c:v>
                </c:pt>
                <c:pt idx="3142">
                  <c:v>-2.0057499999999999</c:v>
                </c:pt>
                <c:pt idx="3143">
                  <c:v>-2.0627499999999999</c:v>
                </c:pt>
                <c:pt idx="3144">
                  <c:v>-1.6674199999999999</c:v>
                </c:pt>
                <c:pt idx="3145">
                  <c:v>-0.52626499999999998</c:v>
                </c:pt>
                <c:pt idx="3146">
                  <c:v>-1.22437</c:v>
                </c:pt>
                <c:pt idx="3147">
                  <c:v>0.43618000000000001</c:v>
                </c:pt>
                <c:pt idx="3148">
                  <c:v>-0.74434299999999998</c:v>
                </c:pt>
                <c:pt idx="3149">
                  <c:v>-0.28578900000000002</c:v>
                </c:pt>
                <c:pt idx="3150">
                  <c:v>-0.63459399999999999</c:v>
                </c:pt>
                <c:pt idx="3151">
                  <c:v>-0.170152</c:v>
                </c:pt>
                <c:pt idx="3152">
                  <c:v>-1.8079799999999999</c:v>
                </c:pt>
                <c:pt idx="3153">
                  <c:v>0.22567899999999999</c:v>
                </c:pt>
                <c:pt idx="3154">
                  <c:v>-0.18554300000000001</c:v>
                </c:pt>
                <c:pt idx="3155">
                  <c:v>-1.28478</c:v>
                </c:pt>
                <c:pt idx="3156">
                  <c:v>-0.46302199999999999</c:v>
                </c:pt>
                <c:pt idx="3157">
                  <c:v>-1.5401499999999999</c:v>
                </c:pt>
                <c:pt idx="3158">
                  <c:v>-1.3704400000000001</c:v>
                </c:pt>
                <c:pt idx="3159">
                  <c:v>-1.8387500000000001</c:v>
                </c:pt>
                <c:pt idx="3160">
                  <c:v>0.101538</c:v>
                </c:pt>
                <c:pt idx="3161">
                  <c:v>-1.2869E-2</c:v>
                </c:pt>
                <c:pt idx="3162">
                  <c:v>1.1817299999999999</c:v>
                </c:pt>
                <c:pt idx="3163">
                  <c:v>9.1439999999999994E-2</c:v>
                </c:pt>
                <c:pt idx="3164">
                  <c:v>-0.36339500000000002</c:v>
                </c:pt>
                <c:pt idx="3165">
                  <c:v>-0.82149300000000003</c:v>
                </c:pt>
                <c:pt idx="3166">
                  <c:v>-2.2155399999999998</c:v>
                </c:pt>
                <c:pt idx="3167">
                  <c:v>-2.57708</c:v>
                </c:pt>
                <c:pt idx="3168">
                  <c:v>0.72402</c:v>
                </c:pt>
                <c:pt idx="3169">
                  <c:v>-0.209679</c:v>
                </c:pt>
                <c:pt idx="3170">
                  <c:v>-1.47539</c:v>
                </c:pt>
                <c:pt idx="3171">
                  <c:v>-0.32736700000000002</c:v>
                </c:pt>
                <c:pt idx="3172">
                  <c:v>-1.14717</c:v>
                </c:pt>
                <c:pt idx="3173">
                  <c:v>0.51561900000000005</c:v>
                </c:pt>
                <c:pt idx="3174">
                  <c:v>0.883691</c:v>
                </c:pt>
                <c:pt idx="3175">
                  <c:v>-1.26563</c:v>
                </c:pt>
                <c:pt idx="3176">
                  <c:v>1.0583899999999999</c:v>
                </c:pt>
                <c:pt idx="3177">
                  <c:v>-0.110445</c:v>
                </c:pt>
                <c:pt idx="3178">
                  <c:v>-4.1619000000000003E-2</c:v>
                </c:pt>
                <c:pt idx="3179">
                  <c:v>0.58363600000000004</c:v>
                </c:pt>
                <c:pt idx="3180">
                  <c:v>-0.73426000000000002</c:v>
                </c:pt>
                <c:pt idx="3181">
                  <c:v>-0.51683299999999999</c:v>
                </c:pt>
                <c:pt idx="3182">
                  <c:v>0.57001400000000002</c:v>
                </c:pt>
                <c:pt idx="3183">
                  <c:v>1.1992499999999999</c:v>
                </c:pt>
                <c:pt idx="3184">
                  <c:v>0.53407700000000002</c:v>
                </c:pt>
                <c:pt idx="3185">
                  <c:v>-2.2807000000000001E-2</c:v>
                </c:pt>
                <c:pt idx="3186">
                  <c:v>0.82378899999999999</c:v>
                </c:pt>
                <c:pt idx="3187">
                  <c:v>-1.1191599999999999</c:v>
                </c:pt>
                <c:pt idx="3188">
                  <c:v>0.31125900000000001</c:v>
                </c:pt>
                <c:pt idx="3189">
                  <c:v>-0.65488900000000005</c:v>
                </c:pt>
                <c:pt idx="3190">
                  <c:v>0.639266</c:v>
                </c:pt>
                <c:pt idx="3191">
                  <c:v>-0.99808399999999997</c:v>
                </c:pt>
                <c:pt idx="3192">
                  <c:v>-1.5166599999999999</c:v>
                </c:pt>
                <c:pt idx="3193">
                  <c:v>-1.32569</c:v>
                </c:pt>
                <c:pt idx="3194">
                  <c:v>-0.86057799999999995</c:v>
                </c:pt>
                <c:pt idx="3195">
                  <c:v>-0.39743400000000001</c:v>
                </c:pt>
                <c:pt idx="3196">
                  <c:v>-2.03783</c:v>
                </c:pt>
                <c:pt idx="3197">
                  <c:v>-2.6559499999999998</c:v>
                </c:pt>
                <c:pt idx="3198">
                  <c:v>-0.48843999999999999</c:v>
                </c:pt>
                <c:pt idx="3199">
                  <c:v>-4.2886000000000001E-2</c:v>
                </c:pt>
                <c:pt idx="3200">
                  <c:v>0.97146500000000002</c:v>
                </c:pt>
                <c:pt idx="3201">
                  <c:v>6.4866999999999994E-2</c:v>
                </c:pt>
                <c:pt idx="3202">
                  <c:v>0.15135599999999999</c:v>
                </c:pt>
                <c:pt idx="3203">
                  <c:v>8.1823999999999994E-2</c:v>
                </c:pt>
                <c:pt idx="3204">
                  <c:v>0.56808700000000001</c:v>
                </c:pt>
                <c:pt idx="3205">
                  <c:v>1.54209</c:v>
                </c:pt>
                <c:pt idx="3206">
                  <c:v>0.60952600000000001</c:v>
                </c:pt>
                <c:pt idx="3207">
                  <c:v>0.27560200000000001</c:v>
                </c:pt>
                <c:pt idx="3208">
                  <c:v>-0.212584</c:v>
                </c:pt>
                <c:pt idx="3209">
                  <c:v>-1.4831000000000001</c:v>
                </c:pt>
                <c:pt idx="3210">
                  <c:v>-0.120714</c:v>
                </c:pt>
                <c:pt idx="3211">
                  <c:v>-1.17824</c:v>
                </c:pt>
                <c:pt idx="3212">
                  <c:v>-1.0147200000000001</c:v>
                </c:pt>
                <c:pt idx="3213">
                  <c:v>-0.45136300000000001</c:v>
                </c:pt>
                <c:pt idx="3214">
                  <c:v>-1.1192200000000001</c:v>
                </c:pt>
                <c:pt idx="3215">
                  <c:v>-6.7524000000000001E-2</c:v>
                </c:pt>
                <c:pt idx="3216">
                  <c:v>-1.64585</c:v>
                </c:pt>
                <c:pt idx="3217">
                  <c:v>-1.17215</c:v>
                </c:pt>
                <c:pt idx="3218">
                  <c:v>0.30561100000000002</c:v>
                </c:pt>
                <c:pt idx="3219">
                  <c:v>-2.7301099999999998</c:v>
                </c:pt>
                <c:pt idx="3220">
                  <c:v>-0.83629900000000001</c:v>
                </c:pt>
                <c:pt idx="3221">
                  <c:v>-2.8836599999999999</c:v>
                </c:pt>
                <c:pt idx="3222">
                  <c:v>-1.8342099999999999</c:v>
                </c:pt>
                <c:pt idx="3223">
                  <c:v>-1.18787</c:v>
                </c:pt>
                <c:pt idx="3224">
                  <c:v>-1.9398200000000001</c:v>
                </c:pt>
                <c:pt idx="3225">
                  <c:v>-1.7274400000000001</c:v>
                </c:pt>
                <c:pt idx="3226">
                  <c:v>-1.3081400000000001</c:v>
                </c:pt>
                <c:pt idx="3227">
                  <c:v>-1.5644100000000001</c:v>
                </c:pt>
                <c:pt idx="3228">
                  <c:v>0.353379</c:v>
                </c:pt>
                <c:pt idx="3229">
                  <c:v>-5.8259999999999999E-2</c:v>
                </c:pt>
                <c:pt idx="3230">
                  <c:v>-0.27161299999999999</c:v>
                </c:pt>
                <c:pt idx="3231">
                  <c:v>9.6670000000000002E-3</c:v>
                </c:pt>
                <c:pt idx="3232">
                  <c:v>-2.3236500000000002</c:v>
                </c:pt>
                <c:pt idx="3233">
                  <c:v>-1.4287700000000001</c:v>
                </c:pt>
                <c:pt idx="3234">
                  <c:v>-2.25346</c:v>
                </c:pt>
                <c:pt idx="3235">
                  <c:v>-1.70991</c:v>
                </c:pt>
                <c:pt idx="3236">
                  <c:v>-0.26888099999999998</c:v>
                </c:pt>
                <c:pt idx="3237">
                  <c:v>-1.96204</c:v>
                </c:pt>
                <c:pt idx="3238">
                  <c:v>-0.135239</c:v>
                </c:pt>
                <c:pt idx="3239">
                  <c:v>-1.64537</c:v>
                </c:pt>
                <c:pt idx="3240">
                  <c:v>-1.9970000000000001</c:v>
                </c:pt>
                <c:pt idx="3241">
                  <c:v>-2.1980300000000002</c:v>
                </c:pt>
                <c:pt idx="3242">
                  <c:v>-2.0150100000000002</c:v>
                </c:pt>
                <c:pt idx="3243">
                  <c:v>-2.0797400000000001</c:v>
                </c:pt>
                <c:pt idx="3244">
                  <c:v>-0.50117800000000001</c:v>
                </c:pt>
                <c:pt idx="3245">
                  <c:v>-1.75</c:v>
                </c:pt>
                <c:pt idx="3246">
                  <c:v>1.52796</c:v>
                </c:pt>
                <c:pt idx="3247">
                  <c:v>-0.86801700000000004</c:v>
                </c:pt>
                <c:pt idx="3248">
                  <c:v>-5.7986999999999997E-2</c:v>
                </c:pt>
                <c:pt idx="3249">
                  <c:v>-2.5148700000000002</c:v>
                </c:pt>
                <c:pt idx="3250">
                  <c:v>-2.45289</c:v>
                </c:pt>
                <c:pt idx="3251">
                  <c:v>-2.4228800000000001</c:v>
                </c:pt>
                <c:pt idx="3252">
                  <c:v>-1.8631599999999999</c:v>
                </c:pt>
                <c:pt idx="3253">
                  <c:v>-0.98475100000000004</c:v>
                </c:pt>
                <c:pt idx="3254">
                  <c:v>-1.22777</c:v>
                </c:pt>
                <c:pt idx="3255">
                  <c:v>-0.90717499999999995</c:v>
                </c:pt>
                <c:pt idx="3256">
                  <c:v>-0.52129400000000004</c:v>
                </c:pt>
                <c:pt idx="3257">
                  <c:v>-0.63659600000000005</c:v>
                </c:pt>
                <c:pt idx="3258">
                  <c:v>0.492807</c:v>
                </c:pt>
                <c:pt idx="3259">
                  <c:v>-1.6567499999999999</c:v>
                </c:pt>
                <c:pt idx="3260">
                  <c:v>6.6712999999999995E-2</c:v>
                </c:pt>
                <c:pt idx="3261">
                  <c:v>-2.4009800000000001</c:v>
                </c:pt>
                <c:pt idx="3262">
                  <c:v>-1.87242</c:v>
                </c:pt>
                <c:pt idx="3263">
                  <c:v>-1.04186</c:v>
                </c:pt>
                <c:pt idx="3264">
                  <c:v>0.27457900000000002</c:v>
                </c:pt>
                <c:pt idx="3265">
                  <c:v>-0.93691100000000005</c:v>
                </c:pt>
                <c:pt idx="3266">
                  <c:v>-1.85232</c:v>
                </c:pt>
                <c:pt idx="3267">
                  <c:v>-1.54386</c:v>
                </c:pt>
                <c:pt idx="3268">
                  <c:v>-2.1171199999999999</c:v>
                </c:pt>
                <c:pt idx="3269">
                  <c:v>-0.39602799999999999</c:v>
                </c:pt>
                <c:pt idx="3270">
                  <c:v>-2.8281399999999999</c:v>
                </c:pt>
                <c:pt idx="3271">
                  <c:v>-1.6702399999999999</c:v>
                </c:pt>
                <c:pt idx="3272">
                  <c:v>-0.57239499999999999</c:v>
                </c:pt>
                <c:pt idx="3273">
                  <c:v>-1.3595600000000001</c:v>
                </c:pt>
                <c:pt idx="3274">
                  <c:v>-2.2157800000000001</c:v>
                </c:pt>
                <c:pt idx="3275">
                  <c:v>-1.88219</c:v>
                </c:pt>
                <c:pt idx="3276">
                  <c:v>-1.9819899999999999</c:v>
                </c:pt>
                <c:pt idx="3277">
                  <c:v>-0.481711</c:v>
                </c:pt>
                <c:pt idx="3278">
                  <c:v>-1.02101</c:v>
                </c:pt>
                <c:pt idx="3279">
                  <c:v>-2.0998299999999999</c:v>
                </c:pt>
                <c:pt idx="3280">
                  <c:v>-2.0351699999999999</c:v>
                </c:pt>
                <c:pt idx="3281">
                  <c:v>-0.13012399999999999</c:v>
                </c:pt>
                <c:pt idx="3282">
                  <c:v>-2.31596</c:v>
                </c:pt>
                <c:pt idx="3283">
                  <c:v>-1.5911999999999999</c:v>
                </c:pt>
                <c:pt idx="3284">
                  <c:v>-1.7890299999999999</c:v>
                </c:pt>
                <c:pt idx="3285">
                  <c:v>-1.9617800000000001</c:v>
                </c:pt>
                <c:pt idx="3286">
                  <c:v>-0.41065000000000002</c:v>
                </c:pt>
                <c:pt idx="3287">
                  <c:v>-0.87816099999999997</c:v>
                </c:pt>
                <c:pt idx="3288">
                  <c:v>-1.1070800000000001</c:v>
                </c:pt>
                <c:pt idx="3289">
                  <c:v>-2.3021799999999999</c:v>
                </c:pt>
                <c:pt idx="3290">
                  <c:v>-0.61401499999999998</c:v>
                </c:pt>
                <c:pt idx="3291">
                  <c:v>-0.57528800000000002</c:v>
                </c:pt>
                <c:pt idx="3292">
                  <c:v>-1.8520799999999999</c:v>
                </c:pt>
                <c:pt idx="3293">
                  <c:v>-2.2069999999999999E-2</c:v>
                </c:pt>
                <c:pt idx="3294">
                  <c:v>-1.10947</c:v>
                </c:pt>
                <c:pt idx="3295">
                  <c:v>-1.66021</c:v>
                </c:pt>
                <c:pt idx="3296">
                  <c:v>-0.36608800000000002</c:v>
                </c:pt>
                <c:pt idx="3297">
                  <c:v>-1.35432</c:v>
                </c:pt>
                <c:pt idx="3298">
                  <c:v>-1.1247499999999999</c:v>
                </c:pt>
                <c:pt idx="3299">
                  <c:v>-1.1729799999999999</c:v>
                </c:pt>
                <c:pt idx="3300">
                  <c:v>-1.5340100000000001</c:v>
                </c:pt>
                <c:pt idx="3301">
                  <c:v>-0.72433800000000004</c:v>
                </c:pt>
                <c:pt idx="3302">
                  <c:v>-0.405057</c:v>
                </c:pt>
                <c:pt idx="3303">
                  <c:v>-1.90612</c:v>
                </c:pt>
                <c:pt idx="3304">
                  <c:v>-2.52094</c:v>
                </c:pt>
                <c:pt idx="3305">
                  <c:v>3.2029000000000002E-2</c:v>
                </c:pt>
                <c:pt idx="3306">
                  <c:v>-1.3793599999999999</c:v>
                </c:pt>
                <c:pt idx="3307">
                  <c:v>-2.09992</c:v>
                </c:pt>
                <c:pt idx="3308">
                  <c:v>0.34954000000000002</c:v>
                </c:pt>
                <c:pt idx="3309">
                  <c:v>1.1777299999999999</c:v>
                </c:pt>
                <c:pt idx="3310">
                  <c:v>1.5954900000000001</c:v>
                </c:pt>
                <c:pt idx="3311">
                  <c:v>0.17773</c:v>
                </c:pt>
                <c:pt idx="3312">
                  <c:v>-1.2168300000000001</c:v>
                </c:pt>
                <c:pt idx="3313">
                  <c:v>-2.7378999999999998</c:v>
                </c:pt>
                <c:pt idx="3314">
                  <c:v>-2.3549099999999998</c:v>
                </c:pt>
                <c:pt idx="3315">
                  <c:v>0.55303199999999997</c:v>
                </c:pt>
                <c:pt idx="3316">
                  <c:v>-1.79036</c:v>
                </c:pt>
                <c:pt idx="3317">
                  <c:v>-0.54506699999999997</c:v>
                </c:pt>
                <c:pt idx="3318">
                  <c:v>0.27194400000000002</c:v>
                </c:pt>
                <c:pt idx="3319">
                  <c:v>-0.83903399999999995</c:v>
                </c:pt>
                <c:pt idx="3320">
                  <c:v>-1.2348300000000001</c:v>
                </c:pt>
                <c:pt idx="3321">
                  <c:v>-1.93977</c:v>
                </c:pt>
                <c:pt idx="3322">
                  <c:v>-2.2710499999999998</c:v>
                </c:pt>
                <c:pt idx="3323">
                  <c:v>3.2835000000000003E-2</c:v>
                </c:pt>
                <c:pt idx="3324">
                  <c:v>-2.12148</c:v>
                </c:pt>
                <c:pt idx="3325">
                  <c:v>-1.91022</c:v>
                </c:pt>
                <c:pt idx="3326">
                  <c:v>-1.59751</c:v>
                </c:pt>
                <c:pt idx="3327">
                  <c:v>-1.4091</c:v>
                </c:pt>
                <c:pt idx="3328">
                  <c:v>-2.70316</c:v>
                </c:pt>
                <c:pt idx="3329">
                  <c:v>-0.86841199999999996</c:v>
                </c:pt>
                <c:pt idx="3330">
                  <c:v>0.148704</c:v>
                </c:pt>
                <c:pt idx="3331">
                  <c:v>-1.19373</c:v>
                </c:pt>
                <c:pt idx="3332">
                  <c:v>0.729827</c:v>
                </c:pt>
                <c:pt idx="3333">
                  <c:v>-0.35431200000000002</c:v>
                </c:pt>
                <c:pt idx="3334">
                  <c:v>0.69919799999999999</c:v>
                </c:pt>
                <c:pt idx="3335">
                  <c:v>0.29086699999999999</c:v>
                </c:pt>
                <c:pt idx="3336">
                  <c:v>-1.9749099999999999</c:v>
                </c:pt>
                <c:pt idx="3337">
                  <c:v>0.11539000000000001</c:v>
                </c:pt>
                <c:pt idx="3338">
                  <c:v>-2.01742</c:v>
                </c:pt>
                <c:pt idx="3339">
                  <c:v>-0.667211</c:v>
                </c:pt>
                <c:pt idx="3340">
                  <c:v>0.105221</c:v>
                </c:pt>
                <c:pt idx="3341">
                  <c:v>0.51583999999999997</c:v>
                </c:pt>
                <c:pt idx="3342">
                  <c:v>0.58738400000000002</c:v>
                </c:pt>
                <c:pt idx="3343">
                  <c:v>-0.50082599999999999</c:v>
                </c:pt>
                <c:pt idx="3344">
                  <c:v>0.78206299999999995</c:v>
                </c:pt>
                <c:pt idx="3345">
                  <c:v>-0.75383699999999998</c:v>
                </c:pt>
                <c:pt idx="3346">
                  <c:v>-0.57444899999999999</c:v>
                </c:pt>
                <c:pt idx="3347">
                  <c:v>0.82461399999999996</c:v>
                </c:pt>
                <c:pt idx="3348">
                  <c:v>1.1048500000000001</c:v>
                </c:pt>
                <c:pt idx="3349">
                  <c:v>1.9580000000000001E-3</c:v>
                </c:pt>
                <c:pt idx="3350">
                  <c:v>-2.8773900000000001</c:v>
                </c:pt>
                <c:pt idx="3351">
                  <c:v>1.32456</c:v>
                </c:pt>
                <c:pt idx="3352">
                  <c:v>-1.57169</c:v>
                </c:pt>
                <c:pt idx="3353">
                  <c:v>-1.73109</c:v>
                </c:pt>
                <c:pt idx="3354">
                  <c:v>-0.50654299999999997</c:v>
                </c:pt>
                <c:pt idx="3355">
                  <c:v>-0.854047</c:v>
                </c:pt>
                <c:pt idx="3356">
                  <c:v>0.42943300000000001</c:v>
                </c:pt>
                <c:pt idx="3357">
                  <c:v>0.93222799999999995</c:v>
                </c:pt>
                <c:pt idx="3358">
                  <c:v>-0.34210000000000002</c:v>
                </c:pt>
                <c:pt idx="3359">
                  <c:v>-1.7563299999999999</c:v>
                </c:pt>
                <c:pt idx="3360">
                  <c:v>-1.77285</c:v>
                </c:pt>
                <c:pt idx="3361">
                  <c:v>-0.66734199999999999</c:v>
                </c:pt>
                <c:pt idx="3362">
                  <c:v>-1.17927</c:v>
                </c:pt>
                <c:pt idx="3363">
                  <c:v>-0.13891700000000001</c:v>
                </c:pt>
                <c:pt idx="3364">
                  <c:v>-2.25352</c:v>
                </c:pt>
                <c:pt idx="3365">
                  <c:v>0.60342200000000001</c:v>
                </c:pt>
                <c:pt idx="3366">
                  <c:v>0.47117500000000001</c:v>
                </c:pt>
                <c:pt idx="3367">
                  <c:v>-0.52923200000000004</c:v>
                </c:pt>
                <c:pt idx="3368">
                  <c:v>-1.3551800000000001</c:v>
                </c:pt>
                <c:pt idx="3369">
                  <c:v>-0.84317799999999998</c:v>
                </c:pt>
                <c:pt idx="3370">
                  <c:v>-2.6042900000000002</c:v>
                </c:pt>
                <c:pt idx="3371">
                  <c:v>-1.4120999999999999</c:v>
                </c:pt>
                <c:pt idx="3372">
                  <c:v>-0.14407700000000001</c:v>
                </c:pt>
                <c:pt idx="3373">
                  <c:v>-1.1984999999999999</c:v>
                </c:pt>
                <c:pt idx="3374">
                  <c:v>-0.37255100000000002</c:v>
                </c:pt>
                <c:pt idx="3375">
                  <c:v>-1.68404</c:v>
                </c:pt>
                <c:pt idx="3376">
                  <c:v>0.11734899999999999</c:v>
                </c:pt>
                <c:pt idx="3377">
                  <c:v>-0.57250299999999998</c:v>
                </c:pt>
                <c:pt idx="3378">
                  <c:v>-2.4487999999999999</c:v>
                </c:pt>
                <c:pt idx="3379">
                  <c:v>0.18686800000000001</c:v>
                </c:pt>
                <c:pt idx="3380">
                  <c:v>0.73546599999999995</c:v>
                </c:pt>
                <c:pt idx="3381">
                  <c:v>1.80979</c:v>
                </c:pt>
                <c:pt idx="3382">
                  <c:v>-1.4894799999999999</c:v>
                </c:pt>
                <c:pt idx="3383">
                  <c:v>0.14024800000000001</c:v>
                </c:pt>
                <c:pt idx="3384">
                  <c:v>-0.49266199999999999</c:v>
                </c:pt>
                <c:pt idx="3385">
                  <c:v>-0.20544499999999999</c:v>
                </c:pt>
                <c:pt idx="3386">
                  <c:v>0.72370100000000004</c:v>
                </c:pt>
                <c:pt idx="3387">
                  <c:v>-1.03125</c:v>
                </c:pt>
                <c:pt idx="3388">
                  <c:v>0.67738799999999999</c:v>
                </c:pt>
                <c:pt idx="3389">
                  <c:v>0.575237</c:v>
                </c:pt>
                <c:pt idx="3390">
                  <c:v>-0.14661099999999999</c:v>
                </c:pt>
                <c:pt idx="3391">
                  <c:v>-1.3345</c:v>
                </c:pt>
                <c:pt idx="3392">
                  <c:v>0.154032</c:v>
                </c:pt>
                <c:pt idx="3393">
                  <c:v>-2.2580300000000002</c:v>
                </c:pt>
                <c:pt idx="3394">
                  <c:v>-9.1291999999999998E-2</c:v>
                </c:pt>
                <c:pt idx="3395">
                  <c:v>-0.26228600000000002</c:v>
                </c:pt>
                <c:pt idx="3396">
                  <c:v>-0.57792399999999999</c:v>
                </c:pt>
                <c:pt idx="3397">
                  <c:v>-0.46750599999999998</c:v>
                </c:pt>
                <c:pt idx="3398">
                  <c:v>-1.3189200000000001</c:v>
                </c:pt>
                <c:pt idx="3399">
                  <c:v>0.28962599999999999</c:v>
                </c:pt>
                <c:pt idx="3400">
                  <c:v>0.28143600000000002</c:v>
                </c:pt>
                <c:pt idx="3401">
                  <c:v>0.61793500000000001</c:v>
                </c:pt>
                <c:pt idx="3402">
                  <c:v>-2.1862499999999998</c:v>
                </c:pt>
                <c:pt idx="3403">
                  <c:v>-0.340615</c:v>
                </c:pt>
                <c:pt idx="3404">
                  <c:v>0.943276</c:v>
                </c:pt>
                <c:pt idx="3405">
                  <c:v>-0.90225500000000003</c:v>
                </c:pt>
                <c:pt idx="3406">
                  <c:v>0.56853200000000004</c:v>
                </c:pt>
                <c:pt idx="3407">
                  <c:v>-1.0176799999999999</c:v>
                </c:pt>
                <c:pt idx="3408">
                  <c:v>0.27723300000000001</c:v>
                </c:pt>
                <c:pt idx="3409">
                  <c:v>-4.0620999999999997E-2</c:v>
                </c:pt>
                <c:pt idx="3410">
                  <c:v>0.53778099999999995</c:v>
                </c:pt>
                <c:pt idx="3411">
                  <c:v>0.248553</c:v>
                </c:pt>
                <c:pt idx="3412">
                  <c:v>0.73290699999999998</c:v>
                </c:pt>
                <c:pt idx="3413">
                  <c:v>-1.93645</c:v>
                </c:pt>
                <c:pt idx="3414">
                  <c:v>-3.0887000000000001E-2</c:v>
                </c:pt>
                <c:pt idx="3415">
                  <c:v>-0.36472300000000002</c:v>
                </c:pt>
                <c:pt idx="3416">
                  <c:v>2.9010999999999999E-2</c:v>
                </c:pt>
                <c:pt idx="3417">
                  <c:v>-0.51795400000000003</c:v>
                </c:pt>
                <c:pt idx="3418">
                  <c:v>-0.96885699999999997</c:v>
                </c:pt>
                <c:pt idx="3419">
                  <c:v>-0.75084399999999996</c:v>
                </c:pt>
                <c:pt idx="3420">
                  <c:v>-0.95335000000000003</c:v>
                </c:pt>
                <c:pt idx="3421">
                  <c:v>0.65011099999999999</c:v>
                </c:pt>
                <c:pt idx="3422">
                  <c:v>-1.7745500000000001</c:v>
                </c:pt>
                <c:pt idx="3423">
                  <c:v>-0.80596999999999996</c:v>
                </c:pt>
                <c:pt idx="3424">
                  <c:v>5.2750999999999999E-2</c:v>
                </c:pt>
                <c:pt idx="3425">
                  <c:v>-0.25921300000000003</c:v>
                </c:pt>
                <c:pt idx="3426">
                  <c:v>-1.5095099999999999</c:v>
                </c:pt>
                <c:pt idx="3427">
                  <c:v>-0.71045700000000001</c:v>
                </c:pt>
                <c:pt idx="3428">
                  <c:v>-2.17699</c:v>
                </c:pt>
                <c:pt idx="3429">
                  <c:v>-0.75101200000000001</c:v>
                </c:pt>
                <c:pt idx="3430">
                  <c:v>-0.29698400000000003</c:v>
                </c:pt>
                <c:pt idx="3431">
                  <c:v>-0.25225799999999998</c:v>
                </c:pt>
                <c:pt idx="3432">
                  <c:v>-0.17365700000000001</c:v>
                </c:pt>
                <c:pt idx="3433">
                  <c:v>0.80793800000000005</c:v>
                </c:pt>
                <c:pt idx="3434">
                  <c:v>-0.47086099999999997</c:v>
                </c:pt>
                <c:pt idx="3435">
                  <c:v>0.121071</c:v>
                </c:pt>
                <c:pt idx="3436">
                  <c:v>-1.3742799999999999</c:v>
                </c:pt>
                <c:pt idx="3437">
                  <c:v>7.5560000000000002E-3</c:v>
                </c:pt>
                <c:pt idx="3438">
                  <c:v>-1.67137</c:v>
                </c:pt>
                <c:pt idx="3439">
                  <c:v>0.45497399999999999</c:v>
                </c:pt>
                <c:pt idx="3440">
                  <c:v>0.28731000000000001</c:v>
                </c:pt>
                <c:pt idx="3441">
                  <c:v>-1.5529200000000001</c:v>
                </c:pt>
                <c:pt idx="3442">
                  <c:v>-1.36337</c:v>
                </c:pt>
                <c:pt idx="3443">
                  <c:v>0.253498</c:v>
                </c:pt>
                <c:pt idx="3444">
                  <c:v>-0.64529099999999995</c:v>
                </c:pt>
                <c:pt idx="3445">
                  <c:v>-0.32510600000000001</c:v>
                </c:pt>
                <c:pt idx="3446">
                  <c:v>0.56150100000000003</c:v>
                </c:pt>
                <c:pt idx="3447">
                  <c:v>-0.27477200000000002</c:v>
                </c:pt>
                <c:pt idx="3448">
                  <c:v>-1.2612000000000001</c:v>
                </c:pt>
                <c:pt idx="3449">
                  <c:v>0.76963999999999999</c:v>
                </c:pt>
                <c:pt idx="3450">
                  <c:v>-0.105265</c:v>
                </c:pt>
                <c:pt idx="3451">
                  <c:v>-0.51455399999999996</c:v>
                </c:pt>
                <c:pt idx="3452">
                  <c:v>0.43110100000000001</c:v>
                </c:pt>
                <c:pt idx="3453">
                  <c:v>-1.0186599999999999</c:v>
                </c:pt>
                <c:pt idx="3454">
                  <c:v>-1.3614599999999999</c:v>
                </c:pt>
                <c:pt idx="3455">
                  <c:v>-0.239512</c:v>
                </c:pt>
                <c:pt idx="3456">
                  <c:v>0.45221299999999998</c:v>
                </c:pt>
                <c:pt idx="3457">
                  <c:v>-0.43525000000000003</c:v>
                </c:pt>
                <c:pt idx="3458">
                  <c:v>-0.46391500000000002</c:v>
                </c:pt>
                <c:pt idx="3459">
                  <c:v>-7.4756000000000003E-2</c:v>
                </c:pt>
                <c:pt idx="3460">
                  <c:v>0.93814900000000001</c:v>
                </c:pt>
                <c:pt idx="3461">
                  <c:v>-1.8234300000000001</c:v>
                </c:pt>
                <c:pt idx="3462">
                  <c:v>0.69270100000000001</c:v>
                </c:pt>
                <c:pt idx="3463">
                  <c:v>-6.9810999999999998E-2</c:v>
                </c:pt>
                <c:pt idx="3464">
                  <c:v>0.68262500000000004</c:v>
                </c:pt>
                <c:pt idx="3465">
                  <c:v>0.18276000000000001</c:v>
                </c:pt>
                <c:pt idx="3466">
                  <c:v>0.36936200000000002</c:v>
                </c:pt>
                <c:pt idx="3467">
                  <c:v>0.47872900000000002</c:v>
                </c:pt>
                <c:pt idx="3468">
                  <c:v>-1.20723</c:v>
                </c:pt>
                <c:pt idx="3469">
                  <c:v>-0.57161099999999998</c:v>
                </c:pt>
                <c:pt idx="3470">
                  <c:v>0.84350599999999998</c:v>
                </c:pt>
                <c:pt idx="3471">
                  <c:v>-0.115498</c:v>
                </c:pt>
                <c:pt idx="3472">
                  <c:v>1.0065200000000001</c:v>
                </c:pt>
                <c:pt idx="3473">
                  <c:v>0.61901200000000001</c:v>
                </c:pt>
                <c:pt idx="3474">
                  <c:v>-0.24051700000000001</c:v>
                </c:pt>
                <c:pt idx="3475">
                  <c:v>-0.70021</c:v>
                </c:pt>
                <c:pt idx="3476">
                  <c:v>-0.85201899999999997</c:v>
                </c:pt>
                <c:pt idx="3477">
                  <c:v>0.69228000000000001</c:v>
                </c:pt>
                <c:pt idx="3478">
                  <c:v>0.82619299999999996</c:v>
                </c:pt>
                <c:pt idx="3479">
                  <c:v>-1.05016</c:v>
                </c:pt>
                <c:pt idx="3480">
                  <c:v>-1.08853</c:v>
                </c:pt>
                <c:pt idx="3481">
                  <c:v>0.64551999999999998</c:v>
                </c:pt>
                <c:pt idx="3482">
                  <c:v>0.79204799999999997</c:v>
                </c:pt>
                <c:pt idx="3483">
                  <c:v>0.30005100000000001</c:v>
                </c:pt>
                <c:pt idx="3484">
                  <c:v>0.232821</c:v>
                </c:pt>
                <c:pt idx="3485">
                  <c:v>-1.36639</c:v>
                </c:pt>
                <c:pt idx="3486">
                  <c:v>-0.34825400000000001</c:v>
                </c:pt>
                <c:pt idx="3487">
                  <c:v>0.398034</c:v>
                </c:pt>
                <c:pt idx="3488">
                  <c:v>-9.3648999999999996E-2</c:v>
                </c:pt>
                <c:pt idx="3489">
                  <c:v>0.80542100000000005</c:v>
                </c:pt>
                <c:pt idx="3490">
                  <c:v>0.15415599999999999</c:v>
                </c:pt>
                <c:pt idx="3491">
                  <c:v>-1.0705</c:v>
                </c:pt>
                <c:pt idx="3492">
                  <c:v>-0.21429999999999999</c:v>
                </c:pt>
                <c:pt idx="3493">
                  <c:v>-3.2358999999999999E-2</c:v>
                </c:pt>
                <c:pt idx="3494">
                  <c:v>-0.91978599999999999</c:v>
                </c:pt>
                <c:pt idx="3495">
                  <c:v>0.69649099999999997</c:v>
                </c:pt>
                <c:pt idx="3496">
                  <c:v>8.5836999999999997E-2</c:v>
                </c:pt>
                <c:pt idx="3497">
                  <c:v>1.0343500000000001</c:v>
                </c:pt>
                <c:pt idx="3498">
                  <c:v>0.78267900000000001</c:v>
                </c:pt>
                <c:pt idx="3499">
                  <c:v>-0.54503999999999997</c:v>
                </c:pt>
                <c:pt idx="3500">
                  <c:v>0.68912399999999996</c:v>
                </c:pt>
                <c:pt idx="3501">
                  <c:v>0.51839199999999996</c:v>
                </c:pt>
                <c:pt idx="3502">
                  <c:v>-0.39557999999999999</c:v>
                </c:pt>
                <c:pt idx="3503">
                  <c:v>0.263575</c:v>
                </c:pt>
                <c:pt idx="3504">
                  <c:v>0.184226</c:v>
                </c:pt>
                <c:pt idx="3505">
                  <c:v>1.04454</c:v>
                </c:pt>
                <c:pt idx="3506">
                  <c:v>0.22634399999999999</c:v>
                </c:pt>
                <c:pt idx="3507">
                  <c:v>-0.50689499999999998</c:v>
                </c:pt>
                <c:pt idx="3508">
                  <c:v>-3.0494599999999998</c:v>
                </c:pt>
                <c:pt idx="3509">
                  <c:v>-0.688307</c:v>
                </c:pt>
                <c:pt idx="3510">
                  <c:v>-1.59531</c:v>
                </c:pt>
                <c:pt idx="3511">
                  <c:v>-0.83266399999999996</c:v>
                </c:pt>
                <c:pt idx="3512">
                  <c:v>0.49765100000000001</c:v>
                </c:pt>
                <c:pt idx="3513">
                  <c:v>0.84416599999999997</c:v>
                </c:pt>
                <c:pt idx="3514">
                  <c:v>0.767397</c:v>
                </c:pt>
                <c:pt idx="3515">
                  <c:v>0.234148</c:v>
                </c:pt>
                <c:pt idx="3516">
                  <c:v>-0.90920999999999996</c:v>
                </c:pt>
                <c:pt idx="3517">
                  <c:v>0.82125999999999999</c:v>
                </c:pt>
                <c:pt idx="3518">
                  <c:v>0.56212499999999999</c:v>
                </c:pt>
                <c:pt idx="3519">
                  <c:v>-2.1755100000000001</c:v>
                </c:pt>
                <c:pt idx="3520">
                  <c:v>-2.2930299999999999</c:v>
                </c:pt>
                <c:pt idx="3521">
                  <c:v>-1.4019900000000001</c:v>
                </c:pt>
                <c:pt idx="3522">
                  <c:v>-0.97044799999999998</c:v>
                </c:pt>
                <c:pt idx="3523">
                  <c:v>-0.20286499999999999</c:v>
                </c:pt>
                <c:pt idx="3524">
                  <c:v>-0.87018700000000004</c:v>
                </c:pt>
                <c:pt idx="3525">
                  <c:v>-2.4224700000000001</c:v>
                </c:pt>
                <c:pt idx="3526">
                  <c:v>0.28606999999999999</c:v>
                </c:pt>
                <c:pt idx="3527">
                  <c:v>-8.5662000000000002E-2</c:v>
                </c:pt>
                <c:pt idx="3528">
                  <c:v>0.987313</c:v>
                </c:pt>
                <c:pt idx="3529">
                  <c:v>0.41749700000000001</c:v>
                </c:pt>
                <c:pt idx="3530">
                  <c:v>0.75819499999999995</c:v>
                </c:pt>
                <c:pt idx="3531">
                  <c:v>1.1618900000000001</c:v>
                </c:pt>
                <c:pt idx="3532">
                  <c:v>0.28234100000000001</c:v>
                </c:pt>
                <c:pt idx="3533">
                  <c:v>-1.11378</c:v>
                </c:pt>
                <c:pt idx="3534">
                  <c:v>-1.0537000000000001</c:v>
                </c:pt>
                <c:pt idx="3535">
                  <c:v>-0.13301399999999999</c:v>
                </c:pt>
                <c:pt idx="3536">
                  <c:v>-1.5649500000000001</c:v>
                </c:pt>
                <c:pt idx="3537">
                  <c:v>3.3304E-2</c:v>
                </c:pt>
                <c:pt idx="3538">
                  <c:v>-1.7389300000000001</c:v>
                </c:pt>
                <c:pt idx="3539">
                  <c:v>-1.66794</c:v>
                </c:pt>
                <c:pt idx="3540">
                  <c:v>0.63415999999999995</c:v>
                </c:pt>
                <c:pt idx="3541">
                  <c:v>-2.1286299999999998</c:v>
                </c:pt>
                <c:pt idx="3542">
                  <c:v>-0.73173200000000005</c:v>
                </c:pt>
                <c:pt idx="3543">
                  <c:v>0.95867899999999995</c:v>
                </c:pt>
                <c:pt idx="3544">
                  <c:v>-0.88119899999999995</c:v>
                </c:pt>
                <c:pt idx="3545">
                  <c:v>-1.40472</c:v>
                </c:pt>
                <c:pt idx="3546">
                  <c:v>-0.358016</c:v>
                </c:pt>
                <c:pt idx="3547">
                  <c:v>1.0511E-2</c:v>
                </c:pt>
                <c:pt idx="3548">
                  <c:v>0.60229200000000005</c:v>
                </c:pt>
                <c:pt idx="3549">
                  <c:v>-1.06012</c:v>
                </c:pt>
                <c:pt idx="3550">
                  <c:v>-0.50132100000000002</c:v>
                </c:pt>
                <c:pt idx="3551">
                  <c:v>-0.522123</c:v>
                </c:pt>
                <c:pt idx="3552">
                  <c:v>-0.80049800000000004</c:v>
                </c:pt>
                <c:pt idx="3553">
                  <c:v>-1.9140200000000001</c:v>
                </c:pt>
                <c:pt idx="3554">
                  <c:v>0.162631</c:v>
                </c:pt>
                <c:pt idx="3555">
                  <c:v>-1.8168E-2</c:v>
                </c:pt>
                <c:pt idx="3556">
                  <c:v>-1.0202899999999999</c:v>
                </c:pt>
                <c:pt idx="3557">
                  <c:v>-2.9520999999999999E-2</c:v>
                </c:pt>
                <c:pt idx="3558">
                  <c:v>-2.4050999999999999E-2</c:v>
                </c:pt>
                <c:pt idx="3559">
                  <c:v>0.25383099999999997</c:v>
                </c:pt>
                <c:pt idx="3560">
                  <c:v>0.42770000000000002</c:v>
                </c:pt>
                <c:pt idx="3561">
                  <c:v>-0.23191300000000001</c:v>
                </c:pt>
                <c:pt idx="3562">
                  <c:v>-0.80160200000000004</c:v>
                </c:pt>
                <c:pt idx="3563">
                  <c:v>-1.68333</c:v>
                </c:pt>
                <c:pt idx="3564">
                  <c:v>-9.7949999999999999E-3</c:v>
                </c:pt>
                <c:pt idx="3565">
                  <c:v>0.17218700000000001</c:v>
                </c:pt>
                <c:pt idx="3566">
                  <c:v>-1.71543</c:v>
                </c:pt>
                <c:pt idx="3567">
                  <c:v>0.19070000000000001</c:v>
                </c:pt>
                <c:pt idx="3568">
                  <c:v>-0.31445200000000001</c:v>
                </c:pt>
                <c:pt idx="3569">
                  <c:v>-0.48865700000000001</c:v>
                </c:pt>
                <c:pt idx="3570">
                  <c:v>-0.30652400000000002</c:v>
                </c:pt>
                <c:pt idx="3571">
                  <c:v>-1.8403400000000001</c:v>
                </c:pt>
                <c:pt idx="3572">
                  <c:v>-0.65040600000000004</c:v>
                </c:pt>
                <c:pt idx="3573">
                  <c:v>0.32117400000000002</c:v>
                </c:pt>
                <c:pt idx="3574">
                  <c:v>0.32284299999999999</c:v>
                </c:pt>
                <c:pt idx="3575">
                  <c:v>-0.455814</c:v>
                </c:pt>
                <c:pt idx="3576">
                  <c:v>-0.28412199999999999</c:v>
                </c:pt>
                <c:pt idx="3577">
                  <c:v>-0.81334799999999996</c:v>
                </c:pt>
                <c:pt idx="3578">
                  <c:v>-1.8953500000000001</c:v>
                </c:pt>
                <c:pt idx="3579">
                  <c:v>0.14721899999999999</c:v>
                </c:pt>
                <c:pt idx="3580">
                  <c:v>1.0560799999999999</c:v>
                </c:pt>
                <c:pt idx="3581">
                  <c:v>1.02258</c:v>
                </c:pt>
                <c:pt idx="3582">
                  <c:v>-0.68527499999999997</c:v>
                </c:pt>
                <c:pt idx="3583">
                  <c:v>0.82551699999999995</c:v>
                </c:pt>
                <c:pt idx="3584">
                  <c:v>0.82070699999999996</c:v>
                </c:pt>
                <c:pt idx="3585">
                  <c:v>-0.469088</c:v>
                </c:pt>
                <c:pt idx="3586">
                  <c:v>1.4278299999999999</c:v>
                </c:pt>
                <c:pt idx="3587">
                  <c:v>0.86720799999999998</c:v>
                </c:pt>
                <c:pt idx="3588">
                  <c:v>1.0225299999999999</c:v>
                </c:pt>
                <c:pt idx="3589">
                  <c:v>0.488344</c:v>
                </c:pt>
                <c:pt idx="3590">
                  <c:v>0.43492999999999998</c:v>
                </c:pt>
                <c:pt idx="3591">
                  <c:v>-1.5458000000000001</c:v>
                </c:pt>
                <c:pt idx="3592">
                  <c:v>0.91781000000000001</c:v>
                </c:pt>
                <c:pt idx="3593">
                  <c:v>0.55395899999999998</c:v>
                </c:pt>
                <c:pt idx="3594">
                  <c:v>9.6307000000000004E-2</c:v>
                </c:pt>
                <c:pt idx="3595">
                  <c:v>-2.0666099999999998</c:v>
                </c:pt>
                <c:pt idx="3596">
                  <c:v>0.62565899999999997</c:v>
                </c:pt>
                <c:pt idx="3597">
                  <c:v>9.3253000000000003E-2</c:v>
                </c:pt>
                <c:pt idx="3598">
                  <c:v>0.62958899999999995</c:v>
                </c:pt>
                <c:pt idx="3599">
                  <c:v>0.59136999999999995</c:v>
                </c:pt>
                <c:pt idx="3600">
                  <c:v>-0.58993200000000001</c:v>
                </c:pt>
                <c:pt idx="3601">
                  <c:v>1.10486</c:v>
                </c:pt>
                <c:pt idx="3602">
                  <c:v>1.3642000000000001</c:v>
                </c:pt>
                <c:pt idx="3603">
                  <c:v>-0.49305399999999999</c:v>
                </c:pt>
                <c:pt idx="3604">
                  <c:v>-0.42686099999999999</c:v>
                </c:pt>
                <c:pt idx="3605">
                  <c:v>-1.7643599999999999</c:v>
                </c:pt>
                <c:pt idx="3606">
                  <c:v>-0.102025</c:v>
                </c:pt>
                <c:pt idx="3607">
                  <c:v>-0.36772300000000002</c:v>
                </c:pt>
                <c:pt idx="3608">
                  <c:v>-0.120584</c:v>
                </c:pt>
                <c:pt idx="3609">
                  <c:v>-1.1568999999999999E-2</c:v>
                </c:pt>
                <c:pt idx="3610">
                  <c:v>1.64839</c:v>
                </c:pt>
                <c:pt idx="3611">
                  <c:v>0.29558600000000002</c:v>
                </c:pt>
                <c:pt idx="3612">
                  <c:v>1.0856399999999999</c:v>
                </c:pt>
                <c:pt idx="3613">
                  <c:v>-0.118876</c:v>
                </c:pt>
                <c:pt idx="3614">
                  <c:v>0.43434</c:v>
                </c:pt>
                <c:pt idx="3615">
                  <c:v>1.2319899999999999</c:v>
                </c:pt>
                <c:pt idx="3616">
                  <c:v>0.99704700000000002</c:v>
                </c:pt>
                <c:pt idx="3617">
                  <c:v>0.94008599999999998</c:v>
                </c:pt>
                <c:pt idx="3618">
                  <c:v>0.62598399999999998</c:v>
                </c:pt>
                <c:pt idx="3619">
                  <c:v>1.3432999999999999</c:v>
                </c:pt>
                <c:pt idx="3620">
                  <c:v>0.39085500000000001</c:v>
                </c:pt>
                <c:pt idx="3621">
                  <c:v>-0.15545800000000001</c:v>
                </c:pt>
                <c:pt idx="3622">
                  <c:v>0.74085500000000004</c:v>
                </c:pt>
                <c:pt idx="3623">
                  <c:v>-0.330316</c:v>
                </c:pt>
                <c:pt idx="3624">
                  <c:v>1.02973</c:v>
                </c:pt>
                <c:pt idx="3625">
                  <c:v>-0.50069200000000003</c:v>
                </c:pt>
                <c:pt idx="3626">
                  <c:v>0.52808600000000006</c:v>
                </c:pt>
                <c:pt idx="3627">
                  <c:v>0.57418899999999995</c:v>
                </c:pt>
                <c:pt idx="3628">
                  <c:v>0.76980999999999999</c:v>
                </c:pt>
                <c:pt idx="3629">
                  <c:v>0.11931600000000001</c:v>
                </c:pt>
                <c:pt idx="3630">
                  <c:v>1.09091</c:v>
                </c:pt>
                <c:pt idx="3631">
                  <c:v>0.84357499999999996</c:v>
                </c:pt>
                <c:pt idx="3632">
                  <c:v>-0.40614899999999998</c:v>
                </c:pt>
                <c:pt idx="3633">
                  <c:v>-0.28683399999999998</c:v>
                </c:pt>
                <c:pt idx="3634">
                  <c:v>-0.80350299999999997</c:v>
                </c:pt>
                <c:pt idx="3635">
                  <c:v>1.5910000000000001E-2</c:v>
                </c:pt>
                <c:pt idx="3636">
                  <c:v>-1.47949</c:v>
                </c:pt>
                <c:pt idx="3637">
                  <c:v>-1.6876</c:v>
                </c:pt>
                <c:pt idx="3638">
                  <c:v>-1.0221499999999999</c:v>
                </c:pt>
                <c:pt idx="3639">
                  <c:v>0.76486299999999996</c:v>
                </c:pt>
                <c:pt idx="3640">
                  <c:v>-1.48909</c:v>
                </c:pt>
                <c:pt idx="3641">
                  <c:v>-1.4955799999999999</c:v>
                </c:pt>
                <c:pt idx="3642">
                  <c:v>1.03566</c:v>
                </c:pt>
                <c:pt idx="3643">
                  <c:v>-1.62886</c:v>
                </c:pt>
                <c:pt idx="3644">
                  <c:v>5.3566999999999997E-2</c:v>
                </c:pt>
                <c:pt idx="3645">
                  <c:v>-1.9793799999999999</c:v>
                </c:pt>
                <c:pt idx="3646">
                  <c:v>-1.5028300000000001</c:v>
                </c:pt>
                <c:pt idx="3647">
                  <c:v>-2.2781600000000002</c:v>
                </c:pt>
                <c:pt idx="3648">
                  <c:v>9.6865000000000007E-2</c:v>
                </c:pt>
                <c:pt idx="3649">
                  <c:v>-1.4175199999999999</c:v>
                </c:pt>
                <c:pt idx="3650">
                  <c:v>0.314697</c:v>
                </c:pt>
                <c:pt idx="3651">
                  <c:v>-2.1879</c:v>
                </c:pt>
                <c:pt idx="3652">
                  <c:v>-1.14466</c:v>
                </c:pt>
                <c:pt idx="3653">
                  <c:v>0.72989300000000001</c:v>
                </c:pt>
                <c:pt idx="3654">
                  <c:v>1.1662999999999999</c:v>
                </c:pt>
                <c:pt idx="3655">
                  <c:v>0.38378499999999999</c:v>
                </c:pt>
                <c:pt idx="3656">
                  <c:v>0.54632899999999995</c:v>
                </c:pt>
                <c:pt idx="3657">
                  <c:v>-0.646563</c:v>
                </c:pt>
                <c:pt idx="3658">
                  <c:v>0.27537600000000001</c:v>
                </c:pt>
                <c:pt idx="3659">
                  <c:v>0.94528699999999999</c:v>
                </c:pt>
                <c:pt idx="3660">
                  <c:v>0.31040499999999999</c:v>
                </c:pt>
                <c:pt idx="3661">
                  <c:v>-0.334868</c:v>
                </c:pt>
                <c:pt idx="3662">
                  <c:v>-0.69876400000000005</c:v>
                </c:pt>
                <c:pt idx="3663">
                  <c:v>-2.0930800000000001</c:v>
                </c:pt>
                <c:pt idx="3664">
                  <c:v>-1.51711</c:v>
                </c:pt>
                <c:pt idx="3665">
                  <c:v>-0.37035899999999999</c:v>
                </c:pt>
                <c:pt idx="3666">
                  <c:v>-2.0914999999999999</c:v>
                </c:pt>
                <c:pt idx="3667">
                  <c:v>-1.29854</c:v>
                </c:pt>
                <c:pt idx="3668">
                  <c:v>0.82684999999999997</c:v>
                </c:pt>
                <c:pt idx="3669">
                  <c:v>-0.85013099999999997</c:v>
                </c:pt>
                <c:pt idx="3670">
                  <c:v>0.65395300000000001</c:v>
                </c:pt>
                <c:pt idx="3671">
                  <c:v>-0.99032200000000004</c:v>
                </c:pt>
                <c:pt idx="3672">
                  <c:v>-0.123406</c:v>
                </c:pt>
                <c:pt idx="3673">
                  <c:v>-1.3907400000000001</c:v>
                </c:pt>
                <c:pt idx="3674">
                  <c:v>-1.4625900000000001</c:v>
                </c:pt>
                <c:pt idx="3675">
                  <c:v>9.5080000000000008E-3</c:v>
                </c:pt>
                <c:pt idx="3676">
                  <c:v>-2.0674999999999999</c:v>
                </c:pt>
                <c:pt idx="3677">
                  <c:v>-1.05101</c:v>
                </c:pt>
                <c:pt idx="3678">
                  <c:v>0.122459</c:v>
                </c:pt>
                <c:pt idx="3679">
                  <c:v>-1.38022</c:v>
                </c:pt>
                <c:pt idx="3680">
                  <c:v>-1.38185</c:v>
                </c:pt>
                <c:pt idx="3681">
                  <c:v>0.21354300000000001</c:v>
                </c:pt>
                <c:pt idx="3682">
                  <c:v>-0.82074999999999998</c:v>
                </c:pt>
                <c:pt idx="3683">
                  <c:v>3.8782999999999998E-2</c:v>
                </c:pt>
                <c:pt idx="3684">
                  <c:v>-0.44198799999999999</c:v>
                </c:pt>
                <c:pt idx="3685">
                  <c:v>-1.4088400000000001</c:v>
                </c:pt>
                <c:pt idx="3686">
                  <c:v>0.46838000000000002</c:v>
                </c:pt>
                <c:pt idx="3687">
                  <c:v>-0.11379300000000001</c:v>
                </c:pt>
                <c:pt idx="3688">
                  <c:v>0.48083700000000001</c:v>
                </c:pt>
                <c:pt idx="3689">
                  <c:v>-3.0592000000000001E-2</c:v>
                </c:pt>
                <c:pt idx="3690">
                  <c:v>-0.84888300000000005</c:v>
                </c:pt>
                <c:pt idx="3691">
                  <c:v>-1.4663900000000001</c:v>
                </c:pt>
                <c:pt idx="3692">
                  <c:v>-1.03206</c:v>
                </c:pt>
                <c:pt idx="3693">
                  <c:v>-1.2270300000000001</c:v>
                </c:pt>
                <c:pt idx="3694">
                  <c:v>-0.92379599999999995</c:v>
                </c:pt>
                <c:pt idx="3695">
                  <c:v>-1.4512</c:v>
                </c:pt>
                <c:pt idx="3696">
                  <c:v>-2.3086099999999998</c:v>
                </c:pt>
                <c:pt idx="3697">
                  <c:v>0.70860000000000001</c:v>
                </c:pt>
                <c:pt idx="3698">
                  <c:v>-0.43776999999999999</c:v>
                </c:pt>
                <c:pt idx="3699">
                  <c:v>0.33349499999999999</c:v>
                </c:pt>
                <c:pt idx="3700">
                  <c:v>0.20972299999999999</c:v>
                </c:pt>
                <c:pt idx="3701">
                  <c:v>-1.6470800000000001</c:v>
                </c:pt>
                <c:pt idx="3702">
                  <c:v>-1.3287899999999999</c:v>
                </c:pt>
                <c:pt idx="3703">
                  <c:v>-1.36741</c:v>
                </c:pt>
                <c:pt idx="3704">
                  <c:v>-1.57897</c:v>
                </c:pt>
                <c:pt idx="3705">
                  <c:v>-0.84521800000000002</c:v>
                </c:pt>
                <c:pt idx="3706">
                  <c:v>0.204011</c:v>
                </c:pt>
                <c:pt idx="3707">
                  <c:v>-0.84593300000000005</c:v>
                </c:pt>
                <c:pt idx="3708">
                  <c:v>-1.6309400000000001</c:v>
                </c:pt>
                <c:pt idx="3709">
                  <c:v>0.52460200000000001</c:v>
                </c:pt>
                <c:pt idx="3710">
                  <c:v>-1.0649E-2</c:v>
                </c:pt>
                <c:pt idx="3711">
                  <c:v>-1.73983</c:v>
                </c:pt>
                <c:pt idx="3712">
                  <c:v>-8.8372000000000006E-2</c:v>
                </c:pt>
                <c:pt idx="3713">
                  <c:v>-1.15422</c:v>
                </c:pt>
                <c:pt idx="3714">
                  <c:v>-1.48732</c:v>
                </c:pt>
                <c:pt idx="3715">
                  <c:v>0.39824199999999998</c:v>
                </c:pt>
                <c:pt idx="3716">
                  <c:v>-0.96862300000000001</c:v>
                </c:pt>
                <c:pt idx="3717">
                  <c:v>-0.83142899999999997</c:v>
                </c:pt>
                <c:pt idx="3718">
                  <c:v>0.56637800000000005</c:v>
                </c:pt>
                <c:pt idx="3719">
                  <c:v>0.64700000000000002</c:v>
                </c:pt>
                <c:pt idx="3720">
                  <c:v>-1.4994400000000001</c:v>
                </c:pt>
                <c:pt idx="3721">
                  <c:v>2.0094000000000001E-2</c:v>
                </c:pt>
                <c:pt idx="3722">
                  <c:v>0.15227599999999999</c:v>
                </c:pt>
                <c:pt idx="3723">
                  <c:v>-4.6625E-2</c:v>
                </c:pt>
                <c:pt idx="3724">
                  <c:v>1.0464199999999999</c:v>
                </c:pt>
                <c:pt idx="3725">
                  <c:v>-0.67839899999999997</c:v>
                </c:pt>
                <c:pt idx="3726">
                  <c:v>1.3430800000000001</c:v>
                </c:pt>
                <c:pt idx="3727">
                  <c:v>0.60044799999999998</c:v>
                </c:pt>
                <c:pt idx="3728">
                  <c:v>0.546956</c:v>
                </c:pt>
                <c:pt idx="3729">
                  <c:v>0.85783600000000004</c:v>
                </c:pt>
                <c:pt idx="3730">
                  <c:v>9.0924000000000005E-2</c:v>
                </c:pt>
                <c:pt idx="3731">
                  <c:v>0.17966099999999999</c:v>
                </c:pt>
                <c:pt idx="3732">
                  <c:v>-0.28390700000000002</c:v>
                </c:pt>
                <c:pt idx="3733">
                  <c:v>0.110504</c:v>
                </c:pt>
                <c:pt idx="3734">
                  <c:v>1.44682</c:v>
                </c:pt>
                <c:pt idx="3735">
                  <c:v>1.0922000000000001</c:v>
                </c:pt>
                <c:pt idx="3736">
                  <c:v>-1.62134</c:v>
                </c:pt>
                <c:pt idx="3737">
                  <c:v>-7.0182999999999995E-2</c:v>
                </c:pt>
                <c:pt idx="3738">
                  <c:v>-1.1711</c:v>
                </c:pt>
                <c:pt idx="3739">
                  <c:v>-1.1652899999999999</c:v>
                </c:pt>
                <c:pt idx="3740">
                  <c:v>1.0801799999999999</c:v>
                </c:pt>
                <c:pt idx="3741">
                  <c:v>-4.2666999999999997E-2</c:v>
                </c:pt>
                <c:pt idx="3742">
                  <c:v>-0.91504600000000003</c:v>
                </c:pt>
                <c:pt idx="3743">
                  <c:v>-0.34855399999999997</c:v>
                </c:pt>
                <c:pt idx="3744">
                  <c:v>0.28584100000000001</c:v>
                </c:pt>
                <c:pt idx="3745">
                  <c:v>1.0493600000000001</c:v>
                </c:pt>
                <c:pt idx="3746">
                  <c:v>-0.21127399999999999</c:v>
                </c:pt>
                <c:pt idx="3747">
                  <c:v>0.225192</c:v>
                </c:pt>
                <c:pt idx="3748">
                  <c:v>1.50745</c:v>
                </c:pt>
                <c:pt idx="3749">
                  <c:v>1.0230900000000001</c:v>
                </c:pt>
                <c:pt idx="3750">
                  <c:v>0.567303</c:v>
                </c:pt>
                <c:pt idx="3751">
                  <c:v>-1.1019300000000001</c:v>
                </c:pt>
                <c:pt idx="3752">
                  <c:v>-0.69630700000000001</c:v>
                </c:pt>
                <c:pt idx="3753">
                  <c:v>-1.63188</c:v>
                </c:pt>
                <c:pt idx="3754">
                  <c:v>-2.2481100000000001</c:v>
                </c:pt>
                <c:pt idx="3755">
                  <c:v>0.25388300000000003</c:v>
                </c:pt>
                <c:pt idx="3756">
                  <c:v>0.88474600000000003</c:v>
                </c:pt>
                <c:pt idx="3757">
                  <c:v>-2.53138</c:v>
                </c:pt>
                <c:pt idx="3758">
                  <c:v>-1.9123699999999999</c:v>
                </c:pt>
                <c:pt idx="3759">
                  <c:v>-1.2501800000000001</c:v>
                </c:pt>
                <c:pt idx="3760">
                  <c:v>1.1618299999999999</c:v>
                </c:pt>
                <c:pt idx="3761">
                  <c:v>-0.36587599999999998</c:v>
                </c:pt>
                <c:pt idx="3762">
                  <c:v>-0.57601100000000005</c:v>
                </c:pt>
                <c:pt idx="3763">
                  <c:v>0.83518599999999998</c:v>
                </c:pt>
                <c:pt idx="3764">
                  <c:v>-1.9180299999999999</c:v>
                </c:pt>
                <c:pt idx="3765">
                  <c:v>-0.55353200000000002</c:v>
                </c:pt>
                <c:pt idx="3766">
                  <c:v>1.19089</c:v>
                </c:pt>
                <c:pt idx="3767">
                  <c:v>-0.44044899999999998</c:v>
                </c:pt>
                <c:pt idx="3768">
                  <c:v>-1.87869</c:v>
                </c:pt>
                <c:pt idx="3769">
                  <c:v>-0.771509</c:v>
                </c:pt>
                <c:pt idx="3770">
                  <c:v>0.82233100000000003</c:v>
                </c:pt>
                <c:pt idx="3771">
                  <c:v>1.2220200000000001</c:v>
                </c:pt>
                <c:pt idx="3772">
                  <c:v>0.57390600000000003</c:v>
                </c:pt>
                <c:pt idx="3773">
                  <c:v>0.129667</c:v>
                </c:pt>
                <c:pt idx="3774">
                  <c:v>-0.70797900000000002</c:v>
                </c:pt>
                <c:pt idx="3775">
                  <c:v>-0.326071</c:v>
                </c:pt>
                <c:pt idx="3776">
                  <c:v>1.24702</c:v>
                </c:pt>
                <c:pt idx="3777">
                  <c:v>-0.68499299999999996</c:v>
                </c:pt>
                <c:pt idx="3778">
                  <c:v>0.51553099999999996</c:v>
                </c:pt>
                <c:pt idx="3779">
                  <c:v>1.9917400000000001</c:v>
                </c:pt>
                <c:pt idx="3780">
                  <c:v>-2.74377</c:v>
                </c:pt>
                <c:pt idx="3781">
                  <c:v>0.90072700000000006</c:v>
                </c:pt>
                <c:pt idx="3782">
                  <c:v>0.88466400000000001</c:v>
                </c:pt>
                <c:pt idx="3783">
                  <c:v>0.86539299999999997</c:v>
                </c:pt>
                <c:pt idx="3784">
                  <c:v>0.61430399999999996</c:v>
                </c:pt>
                <c:pt idx="3785">
                  <c:v>1.03057</c:v>
                </c:pt>
                <c:pt idx="3786">
                  <c:v>0.52391500000000002</c:v>
                </c:pt>
                <c:pt idx="3787">
                  <c:v>-1.9547000000000001</c:v>
                </c:pt>
                <c:pt idx="3788">
                  <c:v>-2.4837999999999999E-2</c:v>
                </c:pt>
                <c:pt idx="3789">
                  <c:v>0.78114300000000003</c:v>
                </c:pt>
                <c:pt idx="3790">
                  <c:v>-0.98777000000000004</c:v>
                </c:pt>
                <c:pt idx="3791">
                  <c:v>-1.8755599999999999</c:v>
                </c:pt>
                <c:pt idx="3792">
                  <c:v>-2.8200699999999999</c:v>
                </c:pt>
                <c:pt idx="3793">
                  <c:v>0.67094600000000004</c:v>
                </c:pt>
                <c:pt idx="3794">
                  <c:v>-2.08222</c:v>
                </c:pt>
                <c:pt idx="3795">
                  <c:v>0.758463</c:v>
                </c:pt>
                <c:pt idx="3796">
                  <c:v>0.24353</c:v>
                </c:pt>
                <c:pt idx="3797">
                  <c:v>-0.55371599999999999</c:v>
                </c:pt>
                <c:pt idx="3798">
                  <c:v>-0.74658899999999995</c:v>
                </c:pt>
                <c:pt idx="3799">
                  <c:v>0.86683600000000005</c:v>
                </c:pt>
                <c:pt idx="3800">
                  <c:v>-1.6003799999999999</c:v>
                </c:pt>
                <c:pt idx="3801">
                  <c:v>0.28938900000000001</c:v>
                </c:pt>
                <c:pt idx="3802">
                  <c:v>-0.28155599999999997</c:v>
                </c:pt>
                <c:pt idx="3803">
                  <c:v>0.492813</c:v>
                </c:pt>
                <c:pt idx="3804">
                  <c:v>0.822403</c:v>
                </c:pt>
                <c:pt idx="3805">
                  <c:v>1.0248900000000001</c:v>
                </c:pt>
                <c:pt idx="3806">
                  <c:v>-0.64552299999999996</c:v>
                </c:pt>
                <c:pt idx="3807">
                  <c:v>0.100492</c:v>
                </c:pt>
                <c:pt idx="3808">
                  <c:v>-0.11219899999999999</c:v>
                </c:pt>
                <c:pt idx="3809">
                  <c:v>0.89655899999999999</c:v>
                </c:pt>
                <c:pt idx="3810">
                  <c:v>-0.52158800000000005</c:v>
                </c:pt>
                <c:pt idx="3811">
                  <c:v>0.511459</c:v>
                </c:pt>
                <c:pt idx="3812">
                  <c:v>0.71427799999999997</c:v>
                </c:pt>
                <c:pt idx="3813">
                  <c:v>0.57015899999999997</c:v>
                </c:pt>
                <c:pt idx="3814">
                  <c:v>-1.6404799999999999</c:v>
                </c:pt>
                <c:pt idx="3815">
                  <c:v>-0.22658</c:v>
                </c:pt>
                <c:pt idx="3816">
                  <c:v>0.93794500000000003</c:v>
                </c:pt>
                <c:pt idx="3817">
                  <c:v>1.04667</c:v>
                </c:pt>
                <c:pt idx="3818">
                  <c:v>0.68923000000000001</c:v>
                </c:pt>
                <c:pt idx="3819">
                  <c:v>0.78311900000000001</c:v>
                </c:pt>
                <c:pt idx="3820">
                  <c:v>0.89401900000000001</c:v>
                </c:pt>
                <c:pt idx="3821">
                  <c:v>-0.81727399999999994</c:v>
                </c:pt>
                <c:pt idx="3822">
                  <c:v>0.324855</c:v>
                </c:pt>
                <c:pt idx="3823">
                  <c:v>0.71250999999999998</c:v>
                </c:pt>
                <c:pt idx="3824">
                  <c:v>0.52765499999999999</c:v>
                </c:pt>
                <c:pt idx="3825">
                  <c:v>0.263434</c:v>
                </c:pt>
                <c:pt idx="3826">
                  <c:v>0.44908199999999998</c:v>
                </c:pt>
                <c:pt idx="3827">
                  <c:v>7.4825000000000003E-2</c:v>
                </c:pt>
                <c:pt idx="3828">
                  <c:v>0.90903400000000001</c:v>
                </c:pt>
                <c:pt idx="3829">
                  <c:v>0.520621</c:v>
                </c:pt>
                <c:pt idx="3830">
                  <c:v>1.1293299999999999</c:v>
                </c:pt>
                <c:pt idx="3831">
                  <c:v>-1.3518699999999999</c:v>
                </c:pt>
                <c:pt idx="3832">
                  <c:v>-7.1993000000000001E-2</c:v>
                </c:pt>
                <c:pt idx="3833">
                  <c:v>0.63803699999999997</c:v>
                </c:pt>
                <c:pt idx="3834">
                  <c:v>-2.3320599999999998</c:v>
                </c:pt>
                <c:pt idx="3835">
                  <c:v>1.03555</c:v>
                </c:pt>
                <c:pt idx="3836">
                  <c:v>-0.204068</c:v>
                </c:pt>
                <c:pt idx="3837">
                  <c:v>-0.95042599999999999</c:v>
                </c:pt>
                <c:pt idx="3838">
                  <c:v>-0.30999199999999999</c:v>
                </c:pt>
                <c:pt idx="3839">
                  <c:v>0.79620199999999997</c:v>
                </c:pt>
                <c:pt idx="3840">
                  <c:v>8.2421999999999995E-2</c:v>
                </c:pt>
                <c:pt idx="3841">
                  <c:v>-0.84303300000000003</c:v>
                </c:pt>
                <c:pt idx="3842">
                  <c:v>-0.66675399999999996</c:v>
                </c:pt>
                <c:pt idx="3843">
                  <c:v>-1.3982300000000001</c:v>
                </c:pt>
                <c:pt idx="3844">
                  <c:v>-1.7274700000000001</c:v>
                </c:pt>
                <c:pt idx="3845">
                  <c:v>0.25285099999999999</c:v>
                </c:pt>
                <c:pt idx="3846">
                  <c:v>0.10709100000000001</c:v>
                </c:pt>
                <c:pt idx="3847">
                  <c:v>-0.464167</c:v>
                </c:pt>
                <c:pt idx="3848">
                  <c:v>-0.82591599999999998</c:v>
                </c:pt>
                <c:pt idx="3849">
                  <c:v>-2.4914100000000001</c:v>
                </c:pt>
                <c:pt idx="3850">
                  <c:v>-0.95779800000000004</c:v>
                </c:pt>
                <c:pt idx="3851">
                  <c:v>-1.79436</c:v>
                </c:pt>
                <c:pt idx="3852">
                  <c:v>0.85472800000000004</c:v>
                </c:pt>
                <c:pt idx="3853">
                  <c:v>0.78007800000000005</c:v>
                </c:pt>
                <c:pt idx="3854">
                  <c:v>-1.1169199999999999</c:v>
                </c:pt>
                <c:pt idx="3855">
                  <c:v>1.0043899999999999</c:v>
                </c:pt>
                <c:pt idx="3856">
                  <c:v>1.1820299999999999</c:v>
                </c:pt>
                <c:pt idx="3857">
                  <c:v>-0.19539300000000001</c:v>
                </c:pt>
                <c:pt idx="3858">
                  <c:v>-1.3944799999999999</c:v>
                </c:pt>
                <c:pt idx="3859">
                  <c:v>-0.37670399999999998</c:v>
                </c:pt>
                <c:pt idx="3860">
                  <c:v>1.21739</c:v>
                </c:pt>
                <c:pt idx="3861">
                  <c:v>-0.234379</c:v>
                </c:pt>
                <c:pt idx="3862">
                  <c:v>-2.0531600000000001</c:v>
                </c:pt>
                <c:pt idx="3863">
                  <c:v>-1.92913</c:v>
                </c:pt>
                <c:pt idx="3864">
                  <c:v>-0.116189</c:v>
                </c:pt>
                <c:pt idx="3865">
                  <c:v>-0.13378200000000001</c:v>
                </c:pt>
                <c:pt idx="3866">
                  <c:v>0.19286700000000001</c:v>
                </c:pt>
                <c:pt idx="3867">
                  <c:v>-1.2732300000000001</c:v>
                </c:pt>
                <c:pt idx="3868">
                  <c:v>-0.90640200000000004</c:v>
                </c:pt>
                <c:pt idx="3869">
                  <c:v>-0.55674699999999999</c:v>
                </c:pt>
                <c:pt idx="3870">
                  <c:v>-0.12791</c:v>
                </c:pt>
                <c:pt idx="3871">
                  <c:v>-0.38718000000000002</c:v>
                </c:pt>
                <c:pt idx="3872">
                  <c:v>-2.9340199999999999</c:v>
                </c:pt>
                <c:pt idx="3873">
                  <c:v>-1.76868</c:v>
                </c:pt>
                <c:pt idx="3874">
                  <c:v>-0.235379</c:v>
                </c:pt>
                <c:pt idx="3875">
                  <c:v>-1.19852</c:v>
                </c:pt>
                <c:pt idx="3876">
                  <c:v>-0.911242</c:v>
                </c:pt>
                <c:pt idx="3877">
                  <c:v>-0.38267400000000001</c:v>
                </c:pt>
                <c:pt idx="3878">
                  <c:v>-1.57914</c:v>
                </c:pt>
                <c:pt idx="3879">
                  <c:v>-2.0240300000000002</c:v>
                </c:pt>
                <c:pt idx="3880">
                  <c:v>1.0708299999999999</c:v>
                </c:pt>
                <c:pt idx="3881">
                  <c:v>0.88902899999999996</c:v>
                </c:pt>
                <c:pt idx="3882">
                  <c:v>-0.14622099999999999</c:v>
                </c:pt>
                <c:pt idx="3883">
                  <c:v>-1.90107</c:v>
                </c:pt>
                <c:pt idx="3884">
                  <c:v>-0.77526600000000001</c:v>
                </c:pt>
                <c:pt idx="3885">
                  <c:v>-1.1412599999999999</c:v>
                </c:pt>
                <c:pt idx="3886">
                  <c:v>4.5553000000000003E-2</c:v>
                </c:pt>
                <c:pt idx="3887">
                  <c:v>-5.3097999999999999E-2</c:v>
                </c:pt>
                <c:pt idx="3888">
                  <c:v>-1.82595</c:v>
                </c:pt>
                <c:pt idx="3889">
                  <c:v>-1.8028900000000001</c:v>
                </c:pt>
                <c:pt idx="3890">
                  <c:v>-1.8826400000000001</c:v>
                </c:pt>
                <c:pt idx="3891">
                  <c:v>0.73169099999999998</c:v>
                </c:pt>
                <c:pt idx="3892">
                  <c:v>-0.88136499999999995</c:v>
                </c:pt>
                <c:pt idx="3893">
                  <c:v>-0.93200799999999995</c:v>
                </c:pt>
                <c:pt idx="3894">
                  <c:v>0.14389299999999999</c:v>
                </c:pt>
                <c:pt idx="3895">
                  <c:v>0.56801500000000005</c:v>
                </c:pt>
                <c:pt idx="3896">
                  <c:v>0.82667999999999997</c:v>
                </c:pt>
                <c:pt idx="3897">
                  <c:v>0.28952600000000001</c:v>
                </c:pt>
                <c:pt idx="3898">
                  <c:v>0.78888199999999997</c:v>
                </c:pt>
                <c:pt idx="3899">
                  <c:v>7.5701000000000004E-2</c:v>
                </c:pt>
                <c:pt idx="3900">
                  <c:v>-0.86625600000000003</c:v>
                </c:pt>
                <c:pt idx="3901">
                  <c:v>-2.2833700000000001</c:v>
                </c:pt>
                <c:pt idx="3902">
                  <c:v>-0.93199500000000002</c:v>
                </c:pt>
                <c:pt idx="3903">
                  <c:v>-3.1535000000000002</c:v>
                </c:pt>
                <c:pt idx="3904">
                  <c:v>0.68745500000000004</c:v>
                </c:pt>
                <c:pt idx="3905">
                  <c:v>-0.85473399999999999</c:v>
                </c:pt>
                <c:pt idx="3906">
                  <c:v>-1.0158199999999999</c:v>
                </c:pt>
                <c:pt idx="3907">
                  <c:v>-1.7926500000000001</c:v>
                </c:pt>
                <c:pt idx="3908">
                  <c:v>-0.73153999999999997</c:v>
                </c:pt>
                <c:pt idx="3909">
                  <c:v>0.24273500000000001</c:v>
                </c:pt>
                <c:pt idx="3910">
                  <c:v>-0.84088300000000005</c:v>
                </c:pt>
                <c:pt idx="3911">
                  <c:v>-1.93157</c:v>
                </c:pt>
                <c:pt idx="3912">
                  <c:v>-1.5499499999999999</c:v>
                </c:pt>
                <c:pt idx="3913">
                  <c:v>-1.1670199999999999</c:v>
                </c:pt>
                <c:pt idx="3914">
                  <c:v>-2.04819</c:v>
                </c:pt>
                <c:pt idx="3915">
                  <c:v>-1.0730900000000001</c:v>
                </c:pt>
                <c:pt idx="3916">
                  <c:v>-2.4715099999999999</c:v>
                </c:pt>
                <c:pt idx="3917">
                  <c:v>-1.23621</c:v>
                </c:pt>
                <c:pt idx="3918">
                  <c:v>-0.69771399999999995</c:v>
                </c:pt>
                <c:pt idx="3919">
                  <c:v>-0.117386</c:v>
                </c:pt>
                <c:pt idx="3920">
                  <c:v>0.42692400000000003</c:v>
                </c:pt>
                <c:pt idx="3921">
                  <c:v>-0.115157</c:v>
                </c:pt>
                <c:pt idx="3922">
                  <c:v>0.73785599999999996</c:v>
                </c:pt>
                <c:pt idx="3923">
                  <c:v>0.85097999999999996</c:v>
                </c:pt>
                <c:pt idx="3924">
                  <c:v>-0.966835</c:v>
                </c:pt>
                <c:pt idx="3925">
                  <c:v>1.3951</c:v>
                </c:pt>
                <c:pt idx="3926">
                  <c:v>-0.56867100000000004</c:v>
                </c:pt>
                <c:pt idx="3927">
                  <c:v>-0.17651900000000001</c:v>
                </c:pt>
                <c:pt idx="3928">
                  <c:v>-0.87239100000000003</c:v>
                </c:pt>
                <c:pt idx="3929">
                  <c:v>0.49040499999999998</c:v>
                </c:pt>
                <c:pt idx="3930">
                  <c:v>0.95776799999999995</c:v>
                </c:pt>
                <c:pt idx="3931">
                  <c:v>-0.19473099999999999</c:v>
                </c:pt>
                <c:pt idx="3932">
                  <c:v>0.96762899999999996</c:v>
                </c:pt>
                <c:pt idx="3933">
                  <c:v>0.75319400000000003</c:v>
                </c:pt>
                <c:pt idx="3934">
                  <c:v>-1.0635399999999999</c:v>
                </c:pt>
                <c:pt idx="3935">
                  <c:v>0.34098499999999998</c:v>
                </c:pt>
                <c:pt idx="3936">
                  <c:v>-0.30368699999999998</c:v>
                </c:pt>
                <c:pt idx="3937">
                  <c:v>0.75731999999999999</c:v>
                </c:pt>
                <c:pt idx="3938">
                  <c:v>-0.40311900000000001</c:v>
                </c:pt>
                <c:pt idx="3939">
                  <c:v>-0.81771899999999997</c:v>
                </c:pt>
                <c:pt idx="3940">
                  <c:v>0.78423799999999999</c:v>
                </c:pt>
                <c:pt idx="3941">
                  <c:v>-4.1118000000000002E-2</c:v>
                </c:pt>
                <c:pt idx="3942">
                  <c:v>-1.5005900000000001</c:v>
                </c:pt>
                <c:pt idx="3943">
                  <c:v>0.90388000000000002</c:v>
                </c:pt>
                <c:pt idx="3944">
                  <c:v>-0.87184099999999998</c:v>
                </c:pt>
                <c:pt idx="3945">
                  <c:v>0.75022200000000006</c:v>
                </c:pt>
                <c:pt idx="3946">
                  <c:v>9.9777000000000005E-2</c:v>
                </c:pt>
                <c:pt idx="3947">
                  <c:v>2.9725999999999999E-2</c:v>
                </c:pt>
                <c:pt idx="3948">
                  <c:v>0.49530600000000002</c:v>
                </c:pt>
                <c:pt idx="3949">
                  <c:v>-0.33945700000000001</c:v>
                </c:pt>
                <c:pt idx="3950">
                  <c:v>-1.4400200000000001</c:v>
                </c:pt>
                <c:pt idx="3951">
                  <c:v>1.0103599999999999</c:v>
                </c:pt>
                <c:pt idx="3952">
                  <c:v>-0.61033700000000002</c:v>
                </c:pt>
                <c:pt idx="3953">
                  <c:v>0.197269</c:v>
                </c:pt>
                <c:pt idx="3954">
                  <c:v>0.288551</c:v>
                </c:pt>
                <c:pt idx="3955">
                  <c:v>0.51880000000000004</c:v>
                </c:pt>
                <c:pt idx="3956">
                  <c:v>-1.1075999999999999</c:v>
                </c:pt>
                <c:pt idx="3957">
                  <c:v>0.24177399999999999</c:v>
                </c:pt>
                <c:pt idx="3958">
                  <c:v>1.0679399999999999</c:v>
                </c:pt>
                <c:pt idx="3959">
                  <c:v>0.29524699999999998</c:v>
                </c:pt>
                <c:pt idx="3960">
                  <c:v>-0.26431399999999999</c:v>
                </c:pt>
                <c:pt idx="3961">
                  <c:v>0.47292000000000001</c:v>
                </c:pt>
                <c:pt idx="3962">
                  <c:v>-1.1278600000000001</c:v>
                </c:pt>
                <c:pt idx="3963">
                  <c:v>-6.3031000000000004E-2</c:v>
                </c:pt>
                <c:pt idx="3964">
                  <c:v>0.21848899999999999</c:v>
                </c:pt>
                <c:pt idx="3965">
                  <c:v>0.22884399999999999</c:v>
                </c:pt>
                <c:pt idx="3966">
                  <c:v>0.31568600000000002</c:v>
                </c:pt>
                <c:pt idx="3967">
                  <c:v>0.84462999999999999</c:v>
                </c:pt>
                <c:pt idx="3968">
                  <c:v>-0.88934500000000005</c:v>
                </c:pt>
                <c:pt idx="3969">
                  <c:v>0.50486299999999995</c:v>
                </c:pt>
                <c:pt idx="3970">
                  <c:v>0.36325400000000002</c:v>
                </c:pt>
                <c:pt idx="3971">
                  <c:v>0.588117</c:v>
                </c:pt>
                <c:pt idx="3972">
                  <c:v>1.2070099999999999</c:v>
                </c:pt>
                <c:pt idx="3973">
                  <c:v>0.78195800000000004</c:v>
                </c:pt>
                <c:pt idx="3974">
                  <c:v>0.42285499999999998</c:v>
                </c:pt>
                <c:pt idx="3975">
                  <c:v>0.69664599999999999</c:v>
                </c:pt>
                <c:pt idx="3976">
                  <c:v>1.0123200000000001</c:v>
                </c:pt>
                <c:pt idx="3977">
                  <c:v>0.98952700000000005</c:v>
                </c:pt>
                <c:pt idx="3978">
                  <c:v>-1.3221799999999999</c:v>
                </c:pt>
                <c:pt idx="3979">
                  <c:v>9.2979000000000006E-2</c:v>
                </c:pt>
                <c:pt idx="3980">
                  <c:v>0.482628</c:v>
                </c:pt>
                <c:pt idx="3981">
                  <c:v>-0.21829299999999999</c:v>
                </c:pt>
                <c:pt idx="3982">
                  <c:v>-0.27867799999999998</c:v>
                </c:pt>
                <c:pt idx="3983">
                  <c:v>-1.9904599999999999</c:v>
                </c:pt>
                <c:pt idx="3984">
                  <c:v>1.2407699999999999</c:v>
                </c:pt>
                <c:pt idx="3985">
                  <c:v>-1.11433</c:v>
                </c:pt>
                <c:pt idx="3986">
                  <c:v>0.471275</c:v>
                </c:pt>
                <c:pt idx="3987">
                  <c:v>1.3420700000000001</c:v>
                </c:pt>
                <c:pt idx="3988">
                  <c:v>1.09121</c:v>
                </c:pt>
                <c:pt idx="3989">
                  <c:v>0.82113499999999995</c:v>
                </c:pt>
                <c:pt idx="3990">
                  <c:v>0.39583699999999999</c:v>
                </c:pt>
                <c:pt idx="3991">
                  <c:v>0.32027800000000001</c:v>
                </c:pt>
                <c:pt idx="3992">
                  <c:v>1.08836</c:v>
                </c:pt>
                <c:pt idx="3993">
                  <c:v>-0.27340999999999999</c:v>
                </c:pt>
                <c:pt idx="3994">
                  <c:v>0.45094299999999998</c:v>
                </c:pt>
                <c:pt idx="3995">
                  <c:v>0.41205700000000001</c:v>
                </c:pt>
                <c:pt idx="3996">
                  <c:v>1.2818E-2</c:v>
                </c:pt>
                <c:pt idx="3997">
                  <c:v>0.43619599999999997</c:v>
                </c:pt>
                <c:pt idx="3998">
                  <c:v>0.319521</c:v>
                </c:pt>
                <c:pt idx="3999">
                  <c:v>-0.69478099999999998</c:v>
                </c:pt>
                <c:pt idx="4000">
                  <c:v>-0.34429700000000002</c:v>
                </c:pt>
                <c:pt idx="4001">
                  <c:v>0.32075399999999998</c:v>
                </c:pt>
                <c:pt idx="4002">
                  <c:v>0.49731399999999998</c:v>
                </c:pt>
                <c:pt idx="4003">
                  <c:v>1.46465</c:v>
                </c:pt>
                <c:pt idx="4004">
                  <c:v>0.70348200000000005</c:v>
                </c:pt>
                <c:pt idx="4005">
                  <c:v>0.96407600000000004</c:v>
                </c:pt>
                <c:pt idx="4006">
                  <c:v>0.69790799999999997</c:v>
                </c:pt>
                <c:pt idx="4007">
                  <c:v>-0.207506</c:v>
                </c:pt>
                <c:pt idx="4008">
                  <c:v>-1.87578</c:v>
                </c:pt>
                <c:pt idx="4009">
                  <c:v>1.12673</c:v>
                </c:pt>
                <c:pt idx="4010">
                  <c:v>-1.9064700000000001</c:v>
                </c:pt>
                <c:pt idx="4011">
                  <c:v>0.51560600000000001</c:v>
                </c:pt>
                <c:pt idx="4012">
                  <c:v>0.26496599999999998</c:v>
                </c:pt>
                <c:pt idx="4013">
                  <c:v>-1.56355</c:v>
                </c:pt>
                <c:pt idx="4014">
                  <c:v>0.116314</c:v>
                </c:pt>
                <c:pt idx="4015">
                  <c:v>0.53936300000000004</c:v>
                </c:pt>
                <c:pt idx="4016">
                  <c:v>-1.5641400000000001</c:v>
                </c:pt>
                <c:pt idx="4017">
                  <c:v>0.89596600000000004</c:v>
                </c:pt>
                <c:pt idx="4018">
                  <c:v>0.40144800000000003</c:v>
                </c:pt>
                <c:pt idx="4019">
                  <c:v>-1.0845800000000001</c:v>
                </c:pt>
                <c:pt idx="4020">
                  <c:v>-0.61913200000000002</c:v>
                </c:pt>
                <c:pt idx="4021">
                  <c:v>-0.44849</c:v>
                </c:pt>
                <c:pt idx="4022">
                  <c:v>6.1877000000000001E-2</c:v>
                </c:pt>
                <c:pt idx="4023">
                  <c:v>0.17299</c:v>
                </c:pt>
                <c:pt idx="4024">
                  <c:v>-0.316718</c:v>
                </c:pt>
                <c:pt idx="4025">
                  <c:v>-0.55235299999999998</c:v>
                </c:pt>
                <c:pt idx="4026">
                  <c:v>-8.3398E-2</c:v>
                </c:pt>
                <c:pt idx="4027">
                  <c:v>0.32104300000000002</c:v>
                </c:pt>
                <c:pt idx="4028">
                  <c:v>0.25101899999999999</c:v>
                </c:pt>
                <c:pt idx="4029">
                  <c:v>-0.17508499999999999</c:v>
                </c:pt>
                <c:pt idx="4030">
                  <c:v>0.50312500000000004</c:v>
                </c:pt>
                <c:pt idx="4031">
                  <c:v>-1.1914199999999999</c:v>
                </c:pt>
                <c:pt idx="4032">
                  <c:v>0.52718600000000004</c:v>
                </c:pt>
                <c:pt idx="4033">
                  <c:v>-2.73312</c:v>
                </c:pt>
                <c:pt idx="4034">
                  <c:v>0.40813500000000003</c:v>
                </c:pt>
                <c:pt idx="4035">
                  <c:v>0.64942500000000003</c:v>
                </c:pt>
                <c:pt idx="4036">
                  <c:v>-0.89317000000000002</c:v>
                </c:pt>
                <c:pt idx="4037">
                  <c:v>0.50544500000000003</c:v>
                </c:pt>
                <c:pt idx="4038">
                  <c:v>0.43837100000000001</c:v>
                </c:pt>
                <c:pt idx="4039">
                  <c:v>-0.51306200000000002</c:v>
                </c:pt>
                <c:pt idx="4040">
                  <c:v>-0.139235</c:v>
                </c:pt>
                <c:pt idx="4041">
                  <c:v>0.27096700000000001</c:v>
                </c:pt>
                <c:pt idx="4042">
                  <c:v>0.17677999999999999</c:v>
                </c:pt>
                <c:pt idx="4043">
                  <c:v>-0.68168499999999999</c:v>
                </c:pt>
                <c:pt idx="4044">
                  <c:v>-2.3403700000000001</c:v>
                </c:pt>
                <c:pt idx="4045">
                  <c:v>-2.24349</c:v>
                </c:pt>
                <c:pt idx="4046">
                  <c:v>-1.1259600000000001</c:v>
                </c:pt>
                <c:pt idx="4047">
                  <c:v>-0.843163</c:v>
                </c:pt>
                <c:pt idx="4048">
                  <c:v>-2.3022800000000001</c:v>
                </c:pt>
                <c:pt idx="4049">
                  <c:v>0.30649999999999999</c:v>
                </c:pt>
                <c:pt idx="4050">
                  <c:v>0.30723600000000001</c:v>
                </c:pt>
                <c:pt idx="4051">
                  <c:v>-0.541435</c:v>
                </c:pt>
                <c:pt idx="4052">
                  <c:v>-1.49648</c:v>
                </c:pt>
                <c:pt idx="4053">
                  <c:v>5.0958000000000003E-2</c:v>
                </c:pt>
                <c:pt idx="4054">
                  <c:v>0.117813</c:v>
                </c:pt>
                <c:pt idx="4055">
                  <c:v>0.32820100000000002</c:v>
                </c:pt>
                <c:pt idx="4056">
                  <c:v>-0.67595400000000005</c:v>
                </c:pt>
                <c:pt idx="4057">
                  <c:v>-0.53889600000000004</c:v>
                </c:pt>
                <c:pt idx="4058">
                  <c:v>0.12526699999999999</c:v>
                </c:pt>
                <c:pt idx="4059">
                  <c:v>-2.1510099999999999</c:v>
                </c:pt>
                <c:pt idx="4060">
                  <c:v>1.7287E-2</c:v>
                </c:pt>
                <c:pt idx="4061">
                  <c:v>0.72356399999999998</c:v>
                </c:pt>
                <c:pt idx="4062">
                  <c:v>-1.2715099999999999</c:v>
                </c:pt>
                <c:pt idx="4063">
                  <c:v>-1.29314</c:v>
                </c:pt>
                <c:pt idx="4064">
                  <c:v>0.63586299999999996</c:v>
                </c:pt>
                <c:pt idx="4065">
                  <c:v>-1.76206</c:v>
                </c:pt>
                <c:pt idx="4066">
                  <c:v>-0.45340000000000003</c:v>
                </c:pt>
                <c:pt idx="4067">
                  <c:v>-0.17702100000000001</c:v>
                </c:pt>
                <c:pt idx="4068">
                  <c:v>-0.79896400000000001</c:v>
                </c:pt>
                <c:pt idx="4069">
                  <c:v>0.12548899999999999</c:v>
                </c:pt>
                <c:pt idx="4070">
                  <c:v>0.55089100000000002</c:v>
                </c:pt>
                <c:pt idx="4071">
                  <c:v>-1.5618000000000001</c:v>
                </c:pt>
                <c:pt idx="4072">
                  <c:v>0.99070999999999998</c:v>
                </c:pt>
                <c:pt idx="4073">
                  <c:v>-2.8385799999999999</c:v>
                </c:pt>
                <c:pt idx="4074">
                  <c:v>-2.53634</c:v>
                </c:pt>
                <c:pt idx="4075">
                  <c:v>-0.43845800000000001</c:v>
                </c:pt>
                <c:pt idx="4076">
                  <c:v>-1.1971700000000001</c:v>
                </c:pt>
                <c:pt idx="4077">
                  <c:v>-1.1324700000000001</c:v>
                </c:pt>
                <c:pt idx="4078">
                  <c:v>-2.74499</c:v>
                </c:pt>
                <c:pt idx="4079">
                  <c:v>0.21399099999999999</c:v>
                </c:pt>
                <c:pt idx="4080">
                  <c:v>-2.1270099999999998</c:v>
                </c:pt>
                <c:pt idx="4081">
                  <c:v>-2.4997400000000001</c:v>
                </c:pt>
                <c:pt idx="4082">
                  <c:v>0.51459500000000002</c:v>
                </c:pt>
                <c:pt idx="4083">
                  <c:v>-0.224329</c:v>
                </c:pt>
                <c:pt idx="4084">
                  <c:v>-0.120879</c:v>
                </c:pt>
                <c:pt idx="4085">
                  <c:v>-2.6903100000000002</c:v>
                </c:pt>
                <c:pt idx="4086">
                  <c:v>-1.7295400000000001</c:v>
                </c:pt>
                <c:pt idx="4087">
                  <c:v>0.26352300000000001</c:v>
                </c:pt>
                <c:pt idx="4088">
                  <c:v>2.0917000000000002E-2</c:v>
                </c:pt>
                <c:pt idx="4089">
                  <c:v>1.17333</c:v>
                </c:pt>
                <c:pt idx="4090">
                  <c:v>-0.50685000000000002</c:v>
                </c:pt>
                <c:pt idx="4091">
                  <c:v>5.4718999999999997E-2</c:v>
                </c:pt>
                <c:pt idx="4092">
                  <c:v>-0.57883399999999996</c:v>
                </c:pt>
                <c:pt idx="4093">
                  <c:v>-1.02372</c:v>
                </c:pt>
                <c:pt idx="4094">
                  <c:v>0.41873199999999999</c:v>
                </c:pt>
                <c:pt idx="4095">
                  <c:v>-1.2057800000000001</c:v>
                </c:pt>
                <c:pt idx="4096">
                  <c:v>-1.9607000000000001</c:v>
                </c:pt>
                <c:pt idx="4097">
                  <c:v>0.65247100000000002</c:v>
                </c:pt>
                <c:pt idx="4098">
                  <c:v>-0.30554199999999998</c:v>
                </c:pt>
                <c:pt idx="4099">
                  <c:v>1.6497999999999999E-2</c:v>
                </c:pt>
                <c:pt idx="4100">
                  <c:v>-4.1609E-2</c:v>
                </c:pt>
                <c:pt idx="4101">
                  <c:v>0.57196199999999997</c:v>
                </c:pt>
                <c:pt idx="4102">
                  <c:v>-0.51226899999999997</c:v>
                </c:pt>
                <c:pt idx="4103">
                  <c:v>-0.46827099999999999</c:v>
                </c:pt>
                <c:pt idx="4104">
                  <c:v>-0.82895300000000005</c:v>
                </c:pt>
                <c:pt idx="4105">
                  <c:v>-0.74274399999999996</c:v>
                </c:pt>
                <c:pt idx="4106">
                  <c:v>7.3791999999999996E-2</c:v>
                </c:pt>
                <c:pt idx="4107">
                  <c:v>0.491869</c:v>
                </c:pt>
                <c:pt idx="4108">
                  <c:v>-0.43259500000000001</c:v>
                </c:pt>
                <c:pt idx="4109">
                  <c:v>-1.2199</c:v>
                </c:pt>
                <c:pt idx="4110">
                  <c:v>0.27126699999999998</c:v>
                </c:pt>
                <c:pt idx="4111">
                  <c:v>-1.25804</c:v>
                </c:pt>
                <c:pt idx="4112">
                  <c:v>-2.5173700000000001</c:v>
                </c:pt>
                <c:pt idx="4113">
                  <c:v>-0.87934000000000001</c:v>
                </c:pt>
                <c:pt idx="4114">
                  <c:v>1.28043</c:v>
                </c:pt>
                <c:pt idx="4115">
                  <c:v>-1.90974</c:v>
                </c:pt>
                <c:pt idx="4116">
                  <c:v>-0.99040099999999998</c:v>
                </c:pt>
                <c:pt idx="4117">
                  <c:v>-0.74267899999999998</c:v>
                </c:pt>
                <c:pt idx="4118">
                  <c:v>-1.85077</c:v>
                </c:pt>
                <c:pt idx="4119">
                  <c:v>-2.3975</c:v>
                </c:pt>
                <c:pt idx="4120">
                  <c:v>-0.71106100000000005</c:v>
                </c:pt>
                <c:pt idx="4121">
                  <c:v>-0.71817399999999998</c:v>
                </c:pt>
                <c:pt idx="4122">
                  <c:v>-0.99739299999999997</c:v>
                </c:pt>
                <c:pt idx="4123">
                  <c:v>-1.9347799999999999</c:v>
                </c:pt>
                <c:pt idx="4124">
                  <c:v>0.12729399999999999</c:v>
                </c:pt>
                <c:pt idx="4125">
                  <c:v>-6.2101000000000003E-2</c:v>
                </c:pt>
                <c:pt idx="4126">
                  <c:v>-0.29891000000000001</c:v>
                </c:pt>
                <c:pt idx="4127">
                  <c:v>0.34288400000000002</c:v>
                </c:pt>
                <c:pt idx="4128">
                  <c:v>-0.52052500000000002</c:v>
                </c:pt>
                <c:pt idx="4129">
                  <c:v>-1.05846</c:v>
                </c:pt>
                <c:pt idx="4130">
                  <c:v>-0.64044299999999998</c:v>
                </c:pt>
                <c:pt idx="4131">
                  <c:v>-1.5162899999999999</c:v>
                </c:pt>
                <c:pt idx="4132">
                  <c:v>-1.5283599999999999</c:v>
                </c:pt>
                <c:pt idx="4133">
                  <c:v>-0.23404</c:v>
                </c:pt>
                <c:pt idx="4134">
                  <c:v>-0.16714300000000001</c:v>
                </c:pt>
                <c:pt idx="4135">
                  <c:v>-2.0331299999999999</c:v>
                </c:pt>
                <c:pt idx="4136">
                  <c:v>0.85027699999999995</c:v>
                </c:pt>
                <c:pt idx="4137">
                  <c:v>-1.89706</c:v>
                </c:pt>
                <c:pt idx="4138">
                  <c:v>-0.44296799999999997</c:v>
                </c:pt>
                <c:pt idx="4139">
                  <c:v>-1.0277000000000001</c:v>
                </c:pt>
                <c:pt idx="4140">
                  <c:v>0.17780199999999999</c:v>
                </c:pt>
                <c:pt idx="4141">
                  <c:v>0.121363</c:v>
                </c:pt>
                <c:pt idx="4142">
                  <c:v>-0.40223900000000001</c:v>
                </c:pt>
                <c:pt idx="4143">
                  <c:v>-6.8297999999999998E-2</c:v>
                </c:pt>
                <c:pt idx="4144">
                  <c:v>-0.915883</c:v>
                </c:pt>
                <c:pt idx="4145">
                  <c:v>1.0976699999999999</c:v>
                </c:pt>
                <c:pt idx="4146">
                  <c:v>0.110509</c:v>
                </c:pt>
                <c:pt idx="4147">
                  <c:v>0.82543100000000003</c:v>
                </c:pt>
                <c:pt idx="4148">
                  <c:v>-0.91326700000000005</c:v>
                </c:pt>
                <c:pt idx="4149">
                  <c:v>-0.44550699999999999</c:v>
                </c:pt>
                <c:pt idx="4150">
                  <c:v>-0.91606200000000004</c:v>
                </c:pt>
                <c:pt idx="4151">
                  <c:v>-0.39365600000000001</c:v>
                </c:pt>
                <c:pt idx="4152">
                  <c:v>-0.98521800000000004</c:v>
                </c:pt>
                <c:pt idx="4153">
                  <c:v>-1.90201</c:v>
                </c:pt>
                <c:pt idx="4154">
                  <c:v>0.84837600000000002</c:v>
                </c:pt>
                <c:pt idx="4155">
                  <c:v>-1.8340399999999999</c:v>
                </c:pt>
                <c:pt idx="4156">
                  <c:v>-0.35287400000000002</c:v>
                </c:pt>
                <c:pt idx="4157">
                  <c:v>-1.43245</c:v>
                </c:pt>
                <c:pt idx="4158">
                  <c:v>-9.6916000000000002E-2</c:v>
                </c:pt>
                <c:pt idx="4159">
                  <c:v>-0.20293900000000001</c:v>
                </c:pt>
                <c:pt idx="4160">
                  <c:v>0.57131100000000001</c:v>
                </c:pt>
                <c:pt idx="4161">
                  <c:v>0.56642899999999996</c:v>
                </c:pt>
                <c:pt idx="4162">
                  <c:v>-2.04426</c:v>
                </c:pt>
                <c:pt idx="4163">
                  <c:v>4.7299000000000001E-2</c:v>
                </c:pt>
                <c:pt idx="4164">
                  <c:v>0.348661</c:v>
                </c:pt>
                <c:pt idx="4165">
                  <c:v>-0.44439400000000001</c:v>
                </c:pt>
                <c:pt idx="4166">
                  <c:v>0.98791099999999998</c:v>
                </c:pt>
                <c:pt idx="4167">
                  <c:v>-1.01122</c:v>
                </c:pt>
                <c:pt idx="4168">
                  <c:v>-0.41175600000000001</c:v>
                </c:pt>
                <c:pt idx="4169">
                  <c:v>-0.33432299999999998</c:v>
                </c:pt>
                <c:pt idx="4170">
                  <c:v>0.39672400000000002</c:v>
                </c:pt>
                <c:pt idx="4171">
                  <c:v>-1.0678700000000001</c:v>
                </c:pt>
                <c:pt idx="4172">
                  <c:v>0.71013700000000002</c:v>
                </c:pt>
                <c:pt idx="4173">
                  <c:v>0.65661599999999998</c:v>
                </c:pt>
                <c:pt idx="4174">
                  <c:v>1.3236000000000001</c:v>
                </c:pt>
                <c:pt idx="4175">
                  <c:v>-1.07999</c:v>
                </c:pt>
                <c:pt idx="4176">
                  <c:v>-0.28445199999999998</c:v>
                </c:pt>
                <c:pt idx="4177">
                  <c:v>-0.59093399999999996</c:v>
                </c:pt>
                <c:pt idx="4178">
                  <c:v>1.09737</c:v>
                </c:pt>
                <c:pt idx="4179">
                  <c:v>-1.88724</c:v>
                </c:pt>
                <c:pt idx="4180">
                  <c:v>-0.90659400000000001</c:v>
                </c:pt>
                <c:pt idx="4181">
                  <c:v>0.58101599999999998</c:v>
                </c:pt>
                <c:pt idx="4182">
                  <c:v>-2.6538900000000001</c:v>
                </c:pt>
                <c:pt idx="4183">
                  <c:v>6.5236000000000002E-2</c:v>
                </c:pt>
                <c:pt idx="4184">
                  <c:v>0.39451700000000001</c:v>
                </c:pt>
                <c:pt idx="4185">
                  <c:v>1.2340199999999999</c:v>
                </c:pt>
                <c:pt idx="4186">
                  <c:v>-0.86824500000000004</c:v>
                </c:pt>
                <c:pt idx="4187">
                  <c:v>0.74826700000000002</c:v>
                </c:pt>
                <c:pt idx="4188">
                  <c:v>0.62026999999999999</c:v>
                </c:pt>
                <c:pt idx="4189">
                  <c:v>0.98106199999999999</c:v>
                </c:pt>
                <c:pt idx="4190">
                  <c:v>0.66949499999999995</c:v>
                </c:pt>
                <c:pt idx="4191">
                  <c:v>1.14734</c:v>
                </c:pt>
                <c:pt idx="4192">
                  <c:v>-0.480796</c:v>
                </c:pt>
                <c:pt idx="4193">
                  <c:v>0.67577500000000001</c:v>
                </c:pt>
                <c:pt idx="4194">
                  <c:v>0.48188700000000001</c:v>
                </c:pt>
                <c:pt idx="4195">
                  <c:v>-0.68568700000000005</c:v>
                </c:pt>
                <c:pt idx="4196">
                  <c:v>0.27898400000000001</c:v>
                </c:pt>
                <c:pt idx="4197">
                  <c:v>1.0743</c:v>
                </c:pt>
                <c:pt idx="4198">
                  <c:v>-0.67862900000000004</c:v>
                </c:pt>
                <c:pt idx="4199">
                  <c:v>0.76637299999999997</c:v>
                </c:pt>
                <c:pt idx="4200">
                  <c:v>0.28932400000000003</c:v>
                </c:pt>
                <c:pt idx="4201">
                  <c:v>1.1884699999999999</c:v>
                </c:pt>
                <c:pt idx="4202">
                  <c:v>0.76446000000000003</c:v>
                </c:pt>
                <c:pt idx="4203">
                  <c:v>-0.97030099999999997</c:v>
                </c:pt>
                <c:pt idx="4204">
                  <c:v>-0.86445700000000003</c:v>
                </c:pt>
                <c:pt idx="4205">
                  <c:v>-2.27569</c:v>
                </c:pt>
                <c:pt idx="4206">
                  <c:v>-4.8828999999999997E-2</c:v>
                </c:pt>
                <c:pt idx="4207">
                  <c:v>0.72922699999999996</c:v>
                </c:pt>
                <c:pt idx="4208">
                  <c:v>-1.1420999999999999</c:v>
                </c:pt>
                <c:pt idx="4209">
                  <c:v>-1.0630500000000001</c:v>
                </c:pt>
                <c:pt idx="4210">
                  <c:v>1.4336100000000001</c:v>
                </c:pt>
                <c:pt idx="4211">
                  <c:v>-1.0500499999999999</c:v>
                </c:pt>
                <c:pt idx="4212">
                  <c:v>-1.2282599999999999</c:v>
                </c:pt>
                <c:pt idx="4213">
                  <c:v>0.96366799999999997</c:v>
                </c:pt>
                <c:pt idx="4214">
                  <c:v>0.92280200000000001</c:v>
                </c:pt>
                <c:pt idx="4215">
                  <c:v>-0.63326499999999997</c:v>
                </c:pt>
                <c:pt idx="4216">
                  <c:v>1.31291</c:v>
                </c:pt>
                <c:pt idx="4217">
                  <c:v>-1.0255300000000001</c:v>
                </c:pt>
                <c:pt idx="4218">
                  <c:v>-0.48589100000000002</c:v>
                </c:pt>
                <c:pt idx="4219">
                  <c:v>0.17960400000000001</c:v>
                </c:pt>
                <c:pt idx="4220">
                  <c:v>-0.43517499999999998</c:v>
                </c:pt>
                <c:pt idx="4221">
                  <c:v>1.5687599999999999</c:v>
                </c:pt>
                <c:pt idx="4222">
                  <c:v>1.3422099999999999</c:v>
                </c:pt>
                <c:pt idx="4223">
                  <c:v>-1.71444</c:v>
                </c:pt>
                <c:pt idx="4224">
                  <c:v>-1.1289899999999999</c:v>
                </c:pt>
                <c:pt idx="4225">
                  <c:v>0.34855999999999998</c:v>
                </c:pt>
                <c:pt idx="4226">
                  <c:v>-2.3831899999999999</c:v>
                </c:pt>
                <c:pt idx="4227">
                  <c:v>-8.8387999999999994E-2</c:v>
                </c:pt>
                <c:pt idx="4228">
                  <c:v>-0.92169100000000004</c:v>
                </c:pt>
                <c:pt idx="4229">
                  <c:v>1.5263599999999999</c:v>
                </c:pt>
                <c:pt idx="4230">
                  <c:v>-0.88829199999999997</c:v>
                </c:pt>
                <c:pt idx="4231">
                  <c:v>-0.65195499999999995</c:v>
                </c:pt>
                <c:pt idx="4232">
                  <c:v>-0.62375400000000003</c:v>
                </c:pt>
                <c:pt idx="4233">
                  <c:v>-1.8551299999999999</c:v>
                </c:pt>
                <c:pt idx="4234">
                  <c:v>-1.52888</c:v>
                </c:pt>
                <c:pt idx="4235">
                  <c:v>0.27683000000000002</c:v>
                </c:pt>
                <c:pt idx="4236">
                  <c:v>-1.5508999999999999</c:v>
                </c:pt>
                <c:pt idx="4237">
                  <c:v>-1.4799899999999999</c:v>
                </c:pt>
                <c:pt idx="4238">
                  <c:v>-0.52868599999999999</c:v>
                </c:pt>
                <c:pt idx="4239">
                  <c:v>-0.14388899999999999</c:v>
                </c:pt>
                <c:pt idx="4240">
                  <c:v>1.4837800000000001</c:v>
                </c:pt>
                <c:pt idx="4241">
                  <c:v>-2.26736</c:v>
                </c:pt>
                <c:pt idx="4242">
                  <c:v>0.85707699999999998</c:v>
                </c:pt>
                <c:pt idx="4243">
                  <c:v>-0.79852299999999998</c:v>
                </c:pt>
                <c:pt idx="4244">
                  <c:v>-2.98184</c:v>
                </c:pt>
                <c:pt idx="4245">
                  <c:v>-0.122112</c:v>
                </c:pt>
                <c:pt idx="4246">
                  <c:v>-1.0286599999999999</c:v>
                </c:pt>
                <c:pt idx="4247">
                  <c:v>0.58362999999999998</c:v>
                </c:pt>
                <c:pt idx="4248">
                  <c:v>-5.1867999999999997E-2</c:v>
                </c:pt>
                <c:pt idx="4249">
                  <c:v>0.87350099999999997</c:v>
                </c:pt>
                <c:pt idx="4250">
                  <c:v>-1.7640899999999999</c:v>
                </c:pt>
                <c:pt idx="4251">
                  <c:v>-0.49025200000000002</c:v>
                </c:pt>
                <c:pt idx="4252">
                  <c:v>-0.78264699999999998</c:v>
                </c:pt>
                <c:pt idx="4253">
                  <c:v>-1.62286</c:v>
                </c:pt>
                <c:pt idx="4254">
                  <c:v>-0.50636099999999995</c:v>
                </c:pt>
                <c:pt idx="4255">
                  <c:v>-5.3895999999999999E-2</c:v>
                </c:pt>
                <c:pt idx="4256">
                  <c:v>-1.4640899999999999</c:v>
                </c:pt>
                <c:pt idx="4257">
                  <c:v>-2.64669</c:v>
                </c:pt>
                <c:pt idx="4258">
                  <c:v>-2.27345</c:v>
                </c:pt>
                <c:pt idx="4259">
                  <c:v>-1.78996</c:v>
                </c:pt>
                <c:pt idx="4260">
                  <c:v>-1.0879000000000001</c:v>
                </c:pt>
                <c:pt idx="4261">
                  <c:v>-0.36154900000000001</c:v>
                </c:pt>
                <c:pt idx="4262">
                  <c:v>1.09402</c:v>
                </c:pt>
                <c:pt idx="4263">
                  <c:v>-0.25228400000000001</c:v>
                </c:pt>
                <c:pt idx="4264">
                  <c:v>0.27954299999999999</c:v>
                </c:pt>
                <c:pt idx="4265">
                  <c:v>-0.64668400000000004</c:v>
                </c:pt>
                <c:pt idx="4266">
                  <c:v>-1.2359500000000001</c:v>
                </c:pt>
                <c:pt idx="4267">
                  <c:v>-1.9779800000000001</c:v>
                </c:pt>
                <c:pt idx="4268">
                  <c:v>0.566828</c:v>
                </c:pt>
                <c:pt idx="4269">
                  <c:v>-1.76854</c:v>
                </c:pt>
                <c:pt idx="4270">
                  <c:v>-1.5433399999999999</c:v>
                </c:pt>
                <c:pt idx="4271">
                  <c:v>-0.39375100000000002</c:v>
                </c:pt>
                <c:pt idx="4272">
                  <c:v>-0.91624499999999998</c:v>
                </c:pt>
                <c:pt idx="4273">
                  <c:v>-1.22305</c:v>
                </c:pt>
                <c:pt idx="4274">
                  <c:v>-1.4750700000000001</c:v>
                </c:pt>
                <c:pt idx="4275">
                  <c:v>-0.50049500000000002</c:v>
                </c:pt>
                <c:pt idx="4276">
                  <c:v>-2.9158900000000001</c:v>
                </c:pt>
                <c:pt idx="4277">
                  <c:v>-0.33515899999999998</c:v>
                </c:pt>
                <c:pt idx="4278">
                  <c:v>0.32148399999999999</c:v>
                </c:pt>
                <c:pt idx="4279">
                  <c:v>-0.14804800000000001</c:v>
                </c:pt>
                <c:pt idx="4280">
                  <c:v>-2.1076000000000001E-2</c:v>
                </c:pt>
                <c:pt idx="4281">
                  <c:v>-0.39955800000000002</c:v>
                </c:pt>
                <c:pt idx="4282">
                  <c:v>-0.97810399999999997</c:v>
                </c:pt>
                <c:pt idx="4283">
                  <c:v>-1.9700500000000001</c:v>
                </c:pt>
                <c:pt idx="4284">
                  <c:v>1.299E-3</c:v>
                </c:pt>
                <c:pt idx="4285">
                  <c:v>-0.70676300000000003</c:v>
                </c:pt>
                <c:pt idx="4286">
                  <c:v>-0.65269100000000002</c:v>
                </c:pt>
                <c:pt idx="4287">
                  <c:v>0.18951999999999999</c:v>
                </c:pt>
                <c:pt idx="4288">
                  <c:v>-0.29585299999999998</c:v>
                </c:pt>
                <c:pt idx="4289">
                  <c:v>-2.0801099999999999</c:v>
                </c:pt>
                <c:pt idx="4290">
                  <c:v>-0.73886099999999999</c:v>
                </c:pt>
                <c:pt idx="4291">
                  <c:v>-2.3330299999999999</c:v>
                </c:pt>
                <c:pt idx="4292">
                  <c:v>-0.28372199999999997</c:v>
                </c:pt>
                <c:pt idx="4293">
                  <c:v>-0.162798</c:v>
                </c:pt>
                <c:pt idx="4294">
                  <c:v>-0.31658599999999998</c:v>
                </c:pt>
                <c:pt idx="4295">
                  <c:v>-0.62717100000000003</c:v>
                </c:pt>
                <c:pt idx="4296">
                  <c:v>-0.72903600000000002</c:v>
                </c:pt>
                <c:pt idx="4297">
                  <c:v>-0.65407000000000004</c:v>
                </c:pt>
                <c:pt idx="4298">
                  <c:v>4.9768E-2</c:v>
                </c:pt>
                <c:pt idx="4299">
                  <c:v>1.2473700000000001</c:v>
                </c:pt>
                <c:pt idx="4300">
                  <c:v>-0.28116999999999998</c:v>
                </c:pt>
                <c:pt idx="4301">
                  <c:v>-0.82023000000000001</c:v>
                </c:pt>
                <c:pt idx="4302">
                  <c:v>-1.0114799999999999</c:v>
                </c:pt>
                <c:pt idx="4303">
                  <c:v>0.61189400000000005</c:v>
                </c:pt>
                <c:pt idx="4304">
                  <c:v>-1.2588900000000001</c:v>
                </c:pt>
                <c:pt idx="4305">
                  <c:v>5.4088999999999998E-2</c:v>
                </c:pt>
                <c:pt idx="4306">
                  <c:v>0.425064</c:v>
                </c:pt>
                <c:pt idx="4307">
                  <c:v>0.54040100000000002</c:v>
                </c:pt>
                <c:pt idx="4308">
                  <c:v>-0.89903599999999995</c:v>
                </c:pt>
                <c:pt idx="4309">
                  <c:v>-0.87943000000000005</c:v>
                </c:pt>
                <c:pt idx="4310">
                  <c:v>-0.78243499999999999</c:v>
                </c:pt>
                <c:pt idx="4311">
                  <c:v>0.87973999999999997</c:v>
                </c:pt>
                <c:pt idx="4312">
                  <c:v>0.50619800000000004</c:v>
                </c:pt>
                <c:pt idx="4313">
                  <c:v>0.25853100000000001</c:v>
                </c:pt>
                <c:pt idx="4314">
                  <c:v>0.41561700000000001</c:v>
                </c:pt>
                <c:pt idx="4315">
                  <c:v>0.58732799999999996</c:v>
                </c:pt>
                <c:pt idx="4316">
                  <c:v>0.25374799999999997</c:v>
                </c:pt>
                <c:pt idx="4317">
                  <c:v>1.2000299999999999</c:v>
                </c:pt>
                <c:pt idx="4318">
                  <c:v>0.54252100000000003</c:v>
                </c:pt>
                <c:pt idx="4319">
                  <c:v>0.36869499999999999</c:v>
                </c:pt>
                <c:pt idx="4320">
                  <c:v>-0.86898699999999995</c:v>
                </c:pt>
                <c:pt idx="4321">
                  <c:v>0.478765</c:v>
                </c:pt>
                <c:pt idx="4322">
                  <c:v>0.67806999999999995</c:v>
                </c:pt>
                <c:pt idx="4323">
                  <c:v>-0.566249</c:v>
                </c:pt>
                <c:pt idx="4324">
                  <c:v>0.39884799999999998</c:v>
                </c:pt>
                <c:pt idx="4325">
                  <c:v>0.259602</c:v>
                </c:pt>
                <c:pt idx="4326">
                  <c:v>0.59151500000000001</c:v>
                </c:pt>
                <c:pt idx="4327">
                  <c:v>-0.28565099999999999</c:v>
                </c:pt>
                <c:pt idx="4328">
                  <c:v>2.5575000000000001E-2</c:v>
                </c:pt>
                <c:pt idx="4329">
                  <c:v>-1.72E-3</c:v>
                </c:pt>
                <c:pt idx="4330">
                  <c:v>-2.02006</c:v>
                </c:pt>
                <c:pt idx="4331">
                  <c:v>0.64320900000000003</c:v>
                </c:pt>
                <c:pt idx="4332">
                  <c:v>0.59259600000000001</c:v>
                </c:pt>
                <c:pt idx="4333">
                  <c:v>1.23813</c:v>
                </c:pt>
                <c:pt idx="4334">
                  <c:v>-5.3546999999999997E-2</c:v>
                </c:pt>
                <c:pt idx="4335">
                  <c:v>1.28138</c:v>
                </c:pt>
                <c:pt idx="4336">
                  <c:v>0.92960100000000001</c:v>
                </c:pt>
                <c:pt idx="4337">
                  <c:v>1.54226</c:v>
                </c:pt>
                <c:pt idx="4338">
                  <c:v>-8.7634000000000004E-2</c:v>
                </c:pt>
                <c:pt idx="4339">
                  <c:v>5.9693999999999997E-2</c:v>
                </c:pt>
                <c:pt idx="4340">
                  <c:v>8.6063000000000001E-2</c:v>
                </c:pt>
                <c:pt idx="4341">
                  <c:v>1.0621700000000001</c:v>
                </c:pt>
                <c:pt idx="4342">
                  <c:v>-0.794628</c:v>
                </c:pt>
                <c:pt idx="4343">
                  <c:v>0.513409</c:v>
                </c:pt>
                <c:pt idx="4344">
                  <c:v>0.21518699999999999</c:v>
                </c:pt>
                <c:pt idx="4345">
                  <c:v>1.49257</c:v>
                </c:pt>
                <c:pt idx="4346">
                  <c:v>-0.33209499999999997</c:v>
                </c:pt>
                <c:pt idx="4347">
                  <c:v>-1.1916100000000001</c:v>
                </c:pt>
                <c:pt idx="4348">
                  <c:v>-0.69756899999999999</c:v>
                </c:pt>
                <c:pt idx="4349">
                  <c:v>0.45490000000000003</c:v>
                </c:pt>
                <c:pt idx="4350">
                  <c:v>1.59948</c:v>
                </c:pt>
                <c:pt idx="4351">
                  <c:v>1.3671199999999999</c:v>
                </c:pt>
                <c:pt idx="4352">
                  <c:v>1.1282700000000001</c:v>
                </c:pt>
                <c:pt idx="4353">
                  <c:v>1.3356300000000001</c:v>
                </c:pt>
                <c:pt idx="4354">
                  <c:v>0.94326100000000002</c:v>
                </c:pt>
                <c:pt idx="4355">
                  <c:v>0.57779899999999995</c:v>
                </c:pt>
                <c:pt idx="4356">
                  <c:v>1.2387600000000001</c:v>
                </c:pt>
                <c:pt idx="4357">
                  <c:v>0.54340299999999997</c:v>
                </c:pt>
                <c:pt idx="4358">
                  <c:v>2.7046000000000001E-2</c:v>
                </c:pt>
                <c:pt idx="4359">
                  <c:v>8.5601999999999998E-2</c:v>
                </c:pt>
                <c:pt idx="4360">
                  <c:v>0.46043299999999998</c:v>
                </c:pt>
                <c:pt idx="4361">
                  <c:v>-0.33690900000000001</c:v>
                </c:pt>
                <c:pt idx="4362">
                  <c:v>-0.60365899999999995</c:v>
                </c:pt>
                <c:pt idx="4363">
                  <c:v>0.13672000000000001</c:v>
                </c:pt>
                <c:pt idx="4364">
                  <c:v>-0.48345300000000002</c:v>
                </c:pt>
                <c:pt idx="4365">
                  <c:v>0.30440400000000001</c:v>
                </c:pt>
                <c:pt idx="4366">
                  <c:v>-0.53296900000000003</c:v>
                </c:pt>
                <c:pt idx="4367">
                  <c:v>0.88091900000000001</c:v>
                </c:pt>
                <c:pt idx="4368">
                  <c:v>0.955322</c:v>
                </c:pt>
                <c:pt idx="4369">
                  <c:v>-2.4834800000000001</c:v>
                </c:pt>
                <c:pt idx="4370">
                  <c:v>0.66069</c:v>
                </c:pt>
                <c:pt idx="4371">
                  <c:v>1.21594</c:v>
                </c:pt>
                <c:pt idx="4372">
                  <c:v>-0.29246100000000003</c:v>
                </c:pt>
                <c:pt idx="4373">
                  <c:v>1.0653699999999999</c:v>
                </c:pt>
                <c:pt idx="4374">
                  <c:v>0.86877700000000002</c:v>
                </c:pt>
                <c:pt idx="4375">
                  <c:v>-0.68365799999999999</c:v>
                </c:pt>
                <c:pt idx="4376">
                  <c:v>0.32260899999999998</c:v>
                </c:pt>
                <c:pt idx="4377">
                  <c:v>0.14196600000000001</c:v>
                </c:pt>
                <c:pt idx="4378">
                  <c:v>-0.67346300000000003</c:v>
                </c:pt>
                <c:pt idx="4379">
                  <c:v>-0.12279900000000001</c:v>
                </c:pt>
                <c:pt idx="4380">
                  <c:v>0.313834</c:v>
                </c:pt>
                <c:pt idx="4381">
                  <c:v>-0.203626</c:v>
                </c:pt>
                <c:pt idx="4382">
                  <c:v>-0.55232999999999999</c:v>
                </c:pt>
                <c:pt idx="4383">
                  <c:v>-0.63019000000000003</c:v>
                </c:pt>
                <c:pt idx="4384">
                  <c:v>-6.4966999999999997E-2</c:v>
                </c:pt>
                <c:pt idx="4385">
                  <c:v>-0.32877099999999998</c:v>
                </c:pt>
                <c:pt idx="4386">
                  <c:v>9.9026000000000003E-2</c:v>
                </c:pt>
                <c:pt idx="4387">
                  <c:v>0.15690499999999999</c:v>
                </c:pt>
                <c:pt idx="4388">
                  <c:v>0.923377</c:v>
                </c:pt>
                <c:pt idx="4389">
                  <c:v>0.13118299999999999</c:v>
                </c:pt>
                <c:pt idx="4390">
                  <c:v>-0.324764</c:v>
                </c:pt>
                <c:pt idx="4391">
                  <c:v>-1.2352099999999999</c:v>
                </c:pt>
                <c:pt idx="4392">
                  <c:v>-2.64331</c:v>
                </c:pt>
                <c:pt idx="4393">
                  <c:v>9.4345999999999999E-2</c:v>
                </c:pt>
                <c:pt idx="4394">
                  <c:v>-1.0761400000000001</c:v>
                </c:pt>
                <c:pt idx="4395">
                  <c:v>-1.29521</c:v>
                </c:pt>
                <c:pt idx="4396">
                  <c:v>0.91347800000000001</c:v>
                </c:pt>
                <c:pt idx="4397">
                  <c:v>0.41864899999999999</c:v>
                </c:pt>
                <c:pt idx="4398">
                  <c:v>-1.1901999999999999</c:v>
                </c:pt>
                <c:pt idx="4399">
                  <c:v>0.87171399999999999</c:v>
                </c:pt>
                <c:pt idx="4400">
                  <c:v>0.70817200000000002</c:v>
                </c:pt>
                <c:pt idx="4401">
                  <c:v>1.06667</c:v>
                </c:pt>
                <c:pt idx="4402">
                  <c:v>-0.76676699999999998</c:v>
                </c:pt>
                <c:pt idx="4403">
                  <c:v>0.70268200000000003</c:v>
                </c:pt>
                <c:pt idx="4404">
                  <c:v>-0.57452599999999998</c:v>
                </c:pt>
                <c:pt idx="4405">
                  <c:v>0.124844</c:v>
                </c:pt>
                <c:pt idx="4406">
                  <c:v>-1.0517300000000001</c:v>
                </c:pt>
                <c:pt idx="4407">
                  <c:v>-0.180113</c:v>
                </c:pt>
                <c:pt idx="4408">
                  <c:v>0.75324500000000005</c:v>
                </c:pt>
                <c:pt idx="4409">
                  <c:v>0.15681</c:v>
                </c:pt>
                <c:pt idx="4410">
                  <c:v>-1.3192299999999999</c:v>
                </c:pt>
                <c:pt idx="4411">
                  <c:v>-0.73040499999999997</c:v>
                </c:pt>
                <c:pt idx="4412">
                  <c:v>-0.39932000000000001</c:v>
                </c:pt>
                <c:pt idx="4413">
                  <c:v>0.74394499999999997</c:v>
                </c:pt>
                <c:pt idx="4414">
                  <c:v>-1.61589</c:v>
                </c:pt>
                <c:pt idx="4415">
                  <c:v>-0.16652900000000001</c:v>
                </c:pt>
                <c:pt idx="4416">
                  <c:v>0.321799</c:v>
                </c:pt>
                <c:pt idx="4417">
                  <c:v>1.2989599999999999</c:v>
                </c:pt>
                <c:pt idx="4418">
                  <c:v>-0.49953799999999998</c:v>
                </c:pt>
                <c:pt idx="4419">
                  <c:v>-0.25978299999999999</c:v>
                </c:pt>
                <c:pt idx="4420">
                  <c:v>0.76107599999999997</c:v>
                </c:pt>
                <c:pt idx="4421">
                  <c:v>-0.89881</c:v>
                </c:pt>
                <c:pt idx="4422">
                  <c:v>-9.8409999999999997E-2</c:v>
                </c:pt>
                <c:pt idx="4423">
                  <c:v>-0.49963400000000002</c:v>
                </c:pt>
                <c:pt idx="4424">
                  <c:v>-0.74605600000000005</c:v>
                </c:pt>
                <c:pt idx="4425">
                  <c:v>-0.69742499999999996</c:v>
                </c:pt>
                <c:pt idx="4426">
                  <c:v>-0.522976</c:v>
                </c:pt>
                <c:pt idx="4427">
                  <c:v>-6.9842000000000001E-2</c:v>
                </c:pt>
                <c:pt idx="4428">
                  <c:v>-0.29513</c:v>
                </c:pt>
                <c:pt idx="4429">
                  <c:v>-0.136022</c:v>
                </c:pt>
                <c:pt idx="4430">
                  <c:v>-0.79941700000000004</c:v>
                </c:pt>
                <c:pt idx="4431">
                  <c:v>0.219247</c:v>
                </c:pt>
                <c:pt idx="4432">
                  <c:v>-1.0402400000000001</c:v>
                </c:pt>
                <c:pt idx="4433">
                  <c:v>0.62752699999999995</c:v>
                </c:pt>
                <c:pt idx="4434">
                  <c:v>-1.32274</c:v>
                </c:pt>
                <c:pt idx="4435">
                  <c:v>0.168797</c:v>
                </c:pt>
                <c:pt idx="4436">
                  <c:v>0.63411399999999996</c:v>
                </c:pt>
                <c:pt idx="4437">
                  <c:v>-0.10731300000000001</c:v>
                </c:pt>
                <c:pt idx="4438">
                  <c:v>-0.235072</c:v>
                </c:pt>
                <c:pt idx="4439">
                  <c:v>0.93606599999999995</c:v>
                </c:pt>
                <c:pt idx="4440">
                  <c:v>0.491817</c:v>
                </c:pt>
                <c:pt idx="4441">
                  <c:v>0.37591200000000002</c:v>
                </c:pt>
                <c:pt idx="4442">
                  <c:v>-0.85515099999999999</c:v>
                </c:pt>
                <c:pt idx="4443">
                  <c:v>-1.46129</c:v>
                </c:pt>
                <c:pt idx="4444">
                  <c:v>-0.19387499999999999</c:v>
                </c:pt>
                <c:pt idx="4445">
                  <c:v>-1.54755</c:v>
                </c:pt>
                <c:pt idx="4446">
                  <c:v>-0.162385</c:v>
                </c:pt>
                <c:pt idx="4447">
                  <c:v>-0.98655199999999998</c:v>
                </c:pt>
                <c:pt idx="4448">
                  <c:v>-1.19804</c:v>
                </c:pt>
                <c:pt idx="4449">
                  <c:v>-0.19445100000000001</c:v>
                </c:pt>
                <c:pt idx="4450">
                  <c:v>4.9172E-2</c:v>
                </c:pt>
                <c:pt idx="4451">
                  <c:v>-7.3229999999999996E-3</c:v>
                </c:pt>
                <c:pt idx="4452">
                  <c:v>0.43789400000000001</c:v>
                </c:pt>
                <c:pt idx="4453">
                  <c:v>-2.2007400000000001</c:v>
                </c:pt>
                <c:pt idx="4454">
                  <c:v>0.17977099999999999</c:v>
                </c:pt>
                <c:pt idx="4455">
                  <c:v>0.39613100000000001</c:v>
                </c:pt>
                <c:pt idx="4456">
                  <c:v>0.44155699999999998</c:v>
                </c:pt>
                <c:pt idx="4457">
                  <c:v>-0.69913599999999998</c:v>
                </c:pt>
                <c:pt idx="4458">
                  <c:v>0.42704500000000001</c:v>
                </c:pt>
                <c:pt idx="4459">
                  <c:v>0.611236</c:v>
                </c:pt>
                <c:pt idx="4460">
                  <c:v>0.33773399999999998</c:v>
                </c:pt>
                <c:pt idx="4461">
                  <c:v>0.45235500000000001</c:v>
                </c:pt>
                <c:pt idx="4462">
                  <c:v>0.35275600000000001</c:v>
                </c:pt>
                <c:pt idx="4463">
                  <c:v>-1.37391</c:v>
                </c:pt>
                <c:pt idx="4464">
                  <c:v>-3.8907999999999998E-2</c:v>
                </c:pt>
                <c:pt idx="4465">
                  <c:v>-0.20028299999999999</c:v>
                </c:pt>
                <c:pt idx="4466">
                  <c:v>-0.28916900000000001</c:v>
                </c:pt>
                <c:pt idx="4467">
                  <c:v>0.14782300000000001</c:v>
                </c:pt>
                <c:pt idx="4468">
                  <c:v>-0.25646099999999999</c:v>
                </c:pt>
                <c:pt idx="4469">
                  <c:v>-0.21335399999999999</c:v>
                </c:pt>
                <c:pt idx="4470">
                  <c:v>0.61849299999999996</c:v>
                </c:pt>
                <c:pt idx="4471">
                  <c:v>-0.90359599999999995</c:v>
                </c:pt>
                <c:pt idx="4472">
                  <c:v>-1.09663</c:v>
                </c:pt>
                <c:pt idx="4473">
                  <c:v>-0.67266499999999996</c:v>
                </c:pt>
                <c:pt idx="4474">
                  <c:v>0.36925999999999998</c:v>
                </c:pt>
                <c:pt idx="4475">
                  <c:v>-0.22641700000000001</c:v>
                </c:pt>
                <c:pt idx="4476">
                  <c:v>0.23489299999999999</c:v>
                </c:pt>
                <c:pt idx="4477">
                  <c:v>0.23936199999999999</c:v>
                </c:pt>
                <c:pt idx="4478">
                  <c:v>-6.6575999999999996E-2</c:v>
                </c:pt>
                <c:pt idx="4479">
                  <c:v>4.1724999999999998E-2</c:v>
                </c:pt>
                <c:pt idx="4480">
                  <c:v>0.72657099999999997</c:v>
                </c:pt>
                <c:pt idx="4481">
                  <c:v>0.25370700000000002</c:v>
                </c:pt>
                <c:pt idx="4482">
                  <c:v>-0.34199800000000002</c:v>
                </c:pt>
                <c:pt idx="4483">
                  <c:v>0.53545699999999996</c:v>
                </c:pt>
                <c:pt idx="4484">
                  <c:v>-0.89708500000000002</c:v>
                </c:pt>
                <c:pt idx="4485">
                  <c:v>0.87280199999999997</c:v>
                </c:pt>
                <c:pt idx="4486">
                  <c:v>-0.37964700000000001</c:v>
                </c:pt>
                <c:pt idx="4487">
                  <c:v>6.5874000000000002E-2</c:v>
                </c:pt>
                <c:pt idx="4488">
                  <c:v>-0.20605899999999999</c:v>
                </c:pt>
                <c:pt idx="4489">
                  <c:v>0.239397</c:v>
                </c:pt>
                <c:pt idx="4490">
                  <c:v>-0.222104</c:v>
                </c:pt>
                <c:pt idx="4491">
                  <c:v>0.55843200000000004</c:v>
                </c:pt>
                <c:pt idx="4492">
                  <c:v>-2.3244000000000001E-2</c:v>
                </c:pt>
                <c:pt idx="4493">
                  <c:v>-0.49968600000000002</c:v>
                </c:pt>
                <c:pt idx="4494">
                  <c:v>-1.3344800000000001</c:v>
                </c:pt>
                <c:pt idx="4495">
                  <c:v>-2.3213499999999998</c:v>
                </c:pt>
                <c:pt idx="4496">
                  <c:v>-1.99637</c:v>
                </c:pt>
                <c:pt idx="4497">
                  <c:v>1.0517000000000001</c:v>
                </c:pt>
                <c:pt idx="4498">
                  <c:v>-1.17001</c:v>
                </c:pt>
                <c:pt idx="4499">
                  <c:v>-0.57679499999999995</c:v>
                </c:pt>
                <c:pt idx="4500">
                  <c:v>0.53944300000000001</c:v>
                </c:pt>
                <c:pt idx="4501">
                  <c:v>1.1152899999999999</c:v>
                </c:pt>
                <c:pt idx="4502">
                  <c:v>-0.82455599999999996</c:v>
                </c:pt>
                <c:pt idx="4503">
                  <c:v>-1.1630100000000001</c:v>
                </c:pt>
                <c:pt idx="4504">
                  <c:v>0.66118600000000005</c:v>
                </c:pt>
                <c:pt idx="4505">
                  <c:v>0.82556600000000002</c:v>
                </c:pt>
                <c:pt idx="4506">
                  <c:v>0.23147000000000001</c:v>
                </c:pt>
                <c:pt idx="4507">
                  <c:v>0.91356999999999999</c:v>
                </c:pt>
                <c:pt idx="4508">
                  <c:v>0.80325999999999997</c:v>
                </c:pt>
                <c:pt idx="4509">
                  <c:v>-1.42693</c:v>
                </c:pt>
                <c:pt idx="4510">
                  <c:v>0.67625000000000002</c:v>
                </c:pt>
                <c:pt idx="4511">
                  <c:v>0.53656300000000001</c:v>
                </c:pt>
                <c:pt idx="4512">
                  <c:v>-0.42532599999999998</c:v>
                </c:pt>
                <c:pt idx="4513">
                  <c:v>0.63022999999999996</c:v>
                </c:pt>
                <c:pt idx="4514">
                  <c:v>-0.31200499999999998</c:v>
                </c:pt>
                <c:pt idx="4515">
                  <c:v>0.32589299999999999</c:v>
                </c:pt>
                <c:pt idx="4516">
                  <c:v>-0.86261399999999999</c:v>
                </c:pt>
                <c:pt idx="4517">
                  <c:v>0.186806</c:v>
                </c:pt>
                <c:pt idx="4518">
                  <c:v>0.78207599999999999</c:v>
                </c:pt>
                <c:pt idx="4519">
                  <c:v>0.81630499999999995</c:v>
                </c:pt>
                <c:pt idx="4520">
                  <c:v>-0.50540399999999996</c:v>
                </c:pt>
                <c:pt idx="4521">
                  <c:v>1.0784800000000001</c:v>
                </c:pt>
                <c:pt idx="4522">
                  <c:v>-1.02044</c:v>
                </c:pt>
                <c:pt idx="4523">
                  <c:v>9.391E-3</c:v>
                </c:pt>
                <c:pt idx="4524">
                  <c:v>0.49112899999999998</c:v>
                </c:pt>
                <c:pt idx="4525">
                  <c:v>0.78819600000000001</c:v>
                </c:pt>
                <c:pt idx="4526">
                  <c:v>0.91829099999999997</c:v>
                </c:pt>
                <c:pt idx="4527">
                  <c:v>1.0846100000000001</c:v>
                </c:pt>
                <c:pt idx="4528">
                  <c:v>-1.7872300000000001</c:v>
                </c:pt>
                <c:pt idx="4529">
                  <c:v>-1.4024799999999999</c:v>
                </c:pt>
                <c:pt idx="4530">
                  <c:v>-0.15557599999999999</c:v>
                </c:pt>
                <c:pt idx="4531">
                  <c:v>-8.9266999999999999E-2</c:v>
                </c:pt>
                <c:pt idx="4532">
                  <c:v>0.86262099999999997</c:v>
                </c:pt>
                <c:pt idx="4533">
                  <c:v>0.93562199999999995</c:v>
                </c:pt>
                <c:pt idx="4534">
                  <c:v>-0.58052300000000001</c:v>
                </c:pt>
                <c:pt idx="4535">
                  <c:v>-1.0907999999999999E-2</c:v>
                </c:pt>
                <c:pt idx="4536">
                  <c:v>-0.26042399999999999</c:v>
                </c:pt>
                <c:pt idx="4537">
                  <c:v>-1.32483</c:v>
                </c:pt>
                <c:pt idx="4538">
                  <c:v>-1.2760899999999999</c:v>
                </c:pt>
                <c:pt idx="4539">
                  <c:v>-1.12998</c:v>
                </c:pt>
                <c:pt idx="4540">
                  <c:v>0.90926600000000002</c:v>
                </c:pt>
                <c:pt idx="4541">
                  <c:v>-2.3768199999999999</c:v>
                </c:pt>
                <c:pt idx="4542">
                  <c:v>0.41498499999999999</c:v>
                </c:pt>
                <c:pt idx="4543">
                  <c:v>0.23317299999999999</c:v>
                </c:pt>
                <c:pt idx="4544">
                  <c:v>0.240286</c:v>
                </c:pt>
                <c:pt idx="4545">
                  <c:v>1.2555700000000001</c:v>
                </c:pt>
                <c:pt idx="4546">
                  <c:v>0.77271199999999995</c:v>
                </c:pt>
                <c:pt idx="4547">
                  <c:v>-0.14121500000000001</c:v>
                </c:pt>
                <c:pt idx="4548">
                  <c:v>0.66805099999999995</c:v>
                </c:pt>
                <c:pt idx="4549">
                  <c:v>0.55177500000000002</c:v>
                </c:pt>
                <c:pt idx="4550">
                  <c:v>-1.31016</c:v>
                </c:pt>
                <c:pt idx="4551">
                  <c:v>-1.51796</c:v>
                </c:pt>
                <c:pt idx="4552">
                  <c:v>0.22447600000000001</c:v>
                </c:pt>
                <c:pt idx="4553">
                  <c:v>1.1104700000000001</c:v>
                </c:pt>
                <c:pt idx="4554">
                  <c:v>3.3278000000000002E-2</c:v>
                </c:pt>
                <c:pt idx="4555">
                  <c:v>-1.50963</c:v>
                </c:pt>
                <c:pt idx="4556">
                  <c:v>0.62675599999999998</c:v>
                </c:pt>
                <c:pt idx="4557">
                  <c:v>-0.72990900000000003</c:v>
                </c:pt>
                <c:pt idx="4558">
                  <c:v>0.73866699999999996</c:v>
                </c:pt>
                <c:pt idx="4559">
                  <c:v>0.69504500000000002</c:v>
                </c:pt>
                <c:pt idx="4560">
                  <c:v>-0.85165800000000003</c:v>
                </c:pt>
                <c:pt idx="4561">
                  <c:v>0.30253200000000002</c:v>
                </c:pt>
                <c:pt idx="4562">
                  <c:v>-0.94249899999999998</c:v>
                </c:pt>
                <c:pt idx="4563">
                  <c:v>-5.3731000000000001E-2</c:v>
                </c:pt>
                <c:pt idx="4564">
                  <c:v>-0.30390099999999998</c:v>
                </c:pt>
                <c:pt idx="4565">
                  <c:v>-0.71299100000000004</c:v>
                </c:pt>
                <c:pt idx="4566">
                  <c:v>-0.11838899999999999</c:v>
                </c:pt>
                <c:pt idx="4567">
                  <c:v>-0.95620499999999997</c:v>
                </c:pt>
                <c:pt idx="4568">
                  <c:v>0.62415900000000002</c:v>
                </c:pt>
                <c:pt idx="4569">
                  <c:v>-1.8380000000000001</c:v>
                </c:pt>
                <c:pt idx="4570">
                  <c:v>-1.1032200000000001</c:v>
                </c:pt>
                <c:pt idx="4571">
                  <c:v>-0.85378600000000004</c:v>
                </c:pt>
                <c:pt idx="4572">
                  <c:v>-1.83158</c:v>
                </c:pt>
                <c:pt idx="4573">
                  <c:v>0.32752900000000001</c:v>
                </c:pt>
                <c:pt idx="4574">
                  <c:v>1.4718999999999999E-2</c:v>
                </c:pt>
                <c:pt idx="4575">
                  <c:v>-0.112085</c:v>
                </c:pt>
                <c:pt idx="4576">
                  <c:v>-2.15483</c:v>
                </c:pt>
                <c:pt idx="4577">
                  <c:v>0.82565100000000002</c:v>
                </c:pt>
                <c:pt idx="4578">
                  <c:v>0.15840899999999999</c:v>
                </c:pt>
                <c:pt idx="4579">
                  <c:v>0.116227</c:v>
                </c:pt>
                <c:pt idx="4580">
                  <c:v>-0.55167100000000002</c:v>
                </c:pt>
                <c:pt idx="4581">
                  <c:v>-0.26860600000000001</c:v>
                </c:pt>
                <c:pt idx="4582">
                  <c:v>-1.1732100000000001</c:v>
                </c:pt>
                <c:pt idx="4583">
                  <c:v>0.63452200000000003</c:v>
                </c:pt>
                <c:pt idx="4584">
                  <c:v>-1.32836</c:v>
                </c:pt>
                <c:pt idx="4585">
                  <c:v>-2.3310599999999999</c:v>
                </c:pt>
                <c:pt idx="4586">
                  <c:v>0.697847</c:v>
                </c:pt>
                <c:pt idx="4587">
                  <c:v>-1.2341</c:v>
                </c:pt>
                <c:pt idx="4588">
                  <c:v>0.63824099999999995</c:v>
                </c:pt>
                <c:pt idx="4589">
                  <c:v>-0.21781500000000001</c:v>
                </c:pt>
                <c:pt idx="4590">
                  <c:v>-1.9760800000000001</c:v>
                </c:pt>
                <c:pt idx="4591">
                  <c:v>7.8231999999999996E-2</c:v>
                </c:pt>
                <c:pt idx="4592">
                  <c:v>0.44512699999999999</c:v>
                </c:pt>
                <c:pt idx="4593">
                  <c:v>-1.54881</c:v>
                </c:pt>
                <c:pt idx="4594">
                  <c:v>-1.69791</c:v>
                </c:pt>
                <c:pt idx="4595">
                  <c:v>-0.27466600000000002</c:v>
                </c:pt>
                <c:pt idx="4596">
                  <c:v>-0.330011</c:v>
                </c:pt>
                <c:pt idx="4597">
                  <c:v>-2.7306300000000001</c:v>
                </c:pt>
                <c:pt idx="4598">
                  <c:v>-1.83365</c:v>
                </c:pt>
                <c:pt idx="4599">
                  <c:v>1.06986</c:v>
                </c:pt>
                <c:pt idx="4600">
                  <c:v>0.66911100000000001</c:v>
                </c:pt>
                <c:pt idx="4601">
                  <c:v>1.20061</c:v>
                </c:pt>
                <c:pt idx="4602">
                  <c:v>-1.4847900000000001</c:v>
                </c:pt>
                <c:pt idx="4603">
                  <c:v>-1.3232999999999999</c:v>
                </c:pt>
                <c:pt idx="4604">
                  <c:v>0.20725199999999999</c:v>
                </c:pt>
                <c:pt idx="4605">
                  <c:v>0.37914300000000001</c:v>
                </c:pt>
                <c:pt idx="4606">
                  <c:v>0.29434300000000002</c:v>
                </c:pt>
                <c:pt idx="4607">
                  <c:v>0.17624000000000001</c:v>
                </c:pt>
                <c:pt idx="4608">
                  <c:v>3.5885E-2</c:v>
                </c:pt>
                <c:pt idx="4609">
                  <c:v>-0.408916</c:v>
                </c:pt>
                <c:pt idx="4610">
                  <c:v>0.59285699999999997</c:v>
                </c:pt>
                <c:pt idx="4611">
                  <c:v>1.34918</c:v>
                </c:pt>
                <c:pt idx="4612">
                  <c:v>1.1439600000000001</c:v>
                </c:pt>
                <c:pt idx="4613">
                  <c:v>-0.22300500000000001</c:v>
                </c:pt>
                <c:pt idx="4614">
                  <c:v>0.48708099999999999</c:v>
                </c:pt>
                <c:pt idx="4615">
                  <c:v>-1.3182100000000001</c:v>
                </c:pt>
                <c:pt idx="4616">
                  <c:v>0.37232399999999999</c:v>
                </c:pt>
                <c:pt idx="4617">
                  <c:v>-0.38788</c:v>
                </c:pt>
                <c:pt idx="4618">
                  <c:v>-0.34415099999999998</c:v>
                </c:pt>
                <c:pt idx="4619">
                  <c:v>-1.1769400000000001</c:v>
                </c:pt>
                <c:pt idx="4620">
                  <c:v>-1.22733</c:v>
                </c:pt>
                <c:pt idx="4621">
                  <c:v>0.19736699999999999</c:v>
                </c:pt>
                <c:pt idx="4622">
                  <c:v>-0.28241899999999998</c:v>
                </c:pt>
                <c:pt idx="4623">
                  <c:v>-0.92854400000000004</c:v>
                </c:pt>
                <c:pt idx="4624">
                  <c:v>-0.65085899999999997</c:v>
                </c:pt>
                <c:pt idx="4625">
                  <c:v>-0.77279299999999995</c:v>
                </c:pt>
                <c:pt idx="4626">
                  <c:v>0.31809900000000002</c:v>
                </c:pt>
                <c:pt idx="4627">
                  <c:v>-1.6824600000000001</c:v>
                </c:pt>
                <c:pt idx="4628">
                  <c:v>1.0455000000000001</c:v>
                </c:pt>
                <c:pt idx="4629">
                  <c:v>-0.55819300000000005</c:v>
                </c:pt>
                <c:pt idx="4630">
                  <c:v>-0.17916899999999999</c:v>
                </c:pt>
                <c:pt idx="4631">
                  <c:v>1.2935700000000001</c:v>
                </c:pt>
                <c:pt idx="4632">
                  <c:v>0.172262</c:v>
                </c:pt>
                <c:pt idx="4633">
                  <c:v>-0.81262699999999999</c:v>
                </c:pt>
                <c:pt idx="4634">
                  <c:v>-1.2423900000000001</c:v>
                </c:pt>
                <c:pt idx="4635">
                  <c:v>-0.17868500000000001</c:v>
                </c:pt>
                <c:pt idx="4636">
                  <c:v>-0.81171099999999996</c:v>
                </c:pt>
                <c:pt idx="4637">
                  <c:v>-1.44546</c:v>
                </c:pt>
                <c:pt idx="4638">
                  <c:v>0.403335</c:v>
                </c:pt>
                <c:pt idx="4639">
                  <c:v>0.18731800000000001</c:v>
                </c:pt>
                <c:pt idx="4640">
                  <c:v>-1.3537300000000001</c:v>
                </c:pt>
                <c:pt idx="4641">
                  <c:v>-1.1756</c:v>
                </c:pt>
                <c:pt idx="4642">
                  <c:v>-1.17553</c:v>
                </c:pt>
                <c:pt idx="4643">
                  <c:v>0.123903</c:v>
                </c:pt>
                <c:pt idx="4644">
                  <c:v>-1.37212</c:v>
                </c:pt>
                <c:pt idx="4645">
                  <c:v>-0.81516999999999995</c:v>
                </c:pt>
                <c:pt idx="4646">
                  <c:v>-0.48582900000000001</c:v>
                </c:pt>
                <c:pt idx="4647">
                  <c:v>-0.50199700000000003</c:v>
                </c:pt>
                <c:pt idx="4648">
                  <c:v>0.45338699999999998</c:v>
                </c:pt>
                <c:pt idx="4649">
                  <c:v>-1.44554</c:v>
                </c:pt>
                <c:pt idx="4650">
                  <c:v>-1.10111</c:v>
                </c:pt>
                <c:pt idx="4651">
                  <c:v>-1.6034299999999999</c:v>
                </c:pt>
                <c:pt idx="4652">
                  <c:v>-0.97408700000000004</c:v>
                </c:pt>
                <c:pt idx="4653">
                  <c:v>-1.2475999999999999E-2</c:v>
                </c:pt>
                <c:pt idx="4654">
                  <c:v>-1.8593500000000001</c:v>
                </c:pt>
                <c:pt idx="4655">
                  <c:v>0.77287499999999998</c:v>
                </c:pt>
                <c:pt idx="4656">
                  <c:v>-1.3262400000000001</c:v>
                </c:pt>
                <c:pt idx="4657">
                  <c:v>0.50958700000000001</c:v>
                </c:pt>
                <c:pt idx="4658">
                  <c:v>-0.83777599999999997</c:v>
                </c:pt>
                <c:pt idx="4659">
                  <c:v>-0.46805000000000002</c:v>
                </c:pt>
                <c:pt idx="4660">
                  <c:v>0.85256299999999996</c:v>
                </c:pt>
                <c:pt idx="4661">
                  <c:v>-0.32564300000000002</c:v>
                </c:pt>
                <c:pt idx="4662">
                  <c:v>3.7384000000000001E-2</c:v>
                </c:pt>
                <c:pt idx="4663">
                  <c:v>-1.3597300000000001</c:v>
                </c:pt>
                <c:pt idx="4664">
                  <c:v>0.44273699999999999</c:v>
                </c:pt>
                <c:pt idx="4665">
                  <c:v>-0.39175399999999999</c:v>
                </c:pt>
                <c:pt idx="4666">
                  <c:v>-1.97035</c:v>
                </c:pt>
                <c:pt idx="4667">
                  <c:v>-0.90385599999999999</c:v>
                </c:pt>
                <c:pt idx="4668">
                  <c:v>-0.47914400000000001</c:v>
                </c:pt>
                <c:pt idx="4669">
                  <c:v>-1.56271</c:v>
                </c:pt>
                <c:pt idx="4670">
                  <c:v>-1.82958</c:v>
                </c:pt>
                <c:pt idx="4671">
                  <c:v>-0.14585799999999999</c:v>
                </c:pt>
                <c:pt idx="4672">
                  <c:v>-2.5588899999999999</c:v>
                </c:pt>
                <c:pt idx="4673">
                  <c:v>-1.7478199999999999</c:v>
                </c:pt>
                <c:pt idx="4674">
                  <c:v>-1.19459</c:v>
                </c:pt>
                <c:pt idx="4675">
                  <c:v>-0.13308600000000001</c:v>
                </c:pt>
                <c:pt idx="4676">
                  <c:v>0.62404099999999996</c:v>
                </c:pt>
                <c:pt idx="4677">
                  <c:v>-2.2384000000000001E-2</c:v>
                </c:pt>
                <c:pt idx="4678">
                  <c:v>-0.59109599999999995</c:v>
                </c:pt>
                <c:pt idx="4679">
                  <c:v>0.46986600000000001</c:v>
                </c:pt>
                <c:pt idx="4680">
                  <c:v>-0.84226100000000004</c:v>
                </c:pt>
                <c:pt idx="4681">
                  <c:v>-0.87966500000000003</c:v>
                </c:pt>
                <c:pt idx="4682">
                  <c:v>-2.6212</c:v>
                </c:pt>
                <c:pt idx="4683">
                  <c:v>-0.61430700000000005</c:v>
                </c:pt>
                <c:pt idx="4684">
                  <c:v>-2.52922</c:v>
                </c:pt>
                <c:pt idx="4685">
                  <c:v>-0.45719599999999999</c:v>
                </c:pt>
                <c:pt idx="4686">
                  <c:v>-0.26931500000000003</c:v>
                </c:pt>
                <c:pt idx="4687">
                  <c:v>-0.13463600000000001</c:v>
                </c:pt>
                <c:pt idx="4688">
                  <c:v>-2.5189599999999999</c:v>
                </c:pt>
                <c:pt idx="4689">
                  <c:v>-0.25535200000000002</c:v>
                </c:pt>
                <c:pt idx="4690">
                  <c:v>-0.21397099999999999</c:v>
                </c:pt>
                <c:pt idx="4691">
                  <c:v>-0.54207700000000003</c:v>
                </c:pt>
                <c:pt idx="4692">
                  <c:v>-1.40333</c:v>
                </c:pt>
                <c:pt idx="4693">
                  <c:v>-0.49612800000000001</c:v>
                </c:pt>
                <c:pt idx="4694">
                  <c:v>-0.13921800000000001</c:v>
                </c:pt>
                <c:pt idx="4695">
                  <c:v>-2.0032999999999999</c:v>
                </c:pt>
                <c:pt idx="4696">
                  <c:v>-0.375166</c:v>
                </c:pt>
                <c:pt idx="4697">
                  <c:v>-1.5961799999999999</c:v>
                </c:pt>
                <c:pt idx="4698">
                  <c:v>-0.157694</c:v>
                </c:pt>
                <c:pt idx="4699">
                  <c:v>1.2111799999999999</c:v>
                </c:pt>
                <c:pt idx="4700">
                  <c:v>0.66187799999999997</c:v>
                </c:pt>
                <c:pt idx="4701">
                  <c:v>-0.72080999999999995</c:v>
                </c:pt>
                <c:pt idx="4702">
                  <c:v>0.42656500000000003</c:v>
                </c:pt>
                <c:pt idx="4703">
                  <c:v>-1.3964300000000001</c:v>
                </c:pt>
                <c:pt idx="4704">
                  <c:v>-2.4935399999999999</c:v>
                </c:pt>
                <c:pt idx="4705">
                  <c:v>0.76610599999999995</c:v>
                </c:pt>
                <c:pt idx="4706">
                  <c:v>0.73735099999999998</c:v>
                </c:pt>
                <c:pt idx="4707">
                  <c:v>-0.78328799999999998</c:v>
                </c:pt>
                <c:pt idx="4708">
                  <c:v>-1.1760600000000001</c:v>
                </c:pt>
                <c:pt idx="4709">
                  <c:v>-0.48982700000000001</c:v>
                </c:pt>
                <c:pt idx="4710">
                  <c:v>0.91112000000000004</c:v>
                </c:pt>
                <c:pt idx="4711">
                  <c:v>-0.57426999999999995</c:v>
                </c:pt>
                <c:pt idx="4712">
                  <c:v>-0.74387400000000004</c:v>
                </c:pt>
                <c:pt idx="4713">
                  <c:v>0.27011299999999999</c:v>
                </c:pt>
                <c:pt idx="4714">
                  <c:v>0.174868</c:v>
                </c:pt>
                <c:pt idx="4715">
                  <c:v>-2.4564599999999999</c:v>
                </c:pt>
                <c:pt idx="4716">
                  <c:v>1.0451999999999999</c:v>
                </c:pt>
                <c:pt idx="4717">
                  <c:v>-1.0422800000000001</c:v>
                </c:pt>
                <c:pt idx="4718">
                  <c:v>-1.6661900000000001</c:v>
                </c:pt>
                <c:pt idx="4719">
                  <c:v>-0.99178999999999995</c:v>
                </c:pt>
                <c:pt idx="4720">
                  <c:v>-1.1212500000000001</c:v>
                </c:pt>
                <c:pt idx="4721">
                  <c:v>-0.38624700000000001</c:v>
                </c:pt>
                <c:pt idx="4722">
                  <c:v>-0.55710800000000005</c:v>
                </c:pt>
                <c:pt idx="4723">
                  <c:v>0.44224400000000003</c:v>
                </c:pt>
                <c:pt idx="4724">
                  <c:v>-1.6311599999999999</c:v>
                </c:pt>
                <c:pt idx="4725">
                  <c:v>1.11642</c:v>
                </c:pt>
                <c:pt idx="4726">
                  <c:v>0.68460600000000005</c:v>
                </c:pt>
                <c:pt idx="4727">
                  <c:v>-1.08988</c:v>
                </c:pt>
                <c:pt idx="4728">
                  <c:v>-0.218445</c:v>
                </c:pt>
                <c:pt idx="4729">
                  <c:v>-0.79065200000000002</c:v>
                </c:pt>
                <c:pt idx="4730">
                  <c:v>1.2294799999999999</c:v>
                </c:pt>
                <c:pt idx="4731">
                  <c:v>-2.7269700000000001</c:v>
                </c:pt>
                <c:pt idx="4732">
                  <c:v>0.31053399999999998</c:v>
                </c:pt>
                <c:pt idx="4733">
                  <c:v>-2.0544600000000002</c:v>
                </c:pt>
                <c:pt idx="4734">
                  <c:v>-1.7079500000000001</c:v>
                </c:pt>
                <c:pt idx="4735">
                  <c:v>0.96429799999999999</c:v>
                </c:pt>
                <c:pt idx="4736">
                  <c:v>1.0224599999999999</c:v>
                </c:pt>
                <c:pt idx="4737">
                  <c:v>-0.78515999999999997</c:v>
                </c:pt>
                <c:pt idx="4738">
                  <c:v>0.87111300000000003</c:v>
                </c:pt>
                <c:pt idx="4739">
                  <c:v>-2.22845</c:v>
                </c:pt>
                <c:pt idx="4740">
                  <c:v>-0.31552400000000003</c:v>
                </c:pt>
                <c:pt idx="4741">
                  <c:v>1.1000700000000001</c:v>
                </c:pt>
                <c:pt idx="4742">
                  <c:v>-0.24258199999999999</c:v>
                </c:pt>
                <c:pt idx="4743">
                  <c:v>1.15316</c:v>
                </c:pt>
                <c:pt idx="4744">
                  <c:v>-0.30082900000000001</c:v>
                </c:pt>
                <c:pt idx="4745">
                  <c:v>0.19151099999999999</c:v>
                </c:pt>
                <c:pt idx="4746">
                  <c:v>0.82839399999999996</c:v>
                </c:pt>
                <c:pt idx="4747">
                  <c:v>-0.45227000000000001</c:v>
                </c:pt>
                <c:pt idx="4748">
                  <c:v>0.90090300000000001</c:v>
                </c:pt>
                <c:pt idx="4749">
                  <c:v>1.1759999999999999</c:v>
                </c:pt>
                <c:pt idx="4750">
                  <c:v>0.29552099999999998</c:v>
                </c:pt>
                <c:pt idx="4751">
                  <c:v>0.49143100000000001</c:v>
                </c:pt>
                <c:pt idx="4752">
                  <c:v>0.71638299999999999</c:v>
                </c:pt>
                <c:pt idx="4753">
                  <c:v>0.34756900000000002</c:v>
                </c:pt>
                <c:pt idx="4754">
                  <c:v>-0.62713799999999997</c:v>
                </c:pt>
                <c:pt idx="4755">
                  <c:v>0.139459</c:v>
                </c:pt>
                <c:pt idx="4756">
                  <c:v>-0.189829</c:v>
                </c:pt>
                <c:pt idx="4757">
                  <c:v>-1.62008</c:v>
                </c:pt>
                <c:pt idx="4758">
                  <c:v>-0.135684</c:v>
                </c:pt>
                <c:pt idx="4759">
                  <c:v>0.86607299999999998</c:v>
                </c:pt>
                <c:pt idx="4760">
                  <c:v>0.90442800000000001</c:v>
                </c:pt>
                <c:pt idx="4761">
                  <c:v>-0.96681499999999998</c:v>
                </c:pt>
                <c:pt idx="4762">
                  <c:v>-0.246063</c:v>
                </c:pt>
                <c:pt idx="4763">
                  <c:v>0.82574700000000001</c:v>
                </c:pt>
                <c:pt idx="4764">
                  <c:v>-0.85703799999999997</c:v>
                </c:pt>
                <c:pt idx="4765">
                  <c:v>0.115192</c:v>
                </c:pt>
                <c:pt idx="4766">
                  <c:v>0.75721899999999998</c:v>
                </c:pt>
                <c:pt idx="4767">
                  <c:v>0.99330300000000005</c:v>
                </c:pt>
                <c:pt idx="4768">
                  <c:v>0.47288200000000002</c:v>
                </c:pt>
                <c:pt idx="4769">
                  <c:v>0.492726</c:v>
                </c:pt>
                <c:pt idx="4770">
                  <c:v>1.2976000000000001</c:v>
                </c:pt>
                <c:pt idx="4771">
                  <c:v>-0.21344399999999999</c:v>
                </c:pt>
                <c:pt idx="4772">
                  <c:v>-1.8047899999999999</c:v>
                </c:pt>
                <c:pt idx="4773">
                  <c:v>-0.50747100000000001</c:v>
                </c:pt>
                <c:pt idx="4774">
                  <c:v>-0.74741000000000002</c:v>
                </c:pt>
                <c:pt idx="4775">
                  <c:v>0.227905</c:v>
                </c:pt>
                <c:pt idx="4776">
                  <c:v>0.84370100000000003</c:v>
                </c:pt>
                <c:pt idx="4777">
                  <c:v>-1.0929800000000001</c:v>
                </c:pt>
                <c:pt idx="4778">
                  <c:v>0.770903</c:v>
                </c:pt>
                <c:pt idx="4779">
                  <c:v>-0.36645899999999998</c:v>
                </c:pt>
                <c:pt idx="4780">
                  <c:v>0.27359</c:v>
                </c:pt>
                <c:pt idx="4781">
                  <c:v>1.0779000000000001</c:v>
                </c:pt>
                <c:pt idx="4782">
                  <c:v>-0.65965799999999997</c:v>
                </c:pt>
                <c:pt idx="4783">
                  <c:v>-0.72668100000000002</c:v>
                </c:pt>
                <c:pt idx="4784">
                  <c:v>-5.4627000000000002E-2</c:v>
                </c:pt>
                <c:pt idx="4785">
                  <c:v>1.81288</c:v>
                </c:pt>
                <c:pt idx="4786">
                  <c:v>0.18749299999999999</c:v>
                </c:pt>
                <c:pt idx="4787">
                  <c:v>0.82829399999999997</c:v>
                </c:pt>
                <c:pt idx="4788">
                  <c:v>0.101396</c:v>
                </c:pt>
                <c:pt idx="4789">
                  <c:v>1.4377899999999999</c:v>
                </c:pt>
                <c:pt idx="4790">
                  <c:v>1.7317</c:v>
                </c:pt>
                <c:pt idx="4791">
                  <c:v>0.71</c:v>
                </c:pt>
                <c:pt idx="4792">
                  <c:v>0.94277999999999995</c:v>
                </c:pt>
                <c:pt idx="4793">
                  <c:v>-8.2616999999999996E-2</c:v>
                </c:pt>
                <c:pt idx="4794">
                  <c:v>-0.19730300000000001</c:v>
                </c:pt>
                <c:pt idx="4795">
                  <c:v>0.90052399999999999</c:v>
                </c:pt>
                <c:pt idx="4796">
                  <c:v>0.200659</c:v>
                </c:pt>
                <c:pt idx="4797">
                  <c:v>0.71376600000000001</c:v>
                </c:pt>
                <c:pt idx="4798">
                  <c:v>0.17342299999999999</c:v>
                </c:pt>
                <c:pt idx="4799">
                  <c:v>0.79743299999999995</c:v>
                </c:pt>
                <c:pt idx="4800">
                  <c:v>0.69001500000000004</c:v>
                </c:pt>
                <c:pt idx="4801">
                  <c:v>-1.02115</c:v>
                </c:pt>
                <c:pt idx="4802">
                  <c:v>-0.321071</c:v>
                </c:pt>
                <c:pt idx="4803">
                  <c:v>0.19512399999999999</c:v>
                </c:pt>
                <c:pt idx="4804">
                  <c:v>0.19286</c:v>
                </c:pt>
                <c:pt idx="4805">
                  <c:v>-0.638239</c:v>
                </c:pt>
                <c:pt idx="4806">
                  <c:v>-1.28287</c:v>
                </c:pt>
                <c:pt idx="4807">
                  <c:v>0.23844099999999999</c:v>
                </c:pt>
                <c:pt idx="4808">
                  <c:v>0.887934</c:v>
                </c:pt>
                <c:pt idx="4809">
                  <c:v>0.32422200000000001</c:v>
                </c:pt>
                <c:pt idx="4810">
                  <c:v>-8.0962999999999993E-2</c:v>
                </c:pt>
                <c:pt idx="4811">
                  <c:v>0.40490700000000002</c:v>
                </c:pt>
                <c:pt idx="4812">
                  <c:v>-2.1330999999999999E-2</c:v>
                </c:pt>
                <c:pt idx="4813">
                  <c:v>0.80963399999999996</c:v>
                </c:pt>
                <c:pt idx="4814">
                  <c:v>-0.166292</c:v>
                </c:pt>
                <c:pt idx="4815">
                  <c:v>0.91021300000000005</c:v>
                </c:pt>
                <c:pt idx="4816">
                  <c:v>0.805087</c:v>
                </c:pt>
                <c:pt idx="4817">
                  <c:v>5.1020000000000003E-2</c:v>
                </c:pt>
                <c:pt idx="4818">
                  <c:v>0.53223600000000004</c:v>
                </c:pt>
                <c:pt idx="4819">
                  <c:v>1.1406099999999999</c:v>
                </c:pt>
                <c:pt idx="4820">
                  <c:v>1.2290300000000001</c:v>
                </c:pt>
                <c:pt idx="4821">
                  <c:v>-1.6424000000000001</c:v>
                </c:pt>
                <c:pt idx="4822">
                  <c:v>-0.164322</c:v>
                </c:pt>
                <c:pt idx="4823">
                  <c:v>0.43819000000000002</c:v>
                </c:pt>
                <c:pt idx="4824">
                  <c:v>0.30721500000000002</c:v>
                </c:pt>
                <c:pt idx="4825">
                  <c:v>0.38673800000000003</c:v>
                </c:pt>
                <c:pt idx="4826">
                  <c:v>-0.78239800000000004</c:v>
                </c:pt>
                <c:pt idx="4827">
                  <c:v>1.33754</c:v>
                </c:pt>
                <c:pt idx="4828">
                  <c:v>0.62994499999999998</c:v>
                </c:pt>
                <c:pt idx="4829">
                  <c:v>0.83047300000000002</c:v>
                </c:pt>
                <c:pt idx="4830">
                  <c:v>0.78983400000000004</c:v>
                </c:pt>
                <c:pt idx="4831">
                  <c:v>0.61978100000000003</c:v>
                </c:pt>
                <c:pt idx="4832">
                  <c:v>-0.62532200000000004</c:v>
                </c:pt>
                <c:pt idx="4833">
                  <c:v>0.69519500000000001</c:v>
                </c:pt>
                <c:pt idx="4834">
                  <c:v>-1.91035</c:v>
                </c:pt>
                <c:pt idx="4835">
                  <c:v>0.127696</c:v>
                </c:pt>
                <c:pt idx="4836">
                  <c:v>-1.9012500000000001</c:v>
                </c:pt>
                <c:pt idx="4837">
                  <c:v>0.43863600000000003</c:v>
                </c:pt>
                <c:pt idx="4838">
                  <c:v>0.60467499999999996</c:v>
                </c:pt>
                <c:pt idx="4839">
                  <c:v>-9.8955000000000001E-2</c:v>
                </c:pt>
                <c:pt idx="4840">
                  <c:v>-9.9317000000000003E-2</c:v>
                </c:pt>
                <c:pt idx="4841">
                  <c:v>1.1276600000000001</c:v>
                </c:pt>
                <c:pt idx="4842">
                  <c:v>9.0985999999999997E-2</c:v>
                </c:pt>
                <c:pt idx="4843">
                  <c:v>0.91518299999999997</c:v>
                </c:pt>
                <c:pt idx="4844">
                  <c:v>-0.28517500000000001</c:v>
                </c:pt>
                <c:pt idx="4845">
                  <c:v>-0.77541899999999997</c:v>
                </c:pt>
                <c:pt idx="4846">
                  <c:v>-0.281335</c:v>
                </c:pt>
                <c:pt idx="4847">
                  <c:v>0.202541</c:v>
                </c:pt>
                <c:pt idx="4848">
                  <c:v>0.736313</c:v>
                </c:pt>
                <c:pt idx="4849">
                  <c:v>-1.2186900000000001</c:v>
                </c:pt>
                <c:pt idx="4850">
                  <c:v>0.133799</c:v>
                </c:pt>
                <c:pt idx="4851">
                  <c:v>3.6819999999999999E-2</c:v>
                </c:pt>
                <c:pt idx="4852">
                  <c:v>0.65673499999999996</c:v>
                </c:pt>
                <c:pt idx="4853">
                  <c:v>-0.44452399999999997</c:v>
                </c:pt>
                <c:pt idx="4854">
                  <c:v>0.37653700000000001</c:v>
                </c:pt>
                <c:pt idx="4855">
                  <c:v>0.254278</c:v>
                </c:pt>
                <c:pt idx="4856">
                  <c:v>0.21632899999999999</c:v>
                </c:pt>
                <c:pt idx="4857">
                  <c:v>5.7834000000000003E-2</c:v>
                </c:pt>
                <c:pt idx="4858">
                  <c:v>-3.1084000000000001E-2</c:v>
                </c:pt>
                <c:pt idx="4859">
                  <c:v>-0.87169700000000006</c:v>
                </c:pt>
                <c:pt idx="4860">
                  <c:v>-1.1940999999999999</c:v>
                </c:pt>
                <c:pt idx="4861">
                  <c:v>0.42394100000000001</c:v>
                </c:pt>
                <c:pt idx="4862">
                  <c:v>0.40329100000000001</c:v>
                </c:pt>
                <c:pt idx="4863">
                  <c:v>2.4072E-2</c:v>
                </c:pt>
                <c:pt idx="4864">
                  <c:v>1.13548</c:v>
                </c:pt>
                <c:pt idx="4865">
                  <c:v>-3.0335999999999998E-2</c:v>
                </c:pt>
                <c:pt idx="4866">
                  <c:v>1.2509999999999999E-3</c:v>
                </c:pt>
                <c:pt idx="4867">
                  <c:v>-0.80430100000000004</c:v>
                </c:pt>
                <c:pt idx="4868">
                  <c:v>-0.25177100000000002</c:v>
                </c:pt>
                <c:pt idx="4869">
                  <c:v>0.40234999999999999</c:v>
                </c:pt>
                <c:pt idx="4870">
                  <c:v>0.26129599999999997</c:v>
                </c:pt>
                <c:pt idx="4871">
                  <c:v>-1.2539999999999999E-3</c:v>
                </c:pt>
                <c:pt idx="4872">
                  <c:v>0.39895399999999998</c:v>
                </c:pt>
                <c:pt idx="4873">
                  <c:v>-1.06111</c:v>
                </c:pt>
                <c:pt idx="4874">
                  <c:v>0.46032000000000001</c:v>
                </c:pt>
                <c:pt idx="4875">
                  <c:v>0.19605900000000001</c:v>
                </c:pt>
                <c:pt idx="4876">
                  <c:v>-1.93072</c:v>
                </c:pt>
                <c:pt idx="4877">
                  <c:v>0.204875</c:v>
                </c:pt>
                <c:pt idx="4878">
                  <c:v>0.658914</c:v>
                </c:pt>
                <c:pt idx="4879">
                  <c:v>0.41655999999999999</c:v>
                </c:pt>
                <c:pt idx="4880">
                  <c:v>-3.7240000000000002E-2</c:v>
                </c:pt>
                <c:pt idx="4881">
                  <c:v>0.34305000000000002</c:v>
                </c:pt>
                <c:pt idx="4882">
                  <c:v>0.50548499999999996</c:v>
                </c:pt>
                <c:pt idx="4883">
                  <c:v>0.1953</c:v>
                </c:pt>
                <c:pt idx="4884">
                  <c:v>1.03807</c:v>
                </c:pt>
                <c:pt idx="4885">
                  <c:v>-0.64963800000000005</c:v>
                </c:pt>
                <c:pt idx="4886">
                  <c:v>0.44590200000000002</c:v>
                </c:pt>
                <c:pt idx="4887">
                  <c:v>0.23493900000000001</c:v>
                </c:pt>
                <c:pt idx="4888">
                  <c:v>-0.84238800000000003</c:v>
                </c:pt>
                <c:pt idx="4889">
                  <c:v>-0.75154799999999999</c:v>
                </c:pt>
                <c:pt idx="4890">
                  <c:v>0.54952100000000004</c:v>
                </c:pt>
                <c:pt idx="4891">
                  <c:v>0.22001499999999999</c:v>
                </c:pt>
                <c:pt idx="4892">
                  <c:v>-0.65219400000000005</c:v>
                </c:pt>
                <c:pt idx="4893">
                  <c:v>-0.37106800000000001</c:v>
                </c:pt>
                <c:pt idx="4894">
                  <c:v>0.30562299999999998</c:v>
                </c:pt>
                <c:pt idx="4895">
                  <c:v>-6.1747999999999997E-2</c:v>
                </c:pt>
                <c:pt idx="4896">
                  <c:v>-0.49146200000000001</c:v>
                </c:pt>
                <c:pt idx="4897">
                  <c:v>-1.3747100000000001</c:v>
                </c:pt>
                <c:pt idx="4898">
                  <c:v>0.87080199999999996</c:v>
                </c:pt>
                <c:pt idx="4899">
                  <c:v>0.30835699999999999</c:v>
                </c:pt>
                <c:pt idx="4900">
                  <c:v>0.58824600000000005</c:v>
                </c:pt>
                <c:pt idx="4901">
                  <c:v>-0.18539800000000001</c:v>
                </c:pt>
                <c:pt idx="4902">
                  <c:v>-0.81821200000000005</c:v>
                </c:pt>
                <c:pt idx="4903">
                  <c:v>0.67422300000000002</c:v>
                </c:pt>
                <c:pt idx="4904">
                  <c:v>1.3779600000000001</c:v>
                </c:pt>
                <c:pt idx="4905">
                  <c:v>0.39112799999999998</c:v>
                </c:pt>
                <c:pt idx="4906">
                  <c:v>9.6659999999999996E-2</c:v>
                </c:pt>
                <c:pt idx="4907">
                  <c:v>0.61551400000000001</c:v>
                </c:pt>
                <c:pt idx="4908">
                  <c:v>-1.43133</c:v>
                </c:pt>
                <c:pt idx="4909">
                  <c:v>0.70002600000000004</c:v>
                </c:pt>
                <c:pt idx="4910">
                  <c:v>-3.2279000000000002E-2</c:v>
                </c:pt>
                <c:pt idx="4911">
                  <c:v>0.63548099999999996</c:v>
                </c:pt>
                <c:pt idx="4912">
                  <c:v>0.51157399999999997</c:v>
                </c:pt>
                <c:pt idx="4913">
                  <c:v>0.726885</c:v>
                </c:pt>
                <c:pt idx="4914">
                  <c:v>0.59494899999999995</c:v>
                </c:pt>
                <c:pt idx="4915">
                  <c:v>-0.41145999999999999</c:v>
                </c:pt>
                <c:pt idx="4916">
                  <c:v>0.407001</c:v>
                </c:pt>
                <c:pt idx="4917">
                  <c:v>0.23108699999999999</c:v>
                </c:pt>
                <c:pt idx="4918">
                  <c:v>0.34613300000000002</c:v>
                </c:pt>
                <c:pt idx="4919">
                  <c:v>0.78863099999999997</c:v>
                </c:pt>
                <c:pt idx="4920">
                  <c:v>1.17228</c:v>
                </c:pt>
                <c:pt idx="4921">
                  <c:v>-1.29674</c:v>
                </c:pt>
                <c:pt idx="4922">
                  <c:v>0.106222</c:v>
                </c:pt>
                <c:pt idx="4923">
                  <c:v>0.79313100000000003</c:v>
                </c:pt>
                <c:pt idx="4924">
                  <c:v>0.83590900000000001</c:v>
                </c:pt>
                <c:pt idx="4925">
                  <c:v>0.85930099999999998</c:v>
                </c:pt>
                <c:pt idx="4926">
                  <c:v>0.42379800000000001</c:v>
                </c:pt>
                <c:pt idx="4927">
                  <c:v>0.33168999999999998</c:v>
                </c:pt>
                <c:pt idx="4928">
                  <c:v>0.25041200000000002</c:v>
                </c:pt>
                <c:pt idx="4929">
                  <c:v>-0.15998599999999999</c:v>
                </c:pt>
                <c:pt idx="4930">
                  <c:v>0.60270999999999997</c:v>
                </c:pt>
                <c:pt idx="4931">
                  <c:v>0.56103199999999998</c:v>
                </c:pt>
                <c:pt idx="4932">
                  <c:v>0.65876400000000002</c:v>
                </c:pt>
                <c:pt idx="4933">
                  <c:v>1.12174</c:v>
                </c:pt>
                <c:pt idx="4934">
                  <c:v>0.82027899999999998</c:v>
                </c:pt>
                <c:pt idx="4935">
                  <c:v>0.23442399999999999</c:v>
                </c:pt>
                <c:pt idx="4936">
                  <c:v>0.75142200000000003</c:v>
                </c:pt>
                <c:pt idx="4937">
                  <c:v>-0.52857399999999999</c:v>
                </c:pt>
                <c:pt idx="4938">
                  <c:v>0.88729800000000003</c:v>
                </c:pt>
                <c:pt idx="4939">
                  <c:v>3.0247E-2</c:v>
                </c:pt>
                <c:pt idx="4940">
                  <c:v>-0.170738</c:v>
                </c:pt>
                <c:pt idx="4941">
                  <c:v>-2.7785000000000001E-2</c:v>
                </c:pt>
                <c:pt idx="4942">
                  <c:v>0.25813000000000003</c:v>
                </c:pt>
                <c:pt idx="4943">
                  <c:v>0.52874200000000005</c:v>
                </c:pt>
                <c:pt idx="4944">
                  <c:v>0.42923499999999998</c:v>
                </c:pt>
                <c:pt idx="4945">
                  <c:v>-0.10903400000000001</c:v>
                </c:pt>
                <c:pt idx="4946">
                  <c:v>8.6371000000000003E-2</c:v>
                </c:pt>
                <c:pt idx="4947">
                  <c:v>-3.6283000000000003E-2</c:v>
                </c:pt>
                <c:pt idx="4948">
                  <c:v>-0.292406</c:v>
                </c:pt>
                <c:pt idx="4949">
                  <c:v>0.31007899999999999</c:v>
                </c:pt>
                <c:pt idx="4950">
                  <c:v>0.164548</c:v>
                </c:pt>
                <c:pt idx="4951">
                  <c:v>0.260465</c:v>
                </c:pt>
                <c:pt idx="4952">
                  <c:v>9.7691E-2</c:v>
                </c:pt>
                <c:pt idx="4953">
                  <c:v>0.45158300000000001</c:v>
                </c:pt>
                <c:pt idx="4954">
                  <c:v>0.31907200000000002</c:v>
                </c:pt>
                <c:pt idx="4955">
                  <c:v>0.14223</c:v>
                </c:pt>
                <c:pt idx="4956">
                  <c:v>0.97099500000000005</c:v>
                </c:pt>
                <c:pt idx="4957">
                  <c:v>0.25694400000000001</c:v>
                </c:pt>
                <c:pt idx="4958">
                  <c:v>-0.75917599999999996</c:v>
                </c:pt>
                <c:pt idx="4959">
                  <c:v>9.5561999999999994E-2</c:v>
                </c:pt>
                <c:pt idx="4960">
                  <c:v>-1.39713</c:v>
                </c:pt>
                <c:pt idx="4961">
                  <c:v>0.63243499999999997</c:v>
                </c:pt>
                <c:pt idx="4962">
                  <c:v>0.80361700000000003</c:v>
                </c:pt>
                <c:pt idx="4963">
                  <c:v>5.5946999999999997E-2</c:v>
                </c:pt>
                <c:pt idx="4964">
                  <c:v>-1.3935999999999999</c:v>
                </c:pt>
                <c:pt idx="4965">
                  <c:v>0.788408</c:v>
                </c:pt>
                <c:pt idx="4966">
                  <c:v>-0.25694800000000001</c:v>
                </c:pt>
                <c:pt idx="4967">
                  <c:v>0.83264000000000005</c:v>
                </c:pt>
                <c:pt idx="4968">
                  <c:v>0.54303500000000005</c:v>
                </c:pt>
                <c:pt idx="4969">
                  <c:v>0.68585099999999999</c:v>
                </c:pt>
                <c:pt idx="4970">
                  <c:v>-0.14351800000000001</c:v>
                </c:pt>
                <c:pt idx="4971">
                  <c:v>-1.4317500000000001</c:v>
                </c:pt>
                <c:pt idx="4972">
                  <c:v>-0.59795399999999999</c:v>
                </c:pt>
                <c:pt idx="4973">
                  <c:v>0.470775</c:v>
                </c:pt>
                <c:pt idx="4974">
                  <c:v>-1.2268399999999999</c:v>
                </c:pt>
                <c:pt idx="4975">
                  <c:v>0.17849699999999999</c:v>
                </c:pt>
                <c:pt idx="4976">
                  <c:v>1.0298099999999999</c:v>
                </c:pt>
                <c:pt idx="4977">
                  <c:v>-0.40269100000000002</c:v>
                </c:pt>
                <c:pt idx="4978">
                  <c:v>-2.9092099999999999</c:v>
                </c:pt>
                <c:pt idx="4979">
                  <c:v>-1.96211</c:v>
                </c:pt>
                <c:pt idx="4980">
                  <c:v>0.29173900000000003</c:v>
                </c:pt>
                <c:pt idx="4981">
                  <c:v>-0.51453499999999996</c:v>
                </c:pt>
                <c:pt idx="4982">
                  <c:v>-0.79983899999999997</c:v>
                </c:pt>
                <c:pt idx="4983">
                  <c:v>-0.53224700000000003</c:v>
                </c:pt>
                <c:pt idx="4984">
                  <c:v>-1.9977799999999999</c:v>
                </c:pt>
                <c:pt idx="4985">
                  <c:v>-0.50436899999999996</c:v>
                </c:pt>
                <c:pt idx="4986">
                  <c:v>-2.9973299999999998</c:v>
                </c:pt>
                <c:pt idx="4987">
                  <c:v>-1.2252799999999999</c:v>
                </c:pt>
                <c:pt idx="4988">
                  <c:v>-2.5621</c:v>
                </c:pt>
                <c:pt idx="4989">
                  <c:v>-2.1961900000000001</c:v>
                </c:pt>
                <c:pt idx="4990">
                  <c:v>-2.08778</c:v>
                </c:pt>
                <c:pt idx="4991">
                  <c:v>0.93392699999999995</c:v>
                </c:pt>
                <c:pt idx="4992">
                  <c:v>-0.279057</c:v>
                </c:pt>
                <c:pt idx="4993">
                  <c:v>2.3942000000000001E-2</c:v>
                </c:pt>
                <c:pt idx="4994">
                  <c:v>-0.46776299999999998</c:v>
                </c:pt>
                <c:pt idx="4995">
                  <c:v>-2.3185099999999998</c:v>
                </c:pt>
                <c:pt idx="4996">
                  <c:v>-0.84321199999999996</c:v>
                </c:pt>
                <c:pt idx="4997">
                  <c:v>0.27513700000000002</c:v>
                </c:pt>
                <c:pt idx="4998">
                  <c:v>0.85307699999999997</c:v>
                </c:pt>
                <c:pt idx="4999">
                  <c:v>1.0904</c:v>
                </c:pt>
                <c:pt idx="5000">
                  <c:v>-2.1062099999999999</c:v>
                </c:pt>
                <c:pt idx="5001">
                  <c:v>-0.62559900000000002</c:v>
                </c:pt>
                <c:pt idx="5002">
                  <c:v>-1.19374</c:v>
                </c:pt>
                <c:pt idx="5003">
                  <c:v>-2.2814199999999998</c:v>
                </c:pt>
                <c:pt idx="5004">
                  <c:v>1.11076</c:v>
                </c:pt>
                <c:pt idx="5005">
                  <c:v>-0.302006</c:v>
                </c:pt>
                <c:pt idx="5006">
                  <c:v>0.33259300000000003</c:v>
                </c:pt>
                <c:pt idx="5007">
                  <c:v>-1.0436799999999999</c:v>
                </c:pt>
                <c:pt idx="5008">
                  <c:v>-1.5667500000000001</c:v>
                </c:pt>
                <c:pt idx="5009">
                  <c:v>-1.2853600000000001</c:v>
                </c:pt>
                <c:pt idx="5010">
                  <c:v>-0.746363</c:v>
                </c:pt>
                <c:pt idx="5011">
                  <c:v>-1.7208300000000001</c:v>
                </c:pt>
                <c:pt idx="5012">
                  <c:v>-2.09971</c:v>
                </c:pt>
                <c:pt idx="5013">
                  <c:v>-0.26503300000000002</c:v>
                </c:pt>
                <c:pt idx="5014">
                  <c:v>-1.7097500000000001</c:v>
                </c:pt>
                <c:pt idx="5015">
                  <c:v>-0.94320099999999996</c:v>
                </c:pt>
                <c:pt idx="5016">
                  <c:v>-1.3730599999999999</c:v>
                </c:pt>
                <c:pt idx="5017">
                  <c:v>-1.3768800000000001</c:v>
                </c:pt>
                <c:pt idx="5018">
                  <c:v>-1.8496900000000001</c:v>
                </c:pt>
                <c:pt idx="5019">
                  <c:v>-0.43018400000000001</c:v>
                </c:pt>
                <c:pt idx="5020">
                  <c:v>-1.1920999999999999</c:v>
                </c:pt>
                <c:pt idx="5021">
                  <c:v>-1.65903</c:v>
                </c:pt>
                <c:pt idx="5022">
                  <c:v>-0.28205799999999998</c:v>
                </c:pt>
                <c:pt idx="5023">
                  <c:v>-0.108405</c:v>
                </c:pt>
                <c:pt idx="5024">
                  <c:v>0.38664199999999999</c:v>
                </c:pt>
                <c:pt idx="5025">
                  <c:v>-0.24362900000000001</c:v>
                </c:pt>
                <c:pt idx="5026">
                  <c:v>-0.30567299999999997</c:v>
                </c:pt>
                <c:pt idx="5027">
                  <c:v>-2.53708</c:v>
                </c:pt>
                <c:pt idx="5028">
                  <c:v>-2.26329</c:v>
                </c:pt>
                <c:pt idx="5029">
                  <c:v>1.5428200000000001</c:v>
                </c:pt>
                <c:pt idx="5030">
                  <c:v>-1.6804300000000001</c:v>
                </c:pt>
                <c:pt idx="5031">
                  <c:v>-1.4165399999999999</c:v>
                </c:pt>
                <c:pt idx="5032">
                  <c:v>-1.4725299999999999</c:v>
                </c:pt>
                <c:pt idx="5033">
                  <c:v>-2.0426000000000002</c:v>
                </c:pt>
                <c:pt idx="5034">
                  <c:v>0.94855900000000004</c:v>
                </c:pt>
                <c:pt idx="5035">
                  <c:v>-0.84596099999999996</c:v>
                </c:pt>
                <c:pt idx="5036">
                  <c:v>-0.62115299999999996</c:v>
                </c:pt>
                <c:pt idx="5037">
                  <c:v>-0.82672800000000002</c:v>
                </c:pt>
                <c:pt idx="5038">
                  <c:v>-2.28592</c:v>
                </c:pt>
                <c:pt idx="5039">
                  <c:v>1.04599</c:v>
                </c:pt>
                <c:pt idx="5040">
                  <c:v>-0.53193199999999996</c:v>
                </c:pt>
                <c:pt idx="5041">
                  <c:v>0.58780699999999997</c:v>
                </c:pt>
                <c:pt idx="5042">
                  <c:v>-0.97571300000000005</c:v>
                </c:pt>
                <c:pt idx="5043">
                  <c:v>-0.62220900000000001</c:v>
                </c:pt>
                <c:pt idx="5044">
                  <c:v>0.35174499999999997</c:v>
                </c:pt>
                <c:pt idx="5045">
                  <c:v>-1.4288099999999999</c:v>
                </c:pt>
                <c:pt idx="5046">
                  <c:v>-0.35758800000000002</c:v>
                </c:pt>
                <c:pt idx="5047">
                  <c:v>-1.1873100000000001</c:v>
                </c:pt>
                <c:pt idx="5048">
                  <c:v>-1.5350999999999999</c:v>
                </c:pt>
                <c:pt idx="5049">
                  <c:v>-0.39194099999999998</c:v>
                </c:pt>
                <c:pt idx="5050">
                  <c:v>-1.82907</c:v>
                </c:pt>
                <c:pt idx="5051">
                  <c:v>-0.28026400000000001</c:v>
                </c:pt>
                <c:pt idx="5052">
                  <c:v>0.71305799999999997</c:v>
                </c:pt>
                <c:pt idx="5053">
                  <c:v>-0.117882</c:v>
                </c:pt>
                <c:pt idx="5054">
                  <c:v>-0.217779</c:v>
                </c:pt>
                <c:pt idx="5055">
                  <c:v>-2.0222699999999998</c:v>
                </c:pt>
                <c:pt idx="5056">
                  <c:v>-1.55403</c:v>
                </c:pt>
                <c:pt idx="5057">
                  <c:v>-1.7228699999999999</c:v>
                </c:pt>
                <c:pt idx="5058">
                  <c:v>0.85221000000000002</c:v>
                </c:pt>
                <c:pt idx="5059">
                  <c:v>1.0782099999999999</c:v>
                </c:pt>
                <c:pt idx="5060">
                  <c:v>6.0109999999999997E-2</c:v>
                </c:pt>
                <c:pt idx="5061">
                  <c:v>1.1594899999999999</c:v>
                </c:pt>
                <c:pt idx="5062">
                  <c:v>0.76916899999999999</c:v>
                </c:pt>
                <c:pt idx="5063">
                  <c:v>-0.25553300000000001</c:v>
                </c:pt>
                <c:pt idx="5064">
                  <c:v>0.39348</c:v>
                </c:pt>
                <c:pt idx="5065">
                  <c:v>0.84856500000000001</c:v>
                </c:pt>
                <c:pt idx="5066">
                  <c:v>1.44601</c:v>
                </c:pt>
                <c:pt idx="5067">
                  <c:v>-0.255411</c:v>
                </c:pt>
                <c:pt idx="5068">
                  <c:v>0.76789399999999997</c:v>
                </c:pt>
                <c:pt idx="5069">
                  <c:v>0.48890699999999998</c:v>
                </c:pt>
                <c:pt idx="5070">
                  <c:v>1.1550100000000001</c:v>
                </c:pt>
                <c:pt idx="5071">
                  <c:v>0.87017599999999995</c:v>
                </c:pt>
                <c:pt idx="5072">
                  <c:v>-0.41384700000000002</c:v>
                </c:pt>
                <c:pt idx="5073">
                  <c:v>1.4730799999999999</c:v>
                </c:pt>
                <c:pt idx="5074">
                  <c:v>1.13724</c:v>
                </c:pt>
                <c:pt idx="5075">
                  <c:v>0.87599099999999996</c:v>
                </c:pt>
                <c:pt idx="5076">
                  <c:v>-1.8977200000000001</c:v>
                </c:pt>
                <c:pt idx="5077">
                  <c:v>-0.50849999999999995</c:v>
                </c:pt>
                <c:pt idx="5078">
                  <c:v>-0.40294200000000002</c:v>
                </c:pt>
                <c:pt idx="5079">
                  <c:v>-1.16845</c:v>
                </c:pt>
                <c:pt idx="5080">
                  <c:v>1.08525</c:v>
                </c:pt>
                <c:pt idx="5081">
                  <c:v>-0.228939</c:v>
                </c:pt>
                <c:pt idx="5082">
                  <c:v>-0.136211</c:v>
                </c:pt>
                <c:pt idx="5083">
                  <c:v>1.06019</c:v>
                </c:pt>
                <c:pt idx="5084">
                  <c:v>-1.06029</c:v>
                </c:pt>
                <c:pt idx="5085">
                  <c:v>-0.66501900000000003</c:v>
                </c:pt>
                <c:pt idx="5086">
                  <c:v>-1.7330000000000001</c:v>
                </c:pt>
                <c:pt idx="5087">
                  <c:v>-0.39476499999999998</c:v>
                </c:pt>
                <c:pt idx="5088">
                  <c:v>0.88286500000000001</c:v>
                </c:pt>
                <c:pt idx="5089">
                  <c:v>-2.2365200000000001</c:v>
                </c:pt>
                <c:pt idx="5090">
                  <c:v>-0.42548900000000001</c:v>
                </c:pt>
                <c:pt idx="5091">
                  <c:v>-0.97524200000000005</c:v>
                </c:pt>
                <c:pt idx="5092">
                  <c:v>-0.17616200000000001</c:v>
                </c:pt>
                <c:pt idx="5093">
                  <c:v>-0.79765299999999995</c:v>
                </c:pt>
                <c:pt idx="5094">
                  <c:v>-0.40278799999999998</c:v>
                </c:pt>
                <c:pt idx="5095">
                  <c:v>-0.66793499999999995</c:v>
                </c:pt>
                <c:pt idx="5096">
                  <c:v>1.02407</c:v>
                </c:pt>
                <c:pt idx="5097">
                  <c:v>-2.2653099999999999</c:v>
                </c:pt>
                <c:pt idx="5098">
                  <c:v>1.05348</c:v>
                </c:pt>
                <c:pt idx="5099">
                  <c:v>-1.79515</c:v>
                </c:pt>
                <c:pt idx="5100">
                  <c:v>0.77898999999999996</c:v>
                </c:pt>
                <c:pt idx="5101">
                  <c:v>-0.74922599999999995</c:v>
                </c:pt>
                <c:pt idx="5102">
                  <c:v>-1.0623400000000001</c:v>
                </c:pt>
                <c:pt idx="5103">
                  <c:v>-1.3938600000000001</c:v>
                </c:pt>
                <c:pt idx="5104">
                  <c:v>-1.29166</c:v>
                </c:pt>
                <c:pt idx="5105">
                  <c:v>-0.11253199999999999</c:v>
                </c:pt>
                <c:pt idx="5106">
                  <c:v>0.36771300000000001</c:v>
                </c:pt>
                <c:pt idx="5107">
                  <c:v>-0.65387099999999998</c:v>
                </c:pt>
                <c:pt idx="5108">
                  <c:v>-0.95890900000000001</c:v>
                </c:pt>
                <c:pt idx="5109">
                  <c:v>0.57759899999999997</c:v>
                </c:pt>
                <c:pt idx="5110">
                  <c:v>-1.4321600000000001</c:v>
                </c:pt>
                <c:pt idx="5111">
                  <c:v>0.82772699999999999</c:v>
                </c:pt>
                <c:pt idx="5112">
                  <c:v>0.87617999999999996</c:v>
                </c:pt>
                <c:pt idx="5113">
                  <c:v>-2.9559999999999999E-3</c:v>
                </c:pt>
                <c:pt idx="5114">
                  <c:v>0.36796200000000001</c:v>
                </c:pt>
                <c:pt idx="5115">
                  <c:v>-0.26109900000000003</c:v>
                </c:pt>
                <c:pt idx="5116">
                  <c:v>-0.52010000000000001</c:v>
                </c:pt>
                <c:pt idx="5117">
                  <c:v>-0.70147599999999999</c:v>
                </c:pt>
                <c:pt idx="5118">
                  <c:v>-1.20262</c:v>
                </c:pt>
                <c:pt idx="5119">
                  <c:v>-1.5935000000000001E-2</c:v>
                </c:pt>
                <c:pt idx="5120">
                  <c:v>-1.9035500000000001</c:v>
                </c:pt>
                <c:pt idx="5121">
                  <c:v>-0.98531599999999997</c:v>
                </c:pt>
                <c:pt idx="5122">
                  <c:v>-1.5360400000000001</c:v>
                </c:pt>
                <c:pt idx="5123">
                  <c:v>0.179704</c:v>
                </c:pt>
                <c:pt idx="5124">
                  <c:v>0.89367399999999997</c:v>
                </c:pt>
                <c:pt idx="5125">
                  <c:v>-1.1016300000000001</c:v>
                </c:pt>
                <c:pt idx="5126">
                  <c:v>-0.302761</c:v>
                </c:pt>
                <c:pt idx="5127">
                  <c:v>1.2711399999999999</c:v>
                </c:pt>
                <c:pt idx="5128">
                  <c:v>-1.6453500000000001</c:v>
                </c:pt>
                <c:pt idx="5129">
                  <c:v>0.79636600000000002</c:v>
                </c:pt>
                <c:pt idx="5130">
                  <c:v>-1.1371899999999999</c:v>
                </c:pt>
                <c:pt idx="5131">
                  <c:v>-0.49266399999999999</c:v>
                </c:pt>
                <c:pt idx="5132">
                  <c:v>-0.81079199999999996</c:v>
                </c:pt>
                <c:pt idx="5133">
                  <c:v>-1.2900499999999999</c:v>
                </c:pt>
                <c:pt idx="5134">
                  <c:v>-0.92519099999999999</c:v>
                </c:pt>
                <c:pt idx="5135">
                  <c:v>-2.0548999999999999</c:v>
                </c:pt>
                <c:pt idx="5136">
                  <c:v>-0.11550199999999999</c:v>
                </c:pt>
                <c:pt idx="5137">
                  <c:v>0.95037199999999999</c:v>
                </c:pt>
                <c:pt idx="5138">
                  <c:v>-0.71131100000000003</c:v>
                </c:pt>
                <c:pt idx="5139">
                  <c:v>-1.6900999999999999</c:v>
                </c:pt>
                <c:pt idx="5140">
                  <c:v>-0.69608599999999998</c:v>
                </c:pt>
                <c:pt idx="5141">
                  <c:v>-1.7269099999999999</c:v>
                </c:pt>
                <c:pt idx="5142">
                  <c:v>0.177291</c:v>
                </c:pt>
                <c:pt idx="5143">
                  <c:v>0.205765</c:v>
                </c:pt>
                <c:pt idx="5144">
                  <c:v>-2.7168899999999998</c:v>
                </c:pt>
                <c:pt idx="5145">
                  <c:v>-0.89902400000000005</c:v>
                </c:pt>
                <c:pt idx="5146">
                  <c:v>-0.66771999999999998</c:v>
                </c:pt>
                <c:pt idx="5147">
                  <c:v>0.90500499999999995</c:v>
                </c:pt>
                <c:pt idx="5148">
                  <c:v>-2.8547699999999998</c:v>
                </c:pt>
                <c:pt idx="5149">
                  <c:v>-8.4029999999999994E-2</c:v>
                </c:pt>
                <c:pt idx="5150">
                  <c:v>-0.58455400000000002</c:v>
                </c:pt>
                <c:pt idx="5151">
                  <c:v>-2.3813800000000001</c:v>
                </c:pt>
                <c:pt idx="5152">
                  <c:v>5.0139000000000003E-2</c:v>
                </c:pt>
                <c:pt idx="5153">
                  <c:v>-1.25488</c:v>
                </c:pt>
                <c:pt idx="5154">
                  <c:v>-1.6581600000000001</c:v>
                </c:pt>
                <c:pt idx="5155">
                  <c:v>0.51930100000000001</c:v>
                </c:pt>
                <c:pt idx="5156">
                  <c:v>-1.7734700000000001</c:v>
                </c:pt>
                <c:pt idx="5157">
                  <c:v>-0.44806499999999999</c:v>
                </c:pt>
                <c:pt idx="5158">
                  <c:v>-2.15055</c:v>
                </c:pt>
                <c:pt idx="5159">
                  <c:v>0.47853800000000002</c:v>
                </c:pt>
                <c:pt idx="5160">
                  <c:v>-1.06816</c:v>
                </c:pt>
                <c:pt idx="5161">
                  <c:v>-0.47700999999999999</c:v>
                </c:pt>
                <c:pt idx="5162">
                  <c:v>-0.62739100000000003</c:v>
                </c:pt>
                <c:pt idx="5163">
                  <c:v>-0.85782499999999995</c:v>
                </c:pt>
                <c:pt idx="5164">
                  <c:v>-1.3088599999999999</c:v>
                </c:pt>
                <c:pt idx="5165">
                  <c:v>-1.5253300000000001</c:v>
                </c:pt>
                <c:pt idx="5166">
                  <c:v>0.62236899999999995</c:v>
                </c:pt>
                <c:pt idx="5167">
                  <c:v>0.35698099999999999</c:v>
                </c:pt>
                <c:pt idx="5168">
                  <c:v>0.13361000000000001</c:v>
                </c:pt>
                <c:pt idx="5169">
                  <c:v>0.21478700000000001</c:v>
                </c:pt>
                <c:pt idx="5170">
                  <c:v>-1.50231</c:v>
                </c:pt>
                <c:pt idx="5171">
                  <c:v>0.16745699999999999</c:v>
                </c:pt>
                <c:pt idx="5172">
                  <c:v>0.94318599999999997</c:v>
                </c:pt>
                <c:pt idx="5173">
                  <c:v>0.63414300000000001</c:v>
                </c:pt>
                <c:pt idx="5174">
                  <c:v>-2.7325400000000002</c:v>
                </c:pt>
                <c:pt idx="5175">
                  <c:v>-1.97428</c:v>
                </c:pt>
                <c:pt idx="5176">
                  <c:v>0.30189899999999997</c:v>
                </c:pt>
                <c:pt idx="5177">
                  <c:v>0.86703600000000003</c:v>
                </c:pt>
                <c:pt idx="5178">
                  <c:v>0.84807999999999995</c:v>
                </c:pt>
                <c:pt idx="5179">
                  <c:v>-0.51519899999999996</c:v>
                </c:pt>
                <c:pt idx="5180">
                  <c:v>0.72759300000000005</c:v>
                </c:pt>
                <c:pt idx="5181">
                  <c:v>0.60956500000000002</c:v>
                </c:pt>
                <c:pt idx="5182">
                  <c:v>0.101646</c:v>
                </c:pt>
                <c:pt idx="5183">
                  <c:v>0.45086300000000001</c:v>
                </c:pt>
                <c:pt idx="5184">
                  <c:v>-0.75206200000000001</c:v>
                </c:pt>
                <c:pt idx="5185">
                  <c:v>-1.09856</c:v>
                </c:pt>
                <c:pt idx="5186">
                  <c:v>-0.1221</c:v>
                </c:pt>
                <c:pt idx="5187">
                  <c:v>0.33518599999999998</c:v>
                </c:pt>
                <c:pt idx="5188">
                  <c:v>-2.3658999999999999E-2</c:v>
                </c:pt>
                <c:pt idx="5189">
                  <c:v>-0.81719600000000003</c:v>
                </c:pt>
                <c:pt idx="5190">
                  <c:v>-0.40704699999999999</c:v>
                </c:pt>
                <c:pt idx="5191">
                  <c:v>-1.4106099999999999</c:v>
                </c:pt>
                <c:pt idx="5192">
                  <c:v>1.5007999999999999</c:v>
                </c:pt>
                <c:pt idx="5193">
                  <c:v>-2.1234600000000001</c:v>
                </c:pt>
                <c:pt idx="5194">
                  <c:v>1.2105900000000001</c:v>
                </c:pt>
                <c:pt idx="5195">
                  <c:v>-2.2305199999999998</c:v>
                </c:pt>
                <c:pt idx="5196">
                  <c:v>-0.90322400000000003</c:v>
                </c:pt>
                <c:pt idx="5197">
                  <c:v>-2.3973999999999999E-2</c:v>
                </c:pt>
                <c:pt idx="5198">
                  <c:v>-2.7598999999999999E-2</c:v>
                </c:pt>
                <c:pt idx="5199">
                  <c:v>0.80909500000000001</c:v>
                </c:pt>
                <c:pt idx="5200">
                  <c:v>-0.75518099999999999</c:v>
                </c:pt>
                <c:pt idx="5201">
                  <c:v>-3.2150599999999998</c:v>
                </c:pt>
                <c:pt idx="5202">
                  <c:v>-1.8864000000000001</c:v>
                </c:pt>
                <c:pt idx="5203">
                  <c:v>-0.189498</c:v>
                </c:pt>
                <c:pt idx="5204">
                  <c:v>-0.88413299999999995</c:v>
                </c:pt>
                <c:pt idx="5205">
                  <c:v>0.83408000000000004</c:v>
                </c:pt>
                <c:pt idx="5206">
                  <c:v>-1.0688500000000001</c:v>
                </c:pt>
                <c:pt idx="5207">
                  <c:v>0.39388299999999998</c:v>
                </c:pt>
                <c:pt idx="5208">
                  <c:v>-1.07881</c:v>
                </c:pt>
                <c:pt idx="5209">
                  <c:v>-0.86857799999999996</c:v>
                </c:pt>
                <c:pt idx="5210">
                  <c:v>0.32840599999999998</c:v>
                </c:pt>
                <c:pt idx="5211">
                  <c:v>0.450017</c:v>
                </c:pt>
                <c:pt idx="5212">
                  <c:v>1.34853</c:v>
                </c:pt>
                <c:pt idx="5213">
                  <c:v>-2.6207799999999999</c:v>
                </c:pt>
                <c:pt idx="5214">
                  <c:v>-6.5320000000000003E-2</c:v>
                </c:pt>
                <c:pt idx="5215">
                  <c:v>-0.259905</c:v>
                </c:pt>
                <c:pt idx="5216">
                  <c:v>0.12994600000000001</c:v>
                </c:pt>
                <c:pt idx="5217">
                  <c:v>-2.1252399999999998</c:v>
                </c:pt>
                <c:pt idx="5218">
                  <c:v>-0.64155499999999999</c:v>
                </c:pt>
                <c:pt idx="5219">
                  <c:v>0.88051800000000002</c:v>
                </c:pt>
                <c:pt idx="5220">
                  <c:v>-0.48785200000000001</c:v>
                </c:pt>
                <c:pt idx="5221">
                  <c:v>1.07728</c:v>
                </c:pt>
                <c:pt idx="5222">
                  <c:v>0.40303800000000001</c:v>
                </c:pt>
                <c:pt idx="5223">
                  <c:v>-1.4516899999999999</c:v>
                </c:pt>
                <c:pt idx="5224">
                  <c:v>-1.19051</c:v>
                </c:pt>
                <c:pt idx="5225">
                  <c:v>-0.68594999999999995</c:v>
                </c:pt>
                <c:pt idx="5226">
                  <c:v>-0.28025299999999997</c:v>
                </c:pt>
                <c:pt idx="5227">
                  <c:v>-0.68559199999999998</c:v>
                </c:pt>
                <c:pt idx="5228">
                  <c:v>-4.0931000000000002E-2</c:v>
                </c:pt>
                <c:pt idx="5229">
                  <c:v>0.39524900000000002</c:v>
                </c:pt>
                <c:pt idx="5230">
                  <c:v>-1.48776</c:v>
                </c:pt>
                <c:pt idx="5231">
                  <c:v>-1.3883099999999999</c:v>
                </c:pt>
                <c:pt idx="5232">
                  <c:v>0.71898300000000004</c:v>
                </c:pt>
                <c:pt idx="5233">
                  <c:v>1.01701</c:v>
                </c:pt>
                <c:pt idx="5234">
                  <c:v>-0.66990499999999997</c:v>
                </c:pt>
                <c:pt idx="5235">
                  <c:v>0.41313100000000003</c:v>
                </c:pt>
                <c:pt idx="5236">
                  <c:v>0.20361799999999999</c:v>
                </c:pt>
                <c:pt idx="5237">
                  <c:v>0.872753</c:v>
                </c:pt>
                <c:pt idx="5238">
                  <c:v>-0.277756</c:v>
                </c:pt>
                <c:pt idx="5239">
                  <c:v>-0.63284899999999999</c:v>
                </c:pt>
                <c:pt idx="5240">
                  <c:v>-0.19278999999999999</c:v>
                </c:pt>
                <c:pt idx="5241">
                  <c:v>-0.71340999999999999</c:v>
                </c:pt>
                <c:pt idx="5242">
                  <c:v>-1.43357</c:v>
                </c:pt>
                <c:pt idx="5243">
                  <c:v>-0.33146599999999998</c:v>
                </c:pt>
                <c:pt idx="5244">
                  <c:v>-1.0073399999999999</c:v>
                </c:pt>
                <c:pt idx="5245">
                  <c:v>0.44475199999999998</c:v>
                </c:pt>
                <c:pt idx="5246">
                  <c:v>5.8283000000000001E-2</c:v>
                </c:pt>
                <c:pt idx="5247">
                  <c:v>0.47396899999999997</c:v>
                </c:pt>
                <c:pt idx="5248">
                  <c:v>-0.45164900000000002</c:v>
                </c:pt>
                <c:pt idx="5249">
                  <c:v>-2.2932399999999999</c:v>
                </c:pt>
                <c:pt idx="5250">
                  <c:v>0.21174899999999999</c:v>
                </c:pt>
                <c:pt idx="5251">
                  <c:v>-1.2650699999999999</c:v>
                </c:pt>
                <c:pt idx="5252">
                  <c:v>-2.7589100000000002</c:v>
                </c:pt>
                <c:pt idx="5253">
                  <c:v>7.3723999999999998E-2</c:v>
                </c:pt>
                <c:pt idx="5254">
                  <c:v>0.43113400000000002</c:v>
                </c:pt>
                <c:pt idx="5255">
                  <c:v>0.51704499999999998</c:v>
                </c:pt>
                <c:pt idx="5256">
                  <c:v>0.11777700000000001</c:v>
                </c:pt>
                <c:pt idx="5257">
                  <c:v>-0.65962600000000005</c:v>
                </c:pt>
                <c:pt idx="5258">
                  <c:v>-0.80016600000000004</c:v>
                </c:pt>
                <c:pt idx="5259">
                  <c:v>-1.6286400000000001</c:v>
                </c:pt>
                <c:pt idx="5260">
                  <c:v>-0.74433000000000005</c:v>
                </c:pt>
                <c:pt idx="5261">
                  <c:v>0.450241</c:v>
                </c:pt>
                <c:pt idx="5262">
                  <c:v>-0.34614099999999998</c:v>
                </c:pt>
                <c:pt idx="5263">
                  <c:v>-0.18325900000000001</c:v>
                </c:pt>
                <c:pt idx="5264">
                  <c:v>-0.86453899999999995</c:v>
                </c:pt>
                <c:pt idx="5265">
                  <c:v>0.74680400000000002</c:v>
                </c:pt>
                <c:pt idx="5266">
                  <c:v>0.23808299999999999</c:v>
                </c:pt>
                <c:pt idx="5267">
                  <c:v>-0.34529700000000002</c:v>
                </c:pt>
                <c:pt idx="5268">
                  <c:v>-1.73949</c:v>
                </c:pt>
                <c:pt idx="5269">
                  <c:v>1.6237999999999999E-2</c:v>
                </c:pt>
                <c:pt idx="5270">
                  <c:v>0.29948799999999998</c:v>
                </c:pt>
                <c:pt idx="5271">
                  <c:v>0.36531200000000003</c:v>
                </c:pt>
                <c:pt idx="5272">
                  <c:v>0.32302599999999998</c:v>
                </c:pt>
                <c:pt idx="5273">
                  <c:v>2.7379000000000001E-2</c:v>
                </c:pt>
                <c:pt idx="5274">
                  <c:v>0.25003399999999998</c:v>
                </c:pt>
                <c:pt idx="5275">
                  <c:v>-1.5465500000000001</c:v>
                </c:pt>
                <c:pt idx="5276">
                  <c:v>-1.1391</c:v>
                </c:pt>
                <c:pt idx="5277">
                  <c:v>-0.26143699999999997</c:v>
                </c:pt>
                <c:pt idx="5278">
                  <c:v>-0.21752199999999999</c:v>
                </c:pt>
                <c:pt idx="5279">
                  <c:v>-0.31613599999999997</c:v>
                </c:pt>
                <c:pt idx="5280">
                  <c:v>0.174786</c:v>
                </c:pt>
                <c:pt idx="5281">
                  <c:v>-1.4505300000000001</c:v>
                </c:pt>
                <c:pt idx="5282">
                  <c:v>0.370591</c:v>
                </c:pt>
                <c:pt idx="5283">
                  <c:v>0.39065699999999998</c:v>
                </c:pt>
                <c:pt idx="5284">
                  <c:v>0.38164700000000001</c:v>
                </c:pt>
                <c:pt idx="5285">
                  <c:v>0.116046</c:v>
                </c:pt>
                <c:pt idx="5286">
                  <c:v>0.225744</c:v>
                </c:pt>
                <c:pt idx="5287">
                  <c:v>-0.49113000000000001</c:v>
                </c:pt>
                <c:pt idx="5288">
                  <c:v>-4.4443999999999997E-2</c:v>
                </c:pt>
                <c:pt idx="5289">
                  <c:v>-1.8071E-2</c:v>
                </c:pt>
                <c:pt idx="5290">
                  <c:v>-6.9857000000000002E-2</c:v>
                </c:pt>
                <c:pt idx="5291">
                  <c:v>-1.1030899999999999</c:v>
                </c:pt>
                <c:pt idx="5292">
                  <c:v>0.52398900000000004</c:v>
                </c:pt>
                <c:pt idx="5293">
                  <c:v>-0.19380900000000001</c:v>
                </c:pt>
                <c:pt idx="5294">
                  <c:v>-0.54979999999999996</c:v>
                </c:pt>
                <c:pt idx="5295">
                  <c:v>0.87960799999999995</c:v>
                </c:pt>
                <c:pt idx="5296">
                  <c:v>0.2099</c:v>
                </c:pt>
                <c:pt idx="5297">
                  <c:v>-0.40703899999999998</c:v>
                </c:pt>
                <c:pt idx="5298">
                  <c:v>-0.126442</c:v>
                </c:pt>
                <c:pt idx="5299">
                  <c:v>-1.41693</c:v>
                </c:pt>
                <c:pt idx="5300">
                  <c:v>-1.6850400000000001</c:v>
                </c:pt>
                <c:pt idx="5301">
                  <c:v>-0.718947</c:v>
                </c:pt>
                <c:pt idx="5302">
                  <c:v>0.73529999999999995</c:v>
                </c:pt>
                <c:pt idx="5303">
                  <c:v>-1.0755699999999999</c:v>
                </c:pt>
                <c:pt idx="5304">
                  <c:v>-0.85908799999999996</c:v>
                </c:pt>
                <c:pt idx="5305">
                  <c:v>-0.335648</c:v>
                </c:pt>
                <c:pt idx="5306">
                  <c:v>-1.46427</c:v>
                </c:pt>
                <c:pt idx="5307">
                  <c:v>-0.82967000000000002</c:v>
                </c:pt>
                <c:pt idx="5308">
                  <c:v>0.40333200000000002</c:v>
                </c:pt>
                <c:pt idx="5309">
                  <c:v>0.33121899999999999</c:v>
                </c:pt>
                <c:pt idx="5310">
                  <c:v>-0.499587</c:v>
                </c:pt>
                <c:pt idx="5311">
                  <c:v>-0.93098899999999996</c:v>
                </c:pt>
                <c:pt idx="5312">
                  <c:v>-0.70699400000000001</c:v>
                </c:pt>
                <c:pt idx="5313">
                  <c:v>8.7022000000000002E-2</c:v>
                </c:pt>
                <c:pt idx="5314">
                  <c:v>0.87335300000000005</c:v>
                </c:pt>
                <c:pt idx="5315">
                  <c:v>-6.1235999999999999E-2</c:v>
                </c:pt>
                <c:pt idx="5316">
                  <c:v>-0.146955</c:v>
                </c:pt>
                <c:pt idx="5317">
                  <c:v>-1.06993</c:v>
                </c:pt>
                <c:pt idx="5318">
                  <c:v>-4.3417999999999998E-2</c:v>
                </c:pt>
                <c:pt idx="5319">
                  <c:v>-0.61497299999999999</c:v>
                </c:pt>
                <c:pt idx="5320">
                  <c:v>-0.24687600000000001</c:v>
                </c:pt>
                <c:pt idx="5321">
                  <c:v>-2.0354000000000001E-2</c:v>
                </c:pt>
                <c:pt idx="5322">
                  <c:v>-0.49609999999999999</c:v>
                </c:pt>
                <c:pt idx="5323">
                  <c:v>0.66344099999999995</c:v>
                </c:pt>
                <c:pt idx="5324">
                  <c:v>-0.55518100000000004</c:v>
                </c:pt>
                <c:pt idx="5325">
                  <c:v>-5.0421000000000001E-2</c:v>
                </c:pt>
                <c:pt idx="5326">
                  <c:v>0.69801400000000002</c:v>
                </c:pt>
                <c:pt idx="5327">
                  <c:v>1.0707500000000001</c:v>
                </c:pt>
                <c:pt idx="5328">
                  <c:v>0.62335700000000005</c:v>
                </c:pt>
                <c:pt idx="5329">
                  <c:v>-0.24146799999999999</c:v>
                </c:pt>
                <c:pt idx="5330">
                  <c:v>1.14632</c:v>
                </c:pt>
                <c:pt idx="5331">
                  <c:v>-0.67656499999999997</c:v>
                </c:pt>
                <c:pt idx="5332">
                  <c:v>0.68961300000000003</c:v>
                </c:pt>
                <c:pt idx="5333">
                  <c:v>0.68934300000000004</c:v>
                </c:pt>
                <c:pt idx="5334">
                  <c:v>0.40452900000000003</c:v>
                </c:pt>
                <c:pt idx="5335">
                  <c:v>0.37150899999999998</c:v>
                </c:pt>
                <c:pt idx="5336">
                  <c:v>-0.28573900000000002</c:v>
                </c:pt>
                <c:pt idx="5337">
                  <c:v>1.354E-2</c:v>
                </c:pt>
                <c:pt idx="5338">
                  <c:v>-0.173537</c:v>
                </c:pt>
                <c:pt idx="5339">
                  <c:v>-0.54234199999999999</c:v>
                </c:pt>
                <c:pt idx="5340">
                  <c:v>-0.61950499999999997</c:v>
                </c:pt>
                <c:pt idx="5341">
                  <c:v>-0.17386099999999999</c:v>
                </c:pt>
                <c:pt idx="5342">
                  <c:v>-1.61155</c:v>
                </c:pt>
                <c:pt idx="5343">
                  <c:v>0.928365</c:v>
                </c:pt>
                <c:pt idx="5344">
                  <c:v>-0.34509899999999999</c:v>
                </c:pt>
                <c:pt idx="5345">
                  <c:v>-0.398169</c:v>
                </c:pt>
                <c:pt idx="5346">
                  <c:v>2.4153999999999998E-2</c:v>
                </c:pt>
                <c:pt idx="5347">
                  <c:v>1.1348400000000001</c:v>
                </c:pt>
                <c:pt idx="5348">
                  <c:v>-2.0544699999999998</c:v>
                </c:pt>
                <c:pt idx="5349">
                  <c:v>0.76334400000000002</c:v>
                </c:pt>
                <c:pt idx="5350">
                  <c:v>0.87266200000000005</c:v>
                </c:pt>
                <c:pt idx="5351">
                  <c:v>0.22059200000000001</c:v>
                </c:pt>
                <c:pt idx="5352">
                  <c:v>-0.62589799999999995</c:v>
                </c:pt>
                <c:pt idx="5353">
                  <c:v>0.51678299999999999</c:v>
                </c:pt>
                <c:pt idx="5354">
                  <c:v>-0.496971</c:v>
                </c:pt>
                <c:pt idx="5355">
                  <c:v>0.40370699999999998</c:v>
                </c:pt>
                <c:pt idx="5356">
                  <c:v>0.94741299999999995</c:v>
                </c:pt>
                <c:pt idx="5357">
                  <c:v>-1.1318900000000001</c:v>
                </c:pt>
                <c:pt idx="5358">
                  <c:v>-0.90224599999999999</c:v>
                </c:pt>
                <c:pt idx="5359">
                  <c:v>1.0144</c:v>
                </c:pt>
                <c:pt idx="5360">
                  <c:v>1.04023</c:v>
                </c:pt>
                <c:pt idx="5361">
                  <c:v>0.34145999999999999</c:v>
                </c:pt>
                <c:pt idx="5362">
                  <c:v>0.32985700000000001</c:v>
                </c:pt>
                <c:pt idx="5363">
                  <c:v>0.44643899999999997</c:v>
                </c:pt>
                <c:pt idx="5364">
                  <c:v>0.67326200000000003</c:v>
                </c:pt>
                <c:pt idx="5365">
                  <c:v>0.419655</c:v>
                </c:pt>
                <c:pt idx="5366">
                  <c:v>0.66837599999999997</c:v>
                </c:pt>
                <c:pt idx="5367">
                  <c:v>0.75053599999999998</c:v>
                </c:pt>
                <c:pt idx="5368">
                  <c:v>-1.1243099999999999</c:v>
                </c:pt>
                <c:pt idx="5369">
                  <c:v>0.569353</c:v>
                </c:pt>
                <c:pt idx="5370">
                  <c:v>0.75745899999999999</c:v>
                </c:pt>
                <c:pt idx="5371">
                  <c:v>1.05549</c:v>
                </c:pt>
                <c:pt idx="5372">
                  <c:v>0.83331100000000002</c:v>
                </c:pt>
                <c:pt idx="5373">
                  <c:v>-0.59783799999999998</c:v>
                </c:pt>
                <c:pt idx="5374">
                  <c:v>-2.2517999999999998</c:v>
                </c:pt>
                <c:pt idx="5375">
                  <c:v>0.230126</c:v>
                </c:pt>
                <c:pt idx="5376">
                  <c:v>-0.84953299999999998</c:v>
                </c:pt>
                <c:pt idx="5377">
                  <c:v>0.56283799999999995</c:v>
                </c:pt>
                <c:pt idx="5378">
                  <c:v>-5.3406000000000002E-2</c:v>
                </c:pt>
                <c:pt idx="5379">
                  <c:v>-0.27205800000000002</c:v>
                </c:pt>
                <c:pt idx="5380">
                  <c:v>-0.295595</c:v>
                </c:pt>
                <c:pt idx="5381">
                  <c:v>-0.36765900000000001</c:v>
                </c:pt>
                <c:pt idx="5382">
                  <c:v>-1.6553100000000001</c:v>
                </c:pt>
                <c:pt idx="5383">
                  <c:v>-0.37351699999999999</c:v>
                </c:pt>
                <c:pt idx="5384">
                  <c:v>-0.25938499999999998</c:v>
                </c:pt>
                <c:pt idx="5385">
                  <c:v>-1.7168600000000001</c:v>
                </c:pt>
                <c:pt idx="5386">
                  <c:v>6.5271999999999997E-2</c:v>
                </c:pt>
                <c:pt idx="5387">
                  <c:v>0.32273400000000002</c:v>
                </c:pt>
                <c:pt idx="5388">
                  <c:v>-2.1701700000000002</c:v>
                </c:pt>
                <c:pt idx="5389">
                  <c:v>-1.8543700000000001</c:v>
                </c:pt>
                <c:pt idx="5390">
                  <c:v>0.754023</c:v>
                </c:pt>
                <c:pt idx="5391">
                  <c:v>-0.10070999999999999</c:v>
                </c:pt>
                <c:pt idx="5392">
                  <c:v>0.54479699999999998</c:v>
                </c:pt>
                <c:pt idx="5393">
                  <c:v>0.77660300000000004</c:v>
                </c:pt>
                <c:pt idx="5394">
                  <c:v>-0.72528800000000004</c:v>
                </c:pt>
                <c:pt idx="5395">
                  <c:v>-1.41411</c:v>
                </c:pt>
                <c:pt idx="5396">
                  <c:v>-2.34694</c:v>
                </c:pt>
                <c:pt idx="5397">
                  <c:v>0.65987099999999999</c:v>
                </c:pt>
                <c:pt idx="5398">
                  <c:v>0.80527700000000002</c:v>
                </c:pt>
                <c:pt idx="5399">
                  <c:v>-0.86741000000000001</c:v>
                </c:pt>
                <c:pt idx="5400">
                  <c:v>-0.395785</c:v>
                </c:pt>
                <c:pt idx="5401">
                  <c:v>0.54898800000000003</c:v>
                </c:pt>
                <c:pt idx="5402">
                  <c:v>0.121888</c:v>
                </c:pt>
                <c:pt idx="5403">
                  <c:v>-1.0442199999999999</c:v>
                </c:pt>
                <c:pt idx="5404">
                  <c:v>0.84257000000000004</c:v>
                </c:pt>
                <c:pt idx="5405">
                  <c:v>-0.141982</c:v>
                </c:pt>
                <c:pt idx="5406">
                  <c:v>-6.5111000000000002E-2</c:v>
                </c:pt>
                <c:pt idx="5407">
                  <c:v>-0.31877</c:v>
                </c:pt>
                <c:pt idx="5408">
                  <c:v>-1.29183</c:v>
                </c:pt>
                <c:pt idx="5409">
                  <c:v>0.97605900000000001</c:v>
                </c:pt>
                <c:pt idx="5410">
                  <c:v>-0.97456900000000002</c:v>
                </c:pt>
                <c:pt idx="5411">
                  <c:v>-0.75390599999999997</c:v>
                </c:pt>
                <c:pt idx="5412">
                  <c:v>0.50301600000000002</c:v>
                </c:pt>
                <c:pt idx="5413">
                  <c:v>-0.51329899999999995</c:v>
                </c:pt>
                <c:pt idx="5414">
                  <c:v>1.22872</c:v>
                </c:pt>
                <c:pt idx="5415">
                  <c:v>0.717028</c:v>
                </c:pt>
                <c:pt idx="5416">
                  <c:v>-0.712673</c:v>
                </c:pt>
                <c:pt idx="5417">
                  <c:v>-0.46632000000000001</c:v>
                </c:pt>
                <c:pt idx="5418">
                  <c:v>0.13001699999999999</c:v>
                </c:pt>
                <c:pt idx="5419">
                  <c:v>-0.47017799999999998</c:v>
                </c:pt>
                <c:pt idx="5420">
                  <c:v>1.58029</c:v>
                </c:pt>
                <c:pt idx="5421">
                  <c:v>-0.78101600000000004</c:v>
                </c:pt>
                <c:pt idx="5422">
                  <c:v>-0.74649699999999997</c:v>
                </c:pt>
                <c:pt idx="5423">
                  <c:v>-0.51119199999999998</c:v>
                </c:pt>
                <c:pt idx="5424">
                  <c:v>1.1471</c:v>
                </c:pt>
                <c:pt idx="5425">
                  <c:v>-0.20158999999999999</c:v>
                </c:pt>
                <c:pt idx="5426">
                  <c:v>-0.64888900000000005</c:v>
                </c:pt>
                <c:pt idx="5427">
                  <c:v>-0.65589500000000001</c:v>
                </c:pt>
                <c:pt idx="5428">
                  <c:v>-1.2834700000000001</c:v>
                </c:pt>
                <c:pt idx="5429">
                  <c:v>0.84117299999999995</c:v>
                </c:pt>
                <c:pt idx="5430">
                  <c:v>-1.04922</c:v>
                </c:pt>
                <c:pt idx="5431">
                  <c:v>-1.0634399999999999</c:v>
                </c:pt>
                <c:pt idx="5432">
                  <c:v>-1.1751100000000001</c:v>
                </c:pt>
                <c:pt idx="5433">
                  <c:v>-0.72953500000000004</c:v>
                </c:pt>
                <c:pt idx="5434">
                  <c:v>-1.00542</c:v>
                </c:pt>
                <c:pt idx="5435">
                  <c:v>-1.0680000000000001</c:v>
                </c:pt>
                <c:pt idx="5436">
                  <c:v>-0.48432799999999998</c:v>
                </c:pt>
                <c:pt idx="5437">
                  <c:v>-1.3251200000000001</c:v>
                </c:pt>
                <c:pt idx="5438">
                  <c:v>-0.87928600000000001</c:v>
                </c:pt>
                <c:pt idx="5439">
                  <c:v>-1.5142199999999999</c:v>
                </c:pt>
                <c:pt idx="5440">
                  <c:v>0.46715000000000001</c:v>
                </c:pt>
                <c:pt idx="5441">
                  <c:v>0.39684599999999998</c:v>
                </c:pt>
                <c:pt idx="5442">
                  <c:v>-2.3416600000000001</c:v>
                </c:pt>
                <c:pt idx="5443">
                  <c:v>-0.62395699999999998</c:v>
                </c:pt>
                <c:pt idx="5444">
                  <c:v>0.26408500000000001</c:v>
                </c:pt>
                <c:pt idx="5445">
                  <c:v>0.51256100000000004</c:v>
                </c:pt>
                <c:pt idx="5446">
                  <c:v>-0.42830600000000002</c:v>
                </c:pt>
                <c:pt idx="5447">
                  <c:v>0.66860200000000003</c:v>
                </c:pt>
                <c:pt idx="5448">
                  <c:v>-0.76972700000000005</c:v>
                </c:pt>
                <c:pt idx="5449">
                  <c:v>-1.1322700000000001</c:v>
                </c:pt>
                <c:pt idx="5450">
                  <c:v>1.25332</c:v>
                </c:pt>
                <c:pt idx="5451">
                  <c:v>-0.86174899999999999</c:v>
                </c:pt>
                <c:pt idx="5452">
                  <c:v>-2.4850599999999998</c:v>
                </c:pt>
                <c:pt idx="5453">
                  <c:v>0.59955700000000001</c:v>
                </c:pt>
                <c:pt idx="5454">
                  <c:v>1.0616099999999999</c:v>
                </c:pt>
                <c:pt idx="5455">
                  <c:v>-2.2108300000000001</c:v>
                </c:pt>
                <c:pt idx="5456">
                  <c:v>1.3251599999999999</c:v>
                </c:pt>
                <c:pt idx="5457">
                  <c:v>-1.2113100000000001</c:v>
                </c:pt>
                <c:pt idx="5458">
                  <c:v>-1.3907400000000001</c:v>
                </c:pt>
                <c:pt idx="5459">
                  <c:v>-0.42360399999999998</c:v>
                </c:pt>
                <c:pt idx="5460">
                  <c:v>-0.90942000000000001</c:v>
                </c:pt>
                <c:pt idx="5461">
                  <c:v>0.30191499999999999</c:v>
                </c:pt>
                <c:pt idx="5462">
                  <c:v>-1.91597</c:v>
                </c:pt>
                <c:pt idx="5463">
                  <c:v>-1.1135699999999999</c:v>
                </c:pt>
                <c:pt idx="5464">
                  <c:v>0.71397500000000003</c:v>
                </c:pt>
                <c:pt idx="5465">
                  <c:v>0.935836</c:v>
                </c:pt>
                <c:pt idx="5466">
                  <c:v>-0.70398799999999995</c:v>
                </c:pt>
                <c:pt idx="5467">
                  <c:v>-0.29851699999999998</c:v>
                </c:pt>
                <c:pt idx="5468">
                  <c:v>0.30374400000000001</c:v>
                </c:pt>
                <c:pt idx="5469">
                  <c:v>-1.0808500000000001</c:v>
                </c:pt>
                <c:pt idx="5470">
                  <c:v>0.81254300000000002</c:v>
                </c:pt>
                <c:pt idx="5471">
                  <c:v>-0.32375999999999999</c:v>
                </c:pt>
                <c:pt idx="5472">
                  <c:v>-1.7169300000000001</c:v>
                </c:pt>
                <c:pt idx="5473">
                  <c:v>1.1110100000000001</c:v>
                </c:pt>
                <c:pt idx="5474">
                  <c:v>1.3481399999999999</c:v>
                </c:pt>
                <c:pt idx="5475">
                  <c:v>1.1572100000000001</c:v>
                </c:pt>
                <c:pt idx="5476">
                  <c:v>1.18293</c:v>
                </c:pt>
                <c:pt idx="5477">
                  <c:v>-0.25698100000000001</c:v>
                </c:pt>
                <c:pt idx="5478">
                  <c:v>0.94119600000000003</c:v>
                </c:pt>
                <c:pt idx="5479">
                  <c:v>1.3786099999999999</c:v>
                </c:pt>
                <c:pt idx="5480">
                  <c:v>1.4962200000000001</c:v>
                </c:pt>
                <c:pt idx="5481">
                  <c:v>0.21498100000000001</c:v>
                </c:pt>
                <c:pt idx="5482">
                  <c:v>-0.92500400000000005</c:v>
                </c:pt>
                <c:pt idx="5483">
                  <c:v>-1.3396399999999999</c:v>
                </c:pt>
                <c:pt idx="5484">
                  <c:v>-1.0807199999999999</c:v>
                </c:pt>
                <c:pt idx="5485">
                  <c:v>-1.15028</c:v>
                </c:pt>
                <c:pt idx="5486">
                  <c:v>-0.52917899999999995</c:v>
                </c:pt>
                <c:pt idx="5487">
                  <c:v>-0.15348100000000001</c:v>
                </c:pt>
                <c:pt idx="5488">
                  <c:v>-1.0110699999999999</c:v>
                </c:pt>
                <c:pt idx="5489">
                  <c:v>1.5307999999999999</c:v>
                </c:pt>
                <c:pt idx="5490">
                  <c:v>1.52071</c:v>
                </c:pt>
                <c:pt idx="5491">
                  <c:v>1.2612099999999999</c:v>
                </c:pt>
                <c:pt idx="5492">
                  <c:v>1.0056</c:v>
                </c:pt>
                <c:pt idx="5493">
                  <c:v>1.04369</c:v>
                </c:pt>
                <c:pt idx="5494">
                  <c:v>1.0355300000000001</c:v>
                </c:pt>
                <c:pt idx="5495">
                  <c:v>0.99287999999999998</c:v>
                </c:pt>
                <c:pt idx="5496">
                  <c:v>-0.94951399999999997</c:v>
                </c:pt>
                <c:pt idx="5497">
                  <c:v>-0.98288200000000003</c:v>
                </c:pt>
                <c:pt idx="5498">
                  <c:v>-0.46512399999999998</c:v>
                </c:pt>
                <c:pt idx="5499">
                  <c:v>0.928624</c:v>
                </c:pt>
                <c:pt idx="5500">
                  <c:v>-1.25692</c:v>
                </c:pt>
                <c:pt idx="5501">
                  <c:v>0.12035700000000001</c:v>
                </c:pt>
                <c:pt idx="5502">
                  <c:v>1.7877099999999999</c:v>
                </c:pt>
                <c:pt idx="5503">
                  <c:v>1.5126599999999999</c:v>
                </c:pt>
                <c:pt idx="5504">
                  <c:v>0.120188</c:v>
                </c:pt>
                <c:pt idx="5505">
                  <c:v>1.1274900000000001</c:v>
                </c:pt>
                <c:pt idx="5506">
                  <c:v>-0.15377099999999999</c:v>
                </c:pt>
                <c:pt idx="5507">
                  <c:v>-0.669076</c:v>
                </c:pt>
                <c:pt idx="5508">
                  <c:v>-0.74299199999999999</c:v>
                </c:pt>
                <c:pt idx="5509">
                  <c:v>-0.22852700000000001</c:v>
                </c:pt>
                <c:pt idx="5510">
                  <c:v>4.2579999999999996E-3</c:v>
                </c:pt>
                <c:pt idx="5511">
                  <c:v>1.94204</c:v>
                </c:pt>
                <c:pt idx="5512">
                  <c:v>1.56901</c:v>
                </c:pt>
                <c:pt idx="5513">
                  <c:v>0.83829900000000002</c:v>
                </c:pt>
                <c:pt idx="5514">
                  <c:v>1.32874</c:v>
                </c:pt>
                <c:pt idx="5515">
                  <c:v>0.25931300000000002</c:v>
                </c:pt>
                <c:pt idx="5516">
                  <c:v>-1.5892200000000001</c:v>
                </c:pt>
                <c:pt idx="5517">
                  <c:v>-0.74625300000000006</c:v>
                </c:pt>
                <c:pt idx="5518">
                  <c:v>-0.40692400000000001</c:v>
                </c:pt>
                <c:pt idx="5519">
                  <c:v>-0.51844699999999999</c:v>
                </c:pt>
                <c:pt idx="5520">
                  <c:v>1.1960200000000001</c:v>
                </c:pt>
                <c:pt idx="5521">
                  <c:v>0.86195900000000003</c:v>
                </c:pt>
                <c:pt idx="5522">
                  <c:v>-8.4501000000000007E-2</c:v>
                </c:pt>
                <c:pt idx="5523">
                  <c:v>0.145209</c:v>
                </c:pt>
                <c:pt idx="5524">
                  <c:v>-1.76606</c:v>
                </c:pt>
                <c:pt idx="5525">
                  <c:v>0.82774400000000004</c:v>
                </c:pt>
                <c:pt idx="5526">
                  <c:v>-1.3716600000000001</c:v>
                </c:pt>
                <c:pt idx="5527">
                  <c:v>0.40873199999999998</c:v>
                </c:pt>
                <c:pt idx="5528">
                  <c:v>0.39454499999999998</c:v>
                </c:pt>
                <c:pt idx="5529">
                  <c:v>0.74488399999999999</c:v>
                </c:pt>
                <c:pt idx="5530">
                  <c:v>0.46088800000000002</c:v>
                </c:pt>
                <c:pt idx="5531">
                  <c:v>1.6872499999999999</c:v>
                </c:pt>
                <c:pt idx="5532">
                  <c:v>1.1460600000000001</c:v>
                </c:pt>
                <c:pt idx="5533">
                  <c:v>-0.555037</c:v>
                </c:pt>
                <c:pt idx="5534">
                  <c:v>-1.0920399999999999</c:v>
                </c:pt>
                <c:pt idx="5535">
                  <c:v>2.1384E-2</c:v>
                </c:pt>
                <c:pt idx="5536">
                  <c:v>-1.8751599999999999</c:v>
                </c:pt>
                <c:pt idx="5537">
                  <c:v>-1.4168700000000001</c:v>
                </c:pt>
                <c:pt idx="5538">
                  <c:v>-0.39744299999999999</c:v>
                </c:pt>
                <c:pt idx="5539">
                  <c:v>0.82818099999999994</c:v>
                </c:pt>
                <c:pt idx="5540">
                  <c:v>1.1693899999999999</c:v>
                </c:pt>
                <c:pt idx="5541">
                  <c:v>-0.77019700000000002</c:v>
                </c:pt>
                <c:pt idx="5542">
                  <c:v>-0.317971</c:v>
                </c:pt>
                <c:pt idx="5543">
                  <c:v>-1.19889</c:v>
                </c:pt>
                <c:pt idx="5544">
                  <c:v>8.1770000000000002E-3</c:v>
                </c:pt>
                <c:pt idx="5545">
                  <c:v>-0.78904799999999997</c:v>
                </c:pt>
                <c:pt idx="5546">
                  <c:v>-1.2197899999999999</c:v>
                </c:pt>
                <c:pt idx="5547">
                  <c:v>1.4279900000000001</c:v>
                </c:pt>
                <c:pt idx="5548">
                  <c:v>-7.6127E-2</c:v>
                </c:pt>
                <c:pt idx="5549">
                  <c:v>-8.5103999999999999E-2</c:v>
                </c:pt>
                <c:pt idx="5550">
                  <c:v>0.47426200000000002</c:v>
                </c:pt>
                <c:pt idx="5551">
                  <c:v>0.93903300000000001</c:v>
                </c:pt>
                <c:pt idx="5552">
                  <c:v>-0.42716500000000002</c:v>
                </c:pt>
                <c:pt idx="5553">
                  <c:v>-1.10124</c:v>
                </c:pt>
                <c:pt idx="5554">
                  <c:v>-0.84943400000000002</c:v>
                </c:pt>
                <c:pt idx="5555">
                  <c:v>-1.3500300000000001</c:v>
                </c:pt>
                <c:pt idx="5556">
                  <c:v>-0.40903</c:v>
                </c:pt>
                <c:pt idx="5557">
                  <c:v>-0.373164</c:v>
                </c:pt>
                <c:pt idx="5558">
                  <c:v>0.296294</c:v>
                </c:pt>
                <c:pt idx="5559">
                  <c:v>0.26502999999999999</c:v>
                </c:pt>
                <c:pt idx="5560">
                  <c:v>-0.432668</c:v>
                </c:pt>
                <c:pt idx="5561">
                  <c:v>-0.682056</c:v>
                </c:pt>
                <c:pt idx="5562">
                  <c:v>-0.49700100000000003</c:v>
                </c:pt>
                <c:pt idx="5563">
                  <c:v>-1.46682</c:v>
                </c:pt>
                <c:pt idx="5564">
                  <c:v>-1.1460000000000001E-3</c:v>
                </c:pt>
                <c:pt idx="5565">
                  <c:v>-1.0652200000000001</c:v>
                </c:pt>
                <c:pt idx="5566">
                  <c:v>5.3067999999999997E-2</c:v>
                </c:pt>
                <c:pt idx="5567">
                  <c:v>-0.79131399999999996</c:v>
                </c:pt>
                <c:pt idx="5568">
                  <c:v>6.1448999999999997E-2</c:v>
                </c:pt>
                <c:pt idx="5569">
                  <c:v>-0.89497300000000002</c:v>
                </c:pt>
                <c:pt idx="5570">
                  <c:v>-1.61944</c:v>
                </c:pt>
                <c:pt idx="5571">
                  <c:v>-1.32908</c:v>
                </c:pt>
                <c:pt idx="5572">
                  <c:v>-0.31664700000000001</c:v>
                </c:pt>
                <c:pt idx="5573">
                  <c:v>0.34636699999999998</c:v>
                </c:pt>
                <c:pt idx="5574">
                  <c:v>-0.500888</c:v>
                </c:pt>
                <c:pt idx="5575">
                  <c:v>-0.68839499999999998</c:v>
                </c:pt>
                <c:pt idx="5576">
                  <c:v>-1.6703399999999999</c:v>
                </c:pt>
                <c:pt idx="5577">
                  <c:v>-1.0563800000000001</c:v>
                </c:pt>
                <c:pt idx="5578">
                  <c:v>0.71725300000000003</c:v>
                </c:pt>
                <c:pt idx="5579">
                  <c:v>-1.5947</c:v>
                </c:pt>
                <c:pt idx="5580">
                  <c:v>0.92155299999999996</c:v>
                </c:pt>
                <c:pt idx="5581">
                  <c:v>0.45855400000000002</c:v>
                </c:pt>
                <c:pt idx="5582">
                  <c:v>-1.3232900000000001</c:v>
                </c:pt>
                <c:pt idx="5583">
                  <c:v>-0.98617200000000005</c:v>
                </c:pt>
                <c:pt idx="5584">
                  <c:v>-0.55740900000000004</c:v>
                </c:pt>
                <c:pt idx="5585">
                  <c:v>-0.74931599999999998</c:v>
                </c:pt>
                <c:pt idx="5586">
                  <c:v>-0.44505299999999998</c:v>
                </c:pt>
                <c:pt idx="5587">
                  <c:v>-0.388295</c:v>
                </c:pt>
                <c:pt idx="5588">
                  <c:v>-7.5351000000000001E-2</c:v>
                </c:pt>
                <c:pt idx="5589">
                  <c:v>0.20097400000000001</c:v>
                </c:pt>
                <c:pt idx="5590">
                  <c:v>-0.30880000000000002</c:v>
                </c:pt>
                <c:pt idx="5591">
                  <c:v>-1.1340300000000001</c:v>
                </c:pt>
                <c:pt idx="5592">
                  <c:v>-1.2597799999999999</c:v>
                </c:pt>
                <c:pt idx="5593">
                  <c:v>-0.43196499999999999</c:v>
                </c:pt>
                <c:pt idx="5594">
                  <c:v>0.78001500000000001</c:v>
                </c:pt>
                <c:pt idx="5595">
                  <c:v>-0.62315100000000001</c:v>
                </c:pt>
                <c:pt idx="5596">
                  <c:v>-0.16896800000000001</c:v>
                </c:pt>
                <c:pt idx="5597">
                  <c:v>-6.0812999999999999E-2</c:v>
                </c:pt>
                <c:pt idx="5598">
                  <c:v>4.8892999999999999E-2</c:v>
                </c:pt>
                <c:pt idx="5599">
                  <c:v>-0.159465</c:v>
                </c:pt>
                <c:pt idx="5600">
                  <c:v>-1.4829999999999999E-3</c:v>
                </c:pt>
                <c:pt idx="5601">
                  <c:v>-0.18166599999999999</c:v>
                </c:pt>
                <c:pt idx="5602">
                  <c:v>0.30987799999999999</c:v>
                </c:pt>
                <c:pt idx="5603">
                  <c:v>-1.6640299999999999</c:v>
                </c:pt>
                <c:pt idx="5604">
                  <c:v>-0.355624</c:v>
                </c:pt>
                <c:pt idx="5605">
                  <c:v>1.0100499999999999</c:v>
                </c:pt>
                <c:pt idx="5606">
                  <c:v>-0.42620999999999998</c:v>
                </c:pt>
                <c:pt idx="5607">
                  <c:v>-0.287466</c:v>
                </c:pt>
                <c:pt idx="5608">
                  <c:v>-5.7035000000000002E-2</c:v>
                </c:pt>
                <c:pt idx="5609">
                  <c:v>0.93939600000000001</c:v>
                </c:pt>
                <c:pt idx="5610">
                  <c:v>-1.6876599999999999</c:v>
                </c:pt>
                <c:pt idx="5611">
                  <c:v>-1.13428</c:v>
                </c:pt>
                <c:pt idx="5612">
                  <c:v>1.2903E-2</c:v>
                </c:pt>
                <c:pt idx="5613">
                  <c:v>-1.4938100000000001</c:v>
                </c:pt>
                <c:pt idx="5614">
                  <c:v>-0.51396399999999998</c:v>
                </c:pt>
                <c:pt idx="5615">
                  <c:v>-1.04131</c:v>
                </c:pt>
                <c:pt idx="5616">
                  <c:v>-0.10057199999999999</c:v>
                </c:pt>
                <c:pt idx="5617">
                  <c:v>0.148004</c:v>
                </c:pt>
                <c:pt idx="5618">
                  <c:v>-1.9066000000000001</c:v>
                </c:pt>
                <c:pt idx="5619">
                  <c:v>-0.13133700000000001</c:v>
                </c:pt>
                <c:pt idx="5620">
                  <c:v>-1.4323600000000001</c:v>
                </c:pt>
                <c:pt idx="5621">
                  <c:v>-0.73124699999999998</c:v>
                </c:pt>
                <c:pt idx="5622">
                  <c:v>-0.74879799999999996</c:v>
                </c:pt>
                <c:pt idx="5623">
                  <c:v>-1.0843799999999999</c:v>
                </c:pt>
                <c:pt idx="5624">
                  <c:v>-1.0765899999999999</c:v>
                </c:pt>
                <c:pt idx="5625">
                  <c:v>0.35200199999999998</c:v>
                </c:pt>
                <c:pt idx="5626">
                  <c:v>-1.1319999999999999</c:v>
                </c:pt>
                <c:pt idx="5627">
                  <c:v>-0.80013100000000004</c:v>
                </c:pt>
                <c:pt idx="5628">
                  <c:v>-0.37054799999999999</c:v>
                </c:pt>
                <c:pt idx="5629">
                  <c:v>-0.60278299999999996</c:v>
                </c:pt>
                <c:pt idx="5630">
                  <c:v>0.62230200000000002</c:v>
                </c:pt>
                <c:pt idx="5631">
                  <c:v>-9.6088000000000007E-2</c:v>
                </c:pt>
                <c:pt idx="5632">
                  <c:v>0.23474200000000001</c:v>
                </c:pt>
                <c:pt idx="5633">
                  <c:v>-0.44667899999999999</c:v>
                </c:pt>
                <c:pt idx="5634">
                  <c:v>0.20996500000000001</c:v>
                </c:pt>
                <c:pt idx="5635">
                  <c:v>0.78544899999999995</c:v>
                </c:pt>
                <c:pt idx="5636">
                  <c:v>0.57249399999999995</c:v>
                </c:pt>
                <c:pt idx="5637">
                  <c:v>0.394903</c:v>
                </c:pt>
                <c:pt idx="5638">
                  <c:v>0.93201900000000004</c:v>
                </c:pt>
                <c:pt idx="5639">
                  <c:v>-1.81091</c:v>
                </c:pt>
                <c:pt idx="5640">
                  <c:v>-1.3183100000000001</c:v>
                </c:pt>
                <c:pt idx="5641">
                  <c:v>-0.74231999999999998</c:v>
                </c:pt>
                <c:pt idx="5642">
                  <c:v>-0.64763000000000004</c:v>
                </c:pt>
                <c:pt idx="5643">
                  <c:v>-2.24058</c:v>
                </c:pt>
                <c:pt idx="5644">
                  <c:v>-0.41221600000000003</c:v>
                </c:pt>
                <c:pt idx="5645">
                  <c:v>1.1351199999999999</c:v>
                </c:pt>
                <c:pt idx="5646">
                  <c:v>-0.43793300000000002</c:v>
                </c:pt>
                <c:pt idx="5647">
                  <c:v>0.64847500000000002</c:v>
                </c:pt>
                <c:pt idx="5648">
                  <c:v>3.2447999999999998E-2</c:v>
                </c:pt>
                <c:pt idx="5649">
                  <c:v>-1.3195699999999999</c:v>
                </c:pt>
                <c:pt idx="5650">
                  <c:v>0.76406600000000002</c:v>
                </c:pt>
                <c:pt idx="5651">
                  <c:v>0.87221199999999999</c:v>
                </c:pt>
                <c:pt idx="5652">
                  <c:v>-2.3278400000000001</c:v>
                </c:pt>
                <c:pt idx="5653">
                  <c:v>-0.22007299999999999</c:v>
                </c:pt>
                <c:pt idx="5654">
                  <c:v>0.45858399999999999</c:v>
                </c:pt>
                <c:pt idx="5655">
                  <c:v>-1.88025</c:v>
                </c:pt>
                <c:pt idx="5656">
                  <c:v>1.1585399999999999</c:v>
                </c:pt>
                <c:pt idx="5657">
                  <c:v>-1.0463</c:v>
                </c:pt>
                <c:pt idx="5658">
                  <c:v>0.70567899999999995</c:v>
                </c:pt>
                <c:pt idx="5659">
                  <c:v>0.23633100000000001</c:v>
                </c:pt>
                <c:pt idx="5660">
                  <c:v>-0.19412199999999999</c:v>
                </c:pt>
                <c:pt idx="5661">
                  <c:v>-5.2053000000000002E-2</c:v>
                </c:pt>
                <c:pt idx="5662">
                  <c:v>0.30425099999999999</c:v>
                </c:pt>
                <c:pt idx="5663">
                  <c:v>0.145397</c:v>
                </c:pt>
                <c:pt idx="5664">
                  <c:v>-1.8945399999999999</c:v>
                </c:pt>
                <c:pt idx="5665">
                  <c:v>-0.36147699999999999</c:v>
                </c:pt>
                <c:pt idx="5666">
                  <c:v>-0.66403800000000002</c:v>
                </c:pt>
                <c:pt idx="5667">
                  <c:v>0.63039000000000001</c:v>
                </c:pt>
                <c:pt idx="5668">
                  <c:v>-1.8888799999999999</c:v>
                </c:pt>
                <c:pt idx="5669">
                  <c:v>-0.56914799999999999</c:v>
                </c:pt>
                <c:pt idx="5670">
                  <c:v>0.117993</c:v>
                </c:pt>
                <c:pt idx="5671">
                  <c:v>-1.7040200000000001</c:v>
                </c:pt>
                <c:pt idx="5672">
                  <c:v>0.230906</c:v>
                </c:pt>
                <c:pt idx="5673">
                  <c:v>1.1091E-2</c:v>
                </c:pt>
                <c:pt idx="5674">
                  <c:v>-0.45144600000000001</c:v>
                </c:pt>
                <c:pt idx="5675">
                  <c:v>0.69212899999999999</c:v>
                </c:pt>
                <c:pt idx="5676">
                  <c:v>-1.37348</c:v>
                </c:pt>
                <c:pt idx="5677">
                  <c:v>0.18689500000000001</c:v>
                </c:pt>
                <c:pt idx="5678">
                  <c:v>-0.54236799999999996</c:v>
                </c:pt>
                <c:pt idx="5679">
                  <c:v>-0.16687099999999999</c:v>
                </c:pt>
                <c:pt idx="5680">
                  <c:v>-3.7623999999999998E-2</c:v>
                </c:pt>
                <c:pt idx="5681">
                  <c:v>0.39006600000000002</c:v>
                </c:pt>
                <c:pt idx="5682">
                  <c:v>-0.52622000000000002</c:v>
                </c:pt>
                <c:pt idx="5683">
                  <c:v>-1.1813</c:v>
                </c:pt>
                <c:pt idx="5684">
                  <c:v>-0.92569000000000001</c:v>
                </c:pt>
                <c:pt idx="5685">
                  <c:v>-1.41439</c:v>
                </c:pt>
                <c:pt idx="5686">
                  <c:v>-1.0866199999999999</c:v>
                </c:pt>
                <c:pt idx="5687">
                  <c:v>0.44506699999999999</c:v>
                </c:pt>
                <c:pt idx="5688">
                  <c:v>-1.32958</c:v>
                </c:pt>
                <c:pt idx="5689">
                  <c:v>5.9948000000000001E-2</c:v>
                </c:pt>
                <c:pt idx="5690">
                  <c:v>0.51405699999999999</c:v>
                </c:pt>
                <c:pt idx="5691">
                  <c:v>0.95348900000000003</c:v>
                </c:pt>
                <c:pt idx="5692">
                  <c:v>1.01728</c:v>
                </c:pt>
                <c:pt idx="5693">
                  <c:v>-1.0733200000000001</c:v>
                </c:pt>
                <c:pt idx="5694">
                  <c:v>-0.235961</c:v>
                </c:pt>
                <c:pt idx="5695">
                  <c:v>-1.13049</c:v>
                </c:pt>
                <c:pt idx="5696">
                  <c:v>0.82419399999999998</c:v>
                </c:pt>
                <c:pt idx="5697">
                  <c:v>0.76465399999999994</c:v>
                </c:pt>
                <c:pt idx="5698">
                  <c:v>-0.71766200000000002</c:v>
                </c:pt>
                <c:pt idx="5699">
                  <c:v>0.87181200000000003</c:v>
                </c:pt>
                <c:pt idx="5700">
                  <c:v>0.83940599999999999</c:v>
                </c:pt>
                <c:pt idx="5701">
                  <c:v>0.94743699999999997</c:v>
                </c:pt>
                <c:pt idx="5702">
                  <c:v>0.706708</c:v>
                </c:pt>
                <c:pt idx="5703">
                  <c:v>-1.6132</c:v>
                </c:pt>
                <c:pt idx="5704">
                  <c:v>0.79079999999999995</c:v>
                </c:pt>
                <c:pt idx="5705">
                  <c:v>1.1480699999999999</c:v>
                </c:pt>
                <c:pt idx="5706">
                  <c:v>-1.3483000000000001</c:v>
                </c:pt>
                <c:pt idx="5707">
                  <c:v>6.6689999999999999E-2</c:v>
                </c:pt>
                <c:pt idx="5708">
                  <c:v>-1.2168E-2</c:v>
                </c:pt>
                <c:pt idx="5709">
                  <c:v>-0.29962499999999997</c:v>
                </c:pt>
                <c:pt idx="5710">
                  <c:v>-1.4948699999999999</c:v>
                </c:pt>
                <c:pt idx="5711">
                  <c:v>0.590341</c:v>
                </c:pt>
                <c:pt idx="5712">
                  <c:v>0.21441199999999999</c:v>
                </c:pt>
                <c:pt idx="5713">
                  <c:v>-0.49723200000000001</c:v>
                </c:pt>
                <c:pt idx="5714">
                  <c:v>-1.19645</c:v>
                </c:pt>
                <c:pt idx="5715">
                  <c:v>-8.7911000000000003E-2</c:v>
                </c:pt>
                <c:pt idx="5716">
                  <c:v>1.1489199999999999</c:v>
                </c:pt>
                <c:pt idx="5717">
                  <c:v>-0.26441399999999998</c:v>
                </c:pt>
                <c:pt idx="5718">
                  <c:v>0.48326799999999998</c:v>
                </c:pt>
                <c:pt idx="5719">
                  <c:v>-0.52797499999999997</c:v>
                </c:pt>
                <c:pt idx="5720">
                  <c:v>-1.6466000000000001</c:v>
                </c:pt>
                <c:pt idx="5721">
                  <c:v>-0.833121</c:v>
                </c:pt>
                <c:pt idx="5722">
                  <c:v>-1.1310899999999999</c:v>
                </c:pt>
                <c:pt idx="5723">
                  <c:v>-1.1079699999999999</c:v>
                </c:pt>
                <c:pt idx="5724">
                  <c:v>0.26872099999999999</c:v>
                </c:pt>
                <c:pt idx="5725">
                  <c:v>-0.66211100000000001</c:v>
                </c:pt>
                <c:pt idx="5726">
                  <c:v>-0.32161099999999998</c:v>
                </c:pt>
                <c:pt idx="5727">
                  <c:v>0.62760899999999997</c:v>
                </c:pt>
                <c:pt idx="5728">
                  <c:v>-0.527756</c:v>
                </c:pt>
                <c:pt idx="5729">
                  <c:v>-0.44266800000000001</c:v>
                </c:pt>
                <c:pt idx="5730">
                  <c:v>0.19886999999999999</c:v>
                </c:pt>
                <c:pt idx="5731">
                  <c:v>0.64922199999999997</c:v>
                </c:pt>
                <c:pt idx="5732">
                  <c:v>0.12712399999999999</c:v>
                </c:pt>
                <c:pt idx="5733">
                  <c:v>-0.29394599999999999</c:v>
                </c:pt>
                <c:pt idx="5734">
                  <c:v>-0.42946000000000001</c:v>
                </c:pt>
                <c:pt idx="5735">
                  <c:v>-0.79416299999999995</c:v>
                </c:pt>
                <c:pt idx="5736">
                  <c:v>-1.6893800000000001</c:v>
                </c:pt>
                <c:pt idx="5737">
                  <c:v>0.38862999999999998</c:v>
                </c:pt>
                <c:pt idx="5738">
                  <c:v>-0.93578099999999997</c:v>
                </c:pt>
                <c:pt idx="5739">
                  <c:v>-0.93799500000000002</c:v>
                </c:pt>
                <c:pt idx="5740">
                  <c:v>-4.8132000000000001E-2</c:v>
                </c:pt>
                <c:pt idx="5741">
                  <c:v>-0.54753799999999997</c:v>
                </c:pt>
                <c:pt idx="5742">
                  <c:v>-2.1877499999999999</c:v>
                </c:pt>
                <c:pt idx="5743">
                  <c:v>-1.26112</c:v>
                </c:pt>
                <c:pt idx="5744">
                  <c:v>-1.6175200000000001</c:v>
                </c:pt>
                <c:pt idx="5745">
                  <c:v>-4.1966999999999997E-2</c:v>
                </c:pt>
                <c:pt idx="5746">
                  <c:v>0.41852699999999998</c:v>
                </c:pt>
                <c:pt idx="5747">
                  <c:v>0.197823</c:v>
                </c:pt>
                <c:pt idx="5748">
                  <c:v>0.41894700000000001</c:v>
                </c:pt>
                <c:pt idx="5749">
                  <c:v>0.10598299999999999</c:v>
                </c:pt>
                <c:pt idx="5750">
                  <c:v>0.49249900000000002</c:v>
                </c:pt>
                <c:pt idx="5751">
                  <c:v>-0.50310500000000002</c:v>
                </c:pt>
                <c:pt idx="5752">
                  <c:v>-0.70470999999999995</c:v>
                </c:pt>
                <c:pt idx="5753">
                  <c:v>-0.53640900000000002</c:v>
                </c:pt>
                <c:pt idx="5754">
                  <c:v>0.198155</c:v>
                </c:pt>
                <c:pt idx="5755">
                  <c:v>-0.87280000000000002</c:v>
                </c:pt>
                <c:pt idx="5756">
                  <c:v>-0.52769100000000002</c:v>
                </c:pt>
                <c:pt idx="5757">
                  <c:v>0.47121099999999999</c:v>
                </c:pt>
                <c:pt idx="5758">
                  <c:v>0.78014700000000003</c:v>
                </c:pt>
                <c:pt idx="5759">
                  <c:v>-0.39328200000000002</c:v>
                </c:pt>
                <c:pt idx="5760">
                  <c:v>1.27362</c:v>
                </c:pt>
                <c:pt idx="5761">
                  <c:v>-2.20675</c:v>
                </c:pt>
                <c:pt idx="5762">
                  <c:v>-0.77257500000000001</c:v>
                </c:pt>
                <c:pt idx="5763">
                  <c:v>0.132688</c:v>
                </c:pt>
                <c:pt idx="5764">
                  <c:v>0.69489800000000002</c:v>
                </c:pt>
                <c:pt idx="5765">
                  <c:v>-5.8331000000000001E-2</c:v>
                </c:pt>
                <c:pt idx="5766">
                  <c:v>-1.54148</c:v>
                </c:pt>
                <c:pt idx="5767">
                  <c:v>-0.64631400000000006</c:v>
                </c:pt>
                <c:pt idx="5768">
                  <c:v>-2.6304999999999999E-2</c:v>
                </c:pt>
                <c:pt idx="5769">
                  <c:v>-1.4417</c:v>
                </c:pt>
                <c:pt idx="5770">
                  <c:v>-2.3580399999999999</c:v>
                </c:pt>
                <c:pt idx="5771">
                  <c:v>0.66300300000000001</c:v>
                </c:pt>
                <c:pt idx="5772">
                  <c:v>-0.540157</c:v>
                </c:pt>
                <c:pt idx="5773">
                  <c:v>-1.0148699999999999</c:v>
                </c:pt>
                <c:pt idx="5774">
                  <c:v>-2.0524399999999998</c:v>
                </c:pt>
                <c:pt idx="5775">
                  <c:v>-0.94436100000000001</c:v>
                </c:pt>
                <c:pt idx="5776">
                  <c:v>1.8409999999999999E-2</c:v>
                </c:pt>
                <c:pt idx="5777">
                  <c:v>-0.25011800000000001</c:v>
                </c:pt>
                <c:pt idx="5778">
                  <c:v>-1.9311199999999999</c:v>
                </c:pt>
                <c:pt idx="5779">
                  <c:v>0.94181000000000004</c:v>
                </c:pt>
                <c:pt idx="5780">
                  <c:v>-0.119654</c:v>
                </c:pt>
                <c:pt idx="5781">
                  <c:v>-2.2507199999999998</c:v>
                </c:pt>
                <c:pt idx="5782">
                  <c:v>-0.18046100000000001</c:v>
                </c:pt>
                <c:pt idx="5783">
                  <c:v>-1.1460699999999999</c:v>
                </c:pt>
                <c:pt idx="5784">
                  <c:v>-0.60387199999999996</c:v>
                </c:pt>
                <c:pt idx="5785">
                  <c:v>-0.67393400000000003</c:v>
                </c:pt>
                <c:pt idx="5786">
                  <c:v>0.79977900000000002</c:v>
                </c:pt>
                <c:pt idx="5787">
                  <c:v>0.31917499999999999</c:v>
                </c:pt>
                <c:pt idx="5788">
                  <c:v>-0.81376599999999999</c:v>
                </c:pt>
                <c:pt idx="5789">
                  <c:v>-1.10876</c:v>
                </c:pt>
                <c:pt idx="5790">
                  <c:v>-1.6268</c:v>
                </c:pt>
                <c:pt idx="5791">
                  <c:v>0.42058200000000001</c:v>
                </c:pt>
                <c:pt idx="5792">
                  <c:v>0.56323800000000002</c:v>
                </c:pt>
                <c:pt idx="5793">
                  <c:v>-0.67443399999999998</c:v>
                </c:pt>
                <c:pt idx="5794">
                  <c:v>-1.47336</c:v>
                </c:pt>
                <c:pt idx="5795">
                  <c:v>-0.17416699999999999</c:v>
                </c:pt>
                <c:pt idx="5796">
                  <c:v>-1.31806</c:v>
                </c:pt>
                <c:pt idx="5797">
                  <c:v>-0.29992600000000003</c:v>
                </c:pt>
                <c:pt idx="5798">
                  <c:v>1.8185E-2</c:v>
                </c:pt>
                <c:pt idx="5799">
                  <c:v>-1.69492</c:v>
                </c:pt>
                <c:pt idx="5800">
                  <c:v>-0.60959399999999997</c:v>
                </c:pt>
                <c:pt idx="5801">
                  <c:v>-1.0715600000000001</c:v>
                </c:pt>
                <c:pt idx="5802">
                  <c:v>0.73801000000000005</c:v>
                </c:pt>
                <c:pt idx="5803">
                  <c:v>-0.71616199999999997</c:v>
                </c:pt>
                <c:pt idx="5804">
                  <c:v>-0.66537199999999996</c:v>
                </c:pt>
                <c:pt idx="5805">
                  <c:v>-0.76911499999999999</c:v>
                </c:pt>
                <c:pt idx="5806">
                  <c:v>-0.99157200000000001</c:v>
                </c:pt>
                <c:pt idx="5807">
                  <c:v>-0.80366000000000004</c:v>
                </c:pt>
                <c:pt idx="5808">
                  <c:v>-1.5809500000000001</c:v>
                </c:pt>
                <c:pt idx="5809">
                  <c:v>-0.96774199999999999</c:v>
                </c:pt>
                <c:pt idx="5810">
                  <c:v>-1.4185099999999999</c:v>
                </c:pt>
                <c:pt idx="5811">
                  <c:v>-1.7296899999999999</c:v>
                </c:pt>
                <c:pt idx="5812">
                  <c:v>-1.03529</c:v>
                </c:pt>
                <c:pt idx="5813">
                  <c:v>-0.38605499999999998</c:v>
                </c:pt>
                <c:pt idx="5814">
                  <c:v>0.583677</c:v>
                </c:pt>
                <c:pt idx="5815">
                  <c:v>0.95323899999999995</c:v>
                </c:pt>
                <c:pt idx="5816">
                  <c:v>-1.27789</c:v>
                </c:pt>
                <c:pt idx="5817">
                  <c:v>-0.80196400000000001</c:v>
                </c:pt>
                <c:pt idx="5818">
                  <c:v>7.6227000000000003E-2</c:v>
                </c:pt>
                <c:pt idx="5819">
                  <c:v>-0.65254199999999996</c:v>
                </c:pt>
                <c:pt idx="5820">
                  <c:v>-0.33365299999999998</c:v>
                </c:pt>
                <c:pt idx="5821">
                  <c:v>-0.13867399999999999</c:v>
                </c:pt>
                <c:pt idx="5822">
                  <c:v>-2.1311300000000002</c:v>
                </c:pt>
                <c:pt idx="5823">
                  <c:v>-0.78798500000000005</c:v>
                </c:pt>
                <c:pt idx="5824">
                  <c:v>-1.34083</c:v>
                </c:pt>
                <c:pt idx="5825">
                  <c:v>7.0974999999999996E-2</c:v>
                </c:pt>
                <c:pt idx="5826">
                  <c:v>-0.22040499999999999</c:v>
                </c:pt>
                <c:pt idx="5827">
                  <c:v>8.0910999999999997E-2</c:v>
                </c:pt>
                <c:pt idx="5828">
                  <c:v>-0.768092</c:v>
                </c:pt>
                <c:pt idx="5829">
                  <c:v>0.194798</c:v>
                </c:pt>
                <c:pt idx="5830">
                  <c:v>-4.5469999999999997E-2</c:v>
                </c:pt>
                <c:pt idx="5831">
                  <c:v>1.0426800000000001</c:v>
                </c:pt>
                <c:pt idx="5832">
                  <c:v>0.19650300000000001</c:v>
                </c:pt>
                <c:pt idx="5833">
                  <c:v>-1.33002</c:v>
                </c:pt>
                <c:pt idx="5834">
                  <c:v>-1.9754400000000001</c:v>
                </c:pt>
                <c:pt idx="5835">
                  <c:v>0.85771600000000003</c:v>
                </c:pt>
                <c:pt idx="5836">
                  <c:v>-1.38134</c:v>
                </c:pt>
                <c:pt idx="5837">
                  <c:v>0.39237100000000003</c:v>
                </c:pt>
                <c:pt idx="5838">
                  <c:v>1.13611</c:v>
                </c:pt>
                <c:pt idx="5839">
                  <c:v>0.65678499999999995</c:v>
                </c:pt>
                <c:pt idx="5840">
                  <c:v>0.200376</c:v>
                </c:pt>
                <c:pt idx="5841">
                  <c:v>0.23346</c:v>
                </c:pt>
                <c:pt idx="5842">
                  <c:v>-0.19333800000000001</c:v>
                </c:pt>
                <c:pt idx="5843">
                  <c:v>-0.115784</c:v>
                </c:pt>
                <c:pt idx="5844">
                  <c:v>0.35327999999999998</c:v>
                </c:pt>
                <c:pt idx="5845">
                  <c:v>-0.30331900000000001</c:v>
                </c:pt>
                <c:pt idx="5846">
                  <c:v>-1.33426</c:v>
                </c:pt>
                <c:pt idx="5847">
                  <c:v>-1.1673500000000001</c:v>
                </c:pt>
                <c:pt idx="5848">
                  <c:v>0.79014099999999998</c:v>
                </c:pt>
                <c:pt idx="5849">
                  <c:v>-0.61650899999999997</c:v>
                </c:pt>
                <c:pt idx="5850">
                  <c:v>0.52199799999999996</c:v>
                </c:pt>
                <c:pt idx="5851">
                  <c:v>0.63681100000000002</c:v>
                </c:pt>
                <c:pt idx="5852">
                  <c:v>-1.4025000000000001</c:v>
                </c:pt>
                <c:pt idx="5853">
                  <c:v>-2.06847</c:v>
                </c:pt>
                <c:pt idx="5854">
                  <c:v>-1.6589700000000001</c:v>
                </c:pt>
                <c:pt idx="5855">
                  <c:v>-1.83572</c:v>
                </c:pt>
                <c:pt idx="5856">
                  <c:v>-2.5166200000000001</c:v>
                </c:pt>
                <c:pt idx="5857">
                  <c:v>-0.20253099999999999</c:v>
                </c:pt>
                <c:pt idx="5858">
                  <c:v>-1.8269500000000001</c:v>
                </c:pt>
                <c:pt idx="5859">
                  <c:v>1.0970299999999999</c:v>
                </c:pt>
                <c:pt idx="5860">
                  <c:v>-1.4303699999999999</c:v>
                </c:pt>
                <c:pt idx="5861">
                  <c:v>-1.28023</c:v>
                </c:pt>
                <c:pt idx="5862">
                  <c:v>-2.0093800000000002</c:v>
                </c:pt>
                <c:pt idx="5863">
                  <c:v>-1.2005300000000001</c:v>
                </c:pt>
                <c:pt idx="5864">
                  <c:v>-1.33365</c:v>
                </c:pt>
                <c:pt idx="5865">
                  <c:v>-2.6835800000000001</c:v>
                </c:pt>
                <c:pt idx="5866">
                  <c:v>7.2293999999999997E-2</c:v>
                </c:pt>
                <c:pt idx="5867">
                  <c:v>-1.2138899999999999</c:v>
                </c:pt>
                <c:pt idx="5868">
                  <c:v>-1.73336</c:v>
                </c:pt>
                <c:pt idx="5869">
                  <c:v>-2.5448200000000001</c:v>
                </c:pt>
                <c:pt idx="5870">
                  <c:v>-0.47826299999999999</c:v>
                </c:pt>
                <c:pt idx="5871">
                  <c:v>-1.9130199999999999</c:v>
                </c:pt>
                <c:pt idx="5872">
                  <c:v>0.42342099999999999</c:v>
                </c:pt>
                <c:pt idx="5873">
                  <c:v>-0.33485799999999999</c:v>
                </c:pt>
                <c:pt idx="5874">
                  <c:v>-0.63172200000000001</c:v>
                </c:pt>
                <c:pt idx="5875">
                  <c:v>-0.469331</c:v>
                </c:pt>
                <c:pt idx="5876">
                  <c:v>0.87838700000000003</c:v>
                </c:pt>
                <c:pt idx="5877">
                  <c:v>0.427429</c:v>
                </c:pt>
                <c:pt idx="5878">
                  <c:v>0.17683099999999999</c:v>
                </c:pt>
                <c:pt idx="5879">
                  <c:v>0.58550599999999997</c:v>
                </c:pt>
                <c:pt idx="5880">
                  <c:v>-0.14810200000000001</c:v>
                </c:pt>
                <c:pt idx="5881">
                  <c:v>1.1331500000000001</c:v>
                </c:pt>
                <c:pt idx="5882">
                  <c:v>0.395459</c:v>
                </c:pt>
                <c:pt idx="5883">
                  <c:v>0.838391</c:v>
                </c:pt>
                <c:pt idx="5884">
                  <c:v>1.1765399999999999</c:v>
                </c:pt>
                <c:pt idx="5885">
                  <c:v>0.44560899999999998</c:v>
                </c:pt>
                <c:pt idx="5886">
                  <c:v>-8.2681000000000004E-2</c:v>
                </c:pt>
                <c:pt idx="5887">
                  <c:v>-0.24210200000000001</c:v>
                </c:pt>
                <c:pt idx="5888">
                  <c:v>-0.67423599999999995</c:v>
                </c:pt>
                <c:pt idx="5889">
                  <c:v>1.4614499999999999</c:v>
                </c:pt>
                <c:pt idx="5890">
                  <c:v>-0.31661099999999998</c:v>
                </c:pt>
                <c:pt idx="5891">
                  <c:v>0.80167600000000006</c:v>
                </c:pt>
                <c:pt idx="5892">
                  <c:v>-0.110122</c:v>
                </c:pt>
                <c:pt idx="5893">
                  <c:v>-0.19248899999999999</c:v>
                </c:pt>
                <c:pt idx="5894">
                  <c:v>-0.26027</c:v>
                </c:pt>
                <c:pt idx="5895">
                  <c:v>0.85447899999999999</c:v>
                </c:pt>
                <c:pt idx="5896">
                  <c:v>0.58057800000000004</c:v>
                </c:pt>
                <c:pt idx="5897">
                  <c:v>2.9877999999999998E-2</c:v>
                </c:pt>
                <c:pt idx="5898">
                  <c:v>1.19102</c:v>
                </c:pt>
                <c:pt idx="5899">
                  <c:v>0.76736400000000005</c:v>
                </c:pt>
                <c:pt idx="5900">
                  <c:v>-0.70831</c:v>
                </c:pt>
                <c:pt idx="5901">
                  <c:v>1.2086699999999999</c:v>
                </c:pt>
                <c:pt idx="5902">
                  <c:v>-0.30128500000000003</c:v>
                </c:pt>
                <c:pt idx="5903">
                  <c:v>-3.8328000000000001E-2</c:v>
                </c:pt>
                <c:pt idx="5904">
                  <c:v>-0.86099999999999999</c:v>
                </c:pt>
                <c:pt idx="5905">
                  <c:v>-0.56877200000000006</c:v>
                </c:pt>
                <c:pt idx="5906">
                  <c:v>-0.76571800000000001</c:v>
                </c:pt>
                <c:pt idx="5907">
                  <c:v>1.10287</c:v>
                </c:pt>
                <c:pt idx="5908">
                  <c:v>0.59107299999999996</c:v>
                </c:pt>
                <c:pt idx="5909">
                  <c:v>-0.93830800000000003</c:v>
                </c:pt>
                <c:pt idx="5910">
                  <c:v>1.0699399999999999</c:v>
                </c:pt>
                <c:pt idx="5911">
                  <c:v>0.34452700000000003</c:v>
                </c:pt>
                <c:pt idx="5912">
                  <c:v>-0.88129900000000005</c:v>
                </c:pt>
                <c:pt idx="5913">
                  <c:v>0.58122099999999999</c:v>
                </c:pt>
                <c:pt idx="5914">
                  <c:v>0.62326800000000004</c:v>
                </c:pt>
                <c:pt idx="5915">
                  <c:v>-0.21876899999999999</c:v>
                </c:pt>
                <c:pt idx="5916">
                  <c:v>0.80851300000000004</c:v>
                </c:pt>
                <c:pt idx="5917">
                  <c:v>0.42033900000000002</c:v>
                </c:pt>
                <c:pt idx="5918">
                  <c:v>0.60472700000000001</c:v>
                </c:pt>
                <c:pt idx="5919">
                  <c:v>1.1098300000000001</c:v>
                </c:pt>
                <c:pt idx="5920">
                  <c:v>-2.4358</c:v>
                </c:pt>
                <c:pt idx="5921">
                  <c:v>-4.4402999999999998E-2</c:v>
                </c:pt>
                <c:pt idx="5922">
                  <c:v>-1.8688</c:v>
                </c:pt>
                <c:pt idx="5923">
                  <c:v>-0.95473300000000005</c:v>
                </c:pt>
                <c:pt idx="5924">
                  <c:v>-1.0555600000000001</c:v>
                </c:pt>
                <c:pt idx="5925">
                  <c:v>-1.1068899999999999</c:v>
                </c:pt>
                <c:pt idx="5926">
                  <c:v>-0.94463699999999995</c:v>
                </c:pt>
                <c:pt idx="5927">
                  <c:v>-1.83778</c:v>
                </c:pt>
                <c:pt idx="5928">
                  <c:v>0.37158999999999998</c:v>
                </c:pt>
                <c:pt idx="5929">
                  <c:v>-0.12684400000000001</c:v>
                </c:pt>
                <c:pt idx="5930">
                  <c:v>0.32317499999999999</c:v>
                </c:pt>
                <c:pt idx="5931">
                  <c:v>-1.1672400000000001</c:v>
                </c:pt>
                <c:pt idx="5932">
                  <c:v>0.92864100000000005</c:v>
                </c:pt>
                <c:pt idx="5933">
                  <c:v>-0.794848</c:v>
                </c:pt>
                <c:pt idx="5934">
                  <c:v>0.99054399999999998</c:v>
                </c:pt>
                <c:pt idx="5935">
                  <c:v>-1.15211</c:v>
                </c:pt>
                <c:pt idx="5936">
                  <c:v>4.0528000000000002E-2</c:v>
                </c:pt>
                <c:pt idx="5937">
                  <c:v>0.62161599999999995</c:v>
                </c:pt>
                <c:pt idx="5938">
                  <c:v>-0.78178400000000003</c:v>
                </c:pt>
                <c:pt idx="5939">
                  <c:v>-0.23964199999999999</c:v>
                </c:pt>
                <c:pt idx="5940">
                  <c:v>1.0740099999999999</c:v>
                </c:pt>
                <c:pt idx="5941">
                  <c:v>-0.54708199999999996</c:v>
                </c:pt>
                <c:pt idx="5942">
                  <c:v>-0.44853999999999999</c:v>
                </c:pt>
                <c:pt idx="5943">
                  <c:v>-1.12815</c:v>
                </c:pt>
                <c:pt idx="5944">
                  <c:v>0.71764600000000001</c:v>
                </c:pt>
                <c:pt idx="5945">
                  <c:v>-1.9018900000000001</c:v>
                </c:pt>
                <c:pt idx="5946">
                  <c:v>-1.59284</c:v>
                </c:pt>
                <c:pt idx="5947">
                  <c:v>0.59281499999999998</c:v>
                </c:pt>
                <c:pt idx="5948">
                  <c:v>-0.22472200000000001</c:v>
                </c:pt>
                <c:pt idx="5949">
                  <c:v>-1.9568000000000001</c:v>
                </c:pt>
                <c:pt idx="5950">
                  <c:v>0.77213699999999996</c:v>
                </c:pt>
                <c:pt idx="5951">
                  <c:v>-0.25045200000000001</c:v>
                </c:pt>
                <c:pt idx="5952">
                  <c:v>-1.88581</c:v>
                </c:pt>
                <c:pt idx="5953">
                  <c:v>0.28284399999999998</c:v>
                </c:pt>
                <c:pt idx="5954">
                  <c:v>0.308388</c:v>
                </c:pt>
                <c:pt idx="5955">
                  <c:v>1.4457599999999999</c:v>
                </c:pt>
                <c:pt idx="5956">
                  <c:v>-0.63649100000000003</c:v>
                </c:pt>
                <c:pt idx="5957">
                  <c:v>-0.19223499999999999</c:v>
                </c:pt>
                <c:pt idx="5958">
                  <c:v>0.40850999999999998</c:v>
                </c:pt>
                <c:pt idx="5959">
                  <c:v>-1.0606100000000001</c:v>
                </c:pt>
                <c:pt idx="5960">
                  <c:v>-1.99098</c:v>
                </c:pt>
                <c:pt idx="5961">
                  <c:v>-3.9704000000000003E-2</c:v>
                </c:pt>
                <c:pt idx="5962">
                  <c:v>-0.36767</c:v>
                </c:pt>
                <c:pt idx="5963">
                  <c:v>1.0644199999999999</c:v>
                </c:pt>
                <c:pt idx="5964">
                  <c:v>-0.80380099999999999</c:v>
                </c:pt>
                <c:pt idx="5965">
                  <c:v>0.34190100000000001</c:v>
                </c:pt>
                <c:pt idx="5966">
                  <c:v>0.85985800000000001</c:v>
                </c:pt>
                <c:pt idx="5967">
                  <c:v>-1.2050700000000001</c:v>
                </c:pt>
                <c:pt idx="5968">
                  <c:v>1.4525399999999999</c:v>
                </c:pt>
                <c:pt idx="5969">
                  <c:v>-0.53239499999999995</c:v>
                </c:pt>
                <c:pt idx="5970">
                  <c:v>-0.53092899999999998</c:v>
                </c:pt>
                <c:pt idx="5971">
                  <c:v>0.46574700000000002</c:v>
                </c:pt>
                <c:pt idx="5972">
                  <c:v>-0.38651999999999997</c:v>
                </c:pt>
                <c:pt idx="5973">
                  <c:v>-1.0698099999999999</c:v>
                </c:pt>
                <c:pt idx="5974">
                  <c:v>-0.31687199999999999</c:v>
                </c:pt>
                <c:pt idx="5975">
                  <c:v>0.80411500000000002</c:v>
                </c:pt>
                <c:pt idx="5976">
                  <c:v>-0.39162400000000003</c:v>
                </c:pt>
                <c:pt idx="5977">
                  <c:v>0.44301299999999999</c:v>
                </c:pt>
                <c:pt idx="5978">
                  <c:v>-2.2294999999999998</c:v>
                </c:pt>
                <c:pt idx="5979">
                  <c:v>-0.16017100000000001</c:v>
                </c:pt>
                <c:pt idx="5980">
                  <c:v>-0.49959999999999999</c:v>
                </c:pt>
                <c:pt idx="5981">
                  <c:v>-0.73040499999999997</c:v>
                </c:pt>
                <c:pt idx="5982">
                  <c:v>-0.71271700000000004</c:v>
                </c:pt>
                <c:pt idx="5983">
                  <c:v>-1.10432</c:v>
                </c:pt>
                <c:pt idx="5984">
                  <c:v>-1.69652</c:v>
                </c:pt>
                <c:pt idx="5985">
                  <c:v>-1.59138</c:v>
                </c:pt>
                <c:pt idx="5986">
                  <c:v>0.446575</c:v>
                </c:pt>
                <c:pt idx="5987">
                  <c:v>-1.19963</c:v>
                </c:pt>
                <c:pt idx="5988">
                  <c:v>-0.37811600000000001</c:v>
                </c:pt>
                <c:pt idx="5989">
                  <c:v>-0.100824</c:v>
                </c:pt>
                <c:pt idx="5990">
                  <c:v>0.55922300000000003</c:v>
                </c:pt>
                <c:pt idx="5991">
                  <c:v>-0.273345</c:v>
                </c:pt>
                <c:pt idx="5992">
                  <c:v>7.6841999999999994E-2</c:v>
                </c:pt>
                <c:pt idx="5993">
                  <c:v>-1.41414</c:v>
                </c:pt>
                <c:pt idx="5994">
                  <c:v>-0.89936199999999999</c:v>
                </c:pt>
                <c:pt idx="5995">
                  <c:v>-1.2605299999999999</c:v>
                </c:pt>
                <c:pt idx="5996">
                  <c:v>0.90562600000000004</c:v>
                </c:pt>
                <c:pt idx="5997">
                  <c:v>-0.34708299999999997</c:v>
                </c:pt>
                <c:pt idx="5998">
                  <c:v>-0.78909099999999999</c:v>
                </c:pt>
                <c:pt idx="5999">
                  <c:v>-3.6679999999999997E-2</c:v>
                </c:pt>
                <c:pt idx="6000">
                  <c:v>-0.25804199999999999</c:v>
                </c:pt>
                <c:pt idx="6001">
                  <c:v>-7.4060000000000003E-3</c:v>
                </c:pt>
                <c:pt idx="6002">
                  <c:v>0.685809</c:v>
                </c:pt>
                <c:pt idx="6003">
                  <c:v>-0.81113100000000005</c:v>
                </c:pt>
                <c:pt idx="6004">
                  <c:v>-1.1456200000000001</c:v>
                </c:pt>
                <c:pt idx="6005">
                  <c:v>-1.62141</c:v>
                </c:pt>
                <c:pt idx="6006">
                  <c:v>-0.68981999999999999</c:v>
                </c:pt>
                <c:pt idx="6007">
                  <c:v>-1.1131599999999999</c:v>
                </c:pt>
                <c:pt idx="6008">
                  <c:v>-0.94320899999999996</c:v>
                </c:pt>
                <c:pt idx="6009">
                  <c:v>-0.305979</c:v>
                </c:pt>
                <c:pt idx="6010">
                  <c:v>-0.42762299999999998</c:v>
                </c:pt>
                <c:pt idx="6011">
                  <c:v>0.71727399999999997</c:v>
                </c:pt>
                <c:pt idx="6012">
                  <c:v>-0.63809899999999997</c:v>
                </c:pt>
                <c:pt idx="6013">
                  <c:v>-1.15204</c:v>
                </c:pt>
                <c:pt idx="6014">
                  <c:v>-0.43971500000000002</c:v>
                </c:pt>
                <c:pt idx="6015">
                  <c:v>1.4510700000000001</c:v>
                </c:pt>
                <c:pt idx="6016">
                  <c:v>-1.76952</c:v>
                </c:pt>
                <c:pt idx="6017">
                  <c:v>-1.12547</c:v>
                </c:pt>
                <c:pt idx="6018">
                  <c:v>1.0592900000000001</c:v>
                </c:pt>
                <c:pt idx="6019">
                  <c:v>-2.2366999999999999</c:v>
                </c:pt>
                <c:pt idx="6020">
                  <c:v>-0.41374100000000003</c:v>
                </c:pt>
                <c:pt idx="6021">
                  <c:v>-1.2690999999999999</c:v>
                </c:pt>
                <c:pt idx="6022">
                  <c:v>-4.0193E-2</c:v>
                </c:pt>
                <c:pt idx="6023">
                  <c:v>-0.80615700000000001</c:v>
                </c:pt>
                <c:pt idx="6024">
                  <c:v>-1.3268</c:v>
                </c:pt>
                <c:pt idx="6025">
                  <c:v>-1.8301700000000001</c:v>
                </c:pt>
                <c:pt idx="6026">
                  <c:v>0.49918699999999999</c:v>
                </c:pt>
                <c:pt idx="6027">
                  <c:v>-9.1758000000000006E-2</c:v>
                </c:pt>
                <c:pt idx="6028">
                  <c:v>-0.902057</c:v>
                </c:pt>
                <c:pt idx="6029">
                  <c:v>-0.535555</c:v>
                </c:pt>
                <c:pt idx="6030">
                  <c:v>-0.995726</c:v>
                </c:pt>
                <c:pt idx="6031">
                  <c:v>-0.68684299999999998</c:v>
                </c:pt>
                <c:pt idx="6032">
                  <c:v>0.95912799999999998</c:v>
                </c:pt>
                <c:pt idx="6033">
                  <c:v>0.62485000000000002</c:v>
                </c:pt>
                <c:pt idx="6034">
                  <c:v>-0.80623100000000003</c:v>
                </c:pt>
                <c:pt idx="6035">
                  <c:v>0.20682300000000001</c:v>
                </c:pt>
                <c:pt idx="6036">
                  <c:v>1.0780400000000001</c:v>
                </c:pt>
                <c:pt idx="6037">
                  <c:v>-0.80717300000000003</c:v>
                </c:pt>
                <c:pt idx="6038">
                  <c:v>-0.38210899999999998</c:v>
                </c:pt>
                <c:pt idx="6039">
                  <c:v>-0.19037200000000001</c:v>
                </c:pt>
                <c:pt idx="6040">
                  <c:v>-0.34979500000000002</c:v>
                </c:pt>
                <c:pt idx="6041">
                  <c:v>1.1761999999999999</c:v>
                </c:pt>
                <c:pt idx="6042">
                  <c:v>0.42246299999999998</c:v>
                </c:pt>
                <c:pt idx="6043">
                  <c:v>0.944353</c:v>
                </c:pt>
                <c:pt idx="6044">
                  <c:v>-0.430697</c:v>
                </c:pt>
                <c:pt idx="6045">
                  <c:v>-0.57393300000000003</c:v>
                </c:pt>
                <c:pt idx="6046">
                  <c:v>1.1795999999999999E-2</c:v>
                </c:pt>
                <c:pt idx="6047">
                  <c:v>-0.14832400000000001</c:v>
                </c:pt>
                <c:pt idx="6048">
                  <c:v>1.42303</c:v>
                </c:pt>
                <c:pt idx="6049">
                  <c:v>-0.23388</c:v>
                </c:pt>
                <c:pt idx="6050">
                  <c:v>-0.91000499999999995</c:v>
                </c:pt>
                <c:pt idx="6051">
                  <c:v>0.38413999999999998</c:v>
                </c:pt>
                <c:pt idx="6052">
                  <c:v>-0.11311300000000001</c:v>
                </c:pt>
                <c:pt idx="6053">
                  <c:v>-0.38478699999999999</c:v>
                </c:pt>
                <c:pt idx="6054">
                  <c:v>0.26085399999999997</c:v>
                </c:pt>
                <c:pt idx="6055">
                  <c:v>-0.49600899999999998</c:v>
                </c:pt>
                <c:pt idx="6056">
                  <c:v>-0.46611399999999997</c:v>
                </c:pt>
                <c:pt idx="6057">
                  <c:v>0.20327600000000001</c:v>
                </c:pt>
                <c:pt idx="6058">
                  <c:v>0.24592800000000001</c:v>
                </c:pt>
                <c:pt idx="6059">
                  <c:v>-0.45526899999999998</c:v>
                </c:pt>
                <c:pt idx="6060">
                  <c:v>0.56222700000000003</c:v>
                </c:pt>
                <c:pt idx="6061">
                  <c:v>-0.32647500000000002</c:v>
                </c:pt>
                <c:pt idx="6062">
                  <c:v>-0.19192500000000001</c:v>
                </c:pt>
                <c:pt idx="6063">
                  <c:v>0.70224299999999995</c:v>
                </c:pt>
                <c:pt idx="6064">
                  <c:v>0.36661899999999997</c:v>
                </c:pt>
                <c:pt idx="6065">
                  <c:v>-0.55793700000000002</c:v>
                </c:pt>
                <c:pt idx="6066">
                  <c:v>0.98172599999999999</c:v>
                </c:pt>
                <c:pt idx="6067">
                  <c:v>-5.0797000000000002E-2</c:v>
                </c:pt>
                <c:pt idx="6068">
                  <c:v>-0.34605399999999997</c:v>
                </c:pt>
                <c:pt idx="6069">
                  <c:v>-0.31642500000000001</c:v>
                </c:pt>
                <c:pt idx="6070">
                  <c:v>0.84548299999999998</c:v>
                </c:pt>
                <c:pt idx="6071">
                  <c:v>-0.64010400000000001</c:v>
                </c:pt>
                <c:pt idx="6072">
                  <c:v>0.97269000000000005</c:v>
                </c:pt>
                <c:pt idx="6073">
                  <c:v>0.182448</c:v>
                </c:pt>
                <c:pt idx="6074">
                  <c:v>-0.76407700000000001</c:v>
                </c:pt>
                <c:pt idx="6075">
                  <c:v>-0.66824499999999998</c:v>
                </c:pt>
                <c:pt idx="6076">
                  <c:v>-1.2789299999999999</c:v>
                </c:pt>
                <c:pt idx="6077">
                  <c:v>0.62077099999999996</c:v>
                </c:pt>
                <c:pt idx="6078">
                  <c:v>1.2586900000000001</c:v>
                </c:pt>
                <c:pt idx="6079">
                  <c:v>-1.6497200000000001</c:v>
                </c:pt>
                <c:pt idx="6080">
                  <c:v>1.1745699999999999</c:v>
                </c:pt>
                <c:pt idx="6081">
                  <c:v>-0.52767200000000003</c:v>
                </c:pt>
                <c:pt idx="6082">
                  <c:v>2.4420000000000002E-3</c:v>
                </c:pt>
                <c:pt idx="6083">
                  <c:v>-1.37703</c:v>
                </c:pt>
                <c:pt idx="6084">
                  <c:v>-0.66227199999999997</c:v>
                </c:pt>
                <c:pt idx="6085">
                  <c:v>-0.93006100000000003</c:v>
                </c:pt>
                <c:pt idx="6086">
                  <c:v>-1.4300200000000001</c:v>
                </c:pt>
                <c:pt idx="6087">
                  <c:v>0.88086500000000001</c:v>
                </c:pt>
                <c:pt idx="6088">
                  <c:v>-0.57436699999999996</c:v>
                </c:pt>
                <c:pt idx="6089">
                  <c:v>-0.17360200000000001</c:v>
                </c:pt>
                <c:pt idx="6090">
                  <c:v>0.59620399999999996</c:v>
                </c:pt>
                <c:pt idx="6091">
                  <c:v>0.64880800000000005</c:v>
                </c:pt>
                <c:pt idx="6092">
                  <c:v>0.21549699999999999</c:v>
                </c:pt>
                <c:pt idx="6093">
                  <c:v>-0.86926400000000004</c:v>
                </c:pt>
                <c:pt idx="6094">
                  <c:v>1.1062700000000001</c:v>
                </c:pt>
                <c:pt idx="6095">
                  <c:v>0.40652199999999999</c:v>
                </c:pt>
                <c:pt idx="6096">
                  <c:v>-0.91125999999999996</c:v>
                </c:pt>
                <c:pt idx="6097">
                  <c:v>-0.99765099999999995</c:v>
                </c:pt>
                <c:pt idx="6098">
                  <c:v>-0.98687000000000002</c:v>
                </c:pt>
                <c:pt idx="6099">
                  <c:v>0.46969699999999998</c:v>
                </c:pt>
                <c:pt idx="6100">
                  <c:v>-0.308749</c:v>
                </c:pt>
                <c:pt idx="6101">
                  <c:v>-0.84994800000000004</c:v>
                </c:pt>
                <c:pt idx="6102">
                  <c:v>0.46241599999999999</c:v>
                </c:pt>
                <c:pt idx="6103">
                  <c:v>-1.60937</c:v>
                </c:pt>
                <c:pt idx="6104">
                  <c:v>-7.8140000000000001E-2</c:v>
                </c:pt>
                <c:pt idx="6105">
                  <c:v>-0.735379</c:v>
                </c:pt>
                <c:pt idx="6106">
                  <c:v>0.57714299999999996</c:v>
                </c:pt>
                <c:pt idx="6107">
                  <c:v>-1.9854000000000001</c:v>
                </c:pt>
                <c:pt idx="6108">
                  <c:v>0.49531199999999997</c:v>
                </c:pt>
                <c:pt idx="6109">
                  <c:v>0.94931600000000005</c:v>
                </c:pt>
                <c:pt idx="6110">
                  <c:v>0.56528199999999995</c:v>
                </c:pt>
                <c:pt idx="6111">
                  <c:v>-0.22237799999999999</c:v>
                </c:pt>
                <c:pt idx="6112">
                  <c:v>0.224962</c:v>
                </c:pt>
                <c:pt idx="6113">
                  <c:v>-1.95092</c:v>
                </c:pt>
                <c:pt idx="6114">
                  <c:v>0.68425199999999997</c:v>
                </c:pt>
                <c:pt idx="6115">
                  <c:v>-1.2568999999999999</c:v>
                </c:pt>
                <c:pt idx="6116">
                  <c:v>0.77870799999999996</c:v>
                </c:pt>
                <c:pt idx="6117">
                  <c:v>-0.87370599999999998</c:v>
                </c:pt>
                <c:pt idx="6118">
                  <c:v>-0.567492</c:v>
                </c:pt>
                <c:pt idx="6119">
                  <c:v>-1.4799599999999999</c:v>
                </c:pt>
                <c:pt idx="6120">
                  <c:v>-0.26451000000000002</c:v>
                </c:pt>
                <c:pt idx="6121">
                  <c:v>0.27932800000000002</c:v>
                </c:pt>
                <c:pt idx="6122">
                  <c:v>-0.741896</c:v>
                </c:pt>
                <c:pt idx="6123">
                  <c:v>-1.7216499999999999</c:v>
                </c:pt>
                <c:pt idx="6124">
                  <c:v>-1.49766</c:v>
                </c:pt>
                <c:pt idx="6125">
                  <c:v>-5.4025999999999998E-2</c:v>
                </c:pt>
                <c:pt idx="6126">
                  <c:v>-0.29078500000000002</c:v>
                </c:pt>
                <c:pt idx="6127">
                  <c:v>-0.91538900000000001</c:v>
                </c:pt>
                <c:pt idx="6128">
                  <c:v>-2.31575</c:v>
                </c:pt>
                <c:pt idx="6129">
                  <c:v>-1.63059</c:v>
                </c:pt>
                <c:pt idx="6130">
                  <c:v>-0.91363300000000003</c:v>
                </c:pt>
                <c:pt idx="6131">
                  <c:v>-1.9614400000000001</c:v>
                </c:pt>
                <c:pt idx="6132">
                  <c:v>0.91190400000000005</c:v>
                </c:pt>
                <c:pt idx="6133">
                  <c:v>-1.0043800000000001</c:v>
                </c:pt>
                <c:pt idx="6134">
                  <c:v>0.15321899999999999</c:v>
                </c:pt>
                <c:pt idx="6135">
                  <c:v>-0.82862100000000005</c:v>
                </c:pt>
                <c:pt idx="6136">
                  <c:v>0.791273</c:v>
                </c:pt>
                <c:pt idx="6137">
                  <c:v>-0.22459999999999999</c:v>
                </c:pt>
                <c:pt idx="6138">
                  <c:v>-1.2032700000000001</c:v>
                </c:pt>
                <c:pt idx="6139">
                  <c:v>-0.51137100000000002</c:v>
                </c:pt>
                <c:pt idx="6140">
                  <c:v>-1.5436399999999999</c:v>
                </c:pt>
                <c:pt idx="6141">
                  <c:v>-0.73987800000000004</c:v>
                </c:pt>
                <c:pt idx="6142">
                  <c:v>-2.0021000000000001E-2</c:v>
                </c:pt>
                <c:pt idx="6143">
                  <c:v>-0.183726</c:v>
                </c:pt>
                <c:pt idx="6144">
                  <c:v>-0.45178299999999999</c:v>
                </c:pt>
                <c:pt idx="6145">
                  <c:v>-0.57968799999999998</c:v>
                </c:pt>
                <c:pt idx="6146">
                  <c:v>-7.6150999999999996E-2</c:v>
                </c:pt>
                <c:pt idx="6147">
                  <c:v>0.27468900000000002</c:v>
                </c:pt>
                <c:pt idx="6148">
                  <c:v>-0.70354099999999997</c:v>
                </c:pt>
                <c:pt idx="6149">
                  <c:v>-0.593862</c:v>
                </c:pt>
                <c:pt idx="6150">
                  <c:v>-0.49148399999999998</c:v>
                </c:pt>
                <c:pt idx="6151">
                  <c:v>0.17049900000000001</c:v>
                </c:pt>
                <c:pt idx="6152">
                  <c:v>0.56569899999999995</c:v>
                </c:pt>
                <c:pt idx="6153">
                  <c:v>0.23550099999999999</c:v>
                </c:pt>
                <c:pt idx="6154">
                  <c:v>-2.6353</c:v>
                </c:pt>
                <c:pt idx="6155">
                  <c:v>-0.91540200000000005</c:v>
                </c:pt>
                <c:pt idx="6156">
                  <c:v>-1.5695399999999999</c:v>
                </c:pt>
                <c:pt idx="6157">
                  <c:v>-1.0265899999999999</c:v>
                </c:pt>
                <c:pt idx="6158">
                  <c:v>-0.58170500000000003</c:v>
                </c:pt>
                <c:pt idx="6159">
                  <c:v>0.56203999999999998</c:v>
                </c:pt>
                <c:pt idx="6160">
                  <c:v>-1.3339099999999999</c:v>
                </c:pt>
                <c:pt idx="6161">
                  <c:v>-0.60364099999999998</c:v>
                </c:pt>
                <c:pt idx="6162">
                  <c:v>1.33318</c:v>
                </c:pt>
                <c:pt idx="6163">
                  <c:v>-1.71096</c:v>
                </c:pt>
                <c:pt idx="6164">
                  <c:v>5.9166000000000003E-2</c:v>
                </c:pt>
                <c:pt idx="6165">
                  <c:v>-0.28542299999999998</c:v>
                </c:pt>
                <c:pt idx="6166">
                  <c:v>-1.30915</c:v>
                </c:pt>
                <c:pt idx="6167">
                  <c:v>-1.67208</c:v>
                </c:pt>
                <c:pt idx="6168">
                  <c:v>-1.50224</c:v>
                </c:pt>
                <c:pt idx="6169">
                  <c:v>-0.27623399999999998</c:v>
                </c:pt>
                <c:pt idx="6170">
                  <c:v>-0.29886000000000001</c:v>
                </c:pt>
                <c:pt idx="6171">
                  <c:v>-0.81053600000000003</c:v>
                </c:pt>
                <c:pt idx="6172">
                  <c:v>-0.73324</c:v>
                </c:pt>
                <c:pt idx="6173">
                  <c:v>-0.29112100000000002</c:v>
                </c:pt>
                <c:pt idx="6174">
                  <c:v>-0.82533299999999998</c:v>
                </c:pt>
                <c:pt idx="6175">
                  <c:v>-0.66855100000000001</c:v>
                </c:pt>
                <c:pt idx="6176">
                  <c:v>-0.55879900000000005</c:v>
                </c:pt>
                <c:pt idx="6177">
                  <c:v>0.71989099999999995</c:v>
                </c:pt>
                <c:pt idx="6178">
                  <c:v>0.49107099999999998</c:v>
                </c:pt>
                <c:pt idx="6179">
                  <c:v>-1.1142700000000001</c:v>
                </c:pt>
                <c:pt idx="6180">
                  <c:v>-1.2646500000000001</c:v>
                </c:pt>
                <c:pt idx="6181">
                  <c:v>-1.3315300000000001</c:v>
                </c:pt>
                <c:pt idx="6182">
                  <c:v>-0.39125599999999999</c:v>
                </c:pt>
                <c:pt idx="6183">
                  <c:v>-1.78705</c:v>
                </c:pt>
                <c:pt idx="6184">
                  <c:v>-0.97440099999999996</c:v>
                </c:pt>
                <c:pt idx="6185">
                  <c:v>-1.0718099999999999</c:v>
                </c:pt>
                <c:pt idx="6186">
                  <c:v>-1.26135</c:v>
                </c:pt>
                <c:pt idx="6187">
                  <c:v>-0.91491900000000004</c:v>
                </c:pt>
                <c:pt idx="6188">
                  <c:v>-0.69861499999999999</c:v>
                </c:pt>
                <c:pt idx="6189">
                  <c:v>-1.87713</c:v>
                </c:pt>
                <c:pt idx="6190">
                  <c:v>0.4577</c:v>
                </c:pt>
                <c:pt idx="6191">
                  <c:v>-1.07413</c:v>
                </c:pt>
                <c:pt idx="6192">
                  <c:v>-1.3869199999999999</c:v>
                </c:pt>
                <c:pt idx="6193">
                  <c:v>-0.229791</c:v>
                </c:pt>
                <c:pt idx="6194">
                  <c:v>-1.13724</c:v>
                </c:pt>
                <c:pt idx="6195">
                  <c:v>-1.1714599999999999</c:v>
                </c:pt>
                <c:pt idx="6196">
                  <c:v>-0.42045199999999999</c:v>
                </c:pt>
                <c:pt idx="6197">
                  <c:v>-1.2001E-2</c:v>
                </c:pt>
                <c:pt idx="6198">
                  <c:v>-0.82179100000000005</c:v>
                </c:pt>
                <c:pt idx="6199">
                  <c:v>-0.84603499999999998</c:v>
                </c:pt>
                <c:pt idx="6200">
                  <c:v>1.0985499999999999</c:v>
                </c:pt>
                <c:pt idx="6201">
                  <c:v>-0.53552900000000003</c:v>
                </c:pt>
                <c:pt idx="6202">
                  <c:v>-1.2592099999999999</c:v>
                </c:pt>
                <c:pt idx="6203">
                  <c:v>-0.190916</c:v>
                </c:pt>
                <c:pt idx="6204">
                  <c:v>-0.94245599999999996</c:v>
                </c:pt>
                <c:pt idx="6205">
                  <c:v>-0.28915800000000003</c:v>
                </c:pt>
                <c:pt idx="6206">
                  <c:v>-1.3192600000000001</c:v>
                </c:pt>
                <c:pt idx="6207">
                  <c:v>-1.99586</c:v>
                </c:pt>
                <c:pt idx="6208">
                  <c:v>0.59224100000000002</c:v>
                </c:pt>
                <c:pt idx="6209">
                  <c:v>0.66282099999999999</c:v>
                </c:pt>
                <c:pt idx="6210">
                  <c:v>-0.74163599999999996</c:v>
                </c:pt>
                <c:pt idx="6211">
                  <c:v>1.3403E-2</c:v>
                </c:pt>
                <c:pt idx="6212">
                  <c:v>8.5704000000000002E-2</c:v>
                </c:pt>
                <c:pt idx="6213">
                  <c:v>0.64208500000000002</c:v>
                </c:pt>
                <c:pt idx="6214">
                  <c:v>-0.90686199999999995</c:v>
                </c:pt>
                <c:pt idx="6215">
                  <c:v>0.32431300000000002</c:v>
                </c:pt>
                <c:pt idx="6216">
                  <c:v>-0.67362100000000003</c:v>
                </c:pt>
                <c:pt idx="6217">
                  <c:v>-1.13971</c:v>
                </c:pt>
                <c:pt idx="6218">
                  <c:v>8.3059999999999991E-3</c:v>
                </c:pt>
                <c:pt idx="6219">
                  <c:v>-0.20630799999999999</c:v>
                </c:pt>
                <c:pt idx="6220">
                  <c:v>-2.2879800000000001</c:v>
                </c:pt>
                <c:pt idx="6221">
                  <c:v>-0.97783500000000001</c:v>
                </c:pt>
                <c:pt idx="6222">
                  <c:v>0.18424099999999999</c:v>
                </c:pt>
                <c:pt idx="6223">
                  <c:v>0.114883</c:v>
                </c:pt>
                <c:pt idx="6224">
                  <c:v>-1.16492</c:v>
                </c:pt>
                <c:pt idx="6225">
                  <c:v>0.23827000000000001</c:v>
                </c:pt>
                <c:pt idx="6226">
                  <c:v>0.14363500000000001</c:v>
                </c:pt>
                <c:pt idx="6227">
                  <c:v>-2.31718</c:v>
                </c:pt>
                <c:pt idx="6228">
                  <c:v>0.12556100000000001</c:v>
                </c:pt>
                <c:pt idx="6229">
                  <c:v>-1.30921</c:v>
                </c:pt>
                <c:pt idx="6230">
                  <c:v>8.52E-4</c:v>
                </c:pt>
                <c:pt idx="6231">
                  <c:v>0.73504800000000003</c:v>
                </c:pt>
                <c:pt idx="6232">
                  <c:v>-0.32718900000000001</c:v>
                </c:pt>
                <c:pt idx="6233">
                  <c:v>-1.15215</c:v>
                </c:pt>
                <c:pt idx="6234">
                  <c:v>-3.3677100000000002</c:v>
                </c:pt>
                <c:pt idx="6235">
                  <c:v>-0.34614099999999998</c:v>
                </c:pt>
                <c:pt idx="6236">
                  <c:v>-0.76681500000000002</c:v>
                </c:pt>
                <c:pt idx="6237">
                  <c:v>2.4843E-2</c:v>
                </c:pt>
                <c:pt idx="6238">
                  <c:v>5.8154999999999998E-2</c:v>
                </c:pt>
                <c:pt idx="6239">
                  <c:v>0.12374</c:v>
                </c:pt>
                <c:pt idx="6240">
                  <c:v>0.324903</c:v>
                </c:pt>
                <c:pt idx="6241">
                  <c:v>0.11196399999999999</c:v>
                </c:pt>
                <c:pt idx="6242">
                  <c:v>0.961893</c:v>
                </c:pt>
                <c:pt idx="6243">
                  <c:v>0.5927</c:v>
                </c:pt>
                <c:pt idx="6244">
                  <c:v>-0.485954</c:v>
                </c:pt>
                <c:pt idx="6245">
                  <c:v>-0.27894600000000003</c:v>
                </c:pt>
                <c:pt idx="6246">
                  <c:v>2.8846E-2</c:v>
                </c:pt>
                <c:pt idx="6247">
                  <c:v>-0.15535199999999999</c:v>
                </c:pt>
                <c:pt idx="6248">
                  <c:v>-1.02796</c:v>
                </c:pt>
                <c:pt idx="6249">
                  <c:v>-0.77406900000000001</c:v>
                </c:pt>
                <c:pt idx="6250">
                  <c:v>-1.1549499999999999</c:v>
                </c:pt>
                <c:pt idx="6251">
                  <c:v>-1.023E-2</c:v>
                </c:pt>
                <c:pt idx="6252">
                  <c:v>-0.26537699999999997</c:v>
                </c:pt>
                <c:pt idx="6253">
                  <c:v>2.9239999999999999E-2</c:v>
                </c:pt>
                <c:pt idx="6254">
                  <c:v>-1.0210999999999999</c:v>
                </c:pt>
                <c:pt idx="6255">
                  <c:v>-1.0962700000000001</c:v>
                </c:pt>
                <c:pt idx="6256">
                  <c:v>-0.52659400000000001</c:v>
                </c:pt>
                <c:pt idx="6257">
                  <c:v>-1.1648799999999999</c:v>
                </c:pt>
                <c:pt idx="6258">
                  <c:v>-0.49007400000000001</c:v>
                </c:pt>
                <c:pt idx="6259">
                  <c:v>-0.41118700000000002</c:v>
                </c:pt>
                <c:pt idx="6260">
                  <c:v>-0.68981099999999995</c:v>
                </c:pt>
                <c:pt idx="6261">
                  <c:v>-4.4194999999999998E-2</c:v>
                </c:pt>
                <c:pt idx="6262">
                  <c:v>-0.36612600000000001</c:v>
                </c:pt>
                <c:pt idx="6263">
                  <c:v>-0.29198299999999999</c:v>
                </c:pt>
                <c:pt idx="6264">
                  <c:v>-1.74614</c:v>
                </c:pt>
                <c:pt idx="6265">
                  <c:v>0.138574</c:v>
                </c:pt>
                <c:pt idx="6266">
                  <c:v>1.45451</c:v>
                </c:pt>
                <c:pt idx="6267">
                  <c:v>0.23219600000000001</c:v>
                </c:pt>
                <c:pt idx="6268">
                  <c:v>1.1534199999999999</c:v>
                </c:pt>
                <c:pt idx="6269">
                  <c:v>0.16728000000000001</c:v>
                </c:pt>
                <c:pt idx="6270">
                  <c:v>-0.17252300000000001</c:v>
                </c:pt>
                <c:pt idx="6271">
                  <c:v>-0.92545900000000003</c:v>
                </c:pt>
                <c:pt idx="6272">
                  <c:v>-1.4359999999999999</c:v>
                </c:pt>
                <c:pt idx="6273">
                  <c:v>-0.79858899999999999</c:v>
                </c:pt>
                <c:pt idx="6274">
                  <c:v>-1.35547</c:v>
                </c:pt>
                <c:pt idx="6275">
                  <c:v>-0.27707399999999999</c:v>
                </c:pt>
                <c:pt idx="6276">
                  <c:v>0.62733799999999995</c:v>
                </c:pt>
                <c:pt idx="6277">
                  <c:v>-0.43640200000000001</c:v>
                </c:pt>
                <c:pt idx="6278">
                  <c:v>0.48963499999999999</c:v>
                </c:pt>
                <c:pt idx="6279">
                  <c:v>-0.783447</c:v>
                </c:pt>
                <c:pt idx="6280">
                  <c:v>-1.26658</c:v>
                </c:pt>
                <c:pt idx="6281">
                  <c:v>-9.0784000000000004E-2</c:v>
                </c:pt>
                <c:pt idx="6282">
                  <c:v>-1.2476700000000001</c:v>
                </c:pt>
                <c:pt idx="6283">
                  <c:v>-0.34342200000000001</c:v>
                </c:pt>
                <c:pt idx="6284">
                  <c:v>-1.31071</c:v>
                </c:pt>
                <c:pt idx="6285">
                  <c:v>-0.68135000000000001</c:v>
                </c:pt>
                <c:pt idx="6286">
                  <c:v>-7.5459999999999999E-2</c:v>
                </c:pt>
                <c:pt idx="6287">
                  <c:v>-0.202179</c:v>
                </c:pt>
                <c:pt idx="6288">
                  <c:v>-1.2922199999999999</c:v>
                </c:pt>
                <c:pt idx="6289">
                  <c:v>-1.2949299999999999</c:v>
                </c:pt>
                <c:pt idx="6290">
                  <c:v>-0.58160199999999995</c:v>
                </c:pt>
                <c:pt idx="6291">
                  <c:v>-0.75665000000000004</c:v>
                </c:pt>
                <c:pt idx="6292">
                  <c:v>-0.130965</c:v>
                </c:pt>
                <c:pt idx="6293">
                  <c:v>0.295991</c:v>
                </c:pt>
                <c:pt idx="6294">
                  <c:v>-0.68001100000000003</c:v>
                </c:pt>
                <c:pt idx="6295">
                  <c:v>-1.00353</c:v>
                </c:pt>
                <c:pt idx="6296">
                  <c:v>0.42550300000000002</c:v>
                </c:pt>
                <c:pt idx="6297">
                  <c:v>-0.83027700000000004</c:v>
                </c:pt>
                <c:pt idx="6298">
                  <c:v>-1.0734300000000001</c:v>
                </c:pt>
                <c:pt idx="6299">
                  <c:v>-0.144646</c:v>
                </c:pt>
                <c:pt idx="6300">
                  <c:v>0.46369199999999999</c:v>
                </c:pt>
                <c:pt idx="6301">
                  <c:v>-1.22156</c:v>
                </c:pt>
                <c:pt idx="6302">
                  <c:v>-0.63889200000000002</c:v>
                </c:pt>
                <c:pt idx="6303">
                  <c:v>-0.48091699999999998</c:v>
                </c:pt>
                <c:pt idx="6304">
                  <c:v>0.17336799999999999</c:v>
                </c:pt>
                <c:pt idx="6305">
                  <c:v>0.42747600000000002</c:v>
                </c:pt>
                <c:pt idx="6306">
                  <c:v>-1.1009800000000001</c:v>
                </c:pt>
                <c:pt idx="6307">
                  <c:v>0.121268</c:v>
                </c:pt>
                <c:pt idx="6308">
                  <c:v>0.135244</c:v>
                </c:pt>
                <c:pt idx="6309">
                  <c:v>0.20965200000000001</c:v>
                </c:pt>
                <c:pt idx="6310">
                  <c:v>0.88521899999999998</c:v>
                </c:pt>
                <c:pt idx="6311">
                  <c:v>0.92428999999999994</c:v>
                </c:pt>
                <c:pt idx="6312">
                  <c:v>-0.56127099999999996</c:v>
                </c:pt>
                <c:pt idx="6313">
                  <c:v>1.2596000000000001</c:v>
                </c:pt>
                <c:pt idx="6314">
                  <c:v>0.29069600000000001</c:v>
                </c:pt>
                <c:pt idx="6315">
                  <c:v>-0.49829000000000001</c:v>
                </c:pt>
                <c:pt idx="6316">
                  <c:v>1.40906</c:v>
                </c:pt>
                <c:pt idx="6317">
                  <c:v>0.31940200000000002</c:v>
                </c:pt>
                <c:pt idx="6318">
                  <c:v>0.80379699999999998</c:v>
                </c:pt>
                <c:pt idx="6319">
                  <c:v>-0.64331499999999997</c:v>
                </c:pt>
                <c:pt idx="6320">
                  <c:v>-2.3779699999999999</c:v>
                </c:pt>
                <c:pt idx="6321">
                  <c:v>-1.42736</c:v>
                </c:pt>
                <c:pt idx="6322">
                  <c:v>-1.2198</c:v>
                </c:pt>
                <c:pt idx="6323">
                  <c:v>-0.96152000000000004</c:v>
                </c:pt>
                <c:pt idx="6324">
                  <c:v>1.3268899999999999</c:v>
                </c:pt>
                <c:pt idx="6325">
                  <c:v>-0.96795500000000001</c:v>
                </c:pt>
                <c:pt idx="6326">
                  <c:v>-0.61595200000000006</c:v>
                </c:pt>
                <c:pt idx="6327">
                  <c:v>-0.92779400000000001</c:v>
                </c:pt>
                <c:pt idx="6328">
                  <c:v>0.47836000000000001</c:v>
                </c:pt>
                <c:pt idx="6329">
                  <c:v>-0.39596599999999998</c:v>
                </c:pt>
                <c:pt idx="6330">
                  <c:v>0.31580900000000001</c:v>
                </c:pt>
                <c:pt idx="6331">
                  <c:v>1.33588</c:v>
                </c:pt>
                <c:pt idx="6332">
                  <c:v>-1.7238199999999999</c:v>
                </c:pt>
                <c:pt idx="6333">
                  <c:v>-1.23061</c:v>
                </c:pt>
                <c:pt idx="6334">
                  <c:v>1.16916</c:v>
                </c:pt>
                <c:pt idx="6335">
                  <c:v>-2.19794</c:v>
                </c:pt>
                <c:pt idx="6336">
                  <c:v>2.4605999999999999E-2</c:v>
                </c:pt>
                <c:pt idx="6337">
                  <c:v>0.79655200000000004</c:v>
                </c:pt>
                <c:pt idx="6338">
                  <c:v>0.58467599999999997</c:v>
                </c:pt>
                <c:pt idx="6339">
                  <c:v>-0.87051900000000004</c:v>
                </c:pt>
                <c:pt idx="6340">
                  <c:v>-0.89453400000000005</c:v>
                </c:pt>
                <c:pt idx="6341">
                  <c:v>-0.24990100000000001</c:v>
                </c:pt>
                <c:pt idx="6342">
                  <c:v>0.59659799999999996</c:v>
                </c:pt>
                <c:pt idx="6343">
                  <c:v>-0.39188099999999998</c:v>
                </c:pt>
                <c:pt idx="6344">
                  <c:v>1.51773</c:v>
                </c:pt>
                <c:pt idx="6345">
                  <c:v>2.7258000000000001E-2</c:v>
                </c:pt>
                <c:pt idx="6346">
                  <c:v>1.2953399999999999</c:v>
                </c:pt>
                <c:pt idx="6347">
                  <c:v>0.575681</c:v>
                </c:pt>
                <c:pt idx="6348">
                  <c:v>0.238817</c:v>
                </c:pt>
                <c:pt idx="6349">
                  <c:v>-0.61269700000000005</c:v>
                </c:pt>
                <c:pt idx="6350">
                  <c:v>2.9964999999999999E-2</c:v>
                </c:pt>
                <c:pt idx="6351">
                  <c:v>0.126109</c:v>
                </c:pt>
                <c:pt idx="6352">
                  <c:v>-0.27949800000000002</c:v>
                </c:pt>
                <c:pt idx="6353">
                  <c:v>-0.69555199999999995</c:v>
                </c:pt>
                <c:pt idx="6354">
                  <c:v>0.52536400000000005</c:v>
                </c:pt>
                <c:pt idx="6355">
                  <c:v>-0.26862799999999998</c:v>
                </c:pt>
                <c:pt idx="6356">
                  <c:v>-1.17635</c:v>
                </c:pt>
                <c:pt idx="6357">
                  <c:v>-1.86469</c:v>
                </c:pt>
                <c:pt idx="6358">
                  <c:v>-1.30599</c:v>
                </c:pt>
                <c:pt idx="6359">
                  <c:v>-0.53720100000000004</c:v>
                </c:pt>
                <c:pt idx="6360">
                  <c:v>-0.75968500000000005</c:v>
                </c:pt>
                <c:pt idx="6361">
                  <c:v>-0.72945400000000005</c:v>
                </c:pt>
                <c:pt idx="6362">
                  <c:v>-2.0369799999999998</c:v>
                </c:pt>
                <c:pt idx="6363">
                  <c:v>-1.39811</c:v>
                </c:pt>
                <c:pt idx="6364">
                  <c:v>1.3386800000000001</c:v>
                </c:pt>
                <c:pt idx="6365">
                  <c:v>1.5245</c:v>
                </c:pt>
                <c:pt idx="6366">
                  <c:v>-0.59219200000000005</c:v>
                </c:pt>
                <c:pt idx="6367">
                  <c:v>0.20133799999999999</c:v>
                </c:pt>
                <c:pt idx="6368">
                  <c:v>-0.45069100000000001</c:v>
                </c:pt>
                <c:pt idx="6369">
                  <c:v>-1.6486099999999999</c:v>
                </c:pt>
                <c:pt idx="6370">
                  <c:v>1.3671000000000001E-2</c:v>
                </c:pt>
                <c:pt idx="6371">
                  <c:v>-2.5085500000000001</c:v>
                </c:pt>
                <c:pt idx="6372">
                  <c:v>-1.0527200000000001</c:v>
                </c:pt>
                <c:pt idx="6373">
                  <c:v>-1.5377799999999999</c:v>
                </c:pt>
                <c:pt idx="6374">
                  <c:v>-1.91611</c:v>
                </c:pt>
                <c:pt idx="6375">
                  <c:v>0.55153399999999997</c:v>
                </c:pt>
                <c:pt idx="6376">
                  <c:v>-0.80090700000000004</c:v>
                </c:pt>
                <c:pt idx="6377">
                  <c:v>-1.13392</c:v>
                </c:pt>
                <c:pt idx="6378">
                  <c:v>-1.56169</c:v>
                </c:pt>
                <c:pt idx="6379">
                  <c:v>-0.30785800000000002</c:v>
                </c:pt>
                <c:pt idx="6380">
                  <c:v>-0.57800099999999999</c:v>
                </c:pt>
                <c:pt idx="6381">
                  <c:v>-2.1773899999999999</c:v>
                </c:pt>
                <c:pt idx="6382">
                  <c:v>-1.17123</c:v>
                </c:pt>
                <c:pt idx="6383">
                  <c:v>-2.63761</c:v>
                </c:pt>
                <c:pt idx="6384">
                  <c:v>-1.2024999999999999</c:v>
                </c:pt>
                <c:pt idx="6385">
                  <c:v>-0.69366399999999995</c:v>
                </c:pt>
                <c:pt idx="6386">
                  <c:v>-0.395009</c:v>
                </c:pt>
                <c:pt idx="6387">
                  <c:v>-0.32247500000000001</c:v>
                </c:pt>
                <c:pt idx="6388">
                  <c:v>-1.38689</c:v>
                </c:pt>
                <c:pt idx="6389">
                  <c:v>-1.8369599999999999</c:v>
                </c:pt>
                <c:pt idx="6390">
                  <c:v>-1.51766</c:v>
                </c:pt>
                <c:pt idx="6391">
                  <c:v>0.18535599999999999</c:v>
                </c:pt>
                <c:pt idx="6392">
                  <c:v>-0.82427799999999996</c:v>
                </c:pt>
                <c:pt idx="6393">
                  <c:v>-1.6261099999999999</c:v>
                </c:pt>
                <c:pt idx="6394">
                  <c:v>0.89077700000000004</c:v>
                </c:pt>
                <c:pt idx="6395">
                  <c:v>-0.29970400000000003</c:v>
                </c:pt>
                <c:pt idx="6396">
                  <c:v>0.39545200000000003</c:v>
                </c:pt>
                <c:pt idx="6397">
                  <c:v>-0.949021</c:v>
                </c:pt>
                <c:pt idx="6398">
                  <c:v>-0.89234400000000003</c:v>
                </c:pt>
                <c:pt idx="6399">
                  <c:v>-0.66446799999999995</c:v>
                </c:pt>
                <c:pt idx="6400">
                  <c:v>-0.178837</c:v>
                </c:pt>
                <c:pt idx="6401">
                  <c:v>0.81290899999999999</c:v>
                </c:pt>
                <c:pt idx="6402">
                  <c:v>0.18701400000000001</c:v>
                </c:pt>
                <c:pt idx="6403">
                  <c:v>0.46272400000000002</c:v>
                </c:pt>
                <c:pt idx="6404">
                  <c:v>-0.609935</c:v>
                </c:pt>
                <c:pt idx="6405">
                  <c:v>-0.99436999999999998</c:v>
                </c:pt>
                <c:pt idx="6406">
                  <c:v>0.87328300000000003</c:v>
                </c:pt>
                <c:pt idx="6407">
                  <c:v>0.46726499999999999</c:v>
                </c:pt>
                <c:pt idx="6408">
                  <c:v>0.68658399999999997</c:v>
                </c:pt>
                <c:pt idx="6409">
                  <c:v>-1.5727</c:v>
                </c:pt>
                <c:pt idx="6410">
                  <c:v>0.26833299999999999</c:v>
                </c:pt>
                <c:pt idx="6411">
                  <c:v>-0.73502100000000004</c:v>
                </c:pt>
                <c:pt idx="6412">
                  <c:v>-1.37002</c:v>
                </c:pt>
                <c:pt idx="6413">
                  <c:v>-0.23338600000000001</c:v>
                </c:pt>
                <c:pt idx="6414">
                  <c:v>-1.51071</c:v>
                </c:pt>
                <c:pt idx="6415">
                  <c:v>-1.3773599999999999</c:v>
                </c:pt>
                <c:pt idx="6416">
                  <c:v>-0.75559699999999996</c:v>
                </c:pt>
                <c:pt idx="6417">
                  <c:v>-1.01664</c:v>
                </c:pt>
                <c:pt idx="6418">
                  <c:v>-1.2033499999999999</c:v>
                </c:pt>
                <c:pt idx="6419">
                  <c:v>-0.56301900000000005</c:v>
                </c:pt>
                <c:pt idx="6420">
                  <c:v>-1.05016</c:v>
                </c:pt>
                <c:pt idx="6421">
                  <c:v>-0.43255399999999999</c:v>
                </c:pt>
                <c:pt idx="6422">
                  <c:v>-2.1400600000000001</c:v>
                </c:pt>
                <c:pt idx="6423">
                  <c:v>-0.160636</c:v>
                </c:pt>
                <c:pt idx="6424">
                  <c:v>-0.77056000000000002</c:v>
                </c:pt>
                <c:pt idx="6425">
                  <c:v>-0.84498300000000004</c:v>
                </c:pt>
                <c:pt idx="6426">
                  <c:v>-2.0907900000000001</c:v>
                </c:pt>
                <c:pt idx="6427">
                  <c:v>-0.34529500000000002</c:v>
                </c:pt>
                <c:pt idx="6428">
                  <c:v>-0.51222199999999996</c:v>
                </c:pt>
                <c:pt idx="6429">
                  <c:v>-2.17157</c:v>
                </c:pt>
                <c:pt idx="6430">
                  <c:v>-0.97049799999999997</c:v>
                </c:pt>
                <c:pt idx="6431">
                  <c:v>-0.185003</c:v>
                </c:pt>
                <c:pt idx="6432">
                  <c:v>0.40494999999999998</c:v>
                </c:pt>
                <c:pt idx="6433">
                  <c:v>-0.54308000000000001</c:v>
                </c:pt>
                <c:pt idx="6434">
                  <c:v>-1.00037</c:v>
                </c:pt>
                <c:pt idx="6435">
                  <c:v>-2.2037300000000002</c:v>
                </c:pt>
                <c:pt idx="6436">
                  <c:v>-4.1313000000000002E-2</c:v>
                </c:pt>
                <c:pt idx="6437">
                  <c:v>-1.95001</c:v>
                </c:pt>
                <c:pt idx="6438">
                  <c:v>-1.6518999999999999E-2</c:v>
                </c:pt>
                <c:pt idx="6439">
                  <c:v>-0.32466</c:v>
                </c:pt>
                <c:pt idx="6440">
                  <c:v>0.378276</c:v>
                </c:pt>
                <c:pt idx="6441">
                  <c:v>-1.0511699999999999</c:v>
                </c:pt>
                <c:pt idx="6442">
                  <c:v>-8.0628000000000005E-2</c:v>
                </c:pt>
                <c:pt idx="6443">
                  <c:v>-0.56172999999999995</c:v>
                </c:pt>
                <c:pt idx="6444">
                  <c:v>-0.39097100000000001</c:v>
                </c:pt>
                <c:pt idx="6445">
                  <c:v>-0.62856699999999999</c:v>
                </c:pt>
                <c:pt idx="6446">
                  <c:v>0.26062400000000002</c:v>
                </c:pt>
                <c:pt idx="6447">
                  <c:v>-1.6429400000000001</c:v>
                </c:pt>
                <c:pt idx="6448">
                  <c:v>-0.194304</c:v>
                </c:pt>
                <c:pt idx="6449">
                  <c:v>-0.16778399999999999</c:v>
                </c:pt>
                <c:pt idx="6450">
                  <c:v>-1.4538899999999999</c:v>
                </c:pt>
                <c:pt idx="6451">
                  <c:v>-0.45471499999999998</c:v>
                </c:pt>
                <c:pt idx="6452">
                  <c:v>-0.29631400000000002</c:v>
                </c:pt>
                <c:pt idx="6453">
                  <c:v>-2.1335799999999998</c:v>
                </c:pt>
                <c:pt idx="6454">
                  <c:v>-0.96286300000000002</c:v>
                </c:pt>
                <c:pt idx="6455">
                  <c:v>-1.52535</c:v>
                </c:pt>
                <c:pt idx="6456">
                  <c:v>0.984846</c:v>
                </c:pt>
                <c:pt idx="6457">
                  <c:v>-1.8071999999999999</c:v>
                </c:pt>
                <c:pt idx="6458">
                  <c:v>-0.132435</c:v>
                </c:pt>
                <c:pt idx="6459">
                  <c:v>-7.152E-2</c:v>
                </c:pt>
                <c:pt idx="6460">
                  <c:v>0.165184</c:v>
                </c:pt>
                <c:pt idx="6461">
                  <c:v>-0.185197</c:v>
                </c:pt>
                <c:pt idx="6462">
                  <c:v>-1.5807599999999999</c:v>
                </c:pt>
                <c:pt idx="6463">
                  <c:v>-1.53589</c:v>
                </c:pt>
                <c:pt idx="6464">
                  <c:v>-1.2581199999999999</c:v>
                </c:pt>
                <c:pt idx="6465">
                  <c:v>-1.1499299999999999</c:v>
                </c:pt>
                <c:pt idx="6466">
                  <c:v>1.0486899999999999</c:v>
                </c:pt>
                <c:pt idx="6467">
                  <c:v>-1.01197</c:v>
                </c:pt>
                <c:pt idx="6468">
                  <c:v>-1.1858299999999999</c:v>
                </c:pt>
                <c:pt idx="6469">
                  <c:v>-0.129523</c:v>
                </c:pt>
                <c:pt idx="6470">
                  <c:v>-8.0653000000000002E-2</c:v>
                </c:pt>
                <c:pt idx="6471">
                  <c:v>0.84026599999999996</c:v>
                </c:pt>
                <c:pt idx="6472">
                  <c:v>0.47234100000000001</c:v>
                </c:pt>
                <c:pt idx="6473">
                  <c:v>-0.69021200000000005</c:v>
                </c:pt>
                <c:pt idx="6474">
                  <c:v>0.87676100000000001</c:v>
                </c:pt>
                <c:pt idx="6475">
                  <c:v>-0.15284400000000001</c:v>
                </c:pt>
                <c:pt idx="6476">
                  <c:v>-1.9592000000000001</c:v>
                </c:pt>
                <c:pt idx="6477">
                  <c:v>7.6539999999999997E-2</c:v>
                </c:pt>
                <c:pt idx="6478">
                  <c:v>1.1978</c:v>
                </c:pt>
                <c:pt idx="6479">
                  <c:v>1.11252</c:v>
                </c:pt>
                <c:pt idx="6480">
                  <c:v>1.2468999999999999</c:v>
                </c:pt>
                <c:pt idx="6481">
                  <c:v>-0.83934200000000003</c:v>
                </c:pt>
                <c:pt idx="6482">
                  <c:v>0.34437699999999999</c:v>
                </c:pt>
                <c:pt idx="6483">
                  <c:v>-1.74187</c:v>
                </c:pt>
                <c:pt idx="6484">
                  <c:v>-1.9124000000000001</c:v>
                </c:pt>
                <c:pt idx="6485">
                  <c:v>-0.69686700000000001</c:v>
                </c:pt>
                <c:pt idx="6486">
                  <c:v>-2.3880300000000001</c:v>
                </c:pt>
                <c:pt idx="6487">
                  <c:v>-3.0105599999999999</c:v>
                </c:pt>
                <c:pt idx="6488">
                  <c:v>-1.89202</c:v>
                </c:pt>
                <c:pt idx="6489">
                  <c:v>-3.2120799999999998</c:v>
                </c:pt>
                <c:pt idx="6490">
                  <c:v>-0.53542800000000002</c:v>
                </c:pt>
                <c:pt idx="6491">
                  <c:v>-2.4274499999999999</c:v>
                </c:pt>
                <c:pt idx="6492">
                  <c:v>-0.59401000000000004</c:v>
                </c:pt>
                <c:pt idx="6493">
                  <c:v>-0.120835</c:v>
                </c:pt>
                <c:pt idx="6494">
                  <c:v>-1.8872199999999999</c:v>
                </c:pt>
                <c:pt idx="6495">
                  <c:v>-0.51719700000000002</c:v>
                </c:pt>
                <c:pt idx="6496">
                  <c:v>-2.7633000000000001</c:v>
                </c:pt>
                <c:pt idx="6497">
                  <c:v>-1.3610500000000001</c:v>
                </c:pt>
                <c:pt idx="6498">
                  <c:v>-2.28735</c:v>
                </c:pt>
                <c:pt idx="6499">
                  <c:v>0.73299000000000003</c:v>
                </c:pt>
                <c:pt idx="6500">
                  <c:v>-1.35493</c:v>
                </c:pt>
                <c:pt idx="6501">
                  <c:v>-2.0870600000000001</c:v>
                </c:pt>
                <c:pt idx="6502">
                  <c:v>-2.6856100000000001</c:v>
                </c:pt>
                <c:pt idx="6503">
                  <c:v>-2.4039899999999998</c:v>
                </c:pt>
                <c:pt idx="6504">
                  <c:v>7.4549999999999998E-3</c:v>
                </c:pt>
                <c:pt idx="6505">
                  <c:v>-0.26308300000000001</c:v>
                </c:pt>
                <c:pt idx="6506">
                  <c:v>0.28114400000000001</c:v>
                </c:pt>
                <c:pt idx="6507">
                  <c:v>-0.44576900000000003</c:v>
                </c:pt>
                <c:pt idx="6508">
                  <c:v>0.50238300000000002</c:v>
                </c:pt>
                <c:pt idx="6509">
                  <c:v>0.25040299999999999</c:v>
                </c:pt>
                <c:pt idx="6510">
                  <c:v>-0.86592499999999994</c:v>
                </c:pt>
                <c:pt idx="6511">
                  <c:v>-1.7276100000000001</c:v>
                </c:pt>
                <c:pt idx="6512">
                  <c:v>-0.81127499999999997</c:v>
                </c:pt>
                <c:pt idx="6513">
                  <c:v>-1.05888</c:v>
                </c:pt>
                <c:pt idx="6514">
                  <c:v>-2.2182900000000001</c:v>
                </c:pt>
                <c:pt idx="6515">
                  <c:v>-0.78733699999999995</c:v>
                </c:pt>
                <c:pt idx="6516">
                  <c:v>0.510243</c:v>
                </c:pt>
                <c:pt idx="6517">
                  <c:v>1.0036400000000001</c:v>
                </c:pt>
                <c:pt idx="6518">
                  <c:v>-0.124741</c:v>
                </c:pt>
                <c:pt idx="6519">
                  <c:v>-0.68117700000000003</c:v>
                </c:pt>
                <c:pt idx="6520">
                  <c:v>-2.81555</c:v>
                </c:pt>
                <c:pt idx="6521">
                  <c:v>0.96119699999999997</c:v>
                </c:pt>
                <c:pt idx="6522">
                  <c:v>-0.628942</c:v>
                </c:pt>
                <c:pt idx="6523">
                  <c:v>-1.4071199999999999</c:v>
                </c:pt>
                <c:pt idx="6524">
                  <c:v>-0.88203699999999996</c:v>
                </c:pt>
                <c:pt idx="6525">
                  <c:v>-1.6646300000000001</c:v>
                </c:pt>
                <c:pt idx="6526">
                  <c:v>-1.13028</c:v>
                </c:pt>
                <c:pt idx="6527">
                  <c:v>-1.1929000000000001</c:v>
                </c:pt>
                <c:pt idx="6528">
                  <c:v>0.26604</c:v>
                </c:pt>
                <c:pt idx="6529">
                  <c:v>-1.11972</c:v>
                </c:pt>
                <c:pt idx="6530">
                  <c:v>-1.5061899999999999</c:v>
                </c:pt>
                <c:pt idx="6531">
                  <c:v>-0.24945000000000001</c:v>
                </c:pt>
                <c:pt idx="6532">
                  <c:v>-1.5550999999999999</c:v>
                </c:pt>
                <c:pt idx="6533">
                  <c:v>-1.3331599999999999</c:v>
                </c:pt>
                <c:pt idx="6534">
                  <c:v>-0.44426599999999999</c:v>
                </c:pt>
                <c:pt idx="6535">
                  <c:v>-0.54980399999999996</c:v>
                </c:pt>
                <c:pt idx="6536">
                  <c:v>-1.76336</c:v>
                </c:pt>
                <c:pt idx="6537">
                  <c:v>-0.75385800000000003</c:v>
                </c:pt>
                <c:pt idx="6538">
                  <c:v>-2.5290699999999999</c:v>
                </c:pt>
                <c:pt idx="6539">
                  <c:v>-2.5385000000000001E-2</c:v>
                </c:pt>
                <c:pt idx="6540">
                  <c:v>-1.65676</c:v>
                </c:pt>
                <c:pt idx="6541">
                  <c:v>-0.99298500000000001</c:v>
                </c:pt>
                <c:pt idx="6542">
                  <c:v>-2.4063300000000001</c:v>
                </c:pt>
                <c:pt idx="6543">
                  <c:v>-1.3044</c:v>
                </c:pt>
                <c:pt idx="6544">
                  <c:v>-0.55814799999999998</c:v>
                </c:pt>
                <c:pt idx="6545">
                  <c:v>-0.32980999999999999</c:v>
                </c:pt>
                <c:pt idx="6546">
                  <c:v>0.25462000000000001</c:v>
                </c:pt>
                <c:pt idx="6547">
                  <c:v>0.99091499999999999</c:v>
                </c:pt>
                <c:pt idx="6548">
                  <c:v>-1.3062400000000001</c:v>
                </c:pt>
                <c:pt idx="6549">
                  <c:v>-0.46945999999999999</c:v>
                </c:pt>
                <c:pt idx="6550">
                  <c:v>0.22176599999999999</c:v>
                </c:pt>
                <c:pt idx="6551">
                  <c:v>-0.63106700000000004</c:v>
                </c:pt>
                <c:pt idx="6552">
                  <c:v>0.82643500000000003</c:v>
                </c:pt>
                <c:pt idx="6553">
                  <c:v>-1.40137</c:v>
                </c:pt>
                <c:pt idx="6554">
                  <c:v>-2.0379700000000001</c:v>
                </c:pt>
                <c:pt idx="6555">
                  <c:v>-1.04924</c:v>
                </c:pt>
                <c:pt idx="6556">
                  <c:v>-0.105796</c:v>
                </c:pt>
                <c:pt idx="6557">
                  <c:v>-1.02789</c:v>
                </c:pt>
                <c:pt idx="6558">
                  <c:v>0.87460400000000005</c:v>
                </c:pt>
                <c:pt idx="6559">
                  <c:v>0.54484900000000003</c:v>
                </c:pt>
                <c:pt idx="6560">
                  <c:v>-0.76018200000000002</c:v>
                </c:pt>
                <c:pt idx="6561">
                  <c:v>-0.55212600000000001</c:v>
                </c:pt>
                <c:pt idx="6562">
                  <c:v>-0.177704</c:v>
                </c:pt>
                <c:pt idx="6563">
                  <c:v>0.43013899999999999</c:v>
                </c:pt>
                <c:pt idx="6564">
                  <c:v>-1.20852</c:v>
                </c:pt>
                <c:pt idx="6565">
                  <c:v>-1.31921</c:v>
                </c:pt>
                <c:pt idx="6566">
                  <c:v>-1.14594</c:v>
                </c:pt>
                <c:pt idx="6567">
                  <c:v>0.40762399999999999</c:v>
                </c:pt>
                <c:pt idx="6568">
                  <c:v>0.76470899999999997</c:v>
                </c:pt>
                <c:pt idx="6569">
                  <c:v>-0.12167500000000001</c:v>
                </c:pt>
                <c:pt idx="6570">
                  <c:v>-1.61846</c:v>
                </c:pt>
                <c:pt idx="6571">
                  <c:v>-0.40217599999999998</c:v>
                </c:pt>
                <c:pt idx="6572">
                  <c:v>-0.35152299999999997</c:v>
                </c:pt>
                <c:pt idx="6573">
                  <c:v>0.86195200000000005</c:v>
                </c:pt>
                <c:pt idx="6574">
                  <c:v>0.71851500000000001</c:v>
                </c:pt>
                <c:pt idx="6575">
                  <c:v>-0.94483200000000001</c:v>
                </c:pt>
                <c:pt idx="6576">
                  <c:v>-0.31298799999999999</c:v>
                </c:pt>
                <c:pt idx="6577">
                  <c:v>-1.01576</c:v>
                </c:pt>
                <c:pt idx="6578">
                  <c:v>-1.4926200000000001</c:v>
                </c:pt>
                <c:pt idx="6579">
                  <c:v>0.23827599999999999</c:v>
                </c:pt>
                <c:pt idx="6580">
                  <c:v>-0.171762</c:v>
                </c:pt>
                <c:pt idx="6581">
                  <c:v>-5.8774E-2</c:v>
                </c:pt>
                <c:pt idx="6582">
                  <c:v>0.24664900000000001</c:v>
                </c:pt>
                <c:pt idx="6583">
                  <c:v>-0.36189900000000003</c:v>
                </c:pt>
                <c:pt idx="6584">
                  <c:v>-1.0320800000000001</c:v>
                </c:pt>
                <c:pt idx="6585">
                  <c:v>-1.3535299999999999</c:v>
                </c:pt>
                <c:pt idx="6586">
                  <c:v>-1.1005100000000001</c:v>
                </c:pt>
                <c:pt idx="6587">
                  <c:v>0.185587</c:v>
                </c:pt>
                <c:pt idx="6588">
                  <c:v>-0.69658900000000001</c:v>
                </c:pt>
                <c:pt idx="6589">
                  <c:v>-0.779393</c:v>
                </c:pt>
                <c:pt idx="6590">
                  <c:v>-0.57227799999999995</c:v>
                </c:pt>
                <c:pt idx="6591">
                  <c:v>1.2466299999999999</c:v>
                </c:pt>
                <c:pt idx="6592">
                  <c:v>2.3366000000000001E-2</c:v>
                </c:pt>
                <c:pt idx="6593">
                  <c:v>-0.49142200000000003</c:v>
                </c:pt>
                <c:pt idx="6594">
                  <c:v>-0.355767</c:v>
                </c:pt>
                <c:pt idx="6595">
                  <c:v>-0.55442100000000005</c:v>
                </c:pt>
                <c:pt idx="6596">
                  <c:v>-1.32887</c:v>
                </c:pt>
                <c:pt idx="6597">
                  <c:v>-0.107751</c:v>
                </c:pt>
                <c:pt idx="6598">
                  <c:v>-1.9534100000000001</c:v>
                </c:pt>
                <c:pt idx="6599">
                  <c:v>-0.90084799999999998</c:v>
                </c:pt>
                <c:pt idx="6600">
                  <c:v>-1.23125</c:v>
                </c:pt>
                <c:pt idx="6601">
                  <c:v>0.62524199999999996</c:v>
                </c:pt>
                <c:pt idx="6602">
                  <c:v>-0.98032600000000003</c:v>
                </c:pt>
                <c:pt idx="6603">
                  <c:v>-0.111681</c:v>
                </c:pt>
                <c:pt idx="6604">
                  <c:v>0.104115</c:v>
                </c:pt>
                <c:pt idx="6605">
                  <c:v>-1.1116699999999999</c:v>
                </c:pt>
                <c:pt idx="6606">
                  <c:v>0.48585499999999998</c:v>
                </c:pt>
                <c:pt idx="6607">
                  <c:v>-1.4657</c:v>
                </c:pt>
                <c:pt idx="6608">
                  <c:v>0.50532299999999997</c:v>
                </c:pt>
                <c:pt idx="6609">
                  <c:v>0.33797700000000003</c:v>
                </c:pt>
                <c:pt idx="6610">
                  <c:v>-0.55556000000000005</c:v>
                </c:pt>
                <c:pt idx="6611">
                  <c:v>-1.1639600000000001</c:v>
                </c:pt>
                <c:pt idx="6612">
                  <c:v>0.15085599999999999</c:v>
                </c:pt>
                <c:pt idx="6613">
                  <c:v>-7.9793000000000003E-2</c:v>
                </c:pt>
                <c:pt idx="6614">
                  <c:v>-1.08</c:v>
                </c:pt>
                <c:pt idx="6615">
                  <c:v>-0.47398699999999999</c:v>
                </c:pt>
                <c:pt idx="6616">
                  <c:v>-0.84879199999999999</c:v>
                </c:pt>
                <c:pt idx="6617">
                  <c:v>-0.85584400000000005</c:v>
                </c:pt>
                <c:pt idx="6618">
                  <c:v>-1.0547899999999999</c:v>
                </c:pt>
                <c:pt idx="6619">
                  <c:v>0.35522900000000002</c:v>
                </c:pt>
                <c:pt idx="6620">
                  <c:v>-0.72064799999999996</c:v>
                </c:pt>
                <c:pt idx="6621">
                  <c:v>-0.47762199999999999</c:v>
                </c:pt>
                <c:pt idx="6622">
                  <c:v>-0.93959000000000004</c:v>
                </c:pt>
                <c:pt idx="6623">
                  <c:v>0.52621499999999999</c:v>
                </c:pt>
                <c:pt idx="6624">
                  <c:v>-0.88630600000000004</c:v>
                </c:pt>
                <c:pt idx="6625">
                  <c:v>-0.83617300000000006</c:v>
                </c:pt>
                <c:pt idx="6626">
                  <c:v>0.51587499999999997</c:v>
                </c:pt>
                <c:pt idx="6627">
                  <c:v>-0.23502899999999999</c:v>
                </c:pt>
                <c:pt idx="6628">
                  <c:v>1.0062</c:v>
                </c:pt>
                <c:pt idx="6629">
                  <c:v>-0.84367099999999995</c:v>
                </c:pt>
                <c:pt idx="6630">
                  <c:v>0.50007000000000001</c:v>
                </c:pt>
                <c:pt idx="6631">
                  <c:v>-0.38311600000000001</c:v>
                </c:pt>
                <c:pt idx="6632">
                  <c:v>-1.27172</c:v>
                </c:pt>
                <c:pt idx="6633">
                  <c:v>0.31197000000000003</c:v>
                </c:pt>
                <c:pt idx="6634">
                  <c:v>-0.48200199999999999</c:v>
                </c:pt>
                <c:pt idx="6635">
                  <c:v>-0.98013399999999995</c:v>
                </c:pt>
                <c:pt idx="6636">
                  <c:v>-4.0080000000000003E-3</c:v>
                </c:pt>
                <c:pt idx="6637">
                  <c:v>-0.44254399999999999</c:v>
                </c:pt>
                <c:pt idx="6638">
                  <c:v>0.45545400000000003</c:v>
                </c:pt>
                <c:pt idx="6639">
                  <c:v>-1.48333</c:v>
                </c:pt>
                <c:pt idx="6640">
                  <c:v>-0.39618999999999999</c:v>
                </c:pt>
                <c:pt idx="6641">
                  <c:v>-0.56764899999999996</c:v>
                </c:pt>
                <c:pt idx="6642">
                  <c:v>-0.63862200000000002</c:v>
                </c:pt>
                <c:pt idx="6643">
                  <c:v>-1.00196</c:v>
                </c:pt>
                <c:pt idx="6644">
                  <c:v>-1.07969</c:v>
                </c:pt>
                <c:pt idx="6645">
                  <c:v>-2.0529999999999999</c:v>
                </c:pt>
                <c:pt idx="6646">
                  <c:v>-0.45927499999999999</c:v>
                </c:pt>
                <c:pt idx="6647">
                  <c:v>0.365952</c:v>
                </c:pt>
                <c:pt idx="6648">
                  <c:v>-0.75745700000000005</c:v>
                </c:pt>
                <c:pt idx="6649">
                  <c:v>0.34638600000000003</c:v>
                </c:pt>
                <c:pt idx="6650">
                  <c:v>-0.40024399999999999</c:v>
                </c:pt>
                <c:pt idx="6651">
                  <c:v>-0.73548000000000002</c:v>
                </c:pt>
                <c:pt idx="6652">
                  <c:v>-1.1061300000000001</c:v>
                </c:pt>
                <c:pt idx="6653">
                  <c:v>-9.8379999999999995E-3</c:v>
                </c:pt>
                <c:pt idx="6654">
                  <c:v>0.45720300000000003</c:v>
                </c:pt>
                <c:pt idx="6655">
                  <c:v>-0.46100099999999999</c:v>
                </c:pt>
                <c:pt idx="6656">
                  <c:v>-0.66551099999999996</c:v>
                </c:pt>
                <c:pt idx="6657">
                  <c:v>1.24309</c:v>
                </c:pt>
                <c:pt idx="6658">
                  <c:v>0.36998399999999998</c:v>
                </c:pt>
                <c:pt idx="6659">
                  <c:v>0.34869899999999998</c:v>
                </c:pt>
                <c:pt idx="6660">
                  <c:v>6.7947999999999995E-2</c:v>
                </c:pt>
                <c:pt idx="6661">
                  <c:v>-0.76843399999999995</c:v>
                </c:pt>
                <c:pt idx="6662">
                  <c:v>-1.1654599999999999</c:v>
                </c:pt>
                <c:pt idx="6663">
                  <c:v>-0.37570900000000002</c:v>
                </c:pt>
                <c:pt idx="6664">
                  <c:v>-0.18392600000000001</c:v>
                </c:pt>
                <c:pt idx="6665">
                  <c:v>-0.34359000000000001</c:v>
                </c:pt>
                <c:pt idx="6666">
                  <c:v>-1.16635</c:v>
                </c:pt>
                <c:pt idx="6667">
                  <c:v>-1.4657899999999999</c:v>
                </c:pt>
                <c:pt idx="6668">
                  <c:v>-0.67330000000000001</c:v>
                </c:pt>
                <c:pt idx="6669">
                  <c:v>-0.25940999999999997</c:v>
                </c:pt>
                <c:pt idx="6670">
                  <c:v>-1.7945500000000001</c:v>
                </c:pt>
                <c:pt idx="6671">
                  <c:v>-0.253556</c:v>
                </c:pt>
                <c:pt idx="6672">
                  <c:v>-0.64984200000000003</c:v>
                </c:pt>
                <c:pt idx="6673">
                  <c:v>7.6973E-2</c:v>
                </c:pt>
                <c:pt idx="6674">
                  <c:v>-0.66256899999999996</c:v>
                </c:pt>
                <c:pt idx="6675">
                  <c:v>-0.78203100000000003</c:v>
                </c:pt>
                <c:pt idx="6676">
                  <c:v>-1.3988400000000001</c:v>
                </c:pt>
                <c:pt idx="6677">
                  <c:v>-0.17415700000000001</c:v>
                </c:pt>
                <c:pt idx="6678">
                  <c:v>-2.6990799999999999</c:v>
                </c:pt>
                <c:pt idx="6679">
                  <c:v>-0.81430400000000003</c:v>
                </c:pt>
                <c:pt idx="6680">
                  <c:v>-0.96063699999999996</c:v>
                </c:pt>
                <c:pt idx="6681">
                  <c:v>-1.25827</c:v>
                </c:pt>
                <c:pt idx="6682">
                  <c:v>-1.74238</c:v>
                </c:pt>
                <c:pt idx="6683">
                  <c:v>-0.14016999999999999</c:v>
                </c:pt>
                <c:pt idx="6684">
                  <c:v>-2.28729</c:v>
                </c:pt>
                <c:pt idx="6685">
                  <c:v>-0.987904</c:v>
                </c:pt>
                <c:pt idx="6686">
                  <c:v>0.13238</c:v>
                </c:pt>
                <c:pt idx="6687">
                  <c:v>-1.5429299999999999</c:v>
                </c:pt>
                <c:pt idx="6688">
                  <c:v>-2.7337199999999999</c:v>
                </c:pt>
                <c:pt idx="6689">
                  <c:v>-2.3134700000000001</c:v>
                </c:pt>
                <c:pt idx="6690">
                  <c:v>-1.56467</c:v>
                </c:pt>
                <c:pt idx="6691">
                  <c:v>-2.7470699999999999</c:v>
                </c:pt>
                <c:pt idx="6692">
                  <c:v>-1.49135</c:v>
                </c:pt>
                <c:pt idx="6693">
                  <c:v>-0.80100400000000005</c:v>
                </c:pt>
                <c:pt idx="6694">
                  <c:v>-2.4826000000000001</c:v>
                </c:pt>
                <c:pt idx="6695">
                  <c:v>-2.15083</c:v>
                </c:pt>
                <c:pt idx="6696">
                  <c:v>-1.9138900000000001</c:v>
                </c:pt>
                <c:pt idx="6697">
                  <c:v>-2.58582</c:v>
                </c:pt>
                <c:pt idx="6698">
                  <c:v>0.235433</c:v>
                </c:pt>
                <c:pt idx="6699">
                  <c:v>-1.75362</c:v>
                </c:pt>
                <c:pt idx="6700">
                  <c:v>-1.1192</c:v>
                </c:pt>
                <c:pt idx="6701">
                  <c:v>-2.28714</c:v>
                </c:pt>
                <c:pt idx="6702">
                  <c:v>-1.87131</c:v>
                </c:pt>
                <c:pt idx="6703">
                  <c:v>-1.0517000000000001</c:v>
                </c:pt>
                <c:pt idx="6704">
                  <c:v>-2.3163800000000001</c:v>
                </c:pt>
                <c:pt idx="6705">
                  <c:v>-0.70574099999999995</c:v>
                </c:pt>
                <c:pt idx="6706">
                  <c:v>-2.7701500000000001</c:v>
                </c:pt>
                <c:pt idx="6707">
                  <c:v>0.13871600000000001</c:v>
                </c:pt>
                <c:pt idx="6708">
                  <c:v>-1.86981</c:v>
                </c:pt>
                <c:pt idx="6709">
                  <c:v>-0.41495500000000002</c:v>
                </c:pt>
                <c:pt idx="6710">
                  <c:v>-1.6166499999999999</c:v>
                </c:pt>
                <c:pt idx="6711">
                  <c:v>-1.76705</c:v>
                </c:pt>
                <c:pt idx="6712">
                  <c:v>1.0389699999999999</c:v>
                </c:pt>
                <c:pt idx="6713">
                  <c:v>0.829627</c:v>
                </c:pt>
                <c:pt idx="6714">
                  <c:v>-1.2286300000000001</c:v>
                </c:pt>
                <c:pt idx="6715">
                  <c:v>-1.5517799999999999</c:v>
                </c:pt>
                <c:pt idx="6716">
                  <c:v>0.40341700000000003</c:v>
                </c:pt>
                <c:pt idx="6717">
                  <c:v>-0.55268700000000004</c:v>
                </c:pt>
                <c:pt idx="6718">
                  <c:v>0.34038600000000002</c:v>
                </c:pt>
                <c:pt idx="6719">
                  <c:v>-1.78806</c:v>
                </c:pt>
                <c:pt idx="6720">
                  <c:v>0.489894</c:v>
                </c:pt>
                <c:pt idx="6721">
                  <c:v>-1.9559500000000001</c:v>
                </c:pt>
                <c:pt idx="6722">
                  <c:v>-1.3346899999999999</c:v>
                </c:pt>
                <c:pt idx="6723">
                  <c:v>-0.55884800000000001</c:v>
                </c:pt>
                <c:pt idx="6724">
                  <c:v>-1.1881699999999999</c:v>
                </c:pt>
                <c:pt idx="6725">
                  <c:v>-0.63363000000000003</c:v>
                </c:pt>
                <c:pt idx="6726">
                  <c:v>-1.6038699999999999</c:v>
                </c:pt>
                <c:pt idx="6727">
                  <c:v>-1.03538</c:v>
                </c:pt>
                <c:pt idx="6728">
                  <c:v>5.8555999999999997E-2</c:v>
                </c:pt>
                <c:pt idx="6729">
                  <c:v>-0.30581799999999998</c:v>
                </c:pt>
                <c:pt idx="6730">
                  <c:v>-1.3026</c:v>
                </c:pt>
                <c:pt idx="6731">
                  <c:v>0.28675699999999998</c:v>
                </c:pt>
                <c:pt idx="6732">
                  <c:v>-0.57688300000000003</c:v>
                </c:pt>
                <c:pt idx="6733">
                  <c:v>-1.3272299999999999</c:v>
                </c:pt>
                <c:pt idx="6734">
                  <c:v>0.58745899999999995</c:v>
                </c:pt>
                <c:pt idx="6735">
                  <c:v>-0.13297999999999999</c:v>
                </c:pt>
                <c:pt idx="6736">
                  <c:v>0.69683899999999999</c:v>
                </c:pt>
                <c:pt idx="6737">
                  <c:v>0.78627499999999995</c:v>
                </c:pt>
                <c:pt idx="6738">
                  <c:v>0.173652</c:v>
                </c:pt>
                <c:pt idx="6739">
                  <c:v>0.377612</c:v>
                </c:pt>
                <c:pt idx="6740">
                  <c:v>-0.250774</c:v>
                </c:pt>
                <c:pt idx="6741">
                  <c:v>-0.40731699999999998</c:v>
                </c:pt>
                <c:pt idx="6742">
                  <c:v>-1.74733</c:v>
                </c:pt>
                <c:pt idx="6743">
                  <c:v>-0.14227799999999999</c:v>
                </c:pt>
                <c:pt idx="6744">
                  <c:v>-0.140263</c:v>
                </c:pt>
                <c:pt idx="6745">
                  <c:v>0.52662799999999999</c:v>
                </c:pt>
                <c:pt idx="6746">
                  <c:v>-0.411472</c:v>
                </c:pt>
                <c:pt idx="6747">
                  <c:v>-6.5331E-2</c:v>
                </c:pt>
                <c:pt idx="6748">
                  <c:v>-0.12904399999999999</c:v>
                </c:pt>
                <c:pt idx="6749">
                  <c:v>-0.365678</c:v>
                </c:pt>
                <c:pt idx="6750">
                  <c:v>0.47230299999999997</c:v>
                </c:pt>
                <c:pt idx="6751">
                  <c:v>-7.4076000000000003E-2</c:v>
                </c:pt>
                <c:pt idx="6752">
                  <c:v>-1.0317099999999999</c:v>
                </c:pt>
                <c:pt idx="6753">
                  <c:v>-1.5293699999999999</c:v>
                </c:pt>
                <c:pt idx="6754">
                  <c:v>0.29450100000000001</c:v>
                </c:pt>
                <c:pt idx="6755">
                  <c:v>0.54220100000000004</c:v>
                </c:pt>
                <c:pt idx="6756">
                  <c:v>-1.79071</c:v>
                </c:pt>
                <c:pt idx="6757">
                  <c:v>3.7559999999999998E-3</c:v>
                </c:pt>
                <c:pt idx="6758">
                  <c:v>0.29769899999999999</c:v>
                </c:pt>
                <c:pt idx="6759">
                  <c:v>1.1449800000000001</c:v>
                </c:pt>
                <c:pt idx="6760">
                  <c:v>-0.153944</c:v>
                </c:pt>
                <c:pt idx="6761">
                  <c:v>7.8759999999999993E-3</c:v>
                </c:pt>
                <c:pt idx="6762">
                  <c:v>-1.2685599999999999</c:v>
                </c:pt>
                <c:pt idx="6763">
                  <c:v>0.486568</c:v>
                </c:pt>
                <c:pt idx="6764">
                  <c:v>0.42320600000000003</c:v>
                </c:pt>
                <c:pt idx="6765">
                  <c:v>0.17363000000000001</c:v>
                </c:pt>
                <c:pt idx="6766">
                  <c:v>-0.24851899999999999</c:v>
                </c:pt>
                <c:pt idx="6767">
                  <c:v>-1.2120299999999999</c:v>
                </c:pt>
                <c:pt idx="6768">
                  <c:v>-1.1681299999999999</c:v>
                </c:pt>
                <c:pt idx="6769">
                  <c:v>-0.36651</c:v>
                </c:pt>
                <c:pt idx="6770">
                  <c:v>-1.4338599999999999</c:v>
                </c:pt>
                <c:pt idx="6771">
                  <c:v>1.0007699999999999</c:v>
                </c:pt>
                <c:pt idx="6772">
                  <c:v>0.175176</c:v>
                </c:pt>
                <c:pt idx="6773">
                  <c:v>0.84058600000000006</c:v>
                </c:pt>
                <c:pt idx="6774">
                  <c:v>1.0003899999999999</c:v>
                </c:pt>
                <c:pt idx="6775">
                  <c:v>0.19830500000000001</c:v>
                </c:pt>
                <c:pt idx="6776">
                  <c:v>-0.92152100000000003</c:v>
                </c:pt>
                <c:pt idx="6777">
                  <c:v>-0.68879400000000002</c:v>
                </c:pt>
                <c:pt idx="6778">
                  <c:v>-0.48205999999999999</c:v>
                </c:pt>
                <c:pt idx="6779">
                  <c:v>-0.85167999999999999</c:v>
                </c:pt>
                <c:pt idx="6780">
                  <c:v>0.63687000000000005</c:v>
                </c:pt>
                <c:pt idx="6781">
                  <c:v>0.58364799999999994</c:v>
                </c:pt>
                <c:pt idx="6782">
                  <c:v>-0.889899</c:v>
                </c:pt>
                <c:pt idx="6783">
                  <c:v>-0.74604700000000002</c:v>
                </c:pt>
                <c:pt idx="6784">
                  <c:v>-1.14486</c:v>
                </c:pt>
                <c:pt idx="6785">
                  <c:v>-1.3707</c:v>
                </c:pt>
                <c:pt idx="6786">
                  <c:v>-5.2774000000000001E-2</c:v>
                </c:pt>
                <c:pt idx="6787">
                  <c:v>-1.026</c:v>
                </c:pt>
                <c:pt idx="6788">
                  <c:v>-1.5484</c:v>
                </c:pt>
                <c:pt idx="6789">
                  <c:v>-0.82616400000000001</c:v>
                </c:pt>
                <c:pt idx="6790">
                  <c:v>-0.268681</c:v>
                </c:pt>
                <c:pt idx="6791">
                  <c:v>-0.801172</c:v>
                </c:pt>
                <c:pt idx="6792">
                  <c:v>0.42888300000000001</c:v>
                </c:pt>
                <c:pt idx="6793">
                  <c:v>-4.2421E-2</c:v>
                </c:pt>
                <c:pt idx="6794">
                  <c:v>-1.15781</c:v>
                </c:pt>
                <c:pt idx="6795">
                  <c:v>-0.294267</c:v>
                </c:pt>
                <c:pt idx="6796">
                  <c:v>-0.74299800000000005</c:v>
                </c:pt>
                <c:pt idx="6797">
                  <c:v>-0.94368399999999997</c:v>
                </c:pt>
                <c:pt idx="6798">
                  <c:v>-0.76791399999999999</c:v>
                </c:pt>
                <c:pt idx="6799">
                  <c:v>-0.52718600000000004</c:v>
                </c:pt>
                <c:pt idx="6800">
                  <c:v>-1.1259399999999999</c:v>
                </c:pt>
                <c:pt idx="6801">
                  <c:v>-0.65505000000000002</c:v>
                </c:pt>
                <c:pt idx="6802">
                  <c:v>-1.8199E-2</c:v>
                </c:pt>
                <c:pt idx="6803">
                  <c:v>-1.04325</c:v>
                </c:pt>
                <c:pt idx="6804">
                  <c:v>-0.37345699999999998</c:v>
                </c:pt>
                <c:pt idx="6805">
                  <c:v>-2.6962E-2</c:v>
                </c:pt>
                <c:pt idx="6806">
                  <c:v>-0.429483</c:v>
                </c:pt>
                <c:pt idx="6807">
                  <c:v>-1.14066</c:v>
                </c:pt>
                <c:pt idx="6808">
                  <c:v>1.2241899999999999</c:v>
                </c:pt>
                <c:pt idx="6809">
                  <c:v>-0.73129699999999997</c:v>
                </c:pt>
                <c:pt idx="6810">
                  <c:v>-0.74598100000000001</c:v>
                </c:pt>
                <c:pt idx="6811">
                  <c:v>-0.56043100000000001</c:v>
                </c:pt>
                <c:pt idx="6812">
                  <c:v>-1.5157799999999999</c:v>
                </c:pt>
                <c:pt idx="6813">
                  <c:v>-1.7589999999999999</c:v>
                </c:pt>
                <c:pt idx="6814">
                  <c:v>-1.4720500000000001</c:v>
                </c:pt>
                <c:pt idx="6815">
                  <c:v>-2.2512500000000002</c:v>
                </c:pt>
                <c:pt idx="6816">
                  <c:v>-1.0809599999999999</c:v>
                </c:pt>
                <c:pt idx="6817">
                  <c:v>-2.53871</c:v>
                </c:pt>
                <c:pt idx="6818">
                  <c:v>-0.94005399999999995</c:v>
                </c:pt>
                <c:pt idx="6819">
                  <c:v>-0.65563499999999997</c:v>
                </c:pt>
                <c:pt idx="6820">
                  <c:v>-1.27993</c:v>
                </c:pt>
                <c:pt idx="6821">
                  <c:v>-1.24366</c:v>
                </c:pt>
                <c:pt idx="6822">
                  <c:v>-0.96660999999999997</c:v>
                </c:pt>
                <c:pt idx="6823">
                  <c:v>-0.89055899999999999</c:v>
                </c:pt>
                <c:pt idx="6824">
                  <c:v>-0.98301000000000005</c:v>
                </c:pt>
                <c:pt idx="6825">
                  <c:v>-1.71275</c:v>
                </c:pt>
                <c:pt idx="6826">
                  <c:v>-0.120517</c:v>
                </c:pt>
                <c:pt idx="6827">
                  <c:v>-0.785883</c:v>
                </c:pt>
                <c:pt idx="6828">
                  <c:v>0.53314799999999996</c:v>
                </c:pt>
                <c:pt idx="6829">
                  <c:v>-0.76121300000000003</c:v>
                </c:pt>
                <c:pt idx="6830">
                  <c:v>-0.88699899999999998</c:v>
                </c:pt>
                <c:pt idx="6831">
                  <c:v>-1.2489300000000001</c:v>
                </c:pt>
                <c:pt idx="6832">
                  <c:v>-0.54542900000000005</c:v>
                </c:pt>
                <c:pt idx="6833">
                  <c:v>-1.9195899999999999</c:v>
                </c:pt>
                <c:pt idx="6834">
                  <c:v>-0.66867799999999999</c:v>
                </c:pt>
                <c:pt idx="6835">
                  <c:v>-0.94386700000000001</c:v>
                </c:pt>
                <c:pt idx="6836">
                  <c:v>-1.2214400000000001</c:v>
                </c:pt>
                <c:pt idx="6837">
                  <c:v>-1.2123999999999999</c:v>
                </c:pt>
                <c:pt idx="6838">
                  <c:v>-0.230737</c:v>
                </c:pt>
                <c:pt idx="6839">
                  <c:v>-0.68097300000000005</c:v>
                </c:pt>
                <c:pt idx="6840">
                  <c:v>-1.3672500000000001</c:v>
                </c:pt>
                <c:pt idx="6841">
                  <c:v>-1.2860799999999999</c:v>
                </c:pt>
                <c:pt idx="6842">
                  <c:v>-1.14768</c:v>
                </c:pt>
                <c:pt idx="6843">
                  <c:v>-0.84434200000000004</c:v>
                </c:pt>
                <c:pt idx="6844">
                  <c:v>-1.7127600000000001</c:v>
                </c:pt>
                <c:pt idx="6845">
                  <c:v>-0.13187299999999999</c:v>
                </c:pt>
                <c:pt idx="6846">
                  <c:v>-1.1207800000000001</c:v>
                </c:pt>
                <c:pt idx="6847">
                  <c:v>-1.39032</c:v>
                </c:pt>
                <c:pt idx="6848">
                  <c:v>-0.22170100000000001</c:v>
                </c:pt>
                <c:pt idx="6849">
                  <c:v>-1.4575800000000001</c:v>
                </c:pt>
                <c:pt idx="6850">
                  <c:v>-1.3168599999999999</c:v>
                </c:pt>
                <c:pt idx="6851">
                  <c:v>-0.104958</c:v>
                </c:pt>
                <c:pt idx="6852">
                  <c:v>-1.15734</c:v>
                </c:pt>
                <c:pt idx="6853">
                  <c:v>0.220363</c:v>
                </c:pt>
                <c:pt idx="6854">
                  <c:v>-1.2271399999999999</c:v>
                </c:pt>
                <c:pt idx="6855">
                  <c:v>-1.8258399999999999</c:v>
                </c:pt>
                <c:pt idx="6856">
                  <c:v>-1.4512100000000001</c:v>
                </c:pt>
                <c:pt idx="6857">
                  <c:v>-0.954762</c:v>
                </c:pt>
                <c:pt idx="6858">
                  <c:v>-1.9549799999999999</c:v>
                </c:pt>
                <c:pt idx="6859">
                  <c:v>-1.26922</c:v>
                </c:pt>
                <c:pt idx="6860">
                  <c:v>-1.04451</c:v>
                </c:pt>
                <c:pt idx="6861">
                  <c:v>-0.69534899999999999</c:v>
                </c:pt>
                <c:pt idx="6862">
                  <c:v>-1.96723</c:v>
                </c:pt>
                <c:pt idx="6863">
                  <c:v>-0.71091499999999996</c:v>
                </c:pt>
                <c:pt idx="6864">
                  <c:v>-0.29053000000000001</c:v>
                </c:pt>
                <c:pt idx="6865">
                  <c:v>-2.2564899999999999</c:v>
                </c:pt>
                <c:pt idx="6866">
                  <c:v>-1.57412</c:v>
                </c:pt>
                <c:pt idx="6867">
                  <c:v>-1.8323400000000001</c:v>
                </c:pt>
                <c:pt idx="6868">
                  <c:v>-1.76328</c:v>
                </c:pt>
                <c:pt idx="6869">
                  <c:v>0.20168900000000001</c:v>
                </c:pt>
                <c:pt idx="6870">
                  <c:v>-1.88957</c:v>
                </c:pt>
                <c:pt idx="6871">
                  <c:v>-1.0733900000000001</c:v>
                </c:pt>
                <c:pt idx="6872">
                  <c:v>-2.0026000000000002</c:v>
                </c:pt>
                <c:pt idx="6873">
                  <c:v>9.3578999999999996E-2</c:v>
                </c:pt>
                <c:pt idx="6874">
                  <c:v>-1.6500900000000001</c:v>
                </c:pt>
                <c:pt idx="6875">
                  <c:v>-1.51095</c:v>
                </c:pt>
                <c:pt idx="6876">
                  <c:v>-1.7733399999999999</c:v>
                </c:pt>
                <c:pt idx="6877">
                  <c:v>-0.95385699999999995</c:v>
                </c:pt>
                <c:pt idx="6878">
                  <c:v>-1.5748899999999999</c:v>
                </c:pt>
                <c:pt idx="6879">
                  <c:v>-0.96377599999999997</c:v>
                </c:pt>
                <c:pt idx="6880">
                  <c:v>-0.99360700000000002</c:v>
                </c:pt>
                <c:pt idx="6881">
                  <c:v>-1.4462200000000001</c:v>
                </c:pt>
                <c:pt idx="6882">
                  <c:v>-1.14839</c:v>
                </c:pt>
                <c:pt idx="6883">
                  <c:v>-1.0508900000000001</c:v>
                </c:pt>
                <c:pt idx="6884">
                  <c:v>-0.29781000000000002</c:v>
                </c:pt>
                <c:pt idx="6885">
                  <c:v>-0.82845599999999997</c:v>
                </c:pt>
                <c:pt idx="6886">
                  <c:v>1.30718</c:v>
                </c:pt>
                <c:pt idx="6887">
                  <c:v>-0.27650599999999997</c:v>
                </c:pt>
                <c:pt idx="6888">
                  <c:v>-0.35028999999999999</c:v>
                </c:pt>
                <c:pt idx="6889">
                  <c:v>-0.428647</c:v>
                </c:pt>
                <c:pt idx="6890">
                  <c:v>-2.2837000000000001</c:v>
                </c:pt>
                <c:pt idx="6891">
                  <c:v>0.24529300000000001</c:v>
                </c:pt>
                <c:pt idx="6892">
                  <c:v>0.16855999999999999</c:v>
                </c:pt>
                <c:pt idx="6893">
                  <c:v>-0.48773499999999997</c:v>
                </c:pt>
                <c:pt idx="6894">
                  <c:v>0.21612600000000001</c:v>
                </c:pt>
                <c:pt idx="6895">
                  <c:v>-0.49484699999999998</c:v>
                </c:pt>
                <c:pt idx="6896">
                  <c:v>0.43026500000000001</c:v>
                </c:pt>
                <c:pt idx="6897">
                  <c:v>0.86604000000000003</c:v>
                </c:pt>
                <c:pt idx="6898">
                  <c:v>0.40036300000000002</c:v>
                </c:pt>
                <c:pt idx="6899">
                  <c:v>9.0490000000000001E-2</c:v>
                </c:pt>
                <c:pt idx="6900">
                  <c:v>-0.25497900000000001</c:v>
                </c:pt>
                <c:pt idx="6901">
                  <c:v>-0.99442200000000003</c:v>
                </c:pt>
                <c:pt idx="6902">
                  <c:v>1.14019</c:v>
                </c:pt>
                <c:pt idx="6903">
                  <c:v>-0.242253</c:v>
                </c:pt>
                <c:pt idx="6904">
                  <c:v>1.3543700000000001</c:v>
                </c:pt>
                <c:pt idx="6905">
                  <c:v>-0.34139399999999998</c:v>
                </c:pt>
                <c:pt idx="6906">
                  <c:v>-0.108248</c:v>
                </c:pt>
                <c:pt idx="6907">
                  <c:v>1.3425</c:v>
                </c:pt>
                <c:pt idx="6908">
                  <c:v>0.86825200000000002</c:v>
                </c:pt>
                <c:pt idx="6909">
                  <c:v>0.98060499999999995</c:v>
                </c:pt>
                <c:pt idx="6910">
                  <c:v>0.18226600000000001</c:v>
                </c:pt>
                <c:pt idx="6911">
                  <c:v>-0.14374899999999999</c:v>
                </c:pt>
                <c:pt idx="6912">
                  <c:v>-2.2419799999999999</c:v>
                </c:pt>
                <c:pt idx="6913">
                  <c:v>-1.61042</c:v>
                </c:pt>
                <c:pt idx="6914">
                  <c:v>-1.11836</c:v>
                </c:pt>
                <c:pt idx="6915">
                  <c:v>-0.36246699999999998</c:v>
                </c:pt>
                <c:pt idx="6916">
                  <c:v>-0.51184300000000005</c:v>
                </c:pt>
                <c:pt idx="6917">
                  <c:v>1.6875100000000001</c:v>
                </c:pt>
                <c:pt idx="6918">
                  <c:v>-1.8578699999999999</c:v>
                </c:pt>
                <c:pt idx="6919">
                  <c:v>-0.39094099999999998</c:v>
                </c:pt>
                <c:pt idx="6920">
                  <c:v>-1.04522</c:v>
                </c:pt>
                <c:pt idx="6921">
                  <c:v>0.93245900000000004</c:v>
                </c:pt>
                <c:pt idx="6922">
                  <c:v>-2.49126</c:v>
                </c:pt>
                <c:pt idx="6923">
                  <c:v>0.63097999999999999</c:v>
                </c:pt>
                <c:pt idx="6924">
                  <c:v>0.95182</c:v>
                </c:pt>
                <c:pt idx="6925">
                  <c:v>-1.1030599999999999</c:v>
                </c:pt>
                <c:pt idx="6926">
                  <c:v>1.2717400000000001</c:v>
                </c:pt>
                <c:pt idx="6927">
                  <c:v>-1.74742</c:v>
                </c:pt>
                <c:pt idx="6928">
                  <c:v>-1.5588</c:v>
                </c:pt>
                <c:pt idx="6929">
                  <c:v>-1.6079000000000001</c:v>
                </c:pt>
                <c:pt idx="6930">
                  <c:v>1.40201</c:v>
                </c:pt>
                <c:pt idx="6931">
                  <c:v>3.7156000000000002E-2</c:v>
                </c:pt>
                <c:pt idx="6932">
                  <c:v>-1.95042</c:v>
                </c:pt>
                <c:pt idx="6933">
                  <c:v>-2.1421600000000001</c:v>
                </c:pt>
                <c:pt idx="6934">
                  <c:v>-1.02224</c:v>
                </c:pt>
                <c:pt idx="6935">
                  <c:v>-0.42713800000000002</c:v>
                </c:pt>
                <c:pt idx="6936">
                  <c:v>-1.5314700000000001</c:v>
                </c:pt>
                <c:pt idx="6937">
                  <c:v>-1.1699900000000001</c:v>
                </c:pt>
                <c:pt idx="6938">
                  <c:v>-0.154171</c:v>
                </c:pt>
                <c:pt idx="6939">
                  <c:v>-1.2470399999999999</c:v>
                </c:pt>
                <c:pt idx="6940">
                  <c:v>-1.93773</c:v>
                </c:pt>
                <c:pt idx="6941">
                  <c:v>-1.15517</c:v>
                </c:pt>
                <c:pt idx="6942">
                  <c:v>-1.5127699999999999</c:v>
                </c:pt>
                <c:pt idx="6943">
                  <c:v>-0.267681</c:v>
                </c:pt>
                <c:pt idx="6944">
                  <c:v>-0.78112499999999996</c:v>
                </c:pt>
                <c:pt idx="6945">
                  <c:v>-1.09267</c:v>
                </c:pt>
                <c:pt idx="6946">
                  <c:v>-0.92297099999999999</c:v>
                </c:pt>
                <c:pt idx="6947">
                  <c:v>-0.50670700000000002</c:v>
                </c:pt>
                <c:pt idx="6948">
                  <c:v>-1.8303</c:v>
                </c:pt>
                <c:pt idx="6949">
                  <c:v>-0.82366600000000001</c:v>
                </c:pt>
                <c:pt idx="6950">
                  <c:v>-1.7096899999999999</c:v>
                </c:pt>
                <c:pt idx="6951">
                  <c:v>-1.4176</c:v>
                </c:pt>
                <c:pt idx="6952">
                  <c:v>0.67441799999999996</c:v>
                </c:pt>
                <c:pt idx="6953">
                  <c:v>-0.86861100000000002</c:v>
                </c:pt>
                <c:pt idx="6954">
                  <c:v>-1.36269</c:v>
                </c:pt>
                <c:pt idx="6955">
                  <c:v>-2.3195600000000001</c:v>
                </c:pt>
                <c:pt idx="6956">
                  <c:v>-1.3384499999999999</c:v>
                </c:pt>
                <c:pt idx="6957">
                  <c:v>0.13163900000000001</c:v>
                </c:pt>
                <c:pt idx="6958">
                  <c:v>-1.54528</c:v>
                </c:pt>
                <c:pt idx="6959">
                  <c:v>-2.7157800000000001</c:v>
                </c:pt>
                <c:pt idx="6960">
                  <c:v>-0.56333200000000005</c:v>
                </c:pt>
                <c:pt idx="6961">
                  <c:v>-1.0799300000000001</c:v>
                </c:pt>
                <c:pt idx="6962">
                  <c:v>-1.2431300000000001</c:v>
                </c:pt>
                <c:pt idx="6963">
                  <c:v>-2.7185899999999998</c:v>
                </c:pt>
                <c:pt idx="6964">
                  <c:v>0.69025000000000003</c:v>
                </c:pt>
                <c:pt idx="6965">
                  <c:v>-6.5083000000000002E-2</c:v>
                </c:pt>
                <c:pt idx="6966">
                  <c:v>-1.58724</c:v>
                </c:pt>
                <c:pt idx="6967">
                  <c:v>1.10904</c:v>
                </c:pt>
                <c:pt idx="6968">
                  <c:v>-1.81681</c:v>
                </c:pt>
                <c:pt idx="6969">
                  <c:v>-1.9306000000000001</c:v>
                </c:pt>
                <c:pt idx="6970">
                  <c:v>-1.5653300000000001</c:v>
                </c:pt>
                <c:pt idx="6971">
                  <c:v>-1.2620400000000001</c:v>
                </c:pt>
                <c:pt idx="6972">
                  <c:v>0.17949300000000001</c:v>
                </c:pt>
                <c:pt idx="6973">
                  <c:v>-2.0697299999999998</c:v>
                </c:pt>
                <c:pt idx="6974">
                  <c:v>0.60933099999999996</c:v>
                </c:pt>
                <c:pt idx="6975">
                  <c:v>-0.90917099999999995</c:v>
                </c:pt>
                <c:pt idx="6976">
                  <c:v>-5.0236000000000003E-2</c:v>
                </c:pt>
                <c:pt idx="6977">
                  <c:v>-2.1512500000000001</c:v>
                </c:pt>
                <c:pt idx="6978">
                  <c:v>-2.3111299999999999</c:v>
                </c:pt>
                <c:pt idx="6979">
                  <c:v>-1.0400100000000001</c:v>
                </c:pt>
                <c:pt idx="6980">
                  <c:v>0.131688</c:v>
                </c:pt>
                <c:pt idx="6981">
                  <c:v>-1.0508900000000001</c:v>
                </c:pt>
                <c:pt idx="6982">
                  <c:v>-0.88446000000000002</c:v>
                </c:pt>
                <c:pt idx="6983">
                  <c:v>-0.40529199999999999</c:v>
                </c:pt>
                <c:pt idx="6984">
                  <c:v>0.75764500000000001</c:v>
                </c:pt>
                <c:pt idx="6985">
                  <c:v>1.11422</c:v>
                </c:pt>
                <c:pt idx="6986">
                  <c:v>-1.9595199999999999</c:v>
                </c:pt>
                <c:pt idx="6987">
                  <c:v>-2.0929500000000001</c:v>
                </c:pt>
                <c:pt idx="6988">
                  <c:v>-2.3177599999999998</c:v>
                </c:pt>
                <c:pt idx="6989">
                  <c:v>-2.0171399999999999</c:v>
                </c:pt>
                <c:pt idx="6990">
                  <c:v>-0.86164499999999999</c:v>
                </c:pt>
                <c:pt idx="6991">
                  <c:v>-1.46149</c:v>
                </c:pt>
                <c:pt idx="6992">
                  <c:v>-0.50900500000000004</c:v>
                </c:pt>
                <c:pt idx="6993">
                  <c:v>0.40779100000000001</c:v>
                </c:pt>
                <c:pt idx="6994">
                  <c:v>-1.2486600000000001</c:v>
                </c:pt>
                <c:pt idx="6995">
                  <c:v>0.131298</c:v>
                </c:pt>
                <c:pt idx="6996">
                  <c:v>0.97367400000000004</c:v>
                </c:pt>
                <c:pt idx="6997">
                  <c:v>-1.8647100000000001</c:v>
                </c:pt>
                <c:pt idx="6998">
                  <c:v>-1.2786599999999999</c:v>
                </c:pt>
                <c:pt idx="6999">
                  <c:v>-1.2160299999999999</c:v>
                </c:pt>
                <c:pt idx="7000">
                  <c:v>0.34861700000000001</c:v>
                </c:pt>
                <c:pt idx="7001">
                  <c:v>-0.36594399999999999</c:v>
                </c:pt>
                <c:pt idx="7002">
                  <c:v>-1.0879099999999999</c:v>
                </c:pt>
                <c:pt idx="7003">
                  <c:v>-0.24007800000000001</c:v>
                </c:pt>
                <c:pt idx="7004">
                  <c:v>-0.35920600000000003</c:v>
                </c:pt>
                <c:pt idx="7005">
                  <c:v>2.8590000000000001E-2</c:v>
                </c:pt>
                <c:pt idx="7006">
                  <c:v>-1.0774600000000001</c:v>
                </c:pt>
                <c:pt idx="7007">
                  <c:v>-1.50563</c:v>
                </c:pt>
                <c:pt idx="7008">
                  <c:v>-1.3433999999999999</c:v>
                </c:pt>
                <c:pt idx="7009">
                  <c:v>2.1371699999999998</c:v>
                </c:pt>
                <c:pt idx="7010">
                  <c:v>-1.3660300000000001</c:v>
                </c:pt>
                <c:pt idx="7011">
                  <c:v>1.12727</c:v>
                </c:pt>
                <c:pt idx="7012">
                  <c:v>0.68325199999999997</c:v>
                </c:pt>
                <c:pt idx="7013">
                  <c:v>-0.99207000000000001</c:v>
                </c:pt>
                <c:pt idx="7014">
                  <c:v>-0.74861299999999997</c:v>
                </c:pt>
                <c:pt idx="7015">
                  <c:v>0.114303</c:v>
                </c:pt>
                <c:pt idx="7016">
                  <c:v>-1.04888</c:v>
                </c:pt>
                <c:pt idx="7017">
                  <c:v>-1.54311</c:v>
                </c:pt>
                <c:pt idx="7018">
                  <c:v>1.6466499999999999</c:v>
                </c:pt>
                <c:pt idx="7019">
                  <c:v>0.178818</c:v>
                </c:pt>
                <c:pt idx="7020">
                  <c:v>-1.9115800000000001</c:v>
                </c:pt>
                <c:pt idx="7021">
                  <c:v>1.39906</c:v>
                </c:pt>
                <c:pt idx="7022">
                  <c:v>-0.66739599999999999</c:v>
                </c:pt>
                <c:pt idx="7023">
                  <c:v>-0.27873399999999998</c:v>
                </c:pt>
                <c:pt idx="7024">
                  <c:v>0.52525200000000005</c:v>
                </c:pt>
                <c:pt idx="7025">
                  <c:v>0.55657999999999996</c:v>
                </c:pt>
                <c:pt idx="7026">
                  <c:v>-0.27180300000000002</c:v>
                </c:pt>
                <c:pt idx="7027">
                  <c:v>1.0859099999999999</c:v>
                </c:pt>
                <c:pt idx="7028">
                  <c:v>-0.98619500000000004</c:v>
                </c:pt>
                <c:pt idx="7029">
                  <c:v>0.22578200000000001</c:v>
                </c:pt>
                <c:pt idx="7030">
                  <c:v>-0.91327499999999995</c:v>
                </c:pt>
                <c:pt idx="7031">
                  <c:v>0.111081</c:v>
                </c:pt>
                <c:pt idx="7032">
                  <c:v>-0.11838700000000001</c:v>
                </c:pt>
                <c:pt idx="7033">
                  <c:v>-1.35276</c:v>
                </c:pt>
                <c:pt idx="7034">
                  <c:v>-0.11598799999999999</c:v>
                </c:pt>
                <c:pt idx="7035">
                  <c:v>-1.26335</c:v>
                </c:pt>
                <c:pt idx="7036">
                  <c:v>1.7258</c:v>
                </c:pt>
                <c:pt idx="7037">
                  <c:v>-1.6798</c:v>
                </c:pt>
                <c:pt idx="7038">
                  <c:v>-0.72094999999999998</c:v>
                </c:pt>
                <c:pt idx="7039">
                  <c:v>0.71115899999999999</c:v>
                </c:pt>
                <c:pt idx="7040">
                  <c:v>0.19650899999999999</c:v>
                </c:pt>
                <c:pt idx="7041">
                  <c:v>-1.60581</c:v>
                </c:pt>
                <c:pt idx="7042">
                  <c:v>-0.68005499999999997</c:v>
                </c:pt>
                <c:pt idx="7043">
                  <c:v>1.0537700000000001</c:v>
                </c:pt>
                <c:pt idx="7044">
                  <c:v>0.42263899999999999</c:v>
                </c:pt>
                <c:pt idx="7045">
                  <c:v>0.89157200000000003</c:v>
                </c:pt>
                <c:pt idx="7046">
                  <c:v>-1.28556</c:v>
                </c:pt>
                <c:pt idx="7047">
                  <c:v>-2.51816</c:v>
                </c:pt>
                <c:pt idx="7048">
                  <c:v>-1.13598</c:v>
                </c:pt>
                <c:pt idx="7049">
                  <c:v>-0.58963299999999996</c:v>
                </c:pt>
                <c:pt idx="7050">
                  <c:v>-0.56497799999999998</c:v>
                </c:pt>
                <c:pt idx="7051">
                  <c:v>0.35985299999999998</c:v>
                </c:pt>
                <c:pt idx="7052">
                  <c:v>-0.73140000000000005</c:v>
                </c:pt>
                <c:pt idx="7053">
                  <c:v>-1.4630000000000001</c:v>
                </c:pt>
                <c:pt idx="7054">
                  <c:v>-1.19808</c:v>
                </c:pt>
                <c:pt idx="7055">
                  <c:v>-0.50423899999999999</c:v>
                </c:pt>
                <c:pt idx="7056">
                  <c:v>0.30030600000000002</c:v>
                </c:pt>
                <c:pt idx="7057">
                  <c:v>0.72120700000000004</c:v>
                </c:pt>
                <c:pt idx="7058">
                  <c:v>-0.70057000000000003</c:v>
                </c:pt>
                <c:pt idx="7059">
                  <c:v>0.20012199999999999</c:v>
                </c:pt>
                <c:pt idx="7060">
                  <c:v>-1.3404499999999999</c:v>
                </c:pt>
                <c:pt idx="7061">
                  <c:v>-0.31534099999999998</c:v>
                </c:pt>
                <c:pt idx="7062">
                  <c:v>-1.3898999999999999</c:v>
                </c:pt>
                <c:pt idx="7063">
                  <c:v>-0.94189299999999998</c:v>
                </c:pt>
                <c:pt idx="7064">
                  <c:v>-0.66126499999999999</c:v>
                </c:pt>
                <c:pt idx="7065">
                  <c:v>-1.06785</c:v>
                </c:pt>
                <c:pt idx="7066">
                  <c:v>-1.24116</c:v>
                </c:pt>
                <c:pt idx="7067">
                  <c:v>-0.49040099999999998</c:v>
                </c:pt>
                <c:pt idx="7068">
                  <c:v>-0.25561899999999999</c:v>
                </c:pt>
                <c:pt idx="7069">
                  <c:v>-0.73769499999999999</c:v>
                </c:pt>
                <c:pt idx="7070">
                  <c:v>-0.76977499999999999</c:v>
                </c:pt>
                <c:pt idx="7071">
                  <c:v>-0.84916199999999997</c:v>
                </c:pt>
                <c:pt idx="7072">
                  <c:v>-1.1832400000000001</c:v>
                </c:pt>
                <c:pt idx="7073">
                  <c:v>0.140181</c:v>
                </c:pt>
                <c:pt idx="7074">
                  <c:v>-0.709202</c:v>
                </c:pt>
                <c:pt idx="7075">
                  <c:v>-1.66554</c:v>
                </c:pt>
                <c:pt idx="7076">
                  <c:v>-0.21656500000000001</c:v>
                </c:pt>
                <c:pt idx="7077">
                  <c:v>-0.19689200000000001</c:v>
                </c:pt>
                <c:pt idx="7078">
                  <c:v>-1.0329200000000001</c:v>
                </c:pt>
                <c:pt idx="7079">
                  <c:v>-1.5468000000000001E-2</c:v>
                </c:pt>
                <c:pt idx="7080">
                  <c:v>7.4180000000000001E-3</c:v>
                </c:pt>
                <c:pt idx="7081">
                  <c:v>-1.8518300000000001</c:v>
                </c:pt>
                <c:pt idx="7082">
                  <c:v>-0.38591300000000001</c:v>
                </c:pt>
                <c:pt idx="7083">
                  <c:v>0.239727</c:v>
                </c:pt>
                <c:pt idx="7084">
                  <c:v>-0.74757700000000005</c:v>
                </c:pt>
                <c:pt idx="7085">
                  <c:v>-0.78728900000000002</c:v>
                </c:pt>
                <c:pt idx="7086">
                  <c:v>-0.58294199999999996</c:v>
                </c:pt>
                <c:pt idx="7087">
                  <c:v>-0.368647</c:v>
                </c:pt>
                <c:pt idx="7088">
                  <c:v>-0.655748</c:v>
                </c:pt>
                <c:pt idx="7089">
                  <c:v>0.53266400000000003</c:v>
                </c:pt>
                <c:pt idx="7090">
                  <c:v>-1.21872</c:v>
                </c:pt>
                <c:pt idx="7091">
                  <c:v>-0.80083400000000005</c:v>
                </c:pt>
                <c:pt idx="7092">
                  <c:v>-0.54930500000000004</c:v>
                </c:pt>
                <c:pt idx="7093">
                  <c:v>-1.0167600000000001</c:v>
                </c:pt>
                <c:pt idx="7094">
                  <c:v>-1.1003099999999999</c:v>
                </c:pt>
                <c:pt idx="7095">
                  <c:v>-0.71651900000000002</c:v>
                </c:pt>
                <c:pt idx="7096">
                  <c:v>0.74427699999999997</c:v>
                </c:pt>
                <c:pt idx="7097">
                  <c:v>0.18657199999999999</c:v>
                </c:pt>
                <c:pt idx="7098">
                  <c:v>-1.06403</c:v>
                </c:pt>
                <c:pt idx="7099">
                  <c:v>-0.57593899999999998</c:v>
                </c:pt>
                <c:pt idx="7100">
                  <c:v>-0.98033400000000004</c:v>
                </c:pt>
                <c:pt idx="7101">
                  <c:v>-0.118691</c:v>
                </c:pt>
                <c:pt idx="7102">
                  <c:v>0.33392899999999998</c:v>
                </c:pt>
                <c:pt idx="7103">
                  <c:v>-1.01823</c:v>
                </c:pt>
                <c:pt idx="7104">
                  <c:v>-0.48707099999999998</c:v>
                </c:pt>
                <c:pt idx="7105">
                  <c:v>-0.129409</c:v>
                </c:pt>
                <c:pt idx="7106">
                  <c:v>-1.0015099999999999</c:v>
                </c:pt>
                <c:pt idx="7107">
                  <c:v>-0.310361</c:v>
                </c:pt>
                <c:pt idx="7108">
                  <c:v>-1.13913</c:v>
                </c:pt>
                <c:pt idx="7109">
                  <c:v>-0.27433600000000002</c:v>
                </c:pt>
                <c:pt idx="7110">
                  <c:v>-1.0820399999999999</c:v>
                </c:pt>
                <c:pt idx="7111">
                  <c:v>-1.05728</c:v>
                </c:pt>
                <c:pt idx="7112">
                  <c:v>1.5148E-2</c:v>
                </c:pt>
                <c:pt idx="7113">
                  <c:v>-0.62926899999999997</c:v>
                </c:pt>
                <c:pt idx="7114">
                  <c:v>-1.1147199999999999</c:v>
                </c:pt>
                <c:pt idx="7115">
                  <c:v>-2.4143300000000001</c:v>
                </c:pt>
                <c:pt idx="7116">
                  <c:v>-0.15506300000000001</c:v>
                </c:pt>
                <c:pt idx="7117">
                  <c:v>-1.14544</c:v>
                </c:pt>
                <c:pt idx="7118">
                  <c:v>0.84346299999999996</c:v>
                </c:pt>
                <c:pt idx="7119">
                  <c:v>-1.37188</c:v>
                </c:pt>
                <c:pt idx="7120">
                  <c:v>-1.0053000000000001</c:v>
                </c:pt>
                <c:pt idx="7121">
                  <c:v>0.52619000000000005</c:v>
                </c:pt>
                <c:pt idx="7122">
                  <c:v>0.15381500000000001</c:v>
                </c:pt>
                <c:pt idx="7123">
                  <c:v>-0.48679499999999998</c:v>
                </c:pt>
                <c:pt idx="7124">
                  <c:v>-0.151753</c:v>
                </c:pt>
                <c:pt idx="7125">
                  <c:v>0.65032299999999998</c:v>
                </c:pt>
                <c:pt idx="7126">
                  <c:v>-6.2358999999999998E-2</c:v>
                </c:pt>
                <c:pt idx="7127">
                  <c:v>-1.5813699999999999</c:v>
                </c:pt>
                <c:pt idx="7128">
                  <c:v>0.116984</c:v>
                </c:pt>
                <c:pt idx="7129">
                  <c:v>-0.87030300000000005</c:v>
                </c:pt>
                <c:pt idx="7130">
                  <c:v>-0.50067499999999998</c:v>
                </c:pt>
                <c:pt idx="7131">
                  <c:v>-0.66356300000000001</c:v>
                </c:pt>
                <c:pt idx="7132">
                  <c:v>-1.60022</c:v>
                </c:pt>
                <c:pt idx="7133">
                  <c:v>-1.4038600000000001</c:v>
                </c:pt>
                <c:pt idx="7134">
                  <c:v>-1.7572700000000001</c:v>
                </c:pt>
                <c:pt idx="7135">
                  <c:v>-1.4263699999999999</c:v>
                </c:pt>
                <c:pt idx="7136">
                  <c:v>-9.8669999999999994E-2</c:v>
                </c:pt>
                <c:pt idx="7137">
                  <c:v>-0.72898399999999997</c:v>
                </c:pt>
                <c:pt idx="7138">
                  <c:v>-1.0388599999999999</c:v>
                </c:pt>
                <c:pt idx="7139">
                  <c:v>-1.4436599999999999</c:v>
                </c:pt>
                <c:pt idx="7140">
                  <c:v>-1.4917899999999999</c:v>
                </c:pt>
                <c:pt idx="7141">
                  <c:v>-1.94252</c:v>
                </c:pt>
                <c:pt idx="7142">
                  <c:v>-0.20149500000000001</c:v>
                </c:pt>
                <c:pt idx="7143">
                  <c:v>-1.92008</c:v>
                </c:pt>
                <c:pt idx="7144">
                  <c:v>-6.6628000000000007E-2</c:v>
                </c:pt>
                <c:pt idx="7145">
                  <c:v>-0.54081000000000001</c:v>
                </c:pt>
                <c:pt idx="7146">
                  <c:v>1.20743</c:v>
                </c:pt>
                <c:pt idx="7147">
                  <c:v>-1.02345</c:v>
                </c:pt>
                <c:pt idx="7148">
                  <c:v>-1.7043200000000001</c:v>
                </c:pt>
                <c:pt idx="7149">
                  <c:v>-1.8665499999999999</c:v>
                </c:pt>
                <c:pt idx="7150">
                  <c:v>-0.89704899999999999</c:v>
                </c:pt>
                <c:pt idx="7151">
                  <c:v>-0.11022800000000001</c:v>
                </c:pt>
                <c:pt idx="7152">
                  <c:v>-1.5401800000000001</c:v>
                </c:pt>
                <c:pt idx="7153">
                  <c:v>-0.46814299999999998</c:v>
                </c:pt>
                <c:pt idx="7154">
                  <c:v>0.73223199999999999</c:v>
                </c:pt>
                <c:pt idx="7155">
                  <c:v>-1.8568</c:v>
                </c:pt>
                <c:pt idx="7156">
                  <c:v>0.48812299999999997</c:v>
                </c:pt>
                <c:pt idx="7157">
                  <c:v>-1.1292599999999999</c:v>
                </c:pt>
                <c:pt idx="7158">
                  <c:v>-1.3608199999999999</c:v>
                </c:pt>
                <c:pt idx="7159">
                  <c:v>-1.29121</c:v>
                </c:pt>
                <c:pt idx="7160">
                  <c:v>-0.454065</c:v>
                </c:pt>
                <c:pt idx="7161">
                  <c:v>0.47703699999999999</c:v>
                </c:pt>
                <c:pt idx="7162">
                  <c:v>-0.14361499999999999</c:v>
                </c:pt>
                <c:pt idx="7163">
                  <c:v>-1.2564500000000001</c:v>
                </c:pt>
                <c:pt idx="7164">
                  <c:v>-0.95448</c:v>
                </c:pt>
                <c:pt idx="7165">
                  <c:v>-1.0411999999999999</c:v>
                </c:pt>
                <c:pt idx="7166">
                  <c:v>-0.50410200000000005</c:v>
                </c:pt>
                <c:pt idx="7167">
                  <c:v>-2.7698</c:v>
                </c:pt>
                <c:pt idx="7168">
                  <c:v>0.229043</c:v>
                </c:pt>
                <c:pt idx="7169">
                  <c:v>0.91740900000000003</c:v>
                </c:pt>
                <c:pt idx="7170">
                  <c:v>-2.9941399999999998</c:v>
                </c:pt>
                <c:pt idx="7171">
                  <c:v>0.33106200000000002</c:v>
                </c:pt>
                <c:pt idx="7172">
                  <c:v>-0.65791699999999997</c:v>
                </c:pt>
                <c:pt idx="7173">
                  <c:v>-1.7738799999999999</c:v>
                </c:pt>
                <c:pt idx="7174">
                  <c:v>-1.0991500000000001</c:v>
                </c:pt>
                <c:pt idx="7175">
                  <c:v>-2.5303200000000001</c:v>
                </c:pt>
                <c:pt idx="7176">
                  <c:v>-1.6243799999999999</c:v>
                </c:pt>
                <c:pt idx="7177">
                  <c:v>-1.2419800000000001</c:v>
                </c:pt>
                <c:pt idx="7178">
                  <c:v>-0.37832199999999999</c:v>
                </c:pt>
                <c:pt idx="7179">
                  <c:v>-0.649725</c:v>
                </c:pt>
                <c:pt idx="7180">
                  <c:v>-0.53146599999999999</c:v>
                </c:pt>
                <c:pt idx="7181">
                  <c:v>-0.58826000000000001</c:v>
                </c:pt>
                <c:pt idx="7182">
                  <c:v>0.69498400000000005</c:v>
                </c:pt>
                <c:pt idx="7183">
                  <c:v>-2.33188</c:v>
                </c:pt>
                <c:pt idx="7184">
                  <c:v>-1.46079</c:v>
                </c:pt>
                <c:pt idx="7185">
                  <c:v>5.6259000000000003E-2</c:v>
                </c:pt>
                <c:pt idx="7186">
                  <c:v>-0.434089</c:v>
                </c:pt>
                <c:pt idx="7187">
                  <c:v>-0.689967</c:v>
                </c:pt>
                <c:pt idx="7188">
                  <c:v>-1.08267</c:v>
                </c:pt>
                <c:pt idx="7189">
                  <c:v>0.85468699999999997</c:v>
                </c:pt>
                <c:pt idx="7190">
                  <c:v>-1.35571</c:v>
                </c:pt>
                <c:pt idx="7191">
                  <c:v>-0.64390499999999995</c:v>
                </c:pt>
                <c:pt idx="7192">
                  <c:v>-0.26517400000000002</c:v>
                </c:pt>
                <c:pt idx="7193">
                  <c:v>-5.1680999999999998E-2</c:v>
                </c:pt>
                <c:pt idx="7194">
                  <c:v>-1.24343</c:v>
                </c:pt>
                <c:pt idx="7195">
                  <c:v>-0.369118</c:v>
                </c:pt>
                <c:pt idx="7196">
                  <c:v>-0.184946</c:v>
                </c:pt>
                <c:pt idx="7197">
                  <c:v>0.87262300000000004</c:v>
                </c:pt>
                <c:pt idx="7198">
                  <c:v>0.17446300000000001</c:v>
                </c:pt>
                <c:pt idx="7199">
                  <c:v>7.2257000000000002E-2</c:v>
                </c:pt>
                <c:pt idx="7200">
                  <c:v>0.59256799999999998</c:v>
                </c:pt>
                <c:pt idx="7201">
                  <c:v>-0.146175</c:v>
                </c:pt>
                <c:pt idx="7202">
                  <c:v>-0.21509</c:v>
                </c:pt>
                <c:pt idx="7203">
                  <c:v>-0.64774600000000004</c:v>
                </c:pt>
                <c:pt idx="7204">
                  <c:v>-0.17952799999999999</c:v>
                </c:pt>
                <c:pt idx="7205">
                  <c:v>-0.36368800000000001</c:v>
                </c:pt>
                <c:pt idx="7206">
                  <c:v>-0.34879900000000003</c:v>
                </c:pt>
                <c:pt idx="7207">
                  <c:v>-0.11427</c:v>
                </c:pt>
                <c:pt idx="7208">
                  <c:v>-2.0872299999999999</c:v>
                </c:pt>
                <c:pt idx="7209">
                  <c:v>-0.55640000000000001</c:v>
                </c:pt>
                <c:pt idx="7210">
                  <c:v>0.17427500000000001</c:v>
                </c:pt>
                <c:pt idx="7211">
                  <c:v>-0.32919999999999999</c:v>
                </c:pt>
                <c:pt idx="7212">
                  <c:v>0.487122</c:v>
                </c:pt>
                <c:pt idx="7213">
                  <c:v>0.726962</c:v>
                </c:pt>
                <c:pt idx="7214">
                  <c:v>-1.18258</c:v>
                </c:pt>
                <c:pt idx="7215">
                  <c:v>-0.688531</c:v>
                </c:pt>
                <c:pt idx="7216">
                  <c:v>-1.1525700000000001</c:v>
                </c:pt>
                <c:pt idx="7217">
                  <c:v>-1.16595</c:v>
                </c:pt>
                <c:pt idx="7218">
                  <c:v>-0.19664699999999999</c:v>
                </c:pt>
                <c:pt idx="7219">
                  <c:v>-1.8571899999999999</c:v>
                </c:pt>
                <c:pt idx="7220">
                  <c:v>0.54488000000000003</c:v>
                </c:pt>
                <c:pt idx="7221">
                  <c:v>-0.93641399999999997</c:v>
                </c:pt>
                <c:pt idx="7222">
                  <c:v>-0.60015700000000005</c:v>
                </c:pt>
                <c:pt idx="7223">
                  <c:v>-1.2168000000000001</c:v>
                </c:pt>
                <c:pt idx="7224">
                  <c:v>-1.59545</c:v>
                </c:pt>
                <c:pt idx="7225">
                  <c:v>-1.02197</c:v>
                </c:pt>
                <c:pt idx="7226">
                  <c:v>-0.315419</c:v>
                </c:pt>
                <c:pt idx="7227">
                  <c:v>-1.6211599999999999</c:v>
                </c:pt>
                <c:pt idx="7228">
                  <c:v>0.16359599999999999</c:v>
                </c:pt>
                <c:pt idx="7229">
                  <c:v>-2.2312699999999999</c:v>
                </c:pt>
                <c:pt idx="7230">
                  <c:v>-0.79719200000000001</c:v>
                </c:pt>
                <c:pt idx="7231">
                  <c:v>0.43571900000000002</c:v>
                </c:pt>
                <c:pt idx="7232">
                  <c:v>-1.1046499999999999</c:v>
                </c:pt>
                <c:pt idx="7233">
                  <c:v>0.28194900000000001</c:v>
                </c:pt>
                <c:pt idx="7234">
                  <c:v>-1.6519600000000001</c:v>
                </c:pt>
                <c:pt idx="7235">
                  <c:v>1.18408</c:v>
                </c:pt>
                <c:pt idx="7236">
                  <c:v>-0.45721899999999999</c:v>
                </c:pt>
                <c:pt idx="7237">
                  <c:v>0.42468800000000001</c:v>
                </c:pt>
                <c:pt idx="7238">
                  <c:v>1.16048</c:v>
                </c:pt>
                <c:pt idx="7239">
                  <c:v>0.53585099999999997</c:v>
                </c:pt>
                <c:pt idx="7240">
                  <c:v>0.25294</c:v>
                </c:pt>
                <c:pt idx="7241">
                  <c:v>0.97764799999999996</c:v>
                </c:pt>
                <c:pt idx="7242">
                  <c:v>1.3133900000000001</c:v>
                </c:pt>
                <c:pt idx="7243">
                  <c:v>-1.1839500000000001</c:v>
                </c:pt>
                <c:pt idx="7244">
                  <c:v>0.57192299999999996</c:v>
                </c:pt>
                <c:pt idx="7245">
                  <c:v>4.4678000000000002E-2</c:v>
                </c:pt>
                <c:pt idx="7246">
                  <c:v>-1.9510700000000001</c:v>
                </c:pt>
                <c:pt idx="7247">
                  <c:v>9.5176999999999998E-2</c:v>
                </c:pt>
                <c:pt idx="7248">
                  <c:v>-0.12895599999999999</c:v>
                </c:pt>
                <c:pt idx="7249">
                  <c:v>0.49460500000000002</c:v>
                </c:pt>
                <c:pt idx="7250">
                  <c:v>-0.46925499999999998</c:v>
                </c:pt>
                <c:pt idx="7251">
                  <c:v>1.3161700000000001</c:v>
                </c:pt>
                <c:pt idx="7252">
                  <c:v>0.27259499999999998</c:v>
                </c:pt>
                <c:pt idx="7253">
                  <c:v>-1.6738500000000001</c:v>
                </c:pt>
                <c:pt idx="7254">
                  <c:v>0.17370099999999999</c:v>
                </c:pt>
                <c:pt idx="7255">
                  <c:v>-0.63901799999999997</c:v>
                </c:pt>
                <c:pt idx="7256">
                  <c:v>-1.44597</c:v>
                </c:pt>
                <c:pt idx="7257">
                  <c:v>-0.25197399999999998</c:v>
                </c:pt>
                <c:pt idx="7258">
                  <c:v>-1.0378499999999999</c:v>
                </c:pt>
                <c:pt idx="7259">
                  <c:v>-7.5132000000000004E-2</c:v>
                </c:pt>
                <c:pt idx="7260">
                  <c:v>-0.695384</c:v>
                </c:pt>
                <c:pt idx="7261">
                  <c:v>-0.52498199999999995</c:v>
                </c:pt>
                <c:pt idx="7262">
                  <c:v>-1.635</c:v>
                </c:pt>
                <c:pt idx="7263">
                  <c:v>0.24224100000000001</c:v>
                </c:pt>
                <c:pt idx="7264">
                  <c:v>-2.3169499999999998</c:v>
                </c:pt>
                <c:pt idx="7265">
                  <c:v>-1.1092</c:v>
                </c:pt>
                <c:pt idx="7266">
                  <c:v>0.48877100000000001</c:v>
                </c:pt>
                <c:pt idx="7267">
                  <c:v>-0.99524000000000001</c:v>
                </c:pt>
                <c:pt idx="7268">
                  <c:v>-0.57585200000000003</c:v>
                </c:pt>
                <c:pt idx="7269">
                  <c:v>-1.3086500000000001</c:v>
                </c:pt>
                <c:pt idx="7270">
                  <c:v>1.0157</c:v>
                </c:pt>
                <c:pt idx="7271">
                  <c:v>-2.0884399999999999</c:v>
                </c:pt>
                <c:pt idx="7272">
                  <c:v>-1.0121500000000001</c:v>
                </c:pt>
                <c:pt idx="7273">
                  <c:v>-0.85435899999999998</c:v>
                </c:pt>
                <c:pt idx="7274">
                  <c:v>0.46501799999999999</c:v>
                </c:pt>
                <c:pt idx="7275">
                  <c:v>-1.82002</c:v>
                </c:pt>
                <c:pt idx="7276">
                  <c:v>7.0099999999999996E-2</c:v>
                </c:pt>
                <c:pt idx="7277">
                  <c:v>-3.5505000000000002E-2</c:v>
                </c:pt>
                <c:pt idx="7278">
                  <c:v>-2.2652899999999998</c:v>
                </c:pt>
                <c:pt idx="7279">
                  <c:v>-1.5447500000000001</c:v>
                </c:pt>
                <c:pt idx="7280">
                  <c:v>-0.86021199999999998</c:v>
                </c:pt>
                <c:pt idx="7281">
                  <c:v>-0.222441</c:v>
                </c:pt>
                <c:pt idx="7282">
                  <c:v>1.2370000000000001E-2</c:v>
                </c:pt>
                <c:pt idx="7283">
                  <c:v>-0.21645700000000001</c:v>
                </c:pt>
                <c:pt idx="7284">
                  <c:v>-1.47725</c:v>
                </c:pt>
                <c:pt idx="7285">
                  <c:v>-0.15862899999999999</c:v>
                </c:pt>
                <c:pt idx="7286">
                  <c:v>-1.4450799999999999</c:v>
                </c:pt>
                <c:pt idx="7287">
                  <c:v>-1.01183</c:v>
                </c:pt>
                <c:pt idx="7288">
                  <c:v>-1.9488399999999999</c:v>
                </c:pt>
                <c:pt idx="7289">
                  <c:v>0.24152000000000001</c:v>
                </c:pt>
                <c:pt idx="7290">
                  <c:v>-0.37267699999999998</c:v>
                </c:pt>
                <c:pt idx="7291">
                  <c:v>-2.2275999999999998</c:v>
                </c:pt>
                <c:pt idx="7292">
                  <c:v>-1.09873</c:v>
                </c:pt>
                <c:pt idx="7293">
                  <c:v>-0.95398799999999995</c:v>
                </c:pt>
                <c:pt idx="7294">
                  <c:v>-0.52107700000000001</c:v>
                </c:pt>
                <c:pt idx="7295">
                  <c:v>-0.33913399999999999</c:v>
                </c:pt>
                <c:pt idx="7296">
                  <c:v>-0.90684200000000004</c:v>
                </c:pt>
                <c:pt idx="7297">
                  <c:v>-2.0655199999999998</c:v>
                </c:pt>
                <c:pt idx="7298">
                  <c:v>-0.78105899999999995</c:v>
                </c:pt>
                <c:pt idx="7299">
                  <c:v>-1.4396800000000001</c:v>
                </c:pt>
                <c:pt idx="7300">
                  <c:v>-1.01545</c:v>
                </c:pt>
                <c:pt idx="7301">
                  <c:v>-0.83510499999999999</c:v>
                </c:pt>
                <c:pt idx="7302">
                  <c:v>-1.38422</c:v>
                </c:pt>
                <c:pt idx="7303">
                  <c:v>-1.87958</c:v>
                </c:pt>
                <c:pt idx="7304">
                  <c:v>-0.86001499999999997</c:v>
                </c:pt>
                <c:pt idx="7305">
                  <c:v>-0.85061200000000003</c:v>
                </c:pt>
                <c:pt idx="7306">
                  <c:v>-1.2066399999999999</c:v>
                </c:pt>
                <c:pt idx="7307">
                  <c:v>-0.66800599999999999</c:v>
                </c:pt>
                <c:pt idx="7308">
                  <c:v>-0.26772000000000001</c:v>
                </c:pt>
                <c:pt idx="7309">
                  <c:v>-0.34062300000000001</c:v>
                </c:pt>
                <c:pt idx="7310">
                  <c:v>-1.7020299999999999</c:v>
                </c:pt>
                <c:pt idx="7311">
                  <c:v>-1.0679000000000001</c:v>
                </c:pt>
                <c:pt idx="7312">
                  <c:v>-1.11717</c:v>
                </c:pt>
                <c:pt idx="7313">
                  <c:v>-0.82885699999999995</c:v>
                </c:pt>
                <c:pt idx="7314">
                  <c:v>-1.1388100000000001</c:v>
                </c:pt>
                <c:pt idx="7315">
                  <c:v>-0.35251700000000002</c:v>
                </c:pt>
                <c:pt idx="7316">
                  <c:v>-1.45255</c:v>
                </c:pt>
                <c:pt idx="7317">
                  <c:v>-2.4433E-2</c:v>
                </c:pt>
                <c:pt idx="7318">
                  <c:v>-0.61891099999999999</c:v>
                </c:pt>
                <c:pt idx="7319">
                  <c:v>-0.78764100000000004</c:v>
                </c:pt>
                <c:pt idx="7320">
                  <c:v>-1.6629499999999999</c:v>
                </c:pt>
                <c:pt idx="7321">
                  <c:v>-1.18022</c:v>
                </c:pt>
                <c:pt idx="7322">
                  <c:v>-1.4559</c:v>
                </c:pt>
                <c:pt idx="7323">
                  <c:v>-0.68013599999999996</c:v>
                </c:pt>
                <c:pt idx="7324">
                  <c:v>-1.2010400000000001</c:v>
                </c:pt>
                <c:pt idx="7325">
                  <c:v>-1.8690199999999999</c:v>
                </c:pt>
                <c:pt idx="7326">
                  <c:v>-0.351024</c:v>
                </c:pt>
                <c:pt idx="7327">
                  <c:v>-0.29611399999999999</c:v>
                </c:pt>
                <c:pt idx="7328">
                  <c:v>-1.9047700000000001</c:v>
                </c:pt>
                <c:pt idx="7329">
                  <c:v>-1.42255</c:v>
                </c:pt>
                <c:pt idx="7330">
                  <c:v>-1.66509</c:v>
                </c:pt>
                <c:pt idx="7331">
                  <c:v>-0.57290300000000005</c:v>
                </c:pt>
                <c:pt idx="7332">
                  <c:v>-0.29375899999999999</c:v>
                </c:pt>
                <c:pt idx="7333">
                  <c:v>-0.25344</c:v>
                </c:pt>
                <c:pt idx="7334">
                  <c:v>-1.4469799999999999</c:v>
                </c:pt>
                <c:pt idx="7335">
                  <c:v>-1.5302</c:v>
                </c:pt>
                <c:pt idx="7336">
                  <c:v>-1.35667</c:v>
                </c:pt>
                <c:pt idx="7337">
                  <c:v>-0.209344</c:v>
                </c:pt>
                <c:pt idx="7338">
                  <c:v>-1.34643</c:v>
                </c:pt>
                <c:pt idx="7339">
                  <c:v>-3.6033999999999997E-2</c:v>
                </c:pt>
                <c:pt idx="7340">
                  <c:v>-0.51944500000000005</c:v>
                </c:pt>
                <c:pt idx="7341">
                  <c:v>-2.16174</c:v>
                </c:pt>
                <c:pt idx="7342">
                  <c:v>-0.12504799999999999</c:v>
                </c:pt>
                <c:pt idx="7343">
                  <c:v>-2.3447200000000001</c:v>
                </c:pt>
                <c:pt idx="7344">
                  <c:v>-0.75488500000000003</c:v>
                </c:pt>
                <c:pt idx="7345">
                  <c:v>-0.16303799999999999</c:v>
                </c:pt>
                <c:pt idx="7346">
                  <c:v>-0.26209399999999999</c:v>
                </c:pt>
                <c:pt idx="7347">
                  <c:v>-1.0855300000000001</c:v>
                </c:pt>
                <c:pt idx="7348">
                  <c:v>-0.18904699999999999</c:v>
                </c:pt>
                <c:pt idx="7349">
                  <c:v>0.485516</c:v>
                </c:pt>
                <c:pt idx="7350">
                  <c:v>-0.88151400000000002</c:v>
                </c:pt>
                <c:pt idx="7351">
                  <c:v>-5.6356999999999997E-2</c:v>
                </c:pt>
                <c:pt idx="7352">
                  <c:v>-0.80761000000000005</c:v>
                </c:pt>
                <c:pt idx="7353">
                  <c:v>-0.486651</c:v>
                </c:pt>
                <c:pt idx="7354">
                  <c:v>-1.1854</c:v>
                </c:pt>
                <c:pt idx="7355">
                  <c:v>-1.47417</c:v>
                </c:pt>
                <c:pt idx="7356">
                  <c:v>-0.46551300000000001</c:v>
                </c:pt>
                <c:pt idx="7357">
                  <c:v>-1.52485</c:v>
                </c:pt>
                <c:pt idx="7358">
                  <c:v>-1.6572199999999999</c:v>
                </c:pt>
                <c:pt idx="7359">
                  <c:v>-7.4619000000000005E-2</c:v>
                </c:pt>
                <c:pt idx="7360">
                  <c:v>-1.25884</c:v>
                </c:pt>
                <c:pt idx="7361">
                  <c:v>-1.35066</c:v>
                </c:pt>
                <c:pt idx="7362">
                  <c:v>-0.80733200000000005</c:v>
                </c:pt>
                <c:pt idx="7363">
                  <c:v>-1.0887500000000001</c:v>
                </c:pt>
                <c:pt idx="7364">
                  <c:v>-1.0584899999999999</c:v>
                </c:pt>
                <c:pt idx="7365">
                  <c:v>-1.32942</c:v>
                </c:pt>
                <c:pt idx="7366">
                  <c:v>-1.4715</c:v>
                </c:pt>
                <c:pt idx="7367">
                  <c:v>-0.54417499999999996</c:v>
                </c:pt>
                <c:pt idx="7368">
                  <c:v>-1.1180399999999999</c:v>
                </c:pt>
                <c:pt idx="7369">
                  <c:v>-0.226466</c:v>
                </c:pt>
                <c:pt idx="7370">
                  <c:v>-1.42794</c:v>
                </c:pt>
                <c:pt idx="7371">
                  <c:v>-1.05104</c:v>
                </c:pt>
                <c:pt idx="7372">
                  <c:v>-0.75041999999999998</c:v>
                </c:pt>
                <c:pt idx="7373">
                  <c:v>0.17650399999999999</c:v>
                </c:pt>
                <c:pt idx="7374">
                  <c:v>-0.92623500000000003</c:v>
                </c:pt>
                <c:pt idx="7375">
                  <c:v>3.8178999999999998E-2</c:v>
                </c:pt>
                <c:pt idx="7376">
                  <c:v>1.0498799999999999</c:v>
                </c:pt>
                <c:pt idx="7377">
                  <c:v>-1.1807000000000001</c:v>
                </c:pt>
                <c:pt idx="7378">
                  <c:v>-0.98673100000000002</c:v>
                </c:pt>
                <c:pt idx="7379">
                  <c:v>0.333924</c:v>
                </c:pt>
                <c:pt idx="7380">
                  <c:v>0.46032200000000001</c:v>
                </c:pt>
                <c:pt idx="7381">
                  <c:v>-0.38290299999999999</c:v>
                </c:pt>
                <c:pt idx="7382">
                  <c:v>0.46501100000000001</c:v>
                </c:pt>
                <c:pt idx="7383">
                  <c:v>0.32869999999999999</c:v>
                </c:pt>
                <c:pt idx="7384">
                  <c:v>1.3389899999999999</c:v>
                </c:pt>
                <c:pt idx="7385">
                  <c:v>-2.7152799999999999</c:v>
                </c:pt>
                <c:pt idx="7386">
                  <c:v>-0.76575300000000002</c:v>
                </c:pt>
                <c:pt idx="7387">
                  <c:v>-0.41866500000000001</c:v>
                </c:pt>
                <c:pt idx="7388">
                  <c:v>1.06576</c:v>
                </c:pt>
                <c:pt idx="7389">
                  <c:v>-0.37821900000000003</c:v>
                </c:pt>
                <c:pt idx="7390">
                  <c:v>-0.56522399999999995</c:v>
                </c:pt>
                <c:pt idx="7391">
                  <c:v>-1.09287</c:v>
                </c:pt>
                <c:pt idx="7392">
                  <c:v>-0.60101099999999996</c:v>
                </c:pt>
                <c:pt idx="7393">
                  <c:v>-0.77278800000000003</c:v>
                </c:pt>
                <c:pt idx="7394">
                  <c:v>-9.3002000000000001E-2</c:v>
                </c:pt>
                <c:pt idx="7395">
                  <c:v>-0.94214600000000004</c:v>
                </c:pt>
                <c:pt idx="7396">
                  <c:v>-0.734267</c:v>
                </c:pt>
                <c:pt idx="7397">
                  <c:v>1.2558499999999999</c:v>
                </c:pt>
                <c:pt idx="7398">
                  <c:v>-1.2202200000000001</c:v>
                </c:pt>
                <c:pt idx="7399">
                  <c:v>0.35263800000000001</c:v>
                </c:pt>
                <c:pt idx="7400">
                  <c:v>-0.63355799999999995</c:v>
                </c:pt>
                <c:pt idx="7401">
                  <c:v>-0.39416200000000001</c:v>
                </c:pt>
                <c:pt idx="7402">
                  <c:v>-0.50201099999999999</c:v>
                </c:pt>
                <c:pt idx="7403">
                  <c:v>-1.29525</c:v>
                </c:pt>
                <c:pt idx="7404">
                  <c:v>-0.786022</c:v>
                </c:pt>
                <c:pt idx="7405">
                  <c:v>-1.8306800000000001</c:v>
                </c:pt>
                <c:pt idx="7406">
                  <c:v>0.84887400000000002</c:v>
                </c:pt>
                <c:pt idx="7407">
                  <c:v>-0.43258600000000003</c:v>
                </c:pt>
                <c:pt idx="7408">
                  <c:v>8.3481E-2</c:v>
                </c:pt>
                <c:pt idx="7409">
                  <c:v>-0.77415</c:v>
                </c:pt>
                <c:pt idx="7410">
                  <c:v>8.1532999999999994E-2</c:v>
                </c:pt>
                <c:pt idx="7411">
                  <c:v>1.01701</c:v>
                </c:pt>
                <c:pt idx="7412">
                  <c:v>-7.0156999999999997E-2</c:v>
                </c:pt>
                <c:pt idx="7413">
                  <c:v>0.16209899999999999</c:v>
                </c:pt>
                <c:pt idx="7414">
                  <c:v>-1.8682300000000001</c:v>
                </c:pt>
                <c:pt idx="7415">
                  <c:v>-1.94756</c:v>
                </c:pt>
                <c:pt idx="7416">
                  <c:v>-1.3371999999999999</c:v>
                </c:pt>
                <c:pt idx="7417">
                  <c:v>-0.54626600000000003</c:v>
                </c:pt>
                <c:pt idx="7418">
                  <c:v>-0.50560300000000002</c:v>
                </c:pt>
                <c:pt idx="7419">
                  <c:v>-1.63419</c:v>
                </c:pt>
                <c:pt idx="7420">
                  <c:v>0.42886999999999997</c:v>
                </c:pt>
                <c:pt idx="7421">
                  <c:v>-0.66960299999999995</c:v>
                </c:pt>
                <c:pt idx="7422">
                  <c:v>0.78579500000000002</c:v>
                </c:pt>
                <c:pt idx="7423">
                  <c:v>-0.80611500000000003</c:v>
                </c:pt>
                <c:pt idx="7424">
                  <c:v>-0.84627799999999997</c:v>
                </c:pt>
                <c:pt idx="7425">
                  <c:v>-0.92183599999999999</c:v>
                </c:pt>
                <c:pt idx="7426">
                  <c:v>-2.0372300000000001</c:v>
                </c:pt>
                <c:pt idx="7427">
                  <c:v>-0.40445399999999998</c:v>
                </c:pt>
                <c:pt idx="7428">
                  <c:v>-1.90229</c:v>
                </c:pt>
                <c:pt idx="7429">
                  <c:v>-0.47247400000000001</c:v>
                </c:pt>
                <c:pt idx="7430">
                  <c:v>-1.1557599999999999</c:v>
                </c:pt>
                <c:pt idx="7431">
                  <c:v>0.69530199999999998</c:v>
                </c:pt>
                <c:pt idx="7432">
                  <c:v>0.40838799999999997</c:v>
                </c:pt>
                <c:pt idx="7433">
                  <c:v>-1.1135900000000001</c:v>
                </c:pt>
                <c:pt idx="7434">
                  <c:v>0.71772800000000003</c:v>
                </c:pt>
                <c:pt idx="7435">
                  <c:v>0.23621600000000001</c:v>
                </c:pt>
                <c:pt idx="7436">
                  <c:v>-0.77024700000000001</c:v>
                </c:pt>
                <c:pt idx="7437">
                  <c:v>-1.0528</c:v>
                </c:pt>
                <c:pt idx="7438">
                  <c:v>0.36726799999999998</c:v>
                </c:pt>
                <c:pt idx="7439">
                  <c:v>-0.118159</c:v>
                </c:pt>
                <c:pt idx="7440">
                  <c:v>-2.3875199999999999</c:v>
                </c:pt>
                <c:pt idx="7441">
                  <c:v>-0.79085499999999997</c:v>
                </c:pt>
                <c:pt idx="7442">
                  <c:v>0.83545999999999998</c:v>
                </c:pt>
                <c:pt idx="7443">
                  <c:v>-1.1370899999999999</c:v>
                </c:pt>
                <c:pt idx="7444">
                  <c:v>-1.54156</c:v>
                </c:pt>
                <c:pt idx="7445">
                  <c:v>-0.927149</c:v>
                </c:pt>
                <c:pt idx="7446">
                  <c:v>-1.45543</c:v>
                </c:pt>
                <c:pt idx="7447">
                  <c:v>-0.89310999999999996</c:v>
                </c:pt>
                <c:pt idx="7448">
                  <c:v>-0.58518999999999999</c:v>
                </c:pt>
                <c:pt idx="7449">
                  <c:v>0.23441200000000001</c:v>
                </c:pt>
                <c:pt idx="7450">
                  <c:v>-0.22996</c:v>
                </c:pt>
                <c:pt idx="7451">
                  <c:v>-0.66026200000000002</c:v>
                </c:pt>
                <c:pt idx="7452">
                  <c:v>-0.43781700000000001</c:v>
                </c:pt>
                <c:pt idx="7453">
                  <c:v>-1.6941299999999999</c:v>
                </c:pt>
                <c:pt idx="7454">
                  <c:v>-0.75894899999999998</c:v>
                </c:pt>
                <c:pt idx="7455">
                  <c:v>-1.2195</c:v>
                </c:pt>
                <c:pt idx="7456">
                  <c:v>-0.31869700000000001</c:v>
                </c:pt>
                <c:pt idx="7457">
                  <c:v>-2.9702700000000002</c:v>
                </c:pt>
                <c:pt idx="7458">
                  <c:v>6.8814E-2</c:v>
                </c:pt>
                <c:pt idx="7459">
                  <c:v>0.16592199999999999</c:v>
                </c:pt>
                <c:pt idx="7460">
                  <c:v>-1.4610099999999999</c:v>
                </c:pt>
                <c:pt idx="7461">
                  <c:v>-0.37299300000000002</c:v>
                </c:pt>
                <c:pt idx="7462">
                  <c:v>0.30003000000000002</c:v>
                </c:pt>
                <c:pt idx="7463">
                  <c:v>-0.75475599999999998</c:v>
                </c:pt>
                <c:pt idx="7464">
                  <c:v>-1.0452300000000001</c:v>
                </c:pt>
                <c:pt idx="7465">
                  <c:v>-2.6338900000000001</c:v>
                </c:pt>
                <c:pt idx="7466">
                  <c:v>-0.49700499999999997</c:v>
                </c:pt>
                <c:pt idx="7467">
                  <c:v>0.31470399999999998</c:v>
                </c:pt>
                <c:pt idx="7468">
                  <c:v>-0.59453500000000004</c:v>
                </c:pt>
                <c:pt idx="7469">
                  <c:v>-1.6968799999999999</c:v>
                </c:pt>
                <c:pt idx="7470">
                  <c:v>-0.669435</c:v>
                </c:pt>
                <c:pt idx="7471">
                  <c:v>-0.91583999999999999</c:v>
                </c:pt>
                <c:pt idx="7472">
                  <c:v>-1.22359</c:v>
                </c:pt>
                <c:pt idx="7473">
                  <c:v>-2.6283099999999999</c:v>
                </c:pt>
                <c:pt idx="7474">
                  <c:v>-0.68590300000000004</c:v>
                </c:pt>
                <c:pt idx="7475">
                  <c:v>-2.42611</c:v>
                </c:pt>
                <c:pt idx="7476">
                  <c:v>-0.81003199999999997</c:v>
                </c:pt>
                <c:pt idx="7477">
                  <c:v>-1.2302999999999999</c:v>
                </c:pt>
                <c:pt idx="7478">
                  <c:v>0.58702299999999996</c:v>
                </c:pt>
                <c:pt idx="7479">
                  <c:v>7.1371000000000004E-2</c:v>
                </c:pt>
                <c:pt idx="7480">
                  <c:v>-1.3667800000000001</c:v>
                </c:pt>
                <c:pt idx="7481">
                  <c:v>-0.22625000000000001</c:v>
                </c:pt>
                <c:pt idx="7482">
                  <c:v>0.35156199999999999</c:v>
                </c:pt>
                <c:pt idx="7483">
                  <c:v>0.36891499999999999</c:v>
                </c:pt>
                <c:pt idx="7484">
                  <c:v>-0.215088</c:v>
                </c:pt>
                <c:pt idx="7485">
                  <c:v>-2.5941399999999999</c:v>
                </c:pt>
                <c:pt idx="7486">
                  <c:v>-0.56924799999999998</c:v>
                </c:pt>
                <c:pt idx="7487">
                  <c:v>-0.653474</c:v>
                </c:pt>
                <c:pt idx="7488">
                  <c:v>-1.3787799999999999</c:v>
                </c:pt>
                <c:pt idx="7489">
                  <c:v>-0.39821400000000001</c:v>
                </c:pt>
                <c:pt idx="7490">
                  <c:v>-1.3343700000000001</c:v>
                </c:pt>
                <c:pt idx="7491">
                  <c:v>-2.9393099999999999</c:v>
                </c:pt>
                <c:pt idx="7492">
                  <c:v>-2.4557799999999999</c:v>
                </c:pt>
                <c:pt idx="7493">
                  <c:v>-0.69937199999999999</c:v>
                </c:pt>
                <c:pt idx="7494">
                  <c:v>-1.2073799999999999</c:v>
                </c:pt>
                <c:pt idx="7495">
                  <c:v>-2.1392899999999999</c:v>
                </c:pt>
                <c:pt idx="7496">
                  <c:v>-3.19353</c:v>
                </c:pt>
                <c:pt idx="7497">
                  <c:v>-0.75312000000000001</c:v>
                </c:pt>
                <c:pt idx="7498">
                  <c:v>-2.3667099999999999</c:v>
                </c:pt>
                <c:pt idx="7499">
                  <c:v>-2.0808399999999998</c:v>
                </c:pt>
                <c:pt idx="7500">
                  <c:v>-2.4682300000000001</c:v>
                </c:pt>
                <c:pt idx="7501">
                  <c:v>-2.65246</c:v>
                </c:pt>
                <c:pt idx="7502">
                  <c:v>-2.2286000000000001</c:v>
                </c:pt>
                <c:pt idx="7503">
                  <c:v>-2.76206</c:v>
                </c:pt>
                <c:pt idx="7504">
                  <c:v>0.47019</c:v>
                </c:pt>
                <c:pt idx="7505">
                  <c:v>-2.6136300000000001</c:v>
                </c:pt>
                <c:pt idx="7506">
                  <c:v>-1.08263</c:v>
                </c:pt>
                <c:pt idx="7507">
                  <c:v>-2.2173600000000002</c:v>
                </c:pt>
                <c:pt idx="7508">
                  <c:v>-1.52433</c:v>
                </c:pt>
                <c:pt idx="7509">
                  <c:v>-0.96918800000000005</c:v>
                </c:pt>
                <c:pt idx="7510">
                  <c:v>-1.98777</c:v>
                </c:pt>
                <c:pt idx="7511">
                  <c:v>-2.0894200000000001</c:v>
                </c:pt>
                <c:pt idx="7512">
                  <c:v>-0.813307</c:v>
                </c:pt>
                <c:pt idx="7513">
                  <c:v>-2.0420099999999999</c:v>
                </c:pt>
                <c:pt idx="7514">
                  <c:v>-0.84635199999999999</c:v>
                </c:pt>
                <c:pt idx="7515">
                  <c:v>-2.2089599999999998</c:v>
                </c:pt>
                <c:pt idx="7516">
                  <c:v>-0.14186499999999999</c:v>
                </c:pt>
                <c:pt idx="7517">
                  <c:v>-1.18106</c:v>
                </c:pt>
                <c:pt idx="7518">
                  <c:v>-2.17347</c:v>
                </c:pt>
                <c:pt idx="7519">
                  <c:v>-1.5168699999999999</c:v>
                </c:pt>
                <c:pt idx="7520">
                  <c:v>-2.93797</c:v>
                </c:pt>
                <c:pt idx="7521">
                  <c:v>-2.3463400000000001</c:v>
                </c:pt>
                <c:pt idx="7522">
                  <c:v>1.1913499999999999</c:v>
                </c:pt>
                <c:pt idx="7523">
                  <c:v>-0.59589700000000001</c:v>
                </c:pt>
                <c:pt idx="7524">
                  <c:v>-1.6119699999999999</c:v>
                </c:pt>
                <c:pt idx="7525">
                  <c:v>0.25607999999999997</c:v>
                </c:pt>
                <c:pt idx="7526">
                  <c:v>-1.8547400000000001</c:v>
                </c:pt>
                <c:pt idx="7527">
                  <c:v>-0.50636599999999998</c:v>
                </c:pt>
                <c:pt idx="7528">
                  <c:v>-2.4840800000000001</c:v>
                </c:pt>
                <c:pt idx="7529">
                  <c:v>8.2999000000000003E-2</c:v>
                </c:pt>
                <c:pt idx="7530">
                  <c:v>-1.67788</c:v>
                </c:pt>
                <c:pt idx="7531">
                  <c:v>1.1317299999999999</c:v>
                </c:pt>
                <c:pt idx="7532">
                  <c:v>-1.57653</c:v>
                </c:pt>
                <c:pt idx="7533">
                  <c:v>-1.1510499999999999</c:v>
                </c:pt>
                <c:pt idx="7534">
                  <c:v>-1.7853300000000001</c:v>
                </c:pt>
                <c:pt idx="7535">
                  <c:v>-0.56127899999999997</c:v>
                </c:pt>
                <c:pt idx="7536">
                  <c:v>-0.19047700000000001</c:v>
                </c:pt>
                <c:pt idx="7537">
                  <c:v>-4.6653E-2</c:v>
                </c:pt>
                <c:pt idx="7538">
                  <c:v>-0.29290500000000003</c:v>
                </c:pt>
                <c:pt idx="7539">
                  <c:v>-0.84370100000000003</c:v>
                </c:pt>
                <c:pt idx="7540">
                  <c:v>-0.38253999999999999</c:v>
                </c:pt>
                <c:pt idx="7541">
                  <c:v>-1.1670499999999999</c:v>
                </c:pt>
                <c:pt idx="7542">
                  <c:v>0.40634300000000001</c:v>
                </c:pt>
                <c:pt idx="7543">
                  <c:v>-0.19664699999999999</c:v>
                </c:pt>
                <c:pt idx="7544">
                  <c:v>9.1923000000000005E-2</c:v>
                </c:pt>
                <c:pt idx="7545">
                  <c:v>0.23492199999999999</c:v>
                </c:pt>
                <c:pt idx="7546">
                  <c:v>0.414211</c:v>
                </c:pt>
                <c:pt idx="7547">
                  <c:v>-1.11616</c:v>
                </c:pt>
                <c:pt idx="7548">
                  <c:v>-1.2620800000000001</c:v>
                </c:pt>
                <c:pt idx="7549">
                  <c:v>-0.86628700000000003</c:v>
                </c:pt>
                <c:pt idx="7550">
                  <c:v>-0.94848699999999997</c:v>
                </c:pt>
                <c:pt idx="7551">
                  <c:v>-1.1200000000000001</c:v>
                </c:pt>
                <c:pt idx="7552">
                  <c:v>7.2606000000000004E-2</c:v>
                </c:pt>
                <c:pt idx="7553">
                  <c:v>-0.231488</c:v>
                </c:pt>
                <c:pt idx="7554">
                  <c:v>-2.4100999999999999</c:v>
                </c:pt>
                <c:pt idx="7555">
                  <c:v>-0.53671400000000002</c:v>
                </c:pt>
                <c:pt idx="7556">
                  <c:v>-0.476022</c:v>
                </c:pt>
                <c:pt idx="7557">
                  <c:v>-0.24735099999999999</c:v>
                </c:pt>
                <c:pt idx="7558">
                  <c:v>-0.23033699999999999</c:v>
                </c:pt>
                <c:pt idx="7559">
                  <c:v>-0.78134199999999998</c:v>
                </c:pt>
                <c:pt idx="7560">
                  <c:v>-0.66659999999999997</c:v>
                </c:pt>
                <c:pt idx="7561">
                  <c:v>0.31281700000000001</c:v>
                </c:pt>
                <c:pt idx="7562">
                  <c:v>-0.27019199999999999</c:v>
                </c:pt>
                <c:pt idx="7563">
                  <c:v>-1.19892</c:v>
                </c:pt>
                <c:pt idx="7564">
                  <c:v>-0.72394899999999995</c:v>
                </c:pt>
                <c:pt idx="7565">
                  <c:v>-1.09083</c:v>
                </c:pt>
                <c:pt idx="7566">
                  <c:v>-0.62571900000000003</c:v>
                </c:pt>
                <c:pt idx="7567">
                  <c:v>0.55632300000000001</c:v>
                </c:pt>
                <c:pt idx="7568">
                  <c:v>-1.1659600000000001</c:v>
                </c:pt>
                <c:pt idx="7569">
                  <c:v>-1.94804</c:v>
                </c:pt>
                <c:pt idx="7570">
                  <c:v>-0.81960699999999997</c:v>
                </c:pt>
                <c:pt idx="7571">
                  <c:v>5.7546E-2</c:v>
                </c:pt>
                <c:pt idx="7572">
                  <c:v>-0.72737200000000002</c:v>
                </c:pt>
                <c:pt idx="7573">
                  <c:v>-1.042</c:v>
                </c:pt>
                <c:pt idx="7574">
                  <c:v>-0.62809899999999996</c:v>
                </c:pt>
                <c:pt idx="7575">
                  <c:v>-0.41924699999999998</c:v>
                </c:pt>
                <c:pt idx="7576">
                  <c:v>-0.98427900000000002</c:v>
                </c:pt>
                <c:pt idx="7577">
                  <c:v>-0.65879600000000005</c:v>
                </c:pt>
                <c:pt idx="7578">
                  <c:v>-0.79697899999999999</c:v>
                </c:pt>
                <c:pt idx="7579">
                  <c:v>-0.70582500000000004</c:v>
                </c:pt>
                <c:pt idx="7580">
                  <c:v>-0.94486400000000004</c:v>
                </c:pt>
                <c:pt idx="7581">
                  <c:v>-0.149066</c:v>
                </c:pt>
                <c:pt idx="7582">
                  <c:v>-0.25712600000000002</c:v>
                </c:pt>
                <c:pt idx="7583">
                  <c:v>-1.5584199999999999</c:v>
                </c:pt>
                <c:pt idx="7584">
                  <c:v>-0.92029000000000005</c:v>
                </c:pt>
                <c:pt idx="7585">
                  <c:v>-0.71588600000000002</c:v>
                </c:pt>
                <c:pt idx="7586">
                  <c:v>-0.87653199999999998</c:v>
                </c:pt>
                <c:pt idx="7587">
                  <c:v>-1.04067</c:v>
                </c:pt>
                <c:pt idx="7588">
                  <c:v>-0.41068199999999999</c:v>
                </c:pt>
                <c:pt idx="7589">
                  <c:v>0.77172099999999999</c:v>
                </c:pt>
                <c:pt idx="7590">
                  <c:v>-0.40993000000000002</c:v>
                </c:pt>
                <c:pt idx="7591">
                  <c:v>-0.82896300000000001</c:v>
                </c:pt>
                <c:pt idx="7592">
                  <c:v>-1.06281</c:v>
                </c:pt>
                <c:pt idx="7593">
                  <c:v>0.41873300000000002</c:v>
                </c:pt>
                <c:pt idx="7594">
                  <c:v>-6.6403000000000004E-2</c:v>
                </c:pt>
                <c:pt idx="7595">
                  <c:v>-1.78966</c:v>
                </c:pt>
                <c:pt idx="7596">
                  <c:v>-0.214894</c:v>
                </c:pt>
                <c:pt idx="7597">
                  <c:v>0.42292299999999999</c:v>
                </c:pt>
                <c:pt idx="7598">
                  <c:v>-0.54579999999999995</c:v>
                </c:pt>
                <c:pt idx="7599">
                  <c:v>0.54842500000000005</c:v>
                </c:pt>
                <c:pt idx="7600">
                  <c:v>0.116091</c:v>
                </c:pt>
                <c:pt idx="7601">
                  <c:v>-1.1198600000000001</c:v>
                </c:pt>
                <c:pt idx="7602">
                  <c:v>-1.59111</c:v>
                </c:pt>
                <c:pt idx="7603">
                  <c:v>-0.100494</c:v>
                </c:pt>
                <c:pt idx="7604">
                  <c:v>-0.324376</c:v>
                </c:pt>
                <c:pt idx="7605">
                  <c:v>-0.73379000000000005</c:v>
                </c:pt>
                <c:pt idx="7606">
                  <c:v>-0.65062699999999996</c:v>
                </c:pt>
                <c:pt idx="7607">
                  <c:v>-0.67777100000000001</c:v>
                </c:pt>
                <c:pt idx="7608">
                  <c:v>-0.92942800000000003</c:v>
                </c:pt>
                <c:pt idx="7609">
                  <c:v>-0.86883200000000005</c:v>
                </c:pt>
                <c:pt idx="7610">
                  <c:v>-0.97759200000000002</c:v>
                </c:pt>
                <c:pt idx="7611">
                  <c:v>-0.60506000000000004</c:v>
                </c:pt>
                <c:pt idx="7612">
                  <c:v>0.59404699999999999</c:v>
                </c:pt>
                <c:pt idx="7613">
                  <c:v>-1.212</c:v>
                </c:pt>
                <c:pt idx="7614">
                  <c:v>0.172018</c:v>
                </c:pt>
                <c:pt idx="7615">
                  <c:v>-0.111966</c:v>
                </c:pt>
                <c:pt idx="7616">
                  <c:v>1.01661</c:v>
                </c:pt>
                <c:pt idx="7617">
                  <c:v>0.713588</c:v>
                </c:pt>
                <c:pt idx="7618">
                  <c:v>0.11529300000000001</c:v>
                </c:pt>
                <c:pt idx="7619">
                  <c:v>-0.66095000000000004</c:v>
                </c:pt>
                <c:pt idx="7620">
                  <c:v>-0.35548099999999999</c:v>
                </c:pt>
                <c:pt idx="7621">
                  <c:v>-0.34819499999999998</c:v>
                </c:pt>
                <c:pt idx="7622">
                  <c:v>-0.63849299999999998</c:v>
                </c:pt>
                <c:pt idx="7623">
                  <c:v>0.16545699999999999</c:v>
                </c:pt>
                <c:pt idx="7624">
                  <c:v>-1.2131799999999999</c:v>
                </c:pt>
                <c:pt idx="7625">
                  <c:v>-0.85826899999999995</c:v>
                </c:pt>
                <c:pt idx="7626">
                  <c:v>0.76445700000000005</c:v>
                </c:pt>
                <c:pt idx="7627">
                  <c:v>0.89760099999999998</c:v>
                </c:pt>
                <c:pt idx="7628">
                  <c:v>-0.17697499999999999</c:v>
                </c:pt>
                <c:pt idx="7629">
                  <c:v>-1.21617</c:v>
                </c:pt>
                <c:pt idx="7630">
                  <c:v>-0.99683699999999997</c:v>
                </c:pt>
                <c:pt idx="7631">
                  <c:v>0.51928799999999997</c:v>
                </c:pt>
                <c:pt idx="7632">
                  <c:v>0.59273600000000004</c:v>
                </c:pt>
                <c:pt idx="7633">
                  <c:v>-1.5762499999999999</c:v>
                </c:pt>
                <c:pt idx="7634">
                  <c:v>-0.910215</c:v>
                </c:pt>
                <c:pt idx="7635">
                  <c:v>-0.17477899999999999</c:v>
                </c:pt>
                <c:pt idx="7636">
                  <c:v>-0.121485</c:v>
                </c:pt>
                <c:pt idx="7637">
                  <c:v>-0.50670800000000005</c:v>
                </c:pt>
                <c:pt idx="7638">
                  <c:v>0.33010200000000001</c:v>
                </c:pt>
                <c:pt idx="7639">
                  <c:v>-0.19589699999999999</c:v>
                </c:pt>
                <c:pt idx="7640">
                  <c:v>-0.26188400000000001</c:v>
                </c:pt>
                <c:pt idx="7641">
                  <c:v>-2.3693900000000001</c:v>
                </c:pt>
                <c:pt idx="7642">
                  <c:v>-1.3691500000000001</c:v>
                </c:pt>
                <c:pt idx="7643">
                  <c:v>-0.56253900000000001</c:v>
                </c:pt>
                <c:pt idx="7644">
                  <c:v>-0.84996300000000002</c:v>
                </c:pt>
                <c:pt idx="7645">
                  <c:v>-0.49616100000000002</c:v>
                </c:pt>
                <c:pt idx="7646">
                  <c:v>-0.60898099999999999</c:v>
                </c:pt>
                <c:pt idx="7647">
                  <c:v>9.9474999999999994E-2</c:v>
                </c:pt>
                <c:pt idx="7648">
                  <c:v>-0.45487899999999998</c:v>
                </c:pt>
                <c:pt idx="7649">
                  <c:v>0.51647699999999996</c:v>
                </c:pt>
                <c:pt idx="7650">
                  <c:v>-1.8672200000000001</c:v>
                </c:pt>
                <c:pt idx="7651">
                  <c:v>0.96835599999999999</c:v>
                </c:pt>
                <c:pt idx="7652">
                  <c:v>-0.38269399999999998</c:v>
                </c:pt>
                <c:pt idx="7653">
                  <c:v>-1.6400699999999999</c:v>
                </c:pt>
                <c:pt idx="7654">
                  <c:v>0.411416</c:v>
                </c:pt>
                <c:pt idx="7655">
                  <c:v>-0.82451200000000002</c:v>
                </c:pt>
                <c:pt idx="7656">
                  <c:v>-0.42320600000000003</c:v>
                </c:pt>
                <c:pt idx="7657">
                  <c:v>-0.52880199999999999</c:v>
                </c:pt>
                <c:pt idx="7658">
                  <c:v>0.58110200000000001</c:v>
                </c:pt>
                <c:pt idx="7659">
                  <c:v>0.55656600000000001</c:v>
                </c:pt>
                <c:pt idx="7660">
                  <c:v>-0.43776799999999999</c:v>
                </c:pt>
                <c:pt idx="7661">
                  <c:v>0.146874</c:v>
                </c:pt>
                <c:pt idx="7662">
                  <c:v>-0.50913900000000001</c:v>
                </c:pt>
                <c:pt idx="7663">
                  <c:v>0.69701000000000002</c:v>
                </c:pt>
                <c:pt idx="7664">
                  <c:v>0.25261</c:v>
                </c:pt>
                <c:pt idx="7665">
                  <c:v>0.32817099999999999</c:v>
                </c:pt>
                <c:pt idx="7666">
                  <c:v>-0.460258</c:v>
                </c:pt>
                <c:pt idx="7667">
                  <c:v>-0.111598</c:v>
                </c:pt>
                <c:pt idx="7668">
                  <c:v>2.4271000000000001E-2</c:v>
                </c:pt>
                <c:pt idx="7669">
                  <c:v>0.39144899999999999</c:v>
                </c:pt>
                <c:pt idx="7670">
                  <c:v>-1.6507099999999999</c:v>
                </c:pt>
                <c:pt idx="7671">
                  <c:v>-0.60593699999999995</c:v>
                </c:pt>
                <c:pt idx="7672">
                  <c:v>-0.41728799999999999</c:v>
                </c:pt>
                <c:pt idx="7673">
                  <c:v>-0.50202999999999998</c:v>
                </c:pt>
                <c:pt idx="7674">
                  <c:v>-1.2035899999999999</c:v>
                </c:pt>
                <c:pt idx="7675">
                  <c:v>0.58569700000000002</c:v>
                </c:pt>
                <c:pt idx="7676">
                  <c:v>-0.73961900000000003</c:v>
                </c:pt>
                <c:pt idx="7677">
                  <c:v>0.28266799999999997</c:v>
                </c:pt>
                <c:pt idx="7678">
                  <c:v>-1.2783500000000001</c:v>
                </c:pt>
                <c:pt idx="7679">
                  <c:v>-1.7243299999999999</c:v>
                </c:pt>
                <c:pt idx="7680">
                  <c:v>-0.59309599999999996</c:v>
                </c:pt>
                <c:pt idx="7681">
                  <c:v>-0.50065899999999997</c:v>
                </c:pt>
                <c:pt idx="7682">
                  <c:v>0.22592699999999999</c:v>
                </c:pt>
                <c:pt idx="7683">
                  <c:v>-0.72840199999999999</c:v>
                </c:pt>
                <c:pt idx="7684">
                  <c:v>0.65334599999999998</c:v>
                </c:pt>
                <c:pt idx="7685">
                  <c:v>-1.4687600000000001</c:v>
                </c:pt>
                <c:pt idx="7686">
                  <c:v>0.439664</c:v>
                </c:pt>
                <c:pt idx="7687">
                  <c:v>1.33809</c:v>
                </c:pt>
                <c:pt idx="7688">
                  <c:v>-0.86946599999999996</c:v>
                </c:pt>
                <c:pt idx="7689">
                  <c:v>-1.6469800000000001</c:v>
                </c:pt>
                <c:pt idx="7690">
                  <c:v>-0.15906000000000001</c:v>
                </c:pt>
                <c:pt idx="7691">
                  <c:v>-1.51644</c:v>
                </c:pt>
                <c:pt idx="7692">
                  <c:v>0.86104999999999998</c:v>
                </c:pt>
                <c:pt idx="7693">
                  <c:v>-0.69630000000000003</c:v>
                </c:pt>
                <c:pt idx="7694">
                  <c:v>-0.59485699999999997</c:v>
                </c:pt>
                <c:pt idx="7695">
                  <c:v>-1.48841</c:v>
                </c:pt>
                <c:pt idx="7696">
                  <c:v>0.62932999999999995</c:v>
                </c:pt>
                <c:pt idx="7697">
                  <c:v>0.27289600000000003</c:v>
                </c:pt>
                <c:pt idx="7698">
                  <c:v>0.92413599999999996</c:v>
                </c:pt>
                <c:pt idx="7699">
                  <c:v>-0.272785</c:v>
                </c:pt>
                <c:pt idx="7700">
                  <c:v>-1.4694</c:v>
                </c:pt>
                <c:pt idx="7701">
                  <c:v>-8.0865999999999993E-2</c:v>
                </c:pt>
                <c:pt idx="7702">
                  <c:v>-1.2876799999999999</c:v>
                </c:pt>
                <c:pt idx="7703">
                  <c:v>-0.13791600000000001</c:v>
                </c:pt>
                <c:pt idx="7704">
                  <c:v>-0.40608100000000003</c:v>
                </c:pt>
                <c:pt idx="7705">
                  <c:v>5.3644999999999998E-2</c:v>
                </c:pt>
                <c:pt idx="7706">
                  <c:v>5.6394E-2</c:v>
                </c:pt>
                <c:pt idx="7707">
                  <c:v>-0.70574899999999996</c:v>
                </c:pt>
                <c:pt idx="7708">
                  <c:v>0.55202700000000005</c:v>
                </c:pt>
                <c:pt idx="7709">
                  <c:v>-1.64777</c:v>
                </c:pt>
                <c:pt idx="7710">
                  <c:v>-0.28581499999999999</c:v>
                </c:pt>
                <c:pt idx="7711">
                  <c:v>-1.4886200000000001</c:v>
                </c:pt>
                <c:pt idx="7712">
                  <c:v>-3.1600000000000003E-2</c:v>
                </c:pt>
                <c:pt idx="7713">
                  <c:v>-0.79128399999999999</c:v>
                </c:pt>
                <c:pt idx="7714">
                  <c:v>-1.52759</c:v>
                </c:pt>
                <c:pt idx="7715">
                  <c:v>-1.1235900000000001</c:v>
                </c:pt>
                <c:pt idx="7716">
                  <c:v>-0.73573999999999995</c:v>
                </c:pt>
                <c:pt idx="7717">
                  <c:v>-0.246702</c:v>
                </c:pt>
                <c:pt idx="7718">
                  <c:v>0.26609699999999997</c:v>
                </c:pt>
                <c:pt idx="7719">
                  <c:v>7.2257000000000002E-2</c:v>
                </c:pt>
                <c:pt idx="7720">
                  <c:v>0.118531</c:v>
                </c:pt>
                <c:pt idx="7721">
                  <c:v>-0.63604799999999995</c:v>
                </c:pt>
                <c:pt idx="7722">
                  <c:v>0.78433699999999995</c:v>
                </c:pt>
                <c:pt idx="7723">
                  <c:v>-0.91361800000000004</c:v>
                </c:pt>
                <c:pt idx="7724">
                  <c:v>1.6591199999999999</c:v>
                </c:pt>
                <c:pt idx="7725">
                  <c:v>0.66662299999999997</c:v>
                </c:pt>
                <c:pt idx="7726">
                  <c:v>-0.40140300000000001</c:v>
                </c:pt>
                <c:pt idx="7727">
                  <c:v>-1.2138</c:v>
                </c:pt>
                <c:pt idx="7728">
                  <c:v>-0.37434899999999999</c:v>
                </c:pt>
                <c:pt idx="7729">
                  <c:v>-0.95510799999999996</c:v>
                </c:pt>
                <c:pt idx="7730">
                  <c:v>0.58751799999999998</c:v>
                </c:pt>
                <c:pt idx="7731">
                  <c:v>0.57099800000000001</c:v>
                </c:pt>
                <c:pt idx="7732">
                  <c:v>-1.08083</c:v>
                </c:pt>
                <c:pt idx="7733">
                  <c:v>-1.14185</c:v>
                </c:pt>
                <c:pt idx="7734">
                  <c:v>-6.0537000000000001E-2</c:v>
                </c:pt>
                <c:pt idx="7735">
                  <c:v>-1.4634400000000001</c:v>
                </c:pt>
                <c:pt idx="7736">
                  <c:v>0.40897800000000001</c:v>
                </c:pt>
                <c:pt idx="7737">
                  <c:v>-0.147207</c:v>
                </c:pt>
                <c:pt idx="7738">
                  <c:v>0.19542499999999999</c:v>
                </c:pt>
                <c:pt idx="7739">
                  <c:v>-1.1217200000000001</c:v>
                </c:pt>
                <c:pt idx="7740">
                  <c:v>0.32208700000000001</c:v>
                </c:pt>
                <c:pt idx="7741">
                  <c:v>-1.34274</c:v>
                </c:pt>
                <c:pt idx="7742">
                  <c:v>0.35859799999999997</c:v>
                </c:pt>
                <c:pt idx="7743">
                  <c:v>-1.20574</c:v>
                </c:pt>
                <c:pt idx="7744">
                  <c:v>-1.3252900000000001</c:v>
                </c:pt>
                <c:pt idx="7745">
                  <c:v>0.13148000000000001</c:v>
                </c:pt>
                <c:pt idx="7746">
                  <c:v>-1.43014</c:v>
                </c:pt>
                <c:pt idx="7747">
                  <c:v>-0.82283700000000004</c:v>
                </c:pt>
                <c:pt idx="7748">
                  <c:v>-0.44503500000000001</c:v>
                </c:pt>
                <c:pt idx="7749">
                  <c:v>-0.92857500000000004</c:v>
                </c:pt>
                <c:pt idx="7750">
                  <c:v>-0.78761000000000003</c:v>
                </c:pt>
                <c:pt idx="7751">
                  <c:v>-1.46245</c:v>
                </c:pt>
                <c:pt idx="7752">
                  <c:v>-1.014</c:v>
                </c:pt>
                <c:pt idx="7753">
                  <c:v>-0.77908900000000003</c:v>
                </c:pt>
                <c:pt idx="7754">
                  <c:v>-0.74134999999999995</c:v>
                </c:pt>
                <c:pt idx="7755">
                  <c:v>-0.72032399999999996</c:v>
                </c:pt>
                <c:pt idx="7756">
                  <c:v>-0.61555800000000005</c:v>
                </c:pt>
                <c:pt idx="7757">
                  <c:v>-0.61434</c:v>
                </c:pt>
                <c:pt idx="7758">
                  <c:v>-1.1283000000000001</c:v>
                </c:pt>
                <c:pt idx="7759">
                  <c:v>-0.53423200000000004</c:v>
                </c:pt>
                <c:pt idx="7760">
                  <c:v>-1.80735</c:v>
                </c:pt>
                <c:pt idx="7761">
                  <c:v>-1.1256200000000001</c:v>
                </c:pt>
                <c:pt idx="7762">
                  <c:v>-0.55826500000000001</c:v>
                </c:pt>
                <c:pt idx="7763">
                  <c:v>-2.3432999999999999E-2</c:v>
                </c:pt>
                <c:pt idx="7764">
                  <c:v>0.49009599999999998</c:v>
                </c:pt>
                <c:pt idx="7765">
                  <c:v>-0.31052800000000003</c:v>
                </c:pt>
                <c:pt idx="7766">
                  <c:v>-0.77475000000000005</c:v>
                </c:pt>
                <c:pt idx="7767">
                  <c:v>-1.0403899999999999</c:v>
                </c:pt>
                <c:pt idx="7768">
                  <c:v>-1.55704</c:v>
                </c:pt>
                <c:pt idx="7769">
                  <c:v>0.54572699999999996</c:v>
                </c:pt>
                <c:pt idx="7770">
                  <c:v>-1.26251</c:v>
                </c:pt>
                <c:pt idx="7771">
                  <c:v>0.13644300000000001</c:v>
                </c:pt>
                <c:pt idx="7772">
                  <c:v>-0.96145700000000001</c:v>
                </c:pt>
                <c:pt idx="7773">
                  <c:v>-1.0580700000000001</c:v>
                </c:pt>
                <c:pt idx="7774">
                  <c:v>-0.29955999999999999</c:v>
                </c:pt>
                <c:pt idx="7775">
                  <c:v>-0.71225499999999997</c:v>
                </c:pt>
                <c:pt idx="7776">
                  <c:v>-1.56582</c:v>
                </c:pt>
                <c:pt idx="7777">
                  <c:v>-1.5323199999999999</c:v>
                </c:pt>
                <c:pt idx="7778">
                  <c:v>-1.3090900000000001</c:v>
                </c:pt>
                <c:pt idx="7779">
                  <c:v>-0.73656299999999997</c:v>
                </c:pt>
                <c:pt idx="7780">
                  <c:v>0.750946</c:v>
                </c:pt>
                <c:pt idx="7781">
                  <c:v>-1.645</c:v>
                </c:pt>
                <c:pt idx="7782">
                  <c:v>-1.4169</c:v>
                </c:pt>
                <c:pt idx="7783">
                  <c:v>-0.25878499999999999</c:v>
                </c:pt>
                <c:pt idx="7784">
                  <c:v>0.23416799999999999</c:v>
                </c:pt>
                <c:pt idx="7785">
                  <c:v>-1.4475800000000001</c:v>
                </c:pt>
                <c:pt idx="7786">
                  <c:v>-0.65585700000000002</c:v>
                </c:pt>
                <c:pt idx="7787">
                  <c:v>-0.86141100000000004</c:v>
                </c:pt>
                <c:pt idx="7788">
                  <c:v>-1.21794</c:v>
                </c:pt>
                <c:pt idx="7789">
                  <c:v>2.1204900000000002</c:v>
                </c:pt>
                <c:pt idx="7790">
                  <c:v>-0.78648200000000001</c:v>
                </c:pt>
                <c:pt idx="7791">
                  <c:v>0.78387899999999999</c:v>
                </c:pt>
                <c:pt idx="7792">
                  <c:v>-1.8960300000000001</c:v>
                </c:pt>
                <c:pt idx="7793">
                  <c:v>-0.97616899999999995</c:v>
                </c:pt>
                <c:pt idx="7794">
                  <c:v>-0.144875</c:v>
                </c:pt>
                <c:pt idx="7795">
                  <c:v>1.6494000000000002E-2</c:v>
                </c:pt>
                <c:pt idx="7796">
                  <c:v>-1.1446099999999999</c:v>
                </c:pt>
                <c:pt idx="7797">
                  <c:v>-1.2746</c:v>
                </c:pt>
                <c:pt idx="7798">
                  <c:v>-1.3898200000000001</c:v>
                </c:pt>
                <c:pt idx="7799">
                  <c:v>4.8721E-2</c:v>
                </c:pt>
                <c:pt idx="7800">
                  <c:v>-1.4286300000000001</c:v>
                </c:pt>
                <c:pt idx="7801">
                  <c:v>-1.84856</c:v>
                </c:pt>
                <c:pt idx="7802">
                  <c:v>-0.99589499999999997</c:v>
                </c:pt>
                <c:pt idx="7803">
                  <c:v>0.463729</c:v>
                </c:pt>
                <c:pt idx="7804">
                  <c:v>-1.6696800000000001</c:v>
                </c:pt>
                <c:pt idx="7805">
                  <c:v>-0.63273100000000004</c:v>
                </c:pt>
                <c:pt idx="7806">
                  <c:v>-0.124004</c:v>
                </c:pt>
                <c:pt idx="7807">
                  <c:v>-0.46338499999999999</c:v>
                </c:pt>
                <c:pt idx="7808">
                  <c:v>-0.23688699999999999</c:v>
                </c:pt>
                <c:pt idx="7809">
                  <c:v>-1.3725400000000001</c:v>
                </c:pt>
                <c:pt idx="7810">
                  <c:v>0.75483</c:v>
                </c:pt>
                <c:pt idx="7811">
                  <c:v>-0.79021200000000003</c:v>
                </c:pt>
                <c:pt idx="7812">
                  <c:v>-0.16230800000000001</c:v>
                </c:pt>
                <c:pt idx="7813">
                  <c:v>-1.8634200000000001</c:v>
                </c:pt>
                <c:pt idx="7814">
                  <c:v>-0.51599099999999998</c:v>
                </c:pt>
                <c:pt idx="7815">
                  <c:v>-1.09405</c:v>
                </c:pt>
                <c:pt idx="7816">
                  <c:v>-1.1734800000000001</c:v>
                </c:pt>
                <c:pt idx="7817">
                  <c:v>1.07996</c:v>
                </c:pt>
                <c:pt idx="7818">
                  <c:v>-0.19373199999999999</c:v>
                </c:pt>
                <c:pt idx="7819">
                  <c:v>-0.74831400000000003</c:v>
                </c:pt>
                <c:pt idx="7820">
                  <c:v>-1.4528399999999999</c:v>
                </c:pt>
                <c:pt idx="7821">
                  <c:v>-0.352022</c:v>
                </c:pt>
                <c:pt idx="7822">
                  <c:v>-0.74327600000000005</c:v>
                </c:pt>
                <c:pt idx="7823">
                  <c:v>0.118823</c:v>
                </c:pt>
                <c:pt idx="7824">
                  <c:v>-0.85329999999999995</c:v>
                </c:pt>
                <c:pt idx="7825">
                  <c:v>-1.1684300000000001</c:v>
                </c:pt>
                <c:pt idx="7826">
                  <c:v>-1.7318</c:v>
                </c:pt>
                <c:pt idx="7827">
                  <c:v>-0.60810500000000001</c:v>
                </c:pt>
                <c:pt idx="7828">
                  <c:v>-0.948546</c:v>
                </c:pt>
                <c:pt idx="7829">
                  <c:v>0.138845</c:v>
                </c:pt>
                <c:pt idx="7830">
                  <c:v>-0.20339699999999999</c:v>
                </c:pt>
                <c:pt idx="7831">
                  <c:v>-1.4089</c:v>
                </c:pt>
                <c:pt idx="7832">
                  <c:v>-1.4064700000000001</c:v>
                </c:pt>
                <c:pt idx="7833">
                  <c:v>-0.55439700000000003</c:v>
                </c:pt>
                <c:pt idx="7834">
                  <c:v>0.16251599999999999</c:v>
                </c:pt>
                <c:pt idx="7835">
                  <c:v>-0.56142700000000001</c:v>
                </c:pt>
                <c:pt idx="7836">
                  <c:v>-8.4393999999999997E-2</c:v>
                </c:pt>
                <c:pt idx="7837">
                  <c:v>-1.13297</c:v>
                </c:pt>
                <c:pt idx="7838">
                  <c:v>-1.79287</c:v>
                </c:pt>
                <c:pt idx="7839">
                  <c:v>-0.52377099999999999</c:v>
                </c:pt>
                <c:pt idx="7840">
                  <c:v>-0.88388100000000003</c:v>
                </c:pt>
                <c:pt idx="7841">
                  <c:v>-0.16594900000000001</c:v>
                </c:pt>
                <c:pt idx="7842">
                  <c:v>-0.32861299999999999</c:v>
                </c:pt>
                <c:pt idx="7843">
                  <c:v>-1.24047</c:v>
                </c:pt>
                <c:pt idx="7844">
                  <c:v>-0.93577699999999997</c:v>
                </c:pt>
                <c:pt idx="7845">
                  <c:v>0.27154200000000001</c:v>
                </c:pt>
                <c:pt idx="7846">
                  <c:v>0.21878300000000001</c:v>
                </c:pt>
                <c:pt idx="7847">
                  <c:v>-1.32735</c:v>
                </c:pt>
                <c:pt idx="7848">
                  <c:v>-0.59477000000000002</c:v>
                </c:pt>
                <c:pt idx="7849">
                  <c:v>-1.2678199999999999</c:v>
                </c:pt>
                <c:pt idx="7850">
                  <c:v>-1.3251999999999999</c:v>
                </c:pt>
                <c:pt idx="7851">
                  <c:v>-1.4451700000000001</c:v>
                </c:pt>
                <c:pt idx="7852">
                  <c:v>-1.2035499999999999</c:v>
                </c:pt>
                <c:pt idx="7853">
                  <c:v>4.2257000000000003E-2</c:v>
                </c:pt>
                <c:pt idx="7854">
                  <c:v>-1.5287500000000001</c:v>
                </c:pt>
                <c:pt idx="7855">
                  <c:v>-1.42601</c:v>
                </c:pt>
                <c:pt idx="7856">
                  <c:v>-1.5704</c:v>
                </c:pt>
                <c:pt idx="7857">
                  <c:v>-0.62770400000000004</c:v>
                </c:pt>
                <c:pt idx="7858">
                  <c:v>-0.992035</c:v>
                </c:pt>
                <c:pt idx="7859">
                  <c:v>-0.75499099999999997</c:v>
                </c:pt>
                <c:pt idx="7860">
                  <c:v>-1.43408</c:v>
                </c:pt>
                <c:pt idx="7861">
                  <c:v>-1.4894700000000001</c:v>
                </c:pt>
                <c:pt idx="7862">
                  <c:v>0.27146700000000001</c:v>
                </c:pt>
                <c:pt idx="7863">
                  <c:v>-0.80231699999999995</c:v>
                </c:pt>
                <c:pt idx="7864">
                  <c:v>-1.2688699999999999</c:v>
                </c:pt>
                <c:pt idx="7865">
                  <c:v>-1.6315500000000001</c:v>
                </c:pt>
                <c:pt idx="7866">
                  <c:v>-0.78409499999999999</c:v>
                </c:pt>
                <c:pt idx="7867">
                  <c:v>-1.81565</c:v>
                </c:pt>
                <c:pt idx="7868">
                  <c:v>-1.1167400000000001</c:v>
                </c:pt>
                <c:pt idx="7869">
                  <c:v>-1.1388199999999999</c:v>
                </c:pt>
                <c:pt idx="7870">
                  <c:v>-1.42885</c:v>
                </c:pt>
                <c:pt idx="7871">
                  <c:v>-2.0083700000000002</c:v>
                </c:pt>
                <c:pt idx="7872">
                  <c:v>-1.0573999999999999</c:v>
                </c:pt>
                <c:pt idx="7873">
                  <c:v>-1.24291</c:v>
                </c:pt>
                <c:pt idx="7874">
                  <c:v>-0.34604699999999999</c:v>
                </c:pt>
                <c:pt idx="7875">
                  <c:v>0.13199</c:v>
                </c:pt>
                <c:pt idx="7876">
                  <c:v>-1.69011</c:v>
                </c:pt>
                <c:pt idx="7877">
                  <c:v>-0.841167</c:v>
                </c:pt>
                <c:pt idx="7878">
                  <c:v>-1.82629</c:v>
                </c:pt>
                <c:pt idx="7879">
                  <c:v>-1.9857</c:v>
                </c:pt>
                <c:pt idx="7880">
                  <c:v>-1.76841</c:v>
                </c:pt>
                <c:pt idx="7881">
                  <c:v>-0.57106400000000002</c:v>
                </c:pt>
                <c:pt idx="7882">
                  <c:v>-0.232985</c:v>
                </c:pt>
                <c:pt idx="7883">
                  <c:v>0.18647900000000001</c:v>
                </c:pt>
                <c:pt idx="7884">
                  <c:v>-1.2041200000000001</c:v>
                </c:pt>
                <c:pt idx="7885">
                  <c:v>0.24394099999999999</c:v>
                </c:pt>
                <c:pt idx="7886">
                  <c:v>-0.117921</c:v>
                </c:pt>
                <c:pt idx="7887">
                  <c:v>-2.2623799999999998</c:v>
                </c:pt>
                <c:pt idx="7888">
                  <c:v>-0.99995800000000001</c:v>
                </c:pt>
                <c:pt idx="7889">
                  <c:v>3.8115000000000003E-2</c:v>
                </c:pt>
                <c:pt idx="7890">
                  <c:v>-1.01505</c:v>
                </c:pt>
                <c:pt idx="7891">
                  <c:v>0.66836600000000002</c:v>
                </c:pt>
                <c:pt idx="7892">
                  <c:v>-1.2848900000000001</c:v>
                </c:pt>
                <c:pt idx="7893">
                  <c:v>-1.5226500000000001</c:v>
                </c:pt>
                <c:pt idx="7894">
                  <c:v>-1.30382</c:v>
                </c:pt>
                <c:pt idx="7895">
                  <c:v>-0.62179799999999996</c:v>
                </c:pt>
                <c:pt idx="7896">
                  <c:v>-1.1976100000000001</c:v>
                </c:pt>
                <c:pt idx="7897">
                  <c:v>-0.85919199999999996</c:v>
                </c:pt>
                <c:pt idx="7898">
                  <c:v>-0.85899000000000003</c:v>
                </c:pt>
                <c:pt idx="7899">
                  <c:v>-3.3666000000000001E-2</c:v>
                </c:pt>
                <c:pt idx="7900">
                  <c:v>-0.85025499999999998</c:v>
                </c:pt>
                <c:pt idx="7901">
                  <c:v>-1.7817799999999999</c:v>
                </c:pt>
                <c:pt idx="7902">
                  <c:v>-1.29182</c:v>
                </c:pt>
                <c:pt idx="7903">
                  <c:v>1.70556</c:v>
                </c:pt>
                <c:pt idx="7904">
                  <c:v>-0.58246600000000004</c:v>
                </c:pt>
                <c:pt idx="7905">
                  <c:v>0.71819599999999995</c:v>
                </c:pt>
                <c:pt idx="7906">
                  <c:v>-0.113736</c:v>
                </c:pt>
                <c:pt idx="7907">
                  <c:v>0.254963</c:v>
                </c:pt>
                <c:pt idx="7908">
                  <c:v>-0.85412399999999999</c:v>
                </c:pt>
                <c:pt idx="7909">
                  <c:v>9.6841999999999998E-2</c:v>
                </c:pt>
                <c:pt idx="7910">
                  <c:v>0.23899999999999999</c:v>
                </c:pt>
                <c:pt idx="7911">
                  <c:v>-0.790022</c:v>
                </c:pt>
                <c:pt idx="7912">
                  <c:v>-1.3284100000000001</c:v>
                </c:pt>
                <c:pt idx="7913">
                  <c:v>-1.65086</c:v>
                </c:pt>
                <c:pt idx="7914">
                  <c:v>-1.5099499999999999</c:v>
                </c:pt>
                <c:pt idx="7915">
                  <c:v>-1.2995000000000001</c:v>
                </c:pt>
                <c:pt idx="7916">
                  <c:v>-0.84351799999999999</c:v>
                </c:pt>
                <c:pt idx="7917">
                  <c:v>-0.548539</c:v>
                </c:pt>
                <c:pt idx="7918">
                  <c:v>-0.74989899999999998</c:v>
                </c:pt>
                <c:pt idx="7919">
                  <c:v>-1.66343</c:v>
                </c:pt>
                <c:pt idx="7920">
                  <c:v>-1.8206100000000001</c:v>
                </c:pt>
                <c:pt idx="7921">
                  <c:v>-0.46744999999999998</c:v>
                </c:pt>
                <c:pt idx="7922">
                  <c:v>-1.1716</c:v>
                </c:pt>
                <c:pt idx="7923">
                  <c:v>0.179537</c:v>
                </c:pt>
                <c:pt idx="7924">
                  <c:v>-0.26489699999999999</c:v>
                </c:pt>
                <c:pt idx="7925">
                  <c:v>-0.27934500000000001</c:v>
                </c:pt>
                <c:pt idx="7926">
                  <c:v>-1.60059</c:v>
                </c:pt>
                <c:pt idx="7927">
                  <c:v>-2.0676600000000001</c:v>
                </c:pt>
                <c:pt idx="7928">
                  <c:v>-1.59172</c:v>
                </c:pt>
                <c:pt idx="7929">
                  <c:v>-1.3163100000000001</c:v>
                </c:pt>
                <c:pt idx="7930">
                  <c:v>-0.38852700000000001</c:v>
                </c:pt>
                <c:pt idx="7931">
                  <c:v>-0.80109699999999995</c:v>
                </c:pt>
                <c:pt idx="7932">
                  <c:v>-0.97319</c:v>
                </c:pt>
                <c:pt idx="7933">
                  <c:v>-0.113022</c:v>
                </c:pt>
                <c:pt idx="7934">
                  <c:v>-0.791435</c:v>
                </c:pt>
                <c:pt idx="7935">
                  <c:v>-0.607707</c:v>
                </c:pt>
                <c:pt idx="7936">
                  <c:v>-0.91848300000000005</c:v>
                </c:pt>
                <c:pt idx="7937">
                  <c:v>-1.6162300000000001</c:v>
                </c:pt>
                <c:pt idx="7938">
                  <c:v>-1.1617900000000001</c:v>
                </c:pt>
                <c:pt idx="7939">
                  <c:v>-1.1170199999999999</c:v>
                </c:pt>
                <c:pt idx="7940">
                  <c:v>-1.8390200000000001</c:v>
                </c:pt>
                <c:pt idx="7941">
                  <c:v>0.67434499999999997</c:v>
                </c:pt>
                <c:pt idx="7942">
                  <c:v>-1.2315499999999999</c:v>
                </c:pt>
                <c:pt idx="7943">
                  <c:v>-2.21637</c:v>
                </c:pt>
                <c:pt idx="7944">
                  <c:v>0.62678800000000001</c:v>
                </c:pt>
                <c:pt idx="7945">
                  <c:v>0.104695</c:v>
                </c:pt>
                <c:pt idx="7946">
                  <c:v>-0.32756999999999997</c:v>
                </c:pt>
                <c:pt idx="7947">
                  <c:v>-0.95327399999999995</c:v>
                </c:pt>
                <c:pt idx="7948">
                  <c:v>-0.35065200000000002</c:v>
                </c:pt>
                <c:pt idx="7949">
                  <c:v>-1.9981</c:v>
                </c:pt>
                <c:pt idx="7950">
                  <c:v>-1.4746600000000001</c:v>
                </c:pt>
                <c:pt idx="7951">
                  <c:v>-0.134573</c:v>
                </c:pt>
                <c:pt idx="7952">
                  <c:v>-0.58539200000000002</c:v>
                </c:pt>
                <c:pt idx="7953">
                  <c:v>-0.46751599999999999</c:v>
                </c:pt>
                <c:pt idx="7954">
                  <c:v>-0.95431999999999995</c:v>
                </c:pt>
                <c:pt idx="7955">
                  <c:v>0.50414800000000004</c:v>
                </c:pt>
                <c:pt idx="7956">
                  <c:v>1.1131800000000001</c:v>
                </c:pt>
                <c:pt idx="7957">
                  <c:v>-0.23296600000000001</c:v>
                </c:pt>
                <c:pt idx="7958">
                  <c:v>-2.0057</c:v>
                </c:pt>
                <c:pt idx="7959">
                  <c:v>-0.59867999999999999</c:v>
                </c:pt>
                <c:pt idx="7960">
                  <c:v>-1.20218</c:v>
                </c:pt>
                <c:pt idx="7961">
                  <c:v>-1.7696499999999999</c:v>
                </c:pt>
                <c:pt idx="7962">
                  <c:v>1.0624</c:v>
                </c:pt>
                <c:pt idx="7963">
                  <c:v>-1.94302</c:v>
                </c:pt>
                <c:pt idx="7964">
                  <c:v>-1.4120600000000001</c:v>
                </c:pt>
                <c:pt idx="7965">
                  <c:v>-0.23303699999999999</c:v>
                </c:pt>
                <c:pt idx="7966">
                  <c:v>3.0474999999999999E-2</c:v>
                </c:pt>
                <c:pt idx="7967">
                  <c:v>-0.188309</c:v>
                </c:pt>
                <c:pt idx="7968">
                  <c:v>0.155529</c:v>
                </c:pt>
                <c:pt idx="7969">
                  <c:v>0.59377199999999997</c:v>
                </c:pt>
                <c:pt idx="7970">
                  <c:v>-0.79679</c:v>
                </c:pt>
                <c:pt idx="7971">
                  <c:v>-2.6389300000000002</c:v>
                </c:pt>
                <c:pt idx="7972">
                  <c:v>-2.2865099999999998</c:v>
                </c:pt>
                <c:pt idx="7973">
                  <c:v>-1.2752600000000001</c:v>
                </c:pt>
                <c:pt idx="7974">
                  <c:v>-1.55274</c:v>
                </c:pt>
                <c:pt idx="7975">
                  <c:v>-1.7398199999999999</c:v>
                </c:pt>
                <c:pt idx="7976">
                  <c:v>-2.4820600000000002</c:v>
                </c:pt>
                <c:pt idx="7977">
                  <c:v>-2.2875399999999999</c:v>
                </c:pt>
                <c:pt idx="7978">
                  <c:v>-1.9475499999999999</c:v>
                </c:pt>
                <c:pt idx="7979">
                  <c:v>-1.37293</c:v>
                </c:pt>
                <c:pt idx="7980">
                  <c:v>-0.294269</c:v>
                </c:pt>
                <c:pt idx="7981">
                  <c:v>-1.9847399999999999</c:v>
                </c:pt>
                <c:pt idx="7982">
                  <c:v>-2.2689699999999999</c:v>
                </c:pt>
                <c:pt idx="7983">
                  <c:v>-1.4493400000000001</c:v>
                </c:pt>
                <c:pt idx="7984">
                  <c:v>-0.34828999999999999</c:v>
                </c:pt>
                <c:pt idx="7985">
                  <c:v>-1.50668</c:v>
                </c:pt>
                <c:pt idx="7986">
                  <c:v>-0.83600699999999994</c:v>
                </c:pt>
                <c:pt idx="7987">
                  <c:v>-0.69309399999999999</c:v>
                </c:pt>
                <c:pt idx="7988">
                  <c:v>-2.87364</c:v>
                </c:pt>
                <c:pt idx="7989">
                  <c:v>-2.6014400000000002</c:v>
                </c:pt>
                <c:pt idx="7990">
                  <c:v>-2.6433499999999999</c:v>
                </c:pt>
                <c:pt idx="7991">
                  <c:v>-1.1486799999999999</c:v>
                </c:pt>
                <c:pt idx="7992">
                  <c:v>-2.1332100000000001</c:v>
                </c:pt>
                <c:pt idx="7993">
                  <c:v>-1.76413</c:v>
                </c:pt>
                <c:pt idx="7994">
                  <c:v>-1.9519500000000001</c:v>
                </c:pt>
                <c:pt idx="7995">
                  <c:v>-2.4252699999999998</c:v>
                </c:pt>
                <c:pt idx="7996">
                  <c:v>-1.21427</c:v>
                </c:pt>
                <c:pt idx="7997">
                  <c:v>-2.00644</c:v>
                </c:pt>
                <c:pt idx="7998">
                  <c:v>-0.34452300000000002</c:v>
                </c:pt>
                <c:pt idx="7999">
                  <c:v>-0.79588499999999995</c:v>
                </c:pt>
                <c:pt idx="8000">
                  <c:v>-0.28171400000000002</c:v>
                </c:pt>
                <c:pt idx="8001">
                  <c:v>-0.260237</c:v>
                </c:pt>
                <c:pt idx="8002">
                  <c:v>-0.89536800000000005</c:v>
                </c:pt>
                <c:pt idx="8003">
                  <c:v>0.40904800000000002</c:v>
                </c:pt>
                <c:pt idx="8004">
                  <c:v>-1.33464</c:v>
                </c:pt>
                <c:pt idx="8005">
                  <c:v>-2.2512599999999998</c:v>
                </c:pt>
                <c:pt idx="8006">
                  <c:v>-0.73546800000000001</c:v>
                </c:pt>
                <c:pt idx="8007">
                  <c:v>-0.35405900000000001</c:v>
                </c:pt>
                <c:pt idx="8008">
                  <c:v>-0.79691500000000004</c:v>
                </c:pt>
                <c:pt idx="8009">
                  <c:v>0.56520000000000004</c:v>
                </c:pt>
                <c:pt idx="8010">
                  <c:v>-1.34121</c:v>
                </c:pt>
                <c:pt idx="8011">
                  <c:v>0.38287500000000002</c:v>
                </c:pt>
                <c:pt idx="8012">
                  <c:v>0.10888100000000001</c:v>
                </c:pt>
                <c:pt idx="8013">
                  <c:v>-1.13035</c:v>
                </c:pt>
                <c:pt idx="8014">
                  <c:v>-0.79145399999999999</c:v>
                </c:pt>
                <c:pt idx="8015">
                  <c:v>-0.83468799999999999</c:v>
                </c:pt>
                <c:pt idx="8016">
                  <c:v>-1.5490999999999999</c:v>
                </c:pt>
                <c:pt idx="8017">
                  <c:v>-0.44680999999999998</c:v>
                </c:pt>
                <c:pt idx="8018">
                  <c:v>-7.4493000000000004E-2</c:v>
                </c:pt>
                <c:pt idx="8019">
                  <c:v>-2.1052200000000001</c:v>
                </c:pt>
                <c:pt idx="8020">
                  <c:v>-0.26074399999999998</c:v>
                </c:pt>
                <c:pt idx="8021">
                  <c:v>-0.63341099999999995</c:v>
                </c:pt>
                <c:pt idx="8022">
                  <c:v>-0.26441599999999998</c:v>
                </c:pt>
                <c:pt idx="8023">
                  <c:v>-1.1684600000000001</c:v>
                </c:pt>
                <c:pt idx="8024">
                  <c:v>0.32026300000000002</c:v>
                </c:pt>
                <c:pt idx="8025">
                  <c:v>-0.89763099999999996</c:v>
                </c:pt>
                <c:pt idx="8026">
                  <c:v>-1.7029799999999999</c:v>
                </c:pt>
                <c:pt idx="8027">
                  <c:v>-0.76431099999999996</c:v>
                </c:pt>
                <c:pt idx="8028">
                  <c:v>1.8554000000000001E-2</c:v>
                </c:pt>
                <c:pt idx="8029">
                  <c:v>-0.21546499999999999</c:v>
                </c:pt>
                <c:pt idx="8030">
                  <c:v>1.19604</c:v>
                </c:pt>
                <c:pt idx="8031">
                  <c:v>-0.70266200000000001</c:v>
                </c:pt>
                <c:pt idx="8032">
                  <c:v>-1.9092199999999999</c:v>
                </c:pt>
                <c:pt idx="8033">
                  <c:v>1.7996000000000002E-2</c:v>
                </c:pt>
                <c:pt idx="8034">
                  <c:v>0.12349499999999999</c:v>
                </c:pt>
                <c:pt idx="8035">
                  <c:v>0.118716</c:v>
                </c:pt>
                <c:pt idx="8036">
                  <c:v>-1.0427500000000001</c:v>
                </c:pt>
                <c:pt idx="8037">
                  <c:v>-0.98825200000000002</c:v>
                </c:pt>
                <c:pt idx="8038">
                  <c:v>-0.25233800000000001</c:v>
                </c:pt>
                <c:pt idx="8039">
                  <c:v>-1.4496500000000001</c:v>
                </c:pt>
                <c:pt idx="8040">
                  <c:v>-1.28247</c:v>
                </c:pt>
                <c:pt idx="8041">
                  <c:v>-0.74113700000000005</c:v>
                </c:pt>
                <c:pt idx="8042">
                  <c:v>-1.45085</c:v>
                </c:pt>
                <c:pt idx="8043">
                  <c:v>-0.45519900000000002</c:v>
                </c:pt>
                <c:pt idx="8044">
                  <c:v>-0.91697899999999999</c:v>
                </c:pt>
                <c:pt idx="8045">
                  <c:v>-1.2650300000000001</c:v>
                </c:pt>
                <c:pt idx="8046">
                  <c:v>-0.79913500000000004</c:v>
                </c:pt>
                <c:pt idx="8047">
                  <c:v>-1.4992300000000001</c:v>
                </c:pt>
                <c:pt idx="8048">
                  <c:v>6.9128999999999996E-2</c:v>
                </c:pt>
                <c:pt idx="8049">
                  <c:v>-0.18522</c:v>
                </c:pt>
                <c:pt idx="8050">
                  <c:v>-0.82856600000000002</c:v>
                </c:pt>
                <c:pt idx="8051">
                  <c:v>-1.05871</c:v>
                </c:pt>
                <c:pt idx="8052">
                  <c:v>-0.21316399999999999</c:v>
                </c:pt>
                <c:pt idx="8053">
                  <c:v>-1.0087600000000001</c:v>
                </c:pt>
                <c:pt idx="8054">
                  <c:v>-1.33043</c:v>
                </c:pt>
                <c:pt idx="8055">
                  <c:v>-0.71578699999999995</c:v>
                </c:pt>
                <c:pt idx="8056">
                  <c:v>0.52993199999999996</c:v>
                </c:pt>
                <c:pt idx="8057">
                  <c:v>-0.60720200000000002</c:v>
                </c:pt>
                <c:pt idx="8058">
                  <c:v>-0.84898300000000004</c:v>
                </c:pt>
                <c:pt idx="8059">
                  <c:v>-0.83128100000000005</c:v>
                </c:pt>
                <c:pt idx="8060">
                  <c:v>-1.2398800000000001</c:v>
                </c:pt>
                <c:pt idx="8061">
                  <c:v>0.42427999999999999</c:v>
                </c:pt>
                <c:pt idx="8062">
                  <c:v>-3.2634000000000003E-2</c:v>
                </c:pt>
                <c:pt idx="8063">
                  <c:v>-0.340609</c:v>
                </c:pt>
                <c:pt idx="8064">
                  <c:v>-5.9877E-2</c:v>
                </c:pt>
                <c:pt idx="8065">
                  <c:v>-0.20686599999999999</c:v>
                </c:pt>
                <c:pt idx="8066">
                  <c:v>-2.1460499999999998</c:v>
                </c:pt>
                <c:pt idx="8067">
                  <c:v>-0.84818199999999999</c:v>
                </c:pt>
                <c:pt idx="8068">
                  <c:v>-2.3486600000000002</c:v>
                </c:pt>
                <c:pt idx="8069">
                  <c:v>-1.7015400000000001</c:v>
                </c:pt>
                <c:pt idx="8070">
                  <c:v>0.21270700000000001</c:v>
                </c:pt>
                <c:pt idx="8071">
                  <c:v>-0.16197900000000001</c:v>
                </c:pt>
                <c:pt idx="8072">
                  <c:v>-1.1963900000000001</c:v>
                </c:pt>
                <c:pt idx="8073">
                  <c:v>-0.22498000000000001</c:v>
                </c:pt>
                <c:pt idx="8074">
                  <c:v>-0.13649500000000001</c:v>
                </c:pt>
                <c:pt idx="8075">
                  <c:v>0.163185</c:v>
                </c:pt>
                <c:pt idx="8076">
                  <c:v>-0.96869799999999995</c:v>
                </c:pt>
                <c:pt idx="8077">
                  <c:v>-0.107389</c:v>
                </c:pt>
                <c:pt idx="8078">
                  <c:v>0.27651399999999998</c:v>
                </c:pt>
                <c:pt idx="8079">
                  <c:v>0.41292299999999998</c:v>
                </c:pt>
                <c:pt idx="8080">
                  <c:v>1.05332</c:v>
                </c:pt>
                <c:pt idx="8081">
                  <c:v>0.33597700000000003</c:v>
                </c:pt>
                <c:pt idx="8082">
                  <c:v>0.44810499999999998</c:v>
                </c:pt>
                <c:pt idx="8083">
                  <c:v>0.13999200000000001</c:v>
                </c:pt>
                <c:pt idx="8084">
                  <c:v>6.9930000000000001E-3</c:v>
                </c:pt>
                <c:pt idx="8085">
                  <c:v>-1.58257</c:v>
                </c:pt>
                <c:pt idx="8086">
                  <c:v>-0.97650800000000004</c:v>
                </c:pt>
                <c:pt idx="8087">
                  <c:v>0.43515999999999999</c:v>
                </c:pt>
                <c:pt idx="8088">
                  <c:v>-0.113459</c:v>
                </c:pt>
                <c:pt idx="8089">
                  <c:v>2.457E-3</c:v>
                </c:pt>
                <c:pt idx="8090">
                  <c:v>-0.51305000000000001</c:v>
                </c:pt>
                <c:pt idx="8091">
                  <c:v>-0.80951399999999996</c:v>
                </c:pt>
                <c:pt idx="8092">
                  <c:v>0.29766999999999999</c:v>
                </c:pt>
                <c:pt idx="8093">
                  <c:v>-0.53469199999999995</c:v>
                </c:pt>
                <c:pt idx="8094">
                  <c:v>-0.482599</c:v>
                </c:pt>
                <c:pt idx="8095">
                  <c:v>-0.94156799999999996</c:v>
                </c:pt>
                <c:pt idx="8096">
                  <c:v>7.4190000000000002E-3</c:v>
                </c:pt>
                <c:pt idx="8097">
                  <c:v>-0.68932800000000005</c:v>
                </c:pt>
                <c:pt idx="8098">
                  <c:v>-0.61987400000000004</c:v>
                </c:pt>
                <c:pt idx="8099">
                  <c:v>2.6501E-2</c:v>
                </c:pt>
                <c:pt idx="8100">
                  <c:v>0.422709</c:v>
                </c:pt>
                <c:pt idx="8101">
                  <c:v>0.92969000000000002</c:v>
                </c:pt>
                <c:pt idx="8102">
                  <c:v>-0.32938899999999999</c:v>
                </c:pt>
                <c:pt idx="8103">
                  <c:v>-0.93710400000000005</c:v>
                </c:pt>
                <c:pt idx="8104">
                  <c:v>0.21548800000000001</c:v>
                </c:pt>
                <c:pt idx="8105">
                  <c:v>0.273484</c:v>
                </c:pt>
                <c:pt idx="8106">
                  <c:v>-0.54407499999999998</c:v>
                </c:pt>
                <c:pt idx="8107">
                  <c:v>0.207869</c:v>
                </c:pt>
                <c:pt idx="8108">
                  <c:v>0.48484899999999997</c:v>
                </c:pt>
                <c:pt idx="8109">
                  <c:v>0.45517099999999999</c:v>
                </c:pt>
                <c:pt idx="8110">
                  <c:v>1.2140500000000001</c:v>
                </c:pt>
                <c:pt idx="8111">
                  <c:v>-0.46762900000000002</c:v>
                </c:pt>
                <c:pt idx="8112">
                  <c:v>0.56722300000000003</c:v>
                </c:pt>
                <c:pt idx="8113">
                  <c:v>0.133546</c:v>
                </c:pt>
                <c:pt idx="8114">
                  <c:v>0.126856</c:v>
                </c:pt>
                <c:pt idx="8115">
                  <c:v>-0.28717799999999999</c:v>
                </c:pt>
                <c:pt idx="8116">
                  <c:v>-0.12238599999999999</c:v>
                </c:pt>
                <c:pt idx="8117">
                  <c:v>-0.97941</c:v>
                </c:pt>
                <c:pt idx="8118">
                  <c:v>-1.2239999999999999E-2</c:v>
                </c:pt>
                <c:pt idx="8119">
                  <c:v>-1.0382499999999999</c:v>
                </c:pt>
                <c:pt idx="8120">
                  <c:v>-1.0778099999999999</c:v>
                </c:pt>
                <c:pt idx="8121">
                  <c:v>-0.66266599999999998</c:v>
                </c:pt>
                <c:pt idx="8122">
                  <c:v>0.12357899999999999</c:v>
                </c:pt>
                <c:pt idx="8123">
                  <c:v>-0.99126599999999998</c:v>
                </c:pt>
                <c:pt idx="8124">
                  <c:v>0.68721299999999996</c:v>
                </c:pt>
                <c:pt idx="8125">
                  <c:v>-0.74620399999999998</c:v>
                </c:pt>
                <c:pt idx="8126">
                  <c:v>-0.26700600000000002</c:v>
                </c:pt>
                <c:pt idx="8127">
                  <c:v>-6.8947999999999995E-2</c:v>
                </c:pt>
                <c:pt idx="8128">
                  <c:v>1.0235000000000001</c:v>
                </c:pt>
                <c:pt idx="8129">
                  <c:v>0.19975000000000001</c:v>
                </c:pt>
                <c:pt idx="8130">
                  <c:v>-0.75025900000000001</c:v>
                </c:pt>
                <c:pt idx="8131">
                  <c:v>-1.9857899999999999</c:v>
                </c:pt>
                <c:pt idx="8132">
                  <c:v>-9.9241999999999997E-2</c:v>
                </c:pt>
                <c:pt idx="8133">
                  <c:v>-0.86652899999999999</c:v>
                </c:pt>
                <c:pt idx="8134">
                  <c:v>-0.78342000000000001</c:v>
                </c:pt>
                <c:pt idx="8135">
                  <c:v>-0.80748500000000001</c:v>
                </c:pt>
                <c:pt idx="8136">
                  <c:v>0.63514000000000004</c:v>
                </c:pt>
                <c:pt idx="8137">
                  <c:v>1.2166E-2</c:v>
                </c:pt>
                <c:pt idx="8138">
                  <c:v>-0.93621200000000004</c:v>
                </c:pt>
                <c:pt idx="8139">
                  <c:v>0.24881300000000001</c:v>
                </c:pt>
                <c:pt idx="8140">
                  <c:v>0.39282400000000001</c:v>
                </c:pt>
                <c:pt idx="8141">
                  <c:v>0.84052199999999999</c:v>
                </c:pt>
                <c:pt idx="8142">
                  <c:v>1.0619000000000001</c:v>
                </c:pt>
                <c:pt idx="8143">
                  <c:v>-0.48078900000000002</c:v>
                </c:pt>
                <c:pt idx="8144">
                  <c:v>0.49395</c:v>
                </c:pt>
                <c:pt idx="8145">
                  <c:v>-0.71664000000000005</c:v>
                </c:pt>
                <c:pt idx="8146">
                  <c:v>0.30185099999999998</c:v>
                </c:pt>
                <c:pt idx="8147">
                  <c:v>-2.32972</c:v>
                </c:pt>
                <c:pt idx="8148">
                  <c:v>-1.1102700000000001</c:v>
                </c:pt>
                <c:pt idx="8149">
                  <c:v>4.7281999999999998E-2</c:v>
                </c:pt>
                <c:pt idx="8150">
                  <c:v>-1.16035</c:v>
                </c:pt>
                <c:pt idx="8151">
                  <c:v>0.47764800000000002</c:v>
                </c:pt>
                <c:pt idx="8152">
                  <c:v>-1.14096</c:v>
                </c:pt>
                <c:pt idx="8153">
                  <c:v>-1.8350299999999999</c:v>
                </c:pt>
                <c:pt idx="8154">
                  <c:v>-1.4438800000000001</c:v>
                </c:pt>
                <c:pt idx="8155">
                  <c:v>0.105964</c:v>
                </c:pt>
                <c:pt idx="8156">
                  <c:v>0.21738399999999999</c:v>
                </c:pt>
                <c:pt idx="8157">
                  <c:v>-0.54657500000000003</c:v>
                </c:pt>
                <c:pt idx="8158">
                  <c:v>-0.49447600000000003</c:v>
                </c:pt>
                <c:pt idx="8159">
                  <c:v>-0.21897900000000001</c:v>
                </c:pt>
                <c:pt idx="8160">
                  <c:v>-3.3355999999999997E-2</c:v>
                </c:pt>
                <c:pt idx="8161">
                  <c:v>-1.28138</c:v>
                </c:pt>
                <c:pt idx="8162">
                  <c:v>-5.7501999999999998E-2</c:v>
                </c:pt>
                <c:pt idx="8163">
                  <c:v>0.37901800000000002</c:v>
                </c:pt>
                <c:pt idx="8164">
                  <c:v>-1.4898</c:v>
                </c:pt>
                <c:pt idx="8165">
                  <c:v>-0.74755099999999997</c:v>
                </c:pt>
                <c:pt idx="8166">
                  <c:v>-9.5841999999999997E-2</c:v>
                </c:pt>
                <c:pt idx="8167">
                  <c:v>-0.87384399999999995</c:v>
                </c:pt>
                <c:pt idx="8168">
                  <c:v>0.2132</c:v>
                </c:pt>
                <c:pt idx="8169">
                  <c:v>-1.7760899999999999</c:v>
                </c:pt>
                <c:pt idx="8170">
                  <c:v>-1.7339899999999999</c:v>
                </c:pt>
                <c:pt idx="8171">
                  <c:v>-0.33607399999999998</c:v>
                </c:pt>
                <c:pt idx="8172">
                  <c:v>-1.5693699999999999</c:v>
                </c:pt>
                <c:pt idx="8173">
                  <c:v>9.4645000000000007E-2</c:v>
                </c:pt>
                <c:pt idx="8174">
                  <c:v>-0.83190900000000001</c:v>
                </c:pt>
                <c:pt idx="8175">
                  <c:v>-0.73327500000000001</c:v>
                </c:pt>
                <c:pt idx="8176">
                  <c:v>-1.8718300000000001</c:v>
                </c:pt>
                <c:pt idx="8177">
                  <c:v>-1.5196700000000001</c:v>
                </c:pt>
                <c:pt idx="8178">
                  <c:v>-0.62043300000000001</c:v>
                </c:pt>
                <c:pt idx="8179">
                  <c:v>-1.2334499999999999</c:v>
                </c:pt>
                <c:pt idx="8180">
                  <c:v>0.34722199999999998</c:v>
                </c:pt>
                <c:pt idx="8181">
                  <c:v>-5.4955999999999998E-2</c:v>
                </c:pt>
                <c:pt idx="8182">
                  <c:v>0.54937999999999998</c:v>
                </c:pt>
                <c:pt idx="8183">
                  <c:v>-0.84716000000000002</c:v>
                </c:pt>
                <c:pt idx="8184">
                  <c:v>0.86799099999999996</c:v>
                </c:pt>
                <c:pt idx="8185">
                  <c:v>-0.129443</c:v>
                </c:pt>
                <c:pt idx="8186">
                  <c:v>-0.80533100000000002</c:v>
                </c:pt>
                <c:pt idx="8187">
                  <c:v>-0.193721</c:v>
                </c:pt>
                <c:pt idx="8188">
                  <c:v>1.2041E-2</c:v>
                </c:pt>
                <c:pt idx="8189">
                  <c:v>-1.64453</c:v>
                </c:pt>
                <c:pt idx="8190">
                  <c:v>-0.59479800000000005</c:v>
                </c:pt>
                <c:pt idx="8191">
                  <c:v>-0.64968300000000001</c:v>
                </c:pt>
                <c:pt idx="8192">
                  <c:v>-0.53398100000000004</c:v>
                </c:pt>
                <c:pt idx="8193">
                  <c:v>-0.23877200000000001</c:v>
                </c:pt>
                <c:pt idx="8194">
                  <c:v>5.8624000000000002E-2</c:v>
                </c:pt>
                <c:pt idx="8195">
                  <c:v>-0.64424700000000001</c:v>
                </c:pt>
                <c:pt idx="8196">
                  <c:v>0.75800599999999996</c:v>
                </c:pt>
                <c:pt idx="8197">
                  <c:v>-8.371E-3</c:v>
                </c:pt>
                <c:pt idx="8198">
                  <c:v>-0.24978900000000001</c:v>
                </c:pt>
                <c:pt idx="8199">
                  <c:v>0.32762799999999997</c:v>
                </c:pt>
                <c:pt idx="8200">
                  <c:v>-0.57183899999999999</c:v>
                </c:pt>
                <c:pt idx="8201">
                  <c:v>-0.64019700000000002</c:v>
                </c:pt>
                <c:pt idx="8202">
                  <c:v>0.68385600000000002</c:v>
                </c:pt>
                <c:pt idx="8203">
                  <c:v>0.56410700000000003</c:v>
                </c:pt>
                <c:pt idx="8204">
                  <c:v>0.32858100000000001</c:v>
                </c:pt>
                <c:pt idx="8205">
                  <c:v>-1.82829</c:v>
                </c:pt>
                <c:pt idx="8206">
                  <c:v>0.443027</c:v>
                </c:pt>
                <c:pt idx="8207">
                  <c:v>1.6185400000000001</c:v>
                </c:pt>
                <c:pt idx="8208">
                  <c:v>1.30989</c:v>
                </c:pt>
                <c:pt idx="8209">
                  <c:v>-1.2453399999999999</c:v>
                </c:pt>
                <c:pt idx="8210">
                  <c:v>-0.13936999999999999</c:v>
                </c:pt>
                <c:pt idx="8211">
                  <c:v>-1.00783</c:v>
                </c:pt>
                <c:pt idx="8212">
                  <c:v>1.0853999999999999</c:v>
                </c:pt>
                <c:pt idx="8213">
                  <c:v>0.78534199999999998</c:v>
                </c:pt>
                <c:pt idx="8214">
                  <c:v>0.91676100000000005</c:v>
                </c:pt>
                <c:pt idx="8215">
                  <c:v>-0.64372200000000002</c:v>
                </c:pt>
                <c:pt idx="8216">
                  <c:v>0.59029799999999999</c:v>
                </c:pt>
                <c:pt idx="8217">
                  <c:v>0.48658800000000002</c:v>
                </c:pt>
                <c:pt idx="8218">
                  <c:v>0.77068300000000001</c:v>
                </c:pt>
                <c:pt idx="8219">
                  <c:v>-0.14557600000000001</c:v>
                </c:pt>
                <c:pt idx="8220">
                  <c:v>0.66117300000000001</c:v>
                </c:pt>
                <c:pt idx="8221">
                  <c:v>0.74510900000000002</c:v>
                </c:pt>
                <c:pt idx="8222">
                  <c:v>-2.7806000000000001E-2</c:v>
                </c:pt>
                <c:pt idx="8223">
                  <c:v>-0.19781699999999999</c:v>
                </c:pt>
                <c:pt idx="8224">
                  <c:v>0.35092200000000001</c:v>
                </c:pt>
                <c:pt idx="8225">
                  <c:v>1.31385</c:v>
                </c:pt>
                <c:pt idx="8226">
                  <c:v>0.56678799999999996</c:v>
                </c:pt>
                <c:pt idx="8227">
                  <c:v>0.13877100000000001</c:v>
                </c:pt>
                <c:pt idx="8228">
                  <c:v>-0.49846400000000002</c:v>
                </c:pt>
                <c:pt idx="8229">
                  <c:v>-0.95554300000000003</c:v>
                </c:pt>
                <c:pt idx="8230">
                  <c:v>-0.97721999999999998</c:v>
                </c:pt>
                <c:pt idx="8231">
                  <c:v>-0.81255500000000003</c:v>
                </c:pt>
                <c:pt idx="8232">
                  <c:v>-1.8689899999999999</c:v>
                </c:pt>
                <c:pt idx="8233">
                  <c:v>-0.88216799999999995</c:v>
                </c:pt>
                <c:pt idx="8234">
                  <c:v>-0.57383300000000004</c:v>
                </c:pt>
                <c:pt idx="8235">
                  <c:v>-0.94571899999999998</c:v>
                </c:pt>
                <c:pt idx="8236">
                  <c:v>-0.30556299999999997</c:v>
                </c:pt>
                <c:pt idx="8237">
                  <c:v>-0.829098</c:v>
                </c:pt>
                <c:pt idx="8238">
                  <c:v>-0.54306900000000002</c:v>
                </c:pt>
                <c:pt idx="8239">
                  <c:v>-1.1628799999999999</c:v>
                </c:pt>
                <c:pt idx="8240">
                  <c:v>-0.59528800000000004</c:v>
                </c:pt>
                <c:pt idx="8241">
                  <c:v>-1.2427699999999999</c:v>
                </c:pt>
                <c:pt idx="8242">
                  <c:v>-0.90802799999999995</c:v>
                </c:pt>
                <c:pt idx="8243">
                  <c:v>-0.115562</c:v>
                </c:pt>
                <c:pt idx="8244">
                  <c:v>-1.31212</c:v>
                </c:pt>
                <c:pt idx="8245">
                  <c:v>-0.86362099999999997</c:v>
                </c:pt>
                <c:pt idx="8246">
                  <c:v>-6.7321000000000006E-2</c:v>
                </c:pt>
                <c:pt idx="8247">
                  <c:v>-0.77422999999999997</c:v>
                </c:pt>
                <c:pt idx="8248">
                  <c:v>-1.50891</c:v>
                </c:pt>
                <c:pt idx="8249">
                  <c:v>-1.5468900000000001</c:v>
                </c:pt>
                <c:pt idx="8250">
                  <c:v>-0.167379</c:v>
                </c:pt>
                <c:pt idx="8251">
                  <c:v>-1.04335</c:v>
                </c:pt>
                <c:pt idx="8252">
                  <c:v>-1.0440199999999999</c:v>
                </c:pt>
                <c:pt idx="8253">
                  <c:v>-1.5502100000000001</c:v>
                </c:pt>
                <c:pt idx="8254">
                  <c:v>-1.3102100000000001</c:v>
                </c:pt>
                <c:pt idx="8255">
                  <c:v>-1.48356</c:v>
                </c:pt>
                <c:pt idx="8256">
                  <c:v>-1.45547</c:v>
                </c:pt>
                <c:pt idx="8257">
                  <c:v>-2.1981899999999999</c:v>
                </c:pt>
                <c:pt idx="8258">
                  <c:v>-1.3419700000000001</c:v>
                </c:pt>
                <c:pt idx="8259">
                  <c:v>-0.70228999999999997</c:v>
                </c:pt>
                <c:pt idx="8260">
                  <c:v>-0.542041</c:v>
                </c:pt>
                <c:pt idx="8261">
                  <c:v>-0.191556</c:v>
                </c:pt>
                <c:pt idx="8262">
                  <c:v>0.111223</c:v>
                </c:pt>
                <c:pt idx="8263">
                  <c:v>-1.32884</c:v>
                </c:pt>
                <c:pt idx="8264">
                  <c:v>-0.63486900000000002</c:v>
                </c:pt>
                <c:pt idx="8265">
                  <c:v>0.112373</c:v>
                </c:pt>
                <c:pt idx="8266">
                  <c:v>0.57884500000000005</c:v>
                </c:pt>
                <c:pt idx="8267">
                  <c:v>0.180004</c:v>
                </c:pt>
                <c:pt idx="8268">
                  <c:v>-0.42984299999999998</c:v>
                </c:pt>
                <c:pt idx="8269">
                  <c:v>-5.6626999999999997E-2</c:v>
                </c:pt>
                <c:pt idx="8270">
                  <c:v>-1.22926</c:v>
                </c:pt>
                <c:pt idx="8271">
                  <c:v>-1.0463499999999999</c:v>
                </c:pt>
                <c:pt idx="8272">
                  <c:v>0.20999100000000001</c:v>
                </c:pt>
                <c:pt idx="8273">
                  <c:v>-0.11654299999999999</c:v>
                </c:pt>
                <c:pt idx="8274">
                  <c:v>0.74549699999999997</c:v>
                </c:pt>
                <c:pt idx="8275">
                  <c:v>-1.3982300000000001</c:v>
                </c:pt>
                <c:pt idx="8276">
                  <c:v>0.97582999999999998</c:v>
                </c:pt>
                <c:pt idx="8277">
                  <c:v>-0.564913</c:v>
                </c:pt>
                <c:pt idx="8278">
                  <c:v>9.0615000000000001E-2</c:v>
                </c:pt>
                <c:pt idx="8279">
                  <c:v>-0.305809</c:v>
                </c:pt>
                <c:pt idx="8280">
                  <c:v>-0.185804</c:v>
                </c:pt>
                <c:pt idx="8281">
                  <c:v>-0.69426600000000005</c:v>
                </c:pt>
                <c:pt idx="8282">
                  <c:v>-1.1385799999999999</c:v>
                </c:pt>
                <c:pt idx="8283">
                  <c:v>-0.64358700000000002</c:v>
                </c:pt>
                <c:pt idx="8284">
                  <c:v>-7.2591000000000003E-2</c:v>
                </c:pt>
                <c:pt idx="8285">
                  <c:v>-2.4239E-2</c:v>
                </c:pt>
                <c:pt idx="8286">
                  <c:v>-0.37420999999999999</c:v>
                </c:pt>
                <c:pt idx="8287">
                  <c:v>-2.3843399999999999</c:v>
                </c:pt>
                <c:pt idx="8288">
                  <c:v>-1.1498299999999999</c:v>
                </c:pt>
                <c:pt idx="8289">
                  <c:v>-0.37710100000000002</c:v>
                </c:pt>
                <c:pt idx="8290">
                  <c:v>-1.23492</c:v>
                </c:pt>
                <c:pt idx="8291">
                  <c:v>0.58098300000000003</c:v>
                </c:pt>
                <c:pt idx="8292">
                  <c:v>-1.3503700000000001</c:v>
                </c:pt>
                <c:pt idx="8293">
                  <c:v>-1.57653</c:v>
                </c:pt>
                <c:pt idx="8294">
                  <c:v>-0.23530799999999999</c:v>
                </c:pt>
                <c:pt idx="8295">
                  <c:v>0.15793499999999999</c:v>
                </c:pt>
                <c:pt idx="8296">
                  <c:v>-9.5374E-2</c:v>
                </c:pt>
                <c:pt idx="8297">
                  <c:v>0.43930900000000001</c:v>
                </c:pt>
                <c:pt idx="8298">
                  <c:v>-1.44343</c:v>
                </c:pt>
                <c:pt idx="8299">
                  <c:v>0.69066399999999994</c:v>
                </c:pt>
                <c:pt idx="8300">
                  <c:v>-1.4173199999999999</c:v>
                </c:pt>
                <c:pt idx="8301">
                  <c:v>-0.31085800000000002</c:v>
                </c:pt>
                <c:pt idx="8302">
                  <c:v>-0.84444600000000003</c:v>
                </c:pt>
                <c:pt idx="8303">
                  <c:v>-0.19967299999999999</c:v>
                </c:pt>
                <c:pt idx="8304">
                  <c:v>-1.1048800000000001</c:v>
                </c:pt>
                <c:pt idx="8305">
                  <c:v>-0.86258599999999996</c:v>
                </c:pt>
                <c:pt idx="8306">
                  <c:v>0.71897299999999997</c:v>
                </c:pt>
                <c:pt idx="8307">
                  <c:v>-1.43052</c:v>
                </c:pt>
                <c:pt idx="8308">
                  <c:v>-0.48564600000000002</c:v>
                </c:pt>
                <c:pt idx="8309">
                  <c:v>-0.839194</c:v>
                </c:pt>
                <c:pt idx="8310">
                  <c:v>-0.311145</c:v>
                </c:pt>
                <c:pt idx="8311">
                  <c:v>-0.52702499999999997</c:v>
                </c:pt>
                <c:pt idx="8312">
                  <c:v>-0.98325399999999996</c:v>
                </c:pt>
                <c:pt idx="8313">
                  <c:v>-0.73710799999999999</c:v>
                </c:pt>
                <c:pt idx="8314">
                  <c:v>-0.58125700000000002</c:v>
                </c:pt>
                <c:pt idx="8315">
                  <c:v>0.43438399999999999</c:v>
                </c:pt>
                <c:pt idx="8316">
                  <c:v>-1.3080700000000001</c:v>
                </c:pt>
                <c:pt idx="8317">
                  <c:v>3.2128999999999998E-2</c:v>
                </c:pt>
                <c:pt idx="8318">
                  <c:v>-0.28400399999999998</c:v>
                </c:pt>
                <c:pt idx="8319">
                  <c:v>-0.41672599999999999</c:v>
                </c:pt>
                <c:pt idx="8320">
                  <c:v>-1.3414299999999999</c:v>
                </c:pt>
                <c:pt idx="8321">
                  <c:v>-0.39728999999999998</c:v>
                </c:pt>
                <c:pt idx="8322">
                  <c:v>-1.47309</c:v>
                </c:pt>
                <c:pt idx="8323">
                  <c:v>-0.92441399999999996</c:v>
                </c:pt>
                <c:pt idx="8324">
                  <c:v>-0.24013699999999999</c:v>
                </c:pt>
                <c:pt idx="8325">
                  <c:v>-0.69444399999999995</c:v>
                </c:pt>
                <c:pt idx="8326">
                  <c:v>-1.41381</c:v>
                </c:pt>
                <c:pt idx="8327">
                  <c:v>-2.0521799999999999</c:v>
                </c:pt>
                <c:pt idx="8328">
                  <c:v>-0.25708700000000001</c:v>
                </c:pt>
                <c:pt idx="8329">
                  <c:v>-2.2887000000000001E-2</c:v>
                </c:pt>
                <c:pt idx="8330">
                  <c:v>-0.93053900000000001</c:v>
                </c:pt>
                <c:pt idx="8331">
                  <c:v>-0.48131800000000002</c:v>
                </c:pt>
                <c:pt idx="8332">
                  <c:v>-1.7276199999999999</c:v>
                </c:pt>
                <c:pt idx="8333">
                  <c:v>-0.48529499999999998</c:v>
                </c:pt>
                <c:pt idx="8334">
                  <c:v>-0.37603799999999998</c:v>
                </c:pt>
                <c:pt idx="8335">
                  <c:v>-1.1819299999999999</c:v>
                </c:pt>
                <c:pt idx="8336">
                  <c:v>-1.0831599999999999</c:v>
                </c:pt>
                <c:pt idx="8337">
                  <c:v>-0.27467000000000003</c:v>
                </c:pt>
                <c:pt idx="8338">
                  <c:v>-0.260853</c:v>
                </c:pt>
                <c:pt idx="8339">
                  <c:v>0.54871400000000004</c:v>
                </c:pt>
                <c:pt idx="8340">
                  <c:v>0.37421399999999999</c:v>
                </c:pt>
                <c:pt idx="8341">
                  <c:v>-1.4855700000000001</c:v>
                </c:pt>
                <c:pt idx="8342">
                  <c:v>-0.88500100000000004</c:v>
                </c:pt>
                <c:pt idx="8343">
                  <c:v>-0.13783200000000001</c:v>
                </c:pt>
                <c:pt idx="8344">
                  <c:v>-0.54794399999999999</c:v>
                </c:pt>
                <c:pt idx="8345">
                  <c:v>-2.0619299999999998</c:v>
                </c:pt>
                <c:pt idx="8346">
                  <c:v>-0.79174199999999995</c:v>
                </c:pt>
                <c:pt idx="8347">
                  <c:v>-1.6576299999999999</c:v>
                </c:pt>
                <c:pt idx="8348">
                  <c:v>4.4421000000000002E-2</c:v>
                </c:pt>
                <c:pt idx="8349">
                  <c:v>-2.2191700000000001</c:v>
                </c:pt>
                <c:pt idx="8350">
                  <c:v>-1.63289</c:v>
                </c:pt>
                <c:pt idx="8351">
                  <c:v>-0.88258300000000001</c:v>
                </c:pt>
                <c:pt idx="8352">
                  <c:v>-1.2775799999999999</c:v>
                </c:pt>
                <c:pt idx="8353">
                  <c:v>-1.1536</c:v>
                </c:pt>
                <c:pt idx="8354">
                  <c:v>-2.3892500000000001</c:v>
                </c:pt>
                <c:pt idx="8355">
                  <c:v>-1.0334300000000001</c:v>
                </c:pt>
                <c:pt idx="8356">
                  <c:v>-0.82124299999999995</c:v>
                </c:pt>
                <c:pt idx="8357">
                  <c:v>-0.79026300000000005</c:v>
                </c:pt>
                <c:pt idx="8358">
                  <c:v>-0.53593400000000002</c:v>
                </c:pt>
                <c:pt idx="8359">
                  <c:v>-0.56297399999999997</c:v>
                </c:pt>
                <c:pt idx="8360">
                  <c:v>0.68208800000000003</c:v>
                </c:pt>
                <c:pt idx="8361">
                  <c:v>-1.5668200000000001</c:v>
                </c:pt>
                <c:pt idx="8362">
                  <c:v>-1.3915200000000001</c:v>
                </c:pt>
                <c:pt idx="8363">
                  <c:v>-0.152194</c:v>
                </c:pt>
                <c:pt idx="8364">
                  <c:v>-1.33968</c:v>
                </c:pt>
                <c:pt idx="8365">
                  <c:v>-0.60481799999999997</c:v>
                </c:pt>
                <c:pt idx="8366">
                  <c:v>-1.91621</c:v>
                </c:pt>
                <c:pt idx="8367">
                  <c:v>-0.55976000000000004</c:v>
                </c:pt>
                <c:pt idx="8368">
                  <c:v>-1.14838</c:v>
                </c:pt>
                <c:pt idx="8369">
                  <c:v>-1.4232400000000001</c:v>
                </c:pt>
                <c:pt idx="8370">
                  <c:v>-0.54335299999999997</c:v>
                </c:pt>
                <c:pt idx="8371">
                  <c:v>-1.2760899999999999</c:v>
                </c:pt>
                <c:pt idx="8372">
                  <c:v>-1.1414500000000001</c:v>
                </c:pt>
                <c:pt idx="8373">
                  <c:v>-1.3818900000000001</c:v>
                </c:pt>
                <c:pt idx="8374">
                  <c:v>-0.41565299999999999</c:v>
                </c:pt>
                <c:pt idx="8375">
                  <c:v>-0.188384</c:v>
                </c:pt>
                <c:pt idx="8376">
                  <c:v>-1.18215</c:v>
                </c:pt>
                <c:pt idx="8377">
                  <c:v>-0.61108200000000001</c:v>
                </c:pt>
                <c:pt idx="8378">
                  <c:v>-0.45975199999999999</c:v>
                </c:pt>
                <c:pt idx="8379">
                  <c:v>-0.37911600000000001</c:v>
                </c:pt>
                <c:pt idx="8380">
                  <c:v>-0.64012199999999997</c:v>
                </c:pt>
                <c:pt idx="8381">
                  <c:v>-0.97885299999999997</c:v>
                </c:pt>
                <c:pt idx="8382">
                  <c:v>0.31125700000000001</c:v>
                </c:pt>
                <c:pt idx="8383">
                  <c:v>-0.84678399999999998</c:v>
                </c:pt>
                <c:pt idx="8384">
                  <c:v>-0.58677599999999996</c:v>
                </c:pt>
                <c:pt idx="8385">
                  <c:v>-0.47311599999999998</c:v>
                </c:pt>
                <c:pt idx="8386">
                  <c:v>-2.1447600000000002</c:v>
                </c:pt>
                <c:pt idx="8387">
                  <c:v>-1.0398700000000001</c:v>
                </c:pt>
                <c:pt idx="8388">
                  <c:v>-0.94345400000000001</c:v>
                </c:pt>
                <c:pt idx="8389">
                  <c:v>-0.36687700000000001</c:v>
                </c:pt>
                <c:pt idx="8390">
                  <c:v>-0.126328</c:v>
                </c:pt>
                <c:pt idx="8391">
                  <c:v>-0.93108199999999997</c:v>
                </c:pt>
                <c:pt idx="8392">
                  <c:v>-1.03037</c:v>
                </c:pt>
                <c:pt idx="8393">
                  <c:v>-0.50254500000000002</c:v>
                </c:pt>
                <c:pt idx="8394">
                  <c:v>-0.94072299999999998</c:v>
                </c:pt>
                <c:pt idx="8395">
                  <c:v>-0.62318799999999996</c:v>
                </c:pt>
                <c:pt idx="8396">
                  <c:v>-1.7288699999999999</c:v>
                </c:pt>
                <c:pt idx="8397">
                  <c:v>-0.50988900000000004</c:v>
                </c:pt>
                <c:pt idx="8398">
                  <c:v>-0.23932100000000001</c:v>
                </c:pt>
                <c:pt idx="8399">
                  <c:v>-0.514181</c:v>
                </c:pt>
                <c:pt idx="8400">
                  <c:v>-0.27469100000000002</c:v>
                </c:pt>
                <c:pt idx="8401">
                  <c:v>-0.246286</c:v>
                </c:pt>
                <c:pt idx="8402">
                  <c:v>-1.65364</c:v>
                </c:pt>
                <c:pt idx="8403">
                  <c:v>0.23646600000000001</c:v>
                </c:pt>
                <c:pt idx="8404">
                  <c:v>-1.0925400000000001</c:v>
                </c:pt>
                <c:pt idx="8405">
                  <c:v>0.75283800000000001</c:v>
                </c:pt>
                <c:pt idx="8406">
                  <c:v>-0.51687300000000003</c:v>
                </c:pt>
                <c:pt idx="8407">
                  <c:v>-1.2215</c:v>
                </c:pt>
                <c:pt idx="8408">
                  <c:v>-1.2418E-2</c:v>
                </c:pt>
                <c:pt idx="8409">
                  <c:v>-2.3197700000000001</c:v>
                </c:pt>
                <c:pt idx="8410">
                  <c:v>-0.44917200000000002</c:v>
                </c:pt>
                <c:pt idx="8411">
                  <c:v>-0.102404</c:v>
                </c:pt>
                <c:pt idx="8412">
                  <c:v>-1.08514</c:v>
                </c:pt>
                <c:pt idx="8413">
                  <c:v>-1.4191400000000001</c:v>
                </c:pt>
                <c:pt idx="8414">
                  <c:v>-1.3884300000000001</c:v>
                </c:pt>
                <c:pt idx="8415">
                  <c:v>-0.68188800000000005</c:v>
                </c:pt>
                <c:pt idx="8416">
                  <c:v>-0.718526</c:v>
                </c:pt>
                <c:pt idx="8417">
                  <c:v>-0.60495500000000002</c:v>
                </c:pt>
                <c:pt idx="8418">
                  <c:v>-0.28204200000000001</c:v>
                </c:pt>
                <c:pt idx="8419">
                  <c:v>1.28216</c:v>
                </c:pt>
                <c:pt idx="8420">
                  <c:v>-1.8048000000000002E-2</c:v>
                </c:pt>
                <c:pt idx="8421">
                  <c:v>-2.32518</c:v>
                </c:pt>
                <c:pt idx="8422">
                  <c:v>-0.66441300000000003</c:v>
                </c:pt>
                <c:pt idx="8423">
                  <c:v>-0.68883799999999995</c:v>
                </c:pt>
                <c:pt idx="8424">
                  <c:v>-0.77514300000000003</c:v>
                </c:pt>
                <c:pt idx="8425">
                  <c:v>-1.8265400000000001</c:v>
                </c:pt>
                <c:pt idx="8426">
                  <c:v>-0.78400700000000001</c:v>
                </c:pt>
                <c:pt idx="8427">
                  <c:v>-2.0609700000000002</c:v>
                </c:pt>
                <c:pt idx="8428">
                  <c:v>-1.1197699999999999</c:v>
                </c:pt>
                <c:pt idx="8429">
                  <c:v>-0.92982799999999999</c:v>
                </c:pt>
                <c:pt idx="8430">
                  <c:v>-1.6145700000000001</c:v>
                </c:pt>
                <c:pt idx="8431">
                  <c:v>-0.92367100000000002</c:v>
                </c:pt>
                <c:pt idx="8432">
                  <c:v>-0.80875399999999997</c:v>
                </c:pt>
                <c:pt idx="8433">
                  <c:v>0.22944100000000001</c:v>
                </c:pt>
                <c:pt idx="8434">
                  <c:v>-2.2720400000000001</c:v>
                </c:pt>
                <c:pt idx="8435">
                  <c:v>-3.3702999999999997E-2</c:v>
                </c:pt>
                <c:pt idx="8436">
                  <c:v>-3.4749000000000002E-2</c:v>
                </c:pt>
                <c:pt idx="8437">
                  <c:v>-0.57521299999999997</c:v>
                </c:pt>
                <c:pt idx="8438">
                  <c:v>-0.82147499999999996</c:v>
                </c:pt>
                <c:pt idx="8439">
                  <c:v>-1.4766699999999999</c:v>
                </c:pt>
                <c:pt idx="8440">
                  <c:v>-1.89821</c:v>
                </c:pt>
                <c:pt idx="8441">
                  <c:v>-1.1460699999999999</c:v>
                </c:pt>
                <c:pt idx="8442">
                  <c:v>-0.12339899999999999</c:v>
                </c:pt>
                <c:pt idx="8443">
                  <c:v>-0.15895000000000001</c:v>
                </c:pt>
                <c:pt idx="8444">
                  <c:v>-2.3553899999999999</c:v>
                </c:pt>
                <c:pt idx="8445">
                  <c:v>-0.56781000000000004</c:v>
                </c:pt>
                <c:pt idx="8446">
                  <c:v>0.37602000000000002</c:v>
                </c:pt>
                <c:pt idx="8447">
                  <c:v>-1.7889600000000001</c:v>
                </c:pt>
                <c:pt idx="8448">
                  <c:v>-1.1366799999999999</c:v>
                </c:pt>
                <c:pt idx="8449">
                  <c:v>-1.8663700000000001</c:v>
                </c:pt>
                <c:pt idx="8450">
                  <c:v>-0.31813599999999997</c:v>
                </c:pt>
                <c:pt idx="8451">
                  <c:v>-1.23844</c:v>
                </c:pt>
                <c:pt idx="8452">
                  <c:v>0.45811200000000002</c:v>
                </c:pt>
                <c:pt idx="8453">
                  <c:v>-1.1918</c:v>
                </c:pt>
                <c:pt idx="8454">
                  <c:v>-1.7092000000000001</c:v>
                </c:pt>
                <c:pt idx="8455">
                  <c:v>-1.2199199999999999</c:v>
                </c:pt>
                <c:pt idx="8456">
                  <c:v>0.52588299999999999</c:v>
                </c:pt>
                <c:pt idx="8457">
                  <c:v>0.27241599999999999</c:v>
                </c:pt>
                <c:pt idx="8458">
                  <c:v>-0.87724199999999997</c:v>
                </c:pt>
                <c:pt idx="8459">
                  <c:v>0.28931200000000001</c:v>
                </c:pt>
                <c:pt idx="8460">
                  <c:v>0.81733999999999996</c:v>
                </c:pt>
                <c:pt idx="8461">
                  <c:v>-0.44508599999999998</c:v>
                </c:pt>
                <c:pt idx="8462">
                  <c:v>-0.53888100000000005</c:v>
                </c:pt>
                <c:pt idx="8463">
                  <c:v>-1.9475899999999999</c:v>
                </c:pt>
                <c:pt idx="8464">
                  <c:v>-1.6534500000000001</c:v>
                </c:pt>
                <c:pt idx="8465">
                  <c:v>-1.68553</c:v>
                </c:pt>
                <c:pt idx="8466">
                  <c:v>-0.89962299999999995</c:v>
                </c:pt>
                <c:pt idx="8467">
                  <c:v>-1.6349</c:v>
                </c:pt>
                <c:pt idx="8468">
                  <c:v>0.583928</c:v>
                </c:pt>
                <c:pt idx="8469">
                  <c:v>0.87658100000000005</c:v>
                </c:pt>
                <c:pt idx="8470">
                  <c:v>4.2956000000000001E-2</c:v>
                </c:pt>
                <c:pt idx="8471">
                  <c:v>-0.87568299999999999</c:v>
                </c:pt>
                <c:pt idx="8472">
                  <c:v>-1.4607600000000001</c:v>
                </c:pt>
                <c:pt idx="8473">
                  <c:v>-0.94396100000000005</c:v>
                </c:pt>
                <c:pt idx="8474">
                  <c:v>-1.25003</c:v>
                </c:pt>
                <c:pt idx="8475">
                  <c:v>-1.3668199999999999</c:v>
                </c:pt>
                <c:pt idx="8476">
                  <c:v>-1.92496</c:v>
                </c:pt>
                <c:pt idx="8477">
                  <c:v>-0.78764999999999996</c:v>
                </c:pt>
                <c:pt idx="8478">
                  <c:v>-0.87381500000000001</c:v>
                </c:pt>
                <c:pt idx="8479">
                  <c:v>-1.9480299999999999</c:v>
                </c:pt>
                <c:pt idx="8480">
                  <c:v>-1.9770000000000001</c:v>
                </c:pt>
                <c:pt idx="8481">
                  <c:v>-1.5215399999999999</c:v>
                </c:pt>
                <c:pt idx="8482">
                  <c:v>0.26032699999999998</c:v>
                </c:pt>
                <c:pt idx="8483">
                  <c:v>-1.7956300000000001</c:v>
                </c:pt>
                <c:pt idx="8484">
                  <c:v>-1.1216600000000001</c:v>
                </c:pt>
                <c:pt idx="8485">
                  <c:v>-1.97827</c:v>
                </c:pt>
                <c:pt idx="8486">
                  <c:v>-0.20916899999999999</c:v>
                </c:pt>
                <c:pt idx="8487">
                  <c:v>-1.32843</c:v>
                </c:pt>
                <c:pt idx="8488">
                  <c:v>-2.4961600000000002</c:v>
                </c:pt>
                <c:pt idx="8489">
                  <c:v>-2.6333899999999999</c:v>
                </c:pt>
                <c:pt idx="8490">
                  <c:v>-1.63286</c:v>
                </c:pt>
                <c:pt idx="8491">
                  <c:v>-0.65888599999999997</c:v>
                </c:pt>
                <c:pt idx="8492">
                  <c:v>-0.19621</c:v>
                </c:pt>
                <c:pt idx="8493">
                  <c:v>-0.15287500000000001</c:v>
                </c:pt>
                <c:pt idx="8494">
                  <c:v>-1.46851</c:v>
                </c:pt>
                <c:pt idx="8495">
                  <c:v>-0.928956</c:v>
                </c:pt>
                <c:pt idx="8496">
                  <c:v>-0.96682000000000001</c:v>
                </c:pt>
                <c:pt idx="8497">
                  <c:v>-1.1087499999999999</c:v>
                </c:pt>
                <c:pt idx="8498">
                  <c:v>-1.67424</c:v>
                </c:pt>
                <c:pt idx="8499">
                  <c:v>-1.0081800000000001</c:v>
                </c:pt>
                <c:pt idx="8500">
                  <c:v>-1.4028700000000001</c:v>
                </c:pt>
                <c:pt idx="8501">
                  <c:v>0.89309899999999998</c:v>
                </c:pt>
                <c:pt idx="8502">
                  <c:v>-0.93756399999999995</c:v>
                </c:pt>
                <c:pt idx="8503">
                  <c:v>0.70271700000000004</c:v>
                </c:pt>
                <c:pt idx="8504">
                  <c:v>-1.63876</c:v>
                </c:pt>
                <c:pt idx="8505">
                  <c:v>-0.94806400000000002</c:v>
                </c:pt>
                <c:pt idx="8506">
                  <c:v>5.0195999999999998E-2</c:v>
                </c:pt>
                <c:pt idx="8507">
                  <c:v>-1.8375300000000001</c:v>
                </c:pt>
                <c:pt idx="8508">
                  <c:v>-0.43237399999999998</c:v>
                </c:pt>
                <c:pt idx="8509">
                  <c:v>-1.36113</c:v>
                </c:pt>
                <c:pt idx="8510">
                  <c:v>-1.74194</c:v>
                </c:pt>
                <c:pt idx="8511">
                  <c:v>-1.13462</c:v>
                </c:pt>
                <c:pt idx="8512">
                  <c:v>-0.70197799999999999</c:v>
                </c:pt>
                <c:pt idx="8513">
                  <c:v>-0.46094099999999999</c:v>
                </c:pt>
                <c:pt idx="8514">
                  <c:v>-1.3301099999999999</c:v>
                </c:pt>
                <c:pt idx="8515">
                  <c:v>-0.82399199999999995</c:v>
                </c:pt>
                <c:pt idx="8516">
                  <c:v>-1.4941500000000001</c:v>
                </c:pt>
                <c:pt idx="8517">
                  <c:v>-1.7253499999999999</c:v>
                </c:pt>
                <c:pt idx="8518">
                  <c:v>-0.93560600000000005</c:v>
                </c:pt>
                <c:pt idx="8519">
                  <c:v>-1.7912300000000001</c:v>
                </c:pt>
                <c:pt idx="8520">
                  <c:v>-0.38497300000000001</c:v>
                </c:pt>
                <c:pt idx="8521">
                  <c:v>-0.28774100000000002</c:v>
                </c:pt>
                <c:pt idx="8522">
                  <c:v>0.61921000000000004</c:v>
                </c:pt>
                <c:pt idx="8523">
                  <c:v>-0.62775300000000001</c:v>
                </c:pt>
                <c:pt idx="8524">
                  <c:v>-0.56327799999999995</c:v>
                </c:pt>
                <c:pt idx="8525">
                  <c:v>-0.64876400000000001</c:v>
                </c:pt>
                <c:pt idx="8526">
                  <c:v>-1.8772800000000001</c:v>
                </c:pt>
                <c:pt idx="8527">
                  <c:v>-1.7450399999999999</c:v>
                </c:pt>
                <c:pt idx="8528">
                  <c:v>-1.0828500000000001</c:v>
                </c:pt>
                <c:pt idx="8529">
                  <c:v>-1.6298299999999999</c:v>
                </c:pt>
                <c:pt idx="8530">
                  <c:v>-1.48214</c:v>
                </c:pt>
                <c:pt idx="8531">
                  <c:v>-0.785215</c:v>
                </c:pt>
                <c:pt idx="8532">
                  <c:v>-1.19947</c:v>
                </c:pt>
                <c:pt idx="8533">
                  <c:v>-1.3298000000000001</c:v>
                </c:pt>
                <c:pt idx="8534">
                  <c:v>-0.206402</c:v>
                </c:pt>
                <c:pt idx="8535">
                  <c:v>-0.73557600000000001</c:v>
                </c:pt>
                <c:pt idx="8536">
                  <c:v>-0.19756499999999999</c:v>
                </c:pt>
                <c:pt idx="8537">
                  <c:v>-0.28309200000000001</c:v>
                </c:pt>
                <c:pt idx="8538">
                  <c:v>-1.48342</c:v>
                </c:pt>
                <c:pt idx="8539">
                  <c:v>-1.19686</c:v>
                </c:pt>
                <c:pt idx="8540">
                  <c:v>-1.0535699999999999</c:v>
                </c:pt>
                <c:pt idx="8541">
                  <c:v>-0.79281599999999997</c:v>
                </c:pt>
                <c:pt idx="8542">
                  <c:v>-0.78074699999999997</c:v>
                </c:pt>
                <c:pt idx="8543">
                  <c:v>0.59932099999999999</c:v>
                </c:pt>
                <c:pt idx="8544">
                  <c:v>-1.63323</c:v>
                </c:pt>
                <c:pt idx="8545">
                  <c:v>-0.71023199999999997</c:v>
                </c:pt>
                <c:pt idx="8546">
                  <c:v>-0.60586600000000002</c:v>
                </c:pt>
                <c:pt idx="8547">
                  <c:v>-0.51965700000000004</c:v>
                </c:pt>
                <c:pt idx="8548">
                  <c:v>-0.71551299999999995</c:v>
                </c:pt>
                <c:pt idx="8549">
                  <c:v>-0.38327899999999998</c:v>
                </c:pt>
                <c:pt idx="8550">
                  <c:v>-0.38555699999999998</c:v>
                </c:pt>
                <c:pt idx="8551">
                  <c:v>-1.47695</c:v>
                </c:pt>
                <c:pt idx="8552">
                  <c:v>-2.0050599999999998</c:v>
                </c:pt>
                <c:pt idx="8553">
                  <c:v>-0.98018799999999995</c:v>
                </c:pt>
                <c:pt idx="8554">
                  <c:v>-1.2321200000000001</c:v>
                </c:pt>
                <c:pt idx="8555">
                  <c:v>-0.37049700000000002</c:v>
                </c:pt>
                <c:pt idx="8556">
                  <c:v>-0.97065599999999996</c:v>
                </c:pt>
                <c:pt idx="8557">
                  <c:v>-0.15830900000000001</c:v>
                </c:pt>
                <c:pt idx="8558">
                  <c:v>-0.92148699999999995</c:v>
                </c:pt>
                <c:pt idx="8559">
                  <c:v>-0.19711699999999999</c:v>
                </c:pt>
                <c:pt idx="8560">
                  <c:v>-0.38527099999999997</c:v>
                </c:pt>
                <c:pt idx="8561">
                  <c:v>-0.779366</c:v>
                </c:pt>
                <c:pt idx="8562">
                  <c:v>-2.0551300000000001</c:v>
                </c:pt>
                <c:pt idx="8563">
                  <c:v>-1.1162300000000001</c:v>
                </c:pt>
                <c:pt idx="8564">
                  <c:v>-0.35963899999999999</c:v>
                </c:pt>
                <c:pt idx="8565">
                  <c:v>-0.94460200000000005</c:v>
                </c:pt>
                <c:pt idx="8566">
                  <c:v>-0.19902300000000001</c:v>
                </c:pt>
                <c:pt idx="8567">
                  <c:v>0.423371</c:v>
                </c:pt>
                <c:pt idx="8568">
                  <c:v>-5.0203999999999999E-2</c:v>
                </c:pt>
                <c:pt idx="8569">
                  <c:v>-0.94072199999999995</c:v>
                </c:pt>
                <c:pt idx="8570">
                  <c:v>0.84258100000000002</c:v>
                </c:pt>
                <c:pt idx="8571">
                  <c:v>0.240449</c:v>
                </c:pt>
                <c:pt idx="8572">
                  <c:v>-0.38945600000000002</c:v>
                </c:pt>
                <c:pt idx="8573">
                  <c:v>-1.7127699999999999</c:v>
                </c:pt>
                <c:pt idx="8574">
                  <c:v>0.45919399999999999</c:v>
                </c:pt>
                <c:pt idx="8575">
                  <c:v>-0.200793</c:v>
                </c:pt>
                <c:pt idx="8576">
                  <c:v>-0.92837000000000003</c:v>
                </c:pt>
                <c:pt idx="8577">
                  <c:v>-0.87984300000000004</c:v>
                </c:pt>
                <c:pt idx="8578">
                  <c:v>3.6901000000000003E-2</c:v>
                </c:pt>
                <c:pt idx="8579">
                  <c:v>0.36338700000000002</c:v>
                </c:pt>
                <c:pt idx="8580">
                  <c:v>0.81448799999999999</c:v>
                </c:pt>
                <c:pt idx="8581">
                  <c:v>0.16786699999999999</c:v>
                </c:pt>
                <c:pt idx="8582">
                  <c:v>0.44433400000000001</c:v>
                </c:pt>
                <c:pt idx="8583">
                  <c:v>-0.51270899999999997</c:v>
                </c:pt>
                <c:pt idx="8584">
                  <c:v>-0.40718900000000002</c:v>
                </c:pt>
                <c:pt idx="8585">
                  <c:v>-0.26747900000000002</c:v>
                </c:pt>
                <c:pt idx="8586">
                  <c:v>-1.02003</c:v>
                </c:pt>
                <c:pt idx="8587">
                  <c:v>-0.99775899999999995</c:v>
                </c:pt>
                <c:pt idx="8588">
                  <c:v>-0.69486199999999998</c:v>
                </c:pt>
                <c:pt idx="8589">
                  <c:v>-0.77212599999999998</c:v>
                </c:pt>
                <c:pt idx="8590">
                  <c:v>-9.6738000000000005E-2</c:v>
                </c:pt>
                <c:pt idx="8591">
                  <c:v>-0.13273799999999999</c:v>
                </c:pt>
                <c:pt idx="8592">
                  <c:v>-1.0289699999999999</c:v>
                </c:pt>
                <c:pt idx="8593">
                  <c:v>2.9564E-2</c:v>
                </c:pt>
                <c:pt idx="8594">
                  <c:v>-0.73341500000000004</c:v>
                </c:pt>
                <c:pt idx="8595">
                  <c:v>-0.75245499999999998</c:v>
                </c:pt>
                <c:pt idx="8596">
                  <c:v>1.1454500000000001</c:v>
                </c:pt>
                <c:pt idx="8597">
                  <c:v>-0.32987499999999997</c:v>
                </c:pt>
                <c:pt idx="8598">
                  <c:v>-0.12973100000000001</c:v>
                </c:pt>
                <c:pt idx="8599">
                  <c:v>-0.66164800000000001</c:v>
                </c:pt>
                <c:pt idx="8600">
                  <c:v>-2.2124999999999999E-2</c:v>
                </c:pt>
                <c:pt idx="8601">
                  <c:v>-0.49989400000000001</c:v>
                </c:pt>
                <c:pt idx="8602">
                  <c:v>-0.367533</c:v>
                </c:pt>
                <c:pt idx="8603">
                  <c:v>-0.74015200000000003</c:v>
                </c:pt>
                <c:pt idx="8604">
                  <c:v>0.42706300000000003</c:v>
                </c:pt>
                <c:pt idx="8605">
                  <c:v>-0.48595100000000002</c:v>
                </c:pt>
                <c:pt idx="8606">
                  <c:v>-0.32561800000000002</c:v>
                </c:pt>
                <c:pt idx="8607">
                  <c:v>0.58294199999999996</c:v>
                </c:pt>
                <c:pt idx="8608">
                  <c:v>-1.28888</c:v>
                </c:pt>
                <c:pt idx="8609">
                  <c:v>-1.08273</c:v>
                </c:pt>
                <c:pt idx="8610">
                  <c:v>1.55575</c:v>
                </c:pt>
                <c:pt idx="8611">
                  <c:v>0.382637</c:v>
                </c:pt>
                <c:pt idx="8612">
                  <c:v>-1.26566</c:v>
                </c:pt>
                <c:pt idx="8613">
                  <c:v>-0.73861900000000003</c:v>
                </c:pt>
                <c:pt idx="8614">
                  <c:v>0.63111099999999998</c:v>
                </c:pt>
                <c:pt idx="8615">
                  <c:v>-0.39138899999999999</c:v>
                </c:pt>
                <c:pt idx="8616">
                  <c:v>1.2698799999999999</c:v>
                </c:pt>
                <c:pt idx="8617">
                  <c:v>0.69777800000000001</c:v>
                </c:pt>
                <c:pt idx="8618">
                  <c:v>-0.63029999999999997</c:v>
                </c:pt>
                <c:pt idx="8619">
                  <c:v>-0.89529899999999996</c:v>
                </c:pt>
                <c:pt idx="8620">
                  <c:v>-0.47351100000000002</c:v>
                </c:pt>
                <c:pt idx="8621">
                  <c:v>-0.154534</c:v>
                </c:pt>
                <c:pt idx="8622">
                  <c:v>-0.38187700000000002</c:v>
                </c:pt>
                <c:pt idx="8623">
                  <c:v>0.748552</c:v>
                </c:pt>
                <c:pt idx="8624">
                  <c:v>-2.0890200000000001</c:v>
                </c:pt>
                <c:pt idx="8625">
                  <c:v>-0.788466</c:v>
                </c:pt>
                <c:pt idx="8626">
                  <c:v>-1.5679399999999999</c:v>
                </c:pt>
                <c:pt idx="8627">
                  <c:v>-0.56453100000000001</c:v>
                </c:pt>
                <c:pt idx="8628">
                  <c:v>0.70635999999999999</c:v>
                </c:pt>
                <c:pt idx="8629">
                  <c:v>-1.45547</c:v>
                </c:pt>
                <c:pt idx="8630">
                  <c:v>-0.72911899999999996</c:v>
                </c:pt>
                <c:pt idx="8631">
                  <c:v>-0.68934799999999996</c:v>
                </c:pt>
                <c:pt idx="8632">
                  <c:v>-0.72974499999999998</c:v>
                </c:pt>
                <c:pt idx="8633">
                  <c:v>-0.13963100000000001</c:v>
                </c:pt>
                <c:pt idx="8634">
                  <c:v>-0.425792</c:v>
                </c:pt>
                <c:pt idx="8635">
                  <c:v>-0.52324099999999996</c:v>
                </c:pt>
                <c:pt idx="8636">
                  <c:v>-1.3267599999999999</c:v>
                </c:pt>
                <c:pt idx="8637">
                  <c:v>-1.0123599999999999</c:v>
                </c:pt>
                <c:pt idx="8638">
                  <c:v>1.0148999999999999</c:v>
                </c:pt>
                <c:pt idx="8639">
                  <c:v>-1.9538899999999999</c:v>
                </c:pt>
                <c:pt idx="8640">
                  <c:v>-1.0048699999999999</c:v>
                </c:pt>
                <c:pt idx="8641">
                  <c:v>1.17153</c:v>
                </c:pt>
                <c:pt idx="8642">
                  <c:v>1.1845E-2</c:v>
                </c:pt>
                <c:pt idx="8643">
                  <c:v>-1.4762500000000001</c:v>
                </c:pt>
                <c:pt idx="8644">
                  <c:v>-0.39914500000000003</c:v>
                </c:pt>
                <c:pt idx="8645">
                  <c:v>-0.58416699999999999</c:v>
                </c:pt>
                <c:pt idx="8646">
                  <c:v>-0.53155300000000005</c:v>
                </c:pt>
                <c:pt idx="8647">
                  <c:v>-0.52415699999999998</c:v>
                </c:pt>
                <c:pt idx="8648">
                  <c:v>-1.7471000000000001</c:v>
                </c:pt>
                <c:pt idx="8649">
                  <c:v>0.18131800000000001</c:v>
                </c:pt>
                <c:pt idx="8650">
                  <c:v>1.5403199999999999</c:v>
                </c:pt>
                <c:pt idx="8651">
                  <c:v>-1.4263999999999999</c:v>
                </c:pt>
                <c:pt idx="8652">
                  <c:v>0.10489900000000001</c:v>
                </c:pt>
                <c:pt idx="8653">
                  <c:v>-0.63201200000000002</c:v>
                </c:pt>
                <c:pt idx="8654">
                  <c:v>-1.18845</c:v>
                </c:pt>
                <c:pt idx="8655">
                  <c:v>0.45824500000000001</c:v>
                </c:pt>
                <c:pt idx="8656">
                  <c:v>-0.37435200000000002</c:v>
                </c:pt>
                <c:pt idx="8657">
                  <c:v>-7.9486000000000001E-2</c:v>
                </c:pt>
                <c:pt idx="8658">
                  <c:v>0.70553299999999997</c:v>
                </c:pt>
                <c:pt idx="8659">
                  <c:v>-1.5061599999999999</c:v>
                </c:pt>
                <c:pt idx="8660">
                  <c:v>0.30422100000000002</c:v>
                </c:pt>
                <c:pt idx="8661">
                  <c:v>-0.50668400000000002</c:v>
                </c:pt>
                <c:pt idx="8662">
                  <c:v>0.62034999999999996</c:v>
                </c:pt>
                <c:pt idx="8663">
                  <c:v>-2.6679000000000001E-2</c:v>
                </c:pt>
                <c:pt idx="8664">
                  <c:v>-0.54841300000000004</c:v>
                </c:pt>
                <c:pt idx="8665">
                  <c:v>-0.244563</c:v>
                </c:pt>
                <c:pt idx="8666">
                  <c:v>-6.2341000000000001E-2</c:v>
                </c:pt>
                <c:pt idx="8667">
                  <c:v>0.34712100000000001</c:v>
                </c:pt>
                <c:pt idx="8668">
                  <c:v>0.24401700000000001</c:v>
                </c:pt>
                <c:pt idx="8669">
                  <c:v>-2.6548600000000002</c:v>
                </c:pt>
                <c:pt idx="8670">
                  <c:v>0.27918599999999999</c:v>
                </c:pt>
                <c:pt idx="8671">
                  <c:v>0.28756300000000001</c:v>
                </c:pt>
                <c:pt idx="8672">
                  <c:v>0.34398699999999999</c:v>
                </c:pt>
                <c:pt idx="8673">
                  <c:v>-0.22523000000000001</c:v>
                </c:pt>
                <c:pt idx="8674">
                  <c:v>-0.41443400000000002</c:v>
                </c:pt>
                <c:pt idx="8675">
                  <c:v>0.51765399999999995</c:v>
                </c:pt>
                <c:pt idx="8676">
                  <c:v>-1.2975300000000001</c:v>
                </c:pt>
                <c:pt idx="8677">
                  <c:v>0.63943499999999998</c:v>
                </c:pt>
                <c:pt idx="8678">
                  <c:v>0.21512500000000001</c:v>
                </c:pt>
                <c:pt idx="8679">
                  <c:v>0.59340499999999996</c:v>
                </c:pt>
                <c:pt idx="8680">
                  <c:v>-1.5514300000000001</c:v>
                </c:pt>
                <c:pt idx="8681">
                  <c:v>0.34190599999999999</c:v>
                </c:pt>
                <c:pt idx="8682">
                  <c:v>-0.74090599999999995</c:v>
                </c:pt>
                <c:pt idx="8683">
                  <c:v>-1.35178</c:v>
                </c:pt>
                <c:pt idx="8684">
                  <c:v>0.46015600000000001</c:v>
                </c:pt>
                <c:pt idx="8685">
                  <c:v>-0.11448999999999999</c:v>
                </c:pt>
                <c:pt idx="8686">
                  <c:v>0.12678700000000001</c:v>
                </c:pt>
                <c:pt idx="8687">
                  <c:v>-1.4033500000000001</c:v>
                </c:pt>
                <c:pt idx="8688">
                  <c:v>-0.66809099999999999</c:v>
                </c:pt>
                <c:pt idx="8689">
                  <c:v>0.28708099999999998</c:v>
                </c:pt>
                <c:pt idx="8690">
                  <c:v>-1.02858</c:v>
                </c:pt>
                <c:pt idx="8691">
                  <c:v>-0.53195400000000004</c:v>
                </c:pt>
                <c:pt idx="8692">
                  <c:v>-0.48438599999999998</c:v>
                </c:pt>
                <c:pt idx="8693">
                  <c:v>0.13806099999999999</c:v>
                </c:pt>
                <c:pt idx="8694">
                  <c:v>-1.27847</c:v>
                </c:pt>
                <c:pt idx="8695">
                  <c:v>-2.25413</c:v>
                </c:pt>
                <c:pt idx="8696">
                  <c:v>-2.5323199999999999</c:v>
                </c:pt>
                <c:pt idx="8697">
                  <c:v>-1.9711000000000001</c:v>
                </c:pt>
                <c:pt idx="8698">
                  <c:v>-0.53946899999999998</c:v>
                </c:pt>
                <c:pt idx="8699">
                  <c:v>0.44586799999999999</c:v>
                </c:pt>
                <c:pt idx="8700">
                  <c:v>-1.01244</c:v>
                </c:pt>
                <c:pt idx="8701">
                  <c:v>0.72997999999999996</c:v>
                </c:pt>
                <c:pt idx="8702">
                  <c:v>-1.2717799999999999</c:v>
                </c:pt>
                <c:pt idx="8703">
                  <c:v>-0.92453700000000005</c:v>
                </c:pt>
                <c:pt idx="8704">
                  <c:v>-1.44129</c:v>
                </c:pt>
                <c:pt idx="8705">
                  <c:v>0.64704399999999995</c:v>
                </c:pt>
                <c:pt idx="8706">
                  <c:v>-1.4488000000000001</c:v>
                </c:pt>
                <c:pt idx="8707">
                  <c:v>-0.81152199999999997</c:v>
                </c:pt>
                <c:pt idx="8708">
                  <c:v>-0.53532599999999997</c:v>
                </c:pt>
                <c:pt idx="8709">
                  <c:v>-1.0853200000000001</c:v>
                </c:pt>
                <c:pt idx="8710">
                  <c:v>-1.25847</c:v>
                </c:pt>
                <c:pt idx="8711">
                  <c:v>-0.11706900000000001</c:v>
                </c:pt>
                <c:pt idx="8712">
                  <c:v>-0.66897700000000004</c:v>
                </c:pt>
                <c:pt idx="8713">
                  <c:v>0.892814</c:v>
                </c:pt>
                <c:pt idx="8714">
                  <c:v>-0.598908</c:v>
                </c:pt>
                <c:pt idx="8715">
                  <c:v>1.06209</c:v>
                </c:pt>
                <c:pt idx="8716">
                  <c:v>-1.83857</c:v>
                </c:pt>
                <c:pt idx="8717">
                  <c:v>-1.6935800000000001</c:v>
                </c:pt>
                <c:pt idx="8718">
                  <c:v>-1.53661</c:v>
                </c:pt>
                <c:pt idx="8719">
                  <c:v>-0.70877699999999999</c:v>
                </c:pt>
                <c:pt idx="8720">
                  <c:v>-8.4955000000000003E-2</c:v>
                </c:pt>
                <c:pt idx="8721">
                  <c:v>0.48455999999999999</c:v>
                </c:pt>
                <c:pt idx="8722">
                  <c:v>-1.51668</c:v>
                </c:pt>
                <c:pt idx="8723">
                  <c:v>-0.72414500000000004</c:v>
                </c:pt>
                <c:pt idx="8724">
                  <c:v>-1.84765</c:v>
                </c:pt>
                <c:pt idx="8725">
                  <c:v>-0.63298699999999997</c:v>
                </c:pt>
                <c:pt idx="8726">
                  <c:v>1.0458400000000001</c:v>
                </c:pt>
                <c:pt idx="8727">
                  <c:v>-0.50841599999999998</c:v>
                </c:pt>
                <c:pt idx="8728">
                  <c:v>-4.1731999999999998E-2</c:v>
                </c:pt>
                <c:pt idx="8729">
                  <c:v>-1.5138199999999999</c:v>
                </c:pt>
                <c:pt idx="8730">
                  <c:v>-1.5102599999999999</c:v>
                </c:pt>
                <c:pt idx="8731">
                  <c:v>-0.82088799999999995</c:v>
                </c:pt>
                <c:pt idx="8732">
                  <c:v>-0.81929799999999997</c:v>
                </c:pt>
                <c:pt idx="8733">
                  <c:v>-0.96008099999999996</c:v>
                </c:pt>
                <c:pt idx="8734">
                  <c:v>1.31931</c:v>
                </c:pt>
                <c:pt idx="8735">
                  <c:v>-1.7175499999999999</c:v>
                </c:pt>
                <c:pt idx="8736">
                  <c:v>-0.85572000000000004</c:v>
                </c:pt>
                <c:pt idx="8737">
                  <c:v>-1.5088900000000001</c:v>
                </c:pt>
                <c:pt idx="8738">
                  <c:v>-0.305533</c:v>
                </c:pt>
                <c:pt idx="8739">
                  <c:v>-0.53446800000000005</c:v>
                </c:pt>
                <c:pt idx="8740">
                  <c:v>-0.40972999999999998</c:v>
                </c:pt>
                <c:pt idx="8741">
                  <c:v>-0.84840599999999999</c:v>
                </c:pt>
                <c:pt idx="8742">
                  <c:v>-1.8974299999999999</c:v>
                </c:pt>
                <c:pt idx="8743">
                  <c:v>-0.82912200000000003</c:v>
                </c:pt>
                <c:pt idx="8744">
                  <c:v>-0.81043799999999999</c:v>
                </c:pt>
                <c:pt idx="8745">
                  <c:v>-0.54361499999999996</c:v>
                </c:pt>
                <c:pt idx="8746">
                  <c:v>-0.208814</c:v>
                </c:pt>
                <c:pt idx="8747">
                  <c:v>-1.18815</c:v>
                </c:pt>
                <c:pt idx="8748">
                  <c:v>6.0408000000000003E-2</c:v>
                </c:pt>
                <c:pt idx="8749">
                  <c:v>-0.47267399999999998</c:v>
                </c:pt>
                <c:pt idx="8750">
                  <c:v>-1.75383</c:v>
                </c:pt>
                <c:pt idx="8751">
                  <c:v>-0.33129399999999998</c:v>
                </c:pt>
                <c:pt idx="8752">
                  <c:v>-0.97732300000000005</c:v>
                </c:pt>
                <c:pt idx="8753">
                  <c:v>-0.75296600000000002</c:v>
                </c:pt>
                <c:pt idx="8754">
                  <c:v>-0.140926</c:v>
                </c:pt>
                <c:pt idx="8755">
                  <c:v>-1.0120899999999999</c:v>
                </c:pt>
                <c:pt idx="8756">
                  <c:v>-0.48375600000000002</c:v>
                </c:pt>
                <c:pt idx="8757">
                  <c:v>-1.1552100000000001</c:v>
                </c:pt>
                <c:pt idx="8758">
                  <c:v>-0.34387299999999998</c:v>
                </c:pt>
                <c:pt idx="8759">
                  <c:v>-2.2182300000000001</c:v>
                </c:pt>
                <c:pt idx="8760">
                  <c:v>-1.61073</c:v>
                </c:pt>
                <c:pt idx="8761">
                  <c:v>-1.10795</c:v>
                </c:pt>
                <c:pt idx="8762">
                  <c:v>-0.31127899999999997</c:v>
                </c:pt>
                <c:pt idx="8763">
                  <c:v>-1.1224499999999999</c:v>
                </c:pt>
                <c:pt idx="8764">
                  <c:v>0.14224600000000001</c:v>
                </c:pt>
                <c:pt idx="8765">
                  <c:v>0.62554500000000002</c:v>
                </c:pt>
                <c:pt idx="8766">
                  <c:v>2.7366000000000001E-2</c:v>
                </c:pt>
                <c:pt idx="8767">
                  <c:v>-1.6738</c:v>
                </c:pt>
                <c:pt idx="8768">
                  <c:v>-0.99995199999999995</c:v>
                </c:pt>
                <c:pt idx="8769">
                  <c:v>-1.1470199999999999</c:v>
                </c:pt>
                <c:pt idx="8770">
                  <c:v>-0.56521200000000005</c:v>
                </c:pt>
                <c:pt idx="8771">
                  <c:v>0.45451799999999998</c:v>
                </c:pt>
                <c:pt idx="8772">
                  <c:v>-0.399729</c:v>
                </c:pt>
                <c:pt idx="8773">
                  <c:v>-1.62575</c:v>
                </c:pt>
                <c:pt idx="8774">
                  <c:v>-1.5527</c:v>
                </c:pt>
                <c:pt idx="8775">
                  <c:v>-1.5392999999999999</c:v>
                </c:pt>
                <c:pt idx="8776">
                  <c:v>-0.798346</c:v>
                </c:pt>
                <c:pt idx="8777">
                  <c:v>-1.1999299999999999</c:v>
                </c:pt>
                <c:pt idx="8778">
                  <c:v>-1.70438</c:v>
                </c:pt>
                <c:pt idx="8779">
                  <c:v>-0.71663100000000002</c:v>
                </c:pt>
                <c:pt idx="8780">
                  <c:v>7.9010999999999998E-2</c:v>
                </c:pt>
                <c:pt idx="8781">
                  <c:v>-1.7921100000000001</c:v>
                </c:pt>
                <c:pt idx="8782">
                  <c:v>-0.23230999999999999</c:v>
                </c:pt>
                <c:pt idx="8783">
                  <c:v>-0.23835300000000001</c:v>
                </c:pt>
                <c:pt idx="8784">
                  <c:v>-1.4477</c:v>
                </c:pt>
                <c:pt idx="8785">
                  <c:v>-0.96350999999999998</c:v>
                </c:pt>
                <c:pt idx="8786">
                  <c:v>-1.1307100000000001</c:v>
                </c:pt>
                <c:pt idx="8787">
                  <c:v>-1.65238</c:v>
                </c:pt>
                <c:pt idx="8788">
                  <c:v>-1.3458300000000001</c:v>
                </c:pt>
                <c:pt idx="8789">
                  <c:v>-1.44987</c:v>
                </c:pt>
                <c:pt idx="8790">
                  <c:v>-7.6053999999999997E-2</c:v>
                </c:pt>
                <c:pt idx="8791">
                  <c:v>-7.8299999999999995E-4</c:v>
                </c:pt>
                <c:pt idx="8792">
                  <c:v>-0.76946300000000001</c:v>
                </c:pt>
                <c:pt idx="8793">
                  <c:v>-0.953735</c:v>
                </c:pt>
                <c:pt idx="8794">
                  <c:v>0.53777200000000003</c:v>
                </c:pt>
                <c:pt idx="8795">
                  <c:v>-0.95582800000000001</c:v>
                </c:pt>
                <c:pt idx="8796">
                  <c:v>-1.6368100000000001</c:v>
                </c:pt>
                <c:pt idx="8797">
                  <c:v>-1.1820999999999999</c:v>
                </c:pt>
                <c:pt idx="8798">
                  <c:v>0.52678599999999998</c:v>
                </c:pt>
                <c:pt idx="8799">
                  <c:v>-1.00939</c:v>
                </c:pt>
                <c:pt idx="8800">
                  <c:v>-0.30285400000000001</c:v>
                </c:pt>
                <c:pt idx="8801">
                  <c:v>-1.11452</c:v>
                </c:pt>
                <c:pt idx="8802">
                  <c:v>-0.25053700000000001</c:v>
                </c:pt>
                <c:pt idx="8803">
                  <c:v>-1.4231799999999999</c:v>
                </c:pt>
                <c:pt idx="8804">
                  <c:v>-0.75689399999999996</c:v>
                </c:pt>
                <c:pt idx="8805">
                  <c:v>-1.1394200000000001</c:v>
                </c:pt>
                <c:pt idx="8806">
                  <c:v>0.280225</c:v>
                </c:pt>
                <c:pt idx="8807">
                  <c:v>-0.80378400000000005</c:v>
                </c:pt>
                <c:pt idx="8808">
                  <c:v>-1.1266099999999999</c:v>
                </c:pt>
                <c:pt idx="8809">
                  <c:v>-1.66594</c:v>
                </c:pt>
                <c:pt idx="8810">
                  <c:v>-0.93255399999999999</c:v>
                </c:pt>
                <c:pt idx="8811">
                  <c:v>-0.49351600000000001</c:v>
                </c:pt>
                <c:pt idx="8812">
                  <c:v>-0.29177700000000001</c:v>
                </c:pt>
                <c:pt idx="8813">
                  <c:v>-0.967441</c:v>
                </c:pt>
                <c:pt idx="8814">
                  <c:v>3.6583999999999998E-2</c:v>
                </c:pt>
                <c:pt idx="8815">
                  <c:v>0.111469</c:v>
                </c:pt>
                <c:pt idx="8816">
                  <c:v>-1.8481000000000001</c:v>
                </c:pt>
                <c:pt idx="8817">
                  <c:v>-1.58195</c:v>
                </c:pt>
                <c:pt idx="8818">
                  <c:v>-1.8512999999999999</c:v>
                </c:pt>
                <c:pt idx="8819">
                  <c:v>-0.55557400000000001</c:v>
                </c:pt>
                <c:pt idx="8820">
                  <c:v>-0.81241799999999997</c:v>
                </c:pt>
                <c:pt idx="8821">
                  <c:v>-1.3754599999999999</c:v>
                </c:pt>
                <c:pt idx="8822">
                  <c:v>-0.316023</c:v>
                </c:pt>
                <c:pt idx="8823">
                  <c:v>-0.115521</c:v>
                </c:pt>
                <c:pt idx="8824">
                  <c:v>-0.81761899999999998</c:v>
                </c:pt>
                <c:pt idx="8825">
                  <c:v>-1.4839</c:v>
                </c:pt>
                <c:pt idx="8826">
                  <c:v>-0.76078400000000002</c:v>
                </c:pt>
                <c:pt idx="8827">
                  <c:v>-0.54957999999999996</c:v>
                </c:pt>
                <c:pt idx="8828">
                  <c:v>-1.2103200000000001</c:v>
                </c:pt>
                <c:pt idx="8829">
                  <c:v>-0.80005700000000002</c:v>
                </c:pt>
                <c:pt idx="8830">
                  <c:v>-0.61696499999999999</c:v>
                </c:pt>
                <c:pt idx="8831">
                  <c:v>-1.03807</c:v>
                </c:pt>
                <c:pt idx="8832">
                  <c:v>-5.6931000000000002E-2</c:v>
                </c:pt>
                <c:pt idx="8833">
                  <c:v>-0.358711</c:v>
                </c:pt>
                <c:pt idx="8834">
                  <c:v>-0.35781200000000002</c:v>
                </c:pt>
                <c:pt idx="8835">
                  <c:v>-0.202792</c:v>
                </c:pt>
                <c:pt idx="8836">
                  <c:v>-0.990201</c:v>
                </c:pt>
                <c:pt idx="8837">
                  <c:v>8.8530999999999999E-2</c:v>
                </c:pt>
                <c:pt idx="8838">
                  <c:v>-0.14032500000000001</c:v>
                </c:pt>
                <c:pt idx="8839">
                  <c:v>-0.49883100000000002</c:v>
                </c:pt>
                <c:pt idx="8840">
                  <c:v>-1.67184</c:v>
                </c:pt>
                <c:pt idx="8841">
                  <c:v>0.13291900000000001</c:v>
                </c:pt>
                <c:pt idx="8842">
                  <c:v>-0.106984</c:v>
                </c:pt>
                <c:pt idx="8843">
                  <c:v>-1.0824100000000001</c:v>
                </c:pt>
                <c:pt idx="8844">
                  <c:v>-0.50877300000000003</c:v>
                </c:pt>
                <c:pt idx="8845">
                  <c:v>-2.07883</c:v>
                </c:pt>
                <c:pt idx="8846">
                  <c:v>-1.17439</c:v>
                </c:pt>
                <c:pt idx="8847">
                  <c:v>-0.96400799999999998</c:v>
                </c:pt>
                <c:pt idx="8848">
                  <c:v>-0.80502200000000002</c:v>
                </c:pt>
                <c:pt idx="8849">
                  <c:v>-3.7685000000000003E-2</c:v>
                </c:pt>
                <c:pt idx="8850">
                  <c:v>-1.2084600000000001</c:v>
                </c:pt>
                <c:pt idx="8851">
                  <c:v>-1.8004800000000001</c:v>
                </c:pt>
                <c:pt idx="8852">
                  <c:v>-1.52302</c:v>
                </c:pt>
                <c:pt idx="8853">
                  <c:v>-0.29277999999999998</c:v>
                </c:pt>
                <c:pt idx="8854">
                  <c:v>-0.67066099999999995</c:v>
                </c:pt>
                <c:pt idx="8855">
                  <c:v>-1.35484</c:v>
                </c:pt>
                <c:pt idx="8856">
                  <c:v>0.40422400000000003</c:v>
                </c:pt>
                <c:pt idx="8857">
                  <c:v>-0.71369199999999999</c:v>
                </c:pt>
                <c:pt idx="8858">
                  <c:v>-0.34593499999999999</c:v>
                </c:pt>
                <c:pt idx="8859">
                  <c:v>-1.2989200000000001</c:v>
                </c:pt>
                <c:pt idx="8860">
                  <c:v>0.412383</c:v>
                </c:pt>
                <c:pt idx="8861">
                  <c:v>-1.2430399999999999</c:v>
                </c:pt>
                <c:pt idx="8862">
                  <c:v>6.9169999999999995E-2</c:v>
                </c:pt>
                <c:pt idx="8863">
                  <c:v>-0.71391300000000002</c:v>
                </c:pt>
                <c:pt idx="8864">
                  <c:v>-1.7022200000000001</c:v>
                </c:pt>
                <c:pt idx="8865">
                  <c:v>-0.48570000000000002</c:v>
                </c:pt>
                <c:pt idx="8866">
                  <c:v>-1.64035</c:v>
                </c:pt>
                <c:pt idx="8867">
                  <c:v>-1.19025</c:v>
                </c:pt>
                <c:pt idx="8868">
                  <c:v>-0.501413</c:v>
                </c:pt>
                <c:pt idx="8869">
                  <c:v>-1.37704</c:v>
                </c:pt>
                <c:pt idx="8870">
                  <c:v>-1.5297400000000001</c:v>
                </c:pt>
                <c:pt idx="8871">
                  <c:v>-8.2323999999999994E-2</c:v>
                </c:pt>
                <c:pt idx="8872">
                  <c:v>-0.123125</c:v>
                </c:pt>
                <c:pt idx="8873">
                  <c:v>-0.58735999999999999</c:v>
                </c:pt>
                <c:pt idx="8874">
                  <c:v>0.25583499999999998</c:v>
                </c:pt>
                <c:pt idx="8875">
                  <c:v>-0.907802</c:v>
                </c:pt>
                <c:pt idx="8876">
                  <c:v>-1.2052</c:v>
                </c:pt>
                <c:pt idx="8877">
                  <c:v>-1.3350299999999999</c:v>
                </c:pt>
                <c:pt idx="8878">
                  <c:v>-1.1935</c:v>
                </c:pt>
                <c:pt idx="8879">
                  <c:v>5.7369000000000003E-2</c:v>
                </c:pt>
                <c:pt idx="8880">
                  <c:v>-2.2564600000000001</c:v>
                </c:pt>
                <c:pt idx="8881">
                  <c:v>-1.1832800000000001</c:v>
                </c:pt>
                <c:pt idx="8882">
                  <c:v>-1.7071700000000001</c:v>
                </c:pt>
                <c:pt idx="8883">
                  <c:v>-0.82595099999999999</c:v>
                </c:pt>
                <c:pt idx="8884">
                  <c:v>-6.0840999999999999E-2</c:v>
                </c:pt>
                <c:pt idx="8885">
                  <c:v>-0.29124299999999997</c:v>
                </c:pt>
                <c:pt idx="8886">
                  <c:v>-0.71014699999999997</c:v>
                </c:pt>
                <c:pt idx="8887">
                  <c:v>0.27190999999999999</c:v>
                </c:pt>
                <c:pt idx="8888">
                  <c:v>0.19261300000000001</c:v>
                </c:pt>
                <c:pt idx="8889">
                  <c:v>-1.86954</c:v>
                </c:pt>
                <c:pt idx="8890">
                  <c:v>-1.7150700000000001</c:v>
                </c:pt>
                <c:pt idx="8891">
                  <c:v>-0.93453799999999998</c:v>
                </c:pt>
                <c:pt idx="8892">
                  <c:v>0.41631200000000002</c:v>
                </c:pt>
                <c:pt idx="8893">
                  <c:v>-1.5644100000000001</c:v>
                </c:pt>
                <c:pt idx="8894">
                  <c:v>-1.2487699999999999</c:v>
                </c:pt>
                <c:pt idx="8895">
                  <c:v>0.48914299999999999</c:v>
                </c:pt>
                <c:pt idx="8896">
                  <c:v>-1.8627100000000001</c:v>
                </c:pt>
                <c:pt idx="8897">
                  <c:v>0.97423999999999999</c:v>
                </c:pt>
                <c:pt idx="8898">
                  <c:v>-1.52671</c:v>
                </c:pt>
                <c:pt idx="8899">
                  <c:v>-2.02196</c:v>
                </c:pt>
                <c:pt idx="8900">
                  <c:v>-0.497336</c:v>
                </c:pt>
                <c:pt idx="8901">
                  <c:v>-1.0469900000000001</c:v>
                </c:pt>
                <c:pt idx="8902">
                  <c:v>-0.37230000000000002</c:v>
                </c:pt>
                <c:pt idx="8903">
                  <c:v>-2.2240099999999998</c:v>
                </c:pt>
                <c:pt idx="8904">
                  <c:v>-1.3007500000000001</c:v>
                </c:pt>
                <c:pt idx="8905">
                  <c:v>-1.8081499999999999</c:v>
                </c:pt>
                <c:pt idx="8906">
                  <c:v>-1.6350800000000001</c:v>
                </c:pt>
                <c:pt idx="8907">
                  <c:v>-1.3221000000000001</c:v>
                </c:pt>
                <c:pt idx="8908">
                  <c:v>-2.0480999999999998</c:v>
                </c:pt>
                <c:pt idx="8909">
                  <c:v>-0.78763700000000003</c:v>
                </c:pt>
                <c:pt idx="8910">
                  <c:v>-0.72718099999999997</c:v>
                </c:pt>
                <c:pt idx="8911">
                  <c:v>-2.7203300000000001</c:v>
                </c:pt>
                <c:pt idx="8912">
                  <c:v>-0.39296199999999998</c:v>
                </c:pt>
                <c:pt idx="8913">
                  <c:v>-1.4068099999999999</c:v>
                </c:pt>
                <c:pt idx="8914">
                  <c:v>-0.35138399999999997</c:v>
                </c:pt>
                <c:pt idx="8915">
                  <c:v>-1.42601</c:v>
                </c:pt>
                <c:pt idx="8916">
                  <c:v>-0.92863799999999996</c:v>
                </c:pt>
                <c:pt idx="8917">
                  <c:v>-0.69411599999999996</c:v>
                </c:pt>
                <c:pt idx="8918">
                  <c:v>-1.2520199999999999</c:v>
                </c:pt>
                <c:pt idx="8919">
                  <c:v>-0.24520500000000001</c:v>
                </c:pt>
                <c:pt idx="8920">
                  <c:v>-0.96686099999999997</c:v>
                </c:pt>
                <c:pt idx="8921">
                  <c:v>-1.7379</c:v>
                </c:pt>
                <c:pt idx="8922">
                  <c:v>-1.01416</c:v>
                </c:pt>
                <c:pt idx="8923">
                  <c:v>-1.79582</c:v>
                </c:pt>
                <c:pt idx="8924">
                  <c:v>-0.99214500000000005</c:v>
                </c:pt>
                <c:pt idx="8925">
                  <c:v>-0.795543</c:v>
                </c:pt>
                <c:pt idx="8926">
                  <c:v>-1.32237</c:v>
                </c:pt>
                <c:pt idx="8927">
                  <c:v>0.104936</c:v>
                </c:pt>
                <c:pt idx="8928">
                  <c:v>-1.1246499999999999</c:v>
                </c:pt>
                <c:pt idx="8929">
                  <c:v>-0.95200099999999999</c:v>
                </c:pt>
                <c:pt idx="8930">
                  <c:v>-0.538327</c:v>
                </c:pt>
                <c:pt idx="8931">
                  <c:v>-1.47716</c:v>
                </c:pt>
                <c:pt idx="8932">
                  <c:v>-1.8335399999999999</c:v>
                </c:pt>
                <c:pt idx="8933">
                  <c:v>-1.42824</c:v>
                </c:pt>
                <c:pt idx="8934">
                  <c:v>-0.87063400000000002</c:v>
                </c:pt>
                <c:pt idx="8935">
                  <c:v>-1.82918</c:v>
                </c:pt>
                <c:pt idx="8936">
                  <c:v>-2.1063100000000001</c:v>
                </c:pt>
                <c:pt idx="8937">
                  <c:v>-0.88709199999999999</c:v>
                </c:pt>
                <c:pt idx="8938">
                  <c:v>-1.48329</c:v>
                </c:pt>
                <c:pt idx="8939">
                  <c:v>-4.9347000000000002E-2</c:v>
                </c:pt>
                <c:pt idx="8940">
                  <c:v>-0.45281900000000003</c:v>
                </c:pt>
                <c:pt idx="8941">
                  <c:v>-0.63471500000000003</c:v>
                </c:pt>
                <c:pt idx="8942">
                  <c:v>-1.72184</c:v>
                </c:pt>
                <c:pt idx="8943">
                  <c:v>-2.22153</c:v>
                </c:pt>
                <c:pt idx="8944">
                  <c:v>-1.47712</c:v>
                </c:pt>
                <c:pt idx="8945">
                  <c:v>-0.19123999999999999</c:v>
                </c:pt>
                <c:pt idx="8946">
                  <c:v>-1.6446799999999999</c:v>
                </c:pt>
                <c:pt idx="8947">
                  <c:v>-0.50772200000000001</c:v>
                </c:pt>
                <c:pt idx="8948">
                  <c:v>-0.42043199999999997</c:v>
                </c:pt>
                <c:pt idx="8949">
                  <c:v>-1.57274</c:v>
                </c:pt>
                <c:pt idx="8950">
                  <c:v>-0.60580500000000004</c:v>
                </c:pt>
                <c:pt idx="8951">
                  <c:v>-1.14489</c:v>
                </c:pt>
                <c:pt idx="8952">
                  <c:v>0.349047</c:v>
                </c:pt>
                <c:pt idx="8953">
                  <c:v>-1.01</c:v>
                </c:pt>
                <c:pt idx="8954">
                  <c:v>-0.85669899999999999</c:v>
                </c:pt>
                <c:pt idx="8955">
                  <c:v>-0.37442399999999998</c:v>
                </c:pt>
                <c:pt idx="8956">
                  <c:v>-0.21588099999999999</c:v>
                </c:pt>
                <c:pt idx="8957">
                  <c:v>-1.19722</c:v>
                </c:pt>
                <c:pt idx="8958">
                  <c:v>-1.7764500000000001</c:v>
                </c:pt>
                <c:pt idx="8959">
                  <c:v>-0.61781699999999995</c:v>
                </c:pt>
                <c:pt idx="8960">
                  <c:v>-0.12081500000000001</c:v>
                </c:pt>
                <c:pt idx="8961">
                  <c:v>-2.4819300000000002</c:v>
                </c:pt>
                <c:pt idx="8962">
                  <c:v>-0.88245899999999999</c:v>
                </c:pt>
                <c:pt idx="8963">
                  <c:v>-0.737757</c:v>
                </c:pt>
                <c:pt idx="8964">
                  <c:v>-0.73856500000000003</c:v>
                </c:pt>
                <c:pt idx="8965">
                  <c:v>-1.38744</c:v>
                </c:pt>
                <c:pt idx="8966">
                  <c:v>8.6821999999999996E-2</c:v>
                </c:pt>
                <c:pt idx="8967">
                  <c:v>-0.69179599999999997</c:v>
                </c:pt>
                <c:pt idx="8968">
                  <c:v>-1.18865</c:v>
                </c:pt>
                <c:pt idx="8969">
                  <c:v>-1.17547</c:v>
                </c:pt>
                <c:pt idx="8970">
                  <c:v>-0.86781200000000003</c:v>
                </c:pt>
                <c:pt idx="8971">
                  <c:v>-1.36835</c:v>
                </c:pt>
                <c:pt idx="8972">
                  <c:v>-1.96089</c:v>
                </c:pt>
                <c:pt idx="8973">
                  <c:v>-1.34134</c:v>
                </c:pt>
                <c:pt idx="8974">
                  <c:v>-1.8216E-2</c:v>
                </c:pt>
                <c:pt idx="8975">
                  <c:v>0.45960200000000001</c:v>
                </c:pt>
                <c:pt idx="8976">
                  <c:v>0.118258</c:v>
                </c:pt>
                <c:pt idx="8977">
                  <c:v>0.424099</c:v>
                </c:pt>
                <c:pt idx="8978">
                  <c:v>0.37813000000000002</c:v>
                </c:pt>
                <c:pt idx="8979">
                  <c:v>0.84290699999999996</c:v>
                </c:pt>
                <c:pt idx="8980">
                  <c:v>0.17224200000000001</c:v>
                </c:pt>
                <c:pt idx="8981">
                  <c:v>-0.958449</c:v>
                </c:pt>
                <c:pt idx="8982">
                  <c:v>-0.35236699999999999</c:v>
                </c:pt>
                <c:pt idx="8983">
                  <c:v>-0.39427600000000002</c:v>
                </c:pt>
                <c:pt idx="8984">
                  <c:v>-0.49256</c:v>
                </c:pt>
                <c:pt idx="8985">
                  <c:v>-0.75648800000000005</c:v>
                </c:pt>
                <c:pt idx="8986">
                  <c:v>0.38382300000000003</c:v>
                </c:pt>
                <c:pt idx="8987">
                  <c:v>-0.116769</c:v>
                </c:pt>
                <c:pt idx="8988">
                  <c:v>-0.623282</c:v>
                </c:pt>
                <c:pt idx="8989">
                  <c:v>-1.0944</c:v>
                </c:pt>
                <c:pt idx="8990">
                  <c:v>-0.480406</c:v>
                </c:pt>
                <c:pt idx="8991">
                  <c:v>-1.1926399999999999</c:v>
                </c:pt>
                <c:pt idx="8992">
                  <c:v>-0.40735500000000002</c:v>
                </c:pt>
                <c:pt idx="8993">
                  <c:v>0.84402200000000005</c:v>
                </c:pt>
                <c:pt idx="8994">
                  <c:v>-0.53148300000000004</c:v>
                </c:pt>
                <c:pt idx="8995">
                  <c:v>-0.428788</c:v>
                </c:pt>
                <c:pt idx="8996">
                  <c:v>-0.19286300000000001</c:v>
                </c:pt>
                <c:pt idx="8997">
                  <c:v>-3.8334E-2</c:v>
                </c:pt>
                <c:pt idx="8998">
                  <c:v>-1.1966000000000001</c:v>
                </c:pt>
                <c:pt idx="8999">
                  <c:v>-0.34923300000000002</c:v>
                </c:pt>
                <c:pt idx="9000">
                  <c:v>-0.43104999999999999</c:v>
                </c:pt>
                <c:pt idx="9001">
                  <c:v>-0.51543899999999998</c:v>
                </c:pt>
                <c:pt idx="9002">
                  <c:v>-1.56555</c:v>
                </c:pt>
                <c:pt idx="9003">
                  <c:v>-0.55777600000000005</c:v>
                </c:pt>
                <c:pt idx="9004">
                  <c:v>-1.4615499999999999</c:v>
                </c:pt>
                <c:pt idx="9005">
                  <c:v>-0.40948899999999999</c:v>
                </c:pt>
                <c:pt idx="9006">
                  <c:v>5.5369000000000002E-2</c:v>
                </c:pt>
                <c:pt idx="9007">
                  <c:v>-2.2032600000000002</c:v>
                </c:pt>
                <c:pt idx="9008">
                  <c:v>-8.2752999999999993E-2</c:v>
                </c:pt>
                <c:pt idx="9009">
                  <c:v>-4.731E-3</c:v>
                </c:pt>
                <c:pt idx="9010">
                  <c:v>-1.19533</c:v>
                </c:pt>
                <c:pt idx="9011">
                  <c:v>0.63300800000000002</c:v>
                </c:pt>
                <c:pt idx="9012">
                  <c:v>0.56204399999999999</c:v>
                </c:pt>
                <c:pt idx="9013">
                  <c:v>1.12364</c:v>
                </c:pt>
                <c:pt idx="9014">
                  <c:v>-7.6589000000000004E-2</c:v>
                </c:pt>
                <c:pt idx="9015">
                  <c:v>-0.65935600000000005</c:v>
                </c:pt>
                <c:pt idx="9016">
                  <c:v>-0.19287399999999999</c:v>
                </c:pt>
                <c:pt idx="9017">
                  <c:v>-0.66324300000000003</c:v>
                </c:pt>
                <c:pt idx="9018">
                  <c:v>0.38147399999999998</c:v>
                </c:pt>
                <c:pt idx="9019">
                  <c:v>-2.5811000000000001E-2</c:v>
                </c:pt>
                <c:pt idx="9020">
                  <c:v>-0.28973900000000002</c:v>
                </c:pt>
                <c:pt idx="9021">
                  <c:v>8.7637999999999994E-2</c:v>
                </c:pt>
                <c:pt idx="9022">
                  <c:v>-0.98674700000000004</c:v>
                </c:pt>
                <c:pt idx="9023">
                  <c:v>-8.3616999999999997E-2</c:v>
                </c:pt>
                <c:pt idx="9024">
                  <c:v>-1.2833699999999999</c:v>
                </c:pt>
                <c:pt idx="9025">
                  <c:v>-1.0981799999999999</c:v>
                </c:pt>
                <c:pt idx="9026">
                  <c:v>-0.93423900000000004</c:v>
                </c:pt>
                <c:pt idx="9027">
                  <c:v>-1.4611799999999999</c:v>
                </c:pt>
                <c:pt idx="9028">
                  <c:v>-1.4229499999999999</c:v>
                </c:pt>
                <c:pt idx="9029">
                  <c:v>-1.8269899999999999</c:v>
                </c:pt>
                <c:pt idx="9030">
                  <c:v>-1.2425900000000001</c:v>
                </c:pt>
                <c:pt idx="9031">
                  <c:v>-1.2693399999999999</c:v>
                </c:pt>
                <c:pt idx="9032">
                  <c:v>-0.87970999999999999</c:v>
                </c:pt>
                <c:pt idx="9033">
                  <c:v>0.112417</c:v>
                </c:pt>
                <c:pt idx="9034">
                  <c:v>-1.12185</c:v>
                </c:pt>
                <c:pt idx="9035">
                  <c:v>-0.15071699999999999</c:v>
                </c:pt>
                <c:pt idx="9036">
                  <c:v>-1.65079</c:v>
                </c:pt>
                <c:pt idx="9037">
                  <c:v>-1.50437</c:v>
                </c:pt>
                <c:pt idx="9038">
                  <c:v>-0.83209900000000003</c:v>
                </c:pt>
                <c:pt idx="9039">
                  <c:v>-0.22672999999999999</c:v>
                </c:pt>
                <c:pt idx="9040">
                  <c:v>-0.26695400000000002</c:v>
                </c:pt>
                <c:pt idx="9041">
                  <c:v>-0.96048100000000003</c:v>
                </c:pt>
                <c:pt idx="9042">
                  <c:v>-0.30358400000000002</c:v>
                </c:pt>
                <c:pt idx="9043">
                  <c:v>0.217081</c:v>
                </c:pt>
                <c:pt idx="9044">
                  <c:v>0.462752</c:v>
                </c:pt>
                <c:pt idx="9045">
                  <c:v>7.4426999999999993E-2</c:v>
                </c:pt>
                <c:pt idx="9046">
                  <c:v>-1.24139</c:v>
                </c:pt>
                <c:pt idx="9047">
                  <c:v>-0.99868500000000004</c:v>
                </c:pt>
                <c:pt idx="9048">
                  <c:v>0.64967299999999994</c:v>
                </c:pt>
                <c:pt idx="9049">
                  <c:v>-2.2962799999999999</c:v>
                </c:pt>
                <c:pt idx="9050">
                  <c:v>-1.48298</c:v>
                </c:pt>
                <c:pt idx="9051">
                  <c:v>-1.64872</c:v>
                </c:pt>
                <c:pt idx="9052">
                  <c:v>-0.94357800000000003</c:v>
                </c:pt>
                <c:pt idx="9053">
                  <c:v>-0.76153000000000004</c:v>
                </c:pt>
                <c:pt idx="9054">
                  <c:v>-0.22171399999999999</c:v>
                </c:pt>
                <c:pt idx="9055">
                  <c:v>-1.2161999999999999</c:v>
                </c:pt>
                <c:pt idx="9056">
                  <c:v>0.18284</c:v>
                </c:pt>
                <c:pt idx="9057">
                  <c:v>2.0876100000000002</c:v>
                </c:pt>
                <c:pt idx="9058">
                  <c:v>-0.98595500000000003</c:v>
                </c:pt>
                <c:pt idx="9059">
                  <c:v>0.72317100000000001</c:v>
                </c:pt>
                <c:pt idx="9060">
                  <c:v>-0.83782599999999996</c:v>
                </c:pt>
                <c:pt idx="9061">
                  <c:v>-0.76831799999999995</c:v>
                </c:pt>
                <c:pt idx="9062">
                  <c:v>0.12668399999999999</c:v>
                </c:pt>
                <c:pt idx="9063">
                  <c:v>0.83328100000000005</c:v>
                </c:pt>
                <c:pt idx="9064">
                  <c:v>1.3940600000000001</c:v>
                </c:pt>
                <c:pt idx="9065">
                  <c:v>-0.76242100000000002</c:v>
                </c:pt>
                <c:pt idx="9066">
                  <c:v>-0.22815299999999999</c:v>
                </c:pt>
                <c:pt idx="9067">
                  <c:v>0.93047500000000005</c:v>
                </c:pt>
                <c:pt idx="9068">
                  <c:v>-1.18953</c:v>
                </c:pt>
                <c:pt idx="9069">
                  <c:v>0.77753499999999998</c:v>
                </c:pt>
                <c:pt idx="9070">
                  <c:v>-0.94305799999999995</c:v>
                </c:pt>
                <c:pt idx="9071">
                  <c:v>-0.17480200000000001</c:v>
                </c:pt>
                <c:pt idx="9072">
                  <c:v>-5.9059E-2</c:v>
                </c:pt>
                <c:pt idx="9073">
                  <c:v>-0.82423100000000005</c:v>
                </c:pt>
                <c:pt idx="9074">
                  <c:v>-0.18419099999999999</c:v>
                </c:pt>
                <c:pt idx="9075">
                  <c:v>0.608209</c:v>
                </c:pt>
                <c:pt idx="9076">
                  <c:v>-1.47634</c:v>
                </c:pt>
                <c:pt idx="9077">
                  <c:v>-0.92305300000000001</c:v>
                </c:pt>
                <c:pt idx="9078">
                  <c:v>-0.232262</c:v>
                </c:pt>
                <c:pt idx="9079">
                  <c:v>-1.0275099999999999</c:v>
                </c:pt>
                <c:pt idx="9080">
                  <c:v>1.21733</c:v>
                </c:pt>
                <c:pt idx="9081">
                  <c:v>0.27459499999999998</c:v>
                </c:pt>
                <c:pt idx="9082">
                  <c:v>0.56563399999999997</c:v>
                </c:pt>
                <c:pt idx="9083">
                  <c:v>-0.76951999999999998</c:v>
                </c:pt>
                <c:pt idx="9084">
                  <c:v>-1.12584</c:v>
                </c:pt>
                <c:pt idx="9085">
                  <c:v>-1.1645700000000001</c:v>
                </c:pt>
                <c:pt idx="9086">
                  <c:v>-1.09735</c:v>
                </c:pt>
                <c:pt idx="9087">
                  <c:v>-2.6350600000000002</c:v>
                </c:pt>
                <c:pt idx="9088">
                  <c:v>-0.83593499999999998</c:v>
                </c:pt>
                <c:pt idx="9089">
                  <c:v>-1.1466799999999999</c:v>
                </c:pt>
                <c:pt idx="9090">
                  <c:v>-1.48668</c:v>
                </c:pt>
                <c:pt idx="9091">
                  <c:v>1.63106</c:v>
                </c:pt>
                <c:pt idx="9092">
                  <c:v>2.5946E-2</c:v>
                </c:pt>
                <c:pt idx="9093">
                  <c:v>0.73059300000000005</c:v>
                </c:pt>
                <c:pt idx="9094">
                  <c:v>-1.21878</c:v>
                </c:pt>
                <c:pt idx="9095">
                  <c:v>-0.90347999999999995</c:v>
                </c:pt>
                <c:pt idx="9096">
                  <c:v>-0.75429199999999996</c:v>
                </c:pt>
                <c:pt idx="9097">
                  <c:v>-1.1665099999999999</c:v>
                </c:pt>
                <c:pt idx="9098">
                  <c:v>-0.27434199999999997</c:v>
                </c:pt>
                <c:pt idx="9099">
                  <c:v>-1.2037800000000001</c:v>
                </c:pt>
                <c:pt idx="9100">
                  <c:v>0.51385599999999998</c:v>
                </c:pt>
                <c:pt idx="9101">
                  <c:v>0.87787300000000001</c:v>
                </c:pt>
                <c:pt idx="9102">
                  <c:v>-0.29779499999999998</c:v>
                </c:pt>
                <c:pt idx="9103">
                  <c:v>0.49242399999999997</c:v>
                </c:pt>
                <c:pt idx="9104">
                  <c:v>-8.7318999999999994E-2</c:v>
                </c:pt>
                <c:pt idx="9105">
                  <c:v>-1.6322700000000001</c:v>
                </c:pt>
                <c:pt idx="9106">
                  <c:v>-0.79535500000000003</c:v>
                </c:pt>
                <c:pt idx="9107">
                  <c:v>0.22963500000000001</c:v>
                </c:pt>
                <c:pt idx="9108">
                  <c:v>-0.98759699999999995</c:v>
                </c:pt>
                <c:pt idx="9109">
                  <c:v>-1.9856</c:v>
                </c:pt>
                <c:pt idx="9110">
                  <c:v>-0.58304100000000003</c:v>
                </c:pt>
                <c:pt idx="9111">
                  <c:v>0.55591299999999999</c:v>
                </c:pt>
                <c:pt idx="9112">
                  <c:v>-0.35573900000000003</c:v>
                </c:pt>
                <c:pt idx="9113">
                  <c:v>0.79423600000000005</c:v>
                </c:pt>
                <c:pt idx="9114">
                  <c:v>-1.80772</c:v>
                </c:pt>
                <c:pt idx="9115">
                  <c:v>0.75256100000000004</c:v>
                </c:pt>
                <c:pt idx="9116">
                  <c:v>0.38673600000000002</c:v>
                </c:pt>
                <c:pt idx="9117">
                  <c:v>-0.30365799999999998</c:v>
                </c:pt>
                <c:pt idx="9118">
                  <c:v>-0.625919</c:v>
                </c:pt>
                <c:pt idx="9119">
                  <c:v>0.566774</c:v>
                </c:pt>
                <c:pt idx="9120">
                  <c:v>-0.70744399999999996</c:v>
                </c:pt>
                <c:pt idx="9121">
                  <c:v>-1.60242</c:v>
                </c:pt>
                <c:pt idx="9122">
                  <c:v>-0.93091400000000002</c:v>
                </c:pt>
                <c:pt idx="9123">
                  <c:v>0.41179199999999999</c:v>
                </c:pt>
                <c:pt idx="9124">
                  <c:v>-1.5384500000000001</c:v>
                </c:pt>
                <c:pt idx="9125">
                  <c:v>-1.4339299999999999</c:v>
                </c:pt>
                <c:pt idx="9126">
                  <c:v>0.387764</c:v>
                </c:pt>
                <c:pt idx="9127">
                  <c:v>0.318162</c:v>
                </c:pt>
                <c:pt idx="9128">
                  <c:v>0.12917500000000001</c:v>
                </c:pt>
                <c:pt idx="9129">
                  <c:v>-0.93672699999999998</c:v>
                </c:pt>
                <c:pt idx="9130">
                  <c:v>-0.83079499999999995</c:v>
                </c:pt>
                <c:pt idx="9131">
                  <c:v>-0.90013100000000001</c:v>
                </c:pt>
                <c:pt idx="9132">
                  <c:v>-5.4251000000000001E-2</c:v>
                </c:pt>
                <c:pt idx="9133">
                  <c:v>1.3151600000000001</c:v>
                </c:pt>
                <c:pt idx="9134">
                  <c:v>0.12210799999999999</c:v>
                </c:pt>
                <c:pt idx="9135">
                  <c:v>-1.5351999999999999</c:v>
                </c:pt>
                <c:pt idx="9136">
                  <c:v>0.33604699999999998</c:v>
                </c:pt>
                <c:pt idx="9137">
                  <c:v>-1.34592</c:v>
                </c:pt>
                <c:pt idx="9138">
                  <c:v>-1.4613799999999999</c:v>
                </c:pt>
                <c:pt idx="9139">
                  <c:v>-0.45059700000000003</c:v>
                </c:pt>
                <c:pt idx="9140">
                  <c:v>-1.3690899999999999</c:v>
                </c:pt>
                <c:pt idx="9141">
                  <c:v>-1.51017</c:v>
                </c:pt>
                <c:pt idx="9142">
                  <c:v>-0.51117000000000001</c:v>
                </c:pt>
                <c:pt idx="9143">
                  <c:v>-1.82687</c:v>
                </c:pt>
                <c:pt idx="9144">
                  <c:v>-2.7386300000000001</c:v>
                </c:pt>
                <c:pt idx="9145">
                  <c:v>-0.89735900000000002</c:v>
                </c:pt>
                <c:pt idx="9146">
                  <c:v>-1.2295</c:v>
                </c:pt>
                <c:pt idx="9147">
                  <c:v>-1.01383</c:v>
                </c:pt>
                <c:pt idx="9148">
                  <c:v>-1.44739</c:v>
                </c:pt>
                <c:pt idx="9149">
                  <c:v>-8.2288E-2</c:v>
                </c:pt>
                <c:pt idx="9150">
                  <c:v>-1.8576299999999999</c:v>
                </c:pt>
                <c:pt idx="9151">
                  <c:v>-1.8221700000000001</c:v>
                </c:pt>
                <c:pt idx="9152">
                  <c:v>-1.94641</c:v>
                </c:pt>
                <c:pt idx="9153">
                  <c:v>-0.209401</c:v>
                </c:pt>
                <c:pt idx="9154">
                  <c:v>-1.3210500000000001</c:v>
                </c:pt>
                <c:pt idx="9155">
                  <c:v>-1.70486</c:v>
                </c:pt>
                <c:pt idx="9156">
                  <c:v>-0.96033900000000005</c:v>
                </c:pt>
                <c:pt idx="9157">
                  <c:v>-1.2099899999999999</c:v>
                </c:pt>
                <c:pt idx="9158">
                  <c:v>0.24024899999999999</c:v>
                </c:pt>
                <c:pt idx="9159">
                  <c:v>-0.69921199999999994</c:v>
                </c:pt>
                <c:pt idx="9160">
                  <c:v>-0.69155299999999997</c:v>
                </c:pt>
                <c:pt idx="9161">
                  <c:v>-0.58271300000000004</c:v>
                </c:pt>
                <c:pt idx="9162">
                  <c:v>-2.48949</c:v>
                </c:pt>
                <c:pt idx="9163">
                  <c:v>-0.763741</c:v>
                </c:pt>
                <c:pt idx="9164">
                  <c:v>-1.0782</c:v>
                </c:pt>
                <c:pt idx="9165">
                  <c:v>0.63432999999999995</c:v>
                </c:pt>
                <c:pt idx="9166">
                  <c:v>-0.25564300000000001</c:v>
                </c:pt>
                <c:pt idx="9167">
                  <c:v>-1.6596900000000001</c:v>
                </c:pt>
                <c:pt idx="9168">
                  <c:v>-1.04996</c:v>
                </c:pt>
                <c:pt idx="9169">
                  <c:v>-0.87833000000000006</c:v>
                </c:pt>
                <c:pt idx="9170">
                  <c:v>-1.7881</c:v>
                </c:pt>
                <c:pt idx="9171">
                  <c:v>-1.3974599999999999</c:v>
                </c:pt>
                <c:pt idx="9172">
                  <c:v>-1.3563499999999999</c:v>
                </c:pt>
                <c:pt idx="9173">
                  <c:v>-1.0047900000000001</c:v>
                </c:pt>
                <c:pt idx="9174">
                  <c:v>-1.62818</c:v>
                </c:pt>
                <c:pt idx="9175">
                  <c:v>-2.6511200000000001</c:v>
                </c:pt>
                <c:pt idx="9176">
                  <c:v>-1.8983000000000001</c:v>
                </c:pt>
                <c:pt idx="9177">
                  <c:v>-0.71591300000000002</c:v>
                </c:pt>
                <c:pt idx="9178">
                  <c:v>-1.2833399999999999</c:v>
                </c:pt>
                <c:pt idx="9179">
                  <c:v>-0.56202200000000002</c:v>
                </c:pt>
                <c:pt idx="9180">
                  <c:v>-1.33412</c:v>
                </c:pt>
                <c:pt idx="9181">
                  <c:v>-1.5367200000000001</c:v>
                </c:pt>
                <c:pt idx="9182">
                  <c:v>-0.35886899999999999</c:v>
                </c:pt>
                <c:pt idx="9183">
                  <c:v>-1.6145</c:v>
                </c:pt>
                <c:pt idx="9184">
                  <c:v>-0.66394200000000003</c:v>
                </c:pt>
                <c:pt idx="9185">
                  <c:v>-0.49576700000000001</c:v>
                </c:pt>
                <c:pt idx="9186">
                  <c:v>-1.11226</c:v>
                </c:pt>
                <c:pt idx="9187">
                  <c:v>-1.5226900000000001</c:v>
                </c:pt>
                <c:pt idx="9188">
                  <c:v>-0.72096099999999996</c:v>
                </c:pt>
                <c:pt idx="9189">
                  <c:v>-1.70058</c:v>
                </c:pt>
                <c:pt idx="9190">
                  <c:v>-0.30418299999999998</c:v>
                </c:pt>
                <c:pt idx="9191">
                  <c:v>-1.4377800000000001</c:v>
                </c:pt>
                <c:pt idx="9192">
                  <c:v>-1.1383799999999999</c:v>
                </c:pt>
                <c:pt idx="9193">
                  <c:v>-0.86094499999999996</c:v>
                </c:pt>
                <c:pt idx="9194">
                  <c:v>-0.786991</c:v>
                </c:pt>
                <c:pt idx="9195">
                  <c:v>-1.3375999999999999</c:v>
                </c:pt>
                <c:pt idx="9196">
                  <c:v>-0.55399699999999996</c:v>
                </c:pt>
                <c:pt idx="9197">
                  <c:v>-0.62442399999999998</c:v>
                </c:pt>
                <c:pt idx="9198">
                  <c:v>-1.1642399999999999</c:v>
                </c:pt>
                <c:pt idx="9199">
                  <c:v>-0.75307599999999997</c:v>
                </c:pt>
                <c:pt idx="9200">
                  <c:v>-1.8590800000000001</c:v>
                </c:pt>
                <c:pt idx="9201">
                  <c:v>-0.65749000000000002</c:v>
                </c:pt>
                <c:pt idx="9202">
                  <c:v>-1.4608099999999999</c:v>
                </c:pt>
                <c:pt idx="9203">
                  <c:v>-0.30797799999999997</c:v>
                </c:pt>
                <c:pt idx="9204">
                  <c:v>-1.90242</c:v>
                </c:pt>
                <c:pt idx="9205">
                  <c:v>-1.71628</c:v>
                </c:pt>
                <c:pt idx="9206">
                  <c:v>-3.5975E-2</c:v>
                </c:pt>
                <c:pt idx="9207">
                  <c:v>-1.61649</c:v>
                </c:pt>
                <c:pt idx="9208">
                  <c:v>-1.0074700000000001</c:v>
                </c:pt>
                <c:pt idx="9209">
                  <c:v>-2.5816699999999999</c:v>
                </c:pt>
                <c:pt idx="9210">
                  <c:v>-0.93590799999999996</c:v>
                </c:pt>
                <c:pt idx="9211">
                  <c:v>-3.9299000000000001E-2</c:v>
                </c:pt>
                <c:pt idx="9212">
                  <c:v>-1.35175</c:v>
                </c:pt>
                <c:pt idx="9213">
                  <c:v>-0.91346099999999997</c:v>
                </c:pt>
                <c:pt idx="9214">
                  <c:v>-1.40276</c:v>
                </c:pt>
                <c:pt idx="9215">
                  <c:v>-1.3029000000000001E-2</c:v>
                </c:pt>
                <c:pt idx="9216">
                  <c:v>-1.2500899999999999</c:v>
                </c:pt>
                <c:pt idx="9217">
                  <c:v>-0.17261199999999999</c:v>
                </c:pt>
                <c:pt idx="9218">
                  <c:v>-0.86017100000000002</c:v>
                </c:pt>
                <c:pt idx="9219">
                  <c:v>-0.808971</c:v>
                </c:pt>
                <c:pt idx="9220">
                  <c:v>-1.79637</c:v>
                </c:pt>
                <c:pt idx="9221">
                  <c:v>-1.9266799999999999</c:v>
                </c:pt>
                <c:pt idx="9222">
                  <c:v>-0.81890700000000005</c:v>
                </c:pt>
                <c:pt idx="9223">
                  <c:v>-0.37747700000000001</c:v>
                </c:pt>
                <c:pt idx="9224">
                  <c:v>-0.38649600000000001</c:v>
                </c:pt>
                <c:pt idx="9225">
                  <c:v>-0.42053699999999999</c:v>
                </c:pt>
                <c:pt idx="9226">
                  <c:v>-1.38758</c:v>
                </c:pt>
                <c:pt idx="9227">
                  <c:v>-1.18208</c:v>
                </c:pt>
                <c:pt idx="9228">
                  <c:v>-0.85666299999999995</c:v>
                </c:pt>
                <c:pt idx="9229">
                  <c:v>-1.14168</c:v>
                </c:pt>
                <c:pt idx="9230">
                  <c:v>-0.18083099999999999</c:v>
                </c:pt>
                <c:pt idx="9231">
                  <c:v>1.0893900000000001</c:v>
                </c:pt>
                <c:pt idx="9232">
                  <c:v>-0.39827499999999999</c:v>
                </c:pt>
                <c:pt idx="9233">
                  <c:v>3.7369999999999999E-3</c:v>
                </c:pt>
                <c:pt idx="9234">
                  <c:v>-1.4845600000000001</c:v>
                </c:pt>
                <c:pt idx="9235">
                  <c:v>-0.31869799999999998</c:v>
                </c:pt>
                <c:pt idx="9236">
                  <c:v>0.23572799999999999</c:v>
                </c:pt>
                <c:pt idx="9237">
                  <c:v>-0.25075700000000001</c:v>
                </c:pt>
                <c:pt idx="9238">
                  <c:v>1.2855300000000001</c:v>
                </c:pt>
                <c:pt idx="9239">
                  <c:v>-1.4484300000000001</c:v>
                </c:pt>
                <c:pt idx="9240">
                  <c:v>0.51504000000000005</c:v>
                </c:pt>
                <c:pt idx="9241">
                  <c:v>-0.340032</c:v>
                </c:pt>
                <c:pt idx="9242">
                  <c:v>-0.15481200000000001</c:v>
                </c:pt>
                <c:pt idx="9243">
                  <c:v>-0.72629200000000005</c:v>
                </c:pt>
                <c:pt idx="9244">
                  <c:v>1.3452E-2</c:v>
                </c:pt>
                <c:pt idx="9245">
                  <c:v>0.17413500000000001</c:v>
                </c:pt>
                <c:pt idx="9246">
                  <c:v>-0.105813</c:v>
                </c:pt>
                <c:pt idx="9247">
                  <c:v>-0.169213</c:v>
                </c:pt>
                <c:pt idx="9248">
                  <c:v>-0.36783700000000003</c:v>
                </c:pt>
                <c:pt idx="9249">
                  <c:v>-0.13336700000000001</c:v>
                </c:pt>
                <c:pt idx="9250">
                  <c:v>-2.6831000000000001E-2</c:v>
                </c:pt>
                <c:pt idx="9251">
                  <c:v>-6.7955000000000002E-2</c:v>
                </c:pt>
                <c:pt idx="9252">
                  <c:v>-0.58851900000000001</c:v>
                </c:pt>
                <c:pt idx="9253">
                  <c:v>1.00989</c:v>
                </c:pt>
                <c:pt idx="9254">
                  <c:v>-0.63308200000000003</c:v>
                </c:pt>
                <c:pt idx="9255">
                  <c:v>-0.431898</c:v>
                </c:pt>
                <c:pt idx="9256">
                  <c:v>-0.69388799999999995</c:v>
                </c:pt>
                <c:pt idx="9257">
                  <c:v>-0.83733599999999997</c:v>
                </c:pt>
                <c:pt idx="9258">
                  <c:v>-0.80290700000000004</c:v>
                </c:pt>
                <c:pt idx="9259">
                  <c:v>0.23838300000000001</c:v>
                </c:pt>
                <c:pt idx="9260">
                  <c:v>-9.0857999999999994E-2</c:v>
                </c:pt>
                <c:pt idx="9261">
                  <c:v>-3.0425000000000001E-2</c:v>
                </c:pt>
                <c:pt idx="9262">
                  <c:v>-0.38606200000000002</c:v>
                </c:pt>
                <c:pt idx="9263">
                  <c:v>-1.41544</c:v>
                </c:pt>
                <c:pt idx="9264">
                  <c:v>0.39818500000000001</c:v>
                </c:pt>
                <c:pt idx="9265">
                  <c:v>-0.196881</c:v>
                </c:pt>
                <c:pt idx="9266">
                  <c:v>-0.325625</c:v>
                </c:pt>
                <c:pt idx="9267">
                  <c:v>-0.18973200000000001</c:v>
                </c:pt>
                <c:pt idx="9268">
                  <c:v>-0.334152</c:v>
                </c:pt>
                <c:pt idx="9269">
                  <c:v>-0.305975</c:v>
                </c:pt>
                <c:pt idx="9270">
                  <c:v>-0.69481000000000004</c:v>
                </c:pt>
                <c:pt idx="9271">
                  <c:v>-1.3058000000000001</c:v>
                </c:pt>
                <c:pt idx="9272">
                  <c:v>-6.0671000000000003E-2</c:v>
                </c:pt>
                <c:pt idx="9273">
                  <c:v>-0.60559099999999999</c:v>
                </c:pt>
                <c:pt idx="9274">
                  <c:v>-0.43037500000000001</c:v>
                </c:pt>
                <c:pt idx="9275">
                  <c:v>-4.1033E-2</c:v>
                </c:pt>
                <c:pt idx="9276">
                  <c:v>-0.55740800000000001</c:v>
                </c:pt>
                <c:pt idx="9277">
                  <c:v>-0.57326100000000002</c:v>
                </c:pt>
                <c:pt idx="9278">
                  <c:v>-0.229241</c:v>
                </c:pt>
                <c:pt idx="9279">
                  <c:v>-1.0122599999999999</c:v>
                </c:pt>
                <c:pt idx="9280">
                  <c:v>-0.33257900000000001</c:v>
                </c:pt>
                <c:pt idx="9281">
                  <c:v>-0.43327700000000002</c:v>
                </c:pt>
                <c:pt idx="9282">
                  <c:v>-0.44375900000000001</c:v>
                </c:pt>
                <c:pt idx="9283">
                  <c:v>-0.48570999999999998</c:v>
                </c:pt>
                <c:pt idx="9284">
                  <c:v>-0.239346</c:v>
                </c:pt>
                <c:pt idx="9285">
                  <c:v>-1.1546799999999999</c:v>
                </c:pt>
                <c:pt idx="9286">
                  <c:v>-0.113038</c:v>
                </c:pt>
                <c:pt idx="9287">
                  <c:v>-0.41027799999999998</c:v>
                </c:pt>
                <c:pt idx="9288">
                  <c:v>-1.1847099999999999</c:v>
                </c:pt>
                <c:pt idx="9289">
                  <c:v>0.30347000000000002</c:v>
                </c:pt>
                <c:pt idx="9290">
                  <c:v>-2.0382000000000001E-2</c:v>
                </c:pt>
                <c:pt idx="9291">
                  <c:v>-0.46629799999999999</c:v>
                </c:pt>
                <c:pt idx="9292">
                  <c:v>-1.2280599999999999</c:v>
                </c:pt>
                <c:pt idx="9293">
                  <c:v>-0.34588799999999997</c:v>
                </c:pt>
                <c:pt idx="9294">
                  <c:v>-0.24246300000000001</c:v>
                </c:pt>
                <c:pt idx="9295">
                  <c:v>-0.23120399999999999</c:v>
                </c:pt>
                <c:pt idx="9296">
                  <c:v>9.0769000000000002E-2</c:v>
                </c:pt>
                <c:pt idx="9297">
                  <c:v>-0.12571099999999999</c:v>
                </c:pt>
                <c:pt idx="9298">
                  <c:v>-1.3924000000000001</c:v>
                </c:pt>
                <c:pt idx="9299">
                  <c:v>-0.37018000000000001</c:v>
                </c:pt>
                <c:pt idx="9300">
                  <c:v>-0.45042599999999999</c:v>
                </c:pt>
                <c:pt idx="9301">
                  <c:v>-1.3935900000000001</c:v>
                </c:pt>
                <c:pt idx="9302">
                  <c:v>-0.96626699999999999</c:v>
                </c:pt>
                <c:pt idx="9303">
                  <c:v>-0.42256100000000002</c:v>
                </c:pt>
                <c:pt idx="9304">
                  <c:v>0.82101500000000005</c:v>
                </c:pt>
                <c:pt idx="9305">
                  <c:v>-0.65852999999999995</c:v>
                </c:pt>
                <c:pt idx="9306">
                  <c:v>-0.64929000000000003</c:v>
                </c:pt>
                <c:pt idx="9307">
                  <c:v>-0.53678800000000004</c:v>
                </c:pt>
                <c:pt idx="9308">
                  <c:v>-1.2340199999999999</c:v>
                </c:pt>
                <c:pt idx="9309">
                  <c:v>4.6646E-2</c:v>
                </c:pt>
                <c:pt idx="9310">
                  <c:v>-2.1539000000000001</c:v>
                </c:pt>
                <c:pt idx="9311">
                  <c:v>-1.6503000000000001</c:v>
                </c:pt>
                <c:pt idx="9312">
                  <c:v>-2.2145899999999998</c:v>
                </c:pt>
                <c:pt idx="9313">
                  <c:v>-0.50706700000000005</c:v>
                </c:pt>
                <c:pt idx="9314">
                  <c:v>-2.0077500000000001</c:v>
                </c:pt>
                <c:pt idx="9315">
                  <c:v>-1.5085</c:v>
                </c:pt>
                <c:pt idx="9316">
                  <c:v>-1.9784900000000001</c:v>
                </c:pt>
                <c:pt idx="9317">
                  <c:v>-0.99454500000000001</c:v>
                </c:pt>
                <c:pt idx="9318">
                  <c:v>-0.26318799999999998</c:v>
                </c:pt>
                <c:pt idx="9319">
                  <c:v>-1.07019</c:v>
                </c:pt>
                <c:pt idx="9320">
                  <c:v>-0.80860299999999996</c:v>
                </c:pt>
                <c:pt idx="9321">
                  <c:v>-0.32825399999999999</c:v>
                </c:pt>
                <c:pt idx="9322">
                  <c:v>-0.30406</c:v>
                </c:pt>
                <c:pt idx="9323">
                  <c:v>0.26134299999999999</c:v>
                </c:pt>
                <c:pt idx="9324">
                  <c:v>-6.7482E-2</c:v>
                </c:pt>
                <c:pt idx="9325">
                  <c:v>-0.17651700000000001</c:v>
                </c:pt>
                <c:pt idx="9326">
                  <c:v>0.50716799999999995</c:v>
                </c:pt>
                <c:pt idx="9327">
                  <c:v>-0.32436399999999999</c:v>
                </c:pt>
                <c:pt idx="9328">
                  <c:v>-0.525003</c:v>
                </c:pt>
                <c:pt idx="9329">
                  <c:v>-0.68890300000000004</c:v>
                </c:pt>
                <c:pt idx="9330">
                  <c:v>-0.40831400000000001</c:v>
                </c:pt>
                <c:pt idx="9331">
                  <c:v>-0.16248299999999999</c:v>
                </c:pt>
                <c:pt idx="9332">
                  <c:v>-1.1663699999999999</c:v>
                </c:pt>
                <c:pt idx="9333">
                  <c:v>-0.59023700000000001</c:v>
                </c:pt>
                <c:pt idx="9334">
                  <c:v>-1.90456</c:v>
                </c:pt>
                <c:pt idx="9335">
                  <c:v>7.8854999999999995E-2</c:v>
                </c:pt>
                <c:pt idx="9336">
                  <c:v>0.111961</c:v>
                </c:pt>
                <c:pt idx="9337">
                  <c:v>-0.94142199999999998</c:v>
                </c:pt>
                <c:pt idx="9338">
                  <c:v>-0.82556700000000005</c:v>
                </c:pt>
                <c:pt idx="9339">
                  <c:v>-0.77091500000000002</c:v>
                </c:pt>
                <c:pt idx="9340">
                  <c:v>-0.998116</c:v>
                </c:pt>
                <c:pt idx="9341">
                  <c:v>-1.2652399999999999</c:v>
                </c:pt>
                <c:pt idx="9342">
                  <c:v>-9.8053000000000001E-2</c:v>
                </c:pt>
                <c:pt idx="9343">
                  <c:v>-0.68970600000000004</c:v>
                </c:pt>
                <c:pt idx="9344">
                  <c:v>-0.94941900000000001</c:v>
                </c:pt>
                <c:pt idx="9345">
                  <c:v>-1.3031999999999999</c:v>
                </c:pt>
                <c:pt idx="9346">
                  <c:v>-4.947E-3</c:v>
                </c:pt>
                <c:pt idx="9347">
                  <c:v>-0.808894</c:v>
                </c:pt>
                <c:pt idx="9348">
                  <c:v>-1.06141</c:v>
                </c:pt>
                <c:pt idx="9349">
                  <c:v>0.115606</c:v>
                </c:pt>
                <c:pt idx="9350">
                  <c:v>-1.5394300000000001</c:v>
                </c:pt>
                <c:pt idx="9351">
                  <c:v>-0.43124499999999999</c:v>
                </c:pt>
                <c:pt idx="9352">
                  <c:v>-0.28585500000000003</c:v>
                </c:pt>
                <c:pt idx="9353">
                  <c:v>-0.94176899999999997</c:v>
                </c:pt>
                <c:pt idx="9354">
                  <c:v>-0.56860299999999997</c:v>
                </c:pt>
                <c:pt idx="9355">
                  <c:v>0.177762</c:v>
                </c:pt>
                <c:pt idx="9356">
                  <c:v>-1.8029299999999999</c:v>
                </c:pt>
                <c:pt idx="9357">
                  <c:v>-0.71345700000000001</c:v>
                </c:pt>
                <c:pt idx="9358">
                  <c:v>-0.95732799999999996</c:v>
                </c:pt>
                <c:pt idx="9359">
                  <c:v>-0.60348299999999999</c:v>
                </c:pt>
                <c:pt idx="9360">
                  <c:v>0.33101399999999997</c:v>
                </c:pt>
                <c:pt idx="9361">
                  <c:v>-0.49778899999999998</c:v>
                </c:pt>
                <c:pt idx="9362">
                  <c:v>-0.66129199999999999</c:v>
                </c:pt>
                <c:pt idx="9363">
                  <c:v>1.03983</c:v>
                </c:pt>
                <c:pt idx="9364">
                  <c:v>-1.39052</c:v>
                </c:pt>
                <c:pt idx="9365">
                  <c:v>1.2192799999999999</c:v>
                </c:pt>
                <c:pt idx="9366">
                  <c:v>1.1693899999999999</c:v>
                </c:pt>
                <c:pt idx="9367">
                  <c:v>-1.63096</c:v>
                </c:pt>
                <c:pt idx="9368">
                  <c:v>-0.64453800000000006</c:v>
                </c:pt>
                <c:pt idx="9369">
                  <c:v>0.14269399999999999</c:v>
                </c:pt>
                <c:pt idx="9370">
                  <c:v>-0.14391100000000001</c:v>
                </c:pt>
                <c:pt idx="9371">
                  <c:v>-1.45964</c:v>
                </c:pt>
                <c:pt idx="9372">
                  <c:v>-1.3539600000000001</c:v>
                </c:pt>
                <c:pt idx="9373">
                  <c:v>0.14202300000000001</c:v>
                </c:pt>
                <c:pt idx="9374">
                  <c:v>3.7227000000000003E-2</c:v>
                </c:pt>
                <c:pt idx="9375">
                  <c:v>-0.28819800000000001</c:v>
                </c:pt>
                <c:pt idx="9376">
                  <c:v>-1.1612</c:v>
                </c:pt>
                <c:pt idx="9377">
                  <c:v>-0.107904</c:v>
                </c:pt>
                <c:pt idx="9378">
                  <c:v>-0.609595</c:v>
                </c:pt>
                <c:pt idx="9379">
                  <c:v>-1.70143</c:v>
                </c:pt>
                <c:pt idx="9380">
                  <c:v>-0.62174399999999996</c:v>
                </c:pt>
                <c:pt idx="9381">
                  <c:v>-0.15382399999999999</c:v>
                </c:pt>
                <c:pt idx="9382">
                  <c:v>-1.5325500000000001</c:v>
                </c:pt>
                <c:pt idx="9383">
                  <c:v>-1.4990000000000001</c:v>
                </c:pt>
                <c:pt idx="9384">
                  <c:v>-1.37666</c:v>
                </c:pt>
                <c:pt idx="9385">
                  <c:v>-1.41675</c:v>
                </c:pt>
                <c:pt idx="9386">
                  <c:v>-1.1738900000000001</c:v>
                </c:pt>
                <c:pt idx="9387">
                  <c:v>-0.60384099999999996</c:v>
                </c:pt>
                <c:pt idx="9388">
                  <c:v>-1.6585799999999999</c:v>
                </c:pt>
                <c:pt idx="9389">
                  <c:v>-1.5061</c:v>
                </c:pt>
                <c:pt idx="9390">
                  <c:v>-1.6988799999999999</c:v>
                </c:pt>
                <c:pt idx="9391">
                  <c:v>-2.1020400000000001</c:v>
                </c:pt>
                <c:pt idx="9392">
                  <c:v>-1.9813999999999998E-2</c:v>
                </c:pt>
                <c:pt idx="9393">
                  <c:v>-1.3399700000000001</c:v>
                </c:pt>
                <c:pt idx="9394">
                  <c:v>-1.6184000000000001</c:v>
                </c:pt>
                <c:pt idx="9395">
                  <c:v>-1.59178</c:v>
                </c:pt>
                <c:pt idx="9396">
                  <c:v>-0.28344000000000003</c:v>
                </c:pt>
                <c:pt idx="9397">
                  <c:v>-1.70661</c:v>
                </c:pt>
                <c:pt idx="9398">
                  <c:v>-1.6128499999999999</c:v>
                </c:pt>
                <c:pt idx="9399">
                  <c:v>-0.84034399999999998</c:v>
                </c:pt>
                <c:pt idx="9400">
                  <c:v>-1.19564</c:v>
                </c:pt>
                <c:pt idx="9401">
                  <c:v>-1.06073</c:v>
                </c:pt>
                <c:pt idx="9402">
                  <c:v>-2.15639</c:v>
                </c:pt>
                <c:pt idx="9403">
                  <c:v>-0.84608700000000003</c:v>
                </c:pt>
                <c:pt idx="9404">
                  <c:v>-1.9151499999999999</c:v>
                </c:pt>
                <c:pt idx="9405">
                  <c:v>-2.3719299999999999</c:v>
                </c:pt>
                <c:pt idx="9406">
                  <c:v>-1.59616</c:v>
                </c:pt>
                <c:pt idx="9407">
                  <c:v>-2.2257199999999999</c:v>
                </c:pt>
                <c:pt idx="9408">
                  <c:v>-3.8661000000000001E-2</c:v>
                </c:pt>
                <c:pt idx="9409">
                  <c:v>0.79816799999999999</c:v>
                </c:pt>
                <c:pt idx="9410">
                  <c:v>-1.0730500000000001</c:v>
                </c:pt>
                <c:pt idx="9411">
                  <c:v>-2.0903299999999998</c:v>
                </c:pt>
                <c:pt idx="9412">
                  <c:v>-8.7826000000000001E-2</c:v>
                </c:pt>
                <c:pt idx="9413">
                  <c:v>-1.2744599999999999</c:v>
                </c:pt>
                <c:pt idx="9414">
                  <c:v>-0.56168499999999999</c:v>
                </c:pt>
                <c:pt idx="9415">
                  <c:v>-1.1894199999999999</c:v>
                </c:pt>
                <c:pt idx="9416">
                  <c:v>-0.10793999999999999</c:v>
                </c:pt>
                <c:pt idx="9417">
                  <c:v>-0.53425699999999998</c:v>
                </c:pt>
                <c:pt idx="9418">
                  <c:v>-2.52949</c:v>
                </c:pt>
                <c:pt idx="9419">
                  <c:v>-0.321245</c:v>
                </c:pt>
                <c:pt idx="9420">
                  <c:v>-0.91156700000000002</c:v>
                </c:pt>
                <c:pt idx="9421">
                  <c:v>-1.0759300000000001</c:v>
                </c:pt>
                <c:pt idx="9422">
                  <c:v>-1.8371200000000001</c:v>
                </c:pt>
                <c:pt idx="9423">
                  <c:v>-0.98441400000000001</c:v>
                </c:pt>
                <c:pt idx="9424">
                  <c:v>-0.60179899999999997</c:v>
                </c:pt>
                <c:pt idx="9425">
                  <c:v>-1.3759300000000001</c:v>
                </c:pt>
                <c:pt idx="9426">
                  <c:v>-0.50163599999999997</c:v>
                </c:pt>
                <c:pt idx="9427">
                  <c:v>-2.0240100000000001</c:v>
                </c:pt>
                <c:pt idx="9428">
                  <c:v>-0.97375199999999995</c:v>
                </c:pt>
                <c:pt idx="9429">
                  <c:v>-1.07511</c:v>
                </c:pt>
                <c:pt idx="9430">
                  <c:v>-0.28439500000000001</c:v>
                </c:pt>
                <c:pt idx="9431">
                  <c:v>2.5905999999999998E-2</c:v>
                </c:pt>
                <c:pt idx="9432">
                  <c:v>-0.64956199999999997</c:v>
                </c:pt>
                <c:pt idx="9433">
                  <c:v>-1.4762599999999999</c:v>
                </c:pt>
                <c:pt idx="9434">
                  <c:v>0.20286399999999999</c:v>
                </c:pt>
                <c:pt idx="9435">
                  <c:v>-0.95117799999999997</c:v>
                </c:pt>
                <c:pt idx="9436">
                  <c:v>-0.83758299999999997</c:v>
                </c:pt>
                <c:pt idx="9437">
                  <c:v>-0.40585300000000002</c:v>
                </c:pt>
                <c:pt idx="9438">
                  <c:v>-0.86285800000000001</c:v>
                </c:pt>
                <c:pt idx="9439">
                  <c:v>-1.3751</c:v>
                </c:pt>
                <c:pt idx="9440">
                  <c:v>-1.6951000000000001</c:v>
                </c:pt>
                <c:pt idx="9441">
                  <c:v>-2.27658</c:v>
                </c:pt>
                <c:pt idx="9442">
                  <c:v>-0.67774400000000001</c:v>
                </c:pt>
                <c:pt idx="9443">
                  <c:v>-1.9948699999999999</c:v>
                </c:pt>
                <c:pt idx="9444">
                  <c:v>-0.96852199999999999</c:v>
                </c:pt>
                <c:pt idx="9445">
                  <c:v>0.65026799999999996</c:v>
                </c:pt>
                <c:pt idx="9446">
                  <c:v>-1.6053299999999999</c:v>
                </c:pt>
                <c:pt idx="9447">
                  <c:v>-1.0797600000000001</c:v>
                </c:pt>
                <c:pt idx="9448">
                  <c:v>-2.2236099999999999</c:v>
                </c:pt>
                <c:pt idx="9449">
                  <c:v>-0.30560100000000001</c:v>
                </c:pt>
                <c:pt idx="9450">
                  <c:v>-1.00993</c:v>
                </c:pt>
                <c:pt idx="9451">
                  <c:v>-1.30325</c:v>
                </c:pt>
                <c:pt idx="9452">
                  <c:v>-0.72908200000000001</c:v>
                </c:pt>
                <c:pt idx="9453">
                  <c:v>-1.1961299999999999</c:v>
                </c:pt>
                <c:pt idx="9454">
                  <c:v>-0.63097400000000003</c:v>
                </c:pt>
                <c:pt idx="9455">
                  <c:v>-0.65525</c:v>
                </c:pt>
                <c:pt idx="9456">
                  <c:v>-1.17706</c:v>
                </c:pt>
                <c:pt idx="9457">
                  <c:v>-0.60904000000000003</c:v>
                </c:pt>
                <c:pt idx="9458">
                  <c:v>-1.5728899999999999</c:v>
                </c:pt>
                <c:pt idx="9459">
                  <c:v>0.17283799999999999</c:v>
                </c:pt>
                <c:pt idx="9460">
                  <c:v>-0.85483799999999999</c:v>
                </c:pt>
                <c:pt idx="9461">
                  <c:v>-0.8337</c:v>
                </c:pt>
                <c:pt idx="9462">
                  <c:v>-1.3301799999999999</c:v>
                </c:pt>
                <c:pt idx="9463">
                  <c:v>-0.10999100000000001</c:v>
                </c:pt>
                <c:pt idx="9464">
                  <c:v>-0.65454699999999999</c:v>
                </c:pt>
                <c:pt idx="9465">
                  <c:v>-0.89997899999999997</c:v>
                </c:pt>
                <c:pt idx="9466">
                  <c:v>-0.182143</c:v>
                </c:pt>
                <c:pt idx="9467">
                  <c:v>-0.27076899999999998</c:v>
                </c:pt>
                <c:pt idx="9468">
                  <c:v>0.32925300000000002</c:v>
                </c:pt>
                <c:pt idx="9469">
                  <c:v>-1.03111</c:v>
                </c:pt>
                <c:pt idx="9470">
                  <c:v>-0.74666200000000005</c:v>
                </c:pt>
                <c:pt idx="9471">
                  <c:v>-0.38723400000000002</c:v>
                </c:pt>
                <c:pt idx="9472">
                  <c:v>-0.363537</c:v>
                </c:pt>
                <c:pt idx="9473">
                  <c:v>1.02765</c:v>
                </c:pt>
                <c:pt idx="9474">
                  <c:v>-0.36672900000000003</c:v>
                </c:pt>
                <c:pt idx="9475">
                  <c:v>-0.85903099999999999</c:v>
                </c:pt>
                <c:pt idx="9476">
                  <c:v>0.37766300000000003</c:v>
                </c:pt>
                <c:pt idx="9477">
                  <c:v>-1.9751999999999999E-2</c:v>
                </c:pt>
                <c:pt idx="9478">
                  <c:v>-0.40842099999999998</c:v>
                </c:pt>
                <c:pt idx="9479">
                  <c:v>-2.3765499999999999</c:v>
                </c:pt>
                <c:pt idx="9480">
                  <c:v>0.337918</c:v>
                </c:pt>
                <c:pt idx="9481">
                  <c:v>-0.32207799999999998</c:v>
                </c:pt>
                <c:pt idx="9482">
                  <c:v>-0.29296100000000003</c:v>
                </c:pt>
                <c:pt idx="9483">
                  <c:v>9.8091999999999999E-2</c:v>
                </c:pt>
                <c:pt idx="9484">
                  <c:v>-1.2740800000000001</c:v>
                </c:pt>
                <c:pt idx="9485">
                  <c:v>-0.23589299999999999</c:v>
                </c:pt>
                <c:pt idx="9486">
                  <c:v>1.1327499999999999</c:v>
                </c:pt>
                <c:pt idx="9487">
                  <c:v>-1.5163899999999999</c:v>
                </c:pt>
                <c:pt idx="9488">
                  <c:v>-1.25274</c:v>
                </c:pt>
                <c:pt idx="9489">
                  <c:v>-0.84951500000000002</c:v>
                </c:pt>
                <c:pt idx="9490">
                  <c:v>-0.26022400000000001</c:v>
                </c:pt>
                <c:pt idx="9491">
                  <c:v>6.4574999999999994E-2</c:v>
                </c:pt>
                <c:pt idx="9492">
                  <c:v>0.77615699999999999</c:v>
                </c:pt>
                <c:pt idx="9493">
                  <c:v>-2.58189</c:v>
                </c:pt>
                <c:pt idx="9494">
                  <c:v>-0.37936999999999999</c:v>
                </c:pt>
                <c:pt idx="9495">
                  <c:v>-1.431E-2</c:v>
                </c:pt>
                <c:pt idx="9496">
                  <c:v>0.87739999999999996</c:v>
                </c:pt>
                <c:pt idx="9497">
                  <c:v>0.54986400000000002</c:v>
                </c:pt>
                <c:pt idx="9498">
                  <c:v>-0.81459099999999995</c:v>
                </c:pt>
                <c:pt idx="9499">
                  <c:v>-2.4130799999999999</c:v>
                </c:pt>
                <c:pt idx="9500">
                  <c:v>-0.73194499999999996</c:v>
                </c:pt>
                <c:pt idx="9501">
                  <c:v>-1.40143</c:v>
                </c:pt>
                <c:pt idx="9502">
                  <c:v>-1.60669</c:v>
                </c:pt>
                <c:pt idx="9503">
                  <c:v>-4.6175000000000001E-2</c:v>
                </c:pt>
                <c:pt idx="9504">
                  <c:v>0.91579299999999997</c:v>
                </c:pt>
                <c:pt idx="9505">
                  <c:v>-1.0694900000000001</c:v>
                </c:pt>
                <c:pt idx="9506">
                  <c:v>6.4926999999999999E-2</c:v>
                </c:pt>
                <c:pt idx="9507">
                  <c:v>-2.2285900000000001</c:v>
                </c:pt>
                <c:pt idx="9508">
                  <c:v>-0.97746299999999997</c:v>
                </c:pt>
                <c:pt idx="9509">
                  <c:v>-1.5988599999999999</c:v>
                </c:pt>
                <c:pt idx="9510">
                  <c:v>0.93993800000000005</c:v>
                </c:pt>
                <c:pt idx="9511">
                  <c:v>1.2768299999999999</c:v>
                </c:pt>
                <c:pt idx="9512">
                  <c:v>-0.52051000000000003</c:v>
                </c:pt>
                <c:pt idx="9513">
                  <c:v>5.2854999999999999E-2</c:v>
                </c:pt>
                <c:pt idx="9514">
                  <c:v>-0.83897699999999997</c:v>
                </c:pt>
                <c:pt idx="9515">
                  <c:v>0.40624300000000002</c:v>
                </c:pt>
                <c:pt idx="9516">
                  <c:v>-0.68647499999999995</c:v>
                </c:pt>
                <c:pt idx="9517">
                  <c:v>2.0722000000000001E-2</c:v>
                </c:pt>
                <c:pt idx="9518">
                  <c:v>-1.4231400000000001</c:v>
                </c:pt>
                <c:pt idx="9519">
                  <c:v>0.52327199999999996</c:v>
                </c:pt>
                <c:pt idx="9520">
                  <c:v>0.80492399999999997</c:v>
                </c:pt>
                <c:pt idx="9521">
                  <c:v>-0.88025200000000003</c:v>
                </c:pt>
                <c:pt idx="9522">
                  <c:v>-4.5711000000000002E-2</c:v>
                </c:pt>
                <c:pt idx="9523">
                  <c:v>0.235596</c:v>
                </c:pt>
                <c:pt idx="9524">
                  <c:v>1.3166599999999999</c:v>
                </c:pt>
                <c:pt idx="9525">
                  <c:v>-0.84258599999999995</c:v>
                </c:pt>
                <c:pt idx="9526">
                  <c:v>0.80839399999999995</c:v>
                </c:pt>
                <c:pt idx="9527">
                  <c:v>-2.2592599999999998</c:v>
                </c:pt>
                <c:pt idx="9528">
                  <c:v>-0.72348699999999999</c:v>
                </c:pt>
                <c:pt idx="9529">
                  <c:v>-0.48795300000000003</c:v>
                </c:pt>
                <c:pt idx="9530">
                  <c:v>6.4584000000000003E-2</c:v>
                </c:pt>
                <c:pt idx="9531">
                  <c:v>-0.91309700000000005</c:v>
                </c:pt>
                <c:pt idx="9532">
                  <c:v>-0.67973300000000003</c:v>
                </c:pt>
                <c:pt idx="9533">
                  <c:v>-1.0809599999999999</c:v>
                </c:pt>
                <c:pt idx="9534">
                  <c:v>-0.84222900000000001</c:v>
                </c:pt>
                <c:pt idx="9535">
                  <c:v>-1.53444</c:v>
                </c:pt>
                <c:pt idx="9536">
                  <c:v>-0.68308100000000005</c:v>
                </c:pt>
                <c:pt idx="9537">
                  <c:v>-0.51960499999999998</c:v>
                </c:pt>
                <c:pt idx="9538">
                  <c:v>-0.98550199999999999</c:v>
                </c:pt>
                <c:pt idx="9539">
                  <c:v>-1.0392600000000001</c:v>
                </c:pt>
                <c:pt idx="9540">
                  <c:v>-1.5159400000000001</c:v>
                </c:pt>
                <c:pt idx="9541">
                  <c:v>0.46191399999999999</c:v>
                </c:pt>
                <c:pt idx="9542">
                  <c:v>-0.96440000000000003</c:v>
                </c:pt>
                <c:pt idx="9543">
                  <c:v>-1.7590699999999999</c:v>
                </c:pt>
                <c:pt idx="9544">
                  <c:v>-0.17563599999999999</c:v>
                </c:pt>
                <c:pt idx="9545">
                  <c:v>-1.3698300000000001</c:v>
                </c:pt>
                <c:pt idx="9546">
                  <c:v>-0.88462799999999997</c:v>
                </c:pt>
                <c:pt idx="9547">
                  <c:v>-1.96593</c:v>
                </c:pt>
                <c:pt idx="9548">
                  <c:v>-0.97007399999999999</c:v>
                </c:pt>
                <c:pt idx="9549">
                  <c:v>-0.30943599999999999</c:v>
                </c:pt>
                <c:pt idx="9550">
                  <c:v>-0.78591</c:v>
                </c:pt>
                <c:pt idx="9551">
                  <c:v>-0.45739400000000002</c:v>
                </c:pt>
                <c:pt idx="9552">
                  <c:v>-1.0852599999999999</c:v>
                </c:pt>
                <c:pt idx="9553">
                  <c:v>-0.58469099999999996</c:v>
                </c:pt>
                <c:pt idx="9554">
                  <c:v>-1.11151</c:v>
                </c:pt>
                <c:pt idx="9555">
                  <c:v>-2.4724699999999999</c:v>
                </c:pt>
                <c:pt idx="9556">
                  <c:v>-1.8893200000000001</c:v>
                </c:pt>
                <c:pt idx="9557">
                  <c:v>-1.26607</c:v>
                </c:pt>
                <c:pt idx="9558">
                  <c:v>-1.58673</c:v>
                </c:pt>
                <c:pt idx="9559">
                  <c:v>-1.4971300000000001</c:v>
                </c:pt>
                <c:pt idx="9560">
                  <c:v>-2.7023000000000001</c:v>
                </c:pt>
                <c:pt idx="9561">
                  <c:v>-1.9829000000000001</c:v>
                </c:pt>
                <c:pt idx="9562">
                  <c:v>-1.2877099999999999</c:v>
                </c:pt>
                <c:pt idx="9563">
                  <c:v>1.5862499999999999</c:v>
                </c:pt>
                <c:pt idx="9564">
                  <c:v>-1.26325</c:v>
                </c:pt>
                <c:pt idx="9565">
                  <c:v>-0.86229599999999995</c:v>
                </c:pt>
                <c:pt idx="9566">
                  <c:v>-0.75870000000000004</c:v>
                </c:pt>
                <c:pt idx="9567">
                  <c:v>-2.0927500000000001</c:v>
                </c:pt>
                <c:pt idx="9568">
                  <c:v>-1.1234999999999999</c:v>
                </c:pt>
                <c:pt idx="9569">
                  <c:v>-2.1105100000000001</c:v>
                </c:pt>
                <c:pt idx="9570">
                  <c:v>9.7098000000000004E-2</c:v>
                </c:pt>
                <c:pt idx="9571">
                  <c:v>-0.30216300000000001</c:v>
                </c:pt>
                <c:pt idx="9572">
                  <c:v>-1.2067699999999999</c:v>
                </c:pt>
                <c:pt idx="9573">
                  <c:v>-2.3123100000000001</c:v>
                </c:pt>
                <c:pt idx="9574">
                  <c:v>1.0460799999999999</c:v>
                </c:pt>
                <c:pt idx="9575">
                  <c:v>-1.3073300000000001</c:v>
                </c:pt>
                <c:pt idx="9576">
                  <c:v>-0.23050100000000001</c:v>
                </c:pt>
                <c:pt idx="9577">
                  <c:v>-1.04898</c:v>
                </c:pt>
                <c:pt idx="9578">
                  <c:v>-0.93099500000000002</c:v>
                </c:pt>
                <c:pt idx="9579">
                  <c:v>-2.6107</c:v>
                </c:pt>
                <c:pt idx="9580">
                  <c:v>-0.69565100000000002</c:v>
                </c:pt>
                <c:pt idx="9581">
                  <c:v>-1.6730400000000001</c:v>
                </c:pt>
                <c:pt idx="9582">
                  <c:v>-1.2881</c:v>
                </c:pt>
                <c:pt idx="9583">
                  <c:v>-2.1248999999999998</c:v>
                </c:pt>
                <c:pt idx="9584">
                  <c:v>-1.4913799999999999</c:v>
                </c:pt>
                <c:pt idx="9585">
                  <c:v>-1.84284</c:v>
                </c:pt>
                <c:pt idx="9586">
                  <c:v>-1.7248300000000001</c:v>
                </c:pt>
                <c:pt idx="9587">
                  <c:v>-0.45610099999999998</c:v>
                </c:pt>
                <c:pt idx="9588">
                  <c:v>-3.2209400000000001</c:v>
                </c:pt>
                <c:pt idx="9589">
                  <c:v>-0.77258199999999999</c:v>
                </c:pt>
                <c:pt idx="9590">
                  <c:v>-0.35508000000000001</c:v>
                </c:pt>
                <c:pt idx="9591">
                  <c:v>-1.44679</c:v>
                </c:pt>
                <c:pt idx="9592">
                  <c:v>-1.9476599999999999</c:v>
                </c:pt>
                <c:pt idx="9593">
                  <c:v>-1.8985799999999999</c:v>
                </c:pt>
                <c:pt idx="9594">
                  <c:v>-2.2793999999999999</c:v>
                </c:pt>
                <c:pt idx="9595">
                  <c:v>-2.7652899999999998</c:v>
                </c:pt>
                <c:pt idx="9596">
                  <c:v>0.51330900000000002</c:v>
                </c:pt>
                <c:pt idx="9597">
                  <c:v>-1.9849300000000001</c:v>
                </c:pt>
                <c:pt idx="9598">
                  <c:v>-2.0408499999999998</c:v>
                </c:pt>
                <c:pt idx="9599">
                  <c:v>-0.29670400000000002</c:v>
                </c:pt>
                <c:pt idx="9600">
                  <c:v>-2.0716199999999998</c:v>
                </c:pt>
                <c:pt idx="9601">
                  <c:v>-0.64266100000000004</c:v>
                </c:pt>
                <c:pt idx="9602">
                  <c:v>-1.3967499999999999</c:v>
                </c:pt>
                <c:pt idx="9603">
                  <c:v>-1.5856699999999999</c:v>
                </c:pt>
                <c:pt idx="9604">
                  <c:v>-1.02129</c:v>
                </c:pt>
                <c:pt idx="9605">
                  <c:v>-0.774671</c:v>
                </c:pt>
                <c:pt idx="9606">
                  <c:v>-1.9933799999999999</c:v>
                </c:pt>
                <c:pt idx="9607">
                  <c:v>-0.669539</c:v>
                </c:pt>
                <c:pt idx="9608">
                  <c:v>-2.8245399999999998</c:v>
                </c:pt>
                <c:pt idx="9609">
                  <c:v>-2.6958299999999999</c:v>
                </c:pt>
                <c:pt idx="9610">
                  <c:v>0.104737</c:v>
                </c:pt>
                <c:pt idx="9611">
                  <c:v>-1.3732</c:v>
                </c:pt>
                <c:pt idx="9612">
                  <c:v>0.76865899999999998</c:v>
                </c:pt>
                <c:pt idx="9613">
                  <c:v>-1.11005</c:v>
                </c:pt>
                <c:pt idx="9614">
                  <c:v>-8.9260999999999993E-2</c:v>
                </c:pt>
                <c:pt idx="9615">
                  <c:v>-1.6146199999999999</c:v>
                </c:pt>
                <c:pt idx="9616">
                  <c:v>2.0341200000000002</c:v>
                </c:pt>
                <c:pt idx="9617">
                  <c:v>-1.17065</c:v>
                </c:pt>
                <c:pt idx="9618">
                  <c:v>-2.5242800000000001</c:v>
                </c:pt>
                <c:pt idx="9619">
                  <c:v>-0.57931200000000005</c:v>
                </c:pt>
                <c:pt idx="9620">
                  <c:v>-0.90353799999999995</c:v>
                </c:pt>
                <c:pt idx="9621">
                  <c:v>-1.15249</c:v>
                </c:pt>
                <c:pt idx="9622">
                  <c:v>-0.29507499999999998</c:v>
                </c:pt>
                <c:pt idx="9623">
                  <c:v>-0.42992399999999997</c:v>
                </c:pt>
                <c:pt idx="9624">
                  <c:v>-2.08318</c:v>
                </c:pt>
                <c:pt idx="9625">
                  <c:v>-2.37033</c:v>
                </c:pt>
                <c:pt idx="9626">
                  <c:v>-0.31262499999999999</c:v>
                </c:pt>
                <c:pt idx="9627">
                  <c:v>-0.71746699999999997</c:v>
                </c:pt>
                <c:pt idx="9628">
                  <c:v>-0.28159299999999998</c:v>
                </c:pt>
                <c:pt idx="9629">
                  <c:v>-1.0021100000000001</c:v>
                </c:pt>
                <c:pt idx="9630">
                  <c:v>-0.51301799999999997</c:v>
                </c:pt>
                <c:pt idx="9631">
                  <c:v>-1.10541</c:v>
                </c:pt>
                <c:pt idx="9632">
                  <c:v>-1.0106999999999999</c:v>
                </c:pt>
                <c:pt idx="9633">
                  <c:v>-0.62302000000000002</c:v>
                </c:pt>
                <c:pt idx="9634">
                  <c:v>-0.75549599999999995</c:v>
                </c:pt>
                <c:pt idx="9635">
                  <c:v>-2.032</c:v>
                </c:pt>
                <c:pt idx="9636">
                  <c:v>-1.2484</c:v>
                </c:pt>
                <c:pt idx="9637">
                  <c:v>7.6254000000000002E-2</c:v>
                </c:pt>
                <c:pt idx="9638">
                  <c:v>-0.26976899999999998</c:v>
                </c:pt>
                <c:pt idx="9639">
                  <c:v>-1.5350900000000001</c:v>
                </c:pt>
                <c:pt idx="9640">
                  <c:v>-0.69155900000000003</c:v>
                </c:pt>
                <c:pt idx="9641">
                  <c:v>-0.310807</c:v>
                </c:pt>
                <c:pt idx="9642">
                  <c:v>-1.0840799999999999</c:v>
                </c:pt>
                <c:pt idx="9643">
                  <c:v>-8.4609999999999998E-3</c:v>
                </c:pt>
                <c:pt idx="9644">
                  <c:v>-0.109708</c:v>
                </c:pt>
                <c:pt idx="9645">
                  <c:v>-0.75307999999999997</c:v>
                </c:pt>
                <c:pt idx="9646">
                  <c:v>0.47254499999999999</c:v>
                </c:pt>
                <c:pt idx="9647">
                  <c:v>-0.114686</c:v>
                </c:pt>
                <c:pt idx="9648">
                  <c:v>-1.67425</c:v>
                </c:pt>
                <c:pt idx="9649">
                  <c:v>-1.08761</c:v>
                </c:pt>
                <c:pt idx="9650">
                  <c:v>0.215889</c:v>
                </c:pt>
                <c:pt idx="9651">
                  <c:v>-0.601877</c:v>
                </c:pt>
                <c:pt idx="9652">
                  <c:v>-0.19223299999999999</c:v>
                </c:pt>
                <c:pt idx="9653">
                  <c:v>0.27846599999999999</c:v>
                </c:pt>
                <c:pt idx="9654">
                  <c:v>3.2242E-2</c:v>
                </c:pt>
                <c:pt idx="9655">
                  <c:v>-1.28349</c:v>
                </c:pt>
                <c:pt idx="9656">
                  <c:v>-0.38294600000000001</c:v>
                </c:pt>
                <c:pt idx="9657">
                  <c:v>0.15479799999999999</c:v>
                </c:pt>
                <c:pt idx="9658">
                  <c:v>0.13728599999999999</c:v>
                </c:pt>
                <c:pt idx="9659">
                  <c:v>-4.4510000000000001E-2</c:v>
                </c:pt>
                <c:pt idx="9660">
                  <c:v>-0.88778100000000004</c:v>
                </c:pt>
                <c:pt idx="9661">
                  <c:v>-6.8647E-2</c:v>
                </c:pt>
                <c:pt idx="9662">
                  <c:v>0.77199499999999999</c:v>
                </c:pt>
                <c:pt idx="9663">
                  <c:v>-0.185363</c:v>
                </c:pt>
                <c:pt idx="9664">
                  <c:v>0.33100200000000002</c:v>
                </c:pt>
                <c:pt idx="9665">
                  <c:v>-3.8582999999999999E-2</c:v>
                </c:pt>
                <c:pt idx="9666">
                  <c:v>-1.141</c:v>
                </c:pt>
                <c:pt idx="9667">
                  <c:v>-0.77750699999999995</c:v>
                </c:pt>
                <c:pt idx="9668">
                  <c:v>-0.58851299999999995</c:v>
                </c:pt>
                <c:pt idx="9669">
                  <c:v>-0.79002700000000003</c:v>
                </c:pt>
                <c:pt idx="9670">
                  <c:v>-0.16198299999999999</c:v>
                </c:pt>
                <c:pt idx="9671">
                  <c:v>5.1664000000000002E-2</c:v>
                </c:pt>
                <c:pt idx="9672">
                  <c:v>0.48919000000000001</c:v>
                </c:pt>
                <c:pt idx="9673">
                  <c:v>0.107436</c:v>
                </c:pt>
                <c:pt idx="9674">
                  <c:v>-0.470391</c:v>
                </c:pt>
                <c:pt idx="9675">
                  <c:v>-0.51502199999999998</c:v>
                </c:pt>
                <c:pt idx="9676">
                  <c:v>-0.44347799999999998</c:v>
                </c:pt>
                <c:pt idx="9677">
                  <c:v>0.38552199999999998</c:v>
                </c:pt>
                <c:pt idx="9678">
                  <c:v>-1.0133700000000001</c:v>
                </c:pt>
                <c:pt idx="9679">
                  <c:v>-0.74707699999999999</c:v>
                </c:pt>
                <c:pt idx="9680">
                  <c:v>-8.0457000000000001E-2</c:v>
                </c:pt>
                <c:pt idx="9681">
                  <c:v>0.104702</c:v>
                </c:pt>
                <c:pt idx="9682">
                  <c:v>-0.54909699999999995</c:v>
                </c:pt>
                <c:pt idx="9683">
                  <c:v>-1.2086300000000001</c:v>
                </c:pt>
                <c:pt idx="9684">
                  <c:v>-1.3328</c:v>
                </c:pt>
                <c:pt idx="9685">
                  <c:v>-0.57902699999999996</c:v>
                </c:pt>
                <c:pt idx="9686">
                  <c:v>-0.87200100000000003</c:v>
                </c:pt>
                <c:pt idx="9687">
                  <c:v>-1.30284</c:v>
                </c:pt>
                <c:pt idx="9688">
                  <c:v>-0.32381700000000002</c:v>
                </c:pt>
                <c:pt idx="9689">
                  <c:v>-0.27780300000000002</c:v>
                </c:pt>
                <c:pt idx="9690">
                  <c:v>-0.60491099999999998</c:v>
                </c:pt>
                <c:pt idx="9691">
                  <c:v>-0.201599</c:v>
                </c:pt>
                <c:pt idx="9692">
                  <c:v>-0.11776300000000001</c:v>
                </c:pt>
                <c:pt idx="9693">
                  <c:v>-1.5681400000000001</c:v>
                </c:pt>
                <c:pt idx="9694">
                  <c:v>-0.47865400000000002</c:v>
                </c:pt>
                <c:pt idx="9695">
                  <c:v>0.39453500000000002</c:v>
                </c:pt>
                <c:pt idx="9696">
                  <c:v>-0.28063399999999999</c:v>
                </c:pt>
                <c:pt idx="9697">
                  <c:v>-0.59516100000000005</c:v>
                </c:pt>
                <c:pt idx="9698">
                  <c:v>-0.67381199999999997</c:v>
                </c:pt>
                <c:pt idx="9699">
                  <c:v>-1.1472599999999999</c:v>
                </c:pt>
                <c:pt idx="9700">
                  <c:v>-0.57836500000000002</c:v>
                </c:pt>
                <c:pt idx="9701">
                  <c:v>-1.2251099999999999</c:v>
                </c:pt>
                <c:pt idx="9702">
                  <c:v>-1.7585999999999999</c:v>
                </c:pt>
                <c:pt idx="9703">
                  <c:v>-0.241975</c:v>
                </c:pt>
                <c:pt idx="9704">
                  <c:v>-1.0568599999999999</c:v>
                </c:pt>
                <c:pt idx="9705">
                  <c:v>-0.25351299999999999</c:v>
                </c:pt>
                <c:pt idx="9706">
                  <c:v>0.53383899999999995</c:v>
                </c:pt>
                <c:pt idx="9707">
                  <c:v>-2.04121</c:v>
                </c:pt>
                <c:pt idx="9708">
                  <c:v>-0.83650100000000005</c:v>
                </c:pt>
                <c:pt idx="9709">
                  <c:v>-2.0056799999999999</c:v>
                </c:pt>
                <c:pt idx="9710">
                  <c:v>-0.44556400000000002</c:v>
                </c:pt>
                <c:pt idx="9711">
                  <c:v>-0.66215100000000005</c:v>
                </c:pt>
                <c:pt idx="9712">
                  <c:v>-1.7241299999999999</c:v>
                </c:pt>
                <c:pt idx="9713">
                  <c:v>-1.7098899999999999</c:v>
                </c:pt>
                <c:pt idx="9714">
                  <c:v>-0.61041199999999995</c:v>
                </c:pt>
                <c:pt idx="9715">
                  <c:v>-0.94024399999999997</c:v>
                </c:pt>
                <c:pt idx="9716">
                  <c:v>-0.55907899999999999</c:v>
                </c:pt>
                <c:pt idx="9717">
                  <c:v>-2.2099600000000001</c:v>
                </c:pt>
                <c:pt idx="9718">
                  <c:v>-0.34550799999999998</c:v>
                </c:pt>
                <c:pt idx="9719">
                  <c:v>-0.423732</c:v>
                </c:pt>
                <c:pt idx="9720">
                  <c:v>0.107877</c:v>
                </c:pt>
                <c:pt idx="9721">
                  <c:v>-1.2329000000000001</c:v>
                </c:pt>
                <c:pt idx="9722">
                  <c:v>-2.1035499999999998</c:v>
                </c:pt>
                <c:pt idx="9723">
                  <c:v>5.6397000000000003E-2</c:v>
                </c:pt>
                <c:pt idx="9724">
                  <c:v>-0.77840900000000002</c:v>
                </c:pt>
                <c:pt idx="9725">
                  <c:v>-1.2246900000000001</c:v>
                </c:pt>
                <c:pt idx="9726">
                  <c:v>-1.0724899999999999</c:v>
                </c:pt>
                <c:pt idx="9727">
                  <c:v>-1.5492699999999999</c:v>
                </c:pt>
                <c:pt idx="9728">
                  <c:v>-1.81819</c:v>
                </c:pt>
                <c:pt idx="9729">
                  <c:v>-0.83740899999999996</c:v>
                </c:pt>
                <c:pt idx="9730">
                  <c:v>-0.41458</c:v>
                </c:pt>
                <c:pt idx="9731">
                  <c:v>-1.3251999999999999</c:v>
                </c:pt>
                <c:pt idx="9732">
                  <c:v>2.4722000000000001E-2</c:v>
                </c:pt>
                <c:pt idx="9733">
                  <c:v>-1.55881</c:v>
                </c:pt>
                <c:pt idx="9734">
                  <c:v>-1.3365400000000001</c:v>
                </c:pt>
                <c:pt idx="9735">
                  <c:v>0.97014699999999998</c:v>
                </c:pt>
                <c:pt idx="9736">
                  <c:v>-1.5265899999999999</c:v>
                </c:pt>
                <c:pt idx="9737">
                  <c:v>-0.99728099999999997</c:v>
                </c:pt>
                <c:pt idx="9738">
                  <c:v>-0.77109000000000005</c:v>
                </c:pt>
                <c:pt idx="9739">
                  <c:v>-1.11913</c:v>
                </c:pt>
                <c:pt idx="9740">
                  <c:v>-1.28213</c:v>
                </c:pt>
                <c:pt idx="9741">
                  <c:v>-2.2907199999999999</c:v>
                </c:pt>
                <c:pt idx="9742">
                  <c:v>0.20367399999999999</c:v>
                </c:pt>
                <c:pt idx="9743">
                  <c:v>-0.96609699999999998</c:v>
                </c:pt>
                <c:pt idx="9744">
                  <c:v>-1.3222400000000001</c:v>
                </c:pt>
                <c:pt idx="9745">
                  <c:v>-0.80363600000000002</c:v>
                </c:pt>
                <c:pt idx="9746">
                  <c:v>-0.716665</c:v>
                </c:pt>
                <c:pt idx="9747">
                  <c:v>0.98161799999999999</c:v>
                </c:pt>
                <c:pt idx="9748">
                  <c:v>-1.2472099999999999</c:v>
                </c:pt>
                <c:pt idx="9749">
                  <c:v>0.13215299999999999</c:v>
                </c:pt>
                <c:pt idx="9750">
                  <c:v>-1.0698000000000001</c:v>
                </c:pt>
                <c:pt idx="9751">
                  <c:v>-0.48952400000000001</c:v>
                </c:pt>
                <c:pt idx="9752">
                  <c:v>-1.34121</c:v>
                </c:pt>
                <c:pt idx="9753">
                  <c:v>-0.430365</c:v>
                </c:pt>
                <c:pt idx="9754">
                  <c:v>-0.73243599999999998</c:v>
                </c:pt>
                <c:pt idx="9755">
                  <c:v>-0.12845799999999999</c:v>
                </c:pt>
                <c:pt idx="9756">
                  <c:v>-1.62418</c:v>
                </c:pt>
                <c:pt idx="9757">
                  <c:v>-1.11792</c:v>
                </c:pt>
                <c:pt idx="9758">
                  <c:v>-0.78153600000000001</c:v>
                </c:pt>
                <c:pt idx="9759">
                  <c:v>-0.82168300000000005</c:v>
                </c:pt>
                <c:pt idx="9760">
                  <c:v>-1.4949600000000001</c:v>
                </c:pt>
                <c:pt idx="9761">
                  <c:v>-0.75646899999999995</c:v>
                </c:pt>
                <c:pt idx="9762">
                  <c:v>-1.6651</c:v>
                </c:pt>
                <c:pt idx="9763">
                  <c:v>-1.6371199999999999</c:v>
                </c:pt>
                <c:pt idx="9764">
                  <c:v>-2.3806400000000001</c:v>
                </c:pt>
                <c:pt idx="9765">
                  <c:v>-2.21028</c:v>
                </c:pt>
                <c:pt idx="9766">
                  <c:v>-1.91493</c:v>
                </c:pt>
                <c:pt idx="9767">
                  <c:v>-1.8768499999999999</c:v>
                </c:pt>
                <c:pt idx="9768">
                  <c:v>-2.0377700000000001</c:v>
                </c:pt>
                <c:pt idx="9769">
                  <c:v>-1.28138</c:v>
                </c:pt>
                <c:pt idx="9770">
                  <c:v>-1.9713499999999999</c:v>
                </c:pt>
                <c:pt idx="9771">
                  <c:v>-0.80488999999999999</c:v>
                </c:pt>
                <c:pt idx="9772">
                  <c:v>-0.49510300000000002</c:v>
                </c:pt>
                <c:pt idx="9773">
                  <c:v>-0.87309300000000001</c:v>
                </c:pt>
                <c:pt idx="9774">
                  <c:v>-1.36538</c:v>
                </c:pt>
                <c:pt idx="9775">
                  <c:v>-1.54129</c:v>
                </c:pt>
                <c:pt idx="9776">
                  <c:v>-1.90062</c:v>
                </c:pt>
                <c:pt idx="9777">
                  <c:v>-2.4599000000000002</c:v>
                </c:pt>
                <c:pt idx="9778">
                  <c:v>-1.45594</c:v>
                </c:pt>
                <c:pt idx="9779">
                  <c:v>0.40615299999999999</c:v>
                </c:pt>
                <c:pt idx="9780">
                  <c:v>-1.4805900000000001</c:v>
                </c:pt>
                <c:pt idx="9781">
                  <c:v>-1.7065999999999999</c:v>
                </c:pt>
                <c:pt idx="9782">
                  <c:v>-2.45818</c:v>
                </c:pt>
                <c:pt idx="9783">
                  <c:v>-1.63493</c:v>
                </c:pt>
                <c:pt idx="9784">
                  <c:v>-1.9342900000000001</c:v>
                </c:pt>
                <c:pt idx="9785">
                  <c:v>-0.767405</c:v>
                </c:pt>
                <c:pt idx="9786">
                  <c:v>-1.0888899999999999</c:v>
                </c:pt>
                <c:pt idx="9787">
                  <c:v>-1.39398</c:v>
                </c:pt>
                <c:pt idx="9788">
                  <c:v>0.35277199999999997</c:v>
                </c:pt>
                <c:pt idx="9789">
                  <c:v>-1.7837000000000001</c:v>
                </c:pt>
                <c:pt idx="9790">
                  <c:v>-1.6273899999999999</c:v>
                </c:pt>
                <c:pt idx="9791">
                  <c:v>-1.57996</c:v>
                </c:pt>
                <c:pt idx="9792">
                  <c:v>-1.6497900000000001</c:v>
                </c:pt>
                <c:pt idx="9793">
                  <c:v>-1.3723099999999999</c:v>
                </c:pt>
                <c:pt idx="9794">
                  <c:v>-0.57172299999999998</c:v>
                </c:pt>
                <c:pt idx="9795">
                  <c:v>-0.69277500000000003</c:v>
                </c:pt>
                <c:pt idx="9796">
                  <c:v>-1.4246099999999999</c:v>
                </c:pt>
                <c:pt idx="9797">
                  <c:v>-0.72758900000000004</c:v>
                </c:pt>
                <c:pt idx="9798">
                  <c:v>0.162268</c:v>
                </c:pt>
                <c:pt idx="9799">
                  <c:v>-1.7485299999999999</c:v>
                </c:pt>
                <c:pt idx="9800">
                  <c:v>-1.36765</c:v>
                </c:pt>
                <c:pt idx="9801">
                  <c:v>-1.67563</c:v>
                </c:pt>
                <c:pt idx="9802">
                  <c:v>-1.1496200000000001</c:v>
                </c:pt>
                <c:pt idx="9803">
                  <c:v>-1.5641499999999999</c:v>
                </c:pt>
                <c:pt idx="9804">
                  <c:v>-0.6169</c:v>
                </c:pt>
                <c:pt idx="9805">
                  <c:v>-1.27017</c:v>
                </c:pt>
                <c:pt idx="9806">
                  <c:v>-1.80508</c:v>
                </c:pt>
                <c:pt idx="9807">
                  <c:v>-1.23671</c:v>
                </c:pt>
                <c:pt idx="9808">
                  <c:v>-1.33534</c:v>
                </c:pt>
                <c:pt idx="9809">
                  <c:v>0.89334000000000002</c:v>
                </c:pt>
                <c:pt idx="9810">
                  <c:v>-1.86642</c:v>
                </c:pt>
                <c:pt idx="9811">
                  <c:v>-1.01353</c:v>
                </c:pt>
                <c:pt idx="9812">
                  <c:v>-1.3569599999999999</c:v>
                </c:pt>
                <c:pt idx="9813">
                  <c:v>-1.12059</c:v>
                </c:pt>
                <c:pt idx="9814">
                  <c:v>-0.71682599999999996</c:v>
                </c:pt>
                <c:pt idx="9815">
                  <c:v>0.54476599999999997</c:v>
                </c:pt>
                <c:pt idx="9816">
                  <c:v>-0.71187199999999995</c:v>
                </c:pt>
                <c:pt idx="9817">
                  <c:v>-1.28772</c:v>
                </c:pt>
                <c:pt idx="9818">
                  <c:v>0.47922199999999998</c:v>
                </c:pt>
                <c:pt idx="9819">
                  <c:v>-0.49678800000000001</c:v>
                </c:pt>
                <c:pt idx="9820">
                  <c:v>-0.21653900000000001</c:v>
                </c:pt>
                <c:pt idx="9821">
                  <c:v>-0.70480699999999996</c:v>
                </c:pt>
                <c:pt idx="9822">
                  <c:v>2.9550000000000002E-3</c:v>
                </c:pt>
                <c:pt idx="9823">
                  <c:v>-3.447E-3</c:v>
                </c:pt>
                <c:pt idx="9824">
                  <c:v>1.42519</c:v>
                </c:pt>
                <c:pt idx="9825">
                  <c:v>0.86825799999999997</c:v>
                </c:pt>
                <c:pt idx="9826">
                  <c:v>0.98134399999999999</c:v>
                </c:pt>
                <c:pt idx="9827">
                  <c:v>-0.97976399999999997</c:v>
                </c:pt>
                <c:pt idx="9828">
                  <c:v>0.18875</c:v>
                </c:pt>
                <c:pt idx="9829">
                  <c:v>0.43760900000000003</c:v>
                </c:pt>
                <c:pt idx="9830">
                  <c:v>-0.73879899999999998</c:v>
                </c:pt>
                <c:pt idx="9831">
                  <c:v>-0.49331199999999997</c:v>
                </c:pt>
                <c:pt idx="9832">
                  <c:v>-1.17079</c:v>
                </c:pt>
                <c:pt idx="9833">
                  <c:v>-0.57741399999999998</c:v>
                </c:pt>
                <c:pt idx="9834">
                  <c:v>-0.25636900000000001</c:v>
                </c:pt>
                <c:pt idx="9835">
                  <c:v>-1.3408199999999999</c:v>
                </c:pt>
                <c:pt idx="9836">
                  <c:v>-0.45499899999999999</c:v>
                </c:pt>
                <c:pt idx="9837">
                  <c:v>-0.55865500000000001</c:v>
                </c:pt>
                <c:pt idx="9838">
                  <c:v>-0.61569099999999999</c:v>
                </c:pt>
                <c:pt idx="9839">
                  <c:v>-1.2509600000000001</c:v>
                </c:pt>
                <c:pt idx="9840">
                  <c:v>0.664995</c:v>
                </c:pt>
                <c:pt idx="9841">
                  <c:v>-0.202236</c:v>
                </c:pt>
                <c:pt idx="9842">
                  <c:v>-1.03826</c:v>
                </c:pt>
                <c:pt idx="9843">
                  <c:v>-0.51284399999999997</c:v>
                </c:pt>
                <c:pt idx="9844">
                  <c:v>-0.39513599999999999</c:v>
                </c:pt>
                <c:pt idx="9845">
                  <c:v>-1.28952</c:v>
                </c:pt>
                <c:pt idx="9846">
                  <c:v>-0.67767900000000003</c:v>
                </c:pt>
                <c:pt idx="9847">
                  <c:v>-1.9962299999999999</c:v>
                </c:pt>
                <c:pt idx="9848">
                  <c:v>-1.0860799999999999</c:v>
                </c:pt>
                <c:pt idx="9849">
                  <c:v>-1.20021</c:v>
                </c:pt>
                <c:pt idx="9850">
                  <c:v>-1.25342</c:v>
                </c:pt>
                <c:pt idx="9851">
                  <c:v>-0.84119500000000003</c:v>
                </c:pt>
                <c:pt idx="9852">
                  <c:v>-0.71795200000000003</c:v>
                </c:pt>
                <c:pt idx="9853">
                  <c:v>-1.78807</c:v>
                </c:pt>
                <c:pt idx="9854">
                  <c:v>0.43931500000000001</c:v>
                </c:pt>
                <c:pt idx="9855">
                  <c:v>-0.70495399999999997</c:v>
                </c:pt>
                <c:pt idx="9856">
                  <c:v>-0.85188200000000003</c:v>
                </c:pt>
                <c:pt idx="9857">
                  <c:v>-1.6096900000000001</c:v>
                </c:pt>
                <c:pt idx="9858">
                  <c:v>-1.99522</c:v>
                </c:pt>
                <c:pt idx="9859">
                  <c:v>-1.3518600000000001</c:v>
                </c:pt>
                <c:pt idx="9860">
                  <c:v>-0.70509999999999995</c:v>
                </c:pt>
                <c:pt idx="9861">
                  <c:v>-1.0486200000000001</c:v>
                </c:pt>
                <c:pt idx="9862">
                  <c:v>-0.41286400000000001</c:v>
                </c:pt>
                <c:pt idx="9863">
                  <c:v>-0.86344699999999996</c:v>
                </c:pt>
                <c:pt idx="9864">
                  <c:v>0.27069700000000002</c:v>
                </c:pt>
                <c:pt idx="9865">
                  <c:v>-1.21871</c:v>
                </c:pt>
                <c:pt idx="9866">
                  <c:v>-0.46673599999999998</c:v>
                </c:pt>
                <c:pt idx="9867">
                  <c:v>-0.493834</c:v>
                </c:pt>
                <c:pt idx="9868">
                  <c:v>-1.62825</c:v>
                </c:pt>
                <c:pt idx="9869">
                  <c:v>-1.58707</c:v>
                </c:pt>
                <c:pt idx="9870">
                  <c:v>-0.56121699999999997</c:v>
                </c:pt>
                <c:pt idx="9871">
                  <c:v>-0.60072000000000003</c:v>
                </c:pt>
                <c:pt idx="9872">
                  <c:v>-0.82766300000000004</c:v>
                </c:pt>
                <c:pt idx="9873">
                  <c:v>-0.94007300000000005</c:v>
                </c:pt>
                <c:pt idx="9874">
                  <c:v>-0.59462000000000004</c:v>
                </c:pt>
                <c:pt idx="9875">
                  <c:v>-0.15885099999999999</c:v>
                </c:pt>
                <c:pt idx="9876">
                  <c:v>-1.7590399999999999</c:v>
                </c:pt>
                <c:pt idx="9877">
                  <c:v>-0.45125900000000002</c:v>
                </c:pt>
                <c:pt idx="9878">
                  <c:v>-1.35528</c:v>
                </c:pt>
                <c:pt idx="9879">
                  <c:v>-0.44943699999999998</c:v>
                </c:pt>
                <c:pt idx="9880">
                  <c:v>-0.34817700000000001</c:v>
                </c:pt>
                <c:pt idx="9881">
                  <c:v>-0.176596</c:v>
                </c:pt>
                <c:pt idx="9882">
                  <c:v>-0.30646200000000001</c:v>
                </c:pt>
                <c:pt idx="9883">
                  <c:v>0.46840199999999999</c:v>
                </c:pt>
                <c:pt idx="9884">
                  <c:v>-0.119576</c:v>
                </c:pt>
                <c:pt idx="9885">
                  <c:v>-0.40860800000000003</c:v>
                </c:pt>
                <c:pt idx="9886">
                  <c:v>-0.49086299999999999</c:v>
                </c:pt>
                <c:pt idx="9887">
                  <c:v>0.49707600000000002</c:v>
                </c:pt>
                <c:pt idx="9888">
                  <c:v>0.107529</c:v>
                </c:pt>
                <c:pt idx="9889">
                  <c:v>0.58377400000000002</c:v>
                </c:pt>
                <c:pt idx="9890">
                  <c:v>-0.93801699999999999</c:v>
                </c:pt>
                <c:pt idx="9891">
                  <c:v>1.2796999999999999E-2</c:v>
                </c:pt>
                <c:pt idx="9892">
                  <c:v>0.35615999999999998</c:v>
                </c:pt>
                <c:pt idx="9893">
                  <c:v>0.94560699999999998</c:v>
                </c:pt>
                <c:pt idx="9894">
                  <c:v>-0.52916600000000003</c:v>
                </c:pt>
                <c:pt idx="9895">
                  <c:v>-0.45268999999999998</c:v>
                </c:pt>
                <c:pt idx="9896">
                  <c:v>-0.55647999999999997</c:v>
                </c:pt>
                <c:pt idx="9897">
                  <c:v>-0.63582399999999994</c:v>
                </c:pt>
                <c:pt idx="9898">
                  <c:v>1.07057</c:v>
                </c:pt>
                <c:pt idx="9899">
                  <c:v>0.572241</c:v>
                </c:pt>
                <c:pt idx="9900">
                  <c:v>-0.72556200000000004</c:v>
                </c:pt>
                <c:pt idx="9901">
                  <c:v>-0.89740799999999998</c:v>
                </c:pt>
                <c:pt idx="9902">
                  <c:v>5.7437000000000002E-2</c:v>
                </c:pt>
                <c:pt idx="9903">
                  <c:v>-0.140074</c:v>
                </c:pt>
                <c:pt idx="9904">
                  <c:v>-1.7984500000000001</c:v>
                </c:pt>
                <c:pt idx="9905">
                  <c:v>-1.14015</c:v>
                </c:pt>
                <c:pt idx="9906">
                  <c:v>0.120653</c:v>
                </c:pt>
                <c:pt idx="9907">
                  <c:v>-0.417993</c:v>
                </c:pt>
                <c:pt idx="9908">
                  <c:v>0.88175400000000004</c:v>
                </c:pt>
                <c:pt idx="9909">
                  <c:v>-0.19045400000000001</c:v>
                </c:pt>
                <c:pt idx="9910">
                  <c:v>-0.71935700000000002</c:v>
                </c:pt>
                <c:pt idx="9911">
                  <c:v>-0.74009499999999995</c:v>
                </c:pt>
                <c:pt idx="9912">
                  <c:v>-0.26616600000000001</c:v>
                </c:pt>
                <c:pt idx="9913">
                  <c:v>-0.153528</c:v>
                </c:pt>
                <c:pt idx="9914">
                  <c:v>-0.37753300000000001</c:v>
                </c:pt>
                <c:pt idx="9915">
                  <c:v>-1.09077</c:v>
                </c:pt>
                <c:pt idx="9916">
                  <c:v>3.1960000000000001E-3</c:v>
                </c:pt>
                <c:pt idx="9917">
                  <c:v>-0.347412</c:v>
                </c:pt>
                <c:pt idx="9918">
                  <c:v>-8.1046000000000007E-2</c:v>
                </c:pt>
                <c:pt idx="9919">
                  <c:v>-0.18387100000000001</c:v>
                </c:pt>
                <c:pt idx="9920">
                  <c:v>-1.6552800000000001</c:v>
                </c:pt>
                <c:pt idx="9921">
                  <c:v>-0.58884099999999995</c:v>
                </c:pt>
                <c:pt idx="9922">
                  <c:v>-0.21718999999999999</c:v>
                </c:pt>
                <c:pt idx="9923">
                  <c:v>-0.72085299999999997</c:v>
                </c:pt>
                <c:pt idx="9924">
                  <c:v>-2.0539999999999999E-2</c:v>
                </c:pt>
                <c:pt idx="9925">
                  <c:v>-0.23343</c:v>
                </c:pt>
                <c:pt idx="9926">
                  <c:v>-7.6240000000000002E-2</c:v>
                </c:pt>
                <c:pt idx="9927">
                  <c:v>-1.8985099999999999</c:v>
                </c:pt>
                <c:pt idx="9928">
                  <c:v>-0.64523399999999997</c:v>
                </c:pt>
                <c:pt idx="9929">
                  <c:v>-0.109738</c:v>
                </c:pt>
                <c:pt idx="9930">
                  <c:v>-0.42068299999999997</c:v>
                </c:pt>
                <c:pt idx="9931">
                  <c:v>0.90341199999999999</c:v>
                </c:pt>
                <c:pt idx="9932">
                  <c:v>-0.72690600000000005</c:v>
                </c:pt>
                <c:pt idx="9933">
                  <c:v>-0.32913799999999999</c:v>
                </c:pt>
                <c:pt idx="9934">
                  <c:v>-0.70320099999999996</c:v>
                </c:pt>
                <c:pt idx="9935">
                  <c:v>0.36839300000000003</c:v>
                </c:pt>
                <c:pt idx="9936">
                  <c:v>-1.94587</c:v>
                </c:pt>
                <c:pt idx="9937">
                  <c:v>-1.18442</c:v>
                </c:pt>
                <c:pt idx="9938">
                  <c:v>-0.67152699999999999</c:v>
                </c:pt>
                <c:pt idx="9939">
                  <c:v>-1.02102</c:v>
                </c:pt>
                <c:pt idx="9940">
                  <c:v>-0.39350299999999999</c:v>
                </c:pt>
                <c:pt idx="9941">
                  <c:v>-0.69230800000000003</c:v>
                </c:pt>
                <c:pt idx="9942">
                  <c:v>-0.623614</c:v>
                </c:pt>
                <c:pt idx="9943">
                  <c:v>0.15442</c:v>
                </c:pt>
                <c:pt idx="9944">
                  <c:v>-0.83571200000000001</c:v>
                </c:pt>
                <c:pt idx="9945">
                  <c:v>-1.16631</c:v>
                </c:pt>
                <c:pt idx="9946">
                  <c:v>-0.48262500000000003</c:v>
                </c:pt>
                <c:pt idx="9947">
                  <c:v>-1.74783</c:v>
                </c:pt>
                <c:pt idx="9948">
                  <c:v>-2.4028</c:v>
                </c:pt>
                <c:pt idx="9949">
                  <c:v>-1.1148100000000001</c:v>
                </c:pt>
                <c:pt idx="9950">
                  <c:v>-2.1100300000000001</c:v>
                </c:pt>
                <c:pt idx="9951">
                  <c:v>-0.82360599999999995</c:v>
                </c:pt>
                <c:pt idx="9952">
                  <c:v>-1.7410699999999999</c:v>
                </c:pt>
                <c:pt idx="9953">
                  <c:v>1.06463</c:v>
                </c:pt>
                <c:pt idx="9954">
                  <c:v>-2.6474799999999998</c:v>
                </c:pt>
                <c:pt idx="9955">
                  <c:v>-1.2973300000000001</c:v>
                </c:pt>
                <c:pt idx="9956">
                  <c:v>-1.10303</c:v>
                </c:pt>
                <c:pt idx="9957">
                  <c:v>-2.1293899999999999</c:v>
                </c:pt>
                <c:pt idx="9958">
                  <c:v>-1.39537</c:v>
                </c:pt>
                <c:pt idx="9959">
                  <c:v>-1.7803500000000001</c:v>
                </c:pt>
                <c:pt idx="9960">
                  <c:v>-1.8190299999999999</c:v>
                </c:pt>
                <c:pt idx="9961">
                  <c:v>-0.70032799999999995</c:v>
                </c:pt>
                <c:pt idx="9962">
                  <c:v>5.143E-3</c:v>
                </c:pt>
                <c:pt idx="9963">
                  <c:v>-0.727657</c:v>
                </c:pt>
                <c:pt idx="9964">
                  <c:v>-1.29514</c:v>
                </c:pt>
                <c:pt idx="9965">
                  <c:v>-1.22167</c:v>
                </c:pt>
                <c:pt idx="9966">
                  <c:v>-0.92221299999999995</c:v>
                </c:pt>
                <c:pt idx="9967">
                  <c:v>0.57480799999999999</c:v>
                </c:pt>
                <c:pt idx="9968">
                  <c:v>-2.0119799999999999</c:v>
                </c:pt>
                <c:pt idx="9969">
                  <c:v>-0.17326800000000001</c:v>
                </c:pt>
                <c:pt idx="9970">
                  <c:v>-1.71994</c:v>
                </c:pt>
                <c:pt idx="9971">
                  <c:v>-2.6026500000000001</c:v>
                </c:pt>
                <c:pt idx="9972">
                  <c:v>-0.74012800000000001</c:v>
                </c:pt>
                <c:pt idx="9973">
                  <c:v>-0.61461600000000005</c:v>
                </c:pt>
                <c:pt idx="9974">
                  <c:v>-0.73296099999999997</c:v>
                </c:pt>
                <c:pt idx="9975">
                  <c:v>-0.956978</c:v>
                </c:pt>
                <c:pt idx="9976">
                  <c:v>-1.3069999999999999</c:v>
                </c:pt>
                <c:pt idx="9977">
                  <c:v>-1.2057100000000001</c:v>
                </c:pt>
                <c:pt idx="9978">
                  <c:v>-1.6984600000000001</c:v>
                </c:pt>
                <c:pt idx="9979">
                  <c:v>-1.6249</c:v>
                </c:pt>
                <c:pt idx="9980">
                  <c:v>-1.0353699999999999</c:v>
                </c:pt>
                <c:pt idx="9981">
                  <c:v>-1.1342399999999999</c:v>
                </c:pt>
                <c:pt idx="9982">
                  <c:v>-1.2455400000000001</c:v>
                </c:pt>
                <c:pt idx="9983">
                  <c:v>-0.50174300000000005</c:v>
                </c:pt>
                <c:pt idx="9984">
                  <c:v>-0.77851000000000004</c:v>
                </c:pt>
                <c:pt idx="9985">
                  <c:v>-0.70592200000000005</c:v>
                </c:pt>
                <c:pt idx="9986">
                  <c:v>-1.8000499999999999</c:v>
                </c:pt>
                <c:pt idx="9987">
                  <c:v>-1.08734</c:v>
                </c:pt>
                <c:pt idx="9988">
                  <c:v>-1.5739000000000001</c:v>
                </c:pt>
                <c:pt idx="9989">
                  <c:v>-0.92511299999999996</c:v>
                </c:pt>
                <c:pt idx="9990">
                  <c:v>-1.1874400000000001</c:v>
                </c:pt>
                <c:pt idx="9991">
                  <c:v>-0.90203900000000004</c:v>
                </c:pt>
                <c:pt idx="9992">
                  <c:v>-0.55915599999999999</c:v>
                </c:pt>
                <c:pt idx="9993">
                  <c:v>-1.2347900000000001</c:v>
                </c:pt>
                <c:pt idx="9994">
                  <c:v>-1.01667</c:v>
                </c:pt>
                <c:pt idx="9995">
                  <c:v>-0.168214</c:v>
                </c:pt>
                <c:pt idx="9996">
                  <c:v>-1.7156800000000001</c:v>
                </c:pt>
                <c:pt idx="9997">
                  <c:v>-1.81081</c:v>
                </c:pt>
                <c:pt idx="9998">
                  <c:v>-0.83914</c:v>
                </c:pt>
                <c:pt idx="9999">
                  <c:v>-1.7641899999999999</c:v>
                </c:pt>
                <c:pt idx="10000">
                  <c:v>-2.0759799999999999</c:v>
                </c:pt>
                <c:pt idx="10001">
                  <c:v>-1.40967</c:v>
                </c:pt>
                <c:pt idx="10002">
                  <c:v>-1.2611000000000001</c:v>
                </c:pt>
                <c:pt idx="10003">
                  <c:v>-1.7273400000000001</c:v>
                </c:pt>
                <c:pt idx="10004">
                  <c:v>-0.41125499999999998</c:v>
                </c:pt>
                <c:pt idx="10005">
                  <c:v>-0.68086500000000005</c:v>
                </c:pt>
                <c:pt idx="10006">
                  <c:v>-2.3646500000000001</c:v>
                </c:pt>
                <c:pt idx="10007">
                  <c:v>-0.78606799999999999</c:v>
                </c:pt>
                <c:pt idx="10008">
                  <c:v>-0.176179</c:v>
                </c:pt>
                <c:pt idx="10009">
                  <c:v>-0.79376500000000005</c:v>
                </c:pt>
                <c:pt idx="10010">
                  <c:v>0.87934100000000004</c:v>
                </c:pt>
                <c:pt idx="10011">
                  <c:v>-1.7705500000000001</c:v>
                </c:pt>
                <c:pt idx="10012">
                  <c:v>-5.4856000000000002E-2</c:v>
                </c:pt>
                <c:pt idx="10013">
                  <c:v>-0.69790399999999997</c:v>
                </c:pt>
                <c:pt idx="10014">
                  <c:v>-0.65351000000000004</c:v>
                </c:pt>
                <c:pt idx="10015">
                  <c:v>-1.4350999999999999E-2</c:v>
                </c:pt>
                <c:pt idx="10016">
                  <c:v>-0.17341200000000001</c:v>
                </c:pt>
                <c:pt idx="10017">
                  <c:v>0.40226299999999998</c:v>
                </c:pt>
                <c:pt idx="10018">
                  <c:v>-0.22490099999999999</c:v>
                </c:pt>
                <c:pt idx="10019">
                  <c:v>-1.4388700000000001</c:v>
                </c:pt>
                <c:pt idx="10020">
                  <c:v>-1.4586600000000001</c:v>
                </c:pt>
                <c:pt idx="10021">
                  <c:v>-0.77839899999999995</c:v>
                </c:pt>
                <c:pt idx="10022">
                  <c:v>-0.18664600000000001</c:v>
                </c:pt>
                <c:pt idx="10023">
                  <c:v>0.14070099999999999</c:v>
                </c:pt>
                <c:pt idx="10024">
                  <c:v>-0.31086900000000001</c:v>
                </c:pt>
                <c:pt idx="10025">
                  <c:v>-4.5241000000000003E-2</c:v>
                </c:pt>
                <c:pt idx="10026">
                  <c:v>-0.72121000000000002</c:v>
                </c:pt>
                <c:pt idx="10027">
                  <c:v>-1.1388499999999999</c:v>
                </c:pt>
                <c:pt idx="10028">
                  <c:v>-0.45026300000000002</c:v>
                </c:pt>
                <c:pt idx="10029">
                  <c:v>-0.23841899999999999</c:v>
                </c:pt>
                <c:pt idx="10030">
                  <c:v>-0.64424499999999996</c:v>
                </c:pt>
                <c:pt idx="10031">
                  <c:v>-0.87265700000000002</c:v>
                </c:pt>
                <c:pt idx="10032">
                  <c:v>-0.15662599999999999</c:v>
                </c:pt>
                <c:pt idx="10033">
                  <c:v>-0.339721</c:v>
                </c:pt>
                <c:pt idx="10034">
                  <c:v>-0.75906600000000002</c:v>
                </c:pt>
                <c:pt idx="10035">
                  <c:v>0.92305499999999996</c:v>
                </c:pt>
                <c:pt idx="10036">
                  <c:v>0.184666</c:v>
                </c:pt>
                <c:pt idx="10037">
                  <c:v>-1.2490300000000001</c:v>
                </c:pt>
                <c:pt idx="10038">
                  <c:v>-0.205619</c:v>
                </c:pt>
                <c:pt idx="10039">
                  <c:v>-0.55550200000000005</c:v>
                </c:pt>
                <c:pt idx="10040">
                  <c:v>-0.133908</c:v>
                </c:pt>
                <c:pt idx="10041">
                  <c:v>-1.2831699999999999</c:v>
                </c:pt>
                <c:pt idx="10042">
                  <c:v>-1.4962800000000001</c:v>
                </c:pt>
                <c:pt idx="10043">
                  <c:v>-2.39832</c:v>
                </c:pt>
                <c:pt idx="10044">
                  <c:v>-0.44270399999999999</c:v>
                </c:pt>
                <c:pt idx="10045">
                  <c:v>-1.71679</c:v>
                </c:pt>
                <c:pt idx="10046">
                  <c:v>-0.84867800000000004</c:v>
                </c:pt>
                <c:pt idx="10047">
                  <c:v>-0.97306099999999995</c:v>
                </c:pt>
                <c:pt idx="10048">
                  <c:v>-2.16594</c:v>
                </c:pt>
                <c:pt idx="10049">
                  <c:v>-0.65888599999999997</c:v>
                </c:pt>
                <c:pt idx="10050">
                  <c:v>-1.3814</c:v>
                </c:pt>
                <c:pt idx="10051">
                  <c:v>-0.81227000000000005</c:v>
                </c:pt>
                <c:pt idx="10052">
                  <c:v>0.30694700000000003</c:v>
                </c:pt>
                <c:pt idx="10053">
                  <c:v>-1.9019999999999999</c:v>
                </c:pt>
                <c:pt idx="10054">
                  <c:v>-2.1948500000000002</c:v>
                </c:pt>
                <c:pt idx="10055">
                  <c:v>-0.55617799999999995</c:v>
                </c:pt>
                <c:pt idx="10056">
                  <c:v>-0.21915399999999999</c:v>
                </c:pt>
                <c:pt idx="10057">
                  <c:v>-0.39977099999999999</c:v>
                </c:pt>
                <c:pt idx="10058">
                  <c:v>-4.0651E-2</c:v>
                </c:pt>
                <c:pt idx="10059">
                  <c:v>-1.7249399999999999</c:v>
                </c:pt>
                <c:pt idx="10060">
                  <c:v>-0.43381999999999998</c:v>
                </c:pt>
                <c:pt idx="10061">
                  <c:v>-1.1120300000000001</c:v>
                </c:pt>
                <c:pt idx="10062">
                  <c:v>-1.37781</c:v>
                </c:pt>
                <c:pt idx="10063">
                  <c:v>-0.19717899999999999</c:v>
                </c:pt>
                <c:pt idx="10064">
                  <c:v>-1.0957399999999999</c:v>
                </c:pt>
                <c:pt idx="10065">
                  <c:v>-1.0497300000000001</c:v>
                </c:pt>
                <c:pt idx="10066">
                  <c:v>-0.87766599999999995</c:v>
                </c:pt>
                <c:pt idx="10067">
                  <c:v>-2.7091E-2</c:v>
                </c:pt>
                <c:pt idx="10068">
                  <c:v>0.218283</c:v>
                </c:pt>
                <c:pt idx="10069">
                  <c:v>-1.7962400000000001</c:v>
                </c:pt>
                <c:pt idx="10070">
                  <c:v>-1.84067</c:v>
                </c:pt>
                <c:pt idx="10071">
                  <c:v>-0.48103299999999999</c:v>
                </c:pt>
                <c:pt idx="10072">
                  <c:v>-2.15489</c:v>
                </c:pt>
                <c:pt idx="10073">
                  <c:v>-1.2075800000000001</c:v>
                </c:pt>
                <c:pt idx="10074">
                  <c:v>-2.0922000000000001</c:v>
                </c:pt>
                <c:pt idx="10075">
                  <c:v>-2.0935700000000002</c:v>
                </c:pt>
                <c:pt idx="10076">
                  <c:v>-1.6082700000000001</c:v>
                </c:pt>
                <c:pt idx="10077">
                  <c:v>-0.42306500000000002</c:v>
                </c:pt>
                <c:pt idx="10078">
                  <c:v>-1.7622599999999999</c:v>
                </c:pt>
                <c:pt idx="10079">
                  <c:v>-0.57318899999999995</c:v>
                </c:pt>
                <c:pt idx="10080">
                  <c:v>-2.2527400000000002</c:v>
                </c:pt>
                <c:pt idx="10081">
                  <c:v>-1.78755</c:v>
                </c:pt>
                <c:pt idx="10082">
                  <c:v>0.38461800000000002</c:v>
                </c:pt>
                <c:pt idx="10083">
                  <c:v>-0.69126100000000001</c:v>
                </c:pt>
                <c:pt idx="10084">
                  <c:v>-0.68470299999999995</c:v>
                </c:pt>
                <c:pt idx="10085">
                  <c:v>-4.3055000000000003E-2</c:v>
                </c:pt>
                <c:pt idx="10086">
                  <c:v>-1.6845699999999999</c:v>
                </c:pt>
                <c:pt idx="10087">
                  <c:v>-1.06138</c:v>
                </c:pt>
                <c:pt idx="10088">
                  <c:v>-1.3047299999999999</c:v>
                </c:pt>
                <c:pt idx="10089">
                  <c:v>-1.96045</c:v>
                </c:pt>
                <c:pt idx="10090">
                  <c:v>-1.6296299999999999</c:v>
                </c:pt>
                <c:pt idx="10091">
                  <c:v>-2.09043</c:v>
                </c:pt>
                <c:pt idx="10092">
                  <c:v>-1.40452</c:v>
                </c:pt>
                <c:pt idx="10093">
                  <c:v>-1.7091400000000001</c:v>
                </c:pt>
                <c:pt idx="10094">
                  <c:v>-1.4397200000000001</c:v>
                </c:pt>
                <c:pt idx="10095">
                  <c:v>-1.40391</c:v>
                </c:pt>
                <c:pt idx="10096">
                  <c:v>-1.3384499999999999</c:v>
                </c:pt>
                <c:pt idx="10097">
                  <c:v>-0.36812499999999998</c:v>
                </c:pt>
                <c:pt idx="10098">
                  <c:v>-1.3526899999999999</c:v>
                </c:pt>
                <c:pt idx="10099">
                  <c:v>-0.80967299999999998</c:v>
                </c:pt>
                <c:pt idx="10100">
                  <c:v>-1.3641099999999999</c:v>
                </c:pt>
                <c:pt idx="10101">
                  <c:v>-0.99097400000000002</c:v>
                </c:pt>
                <c:pt idx="10102">
                  <c:v>-1.84094</c:v>
                </c:pt>
                <c:pt idx="10103">
                  <c:v>1.40235</c:v>
                </c:pt>
                <c:pt idx="10104">
                  <c:v>-0.72708700000000004</c:v>
                </c:pt>
                <c:pt idx="10105">
                  <c:v>-1.5449299999999999</c:v>
                </c:pt>
                <c:pt idx="10106">
                  <c:v>-1.19855</c:v>
                </c:pt>
                <c:pt idx="10107">
                  <c:v>-0.95199599999999995</c:v>
                </c:pt>
                <c:pt idx="10108">
                  <c:v>7.3508000000000004E-2</c:v>
                </c:pt>
                <c:pt idx="10109">
                  <c:v>-1.9681500000000001</c:v>
                </c:pt>
                <c:pt idx="10110">
                  <c:v>-0.60414500000000004</c:v>
                </c:pt>
                <c:pt idx="10111">
                  <c:v>-1.36734</c:v>
                </c:pt>
                <c:pt idx="10112">
                  <c:v>0.32446000000000003</c:v>
                </c:pt>
                <c:pt idx="10113">
                  <c:v>-1.42717</c:v>
                </c:pt>
                <c:pt idx="10114">
                  <c:v>-2.1221700000000001</c:v>
                </c:pt>
                <c:pt idx="10115">
                  <c:v>-0.72768999999999995</c:v>
                </c:pt>
                <c:pt idx="10116">
                  <c:v>-0.35763099999999998</c:v>
                </c:pt>
                <c:pt idx="10117">
                  <c:v>-1.5428500000000001</c:v>
                </c:pt>
                <c:pt idx="10118">
                  <c:v>-1.3740000000000001</c:v>
                </c:pt>
                <c:pt idx="10119">
                  <c:v>-1.6489100000000001</c:v>
                </c:pt>
                <c:pt idx="10120">
                  <c:v>-2.0610499999999998</c:v>
                </c:pt>
                <c:pt idx="10121">
                  <c:v>-1.6811499999999999</c:v>
                </c:pt>
                <c:pt idx="10122">
                  <c:v>5.6152000000000001E-2</c:v>
                </c:pt>
                <c:pt idx="10123">
                  <c:v>-1.6868700000000001</c:v>
                </c:pt>
                <c:pt idx="10124">
                  <c:v>-0.51199899999999998</c:v>
                </c:pt>
                <c:pt idx="10125">
                  <c:v>-1.6402399999999999</c:v>
                </c:pt>
                <c:pt idx="10126">
                  <c:v>-1.05515</c:v>
                </c:pt>
                <c:pt idx="10127">
                  <c:v>-1.6401699999999999</c:v>
                </c:pt>
                <c:pt idx="10128">
                  <c:v>-1.5273000000000001</c:v>
                </c:pt>
                <c:pt idx="10129">
                  <c:v>-0.74240499999999998</c:v>
                </c:pt>
                <c:pt idx="10130">
                  <c:v>-1.78433</c:v>
                </c:pt>
                <c:pt idx="10131">
                  <c:v>-1.1101399999999999</c:v>
                </c:pt>
                <c:pt idx="10132">
                  <c:v>-1.6657</c:v>
                </c:pt>
                <c:pt idx="10133">
                  <c:v>-1.4991699999999999</c:v>
                </c:pt>
                <c:pt idx="10134">
                  <c:v>-1.3811</c:v>
                </c:pt>
                <c:pt idx="10135">
                  <c:v>0.23760400000000001</c:v>
                </c:pt>
                <c:pt idx="10136">
                  <c:v>-2.0364800000000001</c:v>
                </c:pt>
                <c:pt idx="10137">
                  <c:v>0.171933</c:v>
                </c:pt>
                <c:pt idx="10138">
                  <c:v>-0.73305699999999996</c:v>
                </c:pt>
                <c:pt idx="10139">
                  <c:v>-1.7882100000000001</c:v>
                </c:pt>
                <c:pt idx="10140">
                  <c:v>-1.15194</c:v>
                </c:pt>
                <c:pt idx="10141">
                  <c:v>-1.0111699999999999</c:v>
                </c:pt>
                <c:pt idx="10142">
                  <c:v>-1.6541999999999999</c:v>
                </c:pt>
                <c:pt idx="10143">
                  <c:v>-1.7517</c:v>
                </c:pt>
                <c:pt idx="10144">
                  <c:v>-0.60493399999999997</c:v>
                </c:pt>
                <c:pt idx="10145">
                  <c:v>-0.80962599999999996</c:v>
                </c:pt>
                <c:pt idx="10146">
                  <c:v>-0.65773700000000002</c:v>
                </c:pt>
                <c:pt idx="10147">
                  <c:v>-0.88045499999999999</c:v>
                </c:pt>
                <c:pt idx="10148">
                  <c:v>0.12734300000000001</c:v>
                </c:pt>
                <c:pt idx="10149">
                  <c:v>9.6997E-2</c:v>
                </c:pt>
                <c:pt idx="10150">
                  <c:v>-1.63039</c:v>
                </c:pt>
                <c:pt idx="10151">
                  <c:v>-0.46580899999999997</c:v>
                </c:pt>
                <c:pt idx="10152">
                  <c:v>-0.53308800000000001</c:v>
                </c:pt>
                <c:pt idx="10153">
                  <c:v>-1.0955299999999999</c:v>
                </c:pt>
                <c:pt idx="10154">
                  <c:v>-0.73902400000000001</c:v>
                </c:pt>
                <c:pt idx="10155">
                  <c:v>-0.966673</c:v>
                </c:pt>
                <c:pt idx="10156">
                  <c:v>-1.76837</c:v>
                </c:pt>
                <c:pt idx="10157">
                  <c:v>-1.37805</c:v>
                </c:pt>
                <c:pt idx="10158">
                  <c:v>-0.757378</c:v>
                </c:pt>
                <c:pt idx="10159">
                  <c:v>-0.76430200000000004</c:v>
                </c:pt>
                <c:pt idx="10160">
                  <c:v>-0.50045399999999995</c:v>
                </c:pt>
                <c:pt idx="10161">
                  <c:v>-1.11229</c:v>
                </c:pt>
                <c:pt idx="10162">
                  <c:v>-0.85461799999999999</c:v>
                </c:pt>
                <c:pt idx="10163">
                  <c:v>-0.31520100000000001</c:v>
                </c:pt>
                <c:pt idx="10164">
                  <c:v>-0.75850499999999998</c:v>
                </c:pt>
                <c:pt idx="10165">
                  <c:v>-0.93033600000000005</c:v>
                </c:pt>
                <c:pt idx="10166">
                  <c:v>0.57357199999999997</c:v>
                </c:pt>
                <c:pt idx="10167">
                  <c:v>-0.86360899999999996</c:v>
                </c:pt>
                <c:pt idx="10168">
                  <c:v>-1.05996</c:v>
                </c:pt>
                <c:pt idx="10169">
                  <c:v>-0.151976</c:v>
                </c:pt>
                <c:pt idx="10170">
                  <c:v>-0.46340799999999999</c:v>
                </c:pt>
                <c:pt idx="10171">
                  <c:v>0.11720800000000001</c:v>
                </c:pt>
                <c:pt idx="10172">
                  <c:v>-0.51652299999999995</c:v>
                </c:pt>
                <c:pt idx="10173">
                  <c:v>0.83668299999999995</c:v>
                </c:pt>
                <c:pt idx="10174">
                  <c:v>-0.99003600000000003</c:v>
                </c:pt>
                <c:pt idx="10175">
                  <c:v>-1.4288400000000001</c:v>
                </c:pt>
                <c:pt idx="10176">
                  <c:v>-0.83196000000000003</c:v>
                </c:pt>
                <c:pt idx="10177">
                  <c:v>-2.0207899999999999</c:v>
                </c:pt>
                <c:pt idx="10178">
                  <c:v>0.44271700000000003</c:v>
                </c:pt>
                <c:pt idx="10179">
                  <c:v>-0.67634700000000003</c:v>
                </c:pt>
                <c:pt idx="10180">
                  <c:v>-0.526667</c:v>
                </c:pt>
                <c:pt idx="10181">
                  <c:v>-1.18041</c:v>
                </c:pt>
                <c:pt idx="10182">
                  <c:v>-1.17116</c:v>
                </c:pt>
                <c:pt idx="10183">
                  <c:v>-0.67332899999999996</c:v>
                </c:pt>
                <c:pt idx="10184">
                  <c:v>-0.90397799999999995</c:v>
                </c:pt>
                <c:pt idx="10185">
                  <c:v>2.5906999999999999E-2</c:v>
                </c:pt>
                <c:pt idx="10186">
                  <c:v>-1.52864</c:v>
                </c:pt>
                <c:pt idx="10187">
                  <c:v>-1.9553400000000001</c:v>
                </c:pt>
                <c:pt idx="10188">
                  <c:v>-1.10015</c:v>
                </c:pt>
                <c:pt idx="10189">
                  <c:v>-1.44458</c:v>
                </c:pt>
                <c:pt idx="10190">
                  <c:v>-1.4404999999999999</c:v>
                </c:pt>
                <c:pt idx="10191">
                  <c:v>-1.0535600000000001</c:v>
                </c:pt>
                <c:pt idx="10192">
                  <c:v>-1.4052800000000001</c:v>
                </c:pt>
                <c:pt idx="10193">
                  <c:v>-1.2976099999999999</c:v>
                </c:pt>
                <c:pt idx="10194">
                  <c:v>-0.60851500000000003</c:v>
                </c:pt>
                <c:pt idx="10195">
                  <c:v>-0.75507400000000002</c:v>
                </c:pt>
                <c:pt idx="10196">
                  <c:v>-1.21818</c:v>
                </c:pt>
                <c:pt idx="10197">
                  <c:v>-0.41708600000000001</c:v>
                </c:pt>
                <c:pt idx="10198">
                  <c:v>-0.158609</c:v>
                </c:pt>
                <c:pt idx="10199">
                  <c:v>0.20136200000000001</c:v>
                </c:pt>
                <c:pt idx="10200">
                  <c:v>-0.78823900000000002</c:v>
                </c:pt>
                <c:pt idx="10201">
                  <c:v>-0.54973899999999998</c:v>
                </c:pt>
                <c:pt idx="10202">
                  <c:v>0.36315500000000001</c:v>
                </c:pt>
                <c:pt idx="10203">
                  <c:v>-2.05958</c:v>
                </c:pt>
                <c:pt idx="10204">
                  <c:v>-1.0787</c:v>
                </c:pt>
                <c:pt idx="10205">
                  <c:v>-1.01807</c:v>
                </c:pt>
                <c:pt idx="10206">
                  <c:v>0.231682</c:v>
                </c:pt>
                <c:pt idx="10207">
                  <c:v>0.91407400000000005</c:v>
                </c:pt>
                <c:pt idx="10208">
                  <c:v>-1.75041</c:v>
                </c:pt>
                <c:pt idx="10209">
                  <c:v>0.97529200000000005</c:v>
                </c:pt>
                <c:pt idx="10210">
                  <c:v>-1.3726100000000001</c:v>
                </c:pt>
                <c:pt idx="10211">
                  <c:v>-0.941388</c:v>
                </c:pt>
                <c:pt idx="10212">
                  <c:v>-1.78772</c:v>
                </c:pt>
                <c:pt idx="10213">
                  <c:v>-0.55998199999999998</c:v>
                </c:pt>
                <c:pt idx="10214">
                  <c:v>-1.91317</c:v>
                </c:pt>
                <c:pt idx="10215">
                  <c:v>0.218448</c:v>
                </c:pt>
                <c:pt idx="10216">
                  <c:v>0.45891900000000002</c:v>
                </c:pt>
                <c:pt idx="10217">
                  <c:v>-1.6494800000000001</c:v>
                </c:pt>
                <c:pt idx="10218">
                  <c:v>-8.0950999999999995E-2</c:v>
                </c:pt>
                <c:pt idx="10219">
                  <c:v>-1.0706100000000001</c:v>
                </c:pt>
                <c:pt idx="10220">
                  <c:v>-0.50644699999999998</c:v>
                </c:pt>
                <c:pt idx="10221">
                  <c:v>-1.1180699999999999</c:v>
                </c:pt>
                <c:pt idx="10222">
                  <c:v>-1.2284900000000001</c:v>
                </c:pt>
                <c:pt idx="10223">
                  <c:v>-0.78055300000000005</c:v>
                </c:pt>
                <c:pt idx="10224">
                  <c:v>-0.64378999999999997</c:v>
                </c:pt>
                <c:pt idx="10225">
                  <c:v>-0.86604999999999999</c:v>
                </c:pt>
                <c:pt idx="10226">
                  <c:v>-0.60710699999999995</c:v>
                </c:pt>
                <c:pt idx="10227">
                  <c:v>1.32663</c:v>
                </c:pt>
                <c:pt idx="10228">
                  <c:v>0.12815199999999999</c:v>
                </c:pt>
                <c:pt idx="10229">
                  <c:v>-4.4764999999999999E-2</c:v>
                </c:pt>
                <c:pt idx="10230">
                  <c:v>-0.37384099999999998</c:v>
                </c:pt>
                <c:pt idx="10231">
                  <c:v>-0.37576100000000001</c:v>
                </c:pt>
                <c:pt idx="10232">
                  <c:v>0.47338200000000002</c:v>
                </c:pt>
                <c:pt idx="10233">
                  <c:v>-0.452179</c:v>
                </c:pt>
                <c:pt idx="10234">
                  <c:v>0.52315599999999995</c:v>
                </c:pt>
                <c:pt idx="10235">
                  <c:v>-0.88556999999999997</c:v>
                </c:pt>
                <c:pt idx="10236">
                  <c:v>0.333312</c:v>
                </c:pt>
                <c:pt idx="10237">
                  <c:v>0.43633499999999997</c:v>
                </c:pt>
                <c:pt idx="10238">
                  <c:v>0.19151099999999999</c:v>
                </c:pt>
                <c:pt idx="10239">
                  <c:v>-0.49999399999999999</c:v>
                </c:pt>
                <c:pt idx="10240">
                  <c:v>-2.23942</c:v>
                </c:pt>
                <c:pt idx="10241">
                  <c:v>-0.59944900000000001</c:v>
                </c:pt>
                <c:pt idx="10242">
                  <c:v>0.55284900000000003</c:v>
                </c:pt>
                <c:pt idx="10243">
                  <c:v>-0.45375700000000002</c:v>
                </c:pt>
                <c:pt idx="10244">
                  <c:v>0.33546599999999999</c:v>
                </c:pt>
                <c:pt idx="10245">
                  <c:v>2.5006E-2</c:v>
                </c:pt>
                <c:pt idx="10246">
                  <c:v>-0.26597999999999999</c:v>
                </c:pt>
                <c:pt idx="10247">
                  <c:v>1.05124</c:v>
                </c:pt>
                <c:pt idx="10248">
                  <c:v>-0.85574499999999998</c:v>
                </c:pt>
                <c:pt idx="10249">
                  <c:v>0.73339399999999999</c:v>
                </c:pt>
                <c:pt idx="10250">
                  <c:v>4.2562000000000003E-2</c:v>
                </c:pt>
                <c:pt idx="10251">
                  <c:v>-0.19365199999999999</c:v>
                </c:pt>
                <c:pt idx="10252">
                  <c:v>-2.1787999999999998E-2</c:v>
                </c:pt>
                <c:pt idx="10253">
                  <c:v>-0.269455</c:v>
                </c:pt>
                <c:pt idx="10254">
                  <c:v>0.250969</c:v>
                </c:pt>
                <c:pt idx="10255">
                  <c:v>0.83276799999999995</c:v>
                </c:pt>
                <c:pt idx="10256">
                  <c:v>-1.07013</c:v>
                </c:pt>
                <c:pt idx="10257">
                  <c:v>0.38499100000000003</c:v>
                </c:pt>
                <c:pt idx="10258">
                  <c:v>-1.4179999999999999</c:v>
                </c:pt>
                <c:pt idx="10259">
                  <c:v>0.54488000000000003</c:v>
                </c:pt>
                <c:pt idx="10260">
                  <c:v>1.7931999999999999</c:v>
                </c:pt>
                <c:pt idx="10261">
                  <c:v>0.152532</c:v>
                </c:pt>
                <c:pt idx="10262">
                  <c:v>-0.59692800000000001</c:v>
                </c:pt>
                <c:pt idx="10263">
                  <c:v>2.3754999999999998E-2</c:v>
                </c:pt>
                <c:pt idx="10264">
                  <c:v>-0.62502400000000002</c:v>
                </c:pt>
                <c:pt idx="10265">
                  <c:v>-0.58857499999999996</c:v>
                </c:pt>
                <c:pt idx="10266">
                  <c:v>-0.858464</c:v>
                </c:pt>
                <c:pt idx="10267">
                  <c:v>-0.57038299999999997</c:v>
                </c:pt>
                <c:pt idx="10268">
                  <c:v>0.12878300000000001</c:v>
                </c:pt>
                <c:pt idx="10269">
                  <c:v>0.25318299999999999</c:v>
                </c:pt>
                <c:pt idx="10270">
                  <c:v>-0.88038799999999995</c:v>
                </c:pt>
                <c:pt idx="10271">
                  <c:v>-1.8335300000000001</c:v>
                </c:pt>
                <c:pt idx="10272">
                  <c:v>-0.87014599999999998</c:v>
                </c:pt>
                <c:pt idx="10273">
                  <c:v>-1.0420700000000001</c:v>
                </c:pt>
                <c:pt idx="10274">
                  <c:v>-0.15296199999999999</c:v>
                </c:pt>
                <c:pt idx="10275">
                  <c:v>-9.1021000000000005E-2</c:v>
                </c:pt>
                <c:pt idx="10276">
                  <c:v>0.19569800000000001</c:v>
                </c:pt>
                <c:pt idx="10277">
                  <c:v>-0.54329799999999995</c:v>
                </c:pt>
                <c:pt idx="10278">
                  <c:v>-0.162215</c:v>
                </c:pt>
                <c:pt idx="10279">
                  <c:v>0.86567400000000005</c:v>
                </c:pt>
                <c:pt idx="10280">
                  <c:v>0.44074799999999997</c:v>
                </c:pt>
                <c:pt idx="10281">
                  <c:v>0.57944300000000004</c:v>
                </c:pt>
                <c:pt idx="10282">
                  <c:v>3.8390000000000001E-2</c:v>
                </c:pt>
                <c:pt idx="10283">
                  <c:v>7.7784000000000006E-2</c:v>
                </c:pt>
                <c:pt idx="10284">
                  <c:v>-0.68387100000000001</c:v>
                </c:pt>
                <c:pt idx="10285">
                  <c:v>-0.243286</c:v>
                </c:pt>
                <c:pt idx="10286">
                  <c:v>-0.68324399999999996</c:v>
                </c:pt>
                <c:pt idx="10287">
                  <c:v>1.4571400000000001</c:v>
                </c:pt>
                <c:pt idx="10288">
                  <c:v>-1.3566E-2</c:v>
                </c:pt>
                <c:pt idx="10289">
                  <c:v>-0.49895400000000001</c:v>
                </c:pt>
                <c:pt idx="10290">
                  <c:v>-0.92079100000000003</c:v>
                </c:pt>
                <c:pt idx="10291">
                  <c:v>-0.31167800000000001</c:v>
                </c:pt>
                <c:pt idx="10292">
                  <c:v>0.576596</c:v>
                </c:pt>
                <c:pt idx="10293">
                  <c:v>0.14155899999999999</c:v>
                </c:pt>
                <c:pt idx="10294">
                  <c:v>-0.85501199999999999</c:v>
                </c:pt>
                <c:pt idx="10295">
                  <c:v>0.42312300000000003</c:v>
                </c:pt>
                <c:pt idx="10296">
                  <c:v>-1.0383599999999999</c:v>
                </c:pt>
                <c:pt idx="10297">
                  <c:v>0.57869199999999998</c:v>
                </c:pt>
                <c:pt idx="10298">
                  <c:v>-0.91321200000000002</c:v>
                </c:pt>
                <c:pt idx="10299">
                  <c:v>-0.60203099999999998</c:v>
                </c:pt>
                <c:pt idx="10300">
                  <c:v>-0.347049</c:v>
                </c:pt>
                <c:pt idx="10301">
                  <c:v>-0.118132</c:v>
                </c:pt>
                <c:pt idx="10302">
                  <c:v>-1.0839399999999999</c:v>
                </c:pt>
                <c:pt idx="10303">
                  <c:v>-1.0627500000000001</c:v>
                </c:pt>
                <c:pt idx="10304">
                  <c:v>2.0674999999999999E-2</c:v>
                </c:pt>
                <c:pt idx="10305">
                  <c:v>-1.20211</c:v>
                </c:pt>
                <c:pt idx="10306">
                  <c:v>0.95087299999999997</c:v>
                </c:pt>
                <c:pt idx="10307">
                  <c:v>-0.84321100000000004</c:v>
                </c:pt>
                <c:pt idx="10308">
                  <c:v>-0.67901800000000001</c:v>
                </c:pt>
                <c:pt idx="10309">
                  <c:v>-1.1617900000000001</c:v>
                </c:pt>
                <c:pt idx="10310">
                  <c:v>3.8344000000000003E-2</c:v>
                </c:pt>
                <c:pt idx="10311">
                  <c:v>-0.34146900000000002</c:v>
                </c:pt>
                <c:pt idx="10312">
                  <c:v>-0.95980399999999999</c:v>
                </c:pt>
                <c:pt idx="10313">
                  <c:v>0.38685000000000003</c:v>
                </c:pt>
                <c:pt idx="10314">
                  <c:v>0.313143</c:v>
                </c:pt>
                <c:pt idx="10315">
                  <c:v>-1.1762300000000001</c:v>
                </c:pt>
                <c:pt idx="10316">
                  <c:v>-0.96478699999999995</c:v>
                </c:pt>
                <c:pt idx="10317">
                  <c:v>-0.36718600000000001</c:v>
                </c:pt>
                <c:pt idx="10318">
                  <c:v>0.33810299999999999</c:v>
                </c:pt>
                <c:pt idx="10319">
                  <c:v>1.0278799999999999</c:v>
                </c:pt>
                <c:pt idx="10320">
                  <c:v>0.44964900000000002</c:v>
                </c:pt>
                <c:pt idx="10321">
                  <c:v>-1.5018499999999999</c:v>
                </c:pt>
                <c:pt idx="10322">
                  <c:v>-0.70894299999999999</c:v>
                </c:pt>
                <c:pt idx="10323">
                  <c:v>-1.18283</c:v>
                </c:pt>
                <c:pt idx="10324">
                  <c:v>-1.38913</c:v>
                </c:pt>
                <c:pt idx="10325">
                  <c:v>-0.77239100000000005</c:v>
                </c:pt>
                <c:pt idx="10326">
                  <c:v>-1.79091</c:v>
                </c:pt>
                <c:pt idx="10327">
                  <c:v>-0.86137399999999997</c:v>
                </c:pt>
                <c:pt idx="10328">
                  <c:v>-0.59635199999999999</c:v>
                </c:pt>
                <c:pt idx="10329">
                  <c:v>-1.1485300000000001</c:v>
                </c:pt>
                <c:pt idx="10330">
                  <c:v>-1.7841800000000001</c:v>
                </c:pt>
                <c:pt idx="10331">
                  <c:v>-0.92139800000000005</c:v>
                </c:pt>
                <c:pt idx="10332">
                  <c:v>-2.1838600000000001</c:v>
                </c:pt>
                <c:pt idx="10333">
                  <c:v>-1.57802</c:v>
                </c:pt>
                <c:pt idx="10334">
                  <c:v>-0.76518399999999998</c:v>
                </c:pt>
                <c:pt idx="10335">
                  <c:v>-1.6842900000000001</c:v>
                </c:pt>
                <c:pt idx="10336">
                  <c:v>0.33912799999999999</c:v>
                </c:pt>
                <c:pt idx="10337">
                  <c:v>-1.2545999999999999</c:v>
                </c:pt>
                <c:pt idx="10338">
                  <c:v>-0.831341</c:v>
                </c:pt>
                <c:pt idx="10339">
                  <c:v>-0.85483799999999999</c:v>
                </c:pt>
                <c:pt idx="10340">
                  <c:v>-1.68435</c:v>
                </c:pt>
                <c:pt idx="10341">
                  <c:v>-1.8310999999999999</c:v>
                </c:pt>
                <c:pt idx="10342">
                  <c:v>-1.9111</c:v>
                </c:pt>
                <c:pt idx="10343">
                  <c:v>-1.3235300000000001</c:v>
                </c:pt>
                <c:pt idx="10344">
                  <c:v>-0.37950400000000001</c:v>
                </c:pt>
                <c:pt idx="10345">
                  <c:v>-1.4500500000000001</c:v>
                </c:pt>
                <c:pt idx="10346">
                  <c:v>-1.9353800000000001</c:v>
                </c:pt>
                <c:pt idx="10347">
                  <c:v>-0.99851299999999998</c:v>
                </c:pt>
                <c:pt idx="10348">
                  <c:v>-0.75872700000000004</c:v>
                </c:pt>
                <c:pt idx="10349">
                  <c:v>-0.572847</c:v>
                </c:pt>
                <c:pt idx="10350">
                  <c:v>-2.1525799999999999</c:v>
                </c:pt>
                <c:pt idx="10351">
                  <c:v>-1.56962</c:v>
                </c:pt>
                <c:pt idx="10352">
                  <c:v>-2.0009800000000002</c:v>
                </c:pt>
                <c:pt idx="10353">
                  <c:v>-0.67191900000000004</c:v>
                </c:pt>
                <c:pt idx="10354">
                  <c:v>-0.68037000000000003</c:v>
                </c:pt>
                <c:pt idx="10355">
                  <c:v>-1.1696800000000001</c:v>
                </c:pt>
                <c:pt idx="10356">
                  <c:v>-1.5754600000000001</c:v>
                </c:pt>
                <c:pt idx="10357">
                  <c:v>1.2688E-2</c:v>
                </c:pt>
                <c:pt idx="10358">
                  <c:v>-2.3570199999999999</c:v>
                </c:pt>
                <c:pt idx="10359">
                  <c:v>-1.6979500000000001</c:v>
                </c:pt>
                <c:pt idx="10360">
                  <c:v>-1.95414</c:v>
                </c:pt>
                <c:pt idx="10361">
                  <c:v>-1.8857200000000001</c:v>
                </c:pt>
                <c:pt idx="10362">
                  <c:v>-1.5003</c:v>
                </c:pt>
                <c:pt idx="10363">
                  <c:v>-2.1727699999999999</c:v>
                </c:pt>
                <c:pt idx="10364">
                  <c:v>-1.6735100000000001</c:v>
                </c:pt>
                <c:pt idx="10365">
                  <c:v>-1.7711300000000001</c:v>
                </c:pt>
                <c:pt idx="10366">
                  <c:v>-1.8180099999999999</c:v>
                </c:pt>
                <c:pt idx="10367">
                  <c:v>-1.9035899999999999</c:v>
                </c:pt>
                <c:pt idx="10368">
                  <c:v>1.07772</c:v>
                </c:pt>
                <c:pt idx="10369">
                  <c:v>-0.74102400000000002</c:v>
                </c:pt>
                <c:pt idx="10370">
                  <c:v>0.18077799999999999</c:v>
                </c:pt>
                <c:pt idx="10371">
                  <c:v>-2.50007</c:v>
                </c:pt>
                <c:pt idx="10372">
                  <c:v>-0.22142899999999999</c:v>
                </c:pt>
                <c:pt idx="10373">
                  <c:v>-4.2300000000000003E-3</c:v>
                </c:pt>
                <c:pt idx="10374">
                  <c:v>0.39673599999999998</c:v>
                </c:pt>
                <c:pt idx="10375">
                  <c:v>-0.397615</c:v>
                </c:pt>
                <c:pt idx="10376">
                  <c:v>-1.33352</c:v>
                </c:pt>
                <c:pt idx="10377">
                  <c:v>0.14821500000000001</c:v>
                </c:pt>
                <c:pt idx="10378">
                  <c:v>-1.27807</c:v>
                </c:pt>
                <c:pt idx="10379">
                  <c:v>0.108793</c:v>
                </c:pt>
                <c:pt idx="10380">
                  <c:v>-0.90645500000000001</c:v>
                </c:pt>
                <c:pt idx="10381">
                  <c:v>3.7463000000000003E-2</c:v>
                </c:pt>
                <c:pt idx="10382">
                  <c:v>0.47655500000000001</c:v>
                </c:pt>
                <c:pt idx="10383">
                  <c:v>0.22036800000000001</c:v>
                </c:pt>
                <c:pt idx="10384">
                  <c:v>0.140071</c:v>
                </c:pt>
                <c:pt idx="10385">
                  <c:v>0.46076699999999998</c:v>
                </c:pt>
                <c:pt idx="10386">
                  <c:v>-0.76935900000000002</c:v>
                </c:pt>
                <c:pt idx="10387">
                  <c:v>-0.60021599999999997</c:v>
                </c:pt>
                <c:pt idx="10388">
                  <c:v>-0.87510699999999997</c:v>
                </c:pt>
                <c:pt idx="10389">
                  <c:v>-1.0614399999999999</c:v>
                </c:pt>
                <c:pt idx="10390">
                  <c:v>0.14282500000000001</c:v>
                </c:pt>
                <c:pt idx="10391">
                  <c:v>-0.48028900000000002</c:v>
                </c:pt>
                <c:pt idx="10392">
                  <c:v>-0.361346</c:v>
                </c:pt>
                <c:pt idx="10393">
                  <c:v>-0.40768900000000002</c:v>
                </c:pt>
                <c:pt idx="10394">
                  <c:v>-1.3524400000000001</c:v>
                </c:pt>
                <c:pt idx="10395">
                  <c:v>0.62620600000000004</c:v>
                </c:pt>
                <c:pt idx="10396">
                  <c:v>-2.62161</c:v>
                </c:pt>
                <c:pt idx="10397">
                  <c:v>0.91215800000000002</c:v>
                </c:pt>
                <c:pt idx="10398">
                  <c:v>-4.1603000000000001E-2</c:v>
                </c:pt>
                <c:pt idx="10399">
                  <c:v>-0.57816199999999995</c:v>
                </c:pt>
                <c:pt idx="10400">
                  <c:v>-0.74973000000000001</c:v>
                </c:pt>
                <c:pt idx="10401">
                  <c:v>-1.0582800000000001</c:v>
                </c:pt>
                <c:pt idx="10402">
                  <c:v>0.32552999999999999</c:v>
                </c:pt>
                <c:pt idx="10403">
                  <c:v>0.45669799999999999</c:v>
                </c:pt>
                <c:pt idx="10404">
                  <c:v>-0.30113899999999999</c:v>
                </c:pt>
                <c:pt idx="10405">
                  <c:v>-1.53068</c:v>
                </c:pt>
                <c:pt idx="10406">
                  <c:v>-0.85548999999999997</c:v>
                </c:pt>
                <c:pt idx="10407">
                  <c:v>-1.00285</c:v>
                </c:pt>
                <c:pt idx="10408">
                  <c:v>-1.3859300000000001</c:v>
                </c:pt>
                <c:pt idx="10409">
                  <c:v>-0.139214</c:v>
                </c:pt>
                <c:pt idx="10410">
                  <c:v>-1.2972900000000001</c:v>
                </c:pt>
                <c:pt idx="10411">
                  <c:v>-1.2519000000000001E-2</c:v>
                </c:pt>
                <c:pt idx="10412">
                  <c:v>-1.4948399999999999</c:v>
                </c:pt>
                <c:pt idx="10413">
                  <c:v>-0.64524999999999999</c:v>
                </c:pt>
                <c:pt idx="10414">
                  <c:v>-0.86754399999999998</c:v>
                </c:pt>
                <c:pt idx="10415">
                  <c:v>-0.76978999999999997</c:v>
                </c:pt>
                <c:pt idx="10416">
                  <c:v>-0.39821899999999999</c:v>
                </c:pt>
                <c:pt idx="10417">
                  <c:v>-0.85221199999999997</c:v>
                </c:pt>
                <c:pt idx="10418">
                  <c:v>-0.66669</c:v>
                </c:pt>
                <c:pt idx="10419">
                  <c:v>-1.6896199999999999</c:v>
                </c:pt>
                <c:pt idx="10420">
                  <c:v>-0.201569</c:v>
                </c:pt>
                <c:pt idx="10421">
                  <c:v>-0.93773600000000001</c:v>
                </c:pt>
                <c:pt idx="10422">
                  <c:v>-1.72525</c:v>
                </c:pt>
                <c:pt idx="10423">
                  <c:v>-1.1454</c:v>
                </c:pt>
                <c:pt idx="10424">
                  <c:v>-0.935118</c:v>
                </c:pt>
                <c:pt idx="10425">
                  <c:v>-0.46726899999999999</c:v>
                </c:pt>
                <c:pt idx="10426">
                  <c:v>-0.97246200000000005</c:v>
                </c:pt>
                <c:pt idx="10427">
                  <c:v>-1.07033</c:v>
                </c:pt>
                <c:pt idx="10428">
                  <c:v>-0.75058199999999997</c:v>
                </c:pt>
                <c:pt idx="10429">
                  <c:v>0.444938</c:v>
                </c:pt>
                <c:pt idx="10430">
                  <c:v>0.95996499999999996</c:v>
                </c:pt>
                <c:pt idx="10431">
                  <c:v>-1.0273600000000001</c:v>
                </c:pt>
                <c:pt idx="10432">
                  <c:v>-1.2961100000000001</c:v>
                </c:pt>
                <c:pt idx="10433">
                  <c:v>-1.2655799999999999</c:v>
                </c:pt>
                <c:pt idx="10434">
                  <c:v>-0.11035</c:v>
                </c:pt>
                <c:pt idx="10435">
                  <c:v>-1.02101</c:v>
                </c:pt>
                <c:pt idx="10436">
                  <c:v>-0.77709600000000001</c:v>
                </c:pt>
                <c:pt idx="10437">
                  <c:v>-0.53976599999999997</c:v>
                </c:pt>
                <c:pt idx="10438">
                  <c:v>-1.73461</c:v>
                </c:pt>
                <c:pt idx="10439">
                  <c:v>-0.66537800000000002</c:v>
                </c:pt>
                <c:pt idx="10440">
                  <c:v>-1.32128</c:v>
                </c:pt>
                <c:pt idx="10441">
                  <c:v>-0.70016699999999998</c:v>
                </c:pt>
                <c:pt idx="10442">
                  <c:v>3.7457999999999998E-2</c:v>
                </c:pt>
                <c:pt idx="10443">
                  <c:v>-0.60135099999999997</c:v>
                </c:pt>
                <c:pt idx="10444">
                  <c:v>-1.6053299999999999</c:v>
                </c:pt>
                <c:pt idx="10445">
                  <c:v>0.139012</c:v>
                </c:pt>
                <c:pt idx="10446">
                  <c:v>-0.49595899999999998</c:v>
                </c:pt>
                <c:pt idx="10447">
                  <c:v>-0.56536799999999998</c:v>
                </c:pt>
                <c:pt idx="10448">
                  <c:v>-1.1854899999999999</c:v>
                </c:pt>
                <c:pt idx="10449">
                  <c:v>-0.83543299999999998</c:v>
                </c:pt>
                <c:pt idx="10450">
                  <c:v>-0.76671</c:v>
                </c:pt>
                <c:pt idx="10451">
                  <c:v>-0.72746</c:v>
                </c:pt>
                <c:pt idx="10452">
                  <c:v>-0.984676</c:v>
                </c:pt>
                <c:pt idx="10453">
                  <c:v>-0.73319400000000001</c:v>
                </c:pt>
                <c:pt idx="10454">
                  <c:v>-1.4472499999999999</c:v>
                </c:pt>
                <c:pt idx="10455">
                  <c:v>-1.5967899999999999</c:v>
                </c:pt>
                <c:pt idx="10456">
                  <c:v>-0.28240700000000002</c:v>
                </c:pt>
                <c:pt idx="10457">
                  <c:v>-1.3585499999999999</c:v>
                </c:pt>
                <c:pt idx="10458">
                  <c:v>-0.90694799999999998</c:v>
                </c:pt>
                <c:pt idx="10459">
                  <c:v>-0.83996700000000002</c:v>
                </c:pt>
                <c:pt idx="10460">
                  <c:v>-0.97880999999999996</c:v>
                </c:pt>
                <c:pt idx="10461">
                  <c:v>-1.9740800000000001</c:v>
                </c:pt>
                <c:pt idx="10462">
                  <c:v>-1.3327</c:v>
                </c:pt>
                <c:pt idx="10463">
                  <c:v>-1.8521099999999999</c:v>
                </c:pt>
                <c:pt idx="10464">
                  <c:v>-5.3511000000000003E-2</c:v>
                </c:pt>
                <c:pt idx="10465">
                  <c:v>0.27092300000000002</c:v>
                </c:pt>
                <c:pt idx="10466">
                  <c:v>-0.85084099999999996</c:v>
                </c:pt>
                <c:pt idx="10467">
                  <c:v>0.92206399999999999</c:v>
                </c:pt>
                <c:pt idx="10468">
                  <c:v>-0.59762700000000002</c:v>
                </c:pt>
                <c:pt idx="10469">
                  <c:v>-0.58199900000000004</c:v>
                </c:pt>
                <c:pt idx="10470">
                  <c:v>-0.89208699999999996</c:v>
                </c:pt>
                <c:pt idx="10471">
                  <c:v>-0.60900399999999999</c:v>
                </c:pt>
                <c:pt idx="10472">
                  <c:v>-0.84075500000000003</c:v>
                </c:pt>
                <c:pt idx="10473">
                  <c:v>-1.8252299999999999</c:v>
                </c:pt>
                <c:pt idx="10474">
                  <c:v>-2.32376</c:v>
                </c:pt>
                <c:pt idx="10475">
                  <c:v>-2.1248399999999998</c:v>
                </c:pt>
                <c:pt idx="10476">
                  <c:v>-0.652644</c:v>
                </c:pt>
                <c:pt idx="10477">
                  <c:v>-2.60141</c:v>
                </c:pt>
                <c:pt idx="10478">
                  <c:v>-1.3900999999999999</c:v>
                </c:pt>
                <c:pt idx="10479">
                  <c:v>-0.11504399999999999</c:v>
                </c:pt>
                <c:pt idx="10480">
                  <c:v>-0.28658400000000001</c:v>
                </c:pt>
                <c:pt idx="10481">
                  <c:v>-0.799064</c:v>
                </c:pt>
                <c:pt idx="10482">
                  <c:v>-2.0169800000000002</c:v>
                </c:pt>
                <c:pt idx="10483">
                  <c:v>-1.2566600000000001</c:v>
                </c:pt>
                <c:pt idx="10484">
                  <c:v>-1.27397</c:v>
                </c:pt>
                <c:pt idx="10485">
                  <c:v>-1.2771300000000001</c:v>
                </c:pt>
                <c:pt idx="10486">
                  <c:v>-0.58229299999999995</c:v>
                </c:pt>
                <c:pt idx="10487">
                  <c:v>-0.33429399999999998</c:v>
                </c:pt>
                <c:pt idx="10488">
                  <c:v>-0.95203899999999997</c:v>
                </c:pt>
                <c:pt idx="10489">
                  <c:v>-1.5542400000000001</c:v>
                </c:pt>
                <c:pt idx="10490">
                  <c:v>-1.8338699999999999</c:v>
                </c:pt>
                <c:pt idx="10491">
                  <c:v>-0.54317300000000002</c:v>
                </c:pt>
                <c:pt idx="10492">
                  <c:v>-1.5464800000000001</c:v>
                </c:pt>
                <c:pt idx="10493">
                  <c:v>-0.74717999999999996</c:v>
                </c:pt>
                <c:pt idx="10494">
                  <c:v>-2.6305100000000001</c:v>
                </c:pt>
                <c:pt idx="10495">
                  <c:v>-1.95686</c:v>
                </c:pt>
                <c:pt idx="10496">
                  <c:v>-0.48034300000000002</c:v>
                </c:pt>
                <c:pt idx="10497">
                  <c:v>-1.82091</c:v>
                </c:pt>
                <c:pt idx="10498">
                  <c:v>-0.45594299999999999</c:v>
                </c:pt>
                <c:pt idx="10499">
                  <c:v>-0.70114200000000004</c:v>
                </c:pt>
                <c:pt idx="10500">
                  <c:v>-1.7470300000000001</c:v>
                </c:pt>
                <c:pt idx="10501">
                  <c:v>-0.546767</c:v>
                </c:pt>
                <c:pt idx="10502">
                  <c:v>-0.85835600000000001</c:v>
                </c:pt>
                <c:pt idx="10503">
                  <c:v>-0.15900600000000001</c:v>
                </c:pt>
                <c:pt idx="10504">
                  <c:v>-1.1629400000000001</c:v>
                </c:pt>
                <c:pt idx="10505">
                  <c:v>-1.01186</c:v>
                </c:pt>
                <c:pt idx="10506">
                  <c:v>0.78633299999999995</c:v>
                </c:pt>
                <c:pt idx="10507">
                  <c:v>-0.86517699999999997</c:v>
                </c:pt>
                <c:pt idx="10508">
                  <c:v>-0.38973400000000002</c:v>
                </c:pt>
                <c:pt idx="10509">
                  <c:v>-0.88459200000000004</c:v>
                </c:pt>
                <c:pt idx="10510">
                  <c:v>-0.94554800000000006</c:v>
                </c:pt>
                <c:pt idx="10511">
                  <c:v>-0.96240000000000003</c:v>
                </c:pt>
                <c:pt idx="10512">
                  <c:v>-1.05325</c:v>
                </c:pt>
                <c:pt idx="10513">
                  <c:v>-0.82984100000000005</c:v>
                </c:pt>
                <c:pt idx="10514">
                  <c:v>-0.56337099999999996</c:v>
                </c:pt>
                <c:pt idx="10515">
                  <c:v>0.45201599999999997</c:v>
                </c:pt>
                <c:pt idx="10516">
                  <c:v>-1.3752899999999999</c:v>
                </c:pt>
                <c:pt idx="10517">
                  <c:v>-1.56525</c:v>
                </c:pt>
                <c:pt idx="10518">
                  <c:v>-1.1670700000000001</c:v>
                </c:pt>
                <c:pt idx="10519">
                  <c:v>-0.55363700000000005</c:v>
                </c:pt>
                <c:pt idx="10520">
                  <c:v>-1.8891800000000001</c:v>
                </c:pt>
                <c:pt idx="10521">
                  <c:v>-0.24817900000000001</c:v>
                </c:pt>
                <c:pt idx="10522">
                  <c:v>-0.82020599999999999</c:v>
                </c:pt>
                <c:pt idx="10523">
                  <c:v>-1.2105600000000001</c:v>
                </c:pt>
                <c:pt idx="10524">
                  <c:v>-0.40749200000000002</c:v>
                </c:pt>
                <c:pt idx="10525">
                  <c:v>-1.61704</c:v>
                </c:pt>
                <c:pt idx="10526">
                  <c:v>-0.92962</c:v>
                </c:pt>
                <c:pt idx="10527">
                  <c:v>-0.53793599999999997</c:v>
                </c:pt>
                <c:pt idx="10528">
                  <c:v>-1.14977</c:v>
                </c:pt>
                <c:pt idx="10529">
                  <c:v>-2.0613999999999999</c:v>
                </c:pt>
                <c:pt idx="10530">
                  <c:v>-1.35527</c:v>
                </c:pt>
                <c:pt idx="10531">
                  <c:v>-1.2238899999999999</c:v>
                </c:pt>
                <c:pt idx="10532">
                  <c:v>-1.6273299999999999</c:v>
                </c:pt>
                <c:pt idx="10533">
                  <c:v>-1.58667</c:v>
                </c:pt>
                <c:pt idx="10534">
                  <c:v>-0.55543299999999995</c:v>
                </c:pt>
                <c:pt idx="10535">
                  <c:v>-0.85181799999999996</c:v>
                </c:pt>
                <c:pt idx="10536">
                  <c:v>-1.5490699999999999</c:v>
                </c:pt>
                <c:pt idx="10537">
                  <c:v>-0.70166899999999999</c:v>
                </c:pt>
                <c:pt idx="10538">
                  <c:v>-0.93861799999999995</c:v>
                </c:pt>
                <c:pt idx="10539">
                  <c:v>-1.4095899999999999</c:v>
                </c:pt>
                <c:pt idx="10540">
                  <c:v>-0.31402799999999997</c:v>
                </c:pt>
                <c:pt idx="10541">
                  <c:v>-0.498089</c:v>
                </c:pt>
                <c:pt idx="10542">
                  <c:v>-1.67638</c:v>
                </c:pt>
                <c:pt idx="10543">
                  <c:v>-1.49498</c:v>
                </c:pt>
                <c:pt idx="10544">
                  <c:v>-0.76600999999999997</c:v>
                </c:pt>
                <c:pt idx="10545">
                  <c:v>0.58110399999999995</c:v>
                </c:pt>
                <c:pt idx="10546">
                  <c:v>-1.0906400000000001</c:v>
                </c:pt>
                <c:pt idx="10547">
                  <c:v>-1.0553999999999999</c:v>
                </c:pt>
                <c:pt idx="10548">
                  <c:v>-1.23803</c:v>
                </c:pt>
                <c:pt idx="10549">
                  <c:v>-1.31938</c:v>
                </c:pt>
                <c:pt idx="10550">
                  <c:v>-0.74911799999999995</c:v>
                </c:pt>
                <c:pt idx="10551">
                  <c:v>-0.246974</c:v>
                </c:pt>
                <c:pt idx="10552">
                  <c:v>-1.0001800000000001</c:v>
                </c:pt>
                <c:pt idx="10553">
                  <c:v>-1.03416</c:v>
                </c:pt>
                <c:pt idx="10554">
                  <c:v>-0.415881</c:v>
                </c:pt>
                <c:pt idx="10555">
                  <c:v>-1.4443900000000001</c:v>
                </c:pt>
                <c:pt idx="10556">
                  <c:v>-1.08097</c:v>
                </c:pt>
                <c:pt idx="10557">
                  <c:v>-0.166959</c:v>
                </c:pt>
                <c:pt idx="10558">
                  <c:v>0.340194</c:v>
                </c:pt>
                <c:pt idx="10559">
                  <c:v>-1.14134</c:v>
                </c:pt>
                <c:pt idx="10560">
                  <c:v>-0.98931599999999997</c:v>
                </c:pt>
                <c:pt idx="10561">
                  <c:v>0.19090499999999999</c:v>
                </c:pt>
                <c:pt idx="10562">
                  <c:v>-0.51222900000000005</c:v>
                </c:pt>
                <c:pt idx="10563">
                  <c:v>7.8800999999999996E-2</c:v>
                </c:pt>
                <c:pt idx="10564">
                  <c:v>-0.18590699999999999</c:v>
                </c:pt>
                <c:pt idx="10565">
                  <c:v>-0.53021499999999999</c:v>
                </c:pt>
                <c:pt idx="10566">
                  <c:v>-1.0197000000000001</c:v>
                </c:pt>
                <c:pt idx="10567">
                  <c:v>-1.1540900000000001</c:v>
                </c:pt>
                <c:pt idx="10568">
                  <c:v>1.32355</c:v>
                </c:pt>
                <c:pt idx="10569">
                  <c:v>-2.0720399999999999</c:v>
                </c:pt>
                <c:pt idx="10570">
                  <c:v>-1.16035</c:v>
                </c:pt>
                <c:pt idx="10571">
                  <c:v>-0.36552899999999999</c:v>
                </c:pt>
                <c:pt idx="10572">
                  <c:v>-0.66942599999999997</c:v>
                </c:pt>
                <c:pt idx="10573">
                  <c:v>-0.55149899999999996</c:v>
                </c:pt>
                <c:pt idx="10574">
                  <c:v>-0.40649600000000002</c:v>
                </c:pt>
                <c:pt idx="10575">
                  <c:v>-0.40127499999999999</c:v>
                </c:pt>
                <c:pt idx="10576">
                  <c:v>-0.84497299999999997</c:v>
                </c:pt>
                <c:pt idx="10577">
                  <c:v>6.5825999999999996E-2</c:v>
                </c:pt>
                <c:pt idx="10578">
                  <c:v>0.83893300000000004</c:v>
                </c:pt>
                <c:pt idx="10579">
                  <c:v>-0.93437899999999996</c:v>
                </c:pt>
                <c:pt idx="10580">
                  <c:v>-1.8368</c:v>
                </c:pt>
                <c:pt idx="10581">
                  <c:v>-0.65076900000000004</c:v>
                </c:pt>
                <c:pt idx="10582">
                  <c:v>0.22903100000000001</c:v>
                </c:pt>
                <c:pt idx="10583">
                  <c:v>-1.4882899999999999</c:v>
                </c:pt>
                <c:pt idx="10584">
                  <c:v>-1.8521799999999999</c:v>
                </c:pt>
                <c:pt idx="10585">
                  <c:v>-1.71167</c:v>
                </c:pt>
                <c:pt idx="10586">
                  <c:v>-1.16683</c:v>
                </c:pt>
                <c:pt idx="10587">
                  <c:v>-1.27766</c:v>
                </c:pt>
                <c:pt idx="10588">
                  <c:v>-0.34822500000000001</c:v>
                </c:pt>
                <c:pt idx="10589">
                  <c:v>2.9493100000000001</c:v>
                </c:pt>
                <c:pt idx="10590">
                  <c:v>-1.4024399999999999</c:v>
                </c:pt>
                <c:pt idx="10591">
                  <c:v>-1.77559</c:v>
                </c:pt>
                <c:pt idx="10592">
                  <c:v>-0.77427999999999997</c:v>
                </c:pt>
                <c:pt idx="10593">
                  <c:v>-0.161886</c:v>
                </c:pt>
                <c:pt idx="10594">
                  <c:v>0.22056600000000001</c:v>
                </c:pt>
                <c:pt idx="10595">
                  <c:v>-0.40747100000000003</c:v>
                </c:pt>
                <c:pt idx="10596">
                  <c:v>0.53145200000000004</c:v>
                </c:pt>
                <c:pt idx="10597">
                  <c:v>-0.17205400000000001</c:v>
                </c:pt>
                <c:pt idx="10598">
                  <c:v>-1.0197700000000001</c:v>
                </c:pt>
                <c:pt idx="10599">
                  <c:v>-0.31496400000000002</c:v>
                </c:pt>
                <c:pt idx="10600">
                  <c:v>4.6908999999999999E-2</c:v>
                </c:pt>
                <c:pt idx="10601">
                  <c:v>-0.82707600000000003</c:v>
                </c:pt>
                <c:pt idx="10602">
                  <c:v>0.54610499999999995</c:v>
                </c:pt>
                <c:pt idx="10603">
                  <c:v>-0.70062100000000005</c:v>
                </c:pt>
                <c:pt idx="10604">
                  <c:v>-0.77502499999999996</c:v>
                </c:pt>
                <c:pt idx="10605">
                  <c:v>-6.9533999999999999E-2</c:v>
                </c:pt>
                <c:pt idx="10606">
                  <c:v>0.42128100000000002</c:v>
                </c:pt>
                <c:pt idx="10607">
                  <c:v>0.54464599999999996</c:v>
                </c:pt>
                <c:pt idx="10608">
                  <c:v>-0.65879100000000002</c:v>
                </c:pt>
                <c:pt idx="10609">
                  <c:v>-0.90723600000000004</c:v>
                </c:pt>
                <c:pt idx="10610">
                  <c:v>0.47915799999999997</c:v>
                </c:pt>
                <c:pt idx="10611">
                  <c:v>-0.67780300000000004</c:v>
                </c:pt>
                <c:pt idx="10612">
                  <c:v>4.1617000000000001E-2</c:v>
                </c:pt>
                <c:pt idx="10613">
                  <c:v>0.40852899999999998</c:v>
                </c:pt>
                <c:pt idx="10614">
                  <c:v>-0.34044999999999997</c:v>
                </c:pt>
                <c:pt idx="10615">
                  <c:v>-0.92294500000000002</c:v>
                </c:pt>
                <c:pt idx="10616">
                  <c:v>-0.642486</c:v>
                </c:pt>
                <c:pt idx="10617">
                  <c:v>-0.59850199999999998</c:v>
                </c:pt>
                <c:pt idx="10618">
                  <c:v>-0.28182800000000002</c:v>
                </c:pt>
                <c:pt idx="10619">
                  <c:v>-1.15398</c:v>
                </c:pt>
                <c:pt idx="10620">
                  <c:v>1.9848999999999999E-2</c:v>
                </c:pt>
                <c:pt idx="10621">
                  <c:v>-0.22877400000000001</c:v>
                </c:pt>
                <c:pt idx="10622">
                  <c:v>-0.48517300000000002</c:v>
                </c:pt>
                <c:pt idx="10623">
                  <c:v>-0.28462100000000001</c:v>
                </c:pt>
                <c:pt idx="10624">
                  <c:v>-0.29048400000000002</c:v>
                </c:pt>
                <c:pt idx="10625">
                  <c:v>-0.62796099999999999</c:v>
                </c:pt>
                <c:pt idx="10626">
                  <c:v>-0.63828799999999997</c:v>
                </c:pt>
                <c:pt idx="10627">
                  <c:v>-0.318187</c:v>
                </c:pt>
                <c:pt idx="10628">
                  <c:v>-0.34781099999999998</c:v>
                </c:pt>
                <c:pt idx="10629">
                  <c:v>-0.52470499999999998</c:v>
                </c:pt>
                <c:pt idx="10630">
                  <c:v>-0.303095</c:v>
                </c:pt>
                <c:pt idx="10631">
                  <c:v>-1.5687599999999999</c:v>
                </c:pt>
                <c:pt idx="10632">
                  <c:v>-0.17362900000000001</c:v>
                </c:pt>
                <c:pt idx="10633">
                  <c:v>-0.84790500000000002</c:v>
                </c:pt>
                <c:pt idx="10634">
                  <c:v>-0.25984400000000002</c:v>
                </c:pt>
                <c:pt idx="10635">
                  <c:v>-1.4094000000000001E-2</c:v>
                </c:pt>
                <c:pt idx="10636">
                  <c:v>0.27246199999999998</c:v>
                </c:pt>
                <c:pt idx="10637">
                  <c:v>-8.9568999999999996E-2</c:v>
                </c:pt>
                <c:pt idx="10638">
                  <c:v>-0.67913699999999999</c:v>
                </c:pt>
                <c:pt idx="10639">
                  <c:v>-0.68796299999999999</c:v>
                </c:pt>
                <c:pt idx="10640">
                  <c:v>0.32791300000000001</c:v>
                </c:pt>
                <c:pt idx="10641">
                  <c:v>0.293491</c:v>
                </c:pt>
                <c:pt idx="10642">
                  <c:v>-1.61283</c:v>
                </c:pt>
                <c:pt idx="10643">
                  <c:v>-0.87824599999999997</c:v>
                </c:pt>
                <c:pt idx="10644">
                  <c:v>-0.102987</c:v>
                </c:pt>
                <c:pt idx="10645">
                  <c:v>-0.39130599999999999</c:v>
                </c:pt>
                <c:pt idx="10646">
                  <c:v>-0.296574</c:v>
                </c:pt>
                <c:pt idx="10647">
                  <c:v>-0.70851600000000003</c:v>
                </c:pt>
                <c:pt idx="10648">
                  <c:v>-0.181504</c:v>
                </c:pt>
                <c:pt idx="10649">
                  <c:v>-0.82989400000000002</c:v>
                </c:pt>
                <c:pt idx="10650">
                  <c:v>-0.553894</c:v>
                </c:pt>
                <c:pt idx="10651">
                  <c:v>0.309728</c:v>
                </c:pt>
                <c:pt idx="10652">
                  <c:v>-1.50119</c:v>
                </c:pt>
                <c:pt idx="10653">
                  <c:v>-0.467219</c:v>
                </c:pt>
                <c:pt idx="10654">
                  <c:v>-0.97680199999999995</c:v>
                </c:pt>
                <c:pt idx="10655">
                  <c:v>1.3325E-2</c:v>
                </c:pt>
                <c:pt idx="10656">
                  <c:v>1.0334099999999999</c:v>
                </c:pt>
                <c:pt idx="10657">
                  <c:v>3.4785000000000003E-2</c:v>
                </c:pt>
                <c:pt idx="10658">
                  <c:v>0.18233199999999999</c:v>
                </c:pt>
                <c:pt idx="10659">
                  <c:v>1.1108499999999999</c:v>
                </c:pt>
                <c:pt idx="10660">
                  <c:v>0.17854400000000001</c:v>
                </c:pt>
                <c:pt idx="10661">
                  <c:v>-0.242536</c:v>
                </c:pt>
                <c:pt idx="10662">
                  <c:v>-0.33993200000000001</c:v>
                </c:pt>
                <c:pt idx="10663">
                  <c:v>-0.98857799999999996</c:v>
                </c:pt>
                <c:pt idx="10664">
                  <c:v>0.40618500000000002</c:v>
                </c:pt>
                <c:pt idx="10665">
                  <c:v>-0.87467700000000004</c:v>
                </c:pt>
                <c:pt idx="10666">
                  <c:v>1.0464500000000001</c:v>
                </c:pt>
                <c:pt idx="10667">
                  <c:v>-0.31866100000000003</c:v>
                </c:pt>
                <c:pt idx="10668">
                  <c:v>3.6795000000000001E-2</c:v>
                </c:pt>
                <c:pt idx="10669">
                  <c:v>-1.02037</c:v>
                </c:pt>
                <c:pt idx="10670">
                  <c:v>0.49669799999999997</c:v>
                </c:pt>
                <c:pt idx="10671">
                  <c:v>-6.1143999999999997E-2</c:v>
                </c:pt>
                <c:pt idx="10672">
                  <c:v>-0.23779500000000001</c:v>
                </c:pt>
                <c:pt idx="10673">
                  <c:v>0.25712200000000002</c:v>
                </c:pt>
                <c:pt idx="10674">
                  <c:v>-2.4685199999999998</c:v>
                </c:pt>
                <c:pt idx="10675">
                  <c:v>-0.65867699999999996</c:v>
                </c:pt>
                <c:pt idx="10676">
                  <c:v>-0.22179199999999999</c:v>
                </c:pt>
                <c:pt idx="10677">
                  <c:v>-0.42977300000000002</c:v>
                </c:pt>
                <c:pt idx="10678">
                  <c:v>-0.78323699999999996</c:v>
                </c:pt>
                <c:pt idx="10679">
                  <c:v>-1.1619200000000001</c:v>
                </c:pt>
                <c:pt idx="10680">
                  <c:v>-0.57019200000000003</c:v>
                </c:pt>
                <c:pt idx="10681">
                  <c:v>-1.47929</c:v>
                </c:pt>
                <c:pt idx="10682">
                  <c:v>-0.17238800000000001</c:v>
                </c:pt>
                <c:pt idx="10683">
                  <c:v>-1.0422400000000001</c:v>
                </c:pt>
                <c:pt idx="10684">
                  <c:v>-0.63450899999999999</c:v>
                </c:pt>
                <c:pt idx="10685">
                  <c:v>-1.1409199999999999</c:v>
                </c:pt>
                <c:pt idx="10686">
                  <c:v>-1.20387</c:v>
                </c:pt>
                <c:pt idx="10687">
                  <c:v>-1.20387</c:v>
                </c:pt>
                <c:pt idx="10688">
                  <c:v>-0.98316999999999999</c:v>
                </c:pt>
                <c:pt idx="10689">
                  <c:v>-1.44143</c:v>
                </c:pt>
                <c:pt idx="10690">
                  <c:v>-1.42119</c:v>
                </c:pt>
                <c:pt idx="10691">
                  <c:v>-1.14327</c:v>
                </c:pt>
                <c:pt idx="10692">
                  <c:v>-0.64839100000000005</c:v>
                </c:pt>
                <c:pt idx="10693">
                  <c:v>-1.0528599999999999</c:v>
                </c:pt>
                <c:pt idx="10694">
                  <c:v>-1.2059</c:v>
                </c:pt>
                <c:pt idx="10695">
                  <c:v>-1.0824100000000001</c:v>
                </c:pt>
                <c:pt idx="10696">
                  <c:v>0.101299</c:v>
                </c:pt>
                <c:pt idx="10697">
                  <c:v>0.47881299999999999</c:v>
                </c:pt>
                <c:pt idx="10698">
                  <c:v>-0.94731399999999999</c:v>
                </c:pt>
                <c:pt idx="10699">
                  <c:v>-0.25483099999999997</c:v>
                </c:pt>
                <c:pt idx="10700">
                  <c:v>-1.39727</c:v>
                </c:pt>
                <c:pt idx="10701">
                  <c:v>-0.77231700000000003</c:v>
                </c:pt>
                <c:pt idx="10702">
                  <c:v>-0.62558000000000002</c:v>
                </c:pt>
                <c:pt idx="10703">
                  <c:v>-0.34472599999999998</c:v>
                </c:pt>
                <c:pt idx="10704">
                  <c:v>8.0366000000000007E-2</c:v>
                </c:pt>
                <c:pt idx="10705">
                  <c:v>0.83671399999999996</c:v>
                </c:pt>
                <c:pt idx="10706">
                  <c:v>-0.211676</c:v>
                </c:pt>
                <c:pt idx="10707">
                  <c:v>-0.39857300000000001</c:v>
                </c:pt>
                <c:pt idx="10708">
                  <c:v>0.41939100000000001</c:v>
                </c:pt>
                <c:pt idx="10709">
                  <c:v>-1.2408699999999999</c:v>
                </c:pt>
                <c:pt idx="10710">
                  <c:v>0.78630999999999995</c:v>
                </c:pt>
                <c:pt idx="10711">
                  <c:v>-0.72553100000000004</c:v>
                </c:pt>
                <c:pt idx="10712">
                  <c:v>0.70471499999999998</c:v>
                </c:pt>
                <c:pt idx="10713">
                  <c:v>0.11544500000000001</c:v>
                </c:pt>
                <c:pt idx="10714">
                  <c:v>-0.41813400000000001</c:v>
                </c:pt>
                <c:pt idx="10715">
                  <c:v>0.45249299999999998</c:v>
                </c:pt>
                <c:pt idx="10716">
                  <c:v>-0.33542300000000003</c:v>
                </c:pt>
                <c:pt idx="10717">
                  <c:v>1.27162</c:v>
                </c:pt>
                <c:pt idx="10718">
                  <c:v>0.72837200000000002</c:v>
                </c:pt>
                <c:pt idx="10719">
                  <c:v>0.35607299999999997</c:v>
                </c:pt>
                <c:pt idx="10720">
                  <c:v>0.14726500000000001</c:v>
                </c:pt>
                <c:pt idx="10721">
                  <c:v>0.86482499999999995</c:v>
                </c:pt>
                <c:pt idx="10722">
                  <c:v>-0.27130900000000002</c:v>
                </c:pt>
                <c:pt idx="10723">
                  <c:v>0.83113199999999998</c:v>
                </c:pt>
                <c:pt idx="10724">
                  <c:v>0.89154599999999995</c:v>
                </c:pt>
                <c:pt idx="10725">
                  <c:v>-7.8514E-2</c:v>
                </c:pt>
                <c:pt idx="10726">
                  <c:v>0.79560500000000001</c:v>
                </c:pt>
                <c:pt idx="10727">
                  <c:v>0.259021</c:v>
                </c:pt>
                <c:pt idx="10728">
                  <c:v>-0.82142999999999999</c:v>
                </c:pt>
                <c:pt idx="10729">
                  <c:v>-0.49188799999999999</c:v>
                </c:pt>
                <c:pt idx="10730">
                  <c:v>0.51710199999999995</c:v>
                </c:pt>
                <c:pt idx="10731">
                  <c:v>4.3062000000000003E-2</c:v>
                </c:pt>
                <c:pt idx="10732">
                  <c:v>0.82727700000000004</c:v>
                </c:pt>
                <c:pt idx="10733">
                  <c:v>-1.1218900000000001</c:v>
                </c:pt>
                <c:pt idx="10734">
                  <c:v>-1.6029899999999999</c:v>
                </c:pt>
                <c:pt idx="10735">
                  <c:v>6.2859999999999999E-2</c:v>
                </c:pt>
                <c:pt idx="10736">
                  <c:v>-1.0504100000000001</c:v>
                </c:pt>
                <c:pt idx="10737">
                  <c:v>-1.5894200000000001</c:v>
                </c:pt>
                <c:pt idx="10738">
                  <c:v>-0.90463700000000002</c:v>
                </c:pt>
                <c:pt idx="10739">
                  <c:v>0.91991800000000001</c:v>
                </c:pt>
                <c:pt idx="10740">
                  <c:v>-0.88615999999999995</c:v>
                </c:pt>
                <c:pt idx="10741">
                  <c:v>-0.838584</c:v>
                </c:pt>
                <c:pt idx="10742">
                  <c:v>-0.94009500000000001</c:v>
                </c:pt>
                <c:pt idx="10743">
                  <c:v>-0.66955600000000004</c:v>
                </c:pt>
                <c:pt idx="10744">
                  <c:v>-0.66754599999999997</c:v>
                </c:pt>
                <c:pt idx="10745">
                  <c:v>-0.309139</c:v>
                </c:pt>
                <c:pt idx="10746">
                  <c:v>-1.4254599999999999</c:v>
                </c:pt>
                <c:pt idx="10747">
                  <c:v>-1.38113</c:v>
                </c:pt>
                <c:pt idx="10748">
                  <c:v>9.0845999999999996E-2</c:v>
                </c:pt>
                <c:pt idx="10749">
                  <c:v>-0.89602999999999999</c:v>
                </c:pt>
                <c:pt idx="10750">
                  <c:v>-1.26085</c:v>
                </c:pt>
                <c:pt idx="10751">
                  <c:v>-1.36578</c:v>
                </c:pt>
                <c:pt idx="10752">
                  <c:v>-1.31965</c:v>
                </c:pt>
                <c:pt idx="10753">
                  <c:v>-2.04819</c:v>
                </c:pt>
                <c:pt idx="10754">
                  <c:v>-1.34273</c:v>
                </c:pt>
                <c:pt idx="10755">
                  <c:v>2.2610000000000002E-2</c:v>
                </c:pt>
                <c:pt idx="10756">
                  <c:v>-0.20961099999999999</c:v>
                </c:pt>
                <c:pt idx="10757">
                  <c:v>-1.1394200000000001</c:v>
                </c:pt>
                <c:pt idx="10758">
                  <c:v>-0.196025</c:v>
                </c:pt>
                <c:pt idx="10759">
                  <c:v>0.37806200000000001</c:v>
                </c:pt>
                <c:pt idx="10760">
                  <c:v>-0.85521000000000003</c:v>
                </c:pt>
                <c:pt idx="10761">
                  <c:v>-0.99367300000000003</c:v>
                </c:pt>
                <c:pt idx="10762">
                  <c:v>-0.70529900000000001</c:v>
                </c:pt>
                <c:pt idx="10763">
                  <c:v>-2.02121</c:v>
                </c:pt>
                <c:pt idx="10764">
                  <c:v>-1.9826900000000001</c:v>
                </c:pt>
                <c:pt idx="10765">
                  <c:v>-1.66587</c:v>
                </c:pt>
                <c:pt idx="10766">
                  <c:v>-2.1662300000000001</c:v>
                </c:pt>
                <c:pt idx="10767">
                  <c:v>-0.72929200000000005</c:v>
                </c:pt>
                <c:pt idx="10768">
                  <c:v>-1.84137</c:v>
                </c:pt>
                <c:pt idx="10769">
                  <c:v>-0.72985100000000003</c:v>
                </c:pt>
                <c:pt idx="10770">
                  <c:v>-1.7225200000000001</c:v>
                </c:pt>
                <c:pt idx="10771">
                  <c:v>-5.5086000000000003E-2</c:v>
                </c:pt>
                <c:pt idx="10772">
                  <c:v>-0.544041</c:v>
                </c:pt>
                <c:pt idx="10773">
                  <c:v>-9.5619999999999993E-3</c:v>
                </c:pt>
                <c:pt idx="10774">
                  <c:v>0.52304099999999998</c:v>
                </c:pt>
                <c:pt idx="10775">
                  <c:v>-1.74474</c:v>
                </c:pt>
                <c:pt idx="10776">
                  <c:v>-1.5787599999999999</c:v>
                </c:pt>
                <c:pt idx="10777">
                  <c:v>-2.0526900000000001</c:v>
                </c:pt>
                <c:pt idx="10778">
                  <c:v>0.25842399999999999</c:v>
                </c:pt>
                <c:pt idx="10779">
                  <c:v>-1.7321500000000001</c:v>
                </c:pt>
                <c:pt idx="10780">
                  <c:v>0.78406399999999998</c:v>
                </c:pt>
                <c:pt idx="10781">
                  <c:v>-1.2405299999999999</c:v>
                </c:pt>
                <c:pt idx="10782">
                  <c:v>-1.5459000000000001</c:v>
                </c:pt>
                <c:pt idx="10783">
                  <c:v>0.58271899999999999</c:v>
                </c:pt>
                <c:pt idx="10784">
                  <c:v>-0.66273700000000002</c:v>
                </c:pt>
                <c:pt idx="10785">
                  <c:v>-0.562388</c:v>
                </c:pt>
                <c:pt idx="10786">
                  <c:v>-1.8589599999999999</c:v>
                </c:pt>
                <c:pt idx="10787">
                  <c:v>-0.76482600000000001</c:v>
                </c:pt>
                <c:pt idx="10788">
                  <c:v>-0.52335299999999996</c:v>
                </c:pt>
                <c:pt idx="10789">
                  <c:v>-0.58544499999999999</c:v>
                </c:pt>
                <c:pt idx="10790">
                  <c:v>-0.29419200000000001</c:v>
                </c:pt>
                <c:pt idx="10791">
                  <c:v>-0.71914199999999995</c:v>
                </c:pt>
                <c:pt idx="10792">
                  <c:v>-1.0599400000000001</c:v>
                </c:pt>
                <c:pt idx="10793">
                  <c:v>0.81713199999999997</c:v>
                </c:pt>
                <c:pt idx="10794">
                  <c:v>-3.6254000000000002E-2</c:v>
                </c:pt>
                <c:pt idx="10795">
                  <c:v>0.75424899999999995</c:v>
                </c:pt>
                <c:pt idx="10796">
                  <c:v>-0.61885999999999997</c:v>
                </c:pt>
                <c:pt idx="10797">
                  <c:v>-1.2897000000000001</c:v>
                </c:pt>
                <c:pt idx="10798">
                  <c:v>3.8779999999999999E-3</c:v>
                </c:pt>
                <c:pt idx="10799">
                  <c:v>-0.94673600000000002</c:v>
                </c:pt>
                <c:pt idx="10800">
                  <c:v>0.919987</c:v>
                </c:pt>
                <c:pt idx="10801">
                  <c:v>0.61532299999999995</c:v>
                </c:pt>
                <c:pt idx="10802">
                  <c:v>-0.291016</c:v>
                </c:pt>
                <c:pt idx="10803">
                  <c:v>-0.62166600000000005</c:v>
                </c:pt>
                <c:pt idx="10804">
                  <c:v>-0.43002899999999999</c:v>
                </c:pt>
                <c:pt idx="10805">
                  <c:v>-0.98766399999999999</c:v>
                </c:pt>
                <c:pt idx="10806">
                  <c:v>-0.28242</c:v>
                </c:pt>
                <c:pt idx="10807">
                  <c:v>0.29033500000000001</c:v>
                </c:pt>
                <c:pt idx="10808">
                  <c:v>-1.40415</c:v>
                </c:pt>
                <c:pt idx="10809">
                  <c:v>-1.25823</c:v>
                </c:pt>
                <c:pt idx="10810">
                  <c:v>0.70631500000000003</c:v>
                </c:pt>
                <c:pt idx="10811">
                  <c:v>-0.94811900000000005</c:v>
                </c:pt>
                <c:pt idx="10812">
                  <c:v>0.117857</c:v>
                </c:pt>
                <c:pt idx="10813">
                  <c:v>0.62939000000000001</c:v>
                </c:pt>
                <c:pt idx="10814">
                  <c:v>-1.02861</c:v>
                </c:pt>
                <c:pt idx="10815">
                  <c:v>0.23220099999999999</c:v>
                </c:pt>
                <c:pt idx="10816">
                  <c:v>-0.88607199999999997</c:v>
                </c:pt>
                <c:pt idx="10817">
                  <c:v>6.4014000000000001E-2</c:v>
                </c:pt>
                <c:pt idx="10818">
                  <c:v>0.64497700000000002</c:v>
                </c:pt>
                <c:pt idx="10819">
                  <c:v>1.1357699999999999</c:v>
                </c:pt>
                <c:pt idx="10820">
                  <c:v>-1.0489599999999999</c:v>
                </c:pt>
                <c:pt idx="10821">
                  <c:v>-0.407032</c:v>
                </c:pt>
                <c:pt idx="10822">
                  <c:v>-0.65560300000000005</c:v>
                </c:pt>
                <c:pt idx="10823">
                  <c:v>-0.90699600000000002</c:v>
                </c:pt>
                <c:pt idx="10824">
                  <c:v>1.3048599999999999</c:v>
                </c:pt>
                <c:pt idx="10825">
                  <c:v>0.26754800000000001</c:v>
                </c:pt>
                <c:pt idx="10826">
                  <c:v>-0.78954899999999995</c:v>
                </c:pt>
                <c:pt idx="10827">
                  <c:v>0.16216900000000001</c:v>
                </c:pt>
                <c:pt idx="10828">
                  <c:v>-0.90399300000000005</c:v>
                </c:pt>
                <c:pt idx="10829">
                  <c:v>-8.1835000000000005E-2</c:v>
                </c:pt>
                <c:pt idx="10830">
                  <c:v>1.17936</c:v>
                </c:pt>
                <c:pt idx="10831">
                  <c:v>-0.93986400000000003</c:v>
                </c:pt>
                <c:pt idx="10832">
                  <c:v>-1.0644400000000001</c:v>
                </c:pt>
                <c:pt idx="10833">
                  <c:v>-0.67908299999999999</c:v>
                </c:pt>
                <c:pt idx="10834">
                  <c:v>0.117911</c:v>
                </c:pt>
                <c:pt idx="10835">
                  <c:v>1.1319600000000001</c:v>
                </c:pt>
                <c:pt idx="10836">
                  <c:v>-0.55810099999999996</c:v>
                </c:pt>
                <c:pt idx="10837">
                  <c:v>0.70887199999999995</c:v>
                </c:pt>
                <c:pt idx="10838">
                  <c:v>-0.31668499999999999</c:v>
                </c:pt>
                <c:pt idx="10839">
                  <c:v>-0.93229399999999996</c:v>
                </c:pt>
                <c:pt idx="10840">
                  <c:v>1.2899400000000001</c:v>
                </c:pt>
                <c:pt idx="10841">
                  <c:v>-0.37753500000000001</c:v>
                </c:pt>
                <c:pt idx="10842">
                  <c:v>5.4793000000000001E-2</c:v>
                </c:pt>
                <c:pt idx="10843">
                  <c:v>-1.15011</c:v>
                </c:pt>
                <c:pt idx="10844">
                  <c:v>-0.93882500000000002</c:v>
                </c:pt>
                <c:pt idx="10845">
                  <c:v>0.85880299999999998</c:v>
                </c:pt>
                <c:pt idx="10846">
                  <c:v>-1.4926200000000001</c:v>
                </c:pt>
                <c:pt idx="10847">
                  <c:v>-0.104187</c:v>
                </c:pt>
                <c:pt idx="10848">
                  <c:v>-1.04484</c:v>
                </c:pt>
                <c:pt idx="10849">
                  <c:v>-1.0986800000000001</c:v>
                </c:pt>
                <c:pt idx="10850">
                  <c:v>0.47763100000000003</c:v>
                </c:pt>
                <c:pt idx="10851">
                  <c:v>-4.7167000000000001E-2</c:v>
                </c:pt>
                <c:pt idx="10852">
                  <c:v>-0.81375600000000003</c:v>
                </c:pt>
                <c:pt idx="10853">
                  <c:v>-1.1587499999999999</c:v>
                </c:pt>
                <c:pt idx="10854">
                  <c:v>-1.3712899999999999</c:v>
                </c:pt>
                <c:pt idx="10855">
                  <c:v>-0.73530799999999996</c:v>
                </c:pt>
                <c:pt idx="10856">
                  <c:v>0.18073500000000001</c:v>
                </c:pt>
                <c:pt idx="10857">
                  <c:v>-1.0441</c:v>
                </c:pt>
                <c:pt idx="10858">
                  <c:v>-0.43740499999999999</c:v>
                </c:pt>
                <c:pt idx="10859">
                  <c:v>-0.94088899999999998</c:v>
                </c:pt>
                <c:pt idx="10860">
                  <c:v>-0.58033999999999997</c:v>
                </c:pt>
                <c:pt idx="10861">
                  <c:v>-1.3108599999999999</c:v>
                </c:pt>
                <c:pt idx="10862">
                  <c:v>-0.98362499999999997</c:v>
                </c:pt>
                <c:pt idx="10863">
                  <c:v>-1.01559</c:v>
                </c:pt>
                <c:pt idx="10864">
                  <c:v>1.2628699999999999</c:v>
                </c:pt>
                <c:pt idx="10865">
                  <c:v>-0.932535</c:v>
                </c:pt>
                <c:pt idx="10866">
                  <c:v>-0.41691299999999998</c:v>
                </c:pt>
                <c:pt idx="10867">
                  <c:v>-0.62385999999999997</c:v>
                </c:pt>
                <c:pt idx="10868">
                  <c:v>-1.1912199999999999</c:v>
                </c:pt>
                <c:pt idx="10869">
                  <c:v>-1.1163000000000001</c:v>
                </c:pt>
                <c:pt idx="10870">
                  <c:v>-0.294651</c:v>
                </c:pt>
                <c:pt idx="10871">
                  <c:v>-0.35020800000000002</c:v>
                </c:pt>
                <c:pt idx="10872">
                  <c:v>-2.10378</c:v>
                </c:pt>
                <c:pt idx="10873">
                  <c:v>-2.01973</c:v>
                </c:pt>
                <c:pt idx="10874">
                  <c:v>-0.74689899999999998</c:v>
                </c:pt>
                <c:pt idx="10875">
                  <c:v>-1.09744</c:v>
                </c:pt>
                <c:pt idx="10876">
                  <c:v>-0.53350200000000003</c:v>
                </c:pt>
                <c:pt idx="10877">
                  <c:v>-1.19045</c:v>
                </c:pt>
                <c:pt idx="10878">
                  <c:v>-1.47722</c:v>
                </c:pt>
                <c:pt idx="10879">
                  <c:v>-1.76135</c:v>
                </c:pt>
                <c:pt idx="10880">
                  <c:v>-1.35497</c:v>
                </c:pt>
                <c:pt idx="10881">
                  <c:v>-0.66290499999999997</c:v>
                </c:pt>
                <c:pt idx="10882">
                  <c:v>-2.3843100000000002</c:v>
                </c:pt>
                <c:pt idx="10883">
                  <c:v>-0.49840800000000002</c:v>
                </c:pt>
                <c:pt idx="10884">
                  <c:v>7.8229000000000007E-2</c:v>
                </c:pt>
                <c:pt idx="10885">
                  <c:v>-0.78958799999999996</c:v>
                </c:pt>
                <c:pt idx="10886">
                  <c:v>-1.0408200000000001</c:v>
                </c:pt>
                <c:pt idx="10887">
                  <c:v>-1.4361600000000001</c:v>
                </c:pt>
                <c:pt idx="10888">
                  <c:v>-0.80367200000000005</c:v>
                </c:pt>
                <c:pt idx="10889">
                  <c:v>-0.73291399999999995</c:v>
                </c:pt>
                <c:pt idx="10890">
                  <c:v>-1.29962</c:v>
                </c:pt>
                <c:pt idx="10891">
                  <c:v>-1.16022</c:v>
                </c:pt>
                <c:pt idx="10892">
                  <c:v>-1.14666</c:v>
                </c:pt>
                <c:pt idx="10893">
                  <c:v>-1.7347399999999999</c:v>
                </c:pt>
                <c:pt idx="10894">
                  <c:v>-1.4304300000000001</c:v>
                </c:pt>
                <c:pt idx="10895">
                  <c:v>-1.5293699999999999</c:v>
                </c:pt>
                <c:pt idx="10896">
                  <c:v>-0.84661200000000003</c:v>
                </c:pt>
                <c:pt idx="10897">
                  <c:v>-1.4860899999999999</c:v>
                </c:pt>
                <c:pt idx="10898">
                  <c:v>-1.4519</c:v>
                </c:pt>
                <c:pt idx="10899">
                  <c:v>-0.53762500000000002</c:v>
                </c:pt>
                <c:pt idx="10900">
                  <c:v>-0.34049200000000002</c:v>
                </c:pt>
                <c:pt idx="10901">
                  <c:v>-0.76022199999999995</c:v>
                </c:pt>
                <c:pt idx="10902">
                  <c:v>-1.1765600000000001</c:v>
                </c:pt>
                <c:pt idx="10903">
                  <c:v>-0.84435400000000005</c:v>
                </c:pt>
                <c:pt idx="10904">
                  <c:v>-0.30298399999999998</c:v>
                </c:pt>
                <c:pt idx="10905">
                  <c:v>-0.83185399999999998</c:v>
                </c:pt>
                <c:pt idx="10906">
                  <c:v>-1.17692</c:v>
                </c:pt>
                <c:pt idx="10907">
                  <c:v>-0.81453799999999998</c:v>
                </c:pt>
                <c:pt idx="10908">
                  <c:v>-0.71058500000000002</c:v>
                </c:pt>
                <c:pt idx="10909">
                  <c:v>-1.39106</c:v>
                </c:pt>
                <c:pt idx="10910">
                  <c:v>-1.0831500000000001</c:v>
                </c:pt>
                <c:pt idx="10911">
                  <c:v>-0.45184600000000003</c:v>
                </c:pt>
                <c:pt idx="10912">
                  <c:v>-1.1147100000000001</c:v>
                </c:pt>
                <c:pt idx="10913">
                  <c:v>-0.98444799999999999</c:v>
                </c:pt>
                <c:pt idx="10914">
                  <c:v>-0.28152300000000002</c:v>
                </c:pt>
                <c:pt idx="10915">
                  <c:v>-0.41115000000000002</c:v>
                </c:pt>
                <c:pt idx="10916">
                  <c:v>-0.31704500000000002</c:v>
                </c:pt>
                <c:pt idx="10917">
                  <c:v>-1.3822700000000001</c:v>
                </c:pt>
                <c:pt idx="10918">
                  <c:v>-0.63802400000000004</c:v>
                </c:pt>
                <c:pt idx="10919">
                  <c:v>-1.2254400000000001</c:v>
                </c:pt>
                <c:pt idx="10920">
                  <c:v>-0.85194199999999998</c:v>
                </c:pt>
                <c:pt idx="10921">
                  <c:v>-0.77197700000000002</c:v>
                </c:pt>
                <c:pt idx="10922">
                  <c:v>-0.90972699999999995</c:v>
                </c:pt>
                <c:pt idx="10923">
                  <c:v>-0.51757799999999998</c:v>
                </c:pt>
                <c:pt idx="10924">
                  <c:v>-0.64100299999999999</c:v>
                </c:pt>
                <c:pt idx="10925">
                  <c:v>-1.40126</c:v>
                </c:pt>
                <c:pt idx="10926">
                  <c:v>-2.0024500000000001</c:v>
                </c:pt>
                <c:pt idx="10927">
                  <c:v>-0.96569400000000005</c:v>
                </c:pt>
                <c:pt idx="10928">
                  <c:v>-0.75058100000000005</c:v>
                </c:pt>
                <c:pt idx="10929">
                  <c:v>-1.92947</c:v>
                </c:pt>
                <c:pt idx="10930">
                  <c:v>-0.85958500000000004</c:v>
                </c:pt>
                <c:pt idx="10931">
                  <c:v>-1.2214</c:v>
                </c:pt>
                <c:pt idx="10932">
                  <c:v>-0.90141000000000004</c:v>
                </c:pt>
                <c:pt idx="10933">
                  <c:v>-0.96122799999999997</c:v>
                </c:pt>
                <c:pt idx="10934">
                  <c:v>-1.4846299999999999</c:v>
                </c:pt>
                <c:pt idx="10935">
                  <c:v>-1.8987E-2</c:v>
                </c:pt>
                <c:pt idx="10936">
                  <c:v>-0.21541099999999999</c:v>
                </c:pt>
                <c:pt idx="10937">
                  <c:v>-1.1573899999999999</c:v>
                </c:pt>
                <c:pt idx="10938">
                  <c:v>-2.2324E-2</c:v>
                </c:pt>
                <c:pt idx="10939">
                  <c:v>-0.88579300000000005</c:v>
                </c:pt>
                <c:pt idx="10940">
                  <c:v>0.62635600000000002</c:v>
                </c:pt>
                <c:pt idx="10941">
                  <c:v>7.7398999999999996E-2</c:v>
                </c:pt>
                <c:pt idx="10942">
                  <c:v>-0.325737</c:v>
                </c:pt>
                <c:pt idx="10943">
                  <c:v>-0.551597</c:v>
                </c:pt>
                <c:pt idx="10944">
                  <c:v>-0.90873899999999996</c:v>
                </c:pt>
                <c:pt idx="10945">
                  <c:v>-0.18640799999999999</c:v>
                </c:pt>
                <c:pt idx="10946">
                  <c:v>-0.209094</c:v>
                </c:pt>
                <c:pt idx="10947">
                  <c:v>-0.14693500000000001</c:v>
                </c:pt>
                <c:pt idx="10948">
                  <c:v>0.14468900000000001</c:v>
                </c:pt>
                <c:pt idx="10949">
                  <c:v>-1.1265099999999999</c:v>
                </c:pt>
                <c:pt idx="10950">
                  <c:v>0.16994600000000001</c:v>
                </c:pt>
                <c:pt idx="10951">
                  <c:v>-0.80843799999999999</c:v>
                </c:pt>
                <c:pt idx="10952">
                  <c:v>1.01278</c:v>
                </c:pt>
                <c:pt idx="10953">
                  <c:v>-0.29760300000000001</c:v>
                </c:pt>
                <c:pt idx="10954">
                  <c:v>-1.7783</c:v>
                </c:pt>
                <c:pt idx="10955">
                  <c:v>-1.3318300000000001</c:v>
                </c:pt>
                <c:pt idx="10956">
                  <c:v>0.98824400000000001</c:v>
                </c:pt>
                <c:pt idx="10957">
                  <c:v>-0.104953</c:v>
                </c:pt>
                <c:pt idx="10958">
                  <c:v>-1.0884199999999999</c:v>
                </c:pt>
                <c:pt idx="10959">
                  <c:v>-0.49291200000000002</c:v>
                </c:pt>
                <c:pt idx="10960">
                  <c:v>-1.1349</c:v>
                </c:pt>
                <c:pt idx="10961">
                  <c:v>-0.22376599999999999</c:v>
                </c:pt>
                <c:pt idx="10962">
                  <c:v>-0.39443600000000001</c:v>
                </c:pt>
                <c:pt idx="10963">
                  <c:v>-0.96756500000000001</c:v>
                </c:pt>
                <c:pt idx="10964">
                  <c:v>-0.140656</c:v>
                </c:pt>
                <c:pt idx="10965">
                  <c:v>-1.3196699999999999</c:v>
                </c:pt>
                <c:pt idx="10966">
                  <c:v>0.241676</c:v>
                </c:pt>
                <c:pt idx="10967">
                  <c:v>-0.56930999999999998</c:v>
                </c:pt>
                <c:pt idx="10968">
                  <c:v>-0.35162100000000002</c:v>
                </c:pt>
                <c:pt idx="10969">
                  <c:v>-0.48604599999999998</c:v>
                </c:pt>
                <c:pt idx="10970">
                  <c:v>-0.25515300000000002</c:v>
                </c:pt>
                <c:pt idx="10971">
                  <c:v>-0.48080499999999998</c:v>
                </c:pt>
                <c:pt idx="10972">
                  <c:v>-1.1629400000000001</c:v>
                </c:pt>
                <c:pt idx="10973">
                  <c:v>-0.72846500000000003</c:v>
                </c:pt>
                <c:pt idx="10974">
                  <c:v>7.8049999999999994E-2</c:v>
                </c:pt>
                <c:pt idx="10975">
                  <c:v>0.26751399999999997</c:v>
                </c:pt>
                <c:pt idx="10976">
                  <c:v>-0.93667599999999995</c:v>
                </c:pt>
                <c:pt idx="10977">
                  <c:v>-1.4781500000000001</c:v>
                </c:pt>
                <c:pt idx="10978">
                  <c:v>-0.91559599999999997</c:v>
                </c:pt>
                <c:pt idx="10979">
                  <c:v>-0.48802400000000001</c:v>
                </c:pt>
                <c:pt idx="10980">
                  <c:v>-1.7698799999999999</c:v>
                </c:pt>
                <c:pt idx="10981">
                  <c:v>-0.990815</c:v>
                </c:pt>
                <c:pt idx="10982">
                  <c:v>-0.32525300000000001</c:v>
                </c:pt>
                <c:pt idx="10983">
                  <c:v>-0.42340899999999998</c:v>
                </c:pt>
                <c:pt idx="10984">
                  <c:v>-0.44139800000000001</c:v>
                </c:pt>
                <c:pt idx="10985">
                  <c:v>0.29287800000000003</c:v>
                </c:pt>
                <c:pt idx="10986">
                  <c:v>-0.80932099999999996</c:v>
                </c:pt>
                <c:pt idx="10987">
                  <c:v>-1.25143</c:v>
                </c:pt>
                <c:pt idx="10988">
                  <c:v>-0.33646399999999999</c:v>
                </c:pt>
                <c:pt idx="10989">
                  <c:v>-0.51495400000000002</c:v>
                </c:pt>
                <c:pt idx="10990">
                  <c:v>1.0434300000000001</c:v>
                </c:pt>
                <c:pt idx="10991">
                  <c:v>-0.23749899999999999</c:v>
                </c:pt>
                <c:pt idx="10992">
                  <c:v>-0.44318000000000002</c:v>
                </c:pt>
                <c:pt idx="10993">
                  <c:v>-1.1080399999999999</c:v>
                </c:pt>
                <c:pt idx="10994">
                  <c:v>0.28370600000000001</c:v>
                </c:pt>
                <c:pt idx="10995">
                  <c:v>-0.49981100000000001</c:v>
                </c:pt>
                <c:pt idx="10996">
                  <c:v>6.8431000000000006E-2</c:v>
                </c:pt>
                <c:pt idx="10997">
                  <c:v>-1.43354</c:v>
                </c:pt>
                <c:pt idx="10998">
                  <c:v>-1.1390199999999999</c:v>
                </c:pt>
                <c:pt idx="10999">
                  <c:v>-1.48349</c:v>
                </c:pt>
                <c:pt idx="11000">
                  <c:v>-0.72120700000000004</c:v>
                </c:pt>
                <c:pt idx="11001">
                  <c:v>-1.04118</c:v>
                </c:pt>
                <c:pt idx="11002">
                  <c:v>-1.0058</c:v>
                </c:pt>
                <c:pt idx="11003">
                  <c:v>-1.4506300000000001</c:v>
                </c:pt>
                <c:pt idx="11004">
                  <c:v>-0.44556000000000001</c:v>
                </c:pt>
                <c:pt idx="11005">
                  <c:v>-0.242371</c:v>
                </c:pt>
                <c:pt idx="11006">
                  <c:v>-1.4471499999999999</c:v>
                </c:pt>
                <c:pt idx="11007">
                  <c:v>-0.58676499999999998</c:v>
                </c:pt>
                <c:pt idx="11008">
                  <c:v>-1.5168200000000001</c:v>
                </c:pt>
                <c:pt idx="11009">
                  <c:v>-0.78286500000000003</c:v>
                </c:pt>
                <c:pt idx="11010">
                  <c:v>-0.410354</c:v>
                </c:pt>
                <c:pt idx="11011">
                  <c:v>-1.11802</c:v>
                </c:pt>
                <c:pt idx="11012">
                  <c:v>0.460142</c:v>
                </c:pt>
                <c:pt idx="11013">
                  <c:v>-0.95794999999999997</c:v>
                </c:pt>
                <c:pt idx="11014">
                  <c:v>-0.71328599999999998</c:v>
                </c:pt>
                <c:pt idx="11015">
                  <c:v>-1.79596</c:v>
                </c:pt>
                <c:pt idx="11016">
                  <c:v>-3.5860999999999997E-2</c:v>
                </c:pt>
                <c:pt idx="11017">
                  <c:v>3.0540999999999999E-2</c:v>
                </c:pt>
                <c:pt idx="11018">
                  <c:v>-0.114209</c:v>
                </c:pt>
                <c:pt idx="11019">
                  <c:v>-0.23902799999999999</c:v>
                </c:pt>
                <c:pt idx="11020">
                  <c:v>-0.30628</c:v>
                </c:pt>
                <c:pt idx="11021">
                  <c:v>-0.91205999999999998</c:v>
                </c:pt>
                <c:pt idx="11022">
                  <c:v>-0.53259599999999996</c:v>
                </c:pt>
                <c:pt idx="11023">
                  <c:v>-0.95924799999999999</c:v>
                </c:pt>
                <c:pt idx="11024">
                  <c:v>-0.40409699999999998</c:v>
                </c:pt>
                <c:pt idx="11025">
                  <c:v>-0.25112099999999998</c:v>
                </c:pt>
                <c:pt idx="11026">
                  <c:v>-1.2709999999999999</c:v>
                </c:pt>
                <c:pt idx="11027">
                  <c:v>0.19298399999999999</c:v>
                </c:pt>
                <c:pt idx="11028">
                  <c:v>0.15851199999999999</c:v>
                </c:pt>
                <c:pt idx="11029">
                  <c:v>-0.15052199999999999</c:v>
                </c:pt>
                <c:pt idx="11030">
                  <c:v>-0.19530600000000001</c:v>
                </c:pt>
                <c:pt idx="11031">
                  <c:v>-1.5750500000000001</c:v>
                </c:pt>
                <c:pt idx="11032">
                  <c:v>-0.29625600000000002</c:v>
                </c:pt>
                <c:pt idx="11033">
                  <c:v>-0.64739800000000003</c:v>
                </c:pt>
                <c:pt idx="11034">
                  <c:v>1.286E-2</c:v>
                </c:pt>
                <c:pt idx="11035">
                  <c:v>-0.66920400000000002</c:v>
                </c:pt>
                <c:pt idx="11036">
                  <c:v>-9.1624999999999998E-2</c:v>
                </c:pt>
                <c:pt idx="11037">
                  <c:v>-0.53020599999999996</c:v>
                </c:pt>
                <c:pt idx="11038">
                  <c:v>-0.30937700000000001</c:v>
                </c:pt>
                <c:pt idx="11039">
                  <c:v>0.220835</c:v>
                </c:pt>
                <c:pt idx="11040">
                  <c:v>-1.67218</c:v>
                </c:pt>
                <c:pt idx="11041">
                  <c:v>-1.0378799999999999</c:v>
                </c:pt>
                <c:pt idx="11042">
                  <c:v>-2.0246E-2</c:v>
                </c:pt>
                <c:pt idx="11043">
                  <c:v>0.188276</c:v>
                </c:pt>
                <c:pt idx="11044">
                  <c:v>-0.35142600000000002</c:v>
                </c:pt>
                <c:pt idx="11045">
                  <c:v>-0.50259799999999999</c:v>
                </c:pt>
                <c:pt idx="11046">
                  <c:v>-0.35953400000000002</c:v>
                </c:pt>
                <c:pt idx="11047">
                  <c:v>-0.530362</c:v>
                </c:pt>
                <c:pt idx="11048">
                  <c:v>-0.39700000000000002</c:v>
                </c:pt>
                <c:pt idx="11049">
                  <c:v>-0.83024799999999999</c:v>
                </c:pt>
                <c:pt idx="11050">
                  <c:v>-1.21045</c:v>
                </c:pt>
                <c:pt idx="11051">
                  <c:v>-0.58118700000000001</c:v>
                </c:pt>
                <c:pt idx="11052">
                  <c:v>-3.8643999999999998E-2</c:v>
                </c:pt>
                <c:pt idx="11053">
                  <c:v>-0.84821299999999999</c:v>
                </c:pt>
                <c:pt idx="11054">
                  <c:v>-0.86196499999999998</c:v>
                </c:pt>
                <c:pt idx="11055">
                  <c:v>-0.43673099999999998</c:v>
                </c:pt>
                <c:pt idx="11056">
                  <c:v>-0.25758700000000001</c:v>
                </c:pt>
                <c:pt idx="11057">
                  <c:v>-0.747923</c:v>
                </c:pt>
                <c:pt idx="11058">
                  <c:v>-0.15516099999999999</c:v>
                </c:pt>
                <c:pt idx="11059">
                  <c:v>-0.41462100000000002</c:v>
                </c:pt>
                <c:pt idx="11060">
                  <c:v>-0.208148</c:v>
                </c:pt>
                <c:pt idx="11061">
                  <c:v>-0.131657</c:v>
                </c:pt>
                <c:pt idx="11062">
                  <c:v>-0.56437800000000005</c:v>
                </c:pt>
                <c:pt idx="11063">
                  <c:v>-0.82893799999999995</c:v>
                </c:pt>
                <c:pt idx="11064">
                  <c:v>-0.48115400000000003</c:v>
                </c:pt>
                <c:pt idx="11065">
                  <c:v>-0.53169100000000002</c:v>
                </c:pt>
                <c:pt idx="11066">
                  <c:v>-0.34036</c:v>
                </c:pt>
                <c:pt idx="11067">
                  <c:v>-1.15564</c:v>
                </c:pt>
                <c:pt idx="11068">
                  <c:v>-8.2340999999999998E-2</c:v>
                </c:pt>
                <c:pt idx="11069">
                  <c:v>-0.732209</c:v>
                </c:pt>
                <c:pt idx="11070">
                  <c:v>-0.48319499999999999</c:v>
                </c:pt>
                <c:pt idx="11071">
                  <c:v>-0.79940100000000003</c:v>
                </c:pt>
                <c:pt idx="11072">
                  <c:v>-0.69694599999999995</c:v>
                </c:pt>
                <c:pt idx="11073">
                  <c:v>0.18600700000000001</c:v>
                </c:pt>
                <c:pt idx="11074">
                  <c:v>-0.49289500000000003</c:v>
                </c:pt>
                <c:pt idx="11075">
                  <c:v>-0.27462900000000001</c:v>
                </c:pt>
                <c:pt idx="11076">
                  <c:v>-0.87215500000000001</c:v>
                </c:pt>
                <c:pt idx="11077">
                  <c:v>-0.24804000000000001</c:v>
                </c:pt>
                <c:pt idx="11078">
                  <c:v>-0.46587699999999999</c:v>
                </c:pt>
                <c:pt idx="11079">
                  <c:v>0.73619199999999996</c:v>
                </c:pt>
                <c:pt idx="11080">
                  <c:v>-1.1510400000000001</c:v>
                </c:pt>
                <c:pt idx="11081">
                  <c:v>-0.33890700000000001</c:v>
                </c:pt>
                <c:pt idx="11082">
                  <c:v>-0.38456000000000001</c:v>
                </c:pt>
                <c:pt idx="11083">
                  <c:v>-0.59348000000000001</c:v>
                </c:pt>
                <c:pt idx="11084">
                  <c:v>0.48981799999999998</c:v>
                </c:pt>
                <c:pt idx="11085">
                  <c:v>0.80062800000000001</c:v>
                </c:pt>
                <c:pt idx="11086">
                  <c:v>-2.4515500000000001</c:v>
                </c:pt>
                <c:pt idx="11087">
                  <c:v>0.78226300000000004</c:v>
                </c:pt>
                <c:pt idx="11088">
                  <c:v>0.60733499999999996</c:v>
                </c:pt>
                <c:pt idx="11089">
                  <c:v>-1.2576099999999999</c:v>
                </c:pt>
                <c:pt idx="11090">
                  <c:v>0.48831000000000002</c:v>
                </c:pt>
                <c:pt idx="11091">
                  <c:v>-0.38996199999999998</c:v>
                </c:pt>
                <c:pt idx="11092">
                  <c:v>-0.16058700000000001</c:v>
                </c:pt>
                <c:pt idx="11093">
                  <c:v>-0.29976700000000001</c:v>
                </c:pt>
                <c:pt idx="11094">
                  <c:v>-1.04572</c:v>
                </c:pt>
                <c:pt idx="11095">
                  <c:v>-0.59806499999999996</c:v>
                </c:pt>
                <c:pt idx="11096">
                  <c:v>-1.0845100000000001</c:v>
                </c:pt>
                <c:pt idx="11097">
                  <c:v>-1.10917</c:v>
                </c:pt>
                <c:pt idx="11098">
                  <c:v>0.74975199999999997</c:v>
                </c:pt>
                <c:pt idx="11099">
                  <c:v>-0.62856800000000002</c:v>
                </c:pt>
                <c:pt idx="11100">
                  <c:v>-1.6333E-2</c:v>
                </c:pt>
                <c:pt idx="11101">
                  <c:v>-0.30875799999999998</c:v>
                </c:pt>
                <c:pt idx="11102">
                  <c:v>-0.41572300000000001</c:v>
                </c:pt>
                <c:pt idx="11103">
                  <c:v>-1.43594</c:v>
                </c:pt>
                <c:pt idx="11104">
                  <c:v>0.16416900000000001</c:v>
                </c:pt>
                <c:pt idx="11105">
                  <c:v>-1.3136099999999999</c:v>
                </c:pt>
                <c:pt idx="11106">
                  <c:v>-0.23602899999999999</c:v>
                </c:pt>
                <c:pt idx="11107">
                  <c:v>-1.16927</c:v>
                </c:pt>
                <c:pt idx="11108">
                  <c:v>-0.31992500000000001</c:v>
                </c:pt>
                <c:pt idx="11109">
                  <c:v>-0.46173999999999998</c:v>
                </c:pt>
                <c:pt idx="11110">
                  <c:v>0.67285899999999998</c:v>
                </c:pt>
                <c:pt idx="11111">
                  <c:v>-0.65491999999999995</c:v>
                </c:pt>
                <c:pt idx="11112">
                  <c:v>-0.22895699999999999</c:v>
                </c:pt>
                <c:pt idx="11113">
                  <c:v>-0.35444900000000001</c:v>
                </c:pt>
                <c:pt idx="11114">
                  <c:v>-0.14318600000000001</c:v>
                </c:pt>
                <c:pt idx="11115">
                  <c:v>-0.74596600000000002</c:v>
                </c:pt>
                <c:pt idx="11116">
                  <c:v>-0.295734</c:v>
                </c:pt>
                <c:pt idx="11117">
                  <c:v>0.352989</c:v>
                </c:pt>
                <c:pt idx="11118">
                  <c:v>1.0688599999999999</c:v>
                </c:pt>
                <c:pt idx="11119">
                  <c:v>1.3927700000000001</c:v>
                </c:pt>
                <c:pt idx="11120">
                  <c:v>-1.63794</c:v>
                </c:pt>
                <c:pt idx="11121">
                  <c:v>1.1303399999999999</c:v>
                </c:pt>
                <c:pt idx="11122">
                  <c:v>1.5107600000000001</c:v>
                </c:pt>
                <c:pt idx="11123">
                  <c:v>6.2927999999999998E-2</c:v>
                </c:pt>
                <c:pt idx="11124">
                  <c:v>0.47256700000000001</c:v>
                </c:pt>
                <c:pt idx="11125">
                  <c:v>1.4453199999999999</c:v>
                </c:pt>
                <c:pt idx="11126">
                  <c:v>0.64866000000000001</c:v>
                </c:pt>
                <c:pt idx="11127">
                  <c:v>-4.7708E-2</c:v>
                </c:pt>
                <c:pt idx="11128">
                  <c:v>1.58524</c:v>
                </c:pt>
                <c:pt idx="11129">
                  <c:v>0.77693599999999996</c:v>
                </c:pt>
                <c:pt idx="11130">
                  <c:v>0.25704300000000002</c:v>
                </c:pt>
                <c:pt idx="11131">
                  <c:v>-0.24260100000000001</c:v>
                </c:pt>
                <c:pt idx="11132">
                  <c:v>0.23808099999999999</c:v>
                </c:pt>
                <c:pt idx="11133">
                  <c:v>-0.93634399999999995</c:v>
                </c:pt>
                <c:pt idx="11134">
                  <c:v>-0.28597499999999998</c:v>
                </c:pt>
                <c:pt idx="11135">
                  <c:v>-0.202684</c:v>
                </c:pt>
                <c:pt idx="11136">
                  <c:v>-1.38669</c:v>
                </c:pt>
                <c:pt idx="11137">
                  <c:v>-0.18551400000000001</c:v>
                </c:pt>
                <c:pt idx="11138">
                  <c:v>2.6213700000000002</c:v>
                </c:pt>
                <c:pt idx="11139">
                  <c:v>1.76705</c:v>
                </c:pt>
                <c:pt idx="11140">
                  <c:v>1.22332</c:v>
                </c:pt>
                <c:pt idx="11141">
                  <c:v>1.80114</c:v>
                </c:pt>
                <c:pt idx="11142">
                  <c:v>1.0823700000000001</c:v>
                </c:pt>
                <c:pt idx="11143">
                  <c:v>1.3408800000000001</c:v>
                </c:pt>
                <c:pt idx="11144">
                  <c:v>1.3102799999999999</c:v>
                </c:pt>
                <c:pt idx="11145">
                  <c:v>1.0206900000000001</c:v>
                </c:pt>
                <c:pt idx="11146">
                  <c:v>1.77447</c:v>
                </c:pt>
                <c:pt idx="11147">
                  <c:v>0.262687</c:v>
                </c:pt>
                <c:pt idx="11148">
                  <c:v>0.55815000000000003</c:v>
                </c:pt>
                <c:pt idx="11149">
                  <c:v>-0.75496099999999999</c:v>
                </c:pt>
                <c:pt idx="11150">
                  <c:v>4.3396999999999998E-2</c:v>
                </c:pt>
                <c:pt idx="11151">
                  <c:v>-0.53797899999999998</c:v>
                </c:pt>
                <c:pt idx="11152">
                  <c:v>1.29209</c:v>
                </c:pt>
                <c:pt idx="11153">
                  <c:v>1.3411500000000001</c:v>
                </c:pt>
                <c:pt idx="11154">
                  <c:v>0.339285</c:v>
                </c:pt>
                <c:pt idx="11155">
                  <c:v>-1.3861600000000001</c:v>
                </c:pt>
                <c:pt idx="11156">
                  <c:v>-1.80891</c:v>
                </c:pt>
                <c:pt idx="11157">
                  <c:v>-1.0009999999999999</c:v>
                </c:pt>
                <c:pt idx="11158">
                  <c:v>-0.557369</c:v>
                </c:pt>
                <c:pt idx="11159">
                  <c:v>-0.90594799999999998</c:v>
                </c:pt>
                <c:pt idx="11160">
                  <c:v>-2.3146399999999998</c:v>
                </c:pt>
                <c:pt idx="11161">
                  <c:v>0.517675</c:v>
                </c:pt>
                <c:pt idx="11162">
                  <c:v>-0.72148100000000004</c:v>
                </c:pt>
                <c:pt idx="11163">
                  <c:v>0.88784600000000002</c:v>
                </c:pt>
                <c:pt idx="11164">
                  <c:v>0.52966000000000002</c:v>
                </c:pt>
                <c:pt idx="11165">
                  <c:v>-1.4220699999999999</c:v>
                </c:pt>
                <c:pt idx="11166">
                  <c:v>-0.35888500000000001</c:v>
                </c:pt>
                <c:pt idx="11167">
                  <c:v>1.1808700000000001</c:v>
                </c:pt>
                <c:pt idx="11168">
                  <c:v>-0.12463</c:v>
                </c:pt>
                <c:pt idx="11169">
                  <c:v>0.13317200000000001</c:v>
                </c:pt>
                <c:pt idx="11170">
                  <c:v>-0.422012</c:v>
                </c:pt>
                <c:pt idx="11171">
                  <c:v>-0.244315</c:v>
                </c:pt>
                <c:pt idx="11172">
                  <c:v>-0.430006</c:v>
                </c:pt>
                <c:pt idx="11173">
                  <c:v>-1.4484300000000001</c:v>
                </c:pt>
                <c:pt idx="11174">
                  <c:v>0.706758</c:v>
                </c:pt>
                <c:pt idx="11175">
                  <c:v>-0.23449700000000001</c:v>
                </c:pt>
                <c:pt idx="11176">
                  <c:v>-0.44529999999999997</c:v>
                </c:pt>
                <c:pt idx="11177">
                  <c:v>3.2654000000000002E-2</c:v>
                </c:pt>
                <c:pt idx="11178">
                  <c:v>0.655084</c:v>
                </c:pt>
                <c:pt idx="11179">
                  <c:v>-0.53216200000000002</c:v>
                </c:pt>
                <c:pt idx="11180">
                  <c:v>-0.55638900000000002</c:v>
                </c:pt>
                <c:pt idx="11181">
                  <c:v>-0.85418799999999995</c:v>
                </c:pt>
                <c:pt idx="11182">
                  <c:v>-1.0674300000000001</c:v>
                </c:pt>
                <c:pt idx="11183">
                  <c:v>-4.0280999999999997E-2</c:v>
                </c:pt>
                <c:pt idx="11184">
                  <c:v>0.63713900000000001</c:v>
                </c:pt>
                <c:pt idx="11185">
                  <c:v>0.215722</c:v>
                </c:pt>
                <c:pt idx="11186">
                  <c:v>-0.22087300000000001</c:v>
                </c:pt>
                <c:pt idx="11187">
                  <c:v>0.13859299999999999</c:v>
                </c:pt>
                <c:pt idx="11188">
                  <c:v>-1.12416</c:v>
                </c:pt>
                <c:pt idx="11189">
                  <c:v>-4.8946999999999997E-2</c:v>
                </c:pt>
                <c:pt idx="11190">
                  <c:v>-0.48179499999999997</c:v>
                </c:pt>
                <c:pt idx="11191">
                  <c:v>-0.26574199999999998</c:v>
                </c:pt>
                <c:pt idx="11192">
                  <c:v>-0.10809100000000001</c:v>
                </c:pt>
                <c:pt idx="11193">
                  <c:v>-0.30522700000000003</c:v>
                </c:pt>
                <c:pt idx="11194">
                  <c:v>0.30956699999999998</c:v>
                </c:pt>
                <c:pt idx="11195">
                  <c:v>-0.80451899999999998</c:v>
                </c:pt>
                <c:pt idx="11196">
                  <c:v>3.4452999999999998E-2</c:v>
                </c:pt>
                <c:pt idx="11197">
                  <c:v>-1.2016800000000001</c:v>
                </c:pt>
                <c:pt idx="11198">
                  <c:v>-1.18286</c:v>
                </c:pt>
                <c:pt idx="11199">
                  <c:v>-1.81881</c:v>
                </c:pt>
                <c:pt idx="11200">
                  <c:v>-1.2654399999999999</c:v>
                </c:pt>
                <c:pt idx="11201">
                  <c:v>-1.4983599999999999</c:v>
                </c:pt>
                <c:pt idx="11202">
                  <c:v>-1.4868699999999999</c:v>
                </c:pt>
                <c:pt idx="11203">
                  <c:v>-1.9967900000000001</c:v>
                </c:pt>
                <c:pt idx="11204">
                  <c:v>0.93426299999999995</c:v>
                </c:pt>
                <c:pt idx="11205">
                  <c:v>-0.414553</c:v>
                </c:pt>
                <c:pt idx="11206">
                  <c:v>-1.42777</c:v>
                </c:pt>
                <c:pt idx="11207">
                  <c:v>1.0732E-2</c:v>
                </c:pt>
                <c:pt idx="11208">
                  <c:v>-8.0599000000000004E-2</c:v>
                </c:pt>
                <c:pt idx="11209">
                  <c:v>-1.5252300000000001</c:v>
                </c:pt>
                <c:pt idx="11210">
                  <c:v>-0.92405400000000004</c:v>
                </c:pt>
                <c:pt idx="11211">
                  <c:v>-0.83272800000000002</c:v>
                </c:pt>
                <c:pt idx="11212">
                  <c:v>-3.3312000000000001E-2</c:v>
                </c:pt>
                <c:pt idx="11213">
                  <c:v>-1.1115900000000001</c:v>
                </c:pt>
                <c:pt idx="11214">
                  <c:v>-2.0815399999999999</c:v>
                </c:pt>
                <c:pt idx="11215">
                  <c:v>-1.4202300000000001</c:v>
                </c:pt>
                <c:pt idx="11216">
                  <c:v>-1.0046600000000001</c:v>
                </c:pt>
                <c:pt idx="11217">
                  <c:v>-1.7048700000000001</c:v>
                </c:pt>
                <c:pt idx="11218">
                  <c:v>-1.2575000000000001</c:v>
                </c:pt>
                <c:pt idx="11219">
                  <c:v>-1.0247900000000001</c:v>
                </c:pt>
                <c:pt idx="11220">
                  <c:v>-1.41062</c:v>
                </c:pt>
                <c:pt idx="11221">
                  <c:v>0.39679199999999998</c:v>
                </c:pt>
                <c:pt idx="11222">
                  <c:v>-0.97459700000000005</c:v>
                </c:pt>
                <c:pt idx="11223">
                  <c:v>-1.9292100000000001</c:v>
                </c:pt>
                <c:pt idx="11224">
                  <c:v>-0.63134199999999996</c:v>
                </c:pt>
                <c:pt idx="11225">
                  <c:v>-0.62714700000000001</c:v>
                </c:pt>
                <c:pt idx="11226">
                  <c:v>0.33754499999999998</c:v>
                </c:pt>
                <c:pt idx="11227">
                  <c:v>0.20241400000000001</c:v>
                </c:pt>
                <c:pt idx="11228">
                  <c:v>0.33056000000000002</c:v>
                </c:pt>
                <c:pt idx="11229">
                  <c:v>-1.9085700000000001</c:v>
                </c:pt>
                <c:pt idx="11230">
                  <c:v>-0.78278400000000004</c:v>
                </c:pt>
                <c:pt idx="11231">
                  <c:v>-0.35159699999999999</c:v>
                </c:pt>
                <c:pt idx="11232">
                  <c:v>-1.30907</c:v>
                </c:pt>
                <c:pt idx="11233">
                  <c:v>-1.4112899999999999</c:v>
                </c:pt>
                <c:pt idx="11234">
                  <c:v>-0.911269</c:v>
                </c:pt>
                <c:pt idx="11235">
                  <c:v>-0.498693</c:v>
                </c:pt>
                <c:pt idx="11236">
                  <c:v>-0.85977599999999998</c:v>
                </c:pt>
                <c:pt idx="11237">
                  <c:v>-0.41015000000000001</c:v>
                </c:pt>
                <c:pt idx="11238">
                  <c:v>-0.81855199999999995</c:v>
                </c:pt>
                <c:pt idx="11239">
                  <c:v>-1.1684399999999999</c:v>
                </c:pt>
                <c:pt idx="11240">
                  <c:v>-0.98868400000000001</c:v>
                </c:pt>
                <c:pt idx="11241">
                  <c:v>-1.3647499999999999</c:v>
                </c:pt>
                <c:pt idx="11242">
                  <c:v>-0.92852800000000002</c:v>
                </c:pt>
                <c:pt idx="11243">
                  <c:v>5.5960000000000003E-3</c:v>
                </c:pt>
                <c:pt idx="11244">
                  <c:v>-0.77579100000000001</c:v>
                </c:pt>
                <c:pt idx="11245">
                  <c:v>-0.51747500000000002</c:v>
                </c:pt>
                <c:pt idx="11246">
                  <c:v>-0.475603</c:v>
                </c:pt>
                <c:pt idx="11247">
                  <c:v>-1.19834</c:v>
                </c:pt>
                <c:pt idx="11248">
                  <c:v>-0.46449299999999999</c:v>
                </c:pt>
                <c:pt idx="11249">
                  <c:v>-0.67790499999999998</c:v>
                </c:pt>
                <c:pt idx="11250">
                  <c:v>-1.3274699999999999</c:v>
                </c:pt>
                <c:pt idx="11251">
                  <c:v>-0.67979500000000004</c:v>
                </c:pt>
                <c:pt idx="11252">
                  <c:v>-0.38072800000000001</c:v>
                </c:pt>
                <c:pt idx="11253">
                  <c:v>-1.7201</c:v>
                </c:pt>
                <c:pt idx="11254">
                  <c:v>-0.30821599999999999</c:v>
                </c:pt>
                <c:pt idx="11255">
                  <c:v>-1.3315300000000001</c:v>
                </c:pt>
                <c:pt idx="11256">
                  <c:v>-1.6674</c:v>
                </c:pt>
                <c:pt idx="11257">
                  <c:v>-1.4700800000000001</c:v>
                </c:pt>
                <c:pt idx="11258">
                  <c:v>-1.33796</c:v>
                </c:pt>
                <c:pt idx="11259">
                  <c:v>0.42498999999999998</c:v>
                </c:pt>
                <c:pt idx="11260">
                  <c:v>-1.4183300000000001</c:v>
                </c:pt>
                <c:pt idx="11261">
                  <c:v>-1.37144</c:v>
                </c:pt>
                <c:pt idx="11262">
                  <c:v>-1.25109</c:v>
                </c:pt>
                <c:pt idx="11263">
                  <c:v>-0.73899599999999999</c:v>
                </c:pt>
                <c:pt idx="11264">
                  <c:v>-0.57923199999999997</c:v>
                </c:pt>
                <c:pt idx="11265">
                  <c:v>-0.769675</c:v>
                </c:pt>
                <c:pt idx="11266">
                  <c:v>-1.6093</c:v>
                </c:pt>
                <c:pt idx="11267">
                  <c:v>-0.56528599999999996</c:v>
                </c:pt>
                <c:pt idx="11268">
                  <c:v>-1.0792200000000001</c:v>
                </c:pt>
                <c:pt idx="11269">
                  <c:v>-0.67810099999999995</c:v>
                </c:pt>
                <c:pt idx="11270">
                  <c:v>-1.50254</c:v>
                </c:pt>
                <c:pt idx="11271">
                  <c:v>-0.22289999999999999</c:v>
                </c:pt>
                <c:pt idx="11272">
                  <c:v>-0.48564200000000002</c:v>
                </c:pt>
                <c:pt idx="11273">
                  <c:v>-0.89538600000000002</c:v>
                </c:pt>
                <c:pt idx="11274">
                  <c:v>-1.3645099999999999</c:v>
                </c:pt>
                <c:pt idx="11275">
                  <c:v>-2.1028199999999999</c:v>
                </c:pt>
                <c:pt idx="11276">
                  <c:v>-1.3209299999999999</c:v>
                </c:pt>
                <c:pt idx="11277">
                  <c:v>-0.94375399999999998</c:v>
                </c:pt>
                <c:pt idx="11278">
                  <c:v>-1.8787799999999999</c:v>
                </c:pt>
                <c:pt idx="11279">
                  <c:v>-0.76541300000000001</c:v>
                </c:pt>
                <c:pt idx="11280">
                  <c:v>-1.26386</c:v>
                </c:pt>
                <c:pt idx="11281">
                  <c:v>-1.62832</c:v>
                </c:pt>
                <c:pt idx="11282">
                  <c:v>-0.67150500000000002</c:v>
                </c:pt>
                <c:pt idx="11283">
                  <c:v>7.0537000000000002E-2</c:v>
                </c:pt>
                <c:pt idx="11284">
                  <c:v>-0.23846800000000001</c:v>
                </c:pt>
                <c:pt idx="11285">
                  <c:v>0.15471099999999999</c:v>
                </c:pt>
                <c:pt idx="11286">
                  <c:v>6.2986E-2</c:v>
                </c:pt>
                <c:pt idx="11287">
                  <c:v>-0.52446400000000004</c:v>
                </c:pt>
                <c:pt idx="11288">
                  <c:v>-0.43059399999999998</c:v>
                </c:pt>
                <c:pt idx="11289">
                  <c:v>-0.35391800000000001</c:v>
                </c:pt>
                <c:pt idx="11290">
                  <c:v>-0.13105600000000001</c:v>
                </c:pt>
                <c:pt idx="11291">
                  <c:v>-0.63039299999999998</c:v>
                </c:pt>
                <c:pt idx="11292">
                  <c:v>9.4960000000000003E-2</c:v>
                </c:pt>
                <c:pt idx="11293">
                  <c:v>-0.103343</c:v>
                </c:pt>
                <c:pt idx="11294">
                  <c:v>-0.58237499999999998</c:v>
                </c:pt>
                <c:pt idx="11295">
                  <c:v>-0.66776999999999997</c:v>
                </c:pt>
                <c:pt idx="11296">
                  <c:v>0.71716100000000005</c:v>
                </c:pt>
                <c:pt idx="11297">
                  <c:v>-0.13166700000000001</c:v>
                </c:pt>
                <c:pt idx="11298">
                  <c:v>0.20180799999999999</c:v>
                </c:pt>
                <c:pt idx="11299">
                  <c:v>-0.36612</c:v>
                </c:pt>
                <c:pt idx="11300">
                  <c:v>0.35766199999999998</c:v>
                </c:pt>
                <c:pt idx="11301">
                  <c:v>0.368311</c:v>
                </c:pt>
                <c:pt idx="11302">
                  <c:v>-0.16151199999999999</c:v>
                </c:pt>
                <c:pt idx="11303">
                  <c:v>-0.43473800000000001</c:v>
                </c:pt>
                <c:pt idx="11304">
                  <c:v>-0.176097</c:v>
                </c:pt>
                <c:pt idx="11305">
                  <c:v>-0.23908199999999999</c:v>
                </c:pt>
                <c:pt idx="11306">
                  <c:v>-0.886486</c:v>
                </c:pt>
                <c:pt idx="11307">
                  <c:v>-0.421265</c:v>
                </c:pt>
                <c:pt idx="11308">
                  <c:v>-0.41738900000000001</c:v>
                </c:pt>
                <c:pt idx="11309">
                  <c:v>-0.75861900000000004</c:v>
                </c:pt>
                <c:pt idx="11310">
                  <c:v>-0.58971600000000002</c:v>
                </c:pt>
                <c:pt idx="11311">
                  <c:v>-0.22820799999999999</c:v>
                </c:pt>
                <c:pt idx="11312">
                  <c:v>-0.52271299999999998</c:v>
                </c:pt>
                <c:pt idx="11313">
                  <c:v>-0.39805400000000002</c:v>
                </c:pt>
                <c:pt idx="11314">
                  <c:v>-0.26251999999999998</c:v>
                </c:pt>
                <c:pt idx="11315">
                  <c:v>-0.91214300000000004</c:v>
                </c:pt>
                <c:pt idx="11316">
                  <c:v>-0.45510699999999998</c:v>
                </c:pt>
                <c:pt idx="11317">
                  <c:v>-6.6420000000000007E-2</c:v>
                </c:pt>
                <c:pt idx="11318">
                  <c:v>0.25494699999999998</c:v>
                </c:pt>
                <c:pt idx="11319">
                  <c:v>-0.34162799999999999</c:v>
                </c:pt>
                <c:pt idx="11320">
                  <c:v>0.96235499999999996</c:v>
                </c:pt>
                <c:pt idx="11321">
                  <c:v>-1.25895</c:v>
                </c:pt>
                <c:pt idx="11322">
                  <c:v>-0.19209499999999999</c:v>
                </c:pt>
                <c:pt idx="11323">
                  <c:v>-0.73999000000000004</c:v>
                </c:pt>
                <c:pt idx="11324">
                  <c:v>-0.55213999999999996</c:v>
                </c:pt>
                <c:pt idx="11325">
                  <c:v>-0.57894699999999999</c:v>
                </c:pt>
                <c:pt idx="11326">
                  <c:v>0.21246399999999999</c:v>
                </c:pt>
                <c:pt idx="11327">
                  <c:v>-0.28182600000000002</c:v>
                </c:pt>
                <c:pt idx="11328">
                  <c:v>0.123893</c:v>
                </c:pt>
                <c:pt idx="11329">
                  <c:v>0.21054600000000001</c:v>
                </c:pt>
                <c:pt idx="11330">
                  <c:v>-0.253612</c:v>
                </c:pt>
                <c:pt idx="11331">
                  <c:v>0.23850199999999999</c:v>
                </c:pt>
                <c:pt idx="11332">
                  <c:v>-0.20991799999999999</c:v>
                </c:pt>
                <c:pt idx="11333">
                  <c:v>-0.73129299999999997</c:v>
                </c:pt>
                <c:pt idx="11334">
                  <c:v>1.13083</c:v>
                </c:pt>
                <c:pt idx="11335">
                  <c:v>0.14785799999999999</c:v>
                </c:pt>
                <c:pt idx="11336">
                  <c:v>0.226134</c:v>
                </c:pt>
                <c:pt idx="11337">
                  <c:v>-1.5294300000000001</c:v>
                </c:pt>
                <c:pt idx="11338">
                  <c:v>-0.55571199999999998</c:v>
                </c:pt>
                <c:pt idx="11339">
                  <c:v>-0.62517699999999998</c:v>
                </c:pt>
                <c:pt idx="11340">
                  <c:v>-0.80966499999999997</c:v>
                </c:pt>
                <c:pt idx="11341">
                  <c:v>-0.53947000000000001</c:v>
                </c:pt>
                <c:pt idx="11342">
                  <c:v>-1.54765</c:v>
                </c:pt>
                <c:pt idx="11343">
                  <c:v>-3.3825000000000001E-2</c:v>
                </c:pt>
                <c:pt idx="11344">
                  <c:v>0.32979700000000001</c:v>
                </c:pt>
                <c:pt idx="11345">
                  <c:v>-0.79891100000000004</c:v>
                </c:pt>
                <c:pt idx="11346">
                  <c:v>-0.72737200000000002</c:v>
                </c:pt>
                <c:pt idx="11347">
                  <c:v>-0.44053399999999998</c:v>
                </c:pt>
                <c:pt idx="11348">
                  <c:v>6.1644999999999998E-2</c:v>
                </c:pt>
                <c:pt idx="11349">
                  <c:v>-0.24002200000000001</c:v>
                </c:pt>
                <c:pt idx="11350">
                  <c:v>-0.168238</c:v>
                </c:pt>
                <c:pt idx="11351">
                  <c:v>-0.830322</c:v>
                </c:pt>
                <c:pt idx="11352">
                  <c:v>-0.67717400000000005</c:v>
                </c:pt>
                <c:pt idx="11353">
                  <c:v>-0.86626300000000001</c:v>
                </c:pt>
                <c:pt idx="11354">
                  <c:v>-0.82996899999999996</c:v>
                </c:pt>
                <c:pt idx="11355">
                  <c:v>-0.47923500000000002</c:v>
                </c:pt>
                <c:pt idx="11356">
                  <c:v>-0.68387900000000001</c:v>
                </c:pt>
                <c:pt idx="11357">
                  <c:v>-1.41326</c:v>
                </c:pt>
                <c:pt idx="11358">
                  <c:v>-1.04047</c:v>
                </c:pt>
                <c:pt idx="11359">
                  <c:v>-0.75599799999999995</c:v>
                </c:pt>
                <c:pt idx="11360">
                  <c:v>-0.110584</c:v>
                </c:pt>
                <c:pt idx="11361">
                  <c:v>-2.4702799999999998</c:v>
                </c:pt>
                <c:pt idx="11362">
                  <c:v>-0.65185700000000002</c:v>
                </c:pt>
                <c:pt idx="11363">
                  <c:v>-0.33596500000000001</c:v>
                </c:pt>
                <c:pt idx="11364">
                  <c:v>-1.62466</c:v>
                </c:pt>
                <c:pt idx="11365">
                  <c:v>-1.16882</c:v>
                </c:pt>
                <c:pt idx="11366">
                  <c:v>-0.453982</c:v>
                </c:pt>
                <c:pt idx="11367">
                  <c:v>-1.05508</c:v>
                </c:pt>
                <c:pt idx="11368">
                  <c:v>-1.52824</c:v>
                </c:pt>
                <c:pt idx="11369">
                  <c:v>-0.32236199999999998</c:v>
                </c:pt>
                <c:pt idx="11370">
                  <c:v>-0.81523599999999996</c:v>
                </c:pt>
                <c:pt idx="11371">
                  <c:v>-0.35213899999999998</c:v>
                </c:pt>
                <c:pt idx="11372">
                  <c:v>-1.25891</c:v>
                </c:pt>
                <c:pt idx="11373">
                  <c:v>-0.56970399999999999</c:v>
                </c:pt>
                <c:pt idx="11374">
                  <c:v>-1.1312500000000001</c:v>
                </c:pt>
                <c:pt idx="11375">
                  <c:v>-0.84028400000000003</c:v>
                </c:pt>
                <c:pt idx="11376">
                  <c:v>-1.5487599999999999</c:v>
                </c:pt>
                <c:pt idx="11377">
                  <c:v>-2.3014800000000002</c:v>
                </c:pt>
                <c:pt idx="11378">
                  <c:v>0.431141</c:v>
                </c:pt>
                <c:pt idx="11379">
                  <c:v>-0.31142599999999998</c:v>
                </c:pt>
                <c:pt idx="11380">
                  <c:v>-1.3055399999999999</c:v>
                </c:pt>
                <c:pt idx="11381">
                  <c:v>0.104689</c:v>
                </c:pt>
                <c:pt idx="11382">
                  <c:v>-0.52520500000000003</c:v>
                </c:pt>
                <c:pt idx="11383">
                  <c:v>-0.20498</c:v>
                </c:pt>
                <c:pt idx="11384">
                  <c:v>0.55793400000000004</c:v>
                </c:pt>
                <c:pt idx="11385">
                  <c:v>5.4815999999999997E-2</c:v>
                </c:pt>
                <c:pt idx="11386">
                  <c:v>-0.34670499999999999</c:v>
                </c:pt>
                <c:pt idx="11387">
                  <c:v>-0.16692100000000001</c:v>
                </c:pt>
                <c:pt idx="11388">
                  <c:v>-0.39568700000000001</c:v>
                </c:pt>
                <c:pt idx="11389">
                  <c:v>0.104004</c:v>
                </c:pt>
                <c:pt idx="11390">
                  <c:v>1.2131099999999999</c:v>
                </c:pt>
                <c:pt idx="11391">
                  <c:v>-0.38187300000000002</c:v>
                </c:pt>
                <c:pt idx="11392">
                  <c:v>0.41608499999999998</c:v>
                </c:pt>
                <c:pt idx="11393">
                  <c:v>9.3521000000000007E-2</c:v>
                </c:pt>
                <c:pt idx="11394">
                  <c:v>-1.12026</c:v>
                </c:pt>
                <c:pt idx="11395">
                  <c:v>-1.47244</c:v>
                </c:pt>
                <c:pt idx="11396">
                  <c:v>-0.52175800000000006</c:v>
                </c:pt>
                <c:pt idx="11397">
                  <c:v>-0.71714699999999998</c:v>
                </c:pt>
                <c:pt idx="11398">
                  <c:v>1.0903</c:v>
                </c:pt>
                <c:pt idx="11399">
                  <c:v>-0.69899500000000003</c:v>
                </c:pt>
                <c:pt idx="11400">
                  <c:v>0.22826199999999999</c:v>
                </c:pt>
                <c:pt idx="11401">
                  <c:v>-0.28351399999999999</c:v>
                </c:pt>
                <c:pt idx="11402">
                  <c:v>-0.29007500000000003</c:v>
                </c:pt>
                <c:pt idx="11403">
                  <c:v>-1.3097399999999999</c:v>
                </c:pt>
                <c:pt idx="11404">
                  <c:v>-0.1178</c:v>
                </c:pt>
                <c:pt idx="11405">
                  <c:v>-1.0941399999999999</c:v>
                </c:pt>
                <c:pt idx="11406">
                  <c:v>-0.26215100000000002</c:v>
                </c:pt>
                <c:pt idx="11407">
                  <c:v>-0.44473099999999999</c:v>
                </c:pt>
                <c:pt idx="11408">
                  <c:v>-0.21862799999999999</c:v>
                </c:pt>
                <c:pt idx="11409">
                  <c:v>-0.340785</c:v>
                </c:pt>
                <c:pt idx="11410">
                  <c:v>-1.25231</c:v>
                </c:pt>
                <c:pt idx="11411">
                  <c:v>-1.02799</c:v>
                </c:pt>
                <c:pt idx="11412">
                  <c:v>-7.0397000000000001E-2</c:v>
                </c:pt>
                <c:pt idx="11413">
                  <c:v>-0.58293399999999995</c:v>
                </c:pt>
                <c:pt idx="11414">
                  <c:v>-0.73638199999999998</c:v>
                </c:pt>
                <c:pt idx="11415">
                  <c:v>-0.91208599999999995</c:v>
                </c:pt>
                <c:pt idx="11416">
                  <c:v>-0.69523199999999996</c:v>
                </c:pt>
                <c:pt idx="11417">
                  <c:v>-0.90882799999999997</c:v>
                </c:pt>
                <c:pt idx="11418">
                  <c:v>0.194052</c:v>
                </c:pt>
                <c:pt idx="11419">
                  <c:v>-0.268399</c:v>
                </c:pt>
                <c:pt idx="11420">
                  <c:v>0.67803500000000005</c:v>
                </c:pt>
                <c:pt idx="11421">
                  <c:v>0.21020900000000001</c:v>
                </c:pt>
                <c:pt idx="11422">
                  <c:v>-0.12728400000000001</c:v>
                </c:pt>
                <c:pt idx="11423">
                  <c:v>-1.64775</c:v>
                </c:pt>
                <c:pt idx="11424">
                  <c:v>0.81729799999999997</c:v>
                </c:pt>
                <c:pt idx="11425">
                  <c:v>2.4354800000000001</c:v>
                </c:pt>
                <c:pt idx="11426">
                  <c:v>0.14823500000000001</c:v>
                </c:pt>
                <c:pt idx="11427">
                  <c:v>0.78771199999999997</c:v>
                </c:pt>
                <c:pt idx="11428">
                  <c:v>-0.108094</c:v>
                </c:pt>
                <c:pt idx="11429">
                  <c:v>1.54335</c:v>
                </c:pt>
                <c:pt idx="11430">
                  <c:v>0.85877499999999996</c:v>
                </c:pt>
                <c:pt idx="11431">
                  <c:v>0.336621</c:v>
                </c:pt>
                <c:pt idx="11432">
                  <c:v>1.0868599999999999</c:v>
                </c:pt>
                <c:pt idx="11433">
                  <c:v>0.763208</c:v>
                </c:pt>
                <c:pt idx="11434">
                  <c:v>0.38789699999999999</c:v>
                </c:pt>
                <c:pt idx="11435">
                  <c:v>0.65849800000000003</c:v>
                </c:pt>
                <c:pt idx="11436">
                  <c:v>-0.77734499999999995</c:v>
                </c:pt>
                <c:pt idx="11437">
                  <c:v>2.8138100000000001</c:v>
                </c:pt>
                <c:pt idx="11438">
                  <c:v>-0.33479199999999998</c:v>
                </c:pt>
                <c:pt idx="11439">
                  <c:v>0.37253399999999998</c:v>
                </c:pt>
                <c:pt idx="11440">
                  <c:v>0.742317</c:v>
                </c:pt>
                <c:pt idx="11441">
                  <c:v>1.12137</c:v>
                </c:pt>
                <c:pt idx="11442">
                  <c:v>0.324407</c:v>
                </c:pt>
                <c:pt idx="11443">
                  <c:v>0.793991</c:v>
                </c:pt>
                <c:pt idx="11444">
                  <c:v>1.07958</c:v>
                </c:pt>
                <c:pt idx="11445">
                  <c:v>1.8710199999999999</c:v>
                </c:pt>
                <c:pt idx="11446">
                  <c:v>-2.3398599999999998</c:v>
                </c:pt>
                <c:pt idx="11447">
                  <c:v>0.98268100000000003</c:v>
                </c:pt>
                <c:pt idx="11448">
                  <c:v>0.55670600000000003</c:v>
                </c:pt>
                <c:pt idx="11449">
                  <c:v>-0.45639400000000002</c:v>
                </c:pt>
                <c:pt idx="11450">
                  <c:v>0.20834900000000001</c:v>
                </c:pt>
                <c:pt idx="11451">
                  <c:v>0.94238900000000003</c:v>
                </c:pt>
                <c:pt idx="11452">
                  <c:v>0.31387700000000002</c:v>
                </c:pt>
                <c:pt idx="11453">
                  <c:v>-1.1116200000000001</c:v>
                </c:pt>
                <c:pt idx="11454">
                  <c:v>5.7987999999999998E-2</c:v>
                </c:pt>
                <c:pt idx="11455">
                  <c:v>-0.70182800000000001</c:v>
                </c:pt>
                <c:pt idx="11456">
                  <c:v>4.5914000000000003E-2</c:v>
                </c:pt>
                <c:pt idx="11457">
                  <c:v>-1.53098</c:v>
                </c:pt>
                <c:pt idx="11458">
                  <c:v>-1.08578</c:v>
                </c:pt>
                <c:pt idx="11459">
                  <c:v>0.52522400000000002</c:v>
                </c:pt>
                <c:pt idx="11460">
                  <c:v>-0.35587299999999999</c:v>
                </c:pt>
                <c:pt idx="11461">
                  <c:v>-0.41298899999999999</c:v>
                </c:pt>
                <c:pt idx="11462">
                  <c:v>-0.53166899999999995</c:v>
                </c:pt>
                <c:pt idx="11463">
                  <c:v>0.42142499999999999</c:v>
                </c:pt>
                <c:pt idx="11464">
                  <c:v>-0.61510200000000004</c:v>
                </c:pt>
                <c:pt idx="11465">
                  <c:v>-0.22839699999999999</c:v>
                </c:pt>
                <c:pt idx="11466">
                  <c:v>-0.40481899999999998</c:v>
                </c:pt>
                <c:pt idx="11467">
                  <c:v>-0.68081999999999998</c:v>
                </c:pt>
                <c:pt idx="11468">
                  <c:v>-0.86877099999999996</c:v>
                </c:pt>
                <c:pt idx="11469">
                  <c:v>-0.19900499999999999</c:v>
                </c:pt>
                <c:pt idx="11470">
                  <c:v>0.51063199999999997</c:v>
                </c:pt>
                <c:pt idx="11471">
                  <c:v>0.64666299999999999</c:v>
                </c:pt>
                <c:pt idx="11472">
                  <c:v>0.196273</c:v>
                </c:pt>
                <c:pt idx="11473">
                  <c:v>-0.52952600000000005</c:v>
                </c:pt>
                <c:pt idx="11474">
                  <c:v>-0.86126800000000003</c:v>
                </c:pt>
                <c:pt idx="11475">
                  <c:v>-2.3839000000000001</c:v>
                </c:pt>
                <c:pt idx="11476">
                  <c:v>-0.19234699999999999</c:v>
                </c:pt>
                <c:pt idx="11477">
                  <c:v>-1.9859</c:v>
                </c:pt>
                <c:pt idx="11478">
                  <c:v>-0.31454399999999999</c:v>
                </c:pt>
                <c:pt idx="11479">
                  <c:v>-0.34264499999999998</c:v>
                </c:pt>
                <c:pt idx="11480">
                  <c:v>-0.43822499999999998</c:v>
                </c:pt>
                <c:pt idx="11481">
                  <c:v>-0.77954500000000004</c:v>
                </c:pt>
                <c:pt idx="11482">
                  <c:v>-0.41667199999999999</c:v>
                </c:pt>
                <c:pt idx="11483">
                  <c:v>0.49151499999999998</c:v>
                </c:pt>
                <c:pt idx="11484">
                  <c:v>-1.53871</c:v>
                </c:pt>
                <c:pt idx="11485">
                  <c:v>-0.21932499999999999</c:v>
                </c:pt>
                <c:pt idx="11486">
                  <c:v>-1.2229699999999999</c:v>
                </c:pt>
                <c:pt idx="11487">
                  <c:v>-0.85791600000000001</c:v>
                </c:pt>
                <c:pt idx="11488">
                  <c:v>-0.72503799999999996</c:v>
                </c:pt>
                <c:pt idx="11489">
                  <c:v>0.75314400000000004</c:v>
                </c:pt>
                <c:pt idx="11490">
                  <c:v>-0.51159200000000005</c:v>
                </c:pt>
                <c:pt idx="11491">
                  <c:v>1.0971299999999999</c:v>
                </c:pt>
                <c:pt idx="11492">
                  <c:v>0.63889399999999996</c:v>
                </c:pt>
                <c:pt idx="11493">
                  <c:v>-1.6701299999999999</c:v>
                </c:pt>
                <c:pt idx="11494">
                  <c:v>-0.80626900000000001</c:v>
                </c:pt>
                <c:pt idx="11495">
                  <c:v>-1.3702099999999999</c:v>
                </c:pt>
                <c:pt idx="11496">
                  <c:v>-1.6409</c:v>
                </c:pt>
                <c:pt idx="11497">
                  <c:v>-1.32365</c:v>
                </c:pt>
                <c:pt idx="11498">
                  <c:v>-1.27149</c:v>
                </c:pt>
                <c:pt idx="11499">
                  <c:v>-1.93241</c:v>
                </c:pt>
                <c:pt idx="11500">
                  <c:v>-1.68411</c:v>
                </c:pt>
                <c:pt idx="11501">
                  <c:v>-0.77946199999999999</c:v>
                </c:pt>
                <c:pt idx="11502">
                  <c:v>-1.4276199999999999</c:v>
                </c:pt>
                <c:pt idx="11503">
                  <c:v>-1.7985800000000001</c:v>
                </c:pt>
                <c:pt idx="11504">
                  <c:v>0.186117</c:v>
                </c:pt>
                <c:pt idx="11505">
                  <c:v>-1.32145</c:v>
                </c:pt>
                <c:pt idx="11506">
                  <c:v>-1.5411699999999999</c:v>
                </c:pt>
                <c:pt idx="11507">
                  <c:v>-0.50839900000000005</c:v>
                </c:pt>
                <c:pt idx="11508">
                  <c:v>-1.05616</c:v>
                </c:pt>
                <c:pt idx="11509">
                  <c:v>-1.0830200000000001</c:v>
                </c:pt>
                <c:pt idx="11510">
                  <c:v>-0.97923700000000002</c:v>
                </c:pt>
                <c:pt idx="11511">
                  <c:v>-0.81415499999999996</c:v>
                </c:pt>
                <c:pt idx="11512">
                  <c:v>-1.7084299999999999</c:v>
                </c:pt>
                <c:pt idx="11513">
                  <c:v>-0.210259</c:v>
                </c:pt>
                <c:pt idx="11514">
                  <c:v>-1.2696799999999999</c:v>
                </c:pt>
                <c:pt idx="11515">
                  <c:v>-0.21451899999999999</c:v>
                </c:pt>
                <c:pt idx="11516">
                  <c:v>-1.2273700000000001</c:v>
                </c:pt>
                <c:pt idx="11517">
                  <c:v>0.68013199999999996</c:v>
                </c:pt>
                <c:pt idx="11518">
                  <c:v>0.19267300000000001</c:v>
                </c:pt>
                <c:pt idx="11519">
                  <c:v>-0.259627</c:v>
                </c:pt>
                <c:pt idx="11520">
                  <c:v>-1.70848</c:v>
                </c:pt>
                <c:pt idx="11521">
                  <c:v>-1.08971</c:v>
                </c:pt>
                <c:pt idx="11522">
                  <c:v>-1.1121099999999999</c:v>
                </c:pt>
                <c:pt idx="11523">
                  <c:v>-0.51383299999999998</c:v>
                </c:pt>
                <c:pt idx="11524">
                  <c:v>-1.1089199999999999</c:v>
                </c:pt>
                <c:pt idx="11525">
                  <c:v>-0.83274099999999995</c:v>
                </c:pt>
                <c:pt idx="11526">
                  <c:v>0.274343</c:v>
                </c:pt>
                <c:pt idx="11527">
                  <c:v>-0.72599499999999995</c:v>
                </c:pt>
                <c:pt idx="11528">
                  <c:v>0.48467300000000002</c:v>
                </c:pt>
                <c:pt idx="11529">
                  <c:v>-0.68244499999999997</c:v>
                </c:pt>
                <c:pt idx="11530">
                  <c:v>0.349997</c:v>
                </c:pt>
                <c:pt idx="11531">
                  <c:v>-1.36113</c:v>
                </c:pt>
                <c:pt idx="11532">
                  <c:v>-0.99503799999999998</c:v>
                </c:pt>
                <c:pt idx="11533">
                  <c:v>-1.0956999999999999</c:v>
                </c:pt>
                <c:pt idx="11534">
                  <c:v>-0.54506900000000003</c:v>
                </c:pt>
                <c:pt idx="11535">
                  <c:v>-1.7177199999999999</c:v>
                </c:pt>
                <c:pt idx="11536">
                  <c:v>-0.781192</c:v>
                </c:pt>
                <c:pt idx="11537">
                  <c:v>-1.18266</c:v>
                </c:pt>
                <c:pt idx="11538">
                  <c:v>-0.84952300000000003</c:v>
                </c:pt>
                <c:pt idx="11539">
                  <c:v>-0.13686400000000001</c:v>
                </c:pt>
                <c:pt idx="11540">
                  <c:v>-1.7887999999999999</c:v>
                </c:pt>
                <c:pt idx="11541">
                  <c:v>-1.97784</c:v>
                </c:pt>
                <c:pt idx="11542">
                  <c:v>-1.14192</c:v>
                </c:pt>
                <c:pt idx="11543">
                  <c:v>0.44097999999999998</c:v>
                </c:pt>
                <c:pt idx="11544">
                  <c:v>-1.3722000000000001</c:v>
                </c:pt>
                <c:pt idx="11545">
                  <c:v>-1.8308</c:v>
                </c:pt>
                <c:pt idx="11546">
                  <c:v>-1.5579499999999999</c:v>
                </c:pt>
                <c:pt idx="11547">
                  <c:v>-1.56555</c:v>
                </c:pt>
                <c:pt idx="11548">
                  <c:v>-0.48588999999999999</c:v>
                </c:pt>
                <c:pt idx="11549">
                  <c:v>-2.2694299999999998</c:v>
                </c:pt>
                <c:pt idx="11550">
                  <c:v>-2.1707000000000001E-2</c:v>
                </c:pt>
                <c:pt idx="11551">
                  <c:v>-0.51503600000000005</c:v>
                </c:pt>
                <c:pt idx="11552">
                  <c:v>-0.87241199999999997</c:v>
                </c:pt>
                <c:pt idx="11553">
                  <c:v>-1.62582</c:v>
                </c:pt>
                <c:pt idx="11554">
                  <c:v>-0.59118800000000005</c:v>
                </c:pt>
                <c:pt idx="11555">
                  <c:v>-0.60245300000000002</c:v>
                </c:pt>
                <c:pt idx="11556">
                  <c:v>-1.71391</c:v>
                </c:pt>
                <c:pt idx="11557">
                  <c:v>-1.39042</c:v>
                </c:pt>
                <c:pt idx="11558">
                  <c:v>-0.92473899999999998</c:v>
                </c:pt>
                <c:pt idx="11559">
                  <c:v>-0.81450100000000003</c:v>
                </c:pt>
                <c:pt idx="11560">
                  <c:v>-1.70445</c:v>
                </c:pt>
                <c:pt idx="11561">
                  <c:v>-0.84067800000000004</c:v>
                </c:pt>
                <c:pt idx="11562">
                  <c:v>-0.99812699999999999</c:v>
                </c:pt>
                <c:pt idx="11563">
                  <c:v>-1.5863100000000001</c:v>
                </c:pt>
                <c:pt idx="11564">
                  <c:v>0.206147</c:v>
                </c:pt>
                <c:pt idx="11565">
                  <c:v>-1.7688299999999999</c:v>
                </c:pt>
                <c:pt idx="11566">
                  <c:v>-1.8527800000000001</c:v>
                </c:pt>
                <c:pt idx="11567">
                  <c:v>-0.96340099999999995</c:v>
                </c:pt>
                <c:pt idx="11568">
                  <c:v>-0.91762500000000002</c:v>
                </c:pt>
                <c:pt idx="11569">
                  <c:v>-0.60716099999999995</c:v>
                </c:pt>
                <c:pt idx="11570">
                  <c:v>-1.2517400000000001</c:v>
                </c:pt>
                <c:pt idx="11571">
                  <c:v>-0.99748499999999996</c:v>
                </c:pt>
                <c:pt idx="11572">
                  <c:v>-0.52051999999999998</c:v>
                </c:pt>
                <c:pt idx="11573">
                  <c:v>-0.34344999999999998</c:v>
                </c:pt>
                <c:pt idx="11574">
                  <c:v>0.17805799999999999</c:v>
                </c:pt>
                <c:pt idx="11575">
                  <c:v>-0.37180200000000002</c:v>
                </c:pt>
                <c:pt idx="11576">
                  <c:v>-1.5323199999999999</c:v>
                </c:pt>
                <c:pt idx="11577">
                  <c:v>-0.58318300000000001</c:v>
                </c:pt>
                <c:pt idx="11578">
                  <c:v>-0.51885199999999998</c:v>
                </c:pt>
                <c:pt idx="11579">
                  <c:v>0.61116800000000004</c:v>
                </c:pt>
                <c:pt idx="11580">
                  <c:v>-2.3537300000000001</c:v>
                </c:pt>
                <c:pt idx="11581">
                  <c:v>-1.44757</c:v>
                </c:pt>
                <c:pt idx="11582">
                  <c:v>-2.2227999999999999</c:v>
                </c:pt>
                <c:pt idx="11583">
                  <c:v>1.3581700000000001</c:v>
                </c:pt>
                <c:pt idx="11584">
                  <c:v>-0.74334199999999995</c:v>
                </c:pt>
                <c:pt idx="11585">
                  <c:v>-0.273673</c:v>
                </c:pt>
                <c:pt idx="11586">
                  <c:v>-0.63761699999999999</c:v>
                </c:pt>
                <c:pt idx="11587">
                  <c:v>0.51040700000000006</c:v>
                </c:pt>
                <c:pt idx="11588">
                  <c:v>-0.67870699999999995</c:v>
                </c:pt>
                <c:pt idx="11589">
                  <c:v>-9.9946999999999994E-2</c:v>
                </c:pt>
                <c:pt idx="11590">
                  <c:v>0.114438</c:v>
                </c:pt>
                <c:pt idx="11591">
                  <c:v>6.8298999999999999E-2</c:v>
                </c:pt>
                <c:pt idx="11592">
                  <c:v>0.37897999999999998</c:v>
                </c:pt>
                <c:pt idx="11593">
                  <c:v>-0.57577900000000004</c:v>
                </c:pt>
                <c:pt idx="11594">
                  <c:v>-3.1423E-2</c:v>
                </c:pt>
                <c:pt idx="11595">
                  <c:v>-4.2375999999999997E-2</c:v>
                </c:pt>
                <c:pt idx="11596">
                  <c:v>0.30506899999999998</c:v>
                </c:pt>
                <c:pt idx="11597">
                  <c:v>-1.1227100000000001</c:v>
                </c:pt>
                <c:pt idx="11598">
                  <c:v>-0.16731799999999999</c:v>
                </c:pt>
                <c:pt idx="11599">
                  <c:v>-0.68164999999999998</c:v>
                </c:pt>
                <c:pt idx="11600">
                  <c:v>0.86209899999999995</c:v>
                </c:pt>
                <c:pt idx="11601">
                  <c:v>-6.2080999999999997E-2</c:v>
                </c:pt>
                <c:pt idx="11602">
                  <c:v>0.579843</c:v>
                </c:pt>
                <c:pt idx="11603">
                  <c:v>-0.100531</c:v>
                </c:pt>
                <c:pt idx="11604">
                  <c:v>0.30416500000000002</c:v>
                </c:pt>
                <c:pt idx="11605">
                  <c:v>-0.59775900000000004</c:v>
                </c:pt>
                <c:pt idx="11606">
                  <c:v>-0.87419199999999997</c:v>
                </c:pt>
                <c:pt idx="11607">
                  <c:v>-2.0026299999999999</c:v>
                </c:pt>
                <c:pt idx="11608">
                  <c:v>-0.97133800000000003</c:v>
                </c:pt>
                <c:pt idx="11609">
                  <c:v>0.62975199999999998</c:v>
                </c:pt>
                <c:pt idx="11610">
                  <c:v>0.85111099999999995</c:v>
                </c:pt>
                <c:pt idx="11611">
                  <c:v>-1.8075600000000001</c:v>
                </c:pt>
                <c:pt idx="11612">
                  <c:v>-0.46500000000000002</c:v>
                </c:pt>
                <c:pt idx="11613">
                  <c:v>4.0174000000000001E-2</c:v>
                </c:pt>
                <c:pt idx="11614">
                  <c:v>-1.2924</c:v>
                </c:pt>
                <c:pt idx="11615">
                  <c:v>-0.935303</c:v>
                </c:pt>
                <c:pt idx="11616">
                  <c:v>-1.76519</c:v>
                </c:pt>
                <c:pt idx="11617">
                  <c:v>-1.58847</c:v>
                </c:pt>
                <c:pt idx="11618">
                  <c:v>-0.215894</c:v>
                </c:pt>
                <c:pt idx="11619">
                  <c:v>8.6376999999999995E-2</c:v>
                </c:pt>
                <c:pt idx="11620">
                  <c:v>-1.08138</c:v>
                </c:pt>
                <c:pt idx="11621">
                  <c:v>-0.481379</c:v>
                </c:pt>
                <c:pt idx="11622">
                  <c:v>9.0010000000000003E-3</c:v>
                </c:pt>
                <c:pt idx="11623">
                  <c:v>-0.66662399999999999</c:v>
                </c:pt>
                <c:pt idx="11624">
                  <c:v>-1.7381500000000001</c:v>
                </c:pt>
                <c:pt idx="11625">
                  <c:v>0.107122</c:v>
                </c:pt>
                <c:pt idx="11626">
                  <c:v>0.76226400000000005</c:v>
                </c:pt>
                <c:pt idx="11627">
                  <c:v>-0.61295100000000002</c:v>
                </c:pt>
                <c:pt idx="11628">
                  <c:v>-0.64983599999999997</c:v>
                </c:pt>
                <c:pt idx="11629">
                  <c:v>-0.30765799999999999</c:v>
                </c:pt>
                <c:pt idx="11630">
                  <c:v>-0.825712</c:v>
                </c:pt>
                <c:pt idx="11631">
                  <c:v>-0.89158700000000002</c:v>
                </c:pt>
                <c:pt idx="11632">
                  <c:v>0.52878099999999995</c:v>
                </c:pt>
                <c:pt idx="11633">
                  <c:v>-0.48019400000000001</c:v>
                </c:pt>
                <c:pt idx="11634">
                  <c:v>-1.9248099999999999</c:v>
                </c:pt>
                <c:pt idx="11635">
                  <c:v>-0.89543300000000003</c:v>
                </c:pt>
                <c:pt idx="11636">
                  <c:v>-0.24329000000000001</c:v>
                </c:pt>
                <c:pt idx="11637">
                  <c:v>-0.50375099999999995</c:v>
                </c:pt>
                <c:pt idx="11638">
                  <c:v>-1.3364400000000001</c:v>
                </c:pt>
                <c:pt idx="11639">
                  <c:v>0.43816500000000003</c:v>
                </c:pt>
                <c:pt idx="11640">
                  <c:v>-1.6163799999999999</c:v>
                </c:pt>
                <c:pt idx="11641">
                  <c:v>-1.88639</c:v>
                </c:pt>
                <c:pt idx="11642">
                  <c:v>-1.5266900000000001</c:v>
                </c:pt>
                <c:pt idx="11643">
                  <c:v>-1.0134000000000001</c:v>
                </c:pt>
                <c:pt idx="11644">
                  <c:v>-1.9665900000000001</c:v>
                </c:pt>
                <c:pt idx="11645">
                  <c:v>-1.8152699999999999</c:v>
                </c:pt>
                <c:pt idx="11646">
                  <c:v>-0.93510000000000004</c:v>
                </c:pt>
                <c:pt idx="11647">
                  <c:v>-0.72603099999999998</c:v>
                </c:pt>
                <c:pt idx="11648">
                  <c:v>-1.5297099999999999</c:v>
                </c:pt>
                <c:pt idx="11649">
                  <c:v>-0.60021000000000002</c:v>
                </c:pt>
                <c:pt idx="11650">
                  <c:v>-0.81834300000000004</c:v>
                </c:pt>
                <c:pt idx="11651">
                  <c:v>-1.25143</c:v>
                </c:pt>
                <c:pt idx="11652">
                  <c:v>-1.4988699999999999</c:v>
                </c:pt>
                <c:pt idx="11653">
                  <c:v>-2.0651600000000001</c:v>
                </c:pt>
                <c:pt idx="11654">
                  <c:v>-1.4350400000000001</c:v>
                </c:pt>
                <c:pt idx="11655">
                  <c:v>0.37295699999999998</c:v>
                </c:pt>
                <c:pt idx="11656">
                  <c:v>-0.25481300000000001</c:v>
                </c:pt>
                <c:pt idx="11657">
                  <c:v>0.39779700000000001</c:v>
                </c:pt>
                <c:pt idx="11658">
                  <c:v>-0.14427100000000001</c:v>
                </c:pt>
                <c:pt idx="11659">
                  <c:v>-0.72013099999999997</c:v>
                </c:pt>
                <c:pt idx="11660">
                  <c:v>-2.13706</c:v>
                </c:pt>
                <c:pt idx="11661">
                  <c:v>8.3282999999999996E-2</c:v>
                </c:pt>
                <c:pt idx="11662">
                  <c:v>0.41289700000000001</c:v>
                </c:pt>
                <c:pt idx="11663">
                  <c:v>-1.0257499999999999</c:v>
                </c:pt>
                <c:pt idx="11664">
                  <c:v>-0.40403899999999998</c:v>
                </c:pt>
                <c:pt idx="11665">
                  <c:v>-1.0314700000000001</c:v>
                </c:pt>
                <c:pt idx="11666">
                  <c:v>-1.0973900000000001</c:v>
                </c:pt>
                <c:pt idx="11667">
                  <c:v>-1.0947</c:v>
                </c:pt>
                <c:pt idx="11668">
                  <c:v>-0.60412999999999994</c:v>
                </c:pt>
                <c:pt idx="11669">
                  <c:v>5.9608000000000001E-2</c:v>
                </c:pt>
                <c:pt idx="11670">
                  <c:v>-0.477852</c:v>
                </c:pt>
                <c:pt idx="11671">
                  <c:v>-1.06247</c:v>
                </c:pt>
                <c:pt idx="11672">
                  <c:v>-2.0238999999999998</c:v>
                </c:pt>
                <c:pt idx="11673">
                  <c:v>0.32327299999999998</c:v>
                </c:pt>
                <c:pt idx="11674">
                  <c:v>1.1115299999999999</c:v>
                </c:pt>
                <c:pt idx="11675">
                  <c:v>0.63156400000000001</c:v>
                </c:pt>
                <c:pt idx="11676">
                  <c:v>0.114076</c:v>
                </c:pt>
                <c:pt idx="11677">
                  <c:v>0.245867</c:v>
                </c:pt>
                <c:pt idx="11678">
                  <c:v>-1.8717900000000001</c:v>
                </c:pt>
                <c:pt idx="11679">
                  <c:v>8.9401999999999995E-2</c:v>
                </c:pt>
                <c:pt idx="11680">
                  <c:v>0.30573800000000001</c:v>
                </c:pt>
                <c:pt idx="11681">
                  <c:v>-0.32545200000000002</c:v>
                </c:pt>
                <c:pt idx="11682">
                  <c:v>0.56092299999999995</c:v>
                </c:pt>
                <c:pt idx="11683">
                  <c:v>-0.227048</c:v>
                </c:pt>
                <c:pt idx="11684">
                  <c:v>-0.119837</c:v>
                </c:pt>
                <c:pt idx="11685">
                  <c:v>-0.81777599999999995</c:v>
                </c:pt>
                <c:pt idx="11686">
                  <c:v>-0.459345</c:v>
                </c:pt>
                <c:pt idx="11687">
                  <c:v>0.57451700000000006</c:v>
                </c:pt>
                <c:pt idx="11688">
                  <c:v>-8.0008999999999997E-2</c:v>
                </c:pt>
                <c:pt idx="11689">
                  <c:v>0.291578</c:v>
                </c:pt>
                <c:pt idx="11690">
                  <c:v>-1.1819900000000001</c:v>
                </c:pt>
                <c:pt idx="11691">
                  <c:v>-0.76775400000000005</c:v>
                </c:pt>
                <c:pt idx="11692">
                  <c:v>-0.91261899999999996</c:v>
                </c:pt>
                <c:pt idx="11693">
                  <c:v>3.1746000000000003E-2</c:v>
                </c:pt>
                <c:pt idx="11694">
                  <c:v>-0.355792</c:v>
                </c:pt>
                <c:pt idx="11695">
                  <c:v>-0.74009599999999998</c:v>
                </c:pt>
                <c:pt idx="11696">
                  <c:v>-0.87557799999999997</c:v>
                </c:pt>
                <c:pt idx="11697">
                  <c:v>-0.61168900000000004</c:v>
                </c:pt>
                <c:pt idx="11698">
                  <c:v>0.129778</c:v>
                </c:pt>
                <c:pt idx="11699">
                  <c:v>-0.361288</c:v>
                </c:pt>
                <c:pt idx="11700">
                  <c:v>0.34943400000000002</c:v>
                </c:pt>
                <c:pt idx="11701">
                  <c:v>0.102106</c:v>
                </c:pt>
                <c:pt idx="11702">
                  <c:v>0.66262200000000004</c:v>
                </c:pt>
                <c:pt idx="11703">
                  <c:v>-0.23807600000000001</c:v>
                </c:pt>
                <c:pt idx="11704">
                  <c:v>-1.13422</c:v>
                </c:pt>
                <c:pt idx="11705">
                  <c:v>-0.89383699999999999</c:v>
                </c:pt>
                <c:pt idx="11706">
                  <c:v>-1.7014199999999999</c:v>
                </c:pt>
                <c:pt idx="11707">
                  <c:v>1.21021</c:v>
                </c:pt>
                <c:pt idx="11708">
                  <c:v>0.81630999999999998</c:v>
                </c:pt>
                <c:pt idx="11709">
                  <c:v>1.22506</c:v>
                </c:pt>
                <c:pt idx="11710">
                  <c:v>-1.23786</c:v>
                </c:pt>
                <c:pt idx="11711">
                  <c:v>1.3697699999999999</c:v>
                </c:pt>
                <c:pt idx="11712">
                  <c:v>-5.2596999999999998E-2</c:v>
                </c:pt>
                <c:pt idx="11713">
                  <c:v>1.99641</c:v>
                </c:pt>
                <c:pt idx="11714">
                  <c:v>0.97692999999999997</c:v>
                </c:pt>
                <c:pt idx="11715">
                  <c:v>0.48799599999999999</c:v>
                </c:pt>
                <c:pt idx="11716">
                  <c:v>0.54267900000000002</c:v>
                </c:pt>
                <c:pt idx="11717">
                  <c:v>1.17306</c:v>
                </c:pt>
                <c:pt idx="11718">
                  <c:v>1.27308</c:v>
                </c:pt>
                <c:pt idx="11719">
                  <c:v>2.7856800000000002</c:v>
                </c:pt>
                <c:pt idx="11720">
                  <c:v>-0.74481699999999995</c:v>
                </c:pt>
                <c:pt idx="11721">
                  <c:v>1.1916899999999999</c:v>
                </c:pt>
                <c:pt idx="11722">
                  <c:v>0.89410599999999996</c:v>
                </c:pt>
                <c:pt idx="11723">
                  <c:v>1.07681</c:v>
                </c:pt>
                <c:pt idx="11724">
                  <c:v>0.79016900000000001</c:v>
                </c:pt>
                <c:pt idx="11725">
                  <c:v>2.04358</c:v>
                </c:pt>
                <c:pt idx="11726">
                  <c:v>0.47815800000000003</c:v>
                </c:pt>
                <c:pt idx="11727">
                  <c:v>2.1503800000000002</c:v>
                </c:pt>
                <c:pt idx="11728">
                  <c:v>1.04854</c:v>
                </c:pt>
                <c:pt idx="11729">
                  <c:v>0.859935</c:v>
                </c:pt>
                <c:pt idx="11730">
                  <c:v>1.4594100000000001</c:v>
                </c:pt>
                <c:pt idx="11731">
                  <c:v>1.5742700000000001</c:v>
                </c:pt>
                <c:pt idx="11732">
                  <c:v>0.73636999999999997</c:v>
                </c:pt>
                <c:pt idx="11733">
                  <c:v>1.14547</c:v>
                </c:pt>
                <c:pt idx="11734">
                  <c:v>0.50425699999999996</c:v>
                </c:pt>
                <c:pt idx="11735">
                  <c:v>0.46206700000000001</c:v>
                </c:pt>
                <c:pt idx="11736">
                  <c:v>1.3721399999999999</c:v>
                </c:pt>
                <c:pt idx="11737">
                  <c:v>1.16343</c:v>
                </c:pt>
                <c:pt idx="11738">
                  <c:v>1.1059000000000001</c:v>
                </c:pt>
                <c:pt idx="11739">
                  <c:v>-0.62831700000000001</c:v>
                </c:pt>
                <c:pt idx="11740">
                  <c:v>1.97732</c:v>
                </c:pt>
                <c:pt idx="11741">
                  <c:v>0.946967</c:v>
                </c:pt>
                <c:pt idx="11742">
                  <c:v>-1.38947</c:v>
                </c:pt>
                <c:pt idx="11743">
                  <c:v>1.4296599999999999</c:v>
                </c:pt>
                <c:pt idx="11744">
                  <c:v>1.09782</c:v>
                </c:pt>
                <c:pt idx="11745">
                  <c:v>2.0605199999999999</c:v>
                </c:pt>
                <c:pt idx="11746">
                  <c:v>0.93085200000000001</c:v>
                </c:pt>
                <c:pt idx="11747">
                  <c:v>1.96868</c:v>
                </c:pt>
                <c:pt idx="11748">
                  <c:v>0.74611499999999997</c:v>
                </c:pt>
                <c:pt idx="11749">
                  <c:v>0.107127</c:v>
                </c:pt>
                <c:pt idx="11750">
                  <c:v>-0.32949499999999998</c:v>
                </c:pt>
                <c:pt idx="11751">
                  <c:v>-1.42519</c:v>
                </c:pt>
                <c:pt idx="11752">
                  <c:v>-1.5011000000000001</c:v>
                </c:pt>
                <c:pt idx="11753">
                  <c:v>-0.55560600000000004</c:v>
                </c:pt>
                <c:pt idx="11754">
                  <c:v>0.53163499999999997</c:v>
                </c:pt>
                <c:pt idx="11755">
                  <c:v>0.26482899999999998</c:v>
                </c:pt>
                <c:pt idx="11756">
                  <c:v>-0.46897499999999998</c:v>
                </c:pt>
                <c:pt idx="11757">
                  <c:v>0.50079799999999997</c:v>
                </c:pt>
                <c:pt idx="11758">
                  <c:v>-0.255853</c:v>
                </c:pt>
                <c:pt idx="11759">
                  <c:v>-9.2702000000000007E-2</c:v>
                </c:pt>
                <c:pt idx="11760">
                  <c:v>-0.71098600000000001</c:v>
                </c:pt>
                <c:pt idx="11761">
                  <c:v>-0.62785899999999994</c:v>
                </c:pt>
                <c:pt idx="11762">
                  <c:v>-0.21743999999999999</c:v>
                </c:pt>
                <c:pt idx="11763">
                  <c:v>-0.42264099999999999</c:v>
                </c:pt>
                <c:pt idx="11764">
                  <c:v>-0.36450900000000003</c:v>
                </c:pt>
                <c:pt idx="11765">
                  <c:v>-0.25101899999999999</c:v>
                </c:pt>
                <c:pt idx="11766">
                  <c:v>0.66242699999999999</c:v>
                </c:pt>
                <c:pt idx="11767">
                  <c:v>-0.51735399999999998</c:v>
                </c:pt>
                <c:pt idx="11768">
                  <c:v>7.6550000000000003E-3</c:v>
                </c:pt>
                <c:pt idx="11769">
                  <c:v>0.86601700000000004</c:v>
                </c:pt>
                <c:pt idx="11770">
                  <c:v>0.39892699999999998</c:v>
                </c:pt>
                <c:pt idx="11771">
                  <c:v>-0.285055</c:v>
                </c:pt>
                <c:pt idx="11772">
                  <c:v>-0.418244</c:v>
                </c:pt>
                <c:pt idx="11773">
                  <c:v>-3.3597000000000002E-2</c:v>
                </c:pt>
                <c:pt idx="11774">
                  <c:v>-0.68640199999999996</c:v>
                </c:pt>
                <c:pt idx="11775">
                  <c:v>-0.63132200000000005</c:v>
                </c:pt>
                <c:pt idx="11776">
                  <c:v>0.48744300000000002</c:v>
                </c:pt>
                <c:pt idx="11777">
                  <c:v>-0.33358300000000002</c:v>
                </c:pt>
                <c:pt idx="11778">
                  <c:v>9.3920000000000003E-2</c:v>
                </c:pt>
                <c:pt idx="11779">
                  <c:v>0.58354799999999996</c:v>
                </c:pt>
                <c:pt idx="11780">
                  <c:v>0.156116</c:v>
                </c:pt>
                <c:pt idx="11781">
                  <c:v>-0.31980700000000001</c:v>
                </c:pt>
                <c:pt idx="11782">
                  <c:v>-0.84994899999999995</c:v>
                </c:pt>
                <c:pt idx="11783">
                  <c:v>-0.37822099999999997</c:v>
                </c:pt>
                <c:pt idx="11784">
                  <c:v>0.37508399999999997</c:v>
                </c:pt>
                <c:pt idx="11785">
                  <c:v>1.0271000000000001E-2</c:v>
                </c:pt>
                <c:pt idx="11786">
                  <c:v>0.58941600000000005</c:v>
                </c:pt>
                <c:pt idx="11787">
                  <c:v>-0.19054199999999999</c:v>
                </c:pt>
                <c:pt idx="11788">
                  <c:v>0.55185700000000004</c:v>
                </c:pt>
                <c:pt idx="11789">
                  <c:v>-1.3311599999999999</c:v>
                </c:pt>
                <c:pt idx="11790">
                  <c:v>-0.34496199999999999</c:v>
                </c:pt>
                <c:pt idx="11791">
                  <c:v>-0.36590400000000001</c:v>
                </c:pt>
                <c:pt idx="11792">
                  <c:v>-0.92841499999999999</c:v>
                </c:pt>
                <c:pt idx="11793">
                  <c:v>-1.00248</c:v>
                </c:pt>
                <c:pt idx="11794">
                  <c:v>-0.36141499999999999</c:v>
                </c:pt>
                <c:pt idx="11795">
                  <c:v>-1.2519199999999999</c:v>
                </c:pt>
                <c:pt idx="11796">
                  <c:v>-0.69676800000000005</c:v>
                </c:pt>
                <c:pt idx="11797">
                  <c:v>-1.6770099999999999</c:v>
                </c:pt>
                <c:pt idx="11798">
                  <c:v>-0.54000499999999996</c:v>
                </c:pt>
                <c:pt idx="11799">
                  <c:v>-8.0114000000000005E-2</c:v>
                </c:pt>
                <c:pt idx="11800">
                  <c:v>-0.98359700000000005</c:v>
                </c:pt>
                <c:pt idx="11801">
                  <c:v>-1.88222</c:v>
                </c:pt>
                <c:pt idx="11802">
                  <c:v>0.59461600000000003</c:v>
                </c:pt>
                <c:pt idx="11803">
                  <c:v>-3.2841000000000002E-2</c:v>
                </c:pt>
                <c:pt idx="11804">
                  <c:v>0.129024</c:v>
                </c:pt>
                <c:pt idx="11805">
                  <c:v>-0.93523800000000001</c:v>
                </c:pt>
                <c:pt idx="11806">
                  <c:v>0.314583</c:v>
                </c:pt>
                <c:pt idx="11807">
                  <c:v>-0.165127</c:v>
                </c:pt>
                <c:pt idx="11808">
                  <c:v>-0.67339899999999997</c:v>
                </c:pt>
                <c:pt idx="11809">
                  <c:v>-1.0038899999999999</c:v>
                </c:pt>
                <c:pt idx="11810">
                  <c:v>-0.59052899999999997</c:v>
                </c:pt>
                <c:pt idx="11811">
                  <c:v>-0.69875200000000004</c:v>
                </c:pt>
                <c:pt idx="11812">
                  <c:v>0.15748799999999999</c:v>
                </c:pt>
                <c:pt idx="11813">
                  <c:v>0.45554299999999998</c:v>
                </c:pt>
                <c:pt idx="11814">
                  <c:v>-1.7439800000000001</c:v>
                </c:pt>
                <c:pt idx="11815">
                  <c:v>-1.9190799999999999</c:v>
                </c:pt>
                <c:pt idx="11816">
                  <c:v>-0.22559799999999999</c:v>
                </c:pt>
                <c:pt idx="11817">
                  <c:v>-1.03295</c:v>
                </c:pt>
                <c:pt idx="11818">
                  <c:v>-0.82685699999999995</c:v>
                </c:pt>
                <c:pt idx="11819">
                  <c:v>0.46748699999999999</c:v>
                </c:pt>
                <c:pt idx="11820">
                  <c:v>0.56724200000000002</c:v>
                </c:pt>
                <c:pt idx="11821">
                  <c:v>-0.69761700000000004</c:v>
                </c:pt>
                <c:pt idx="11822">
                  <c:v>-0.69256399999999996</c:v>
                </c:pt>
                <c:pt idx="11823">
                  <c:v>0.28831299999999999</c:v>
                </c:pt>
                <c:pt idx="11824">
                  <c:v>-0.20128099999999999</c:v>
                </c:pt>
                <c:pt idx="11825">
                  <c:v>-0.70702600000000004</c:v>
                </c:pt>
                <c:pt idx="11826">
                  <c:v>-6.2833E-2</c:v>
                </c:pt>
                <c:pt idx="11827">
                  <c:v>-1.5084</c:v>
                </c:pt>
                <c:pt idx="11828">
                  <c:v>-0.18831899999999999</c:v>
                </c:pt>
                <c:pt idx="11829">
                  <c:v>-0.948129</c:v>
                </c:pt>
                <c:pt idx="11830">
                  <c:v>-0.79219099999999998</c:v>
                </c:pt>
                <c:pt idx="11831">
                  <c:v>0.24445500000000001</c:v>
                </c:pt>
                <c:pt idx="11832">
                  <c:v>0.82183099999999998</c:v>
                </c:pt>
                <c:pt idx="11833">
                  <c:v>-1.2255</c:v>
                </c:pt>
                <c:pt idx="11834">
                  <c:v>-1.1218600000000001</c:v>
                </c:pt>
                <c:pt idx="11835">
                  <c:v>-0.13133400000000001</c:v>
                </c:pt>
                <c:pt idx="11836">
                  <c:v>-0.62163599999999997</c:v>
                </c:pt>
                <c:pt idx="11837">
                  <c:v>-0.76799399999999995</c:v>
                </c:pt>
                <c:pt idx="11838">
                  <c:v>-0.43847999999999998</c:v>
                </c:pt>
                <c:pt idx="11839">
                  <c:v>0.64644000000000001</c:v>
                </c:pt>
                <c:pt idx="11840">
                  <c:v>-0.58149700000000004</c:v>
                </c:pt>
                <c:pt idx="11841">
                  <c:v>0.57883899999999999</c:v>
                </c:pt>
                <c:pt idx="11842">
                  <c:v>-1.11632</c:v>
                </c:pt>
                <c:pt idx="11843">
                  <c:v>5.0359999999999997E-3</c:v>
                </c:pt>
                <c:pt idx="11844">
                  <c:v>-0.47862199999999999</c:v>
                </c:pt>
                <c:pt idx="11845">
                  <c:v>0.32756600000000002</c:v>
                </c:pt>
                <c:pt idx="11846">
                  <c:v>0.82808300000000001</c:v>
                </c:pt>
                <c:pt idx="11847">
                  <c:v>-4.3122000000000001E-2</c:v>
                </c:pt>
                <c:pt idx="11848">
                  <c:v>-0.46320699999999998</c:v>
                </c:pt>
                <c:pt idx="11849">
                  <c:v>-0.154613</c:v>
                </c:pt>
                <c:pt idx="11850">
                  <c:v>-0.14088600000000001</c:v>
                </c:pt>
                <c:pt idx="11851">
                  <c:v>-0.473076</c:v>
                </c:pt>
                <c:pt idx="11852">
                  <c:v>-0.23985699999999999</c:v>
                </c:pt>
                <c:pt idx="11853">
                  <c:v>0.16356000000000001</c:v>
                </c:pt>
                <c:pt idx="11854">
                  <c:v>-7.4067999999999995E-2</c:v>
                </c:pt>
                <c:pt idx="11855">
                  <c:v>-0.62266999999999995</c:v>
                </c:pt>
                <c:pt idx="11856">
                  <c:v>-1.30985</c:v>
                </c:pt>
                <c:pt idx="11857">
                  <c:v>-0.63186600000000004</c:v>
                </c:pt>
                <c:pt idx="11858">
                  <c:v>-0.274779</c:v>
                </c:pt>
                <c:pt idx="11859">
                  <c:v>-2.1084700000000001</c:v>
                </c:pt>
                <c:pt idx="11860">
                  <c:v>0.38567600000000002</c:v>
                </c:pt>
                <c:pt idx="11861">
                  <c:v>1.4707399999999999</c:v>
                </c:pt>
                <c:pt idx="11862">
                  <c:v>-0.94434700000000005</c:v>
                </c:pt>
                <c:pt idx="11863">
                  <c:v>0.16039700000000001</c:v>
                </c:pt>
                <c:pt idx="11864">
                  <c:v>-0.31020599999999998</c:v>
                </c:pt>
                <c:pt idx="11865">
                  <c:v>-1.3928799999999999</c:v>
                </c:pt>
                <c:pt idx="11866">
                  <c:v>-0.86607199999999995</c:v>
                </c:pt>
                <c:pt idx="11867">
                  <c:v>1.0207299999999999</c:v>
                </c:pt>
                <c:pt idx="11868">
                  <c:v>-0.23386000000000001</c:v>
                </c:pt>
                <c:pt idx="11869">
                  <c:v>-0.203732</c:v>
                </c:pt>
                <c:pt idx="11870">
                  <c:v>1.00891</c:v>
                </c:pt>
                <c:pt idx="11871">
                  <c:v>-1.4953799999999999</c:v>
                </c:pt>
                <c:pt idx="11872">
                  <c:v>-1.1519999999999999</c:v>
                </c:pt>
                <c:pt idx="11873">
                  <c:v>-0.428734</c:v>
                </c:pt>
                <c:pt idx="11874">
                  <c:v>0.89290999999999998</c:v>
                </c:pt>
                <c:pt idx="11875">
                  <c:v>0.68595600000000001</c:v>
                </c:pt>
                <c:pt idx="11876">
                  <c:v>-1.05121</c:v>
                </c:pt>
                <c:pt idx="11877">
                  <c:v>-0.34099299999999999</c:v>
                </c:pt>
                <c:pt idx="11878">
                  <c:v>-0.275362</c:v>
                </c:pt>
                <c:pt idx="11879">
                  <c:v>-0.26934900000000001</c:v>
                </c:pt>
                <c:pt idx="11880">
                  <c:v>-1.0791299999999999</c:v>
                </c:pt>
                <c:pt idx="11881">
                  <c:v>0.111928</c:v>
                </c:pt>
                <c:pt idx="11882">
                  <c:v>0.63511399999999996</c:v>
                </c:pt>
                <c:pt idx="11883">
                  <c:v>0.97753000000000001</c:v>
                </c:pt>
                <c:pt idx="11884">
                  <c:v>0.84242499999999998</c:v>
                </c:pt>
                <c:pt idx="11885">
                  <c:v>6.8310000000000003E-3</c:v>
                </c:pt>
                <c:pt idx="11886">
                  <c:v>-0.54747900000000005</c:v>
                </c:pt>
                <c:pt idx="11887">
                  <c:v>-3.7671999999999997E-2</c:v>
                </c:pt>
                <c:pt idx="11888">
                  <c:v>-0.32414799999999999</c:v>
                </c:pt>
                <c:pt idx="11889">
                  <c:v>-0.194496</c:v>
                </c:pt>
                <c:pt idx="11890">
                  <c:v>0.71137399999999995</c:v>
                </c:pt>
                <c:pt idx="11891">
                  <c:v>0.37027199999999999</c:v>
                </c:pt>
                <c:pt idx="11892">
                  <c:v>0.67507799999999996</c:v>
                </c:pt>
                <c:pt idx="11893">
                  <c:v>0.54243600000000003</c:v>
                </c:pt>
                <c:pt idx="11894">
                  <c:v>1.3802999999999999E-2</c:v>
                </c:pt>
                <c:pt idx="11895">
                  <c:v>-0.28623199999999999</c:v>
                </c:pt>
                <c:pt idx="11896">
                  <c:v>-0.265457</c:v>
                </c:pt>
                <c:pt idx="11897">
                  <c:v>-1.8349200000000001</c:v>
                </c:pt>
                <c:pt idx="11898">
                  <c:v>-0.91730199999999995</c:v>
                </c:pt>
                <c:pt idx="11899">
                  <c:v>-0.78243499999999999</c:v>
                </c:pt>
                <c:pt idx="11900">
                  <c:v>0.367759</c:v>
                </c:pt>
                <c:pt idx="11901">
                  <c:v>-1.37748</c:v>
                </c:pt>
                <c:pt idx="11902">
                  <c:v>-1.5440499999999999</c:v>
                </c:pt>
                <c:pt idx="11903">
                  <c:v>-0.55796699999999999</c:v>
                </c:pt>
                <c:pt idx="11904">
                  <c:v>-1.1936800000000001</c:v>
                </c:pt>
                <c:pt idx="11905">
                  <c:v>-0.85645700000000002</c:v>
                </c:pt>
                <c:pt idx="11906">
                  <c:v>0.276063</c:v>
                </c:pt>
                <c:pt idx="11907">
                  <c:v>-1.0145999999999999</c:v>
                </c:pt>
                <c:pt idx="11908">
                  <c:v>-0.55553200000000003</c:v>
                </c:pt>
                <c:pt idx="11909">
                  <c:v>-1.31186</c:v>
                </c:pt>
                <c:pt idx="11910">
                  <c:v>0.444685</c:v>
                </c:pt>
                <c:pt idx="11911">
                  <c:v>-1.0571299999999999</c:v>
                </c:pt>
                <c:pt idx="11912">
                  <c:v>0.22094</c:v>
                </c:pt>
                <c:pt idx="11913">
                  <c:v>0.153332</c:v>
                </c:pt>
                <c:pt idx="11914">
                  <c:v>-1.2866500000000001</c:v>
                </c:pt>
                <c:pt idx="11915">
                  <c:v>8.4622000000000003E-2</c:v>
                </c:pt>
                <c:pt idx="11916">
                  <c:v>-1.1234200000000001</c:v>
                </c:pt>
                <c:pt idx="11917">
                  <c:v>-0.69763200000000003</c:v>
                </c:pt>
                <c:pt idx="11918">
                  <c:v>0.87639100000000003</c:v>
                </c:pt>
                <c:pt idx="11919">
                  <c:v>-1.16188</c:v>
                </c:pt>
                <c:pt idx="11920">
                  <c:v>-0.54868099999999997</c:v>
                </c:pt>
                <c:pt idx="11921">
                  <c:v>0.65798500000000004</c:v>
                </c:pt>
                <c:pt idx="11922">
                  <c:v>-2.7309700000000001</c:v>
                </c:pt>
                <c:pt idx="11923">
                  <c:v>-0.242699</c:v>
                </c:pt>
                <c:pt idx="11924">
                  <c:v>-0.37447999999999998</c:v>
                </c:pt>
                <c:pt idx="11925">
                  <c:v>-1.5093399999999999</c:v>
                </c:pt>
                <c:pt idx="11926">
                  <c:v>0.27174300000000001</c:v>
                </c:pt>
                <c:pt idx="11927">
                  <c:v>0.117121</c:v>
                </c:pt>
                <c:pt idx="11928">
                  <c:v>9.6421000000000007E-2</c:v>
                </c:pt>
                <c:pt idx="11929">
                  <c:v>0.82984100000000005</c:v>
                </c:pt>
                <c:pt idx="11930">
                  <c:v>-1.2188000000000001</c:v>
                </c:pt>
                <c:pt idx="11931">
                  <c:v>-0.420186</c:v>
                </c:pt>
                <c:pt idx="11932">
                  <c:v>0.44713599999999998</c:v>
                </c:pt>
                <c:pt idx="11933">
                  <c:v>-0.54532700000000001</c:v>
                </c:pt>
                <c:pt idx="11934">
                  <c:v>-1.51546</c:v>
                </c:pt>
                <c:pt idx="11935">
                  <c:v>-0.447961</c:v>
                </c:pt>
                <c:pt idx="11936">
                  <c:v>-1.28535</c:v>
                </c:pt>
                <c:pt idx="11937">
                  <c:v>0.45697100000000002</c:v>
                </c:pt>
                <c:pt idx="11938">
                  <c:v>1.4709000000000001</c:v>
                </c:pt>
                <c:pt idx="11939">
                  <c:v>0.38923000000000002</c:v>
                </c:pt>
                <c:pt idx="11940">
                  <c:v>0.43181599999999998</c:v>
                </c:pt>
                <c:pt idx="11941">
                  <c:v>-0.95596800000000004</c:v>
                </c:pt>
                <c:pt idx="11942">
                  <c:v>-8.6286000000000002E-2</c:v>
                </c:pt>
                <c:pt idx="11943">
                  <c:v>-1.0642799999999999</c:v>
                </c:pt>
                <c:pt idx="11944">
                  <c:v>-0.24210200000000001</c:v>
                </c:pt>
                <c:pt idx="11945">
                  <c:v>-0.80923</c:v>
                </c:pt>
                <c:pt idx="11946">
                  <c:v>1.50543</c:v>
                </c:pt>
                <c:pt idx="11947">
                  <c:v>-1.48106</c:v>
                </c:pt>
                <c:pt idx="11948">
                  <c:v>1.10782</c:v>
                </c:pt>
                <c:pt idx="11949">
                  <c:v>0.92210700000000001</c:v>
                </c:pt>
                <c:pt idx="11950">
                  <c:v>0.54265300000000005</c:v>
                </c:pt>
                <c:pt idx="11951">
                  <c:v>0.72085200000000005</c:v>
                </c:pt>
                <c:pt idx="11952">
                  <c:v>1.42547</c:v>
                </c:pt>
                <c:pt idx="11953">
                  <c:v>0.73225600000000002</c:v>
                </c:pt>
                <c:pt idx="11954">
                  <c:v>0.68225199999999997</c:v>
                </c:pt>
                <c:pt idx="11955">
                  <c:v>1.1776500000000001</c:v>
                </c:pt>
                <c:pt idx="11956">
                  <c:v>0.62140499999999999</c:v>
                </c:pt>
                <c:pt idx="11957">
                  <c:v>-0.79777500000000001</c:v>
                </c:pt>
                <c:pt idx="11958">
                  <c:v>0.93166199999999999</c:v>
                </c:pt>
                <c:pt idx="11959">
                  <c:v>1.62968</c:v>
                </c:pt>
                <c:pt idx="11960">
                  <c:v>-0.36870000000000003</c:v>
                </c:pt>
                <c:pt idx="11961">
                  <c:v>1.22126</c:v>
                </c:pt>
                <c:pt idx="11962">
                  <c:v>0.75500100000000003</c:v>
                </c:pt>
                <c:pt idx="11963">
                  <c:v>1.52565</c:v>
                </c:pt>
                <c:pt idx="11964">
                  <c:v>1.4766300000000001</c:v>
                </c:pt>
                <c:pt idx="11965">
                  <c:v>0.687697</c:v>
                </c:pt>
                <c:pt idx="11966">
                  <c:v>2.0991200000000001</c:v>
                </c:pt>
                <c:pt idx="11967">
                  <c:v>2.4094500000000001</c:v>
                </c:pt>
                <c:pt idx="11968">
                  <c:v>0.93156099999999997</c:v>
                </c:pt>
                <c:pt idx="11969">
                  <c:v>1.32178</c:v>
                </c:pt>
                <c:pt idx="11970">
                  <c:v>1.52329</c:v>
                </c:pt>
                <c:pt idx="11971">
                  <c:v>1.78864</c:v>
                </c:pt>
                <c:pt idx="11972">
                  <c:v>1.34972</c:v>
                </c:pt>
                <c:pt idx="11973">
                  <c:v>1.56769</c:v>
                </c:pt>
                <c:pt idx="11974">
                  <c:v>1.59335</c:v>
                </c:pt>
                <c:pt idx="11975">
                  <c:v>1.3413999999999999</c:v>
                </c:pt>
                <c:pt idx="11976">
                  <c:v>0.68834600000000001</c:v>
                </c:pt>
                <c:pt idx="11977">
                  <c:v>1.1744300000000001</c:v>
                </c:pt>
                <c:pt idx="11978">
                  <c:v>-0.57302200000000003</c:v>
                </c:pt>
                <c:pt idx="11979">
                  <c:v>1.3275999999999999</c:v>
                </c:pt>
                <c:pt idx="11980">
                  <c:v>0.76111899999999999</c:v>
                </c:pt>
                <c:pt idx="11981">
                  <c:v>1.14775</c:v>
                </c:pt>
                <c:pt idx="11982">
                  <c:v>1.34524</c:v>
                </c:pt>
                <c:pt idx="11983">
                  <c:v>0.80222599999999999</c:v>
                </c:pt>
                <c:pt idx="11984">
                  <c:v>2.2111900000000002</c:v>
                </c:pt>
                <c:pt idx="11985">
                  <c:v>1.6792199999999999</c:v>
                </c:pt>
                <c:pt idx="11986">
                  <c:v>0.40209899999999998</c:v>
                </c:pt>
                <c:pt idx="11987">
                  <c:v>0.70116500000000004</c:v>
                </c:pt>
                <c:pt idx="11988">
                  <c:v>1.7438100000000001</c:v>
                </c:pt>
                <c:pt idx="11989">
                  <c:v>2.43323</c:v>
                </c:pt>
                <c:pt idx="11990">
                  <c:v>0.63400299999999998</c:v>
                </c:pt>
                <c:pt idx="11991">
                  <c:v>-0.15610399999999999</c:v>
                </c:pt>
                <c:pt idx="11992">
                  <c:v>2.6138599999999999</c:v>
                </c:pt>
                <c:pt idx="11993">
                  <c:v>0.357045</c:v>
                </c:pt>
                <c:pt idx="11994">
                  <c:v>0.50852699999999995</c:v>
                </c:pt>
                <c:pt idx="11995">
                  <c:v>-0.44945000000000002</c:v>
                </c:pt>
                <c:pt idx="11996">
                  <c:v>0.81886899999999996</c:v>
                </c:pt>
                <c:pt idx="11997">
                  <c:v>-0.57152499999999995</c:v>
                </c:pt>
                <c:pt idx="11998">
                  <c:v>1.4892799999999999</c:v>
                </c:pt>
                <c:pt idx="11999">
                  <c:v>-0.85748000000000002</c:v>
                </c:pt>
                <c:pt idx="12000">
                  <c:v>0.142707</c:v>
                </c:pt>
                <c:pt idx="12001">
                  <c:v>0.24826999999999999</c:v>
                </c:pt>
                <c:pt idx="12002">
                  <c:v>-0.49388300000000002</c:v>
                </c:pt>
                <c:pt idx="12003">
                  <c:v>-0.14400199999999999</c:v>
                </c:pt>
                <c:pt idx="12004">
                  <c:v>0.37225799999999998</c:v>
                </c:pt>
                <c:pt idx="12005">
                  <c:v>-4.4851000000000002E-2</c:v>
                </c:pt>
                <c:pt idx="12006">
                  <c:v>-1.03918</c:v>
                </c:pt>
                <c:pt idx="12007">
                  <c:v>0.57105399999999995</c:v>
                </c:pt>
                <c:pt idx="12008">
                  <c:v>0.34127299999999999</c:v>
                </c:pt>
                <c:pt idx="12009">
                  <c:v>0.23794899999999999</c:v>
                </c:pt>
                <c:pt idx="12010">
                  <c:v>-0.26167499999999999</c:v>
                </c:pt>
                <c:pt idx="12011">
                  <c:v>1.2572700000000001</c:v>
                </c:pt>
                <c:pt idx="12012">
                  <c:v>-6.0727000000000003E-2</c:v>
                </c:pt>
                <c:pt idx="12013">
                  <c:v>0.49535600000000002</c:v>
                </c:pt>
                <c:pt idx="12014">
                  <c:v>0.40519899999999998</c:v>
                </c:pt>
                <c:pt idx="12015">
                  <c:v>0.97957799999999995</c:v>
                </c:pt>
                <c:pt idx="12016">
                  <c:v>7.4022000000000004E-2</c:v>
                </c:pt>
                <c:pt idx="12017">
                  <c:v>0.85707999999999995</c:v>
                </c:pt>
                <c:pt idx="12018">
                  <c:v>-0.210871</c:v>
                </c:pt>
                <c:pt idx="12019">
                  <c:v>0.63667499999999999</c:v>
                </c:pt>
                <c:pt idx="12020">
                  <c:v>0.54495199999999999</c:v>
                </c:pt>
                <c:pt idx="12021">
                  <c:v>0.140128</c:v>
                </c:pt>
                <c:pt idx="12022">
                  <c:v>-0.28584300000000001</c:v>
                </c:pt>
                <c:pt idx="12023">
                  <c:v>0.20193800000000001</c:v>
                </c:pt>
                <c:pt idx="12024">
                  <c:v>0.30714000000000002</c:v>
                </c:pt>
                <c:pt idx="12025">
                  <c:v>-0.62104700000000002</c:v>
                </c:pt>
                <c:pt idx="12026">
                  <c:v>0.44129400000000002</c:v>
                </c:pt>
                <c:pt idx="12027">
                  <c:v>0.65756700000000001</c:v>
                </c:pt>
                <c:pt idx="12028">
                  <c:v>-8.3510000000000008E-3</c:v>
                </c:pt>
                <c:pt idx="12029">
                  <c:v>0.25759500000000002</c:v>
                </c:pt>
                <c:pt idx="12030">
                  <c:v>-0.103712</c:v>
                </c:pt>
                <c:pt idx="12031">
                  <c:v>0.38943100000000003</c:v>
                </c:pt>
                <c:pt idx="12032">
                  <c:v>0.38871899999999998</c:v>
                </c:pt>
                <c:pt idx="12033">
                  <c:v>-0.46054299999999998</c:v>
                </c:pt>
                <c:pt idx="12034">
                  <c:v>0.54091400000000001</c:v>
                </c:pt>
                <c:pt idx="12035">
                  <c:v>-4.1590000000000004E-3</c:v>
                </c:pt>
                <c:pt idx="12036">
                  <c:v>-0.53175399999999995</c:v>
                </c:pt>
                <c:pt idx="12037">
                  <c:v>-1.0027900000000001</c:v>
                </c:pt>
                <c:pt idx="12038">
                  <c:v>-0.631942</c:v>
                </c:pt>
                <c:pt idx="12039">
                  <c:v>-0.22655</c:v>
                </c:pt>
                <c:pt idx="12040">
                  <c:v>0.19254199999999999</c:v>
                </c:pt>
                <c:pt idx="12041">
                  <c:v>0.105129</c:v>
                </c:pt>
                <c:pt idx="12042">
                  <c:v>0.31347000000000003</c:v>
                </c:pt>
                <c:pt idx="12043">
                  <c:v>1.03461</c:v>
                </c:pt>
                <c:pt idx="12044">
                  <c:v>0.46970600000000001</c:v>
                </c:pt>
                <c:pt idx="12045">
                  <c:v>-0.26374999999999998</c:v>
                </c:pt>
                <c:pt idx="12046">
                  <c:v>-0.84374300000000002</c:v>
                </c:pt>
                <c:pt idx="12047">
                  <c:v>-0.61315900000000001</c:v>
                </c:pt>
                <c:pt idx="12048">
                  <c:v>-1.3242799999999999</c:v>
                </c:pt>
                <c:pt idx="12049">
                  <c:v>0.27622099999999999</c:v>
                </c:pt>
                <c:pt idx="12050">
                  <c:v>-0.94825499999999996</c:v>
                </c:pt>
                <c:pt idx="12051">
                  <c:v>-0.42279499999999998</c:v>
                </c:pt>
                <c:pt idx="12052">
                  <c:v>-0.41778100000000001</c:v>
                </c:pt>
                <c:pt idx="12053">
                  <c:v>-0.13927999999999999</c:v>
                </c:pt>
                <c:pt idx="12054">
                  <c:v>-0.42888500000000002</c:v>
                </c:pt>
                <c:pt idx="12055">
                  <c:v>-0.54261199999999998</c:v>
                </c:pt>
                <c:pt idx="12056">
                  <c:v>-0.63841099999999995</c:v>
                </c:pt>
                <c:pt idx="12057">
                  <c:v>0.23035</c:v>
                </c:pt>
                <c:pt idx="12058">
                  <c:v>-0.29581499999999999</c:v>
                </c:pt>
                <c:pt idx="12059">
                  <c:v>-0.48454700000000001</c:v>
                </c:pt>
                <c:pt idx="12060">
                  <c:v>-3.4250999999999997E-2</c:v>
                </c:pt>
                <c:pt idx="12061">
                  <c:v>-4.8208000000000001E-2</c:v>
                </c:pt>
                <c:pt idx="12062">
                  <c:v>5.6529000000000003E-2</c:v>
                </c:pt>
                <c:pt idx="12063">
                  <c:v>-0.64909399999999995</c:v>
                </c:pt>
                <c:pt idx="12064">
                  <c:v>-9.5718999999999999E-2</c:v>
                </c:pt>
                <c:pt idx="12065">
                  <c:v>0.62013700000000005</c:v>
                </c:pt>
                <c:pt idx="12066">
                  <c:v>-0.32257000000000002</c:v>
                </c:pt>
                <c:pt idx="12067">
                  <c:v>-4.6814000000000001E-2</c:v>
                </c:pt>
                <c:pt idx="12068">
                  <c:v>0.62398500000000001</c:v>
                </c:pt>
                <c:pt idx="12069">
                  <c:v>0.197882</c:v>
                </c:pt>
                <c:pt idx="12070">
                  <c:v>0.105159</c:v>
                </c:pt>
                <c:pt idx="12071">
                  <c:v>0.19758500000000001</c:v>
                </c:pt>
                <c:pt idx="12072">
                  <c:v>5.9374999999999997E-2</c:v>
                </c:pt>
                <c:pt idx="12073">
                  <c:v>-0.82885500000000001</c:v>
                </c:pt>
                <c:pt idx="12074">
                  <c:v>0.46176400000000001</c:v>
                </c:pt>
                <c:pt idx="12075">
                  <c:v>0.22969100000000001</c:v>
                </c:pt>
                <c:pt idx="12076">
                  <c:v>0.17093700000000001</c:v>
                </c:pt>
                <c:pt idx="12077">
                  <c:v>-0.25333</c:v>
                </c:pt>
                <c:pt idx="12078">
                  <c:v>0.52729000000000004</c:v>
                </c:pt>
                <c:pt idx="12079">
                  <c:v>0.437836</c:v>
                </c:pt>
                <c:pt idx="12080">
                  <c:v>0.45591100000000001</c:v>
                </c:pt>
                <c:pt idx="12081">
                  <c:v>-0.56818199999999996</c:v>
                </c:pt>
                <c:pt idx="12082">
                  <c:v>-0.80305899999999997</c:v>
                </c:pt>
                <c:pt idx="12083">
                  <c:v>0.28780499999999998</c:v>
                </c:pt>
                <c:pt idx="12084">
                  <c:v>1.30352</c:v>
                </c:pt>
                <c:pt idx="12085">
                  <c:v>0.48066700000000001</c:v>
                </c:pt>
                <c:pt idx="12086">
                  <c:v>0.419491</c:v>
                </c:pt>
                <c:pt idx="12087">
                  <c:v>-0.72917100000000001</c:v>
                </c:pt>
                <c:pt idx="12088">
                  <c:v>-1.1500999999999999</c:v>
                </c:pt>
                <c:pt idx="12089">
                  <c:v>0.70635499999999996</c:v>
                </c:pt>
                <c:pt idx="12090">
                  <c:v>-0.447855</c:v>
                </c:pt>
                <c:pt idx="12091">
                  <c:v>6.4942E-2</c:v>
                </c:pt>
                <c:pt idx="12092">
                  <c:v>0.31889899999999999</c:v>
                </c:pt>
                <c:pt idx="12093">
                  <c:v>-0.145596</c:v>
                </c:pt>
                <c:pt idx="12094">
                  <c:v>0.91488100000000006</c:v>
                </c:pt>
                <c:pt idx="12095">
                  <c:v>-0.21688099999999999</c:v>
                </c:pt>
                <c:pt idx="12096">
                  <c:v>0.27010000000000001</c:v>
                </c:pt>
                <c:pt idx="12097">
                  <c:v>0.232738</c:v>
                </c:pt>
                <c:pt idx="12098">
                  <c:v>0.81298199999999998</c:v>
                </c:pt>
                <c:pt idx="12099">
                  <c:v>0.41583700000000001</c:v>
                </c:pt>
                <c:pt idx="12100">
                  <c:v>0.71503099999999997</c:v>
                </c:pt>
                <c:pt idx="12101">
                  <c:v>-1.3850800000000001</c:v>
                </c:pt>
                <c:pt idx="12102">
                  <c:v>0.237488</c:v>
                </c:pt>
                <c:pt idx="12103">
                  <c:v>0.261934</c:v>
                </c:pt>
                <c:pt idx="12104">
                  <c:v>0.15807299999999999</c:v>
                </c:pt>
                <c:pt idx="12105">
                  <c:v>-0.27642499999999998</c:v>
                </c:pt>
                <c:pt idx="12106">
                  <c:v>0.38141700000000001</c:v>
                </c:pt>
                <c:pt idx="12107">
                  <c:v>0.433784</c:v>
                </c:pt>
                <c:pt idx="12108">
                  <c:v>0.50824000000000003</c:v>
                </c:pt>
                <c:pt idx="12109">
                  <c:v>-0.81323599999999996</c:v>
                </c:pt>
                <c:pt idx="12110">
                  <c:v>0.43023699999999998</c:v>
                </c:pt>
                <c:pt idx="12111">
                  <c:v>0.13478799999999999</c:v>
                </c:pt>
                <c:pt idx="12112">
                  <c:v>0.86067499999999997</c:v>
                </c:pt>
                <c:pt idx="12113">
                  <c:v>-2.1136900000000001</c:v>
                </c:pt>
                <c:pt idx="12114">
                  <c:v>-0.28771600000000003</c:v>
                </c:pt>
                <c:pt idx="12115">
                  <c:v>0.67533100000000001</c:v>
                </c:pt>
                <c:pt idx="12116">
                  <c:v>-1.7706500000000001</c:v>
                </c:pt>
                <c:pt idx="12117">
                  <c:v>0.51769900000000002</c:v>
                </c:pt>
                <c:pt idx="12118">
                  <c:v>-1.62323</c:v>
                </c:pt>
                <c:pt idx="12119">
                  <c:v>-1.4912799999999999</c:v>
                </c:pt>
                <c:pt idx="12120">
                  <c:v>-2.0478999999999998</c:v>
                </c:pt>
                <c:pt idx="12121">
                  <c:v>-0.82507200000000003</c:v>
                </c:pt>
                <c:pt idx="12122">
                  <c:v>0.306753</c:v>
                </c:pt>
                <c:pt idx="12123">
                  <c:v>-1.06776</c:v>
                </c:pt>
                <c:pt idx="12124">
                  <c:v>-0.92670600000000003</c:v>
                </c:pt>
                <c:pt idx="12125">
                  <c:v>0.39699299999999998</c:v>
                </c:pt>
                <c:pt idx="12126">
                  <c:v>0.10700999999999999</c:v>
                </c:pt>
                <c:pt idx="12127">
                  <c:v>-1.4204000000000001</c:v>
                </c:pt>
                <c:pt idx="12128">
                  <c:v>-0.90077700000000005</c:v>
                </c:pt>
                <c:pt idx="12129">
                  <c:v>-1.4059299999999999</c:v>
                </c:pt>
                <c:pt idx="12130">
                  <c:v>-2.35338</c:v>
                </c:pt>
                <c:pt idx="12131">
                  <c:v>-1.73759</c:v>
                </c:pt>
                <c:pt idx="12132">
                  <c:v>-1.10717</c:v>
                </c:pt>
                <c:pt idx="12133">
                  <c:v>-0.55271099999999995</c:v>
                </c:pt>
                <c:pt idx="12134">
                  <c:v>9.257E-2</c:v>
                </c:pt>
                <c:pt idx="12135">
                  <c:v>-0.77392300000000003</c:v>
                </c:pt>
                <c:pt idx="12136">
                  <c:v>-2.1179399999999999</c:v>
                </c:pt>
                <c:pt idx="12137">
                  <c:v>-6.4000000000000003E-3</c:v>
                </c:pt>
                <c:pt idx="12138">
                  <c:v>-0.38289800000000002</c:v>
                </c:pt>
                <c:pt idx="12139">
                  <c:v>-1.6600900000000001</c:v>
                </c:pt>
                <c:pt idx="12140">
                  <c:v>0.338812</c:v>
                </c:pt>
                <c:pt idx="12141">
                  <c:v>-0.16645699999999999</c:v>
                </c:pt>
                <c:pt idx="12142">
                  <c:v>-1.60822</c:v>
                </c:pt>
                <c:pt idx="12143">
                  <c:v>0.88448300000000002</c:v>
                </c:pt>
                <c:pt idx="12144">
                  <c:v>-0.61803600000000003</c:v>
                </c:pt>
                <c:pt idx="12145">
                  <c:v>0.81762299999999999</c:v>
                </c:pt>
                <c:pt idx="12146">
                  <c:v>0.74958400000000003</c:v>
                </c:pt>
                <c:pt idx="12147">
                  <c:v>-0.399225</c:v>
                </c:pt>
                <c:pt idx="12148">
                  <c:v>1.37341</c:v>
                </c:pt>
                <c:pt idx="12149">
                  <c:v>1.32264</c:v>
                </c:pt>
                <c:pt idx="12150">
                  <c:v>0.936782</c:v>
                </c:pt>
                <c:pt idx="12151">
                  <c:v>1.1976599999999999</c:v>
                </c:pt>
                <c:pt idx="12152">
                  <c:v>0.196822</c:v>
                </c:pt>
                <c:pt idx="12153">
                  <c:v>0.53695300000000001</c:v>
                </c:pt>
                <c:pt idx="12154">
                  <c:v>-0.214895</c:v>
                </c:pt>
                <c:pt idx="12155">
                  <c:v>1.0707E-2</c:v>
                </c:pt>
                <c:pt idx="12156">
                  <c:v>0.10768999999999999</c:v>
                </c:pt>
                <c:pt idx="12157">
                  <c:v>1.5773200000000001</c:v>
                </c:pt>
                <c:pt idx="12158">
                  <c:v>-0.88733600000000001</c:v>
                </c:pt>
                <c:pt idx="12159">
                  <c:v>0.222723</c:v>
                </c:pt>
                <c:pt idx="12160">
                  <c:v>0.27614100000000003</c:v>
                </c:pt>
                <c:pt idx="12161">
                  <c:v>-0.307284</c:v>
                </c:pt>
                <c:pt idx="12162">
                  <c:v>0.85219800000000001</c:v>
                </c:pt>
                <c:pt idx="12163">
                  <c:v>-0.241781</c:v>
                </c:pt>
                <c:pt idx="12164">
                  <c:v>-0.80121699999999996</c:v>
                </c:pt>
                <c:pt idx="12165">
                  <c:v>-1.34002</c:v>
                </c:pt>
                <c:pt idx="12166">
                  <c:v>-0.68516500000000002</c:v>
                </c:pt>
                <c:pt idx="12167">
                  <c:v>0.15629100000000001</c:v>
                </c:pt>
                <c:pt idx="12168">
                  <c:v>-1.00535</c:v>
                </c:pt>
                <c:pt idx="12169">
                  <c:v>-1.1653800000000001</c:v>
                </c:pt>
                <c:pt idx="12170">
                  <c:v>-0.67530599999999996</c:v>
                </c:pt>
                <c:pt idx="12171">
                  <c:v>0.17890800000000001</c:v>
                </c:pt>
                <c:pt idx="12172">
                  <c:v>-0.36729699999999998</c:v>
                </c:pt>
                <c:pt idx="12173">
                  <c:v>-1.0321400000000001</c:v>
                </c:pt>
                <c:pt idx="12174">
                  <c:v>-0.207679</c:v>
                </c:pt>
                <c:pt idx="12175">
                  <c:v>0.32632499999999998</c:v>
                </c:pt>
                <c:pt idx="12176">
                  <c:v>-0.78388800000000003</c:v>
                </c:pt>
                <c:pt idx="12177">
                  <c:v>-0.50035600000000002</c:v>
                </c:pt>
                <c:pt idx="12178">
                  <c:v>-0.20249900000000001</c:v>
                </c:pt>
                <c:pt idx="12179">
                  <c:v>0.86038800000000004</c:v>
                </c:pt>
                <c:pt idx="12180">
                  <c:v>-0.28527599999999997</c:v>
                </c:pt>
                <c:pt idx="12181">
                  <c:v>-1.0386200000000001</c:v>
                </c:pt>
                <c:pt idx="12182">
                  <c:v>0.35493799999999998</c:v>
                </c:pt>
                <c:pt idx="12183">
                  <c:v>0.470248</c:v>
                </c:pt>
                <c:pt idx="12184">
                  <c:v>-1.0160199999999999</c:v>
                </c:pt>
                <c:pt idx="12185">
                  <c:v>-0.39599499999999999</c:v>
                </c:pt>
                <c:pt idx="12186">
                  <c:v>0.81989900000000004</c:v>
                </c:pt>
                <c:pt idx="12187">
                  <c:v>0.20408000000000001</c:v>
                </c:pt>
                <c:pt idx="12188">
                  <c:v>0.462536</c:v>
                </c:pt>
                <c:pt idx="12189">
                  <c:v>-0.170544</c:v>
                </c:pt>
                <c:pt idx="12190">
                  <c:v>-1.2480599999999999</c:v>
                </c:pt>
                <c:pt idx="12191">
                  <c:v>-1.64096</c:v>
                </c:pt>
                <c:pt idx="12192">
                  <c:v>-0.65957100000000002</c:v>
                </c:pt>
                <c:pt idx="12193">
                  <c:v>-0.34254099999999998</c:v>
                </c:pt>
                <c:pt idx="12194">
                  <c:v>0.54244899999999996</c:v>
                </c:pt>
                <c:pt idx="12195">
                  <c:v>-0.95649899999999999</c:v>
                </c:pt>
                <c:pt idx="12196">
                  <c:v>-0.90074399999999999</c:v>
                </c:pt>
                <c:pt idx="12197">
                  <c:v>-0.14246700000000001</c:v>
                </c:pt>
                <c:pt idx="12198">
                  <c:v>-2.1001300000000001</c:v>
                </c:pt>
                <c:pt idx="12199">
                  <c:v>-1.48844</c:v>
                </c:pt>
                <c:pt idx="12200">
                  <c:v>0.16009399999999999</c:v>
                </c:pt>
                <c:pt idx="12201">
                  <c:v>-0.62072400000000005</c:v>
                </c:pt>
                <c:pt idx="12202">
                  <c:v>-4.5821000000000001E-2</c:v>
                </c:pt>
                <c:pt idx="12203">
                  <c:v>-0.79097300000000004</c:v>
                </c:pt>
                <c:pt idx="12204">
                  <c:v>-1.6808799999999999</c:v>
                </c:pt>
                <c:pt idx="12205">
                  <c:v>-1.64516</c:v>
                </c:pt>
                <c:pt idx="12206">
                  <c:v>7.8774999999999998E-2</c:v>
                </c:pt>
                <c:pt idx="12207">
                  <c:v>-0.16489300000000001</c:v>
                </c:pt>
                <c:pt idx="12208">
                  <c:v>-1.3444</c:v>
                </c:pt>
                <c:pt idx="12209">
                  <c:v>1.2278</c:v>
                </c:pt>
                <c:pt idx="12210">
                  <c:v>1.6700600000000001</c:v>
                </c:pt>
                <c:pt idx="12211">
                  <c:v>1.8696699999999999</c:v>
                </c:pt>
                <c:pt idx="12212">
                  <c:v>1.4124000000000001</c:v>
                </c:pt>
                <c:pt idx="12213">
                  <c:v>1.7725299999999999</c:v>
                </c:pt>
                <c:pt idx="12214">
                  <c:v>-1.4438599999999999</c:v>
                </c:pt>
                <c:pt idx="12215">
                  <c:v>1.2354400000000001</c:v>
                </c:pt>
                <c:pt idx="12216">
                  <c:v>0.87436499999999995</c:v>
                </c:pt>
                <c:pt idx="12217">
                  <c:v>1.5196000000000001</c:v>
                </c:pt>
                <c:pt idx="12218">
                  <c:v>1.3190599999999999</c:v>
                </c:pt>
                <c:pt idx="12219">
                  <c:v>1.5460499999999999</c:v>
                </c:pt>
                <c:pt idx="12220">
                  <c:v>2.0116200000000002</c:v>
                </c:pt>
                <c:pt idx="12221">
                  <c:v>1.41689</c:v>
                </c:pt>
                <c:pt idx="12222">
                  <c:v>0.879575</c:v>
                </c:pt>
                <c:pt idx="12223">
                  <c:v>0.61759799999999998</c:v>
                </c:pt>
                <c:pt idx="12224">
                  <c:v>1.2529600000000001</c:v>
                </c:pt>
                <c:pt idx="12225">
                  <c:v>1.7934099999999999</c:v>
                </c:pt>
                <c:pt idx="12226">
                  <c:v>0.99168000000000001</c:v>
                </c:pt>
                <c:pt idx="12227">
                  <c:v>1.2849999999999999</c:v>
                </c:pt>
                <c:pt idx="12228">
                  <c:v>0.96965599999999996</c:v>
                </c:pt>
                <c:pt idx="12229">
                  <c:v>1.1117600000000001</c:v>
                </c:pt>
                <c:pt idx="12230">
                  <c:v>2.0817899999999998</c:v>
                </c:pt>
                <c:pt idx="12231">
                  <c:v>2.0918000000000001</c:v>
                </c:pt>
                <c:pt idx="12232">
                  <c:v>1.9829399999999999</c:v>
                </c:pt>
                <c:pt idx="12233">
                  <c:v>0.49277700000000002</c:v>
                </c:pt>
                <c:pt idx="12234">
                  <c:v>0.935338</c:v>
                </c:pt>
                <c:pt idx="12235">
                  <c:v>0.96922799999999998</c:v>
                </c:pt>
                <c:pt idx="12236">
                  <c:v>2.0751200000000001</c:v>
                </c:pt>
                <c:pt idx="12237">
                  <c:v>2.1557499999999998</c:v>
                </c:pt>
                <c:pt idx="12238">
                  <c:v>1.2418400000000001</c:v>
                </c:pt>
                <c:pt idx="12239">
                  <c:v>-1.0162199999999999</c:v>
                </c:pt>
                <c:pt idx="12240">
                  <c:v>0.39746100000000001</c:v>
                </c:pt>
                <c:pt idx="12241">
                  <c:v>0.98784300000000003</c:v>
                </c:pt>
                <c:pt idx="12242">
                  <c:v>1.8533200000000001</c:v>
                </c:pt>
                <c:pt idx="12243">
                  <c:v>0.45346799999999998</c:v>
                </c:pt>
                <c:pt idx="12244">
                  <c:v>-1.09934</c:v>
                </c:pt>
                <c:pt idx="12245">
                  <c:v>1.35216</c:v>
                </c:pt>
                <c:pt idx="12246">
                  <c:v>-2.4868999999999999E-2</c:v>
                </c:pt>
                <c:pt idx="12247">
                  <c:v>1.94838</c:v>
                </c:pt>
                <c:pt idx="12248">
                  <c:v>2.0549400000000002</c:v>
                </c:pt>
                <c:pt idx="12249">
                  <c:v>0.77968199999999999</c:v>
                </c:pt>
                <c:pt idx="12250">
                  <c:v>0.97441299999999997</c:v>
                </c:pt>
                <c:pt idx="12251">
                  <c:v>1.6068800000000001</c:v>
                </c:pt>
                <c:pt idx="12252">
                  <c:v>0.70248299999999997</c:v>
                </c:pt>
                <c:pt idx="12253">
                  <c:v>0.16162699999999999</c:v>
                </c:pt>
                <c:pt idx="12254">
                  <c:v>1.14175</c:v>
                </c:pt>
                <c:pt idx="12255">
                  <c:v>1.0821400000000001</c:v>
                </c:pt>
                <c:pt idx="12256">
                  <c:v>0.50636800000000004</c:v>
                </c:pt>
                <c:pt idx="12257">
                  <c:v>0.951932</c:v>
                </c:pt>
                <c:pt idx="12258">
                  <c:v>1.1548</c:v>
                </c:pt>
                <c:pt idx="12259">
                  <c:v>0.43905499999999997</c:v>
                </c:pt>
                <c:pt idx="12260">
                  <c:v>1.39029</c:v>
                </c:pt>
                <c:pt idx="12261">
                  <c:v>1.6418699999999999</c:v>
                </c:pt>
                <c:pt idx="12262">
                  <c:v>0.954619</c:v>
                </c:pt>
                <c:pt idx="12263">
                  <c:v>-5.2467E-2</c:v>
                </c:pt>
                <c:pt idx="12264">
                  <c:v>0.91103000000000001</c:v>
                </c:pt>
                <c:pt idx="12265">
                  <c:v>1.61528</c:v>
                </c:pt>
                <c:pt idx="12266">
                  <c:v>1.88347</c:v>
                </c:pt>
                <c:pt idx="12267">
                  <c:v>1.18835</c:v>
                </c:pt>
                <c:pt idx="12268">
                  <c:v>0.72733400000000004</c:v>
                </c:pt>
                <c:pt idx="12269">
                  <c:v>-0.40224799999999999</c:v>
                </c:pt>
                <c:pt idx="12270">
                  <c:v>0.23235700000000001</c:v>
                </c:pt>
                <c:pt idx="12271">
                  <c:v>0.189721</c:v>
                </c:pt>
                <c:pt idx="12272">
                  <c:v>-1.1064799999999999</c:v>
                </c:pt>
                <c:pt idx="12273">
                  <c:v>0.58355800000000002</c:v>
                </c:pt>
                <c:pt idx="12274">
                  <c:v>0.30079800000000001</c:v>
                </c:pt>
                <c:pt idx="12275">
                  <c:v>-0.751108</c:v>
                </c:pt>
                <c:pt idx="12276">
                  <c:v>-0.30397299999999999</c:v>
                </c:pt>
                <c:pt idx="12277">
                  <c:v>0.44237300000000002</c:v>
                </c:pt>
                <c:pt idx="12278">
                  <c:v>0.52671000000000001</c:v>
                </c:pt>
                <c:pt idx="12279">
                  <c:v>-0.26472200000000001</c:v>
                </c:pt>
                <c:pt idx="12280">
                  <c:v>0.95539499999999999</c:v>
                </c:pt>
                <c:pt idx="12281">
                  <c:v>0.57016</c:v>
                </c:pt>
                <c:pt idx="12282">
                  <c:v>0.82413400000000003</c:v>
                </c:pt>
                <c:pt idx="12283">
                  <c:v>0.79422099999999995</c:v>
                </c:pt>
                <c:pt idx="12284">
                  <c:v>0.65604300000000004</c:v>
                </c:pt>
                <c:pt idx="12285">
                  <c:v>0.19828000000000001</c:v>
                </c:pt>
                <c:pt idx="12286">
                  <c:v>7.3454000000000005E-2</c:v>
                </c:pt>
                <c:pt idx="12287">
                  <c:v>1.05362</c:v>
                </c:pt>
                <c:pt idx="12288">
                  <c:v>-2.1157699999999999</c:v>
                </c:pt>
                <c:pt idx="12289">
                  <c:v>0.44139299999999998</c:v>
                </c:pt>
                <c:pt idx="12290">
                  <c:v>0.78471599999999997</c:v>
                </c:pt>
                <c:pt idx="12291">
                  <c:v>-1.0027200000000001</c:v>
                </c:pt>
                <c:pt idx="12292">
                  <c:v>0.332287</c:v>
                </c:pt>
                <c:pt idx="12293">
                  <c:v>0.397366</c:v>
                </c:pt>
                <c:pt idx="12294">
                  <c:v>0.69316999999999995</c:v>
                </c:pt>
                <c:pt idx="12295">
                  <c:v>0.84699100000000005</c:v>
                </c:pt>
                <c:pt idx="12296">
                  <c:v>0.63528200000000001</c:v>
                </c:pt>
                <c:pt idx="12297">
                  <c:v>-8.2516000000000006E-2</c:v>
                </c:pt>
                <c:pt idx="12298">
                  <c:v>0.508382</c:v>
                </c:pt>
                <c:pt idx="12299">
                  <c:v>-1.1750499999999999</c:v>
                </c:pt>
                <c:pt idx="12300">
                  <c:v>-0.98985400000000001</c:v>
                </c:pt>
                <c:pt idx="12301">
                  <c:v>0.51556199999999996</c:v>
                </c:pt>
                <c:pt idx="12302">
                  <c:v>0.629158</c:v>
                </c:pt>
                <c:pt idx="12303">
                  <c:v>0.29908699999999999</c:v>
                </c:pt>
                <c:pt idx="12304">
                  <c:v>0.727522</c:v>
                </c:pt>
                <c:pt idx="12305">
                  <c:v>3.9054999999999999E-2</c:v>
                </c:pt>
                <c:pt idx="12306">
                  <c:v>0.51805500000000004</c:v>
                </c:pt>
                <c:pt idx="12307">
                  <c:v>0.33052799999999999</c:v>
                </c:pt>
                <c:pt idx="12308">
                  <c:v>0.28705700000000001</c:v>
                </c:pt>
                <c:pt idx="12309">
                  <c:v>1.70997</c:v>
                </c:pt>
                <c:pt idx="12310">
                  <c:v>0.54127099999999995</c:v>
                </c:pt>
                <c:pt idx="12311">
                  <c:v>0.40437499999999998</c:v>
                </c:pt>
                <c:pt idx="12312">
                  <c:v>0.49490200000000001</c:v>
                </c:pt>
                <c:pt idx="12313">
                  <c:v>0.45935999999999999</c:v>
                </c:pt>
                <c:pt idx="12314">
                  <c:v>0.84236500000000003</c:v>
                </c:pt>
                <c:pt idx="12315">
                  <c:v>0.769756</c:v>
                </c:pt>
                <c:pt idx="12316">
                  <c:v>0.56026100000000001</c:v>
                </c:pt>
                <c:pt idx="12317">
                  <c:v>0.81122000000000005</c:v>
                </c:pt>
                <c:pt idx="12318">
                  <c:v>0.31804399999999999</c:v>
                </c:pt>
                <c:pt idx="12319">
                  <c:v>-5.0668999999999999E-2</c:v>
                </c:pt>
                <c:pt idx="12320">
                  <c:v>0.58493499999999998</c:v>
                </c:pt>
                <c:pt idx="12321">
                  <c:v>0.33444600000000002</c:v>
                </c:pt>
                <c:pt idx="12322">
                  <c:v>-1.32694</c:v>
                </c:pt>
                <c:pt idx="12323">
                  <c:v>0.93365699999999996</c:v>
                </c:pt>
                <c:pt idx="12324">
                  <c:v>0.51395400000000002</c:v>
                </c:pt>
                <c:pt idx="12325">
                  <c:v>0.45086900000000002</c:v>
                </c:pt>
                <c:pt idx="12326">
                  <c:v>0.32544400000000001</c:v>
                </c:pt>
                <c:pt idx="12327">
                  <c:v>0.914601</c:v>
                </c:pt>
                <c:pt idx="12328">
                  <c:v>0.79178400000000004</c:v>
                </c:pt>
                <c:pt idx="12329">
                  <c:v>1.5082500000000001</c:v>
                </c:pt>
                <c:pt idx="12330">
                  <c:v>0.33218300000000001</c:v>
                </c:pt>
                <c:pt idx="12331">
                  <c:v>1.4037200000000001</c:v>
                </c:pt>
                <c:pt idx="12332">
                  <c:v>0.37634499999999999</c:v>
                </c:pt>
                <c:pt idx="12333">
                  <c:v>0.54938100000000001</c:v>
                </c:pt>
                <c:pt idx="12334">
                  <c:v>0.108922</c:v>
                </c:pt>
                <c:pt idx="12335">
                  <c:v>0.333787</c:v>
                </c:pt>
                <c:pt idx="12336">
                  <c:v>0.345136</c:v>
                </c:pt>
                <c:pt idx="12337">
                  <c:v>0.15129600000000001</c:v>
                </c:pt>
                <c:pt idx="12338">
                  <c:v>1.5875699999999999</c:v>
                </c:pt>
                <c:pt idx="12339">
                  <c:v>1.17778</c:v>
                </c:pt>
                <c:pt idx="12340">
                  <c:v>-1.2164900000000001</c:v>
                </c:pt>
                <c:pt idx="12341">
                  <c:v>1.6189899999999999</c:v>
                </c:pt>
                <c:pt idx="12342">
                  <c:v>1.1083799999999999</c:v>
                </c:pt>
                <c:pt idx="12343">
                  <c:v>0.962781</c:v>
                </c:pt>
                <c:pt idx="12344">
                  <c:v>2.0750099999999998</c:v>
                </c:pt>
                <c:pt idx="12345">
                  <c:v>0.71175200000000005</c:v>
                </c:pt>
                <c:pt idx="12346">
                  <c:v>0.37242799999999998</c:v>
                </c:pt>
                <c:pt idx="12347">
                  <c:v>0.61227299999999996</c:v>
                </c:pt>
                <c:pt idx="12348">
                  <c:v>1.38859</c:v>
                </c:pt>
                <c:pt idx="12349">
                  <c:v>-1.71441</c:v>
                </c:pt>
                <c:pt idx="12350">
                  <c:v>1.4104699999999999</c:v>
                </c:pt>
                <c:pt idx="12351">
                  <c:v>1.5122899999999999</c:v>
                </c:pt>
                <c:pt idx="12352">
                  <c:v>1.6051299999999999</c:v>
                </c:pt>
                <c:pt idx="12353">
                  <c:v>0.45816299999999999</c:v>
                </c:pt>
                <c:pt idx="12354">
                  <c:v>1.3346199999999999</c:v>
                </c:pt>
                <c:pt idx="12355">
                  <c:v>0.77895000000000003</c:v>
                </c:pt>
                <c:pt idx="12356">
                  <c:v>0.600356</c:v>
                </c:pt>
                <c:pt idx="12357">
                  <c:v>0.70753200000000005</c:v>
                </c:pt>
                <c:pt idx="12358">
                  <c:v>0.52503599999999995</c:v>
                </c:pt>
                <c:pt idx="12359">
                  <c:v>-0.73791099999999998</c:v>
                </c:pt>
                <c:pt idx="12360">
                  <c:v>-0.58962999999999999</c:v>
                </c:pt>
                <c:pt idx="12361">
                  <c:v>-0.55925499999999995</c:v>
                </c:pt>
                <c:pt idx="12362">
                  <c:v>-1.32748</c:v>
                </c:pt>
                <c:pt idx="12363">
                  <c:v>-1.1144000000000001</c:v>
                </c:pt>
                <c:pt idx="12364">
                  <c:v>-1.1928300000000001</c:v>
                </c:pt>
                <c:pt idx="12365">
                  <c:v>-0.72867800000000005</c:v>
                </c:pt>
                <c:pt idx="12366">
                  <c:v>-0.194023</c:v>
                </c:pt>
                <c:pt idx="12367">
                  <c:v>-0.85708799999999996</c:v>
                </c:pt>
                <c:pt idx="12368">
                  <c:v>-0.52110999999999996</c:v>
                </c:pt>
                <c:pt idx="12369">
                  <c:v>-0.85118700000000003</c:v>
                </c:pt>
                <c:pt idx="12370">
                  <c:v>-0.31186399999999997</c:v>
                </c:pt>
                <c:pt idx="12371">
                  <c:v>-1.0356000000000001</c:v>
                </c:pt>
                <c:pt idx="12372">
                  <c:v>-0.801539</c:v>
                </c:pt>
                <c:pt idx="12373">
                  <c:v>-0.86427399999999999</c:v>
                </c:pt>
                <c:pt idx="12374">
                  <c:v>-1.0006999999999999</c:v>
                </c:pt>
                <c:pt idx="12375">
                  <c:v>-1.2017100000000001</c:v>
                </c:pt>
                <c:pt idx="12376">
                  <c:v>-0.68084500000000003</c:v>
                </c:pt>
                <c:pt idx="12377">
                  <c:v>-0.78943200000000002</c:v>
                </c:pt>
                <c:pt idx="12378">
                  <c:v>-0.525752</c:v>
                </c:pt>
                <c:pt idx="12379">
                  <c:v>-0.20913000000000001</c:v>
                </c:pt>
                <c:pt idx="12380">
                  <c:v>-0.76861400000000002</c:v>
                </c:pt>
                <c:pt idx="12381">
                  <c:v>0.13772799999999999</c:v>
                </c:pt>
                <c:pt idx="12382">
                  <c:v>-0.32345699999999999</c:v>
                </c:pt>
                <c:pt idx="12383">
                  <c:v>0.62670000000000003</c:v>
                </c:pt>
                <c:pt idx="12384">
                  <c:v>-1.0967800000000001</c:v>
                </c:pt>
                <c:pt idx="12385">
                  <c:v>0.85439600000000004</c:v>
                </c:pt>
                <c:pt idx="12386">
                  <c:v>-0.272924</c:v>
                </c:pt>
                <c:pt idx="12387">
                  <c:v>-3.3556999999999997E-2</c:v>
                </c:pt>
                <c:pt idx="12388">
                  <c:v>-0.46734100000000001</c:v>
                </c:pt>
                <c:pt idx="12389">
                  <c:v>0.101578</c:v>
                </c:pt>
                <c:pt idx="12390">
                  <c:v>-1.2238599999999999</c:v>
                </c:pt>
                <c:pt idx="12391">
                  <c:v>-1.3684499999999999</c:v>
                </c:pt>
                <c:pt idx="12392">
                  <c:v>-0.73815900000000001</c:v>
                </c:pt>
                <c:pt idx="12393">
                  <c:v>-0.92908100000000005</c:v>
                </c:pt>
                <c:pt idx="12394">
                  <c:v>-0.56648500000000002</c:v>
                </c:pt>
                <c:pt idx="12395">
                  <c:v>-0.19137399999999999</c:v>
                </c:pt>
                <c:pt idx="12396">
                  <c:v>-0.77352399999999999</c:v>
                </c:pt>
                <c:pt idx="12397">
                  <c:v>-0.71082100000000004</c:v>
                </c:pt>
                <c:pt idx="12398">
                  <c:v>-0.76119499999999995</c:v>
                </c:pt>
                <c:pt idx="12399">
                  <c:v>0.838144</c:v>
                </c:pt>
                <c:pt idx="12400">
                  <c:v>-0.24565000000000001</c:v>
                </c:pt>
                <c:pt idx="12401">
                  <c:v>0.95334399999999997</c:v>
                </c:pt>
                <c:pt idx="12402">
                  <c:v>-1.8468999999999999E-2</c:v>
                </c:pt>
                <c:pt idx="12403">
                  <c:v>-0.53761400000000004</c:v>
                </c:pt>
                <c:pt idx="12404">
                  <c:v>-0.222798</c:v>
                </c:pt>
                <c:pt idx="12405">
                  <c:v>-0.439857</c:v>
                </c:pt>
                <c:pt idx="12406">
                  <c:v>-0.279922</c:v>
                </c:pt>
                <c:pt idx="12407">
                  <c:v>-0.83921500000000004</c:v>
                </c:pt>
                <c:pt idx="12408">
                  <c:v>3.7262000000000003E-2</c:v>
                </c:pt>
                <c:pt idx="12409">
                  <c:v>-0.87074799999999997</c:v>
                </c:pt>
                <c:pt idx="12410">
                  <c:v>0.17710500000000001</c:v>
                </c:pt>
                <c:pt idx="12411">
                  <c:v>0.84365400000000002</c:v>
                </c:pt>
                <c:pt idx="12412">
                  <c:v>0.223801</c:v>
                </c:pt>
                <c:pt idx="12413">
                  <c:v>-1.1577200000000001</c:v>
                </c:pt>
                <c:pt idx="12414">
                  <c:v>-0.42163499999999998</c:v>
                </c:pt>
                <c:pt idx="12415">
                  <c:v>1.36757</c:v>
                </c:pt>
                <c:pt idx="12416">
                  <c:v>0.68742999999999999</c:v>
                </c:pt>
                <c:pt idx="12417">
                  <c:v>-0.69778200000000001</c:v>
                </c:pt>
                <c:pt idx="12418">
                  <c:v>-0.18900500000000001</c:v>
                </c:pt>
                <c:pt idx="12419">
                  <c:v>-6.4885999999999999E-2</c:v>
                </c:pt>
                <c:pt idx="12420">
                  <c:v>9.7430000000000003E-2</c:v>
                </c:pt>
                <c:pt idx="12421">
                  <c:v>-1.0907800000000001</c:v>
                </c:pt>
                <c:pt idx="12422">
                  <c:v>-0.59981300000000004</c:v>
                </c:pt>
                <c:pt idx="12423">
                  <c:v>-1.0475699999999999</c:v>
                </c:pt>
                <c:pt idx="12424">
                  <c:v>0.165905</c:v>
                </c:pt>
                <c:pt idx="12425">
                  <c:v>0.15112800000000001</c:v>
                </c:pt>
                <c:pt idx="12426">
                  <c:v>0.33902100000000002</c:v>
                </c:pt>
                <c:pt idx="12427">
                  <c:v>1.3771599999999999</c:v>
                </c:pt>
                <c:pt idx="12428">
                  <c:v>0.59979899999999997</c:v>
                </c:pt>
                <c:pt idx="12429">
                  <c:v>-1.06019</c:v>
                </c:pt>
                <c:pt idx="12430">
                  <c:v>1.09182</c:v>
                </c:pt>
                <c:pt idx="12431">
                  <c:v>1.2782100000000001</c:v>
                </c:pt>
                <c:pt idx="12432">
                  <c:v>-0.438334</c:v>
                </c:pt>
                <c:pt idx="12433">
                  <c:v>0.27792099999999997</c:v>
                </c:pt>
                <c:pt idx="12434">
                  <c:v>0.75612800000000002</c:v>
                </c:pt>
                <c:pt idx="12435">
                  <c:v>-0.76052699999999995</c:v>
                </c:pt>
                <c:pt idx="12436">
                  <c:v>1.57663</c:v>
                </c:pt>
                <c:pt idx="12437">
                  <c:v>1.46322</c:v>
                </c:pt>
                <c:pt idx="12438">
                  <c:v>1.0680400000000001</c:v>
                </c:pt>
                <c:pt idx="12439">
                  <c:v>1.72716</c:v>
                </c:pt>
                <c:pt idx="12440">
                  <c:v>1.3988799999999999</c:v>
                </c:pt>
                <c:pt idx="12441">
                  <c:v>1.1973199999999999</c:v>
                </c:pt>
                <c:pt idx="12442">
                  <c:v>0.50322100000000003</c:v>
                </c:pt>
                <c:pt idx="12443">
                  <c:v>1.8447</c:v>
                </c:pt>
                <c:pt idx="12444">
                  <c:v>0.75956599999999996</c:v>
                </c:pt>
                <c:pt idx="12445">
                  <c:v>1.63775</c:v>
                </c:pt>
                <c:pt idx="12446">
                  <c:v>1.57681</c:v>
                </c:pt>
                <c:pt idx="12447">
                  <c:v>1.4284600000000001</c:v>
                </c:pt>
                <c:pt idx="12448">
                  <c:v>1.6450899999999999</c:v>
                </c:pt>
                <c:pt idx="12449">
                  <c:v>1.2584500000000001</c:v>
                </c:pt>
                <c:pt idx="12450">
                  <c:v>1.5089300000000001</c:v>
                </c:pt>
                <c:pt idx="12451">
                  <c:v>1.3341799999999999</c:v>
                </c:pt>
                <c:pt idx="12452">
                  <c:v>1.26542</c:v>
                </c:pt>
                <c:pt idx="12453">
                  <c:v>1.32372</c:v>
                </c:pt>
                <c:pt idx="12454">
                  <c:v>1.50373</c:v>
                </c:pt>
                <c:pt idx="12455">
                  <c:v>-1.0341400000000001</c:v>
                </c:pt>
                <c:pt idx="12456">
                  <c:v>0.97381300000000004</c:v>
                </c:pt>
                <c:pt idx="12457">
                  <c:v>0.97149099999999999</c:v>
                </c:pt>
                <c:pt idx="12458">
                  <c:v>2.42598</c:v>
                </c:pt>
                <c:pt idx="12459">
                  <c:v>1.0721700000000001</c:v>
                </c:pt>
                <c:pt idx="12460">
                  <c:v>0.37329699999999999</c:v>
                </c:pt>
                <c:pt idx="12461">
                  <c:v>9.4832E-2</c:v>
                </c:pt>
                <c:pt idx="12462">
                  <c:v>1.2148000000000001</c:v>
                </c:pt>
                <c:pt idx="12463">
                  <c:v>-0.40855399999999997</c:v>
                </c:pt>
                <c:pt idx="12464">
                  <c:v>1.4599899999999999</c:v>
                </c:pt>
                <c:pt idx="12465">
                  <c:v>-0.34889100000000001</c:v>
                </c:pt>
                <c:pt idx="12466">
                  <c:v>0.28863100000000003</c:v>
                </c:pt>
                <c:pt idx="12467">
                  <c:v>0.281055</c:v>
                </c:pt>
                <c:pt idx="12468">
                  <c:v>1.1080099999999999</c:v>
                </c:pt>
                <c:pt idx="12469">
                  <c:v>1.1049500000000001</c:v>
                </c:pt>
                <c:pt idx="12470">
                  <c:v>0.72352399999999994</c:v>
                </c:pt>
                <c:pt idx="12471">
                  <c:v>0.60678200000000004</c:v>
                </c:pt>
                <c:pt idx="12472">
                  <c:v>-0.87641500000000006</c:v>
                </c:pt>
                <c:pt idx="12473">
                  <c:v>1.12222</c:v>
                </c:pt>
                <c:pt idx="12474">
                  <c:v>0.92806900000000003</c:v>
                </c:pt>
                <c:pt idx="12475">
                  <c:v>1.3587400000000001</c:v>
                </c:pt>
                <c:pt idx="12476">
                  <c:v>1.0673699999999999</c:v>
                </c:pt>
                <c:pt idx="12477">
                  <c:v>-1.0768</c:v>
                </c:pt>
                <c:pt idx="12478">
                  <c:v>1.3396300000000001</c:v>
                </c:pt>
                <c:pt idx="12479">
                  <c:v>1.3787100000000001</c:v>
                </c:pt>
                <c:pt idx="12480">
                  <c:v>-0.82799299999999998</c:v>
                </c:pt>
                <c:pt idx="12481">
                  <c:v>0.20386299999999999</c:v>
                </c:pt>
                <c:pt idx="12482">
                  <c:v>1.6121300000000001</c:v>
                </c:pt>
                <c:pt idx="12483">
                  <c:v>1.13968</c:v>
                </c:pt>
                <c:pt idx="12484">
                  <c:v>0.51157799999999998</c:v>
                </c:pt>
                <c:pt idx="12485">
                  <c:v>1.9343999999999999</c:v>
                </c:pt>
                <c:pt idx="12486">
                  <c:v>0.42777700000000002</c:v>
                </c:pt>
                <c:pt idx="12487">
                  <c:v>0.83453999999999995</c:v>
                </c:pt>
                <c:pt idx="12488">
                  <c:v>1.3495600000000001</c:v>
                </c:pt>
                <c:pt idx="12489">
                  <c:v>-1.0158400000000001</c:v>
                </c:pt>
                <c:pt idx="12490">
                  <c:v>0.59797999999999996</c:v>
                </c:pt>
                <c:pt idx="12491">
                  <c:v>-1.8686499999999999</c:v>
                </c:pt>
                <c:pt idx="12492">
                  <c:v>-0.73772000000000004</c:v>
                </c:pt>
                <c:pt idx="12493">
                  <c:v>-0.66871700000000001</c:v>
                </c:pt>
                <c:pt idx="12494">
                  <c:v>-1.0322</c:v>
                </c:pt>
                <c:pt idx="12495">
                  <c:v>0.36031600000000003</c:v>
                </c:pt>
                <c:pt idx="12496">
                  <c:v>5.6853000000000001E-2</c:v>
                </c:pt>
                <c:pt idx="12497">
                  <c:v>0.72914699999999999</c:v>
                </c:pt>
                <c:pt idx="12498">
                  <c:v>1.03128</c:v>
                </c:pt>
                <c:pt idx="12499">
                  <c:v>0.56500600000000001</c:v>
                </c:pt>
                <c:pt idx="12500">
                  <c:v>0.23743800000000001</c:v>
                </c:pt>
                <c:pt idx="12501">
                  <c:v>1.1257200000000001</c:v>
                </c:pt>
                <c:pt idx="12502">
                  <c:v>1.19052</c:v>
                </c:pt>
                <c:pt idx="12503">
                  <c:v>1.26772</c:v>
                </c:pt>
                <c:pt idx="12504">
                  <c:v>0.76488800000000001</c:v>
                </c:pt>
                <c:pt idx="12505">
                  <c:v>0.764378</c:v>
                </c:pt>
                <c:pt idx="12506">
                  <c:v>1.2164200000000001</c:v>
                </c:pt>
                <c:pt idx="12507">
                  <c:v>0.73458299999999999</c:v>
                </c:pt>
                <c:pt idx="12508">
                  <c:v>-1.3365</c:v>
                </c:pt>
                <c:pt idx="12509">
                  <c:v>-0.84596300000000002</c:v>
                </c:pt>
                <c:pt idx="12510">
                  <c:v>-9.4934000000000004E-2</c:v>
                </c:pt>
                <c:pt idx="12511">
                  <c:v>-0.55056700000000003</c:v>
                </c:pt>
                <c:pt idx="12512">
                  <c:v>-0.142707</c:v>
                </c:pt>
                <c:pt idx="12513">
                  <c:v>-0.33919500000000002</c:v>
                </c:pt>
                <c:pt idx="12514">
                  <c:v>-0.60572499999999996</c:v>
                </c:pt>
                <c:pt idx="12515">
                  <c:v>-0.356321</c:v>
                </c:pt>
                <c:pt idx="12516">
                  <c:v>-0.26337300000000002</c:v>
                </c:pt>
                <c:pt idx="12517">
                  <c:v>-0.17152899999999999</c:v>
                </c:pt>
                <c:pt idx="12518">
                  <c:v>-1.1915</c:v>
                </c:pt>
                <c:pt idx="12519">
                  <c:v>-0.42662099999999997</c:v>
                </c:pt>
                <c:pt idx="12520">
                  <c:v>-0.45432099999999997</c:v>
                </c:pt>
                <c:pt idx="12521">
                  <c:v>0.12797500000000001</c:v>
                </c:pt>
                <c:pt idx="12522">
                  <c:v>4.3872000000000001E-2</c:v>
                </c:pt>
                <c:pt idx="12523">
                  <c:v>-1.5648599999999999</c:v>
                </c:pt>
                <c:pt idx="12524">
                  <c:v>-0.27431699999999998</c:v>
                </c:pt>
                <c:pt idx="12525">
                  <c:v>0.84856399999999998</c:v>
                </c:pt>
                <c:pt idx="12526">
                  <c:v>0.194718</c:v>
                </c:pt>
                <c:pt idx="12527">
                  <c:v>1.6210800000000001</c:v>
                </c:pt>
                <c:pt idx="12528">
                  <c:v>0.51354900000000003</c:v>
                </c:pt>
                <c:pt idx="12529">
                  <c:v>-0.154972</c:v>
                </c:pt>
                <c:pt idx="12530">
                  <c:v>-0.24524199999999999</c:v>
                </c:pt>
                <c:pt idx="12531">
                  <c:v>0.33127600000000001</c:v>
                </c:pt>
                <c:pt idx="12532">
                  <c:v>7.8941999999999998E-2</c:v>
                </c:pt>
                <c:pt idx="12533">
                  <c:v>-0.58084899999999995</c:v>
                </c:pt>
                <c:pt idx="12534">
                  <c:v>-0.55738900000000002</c:v>
                </c:pt>
                <c:pt idx="12535">
                  <c:v>-0.36235600000000001</c:v>
                </c:pt>
                <c:pt idx="12536">
                  <c:v>-0.74760000000000004</c:v>
                </c:pt>
                <c:pt idx="12537">
                  <c:v>-0.63892700000000002</c:v>
                </c:pt>
                <c:pt idx="12538">
                  <c:v>0.52574699999999996</c:v>
                </c:pt>
                <c:pt idx="12539">
                  <c:v>-1.03752</c:v>
                </c:pt>
                <c:pt idx="12540">
                  <c:v>-0.32276100000000002</c:v>
                </c:pt>
                <c:pt idx="12541">
                  <c:v>-0.66395199999999999</c:v>
                </c:pt>
                <c:pt idx="12542">
                  <c:v>-0.17158000000000001</c:v>
                </c:pt>
                <c:pt idx="12543">
                  <c:v>-0.442079</c:v>
                </c:pt>
                <c:pt idx="12544">
                  <c:v>0.88461699999999999</c:v>
                </c:pt>
                <c:pt idx="12545">
                  <c:v>1.40273</c:v>
                </c:pt>
                <c:pt idx="12546">
                  <c:v>0.14576700000000001</c:v>
                </c:pt>
                <c:pt idx="12547">
                  <c:v>0.32208700000000001</c:v>
                </c:pt>
                <c:pt idx="12548">
                  <c:v>5.2534999999999998E-2</c:v>
                </c:pt>
                <c:pt idx="12549">
                  <c:v>-0.23105700000000001</c:v>
                </c:pt>
                <c:pt idx="12550">
                  <c:v>-0.85467300000000002</c:v>
                </c:pt>
                <c:pt idx="12551">
                  <c:v>0.86388900000000002</c:v>
                </c:pt>
                <c:pt idx="12552">
                  <c:v>0.87602000000000002</c:v>
                </c:pt>
                <c:pt idx="12553">
                  <c:v>-0.33050400000000002</c:v>
                </c:pt>
                <c:pt idx="12554">
                  <c:v>0.666516</c:v>
                </c:pt>
                <c:pt idx="12555">
                  <c:v>-0.63431800000000005</c:v>
                </c:pt>
                <c:pt idx="12556">
                  <c:v>-0.45740799999999998</c:v>
                </c:pt>
                <c:pt idx="12557">
                  <c:v>7.2926000000000005E-2</c:v>
                </c:pt>
                <c:pt idx="12558">
                  <c:v>0.37305199999999999</c:v>
                </c:pt>
                <c:pt idx="12559">
                  <c:v>1.10229</c:v>
                </c:pt>
                <c:pt idx="12560">
                  <c:v>0.54085899999999998</c:v>
                </c:pt>
                <c:pt idx="12561">
                  <c:v>0.51849000000000001</c:v>
                </c:pt>
                <c:pt idx="12562">
                  <c:v>-0.71794199999999997</c:v>
                </c:pt>
                <c:pt idx="12563">
                  <c:v>0.25948500000000002</c:v>
                </c:pt>
                <c:pt idx="12564">
                  <c:v>0.26490900000000001</c:v>
                </c:pt>
                <c:pt idx="12565">
                  <c:v>-0.68938100000000002</c:v>
                </c:pt>
                <c:pt idx="12566">
                  <c:v>1.29453</c:v>
                </c:pt>
                <c:pt idx="12567">
                  <c:v>-0.132826</c:v>
                </c:pt>
                <c:pt idx="12568">
                  <c:v>0.608626</c:v>
                </c:pt>
                <c:pt idx="12569">
                  <c:v>1.15133</c:v>
                </c:pt>
                <c:pt idx="12570">
                  <c:v>-0.384822</c:v>
                </c:pt>
                <c:pt idx="12571">
                  <c:v>3.5094E-2</c:v>
                </c:pt>
                <c:pt idx="12572">
                  <c:v>-0.46597</c:v>
                </c:pt>
                <c:pt idx="12573">
                  <c:v>-0.88442600000000005</c:v>
                </c:pt>
                <c:pt idx="12574">
                  <c:v>-0.56484900000000005</c:v>
                </c:pt>
                <c:pt idx="12575">
                  <c:v>0.55799500000000002</c:v>
                </c:pt>
                <c:pt idx="12576">
                  <c:v>0.43994800000000001</c:v>
                </c:pt>
                <c:pt idx="12577">
                  <c:v>-0.74013499999999999</c:v>
                </c:pt>
                <c:pt idx="12578">
                  <c:v>-0.705013</c:v>
                </c:pt>
                <c:pt idx="12579">
                  <c:v>-1.4076299999999999</c:v>
                </c:pt>
                <c:pt idx="12580">
                  <c:v>-0.82664700000000002</c:v>
                </c:pt>
                <c:pt idx="12581">
                  <c:v>-0.78009600000000001</c:v>
                </c:pt>
                <c:pt idx="12582">
                  <c:v>-4.3271999999999998E-2</c:v>
                </c:pt>
                <c:pt idx="12583">
                  <c:v>-1.3636200000000001</c:v>
                </c:pt>
                <c:pt idx="12584">
                  <c:v>-8.2471000000000003E-2</c:v>
                </c:pt>
                <c:pt idx="12585">
                  <c:v>-0.27837000000000001</c:v>
                </c:pt>
                <c:pt idx="12586">
                  <c:v>-0.26835199999999998</c:v>
                </c:pt>
                <c:pt idx="12587">
                  <c:v>1.59842</c:v>
                </c:pt>
                <c:pt idx="12588">
                  <c:v>1.31748</c:v>
                </c:pt>
                <c:pt idx="12589">
                  <c:v>1.5404800000000001</c:v>
                </c:pt>
                <c:pt idx="12590">
                  <c:v>1.4181600000000001</c:v>
                </c:pt>
                <c:pt idx="12591">
                  <c:v>0.80307700000000004</c:v>
                </c:pt>
                <c:pt idx="12592">
                  <c:v>1.15469</c:v>
                </c:pt>
                <c:pt idx="12593">
                  <c:v>-0.27950999999999998</c:v>
                </c:pt>
                <c:pt idx="12594">
                  <c:v>-0.251745</c:v>
                </c:pt>
                <c:pt idx="12595">
                  <c:v>0.90822700000000001</c:v>
                </c:pt>
                <c:pt idx="12596">
                  <c:v>2.028</c:v>
                </c:pt>
                <c:pt idx="12597">
                  <c:v>1.8953800000000001</c:v>
                </c:pt>
                <c:pt idx="12598">
                  <c:v>1.5333699999999999</c:v>
                </c:pt>
                <c:pt idx="12599">
                  <c:v>1.7640100000000001</c:v>
                </c:pt>
                <c:pt idx="12600">
                  <c:v>1.16218</c:v>
                </c:pt>
                <c:pt idx="12601">
                  <c:v>-1.22933</c:v>
                </c:pt>
                <c:pt idx="12602">
                  <c:v>0.73197900000000005</c:v>
                </c:pt>
                <c:pt idx="12603">
                  <c:v>0.54338799999999998</c:v>
                </c:pt>
                <c:pt idx="12604">
                  <c:v>1.34491</c:v>
                </c:pt>
                <c:pt idx="12605">
                  <c:v>-1.5128699999999999</c:v>
                </c:pt>
                <c:pt idx="12606">
                  <c:v>1.93685</c:v>
                </c:pt>
                <c:pt idx="12607">
                  <c:v>1.15784</c:v>
                </c:pt>
                <c:pt idx="12608">
                  <c:v>1.5624</c:v>
                </c:pt>
                <c:pt idx="12609">
                  <c:v>1.51945</c:v>
                </c:pt>
                <c:pt idx="12610">
                  <c:v>-0.155968</c:v>
                </c:pt>
                <c:pt idx="12611">
                  <c:v>-0.51466100000000004</c:v>
                </c:pt>
                <c:pt idx="12612">
                  <c:v>1.2361</c:v>
                </c:pt>
                <c:pt idx="12613">
                  <c:v>0.36791800000000002</c:v>
                </c:pt>
                <c:pt idx="12614">
                  <c:v>1.0105599999999999</c:v>
                </c:pt>
                <c:pt idx="12615">
                  <c:v>-4.6692999999999998E-2</c:v>
                </c:pt>
                <c:pt idx="12616">
                  <c:v>1.31036</c:v>
                </c:pt>
                <c:pt idx="12617">
                  <c:v>2.1513999999999998E-2</c:v>
                </c:pt>
                <c:pt idx="12618">
                  <c:v>1.0274000000000001</c:v>
                </c:pt>
                <c:pt idx="12619">
                  <c:v>1.28901</c:v>
                </c:pt>
                <c:pt idx="12620">
                  <c:v>0.77005400000000002</c:v>
                </c:pt>
                <c:pt idx="12621">
                  <c:v>1.12392</c:v>
                </c:pt>
                <c:pt idx="12622">
                  <c:v>0.114927</c:v>
                </c:pt>
                <c:pt idx="12623">
                  <c:v>0.53311399999999998</c:v>
                </c:pt>
                <c:pt idx="12624">
                  <c:v>1.1403300000000001</c:v>
                </c:pt>
                <c:pt idx="12625">
                  <c:v>0.82132400000000005</c:v>
                </c:pt>
                <c:pt idx="12626">
                  <c:v>0.90716600000000003</c:v>
                </c:pt>
                <c:pt idx="12627">
                  <c:v>1.5761499999999999</c:v>
                </c:pt>
                <c:pt idx="12628">
                  <c:v>-0.15224199999999999</c:v>
                </c:pt>
                <c:pt idx="12629">
                  <c:v>1.69129</c:v>
                </c:pt>
                <c:pt idx="12630">
                  <c:v>0.20376900000000001</c:v>
                </c:pt>
                <c:pt idx="12631">
                  <c:v>1.1993400000000001</c:v>
                </c:pt>
                <c:pt idx="12632">
                  <c:v>-9.7609000000000001E-2</c:v>
                </c:pt>
                <c:pt idx="12633">
                  <c:v>1.5075000000000001</c:v>
                </c:pt>
                <c:pt idx="12634">
                  <c:v>0.636355</c:v>
                </c:pt>
                <c:pt idx="12635">
                  <c:v>0.33041799999999999</c:v>
                </c:pt>
                <c:pt idx="12636">
                  <c:v>1.3810899999999999</c:v>
                </c:pt>
                <c:pt idx="12637">
                  <c:v>1.44197</c:v>
                </c:pt>
                <c:pt idx="12638">
                  <c:v>0.53380799999999995</c:v>
                </c:pt>
                <c:pt idx="12639">
                  <c:v>0.75791699999999995</c:v>
                </c:pt>
                <c:pt idx="12640">
                  <c:v>9.9263000000000004E-2</c:v>
                </c:pt>
                <c:pt idx="12641">
                  <c:v>0.84639299999999995</c:v>
                </c:pt>
                <c:pt idx="12642">
                  <c:v>-7.3912000000000005E-2</c:v>
                </c:pt>
                <c:pt idx="12643">
                  <c:v>2.3686699999999998</c:v>
                </c:pt>
                <c:pt idx="12644">
                  <c:v>1.61991</c:v>
                </c:pt>
                <c:pt idx="12645">
                  <c:v>-1.3740600000000001</c:v>
                </c:pt>
                <c:pt idx="12646">
                  <c:v>0.21429200000000001</c:v>
                </c:pt>
                <c:pt idx="12647">
                  <c:v>-0.41266700000000001</c:v>
                </c:pt>
                <c:pt idx="12648">
                  <c:v>-0.24271300000000001</c:v>
                </c:pt>
                <c:pt idx="12649">
                  <c:v>1.16716</c:v>
                </c:pt>
                <c:pt idx="12650">
                  <c:v>-0.54697799999999996</c:v>
                </c:pt>
                <c:pt idx="12651">
                  <c:v>1.18049</c:v>
                </c:pt>
                <c:pt idx="12652">
                  <c:v>1.6101099999999999</c:v>
                </c:pt>
                <c:pt idx="12653">
                  <c:v>9.1000000000000003E-5</c:v>
                </c:pt>
                <c:pt idx="12654">
                  <c:v>-1.64253</c:v>
                </c:pt>
                <c:pt idx="12655">
                  <c:v>0.250056</c:v>
                </c:pt>
                <c:pt idx="12656">
                  <c:v>1.5403</c:v>
                </c:pt>
                <c:pt idx="12657">
                  <c:v>0.30564200000000002</c:v>
                </c:pt>
                <c:pt idx="12658">
                  <c:v>9.9018999999999996E-2</c:v>
                </c:pt>
                <c:pt idx="12659">
                  <c:v>0.44043900000000002</c:v>
                </c:pt>
                <c:pt idx="12660">
                  <c:v>0.68473099999999998</c:v>
                </c:pt>
                <c:pt idx="12661">
                  <c:v>0.54206600000000005</c:v>
                </c:pt>
                <c:pt idx="12662">
                  <c:v>-0.79027899999999995</c:v>
                </c:pt>
                <c:pt idx="12663">
                  <c:v>0.43713999999999997</c:v>
                </c:pt>
                <c:pt idx="12664">
                  <c:v>1.23359</c:v>
                </c:pt>
                <c:pt idx="12665">
                  <c:v>0.51714099999999996</c:v>
                </c:pt>
                <c:pt idx="12666">
                  <c:v>0.55164100000000005</c:v>
                </c:pt>
                <c:pt idx="12667">
                  <c:v>0.17868700000000001</c:v>
                </c:pt>
                <c:pt idx="12668">
                  <c:v>0.47521400000000003</c:v>
                </c:pt>
                <c:pt idx="12669">
                  <c:v>0.56723299999999999</c:v>
                </c:pt>
                <c:pt idx="12670">
                  <c:v>-0.443442</c:v>
                </c:pt>
                <c:pt idx="12671">
                  <c:v>0.93813999999999997</c:v>
                </c:pt>
                <c:pt idx="12672">
                  <c:v>0.93417499999999998</c:v>
                </c:pt>
                <c:pt idx="12673">
                  <c:v>0.10721899999999999</c:v>
                </c:pt>
                <c:pt idx="12674">
                  <c:v>0.53565700000000005</c:v>
                </c:pt>
                <c:pt idx="12675">
                  <c:v>0.85844699999999996</c:v>
                </c:pt>
                <c:pt idx="12676">
                  <c:v>0.89043799999999995</c:v>
                </c:pt>
                <c:pt idx="12677">
                  <c:v>-0.18204899999999999</c:v>
                </c:pt>
                <c:pt idx="12678">
                  <c:v>1.0107900000000001</c:v>
                </c:pt>
                <c:pt idx="12679">
                  <c:v>0.71886099999999997</c:v>
                </c:pt>
                <c:pt idx="12680">
                  <c:v>-6.8821999999999994E-2</c:v>
                </c:pt>
                <c:pt idx="12681">
                  <c:v>-0.57101999999999997</c:v>
                </c:pt>
                <c:pt idx="12682">
                  <c:v>0.36789300000000003</c:v>
                </c:pt>
                <c:pt idx="12683">
                  <c:v>-0.234733</c:v>
                </c:pt>
                <c:pt idx="12684">
                  <c:v>2.44922</c:v>
                </c:pt>
                <c:pt idx="12685">
                  <c:v>0.97151200000000004</c:v>
                </c:pt>
                <c:pt idx="12686">
                  <c:v>1.3980600000000001</c:v>
                </c:pt>
                <c:pt idx="12687">
                  <c:v>-0.41501300000000002</c:v>
                </c:pt>
                <c:pt idx="12688">
                  <c:v>-0.32052199999999997</c:v>
                </c:pt>
                <c:pt idx="12689">
                  <c:v>0.28518500000000002</c:v>
                </c:pt>
                <c:pt idx="12690">
                  <c:v>0.72946900000000003</c:v>
                </c:pt>
                <c:pt idx="12691">
                  <c:v>-1.0165200000000001</c:v>
                </c:pt>
                <c:pt idx="12692">
                  <c:v>0.61942200000000003</c:v>
                </c:pt>
                <c:pt idx="12693">
                  <c:v>0.91163300000000003</c:v>
                </c:pt>
                <c:pt idx="12694">
                  <c:v>0.745838</c:v>
                </c:pt>
                <c:pt idx="12695">
                  <c:v>-0.59515200000000001</c:v>
                </c:pt>
                <c:pt idx="12696">
                  <c:v>1.23089</c:v>
                </c:pt>
                <c:pt idx="12697">
                  <c:v>-5.9641E-2</c:v>
                </c:pt>
                <c:pt idx="12698">
                  <c:v>0.35303200000000001</c:v>
                </c:pt>
                <c:pt idx="12699">
                  <c:v>-3.2034E-2</c:v>
                </c:pt>
                <c:pt idx="12700">
                  <c:v>6.3226000000000004E-2</c:v>
                </c:pt>
                <c:pt idx="12701">
                  <c:v>-0.54148799999999997</c:v>
                </c:pt>
                <c:pt idx="12702">
                  <c:v>-0.27562900000000001</c:v>
                </c:pt>
                <c:pt idx="12703">
                  <c:v>-0.32545200000000002</c:v>
                </c:pt>
                <c:pt idx="12704">
                  <c:v>-5.4392999999999997E-2</c:v>
                </c:pt>
                <c:pt idx="12705">
                  <c:v>0.76894799999999996</c:v>
                </c:pt>
                <c:pt idx="12706">
                  <c:v>-0.50730500000000001</c:v>
                </c:pt>
                <c:pt idx="12707">
                  <c:v>-0.34656399999999998</c:v>
                </c:pt>
                <c:pt idx="12708">
                  <c:v>0.13620399999999999</c:v>
                </c:pt>
                <c:pt idx="12709">
                  <c:v>-1.1505700000000001</c:v>
                </c:pt>
                <c:pt idx="12710">
                  <c:v>-6.6334000000000004E-2</c:v>
                </c:pt>
                <c:pt idx="12711">
                  <c:v>7.0324999999999999E-2</c:v>
                </c:pt>
                <c:pt idx="12712">
                  <c:v>-0.20441799999999999</c:v>
                </c:pt>
                <c:pt idx="12713">
                  <c:v>0.35042899999999999</c:v>
                </c:pt>
                <c:pt idx="12714">
                  <c:v>0.167824</c:v>
                </c:pt>
                <c:pt idx="12715">
                  <c:v>-0.581681</c:v>
                </c:pt>
                <c:pt idx="12716">
                  <c:v>0.74173100000000003</c:v>
                </c:pt>
                <c:pt idx="12717">
                  <c:v>-0.82557999999999998</c:v>
                </c:pt>
                <c:pt idx="12718">
                  <c:v>-0.50913600000000003</c:v>
                </c:pt>
                <c:pt idx="12719">
                  <c:v>-8.4389000000000006E-2</c:v>
                </c:pt>
                <c:pt idx="12720">
                  <c:v>-1.20496</c:v>
                </c:pt>
                <c:pt idx="12721">
                  <c:v>0.61291399999999996</c:v>
                </c:pt>
                <c:pt idx="12722">
                  <c:v>0.46648000000000001</c:v>
                </c:pt>
                <c:pt idx="12723">
                  <c:v>1.5865000000000001E-2</c:v>
                </c:pt>
                <c:pt idx="12724">
                  <c:v>-0.36179099999999997</c:v>
                </c:pt>
                <c:pt idx="12725">
                  <c:v>-1.2612699999999999</c:v>
                </c:pt>
                <c:pt idx="12726">
                  <c:v>-0.863429</c:v>
                </c:pt>
                <c:pt idx="12727">
                  <c:v>0.50312500000000004</c:v>
                </c:pt>
                <c:pt idx="12728">
                  <c:v>-0.11945799999999999</c:v>
                </c:pt>
                <c:pt idx="12729">
                  <c:v>1.30358</c:v>
                </c:pt>
                <c:pt idx="12730">
                  <c:v>-0.94715400000000005</c:v>
                </c:pt>
                <c:pt idx="12731">
                  <c:v>-0.100157</c:v>
                </c:pt>
                <c:pt idx="12732">
                  <c:v>0.70003099999999996</c:v>
                </c:pt>
                <c:pt idx="12733">
                  <c:v>-0.57245199999999996</c:v>
                </c:pt>
                <c:pt idx="12734">
                  <c:v>-1.3303499999999999</c:v>
                </c:pt>
                <c:pt idx="12735">
                  <c:v>-0.323214</c:v>
                </c:pt>
                <c:pt idx="12736">
                  <c:v>-0.661663</c:v>
                </c:pt>
                <c:pt idx="12737">
                  <c:v>-0.890706</c:v>
                </c:pt>
                <c:pt idx="12738">
                  <c:v>-1.2862899999999999</c:v>
                </c:pt>
                <c:pt idx="12739">
                  <c:v>1.9795799999999999</c:v>
                </c:pt>
                <c:pt idx="12740">
                  <c:v>-1.19357</c:v>
                </c:pt>
                <c:pt idx="12741">
                  <c:v>0.99934299999999998</c:v>
                </c:pt>
                <c:pt idx="12742">
                  <c:v>1.0024</c:v>
                </c:pt>
                <c:pt idx="12743">
                  <c:v>0.59302999999999995</c:v>
                </c:pt>
                <c:pt idx="12744">
                  <c:v>0.97830899999999998</c:v>
                </c:pt>
                <c:pt idx="12745">
                  <c:v>0.28281200000000001</c:v>
                </c:pt>
                <c:pt idx="12746">
                  <c:v>1.20261</c:v>
                </c:pt>
                <c:pt idx="12747">
                  <c:v>1.32176</c:v>
                </c:pt>
                <c:pt idx="12748">
                  <c:v>2.3346800000000001</c:v>
                </c:pt>
                <c:pt idx="12749">
                  <c:v>0.14832100000000001</c:v>
                </c:pt>
                <c:pt idx="12750">
                  <c:v>1.1189100000000001</c:v>
                </c:pt>
                <c:pt idx="12751">
                  <c:v>1.8230599999999999</c:v>
                </c:pt>
                <c:pt idx="12752">
                  <c:v>1.62036</c:v>
                </c:pt>
                <c:pt idx="12753">
                  <c:v>1.2384999999999999</c:v>
                </c:pt>
                <c:pt idx="12754">
                  <c:v>0.97412799999999999</c:v>
                </c:pt>
                <c:pt idx="12755">
                  <c:v>0.66829700000000003</c:v>
                </c:pt>
                <c:pt idx="12756">
                  <c:v>1.34558</c:v>
                </c:pt>
                <c:pt idx="12757">
                  <c:v>0.454573</c:v>
                </c:pt>
                <c:pt idx="12758">
                  <c:v>-0.28698099999999999</c:v>
                </c:pt>
                <c:pt idx="12759">
                  <c:v>-0.10970199999999999</c:v>
                </c:pt>
                <c:pt idx="12760">
                  <c:v>1.21638</c:v>
                </c:pt>
                <c:pt idx="12761">
                  <c:v>0.25713599999999998</c:v>
                </c:pt>
                <c:pt idx="12762">
                  <c:v>1.4157</c:v>
                </c:pt>
                <c:pt idx="12763">
                  <c:v>1.07134</c:v>
                </c:pt>
                <c:pt idx="12764">
                  <c:v>0.16023899999999999</c:v>
                </c:pt>
                <c:pt idx="12765">
                  <c:v>1.25047</c:v>
                </c:pt>
                <c:pt idx="12766">
                  <c:v>1.17517</c:v>
                </c:pt>
                <c:pt idx="12767">
                  <c:v>0.94128999999999996</c:v>
                </c:pt>
                <c:pt idx="12768">
                  <c:v>-2.1329999999999998E-2</c:v>
                </c:pt>
                <c:pt idx="12769">
                  <c:v>1.4574199999999999</c:v>
                </c:pt>
                <c:pt idx="12770">
                  <c:v>-1.3338300000000001</c:v>
                </c:pt>
                <c:pt idx="12771">
                  <c:v>3.0707999999999999E-2</c:v>
                </c:pt>
                <c:pt idx="12772">
                  <c:v>-6.6036999999999998E-2</c:v>
                </c:pt>
                <c:pt idx="12773">
                  <c:v>0.96707399999999999</c:v>
                </c:pt>
                <c:pt idx="12774">
                  <c:v>0.81094200000000005</c:v>
                </c:pt>
                <c:pt idx="12775">
                  <c:v>1.4439</c:v>
                </c:pt>
                <c:pt idx="12776">
                  <c:v>1.47997</c:v>
                </c:pt>
                <c:pt idx="12777">
                  <c:v>1.26207</c:v>
                </c:pt>
                <c:pt idx="12778">
                  <c:v>0.39429700000000001</c:v>
                </c:pt>
                <c:pt idx="12779">
                  <c:v>-0.36060799999999998</c:v>
                </c:pt>
                <c:pt idx="12780">
                  <c:v>0.232658</c:v>
                </c:pt>
                <c:pt idx="12781">
                  <c:v>0.50700000000000001</c:v>
                </c:pt>
                <c:pt idx="12782">
                  <c:v>7.1443999999999994E-2</c:v>
                </c:pt>
                <c:pt idx="12783">
                  <c:v>0.42181800000000003</c:v>
                </c:pt>
                <c:pt idx="12784">
                  <c:v>0.187446</c:v>
                </c:pt>
                <c:pt idx="12785">
                  <c:v>0.40844599999999998</c:v>
                </c:pt>
                <c:pt idx="12786">
                  <c:v>0.20259099999999999</c:v>
                </c:pt>
                <c:pt idx="12787">
                  <c:v>-6.3044000000000003E-2</c:v>
                </c:pt>
                <c:pt idx="12788">
                  <c:v>-0.120979</c:v>
                </c:pt>
                <c:pt idx="12789">
                  <c:v>0.135794</c:v>
                </c:pt>
                <c:pt idx="12790">
                  <c:v>0.57622200000000001</c:v>
                </c:pt>
                <c:pt idx="12791">
                  <c:v>0.83507799999999999</c:v>
                </c:pt>
                <c:pt idx="12792">
                  <c:v>0.50401399999999996</c:v>
                </c:pt>
                <c:pt idx="12793">
                  <c:v>1.4894499999999999</c:v>
                </c:pt>
                <c:pt idx="12794">
                  <c:v>0.47527399999999997</c:v>
                </c:pt>
                <c:pt idx="12795">
                  <c:v>7.8747999999999999E-2</c:v>
                </c:pt>
                <c:pt idx="12796">
                  <c:v>0.58349899999999999</c:v>
                </c:pt>
                <c:pt idx="12797">
                  <c:v>0.69675100000000001</c:v>
                </c:pt>
                <c:pt idx="12798">
                  <c:v>9.2271000000000006E-2</c:v>
                </c:pt>
                <c:pt idx="12799">
                  <c:v>-0.42290899999999998</c:v>
                </c:pt>
                <c:pt idx="12800">
                  <c:v>1.3315300000000001</c:v>
                </c:pt>
                <c:pt idx="12801">
                  <c:v>-0.41261399999999998</c:v>
                </c:pt>
                <c:pt idx="12802">
                  <c:v>-6.4158999999999994E-2</c:v>
                </c:pt>
                <c:pt idx="12803">
                  <c:v>-0.36306100000000002</c:v>
                </c:pt>
                <c:pt idx="12804">
                  <c:v>2.0728499999999999</c:v>
                </c:pt>
                <c:pt idx="12805">
                  <c:v>1.09189</c:v>
                </c:pt>
                <c:pt idx="12806">
                  <c:v>1.0105</c:v>
                </c:pt>
                <c:pt idx="12807">
                  <c:v>1.9233499999999999</c:v>
                </c:pt>
                <c:pt idx="12808">
                  <c:v>0.62086300000000005</c:v>
                </c:pt>
                <c:pt idx="12809">
                  <c:v>0.73552200000000001</c:v>
                </c:pt>
                <c:pt idx="12810">
                  <c:v>0.539852</c:v>
                </c:pt>
                <c:pt idx="12811">
                  <c:v>-0.83931599999999995</c:v>
                </c:pt>
                <c:pt idx="12812">
                  <c:v>0.129077</c:v>
                </c:pt>
                <c:pt idx="12813">
                  <c:v>0.46682400000000002</c:v>
                </c:pt>
                <c:pt idx="12814">
                  <c:v>-0.36405599999999999</c:v>
                </c:pt>
                <c:pt idx="12815">
                  <c:v>1.5779399999999999</c:v>
                </c:pt>
                <c:pt idx="12816">
                  <c:v>0.964005</c:v>
                </c:pt>
                <c:pt idx="12817">
                  <c:v>0.84894499999999995</c:v>
                </c:pt>
                <c:pt idx="12818">
                  <c:v>9.4485E-2</c:v>
                </c:pt>
                <c:pt idx="12819">
                  <c:v>0.82095499999999999</c:v>
                </c:pt>
                <c:pt idx="12820">
                  <c:v>1.03765</c:v>
                </c:pt>
                <c:pt idx="12821">
                  <c:v>0.283636</c:v>
                </c:pt>
                <c:pt idx="12822">
                  <c:v>0.884884</c:v>
                </c:pt>
                <c:pt idx="12823">
                  <c:v>-1.0505</c:v>
                </c:pt>
                <c:pt idx="12824">
                  <c:v>1.06454</c:v>
                </c:pt>
                <c:pt idx="12825">
                  <c:v>0.60955999999999999</c:v>
                </c:pt>
                <c:pt idx="12826">
                  <c:v>-0.91825299999999999</c:v>
                </c:pt>
                <c:pt idx="12827">
                  <c:v>1.0888100000000001</c:v>
                </c:pt>
                <c:pt idx="12828">
                  <c:v>1.25925</c:v>
                </c:pt>
                <c:pt idx="12829">
                  <c:v>1.28861</c:v>
                </c:pt>
                <c:pt idx="12830">
                  <c:v>0.786802</c:v>
                </c:pt>
                <c:pt idx="12831">
                  <c:v>0.93243500000000001</c:v>
                </c:pt>
                <c:pt idx="12832">
                  <c:v>0.163526</c:v>
                </c:pt>
                <c:pt idx="12833">
                  <c:v>-0.75523700000000005</c:v>
                </c:pt>
                <c:pt idx="12834">
                  <c:v>0.53698800000000002</c:v>
                </c:pt>
                <c:pt idx="12835">
                  <c:v>0.34766200000000003</c:v>
                </c:pt>
                <c:pt idx="12836">
                  <c:v>0.75753199999999998</c:v>
                </c:pt>
                <c:pt idx="12837">
                  <c:v>0.67984699999999998</c:v>
                </c:pt>
                <c:pt idx="12838">
                  <c:v>-6.9237000000000007E-2</c:v>
                </c:pt>
                <c:pt idx="12839">
                  <c:v>-2.69916</c:v>
                </c:pt>
                <c:pt idx="12840">
                  <c:v>1.1913</c:v>
                </c:pt>
                <c:pt idx="12841">
                  <c:v>-0.33218199999999998</c:v>
                </c:pt>
                <c:pt idx="12842">
                  <c:v>1.7162500000000001</c:v>
                </c:pt>
                <c:pt idx="12843">
                  <c:v>-0.12569900000000001</c:v>
                </c:pt>
                <c:pt idx="12844">
                  <c:v>2.3827000000000001E-2</c:v>
                </c:pt>
                <c:pt idx="12845">
                  <c:v>-0.55237499999999995</c:v>
                </c:pt>
                <c:pt idx="12846">
                  <c:v>0.76612100000000005</c:v>
                </c:pt>
                <c:pt idx="12847">
                  <c:v>0.50235099999999999</c:v>
                </c:pt>
                <c:pt idx="12848">
                  <c:v>1.1191899999999999</c:v>
                </c:pt>
                <c:pt idx="12849">
                  <c:v>0.24295600000000001</c:v>
                </c:pt>
                <c:pt idx="12850">
                  <c:v>0.11333</c:v>
                </c:pt>
                <c:pt idx="12851">
                  <c:v>0.91871599999999998</c:v>
                </c:pt>
                <c:pt idx="12852">
                  <c:v>0.66181599999999996</c:v>
                </c:pt>
                <c:pt idx="12853">
                  <c:v>1.94462</c:v>
                </c:pt>
                <c:pt idx="12854">
                  <c:v>-0.29979800000000001</c:v>
                </c:pt>
                <c:pt idx="12855">
                  <c:v>0.125334</c:v>
                </c:pt>
                <c:pt idx="12856">
                  <c:v>0.619533</c:v>
                </c:pt>
                <c:pt idx="12857">
                  <c:v>-1.5573699999999999</c:v>
                </c:pt>
                <c:pt idx="12858">
                  <c:v>1.03617</c:v>
                </c:pt>
                <c:pt idx="12859">
                  <c:v>1.90463</c:v>
                </c:pt>
                <c:pt idx="12860">
                  <c:v>0.66200400000000004</c:v>
                </c:pt>
                <c:pt idx="12861">
                  <c:v>0.93015400000000004</c:v>
                </c:pt>
                <c:pt idx="12862">
                  <c:v>-0.93463300000000005</c:v>
                </c:pt>
                <c:pt idx="12863">
                  <c:v>0.20680699999999999</c:v>
                </c:pt>
                <c:pt idx="12864">
                  <c:v>1.27413</c:v>
                </c:pt>
                <c:pt idx="12865">
                  <c:v>0.39675500000000002</c:v>
                </c:pt>
                <c:pt idx="12866">
                  <c:v>0.60983200000000004</c:v>
                </c:pt>
                <c:pt idx="12867">
                  <c:v>0.37029499999999999</c:v>
                </c:pt>
                <c:pt idx="12868">
                  <c:v>1.6428</c:v>
                </c:pt>
                <c:pt idx="12869">
                  <c:v>0.69039700000000004</c:v>
                </c:pt>
                <c:pt idx="12870">
                  <c:v>0.67703400000000002</c:v>
                </c:pt>
                <c:pt idx="12871">
                  <c:v>0.37922800000000001</c:v>
                </c:pt>
                <c:pt idx="12872">
                  <c:v>0.92987699999999995</c:v>
                </c:pt>
                <c:pt idx="12873">
                  <c:v>-0.47226600000000002</c:v>
                </c:pt>
                <c:pt idx="12874">
                  <c:v>0.77222500000000005</c:v>
                </c:pt>
                <c:pt idx="12875">
                  <c:v>-0.87156900000000004</c:v>
                </c:pt>
                <c:pt idx="12876">
                  <c:v>0.53808599999999995</c:v>
                </c:pt>
                <c:pt idx="12877">
                  <c:v>-0.473439</c:v>
                </c:pt>
                <c:pt idx="12878">
                  <c:v>1.33467</c:v>
                </c:pt>
                <c:pt idx="12879">
                  <c:v>1.23414</c:v>
                </c:pt>
                <c:pt idx="12880">
                  <c:v>0.79927899999999996</c:v>
                </c:pt>
                <c:pt idx="12881">
                  <c:v>0.32858300000000001</c:v>
                </c:pt>
                <c:pt idx="12882">
                  <c:v>1.6088</c:v>
                </c:pt>
                <c:pt idx="12883">
                  <c:v>-1.08352</c:v>
                </c:pt>
                <c:pt idx="12884">
                  <c:v>-0.72747499999999998</c:v>
                </c:pt>
                <c:pt idx="12885">
                  <c:v>-9.1814999999999994E-2</c:v>
                </c:pt>
                <c:pt idx="12886">
                  <c:v>0.78644000000000003</c:v>
                </c:pt>
                <c:pt idx="12887">
                  <c:v>0.224246</c:v>
                </c:pt>
                <c:pt idx="12888">
                  <c:v>0.66937999999999998</c:v>
                </c:pt>
                <c:pt idx="12889">
                  <c:v>0.592835</c:v>
                </c:pt>
                <c:pt idx="12890">
                  <c:v>-0.67851899999999998</c:v>
                </c:pt>
                <c:pt idx="12891">
                  <c:v>-0.94308999999999998</c:v>
                </c:pt>
                <c:pt idx="12892">
                  <c:v>1.08195</c:v>
                </c:pt>
                <c:pt idx="12893">
                  <c:v>4.5020999999999999E-2</c:v>
                </c:pt>
                <c:pt idx="12894">
                  <c:v>9.4959000000000002E-2</c:v>
                </c:pt>
                <c:pt idx="12895">
                  <c:v>0.51520900000000003</c:v>
                </c:pt>
                <c:pt idx="12896">
                  <c:v>-0.15452399999999999</c:v>
                </c:pt>
                <c:pt idx="12897">
                  <c:v>-1.8894</c:v>
                </c:pt>
                <c:pt idx="12898">
                  <c:v>-1.14855</c:v>
                </c:pt>
                <c:pt idx="12899">
                  <c:v>0.72126900000000005</c:v>
                </c:pt>
                <c:pt idx="12900">
                  <c:v>-1.2772699999999999</c:v>
                </c:pt>
                <c:pt idx="12901">
                  <c:v>1.83172</c:v>
                </c:pt>
                <c:pt idx="12902">
                  <c:v>1.7838700000000001</c:v>
                </c:pt>
                <c:pt idx="12903">
                  <c:v>-1.0512600000000001</c:v>
                </c:pt>
                <c:pt idx="12904">
                  <c:v>1.02054</c:v>
                </c:pt>
                <c:pt idx="12905">
                  <c:v>2.2251599999999998</c:v>
                </c:pt>
                <c:pt idx="12906">
                  <c:v>1.01187</c:v>
                </c:pt>
                <c:pt idx="12907">
                  <c:v>1.8250299999999999</c:v>
                </c:pt>
                <c:pt idx="12908">
                  <c:v>1.6975800000000001</c:v>
                </c:pt>
                <c:pt idx="12909">
                  <c:v>1.3883099999999999</c:v>
                </c:pt>
                <c:pt idx="12910">
                  <c:v>1.2402200000000001</c:v>
                </c:pt>
                <c:pt idx="12911">
                  <c:v>0.93096900000000005</c:v>
                </c:pt>
                <c:pt idx="12912">
                  <c:v>1.6132299999999999</c:v>
                </c:pt>
                <c:pt idx="12913">
                  <c:v>1.1749400000000001</c:v>
                </c:pt>
                <c:pt idx="12914">
                  <c:v>-0.136573</c:v>
                </c:pt>
                <c:pt idx="12915">
                  <c:v>-0.19631399999999999</c:v>
                </c:pt>
                <c:pt idx="12916">
                  <c:v>-0.56031799999999998</c:v>
                </c:pt>
                <c:pt idx="12917">
                  <c:v>1.9227399999999999</c:v>
                </c:pt>
                <c:pt idx="12918">
                  <c:v>0.29756899999999997</c:v>
                </c:pt>
                <c:pt idx="12919">
                  <c:v>0.31387999999999999</c:v>
                </c:pt>
                <c:pt idx="12920">
                  <c:v>-0.73612999999999995</c:v>
                </c:pt>
                <c:pt idx="12921">
                  <c:v>-0.29694300000000001</c:v>
                </c:pt>
                <c:pt idx="12922">
                  <c:v>-0.57233500000000004</c:v>
                </c:pt>
                <c:pt idx="12923">
                  <c:v>1.19187</c:v>
                </c:pt>
                <c:pt idx="12924">
                  <c:v>0.21501799999999999</c:v>
                </c:pt>
                <c:pt idx="12925">
                  <c:v>-9.7409999999999997E-2</c:v>
                </c:pt>
                <c:pt idx="12926">
                  <c:v>0.40641100000000002</c:v>
                </c:pt>
                <c:pt idx="12927">
                  <c:v>1.1528</c:v>
                </c:pt>
                <c:pt idx="12928">
                  <c:v>0.95164000000000004</c:v>
                </c:pt>
                <c:pt idx="12929">
                  <c:v>0.66910599999999998</c:v>
                </c:pt>
                <c:pt idx="12930">
                  <c:v>1.1700699999999999</c:v>
                </c:pt>
                <c:pt idx="12931">
                  <c:v>0.106965</c:v>
                </c:pt>
                <c:pt idx="12932">
                  <c:v>0.164827</c:v>
                </c:pt>
                <c:pt idx="12933">
                  <c:v>0.93885700000000005</c:v>
                </c:pt>
                <c:pt idx="12934">
                  <c:v>0.69733800000000001</c:v>
                </c:pt>
                <c:pt idx="12935">
                  <c:v>1.35341</c:v>
                </c:pt>
                <c:pt idx="12936">
                  <c:v>0.91234999999999999</c:v>
                </c:pt>
                <c:pt idx="12937">
                  <c:v>0.86752600000000002</c:v>
                </c:pt>
                <c:pt idx="12938">
                  <c:v>0.53268300000000002</c:v>
                </c:pt>
                <c:pt idx="12939">
                  <c:v>0.245502</c:v>
                </c:pt>
                <c:pt idx="12940">
                  <c:v>0.16815099999999999</c:v>
                </c:pt>
                <c:pt idx="12941">
                  <c:v>1.0186999999999999</c:v>
                </c:pt>
                <c:pt idx="12942">
                  <c:v>0.75097800000000003</c:v>
                </c:pt>
                <c:pt idx="12943">
                  <c:v>0.54093999999999998</c:v>
                </c:pt>
                <c:pt idx="12944">
                  <c:v>0.51516499999999998</c:v>
                </c:pt>
                <c:pt idx="12945">
                  <c:v>6.7433999999999994E-2</c:v>
                </c:pt>
                <c:pt idx="12946">
                  <c:v>0.62503900000000001</c:v>
                </c:pt>
                <c:pt idx="12947">
                  <c:v>-0.57395300000000005</c:v>
                </c:pt>
                <c:pt idx="12948">
                  <c:v>0.65851999999999999</c:v>
                </c:pt>
                <c:pt idx="12949">
                  <c:v>0.41840100000000002</c:v>
                </c:pt>
                <c:pt idx="12950">
                  <c:v>0.566936</c:v>
                </c:pt>
                <c:pt idx="12951">
                  <c:v>0.242201</c:v>
                </c:pt>
                <c:pt idx="12952">
                  <c:v>1.0206200000000001</c:v>
                </c:pt>
                <c:pt idx="12953">
                  <c:v>0.55421600000000004</c:v>
                </c:pt>
                <c:pt idx="12954">
                  <c:v>-3.8034999999999999E-2</c:v>
                </c:pt>
                <c:pt idx="12955">
                  <c:v>0.82106000000000001</c:v>
                </c:pt>
                <c:pt idx="12956">
                  <c:v>0.37302299999999999</c:v>
                </c:pt>
                <c:pt idx="12957">
                  <c:v>-0.17385400000000001</c:v>
                </c:pt>
                <c:pt idx="12958">
                  <c:v>0.66886400000000001</c:v>
                </c:pt>
                <c:pt idx="12959">
                  <c:v>-8.0862000000000003E-2</c:v>
                </c:pt>
                <c:pt idx="12960">
                  <c:v>-0.28085500000000002</c:v>
                </c:pt>
                <c:pt idx="12961">
                  <c:v>-0.89671599999999996</c:v>
                </c:pt>
                <c:pt idx="12962">
                  <c:v>1.0673900000000001</c:v>
                </c:pt>
                <c:pt idx="12963">
                  <c:v>0.55694500000000002</c:v>
                </c:pt>
                <c:pt idx="12964">
                  <c:v>-0.109196</c:v>
                </c:pt>
                <c:pt idx="12965">
                  <c:v>0.63849900000000004</c:v>
                </c:pt>
                <c:pt idx="12966">
                  <c:v>-0.31637399999999999</c:v>
                </c:pt>
                <c:pt idx="12967">
                  <c:v>0.14618100000000001</c:v>
                </c:pt>
                <c:pt idx="12968">
                  <c:v>-0.82402699999999995</c:v>
                </c:pt>
                <c:pt idx="12969">
                  <c:v>9.0799000000000005E-2</c:v>
                </c:pt>
                <c:pt idx="12970">
                  <c:v>0.24971099999999999</c:v>
                </c:pt>
                <c:pt idx="12971">
                  <c:v>-1.0445599999999999</c:v>
                </c:pt>
                <c:pt idx="12972">
                  <c:v>0.10345799999999999</c:v>
                </c:pt>
                <c:pt idx="12973">
                  <c:v>0.88068100000000005</c:v>
                </c:pt>
                <c:pt idx="12974">
                  <c:v>-0.58128999999999997</c:v>
                </c:pt>
                <c:pt idx="12975">
                  <c:v>0.174902</c:v>
                </c:pt>
                <c:pt idx="12976">
                  <c:v>-0.16705999999999999</c:v>
                </c:pt>
                <c:pt idx="12977">
                  <c:v>0.27532200000000001</c:v>
                </c:pt>
                <c:pt idx="12978">
                  <c:v>1.1927099999999999</c:v>
                </c:pt>
                <c:pt idx="12979">
                  <c:v>-3.6679999999999997E-2</c:v>
                </c:pt>
                <c:pt idx="12980">
                  <c:v>1.11635</c:v>
                </c:pt>
                <c:pt idx="12981">
                  <c:v>-4.5189999999999996E-3</c:v>
                </c:pt>
                <c:pt idx="12982">
                  <c:v>0.40251300000000001</c:v>
                </c:pt>
                <c:pt idx="12983">
                  <c:v>1.11496</c:v>
                </c:pt>
                <c:pt idx="12984">
                  <c:v>-4.3740000000000003E-3</c:v>
                </c:pt>
                <c:pt idx="12985">
                  <c:v>0.746757</c:v>
                </c:pt>
                <c:pt idx="12986">
                  <c:v>2.30741</c:v>
                </c:pt>
                <c:pt idx="12987">
                  <c:v>0.30723499999999998</c:v>
                </c:pt>
                <c:pt idx="12988">
                  <c:v>0.48223300000000002</c:v>
                </c:pt>
                <c:pt idx="12989">
                  <c:v>1.61853</c:v>
                </c:pt>
                <c:pt idx="12990">
                  <c:v>0.61212200000000005</c:v>
                </c:pt>
                <c:pt idx="12991">
                  <c:v>-0.13259499999999999</c:v>
                </c:pt>
                <c:pt idx="12992">
                  <c:v>0.62940200000000002</c:v>
                </c:pt>
                <c:pt idx="12993">
                  <c:v>1.2294700000000001</c:v>
                </c:pt>
                <c:pt idx="12994">
                  <c:v>1.7296899999999999</c:v>
                </c:pt>
                <c:pt idx="12995">
                  <c:v>1.1140000000000001</c:v>
                </c:pt>
                <c:pt idx="12996">
                  <c:v>1.0137799999999999</c:v>
                </c:pt>
                <c:pt idx="12997">
                  <c:v>1.51501</c:v>
                </c:pt>
                <c:pt idx="12998">
                  <c:v>1.7281299999999999</c:v>
                </c:pt>
                <c:pt idx="12999">
                  <c:v>0.92221500000000001</c:v>
                </c:pt>
                <c:pt idx="13000">
                  <c:v>1.29786</c:v>
                </c:pt>
                <c:pt idx="13001">
                  <c:v>1.3575900000000001</c:v>
                </c:pt>
                <c:pt idx="13002">
                  <c:v>1.6731499999999999</c:v>
                </c:pt>
                <c:pt idx="13003">
                  <c:v>1.43692</c:v>
                </c:pt>
                <c:pt idx="13004">
                  <c:v>0.73563699999999999</c:v>
                </c:pt>
                <c:pt idx="13005">
                  <c:v>1.19455</c:v>
                </c:pt>
                <c:pt idx="13006">
                  <c:v>0.95109299999999997</c:v>
                </c:pt>
                <c:pt idx="13007">
                  <c:v>1.09704</c:v>
                </c:pt>
                <c:pt idx="13008">
                  <c:v>0.50889499999999999</c:v>
                </c:pt>
                <c:pt idx="13009">
                  <c:v>0.26410600000000001</c:v>
                </c:pt>
                <c:pt idx="13010">
                  <c:v>-0.50710999999999995</c:v>
                </c:pt>
                <c:pt idx="13011">
                  <c:v>1.5678999999999998E-2</c:v>
                </c:pt>
                <c:pt idx="13012">
                  <c:v>0.614012</c:v>
                </c:pt>
                <c:pt idx="13013">
                  <c:v>1.5096700000000001</c:v>
                </c:pt>
                <c:pt idx="13014">
                  <c:v>0.225249</c:v>
                </c:pt>
                <c:pt idx="13015">
                  <c:v>1.02362</c:v>
                </c:pt>
                <c:pt idx="13016">
                  <c:v>-0.71964799999999995</c:v>
                </c:pt>
                <c:pt idx="13017">
                  <c:v>0.19991600000000001</c:v>
                </c:pt>
                <c:pt idx="13018">
                  <c:v>1.3189900000000001</c:v>
                </c:pt>
                <c:pt idx="13019">
                  <c:v>-0.25022699999999998</c:v>
                </c:pt>
                <c:pt idx="13020">
                  <c:v>0.63729199999999997</c:v>
                </c:pt>
                <c:pt idx="13021">
                  <c:v>5.6494999999999997E-2</c:v>
                </c:pt>
                <c:pt idx="13022">
                  <c:v>-0.62549999999999994</c:v>
                </c:pt>
                <c:pt idx="13023">
                  <c:v>-0.35084700000000002</c:v>
                </c:pt>
                <c:pt idx="13024">
                  <c:v>0.68629399999999996</c:v>
                </c:pt>
                <c:pt idx="13025">
                  <c:v>2.1692300000000002</c:v>
                </c:pt>
                <c:pt idx="13026">
                  <c:v>-1.5097499999999999</c:v>
                </c:pt>
                <c:pt idx="13027">
                  <c:v>-0.85837399999999997</c:v>
                </c:pt>
                <c:pt idx="13028">
                  <c:v>1.4721599999999999</c:v>
                </c:pt>
                <c:pt idx="13029">
                  <c:v>0.27315299999999998</c:v>
                </c:pt>
                <c:pt idx="13030">
                  <c:v>0.61111300000000002</c:v>
                </c:pt>
                <c:pt idx="13031">
                  <c:v>2.1584099999999999</c:v>
                </c:pt>
                <c:pt idx="13032">
                  <c:v>0.98589400000000005</c:v>
                </c:pt>
                <c:pt idx="13033">
                  <c:v>-0.22257099999999999</c:v>
                </c:pt>
                <c:pt idx="13034">
                  <c:v>3.0596999999999999E-2</c:v>
                </c:pt>
                <c:pt idx="13035">
                  <c:v>1.53539</c:v>
                </c:pt>
                <c:pt idx="13036">
                  <c:v>1.30423</c:v>
                </c:pt>
                <c:pt idx="13037">
                  <c:v>-1.2942499999999999</c:v>
                </c:pt>
                <c:pt idx="13038">
                  <c:v>1.35023</c:v>
                </c:pt>
                <c:pt idx="13039">
                  <c:v>1.36243</c:v>
                </c:pt>
                <c:pt idx="13040">
                  <c:v>-0.40863899999999997</c:v>
                </c:pt>
                <c:pt idx="13041">
                  <c:v>0.54127099999999995</c:v>
                </c:pt>
                <c:pt idx="13042">
                  <c:v>1.8456399999999999</c:v>
                </c:pt>
                <c:pt idx="13043">
                  <c:v>-9.5006999999999994E-2</c:v>
                </c:pt>
                <c:pt idx="13044">
                  <c:v>-0.446183</c:v>
                </c:pt>
                <c:pt idx="13045">
                  <c:v>0.11983199999999999</c:v>
                </c:pt>
                <c:pt idx="13046">
                  <c:v>0.59403399999999995</c:v>
                </c:pt>
                <c:pt idx="13047">
                  <c:v>1.5300199999999999</c:v>
                </c:pt>
                <c:pt idx="13048">
                  <c:v>0.90040399999999998</c:v>
                </c:pt>
                <c:pt idx="13049">
                  <c:v>1.6639999999999999E-3</c:v>
                </c:pt>
                <c:pt idx="13050">
                  <c:v>7.1264999999999995E-2</c:v>
                </c:pt>
                <c:pt idx="13051">
                  <c:v>-0.368701</c:v>
                </c:pt>
                <c:pt idx="13052">
                  <c:v>0.72320700000000004</c:v>
                </c:pt>
                <c:pt idx="13053">
                  <c:v>-0.40556399999999998</c:v>
                </c:pt>
                <c:pt idx="13054">
                  <c:v>0.175904</c:v>
                </c:pt>
                <c:pt idx="13055">
                  <c:v>3.8073999999999997E-2</c:v>
                </c:pt>
                <c:pt idx="13056">
                  <c:v>0.35212199999999999</c:v>
                </c:pt>
                <c:pt idx="13057">
                  <c:v>-0.14380899999999999</c:v>
                </c:pt>
                <c:pt idx="13058">
                  <c:v>0.17783099999999999</c:v>
                </c:pt>
                <c:pt idx="13059">
                  <c:v>5.6522000000000003E-2</c:v>
                </c:pt>
                <c:pt idx="13060">
                  <c:v>0.36294300000000002</c:v>
                </c:pt>
                <c:pt idx="13061">
                  <c:v>-1.6633899999999999</c:v>
                </c:pt>
                <c:pt idx="13062">
                  <c:v>0.18210899999999999</c:v>
                </c:pt>
                <c:pt idx="13063">
                  <c:v>0.98207</c:v>
                </c:pt>
                <c:pt idx="13064">
                  <c:v>8.2149E-2</c:v>
                </c:pt>
                <c:pt idx="13065">
                  <c:v>-0.40930899999999998</c:v>
                </c:pt>
                <c:pt idx="13066">
                  <c:v>-1.67754</c:v>
                </c:pt>
                <c:pt idx="13067">
                  <c:v>-6.6189999999999999E-2</c:v>
                </c:pt>
                <c:pt idx="13068">
                  <c:v>0.276362</c:v>
                </c:pt>
                <c:pt idx="13069">
                  <c:v>0.56635400000000002</c:v>
                </c:pt>
                <c:pt idx="13070">
                  <c:v>-0.34947400000000001</c:v>
                </c:pt>
                <c:pt idx="13071">
                  <c:v>0.67962400000000001</c:v>
                </c:pt>
                <c:pt idx="13072">
                  <c:v>0.88329400000000002</c:v>
                </c:pt>
                <c:pt idx="13073">
                  <c:v>0.11101999999999999</c:v>
                </c:pt>
                <c:pt idx="13074">
                  <c:v>0.240318</c:v>
                </c:pt>
                <c:pt idx="13075">
                  <c:v>0.92994600000000005</c:v>
                </c:pt>
                <c:pt idx="13076">
                  <c:v>1.3042100000000001</c:v>
                </c:pt>
                <c:pt idx="13077">
                  <c:v>-6.9263000000000005E-2</c:v>
                </c:pt>
                <c:pt idx="13078">
                  <c:v>1.1941299999999999</c:v>
                </c:pt>
                <c:pt idx="13079">
                  <c:v>1.2364999999999999</c:v>
                </c:pt>
                <c:pt idx="13080">
                  <c:v>1.06762</c:v>
                </c:pt>
                <c:pt idx="13081">
                  <c:v>-0.74117200000000005</c:v>
                </c:pt>
                <c:pt idx="13082">
                  <c:v>0.24584</c:v>
                </c:pt>
                <c:pt idx="13083">
                  <c:v>0.894953</c:v>
                </c:pt>
                <c:pt idx="13084">
                  <c:v>-6.3736000000000001E-2</c:v>
                </c:pt>
                <c:pt idx="13085">
                  <c:v>-0.30856800000000001</c:v>
                </c:pt>
                <c:pt idx="13086">
                  <c:v>1.1738599999999999</c:v>
                </c:pt>
                <c:pt idx="13087">
                  <c:v>1.69611</c:v>
                </c:pt>
                <c:pt idx="13088">
                  <c:v>0.67364900000000005</c:v>
                </c:pt>
                <c:pt idx="13089">
                  <c:v>-1.0584</c:v>
                </c:pt>
                <c:pt idx="13090">
                  <c:v>0.76541000000000003</c:v>
                </c:pt>
                <c:pt idx="13091">
                  <c:v>-7.1320000000000003E-3</c:v>
                </c:pt>
                <c:pt idx="13092">
                  <c:v>0.18918099999999999</c:v>
                </c:pt>
                <c:pt idx="13093">
                  <c:v>0.29178599999999999</c:v>
                </c:pt>
                <c:pt idx="13094">
                  <c:v>-0.330621</c:v>
                </c:pt>
                <c:pt idx="13095">
                  <c:v>0.93786499999999995</c:v>
                </c:pt>
                <c:pt idx="13096">
                  <c:v>1.0136700000000001</c:v>
                </c:pt>
                <c:pt idx="13097">
                  <c:v>-1.04271</c:v>
                </c:pt>
                <c:pt idx="13098">
                  <c:v>0.10546999999999999</c:v>
                </c:pt>
                <c:pt idx="13099">
                  <c:v>1.32545</c:v>
                </c:pt>
                <c:pt idx="13100">
                  <c:v>-0.22434599999999999</c:v>
                </c:pt>
                <c:pt idx="13101">
                  <c:v>1.01536</c:v>
                </c:pt>
                <c:pt idx="13102">
                  <c:v>0.68012899999999998</c:v>
                </c:pt>
                <c:pt idx="13103">
                  <c:v>-0.24058299999999999</c:v>
                </c:pt>
                <c:pt idx="13104">
                  <c:v>1.4052199999999999</c:v>
                </c:pt>
                <c:pt idx="13105">
                  <c:v>1.9318599999999999</c:v>
                </c:pt>
                <c:pt idx="13106">
                  <c:v>1.73834</c:v>
                </c:pt>
                <c:pt idx="13107">
                  <c:v>1.8675299999999999</c:v>
                </c:pt>
                <c:pt idx="13108">
                  <c:v>1.47214</c:v>
                </c:pt>
                <c:pt idx="13109">
                  <c:v>1.8385100000000001</c:v>
                </c:pt>
                <c:pt idx="13110">
                  <c:v>0.74760700000000002</c:v>
                </c:pt>
                <c:pt idx="13111">
                  <c:v>-1.10964</c:v>
                </c:pt>
                <c:pt idx="13112">
                  <c:v>2.4956</c:v>
                </c:pt>
                <c:pt idx="13113">
                  <c:v>1.46801</c:v>
                </c:pt>
                <c:pt idx="13114">
                  <c:v>1.2980499999999999</c:v>
                </c:pt>
                <c:pt idx="13115">
                  <c:v>1.2018800000000001</c:v>
                </c:pt>
                <c:pt idx="13116">
                  <c:v>1.54674</c:v>
                </c:pt>
                <c:pt idx="13117">
                  <c:v>1.4323699999999999</c:v>
                </c:pt>
                <c:pt idx="13118">
                  <c:v>-0.24138899999999999</c:v>
                </c:pt>
                <c:pt idx="13119">
                  <c:v>1.8356600000000001</c:v>
                </c:pt>
                <c:pt idx="13120">
                  <c:v>1.24186</c:v>
                </c:pt>
                <c:pt idx="13121">
                  <c:v>1.7210000000000001</c:v>
                </c:pt>
                <c:pt idx="13122">
                  <c:v>1.3495200000000001</c:v>
                </c:pt>
                <c:pt idx="13123">
                  <c:v>-0.24357599999999999</c:v>
                </c:pt>
                <c:pt idx="13124">
                  <c:v>0.79772900000000002</c:v>
                </c:pt>
                <c:pt idx="13125">
                  <c:v>-0.24744099999999999</c:v>
                </c:pt>
                <c:pt idx="13126">
                  <c:v>1.2764</c:v>
                </c:pt>
                <c:pt idx="13127">
                  <c:v>1.38998</c:v>
                </c:pt>
                <c:pt idx="13128">
                  <c:v>1.36958</c:v>
                </c:pt>
                <c:pt idx="13129">
                  <c:v>-0.87014800000000003</c:v>
                </c:pt>
                <c:pt idx="13130">
                  <c:v>0.78297000000000005</c:v>
                </c:pt>
                <c:pt idx="13131">
                  <c:v>0.78297000000000005</c:v>
                </c:pt>
                <c:pt idx="13132">
                  <c:v>1.4233100000000001</c:v>
                </c:pt>
                <c:pt idx="13133">
                  <c:v>0.19418199999999999</c:v>
                </c:pt>
                <c:pt idx="13134">
                  <c:v>-0.88007500000000005</c:v>
                </c:pt>
                <c:pt idx="13135">
                  <c:v>0.60792100000000004</c:v>
                </c:pt>
                <c:pt idx="13136">
                  <c:v>0.336677</c:v>
                </c:pt>
                <c:pt idx="13137">
                  <c:v>0.30729699999999999</c:v>
                </c:pt>
                <c:pt idx="13138">
                  <c:v>0.835426</c:v>
                </c:pt>
                <c:pt idx="13139">
                  <c:v>0.279447</c:v>
                </c:pt>
                <c:pt idx="13140">
                  <c:v>0.37118400000000001</c:v>
                </c:pt>
                <c:pt idx="13141">
                  <c:v>0.88400500000000004</c:v>
                </c:pt>
                <c:pt idx="13142">
                  <c:v>0.25110500000000002</c:v>
                </c:pt>
                <c:pt idx="13143">
                  <c:v>0.15992000000000001</c:v>
                </c:pt>
                <c:pt idx="13144">
                  <c:v>0.103589</c:v>
                </c:pt>
                <c:pt idx="13145">
                  <c:v>1.46984</c:v>
                </c:pt>
                <c:pt idx="13146">
                  <c:v>1.66472</c:v>
                </c:pt>
                <c:pt idx="13147">
                  <c:v>-2.3574299999999999</c:v>
                </c:pt>
                <c:pt idx="13148">
                  <c:v>-0.18836900000000001</c:v>
                </c:pt>
                <c:pt idx="13149">
                  <c:v>0.14329800000000001</c:v>
                </c:pt>
                <c:pt idx="13150">
                  <c:v>1.06027</c:v>
                </c:pt>
                <c:pt idx="13151">
                  <c:v>1.52739</c:v>
                </c:pt>
                <c:pt idx="13152">
                  <c:v>-1.3677699999999999</c:v>
                </c:pt>
                <c:pt idx="13153">
                  <c:v>1.18601</c:v>
                </c:pt>
                <c:pt idx="13154">
                  <c:v>1.8135699999999999</c:v>
                </c:pt>
                <c:pt idx="13155">
                  <c:v>1.0586899999999999</c:v>
                </c:pt>
                <c:pt idx="13156">
                  <c:v>0.30141400000000002</c:v>
                </c:pt>
                <c:pt idx="13157">
                  <c:v>1.3829</c:v>
                </c:pt>
                <c:pt idx="13158">
                  <c:v>-0.40490999999999999</c:v>
                </c:pt>
                <c:pt idx="13159">
                  <c:v>0.54430599999999996</c:v>
                </c:pt>
                <c:pt idx="13160">
                  <c:v>-0.30303200000000002</c:v>
                </c:pt>
                <c:pt idx="13161">
                  <c:v>1.01851</c:v>
                </c:pt>
                <c:pt idx="13162">
                  <c:v>0.79312099999999996</c:v>
                </c:pt>
                <c:pt idx="13163">
                  <c:v>0.64278199999999996</c:v>
                </c:pt>
                <c:pt idx="13164">
                  <c:v>1.82213</c:v>
                </c:pt>
                <c:pt idx="13165">
                  <c:v>-1.17652</c:v>
                </c:pt>
                <c:pt idx="13166">
                  <c:v>0.80009399999999997</c:v>
                </c:pt>
                <c:pt idx="13167">
                  <c:v>0.66045399999999999</c:v>
                </c:pt>
                <c:pt idx="13168">
                  <c:v>-0.153695</c:v>
                </c:pt>
                <c:pt idx="13169">
                  <c:v>-0.403138</c:v>
                </c:pt>
                <c:pt idx="13170">
                  <c:v>0.62009300000000001</c:v>
                </c:pt>
                <c:pt idx="13171">
                  <c:v>-0.41785899999999998</c:v>
                </c:pt>
                <c:pt idx="13172">
                  <c:v>7.4511999999999995E-2</c:v>
                </c:pt>
                <c:pt idx="13173">
                  <c:v>0.47337800000000002</c:v>
                </c:pt>
                <c:pt idx="13174">
                  <c:v>-0.242535</c:v>
                </c:pt>
                <c:pt idx="13175">
                  <c:v>0.84236100000000003</c:v>
                </c:pt>
                <c:pt idx="13176">
                  <c:v>-1.36249</c:v>
                </c:pt>
                <c:pt idx="13177">
                  <c:v>0.27352900000000002</c:v>
                </c:pt>
                <c:pt idx="13178">
                  <c:v>1.7462</c:v>
                </c:pt>
                <c:pt idx="13179">
                  <c:v>1.08969</c:v>
                </c:pt>
                <c:pt idx="13180">
                  <c:v>1.79036</c:v>
                </c:pt>
                <c:pt idx="13181">
                  <c:v>1.05366</c:v>
                </c:pt>
                <c:pt idx="13182">
                  <c:v>0.49800299999999997</c:v>
                </c:pt>
                <c:pt idx="13183">
                  <c:v>0.18645500000000001</c:v>
                </c:pt>
                <c:pt idx="13184">
                  <c:v>-0.93972500000000003</c:v>
                </c:pt>
                <c:pt idx="13185">
                  <c:v>-0.34500500000000001</c:v>
                </c:pt>
                <c:pt idx="13186">
                  <c:v>1.6507799999999999</c:v>
                </c:pt>
                <c:pt idx="13187">
                  <c:v>-6.8265999999999993E-2</c:v>
                </c:pt>
                <c:pt idx="13188">
                  <c:v>1.05799</c:v>
                </c:pt>
                <c:pt idx="13189">
                  <c:v>5.0677E-2</c:v>
                </c:pt>
                <c:pt idx="13190">
                  <c:v>-1.2467200000000001</c:v>
                </c:pt>
                <c:pt idx="13191">
                  <c:v>-0.28282299999999999</c:v>
                </c:pt>
                <c:pt idx="13192">
                  <c:v>1.4248499999999999</c:v>
                </c:pt>
                <c:pt idx="13193">
                  <c:v>0.94347899999999996</c:v>
                </c:pt>
                <c:pt idx="13194">
                  <c:v>0.50511600000000001</c:v>
                </c:pt>
                <c:pt idx="13195">
                  <c:v>-0.483205</c:v>
                </c:pt>
                <c:pt idx="13196">
                  <c:v>0.55676300000000001</c:v>
                </c:pt>
                <c:pt idx="13197">
                  <c:v>-9.0819999999999998E-3</c:v>
                </c:pt>
                <c:pt idx="13198">
                  <c:v>-1.0703100000000001</c:v>
                </c:pt>
                <c:pt idx="13199">
                  <c:v>1.2858499999999999</c:v>
                </c:pt>
                <c:pt idx="13200">
                  <c:v>-0.52709300000000003</c:v>
                </c:pt>
                <c:pt idx="13201">
                  <c:v>0.561141</c:v>
                </c:pt>
                <c:pt idx="13202">
                  <c:v>0.47544399999999998</c:v>
                </c:pt>
                <c:pt idx="13203">
                  <c:v>0.284084</c:v>
                </c:pt>
                <c:pt idx="13204">
                  <c:v>0.45480500000000001</c:v>
                </c:pt>
                <c:pt idx="13205">
                  <c:v>1.6714100000000001</c:v>
                </c:pt>
                <c:pt idx="13206">
                  <c:v>0.95486800000000005</c:v>
                </c:pt>
                <c:pt idx="13207">
                  <c:v>0.89064600000000005</c:v>
                </c:pt>
                <c:pt idx="13208">
                  <c:v>1.1694599999999999</c:v>
                </c:pt>
                <c:pt idx="13209">
                  <c:v>1.36266</c:v>
                </c:pt>
                <c:pt idx="13210">
                  <c:v>1.48532</c:v>
                </c:pt>
                <c:pt idx="13211">
                  <c:v>0.71335199999999999</c:v>
                </c:pt>
                <c:pt idx="13212">
                  <c:v>1.32097</c:v>
                </c:pt>
                <c:pt idx="13213">
                  <c:v>0.933222</c:v>
                </c:pt>
                <c:pt idx="13214">
                  <c:v>1.3443400000000001</c:v>
                </c:pt>
                <c:pt idx="13215">
                  <c:v>1.59213</c:v>
                </c:pt>
                <c:pt idx="13216">
                  <c:v>1.51692</c:v>
                </c:pt>
                <c:pt idx="13217">
                  <c:v>0.602163</c:v>
                </c:pt>
                <c:pt idx="13218">
                  <c:v>-7.4343000000000006E-2</c:v>
                </c:pt>
                <c:pt idx="13219">
                  <c:v>0.640934</c:v>
                </c:pt>
                <c:pt idx="13220">
                  <c:v>0.97532099999999999</c:v>
                </c:pt>
                <c:pt idx="13221">
                  <c:v>0.170987</c:v>
                </c:pt>
                <c:pt idx="13222">
                  <c:v>1.2722899999999999</c:v>
                </c:pt>
                <c:pt idx="13223">
                  <c:v>0.79296500000000003</c:v>
                </c:pt>
                <c:pt idx="13224">
                  <c:v>1.58487</c:v>
                </c:pt>
                <c:pt idx="13225">
                  <c:v>0.75375700000000001</c:v>
                </c:pt>
                <c:pt idx="13226">
                  <c:v>0.211172</c:v>
                </c:pt>
                <c:pt idx="13227">
                  <c:v>0.99119199999999996</c:v>
                </c:pt>
                <c:pt idx="13228">
                  <c:v>1.6168499999999999</c:v>
                </c:pt>
                <c:pt idx="13229">
                  <c:v>-1.07843</c:v>
                </c:pt>
                <c:pt idx="13230">
                  <c:v>1.82497</c:v>
                </c:pt>
                <c:pt idx="13231">
                  <c:v>0.67592200000000002</c:v>
                </c:pt>
                <c:pt idx="13232">
                  <c:v>1.4472799999999999</c:v>
                </c:pt>
                <c:pt idx="13233">
                  <c:v>0.790323</c:v>
                </c:pt>
                <c:pt idx="13234">
                  <c:v>0.78647699999999998</c:v>
                </c:pt>
                <c:pt idx="13235">
                  <c:v>0.50126300000000001</c:v>
                </c:pt>
                <c:pt idx="13236">
                  <c:v>3.1522000000000001E-2</c:v>
                </c:pt>
                <c:pt idx="13237">
                  <c:v>0.164545</c:v>
                </c:pt>
                <c:pt idx="13238">
                  <c:v>0.36157</c:v>
                </c:pt>
                <c:pt idx="13239">
                  <c:v>1.05657</c:v>
                </c:pt>
                <c:pt idx="13240">
                  <c:v>-1.7960199999999999</c:v>
                </c:pt>
                <c:pt idx="13241">
                  <c:v>-1.00658</c:v>
                </c:pt>
                <c:pt idx="13242">
                  <c:v>0.388465</c:v>
                </c:pt>
                <c:pt idx="13243">
                  <c:v>0.842499</c:v>
                </c:pt>
                <c:pt idx="13244">
                  <c:v>0.69609299999999996</c:v>
                </c:pt>
                <c:pt idx="13245">
                  <c:v>0.112405</c:v>
                </c:pt>
                <c:pt idx="13246">
                  <c:v>1.3422700000000001</c:v>
                </c:pt>
                <c:pt idx="13247">
                  <c:v>0.28441</c:v>
                </c:pt>
                <c:pt idx="13248">
                  <c:v>-5.5160000000000001E-3</c:v>
                </c:pt>
                <c:pt idx="13249">
                  <c:v>0.15324499999999999</c:v>
                </c:pt>
                <c:pt idx="13250">
                  <c:v>0.56974199999999997</c:v>
                </c:pt>
                <c:pt idx="13251">
                  <c:v>1.49064</c:v>
                </c:pt>
                <c:pt idx="13252">
                  <c:v>-1.7628999999999999E-2</c:v>
                </c:pt>
                <c:pt idx="13253">
                  <c:v>0.31502000000000002</c:v>
                </c:pt>
                <c:pt idx="13254">
                  <c:v>1.29877</c:v>
                </c:pt>
                <c:pt idx="13255">
                  <c:v>0.59617399999999998</c:v>
                </c:pt>
                <c:pt idx="13256">
                  <c:v>-0.55315899999999996</c:v>
                </c:pt>
                <c:pt idx="13257">
                  <c:v>-0.50200199999999995</c:v>
                </c:pt>
                <c:pt idx="13258">
                  <c:v>0.245339</c:v>
                </c:pt>
                <c:pt idx="13259">
                  <c:v>1.12022</c:v>
                </c:pt>
                <c:pt idx="13260">
                  <c:v>1.74776</c:v>
                </c:pt>
                <c:pt idx="13261">
                  <c:v>-1.45007</c:v>
                </c:pt>
                <c:pt idx="13262">
                  <c:v>0.113645</c:v>
                </c:pt>
                <c:pt idx="13263">
                  <c:v>1.62869</c:v>
                </c:pt>
                <c:pt idx="13264">
                  <c:v>0.302394</c:v>
                </c:pt>
                <c:pt idx="13265">
                  <c:v>-0.28648699999999999</c:v>
                </c:pt>
                <c:pt idx="13266">
                  <c:v>-1.1348100000000001</c:v>
                </c:pt>
                <c:pt idx="13267">
                  <c:v>0.93545699999999998</c:v>
                </c:pt>
                <c:pt idx="13268">
                  <c:v>-0.79995000000000005</c:v>
                </c:pt>
                <c:pt idx="13269">
                  <c:v>0.51054600000000006</c:v>
                </c:pt>
                <c:pt idx="13270">
                  <c:v>-0.27890999999999999</c:v>
                </c:pt>
                <c:pt idx="13271">
                  <c:v>0.14288400000000001</c:v>
                </c:pt>
                <c:pt idx="13272">
                  <c:v>1.3583000000000001</c:v>
                </c:pt>
                <c:pt idx="13273">
                  <c:v>-0.15645400000000001</c:v>
                </c:pt>
                <c:pt idx="13274">
                  <c:v>1.2053199999999999</c:v>
                </c:pt>
                <c:pt idx="13275">
                  <c:v>1.5000800000000001</c:v>
                </c:pt>
                <c:pt idx="13276">
                  <c:v>1.5669999999999999</c:v>
                </c:pt>
                <c:pt idx="13277">
                  <c:v>-0.26449600000000001</c:v>
                </c:pt>
                <c:pt idx="13278">
                  <c:v>1.0077100000000001</c:v>
                </c:pt>
                <c:pt idx="13279">
                  <c:v>1.38656</c:v>
                </c:pt>
                <c:pt idx="13280">
                  <c:v>1.22058</c:v>
                </c:pt>
                <c:pt idx="13281">
                  <c:v>0.81218199999999996</c:v>
                </c:pt>
                <c:pt idx="13282">
                  <c:v>1.4458800000000001</c:v>
                </c:pt>
                <c:pt idx="13283">
                  <c:v>1.94946</c:v>
                </c:pt>
                <c:pt idx="13284">
                  <c:v>1.8208599999999999</c:v>
                </c:pt>
                <c:pt idx="13285">
                  <c:v>1.85324</c:v>
                </c:pt>
                <c:pt idx="13286">
                  <c:v>1.4738199999999999</c:v>
                </c:pt>
                <c:pt idx="13287">
                  <c:v>2.4544899999999998</c:v>
                </c:pt>
                <c:pt idx="13288">
                  <c:v>-8.3979999999999992E-3</c:v>
                </c:pt>
                <c:pt idx="13289">
                  <c:v>1.18235</c:v>
                </c:pt>
                <c:pt idx="13290">
                  <c:v>0.30501800000000001</c:v>
                </c:pt>
                <c:pt idx="13291">
                  <c:v>1.3046599999999999</c:v>
                </c:pt>
                <c:pt idx="13292">
                  <c:v>-0.94612799999999997</c:v>
                </c:pt>
                <c:pt idx="13293">
                  <c:v>-1.4427399999999999</c:v>
                </c:pt>
                <c:pt idx="13294">
                  <c:v>0.48442200000000002</c:v>
                </c:pt>
                <c:pt idx="13295">
                  <c:v>1.20082</c:v>
                </c:pt>
                <c:pt idx="13296">
                  <c:v>-1.4198</c:v>
                </c:pt>
                <c:pt idx="13297">
                  <c:v>0.70609699999999997</c:v>
                </c:pt>
                <c:pt idx="13298">
                  <c:v>-2.1504400000000001</c:v>
                </c:pt>
                <c:pt idx="13299">
                  <c:v>-1.01905</c:v>
                </c:pt>
                <c:pt idx="13300">
                  <c:v>-1.8308500000000001</c:v>
                </c:pt>
                <c:pt idx="13301">
                  <c:v>0.59302600000000005</c:v>
                </c:pt>
                <c:pt idx="13302">
                  <c:v>-1.3807400000000001</c:v>
                </c:pt>
                <c:pt idx="13303">
                  <c:v>9.7229999999999997E-2</c:v>
                </c:pt>
                <c:pt idx="13304">
                  <c:v>-1.2737400000000001</c:v>
                </c:pt>
                <c:pt idx="13305">
                  <c:v>-0.15142600000000001</c:v>
                </c:pt>
                <c:pt idx="13306">
                  <c:v>0.12998199999999999</c:v>
                </c:pt>
                <c:pt idx="13307">
                  <c:v>-0.34461399999999998</c:v>
                </c:pt>
                <c:pt idx="13308">
                  <c:v>-0.53168000000000004</c:v>
                </c:pt>
                <c:pt idx="13309">
                  <c:v>-0.18105199999999999</c:v>
                </c:pt>
                <c:pt idx="13310">
                  <c:v>-1.97437</c:v>
                </c:pt>
                <c:pt idx="13311">
                  <c:v>0.333117</c:v>
                </c:pt>
                <c:pt idx="13312">
                  <c:v>-0.121973</c:v>
                </c:pt>
                <c:pt idx="13313">
                  <c:v>-0.17980699999999999</c:v>
                </c:pt>
                <c:pt idx="13314">
                  <c:v>0.981904</c:v>
                </c:pt>
                <c:pt idx="13315">
                  <c:v>0.41318300000000002</c:v>
                </c:pt>
                <c:pt idx="13316">
                  <c:v>0.47269</c:v>
                </c:pt>
                <c:pt idx="13317">
                  <c:v>1.65465</c:v>
                </c:pt>
                <c:pt idx="13318">
                  <c:v>-1.5270300000000001</c:v>
                </c:pt>
                <c:pt idx="13319">
                  <c:v>-0.35719699999999999</c:v>
                </c:pt>
                <c:pt idx="13320">
                  <c:v>1.81165</c:v>
                </c:pt>
                <c:pt idx="13321">
                  <c:v>0.90219099999999997</c:v>
                </c:pt>
                <c:pt idx="13322">
                  <c:v>9.8004999999999995E-2</c:v>
                </c:pt>
                <c:pt idx="13323">
                  <c:v>1.28877</c:v>
                </c:pt>
                <c:pt idx="13324">
                  <c:v>1.20045</c:v>
                </c:pt>
                <c:pt idx="13325">
                  <c:v>3.7269999999999998E-2</c:v>
                </c:pt>
                <c:pt idx="13326">
                  <c:v>0.63308799999999998</c:v>
                </c:pt>
                <c:pt idx="13327">
                  <c:v>0.77997899999999998</c:v>
                </c:pt>
                <c:pt idx="13328">
                  <c:v>-0.20903099999999999</c:v>
                </c:pt>
                <c:pt idx="13329">
                  <c:v>0.27826400000000001</c:v>
                </c:pt>
                <c:pt idx="13330">
                  <c:v>1.3340799999999999</c:v>
                </c:pt>
                <c:pt idx="13331">
                  <c:v>0.90005599999999997</c:v>
                </c:pt>
                <c:pt idx="13332">
                  <c:v>1.09914</c:v>
                </c:pt>
                <c:pt idx="13333">
                  <c:v>0.766096</c:v>
                </c:pt>
                <c:pt idx="13334">
                  <c:v>1.05461</c:v>
                </c:pt>
                <c:pt idx="13335">
                  <c:v>-1.0083200000000001</c:v>
                </c:pt>
                <c:pt idx="13336">
                  <c:v>-0.69021699999999997</c:v>
                </c:pt>
                <c:pt idx="13337">
                  <c:v>1.0057</c:v>
                </c:pt>
                <c:pt idx="13338">
                  <c:v>1.1609499999999999</c:v>
                </c:pt>
                <c:pt idx="13339">
                  <c:v>0.41210799999999997</c:v>
                </c:pt>
                <c:pt idx="13340">
                  <c:v>0.76380800000000004</c:v>
                </c:pt>
                <c:pt idx="13341">
                  <c:v>1.4773400000000001</c:v>
                </c:pt>
                <c:pt idx="13342">
                  <c:v>-0.41153400000000001</c:v>
                </c:pt>
                <c:pt idx="13343">
                  <c:v>0.54774800000000001</c:v>
                </c:pt>
                <c:pt idx="13344">
                  <c:v>-1.1349E-2</c:v>
                </c:pt>
                <c:pt idx="13345">
                  <c:v>0.61433599999999999</c:v>
                </c:pt>
                <c:pt idx="13346">
                  <c:v>0.35122100000000001</c:v>
                </c:pt>
                <c:pt idx="13347">
                  <c:v>-4.0660000000000002E-3</c:v>
                </c:pt>
                <c:pt idx="13348">
                  <c:v>-0.404418</c:v>
                </c:pt>
                <c:pt idx="13349">
                  <c:v>1.43635</c:v>
                </c:pt>
                <c:pt idx="13350">
                  <c:v>0.32192300000000001</c:v>
                </c:pt>
                <c:pt idx="13351">
                  <c:v>-0.87662099999999998</c:v>
                </c:pt>
                <c:pt idx="13352">
                  <c:v>1.42757</c:v>
                </c:pt>
                <c:pt idx="13353">
                  <c:v>0.80540900000000004</c:v>
                </c:pt>
                <c:pt idx="13354">
                  <c:v>0.605043</c:v>
                </c:pt>
                <c:pt idx="13355">
                  <c:v>0.38114500000000001</c:v>
                </c:pt>
                <c:pt idx="13356">
                  <c:v>0.29602299999999998</c:v>
                </c:pt>
                <c:pt idx="13357">
                  <c:v>1.33954</c:v>
                </c:pt>
                <c:pt idx="13358">
                  <c:v>-0.42924699999999999</c:v>
                </c:pt>
                <c:pt idx="13359">
                  <c:v>-2.14771</c:v>
                </c:pt>
                <c:pt idx="13360">
                  <c:v>0.323187</c:v>
                </c:pt>
                <c:pt idx="13361">
                  <c:v>0.45226499999999997</c:v>
                </c:pt>
                <c:pt idx="13362">
                  <c:v>-0.186999</c:v>
                </c:pt>
                <c:pt idx="13363">
                  <c:v>0.17801900000000001</c:v>
                </c:pt>
                <c:pt idx="13364">
                  <c:v>0.56391800000000003</c:v>
                </c:pt>
                <c:pt idx="13365">
                  <c:v>1.2682899999999999</c:v>
                </c:pt>
                <c:pt idx="13366">
                  <c:v>0.50460899999999997</c:v>
                </c:pt>
                <c:pt idx="13367">
                  <c:v>0.28906900000000002</c:v>
                </c:pt>
                <c:pt idx="13368">
                  <c:v>0.32562099999999999</c:v>
                </c:pt>
                <c:pt idx="13369">
                  <c:v>7.9245999999999997E-2</c:v>
                </c:pt>
                <c:pt idx="13370">
                  <c:v>-0.44525199999999998</c:v>
                </c:pt>
                <c:pt idx="13371">
                  <c:v>-0.54252400000000001</c:v>
                </c:pt>
                <c:pt idx="13372">
                  <c:v>1.3308500000000001</c:v>
                </c:pt>
                <c:pt idx="13373">
                  <c:v>7.0543999999999996E-2</c:v>
                </c:pt>
                <c:pt idx="13374">
                  <c:v>0.63348199999999999</c:v>
                </c:pt>
                <c:pt idx="13375">
                  <c:v>-0.88442200000000004</c:v>
                </c:pt>
                <c:pt idx="13376">
                  <c:v>0.418074</c:v>
                </c:pt>
                <c:pt idx="13377">
                  <c:v>1.04779</c:v>
                </c:pt>
                <c:pt idx="13378">
                  <c:v>1.0363599999999999</c:v>
                </c:pt>
                <c:pt idx="13379">
                  <c:v>-0.43295600000000001</c:v>
                </c:pt>
                <c:pt idx="13380">
                  <c:v>-1.1352800000000001</c:v>
                </c:pt>
                <c:pt idx="13381">
                  <c:v>-3.1981999999999997E-2</c:v>
                </c:pt>
                <c:pt idx="13382">
                  <c:v>0.35055799999999998</c:v>
                </c:pt>
                <c:pt idx="13383">
                  <c:v>-0.527339</c:v>
                </c:pt>
                <c:pt idx="13384">
                  <c:v>-0.30699399999999999</c:v>
                </c:pt>
                <c:pt idx="13385">
                  <c:v>-0.112763</c:v>
                </c:pt>
                <c:pt idx="13386">
                  <c:v>-0.39785100000000001</c:v>
                </c:pt>
                <c:pt idx="13387">
                  <c:v>0.45789400000000002</c:v>
                </c:pt>
                <c:pt idx="13388">
                  <c:v>-0.94098400000000004</c:v>
                </c:pt>
                <c:pt idx="13389">
                  <c:v>0.62839900000000004</c:v>
                </c:pt>
                <c:pt idx="13390">
                  <c:v>0.82005799999999995</c:v>
                </c:pt>
                <c:pt idx="13391">
                  <c:v>-0.43595899999999999</c:v>
                </c:pt>
                <c:pt idx="13392">
                  <c:v>0.96398099999999998</c:v>
                </c:pt>
                <c:pt idx="13393">
                  <c:v>-1.0208900000000001</c:v>
                </c:pt>
                <c:pt idx="13394">
                  <c:v>-0.169354</c:v>
                </c:pt>
                <c:pt idx="13395">
                  <c:v>-0.71297600000000005</c:v>
                </c:pt>
                <c:pt idx="13396">
                  <c:v>-0.197073</c:v>
                </c:pt>
                <c:pt idx="13397">
                  <c:v>-0.66634199999999999</c:v>
                </c:pt>
                <c:pt idx="13398">
                  <c:v>-2.274E-3</c:v>
                </c:pt>
                <c:pt idx="13399">
                  <c:v>0.59879599999999999</c:v>
                </c:pt>
                <c:pt idx="13400">
                  <c:v>-0.96317399999999997</c:v>
                </c:pt>
                <c:pt idx="13401">
                  <c:v>-1.0976699999999999</c:v>
                </c:pt>
                <c:pt idx="13402">
                  <c:v>0.562917</c:v>
                </c:pt>
                <c:pt idx="13403">
                  <c:v>-0.15704799999999999</c:v>
                </c:pt>
                <c:pt idx="13404">
                  <c:v>-0.61849600000000005</c:v>
                </c:pt>
                <c:pt idx="13405">
                  <c:v>1.43123</c:v>
                </c:pt>
                <c:pt idx="13406">
                  <c:v>-0.73392299999999999</c:v>
                </c:pt>
                <c:pt idx="13407">
                  <c:v>-0.191996</c:v>
                </c:pt>
                <c:pt idx="13408">
                  <c:v>1.6166700000000001</c:v>
                </c:pt>
                <c:pt idx="13409">
                  <c:v>-0.55772900000000003</c:v>
                </c:pt>
                <c:pt idx="13410">
                  <c:v>-0.10191</c:v>
                </c:pt>
                <c:pt idx="13411">
                  <c:v>-0.92152999999999996</c:v>
                </c:pt>
                <c:pt idx="13412">
                  <c:v>-0.66433900000000001</c:v>
                </c:pt>
                <c:pt idx="13413">
                  <c:v>-1.0169900000000001</c:v>
                </c:pt>
                <c:pt idx="13414">
                  <c:v>-0.98630700000000004</c:v>
                </c:pt>
                <c:pt idx="13415">
                  <c:v>0.27728399999999997</c:v>
                </c:pt>
                <c:pt idx="13416">
                  <c:v>-1.4022399999999999</c:v>
                </c:pt>
                <c:pt idx="13417">
                  <c:v>-1.19296</c:v>
                </c:pt>
                <c:pt idx="13418">
                  <c:v>-0.60187400000000002</c:v>
                </c:pt>
                <c:pt idx="13419">
                  <c:v>-1.5056799999999999</c:v>
                </c:pt>
                <c:pt idx="13420">
                  <c:v>-0.54112400000000005</c:v>
                </c:pt>
                <c:pt idx="13421">
                  <c:v>2.2897000000000001E-2</c:v>
                </c:pt>
                <c:pt idx="13422">
                  <c:v>-0.85126400000000002</c:v>
                </c:pt>
                <c:pt idx="13423">
                  <c:v>-0.64077200000000001</c:v>
                </c:pt>
                <c:pt idx="13424">
                  <c:v>-0.88878000000000001</c:v>
                </c:pt>
                <c:pt idx="13425">
                  <c:v>-1.1596299999999999</c:v>
                </c:pt>
                <c:pt idx="13426">
                  <c:v>-0.240704</c:v>
                </c:pt>
                <c:pt idx="13427">
                  <c:v>-9.2244999999999994E-2</c:v>
                </c:pt>
                <c:pt idx="13428">
                  <c:v>-0.67479</c:v>
                </c:pt>
                <c:pt idx="13429">
                  <c:v>-0.28925000000000001</c:v>
                </c:pt>
                <c:pt idx="13430">
                  <c:v>-0.857039</c:v>
                </c:pt>
                <c:pt idx="13431">
                  <c:v>-0.58950899999999995</c:v>
                </c:pt>
                <c:pt idx="13432">
                  <c:v>-0.62246100000000004</c:v>
                </c:pt>
                <c:pt idx="13433">
                  <c:v>2.8253E-2</c:v>
                </c:pt>
                <c:pt idx="13434">
                  <c:v>-1.14429</c:v>
                </c:pt>
                <c:pt idx="13435">
                  <c:v>-0.83898899999999998</c:v>
                </c:pt>
                <c:pt idx="13436">
                  <c:v>0.19850200000000001</c:v>
                </c:pt>
              </c:numCache>
            </c:numRef>
          </c:xVal>
          <c:yVal>
            <c:numRef>
              <c:f>'jun-jul18'!$E$2:$E$13438</c:f>
              <c:numCache>
                <c:formatCode>General</c:formatCode>
                <c:ptCount val="13437"/>
                <c:pt idx="0">
                  <c:v>0.380216</c:v>
                </c:pt>
                <c:pt idx="1">
                  <c:v>-1.2587999999999999</c:v>
                </c:pt>
                <c:pt idx="2">
                  <c:v>-1.2587999999999999</c:v>
                </c:pt>
                <c:pt idx="3">
                  <c:v>-0.47603200000000001</c:v>
                </c:pt>
                <c:pt idx="4">
                  <c:v>0.88677300000000003</c:v>
                </c:pt>
                <c:pt idx="5">
                  <c:v>1.1635599999999999</c:v>
                </c:pt>
                <c:pt idx="6">
                  <c:v>-1.0738399999999999</c:v>
                </c:pt>
                <c:pt idx="7">
                  <c:v>1.5479400000000001</c:v>
                </c:pt>
                <c:pt idx="8">
                  <c:v>1.1206199999999999</c:v>
                </c:pt>
                <c:pt idx="9">
                  <c:v>1.0999099999999999</c:v>
                </c:pt>
                <c:pt idx="10">
                  <c:v>-0.65240500000000001</c:v>
                </c:pt>
                <c:pt idx="11">
                  <c:v>0.46167599999999998</c:v>
                </c:pt>
                <c:pt idx="12">
                  <c:v>0.68473700000000004</c:v>
                </c:pt>
                <c:pt idx="13">
                  <c:v>1.5479400000000001</c:v>
                </c:pt>
                <c:pt idx="14">
                  <c:v>0.72073799999999999</c:v>
                </c:pt>
                <c:pt idx="15">
                  <c:v>1.1576299999999999</c:v>
                </c:pt>
                <c:pt idx="16">
                  <c:v>1.1192</c:v>
                </c:pt>
                <c:pt idx="17">
                  <c:v>-0.58284100000000005</c:v>
                </c:pt>
                <c:pt idx="18">
                  <c:v>1.2787500000000001</c:v>
                </c:pt>
                <c:pt idx="19">
                  <c:v>0.93505000000000005</c:v>
                </c:pt>
                <c:pt idx="20">
                  <c:v>0.11858100000000001</c:v>
                </c:pt>
                <c:pt idx="21">
                  <c:v>0.12674299999999999</c:v>
                </c:pt>
                <c:pt idx="22">
                  <c:v>1.1796500000000001</c:v>
                </c:pt>
                <c:pt idx="23">
                  <c:v>0.59721999999999997</c:v>
                </c:pt>
                <c:pt idx="24">
                  <c:v>0.54921500000000001</c:v>
                </c:pt>
                <c:pt idx="25">
                  <c:v>0.584951</c:v>
                </c:pt>
                <c:pt idx="26">
                  <c:v>0.75695500000000004</c:v>
                </c:pt>
                <c:pt idx="27">
                  <c:v>0.15465200000000001</c:v>
                </c:pt>
                <c:pt idx="28">
                  <c:v>0.51300500000000004</c:v>
                </c:pt>
                <c:pt idx="29">
                  <c:v>1.6823900000000001</c:v>
                </c:pt>
                <c:pt idx="30">
                  <c:v>-0.16542399999999999</c:v>
                </c:pt>
                <c:pt idx="31">
                  <c:v>-0.18592600000000001</c:v>
                </c:pt>
                <c:pt idx="32">
                  <c:v>0.30468899999999999</c:v>
                </c:pt>
                <c:pt idx="33">
                  <c:v>0.24827199999999999</c:v>
                </c:pt>
                <c:pt idx="34">
                  <c:v>0.33615499999999998</c:v>
                </c:pt>
                <c:pt idx="35">
                  <c:v>1.2265699999999999</c:v>
                </c:pt>
                <c:pt idx="36">
                  <c:v>-0.18592600000000001</c:v>
                </c:pt>
                <c:pt idx="37">
                  <c:v>0.93590899999999999</c:v>
                </c:pt>
                <c:pt idx="38">
                  <c:v>0.40719100000000003</c:v>
                </c:pt>
                <c:pt idx="39">
                  <c:v>0.584951</c:v>
                </c:pt>
                <c:pt idx="40">
                  <c:v>0.30676500000000001</c:v>
                </c:pt>
                <c:pt idx="41">
                  <c:v>0.51300500000000004</c:v>
                </c:pt>
                <c:pt idx="42">
                  <c:v>1.2861400000000001</c:v>
                </c:pt>
                <c:pt idx="43">
                  <c:v>0.85771699999999995</c:v>
                </c:pt>
                <c:pt idx="44">
                  <c:v>-0.26156699999999999</c:v>
                </c:pt>
                <c:pt idx="45">
                  <c:v>1.0999099999999999</c:v>
                </c:pt>
                <c:pt idx="46">
                  <c:v>0.69231100000000001</c:v>
                </c:pt>
                <c:pt idx="47">
                  <c:v>1.5639700000000001</c:v>
                </c:pt>
                <c:pt idx="48">
                  <c:v>-0.77558000000000005</c:v>
                </c:pt>
                <c:pt idx="49">
                  <c:v>0.84074000000000004</c:v>
                </c:pt>
                <c:pt idx="50">
                  <c:v>1.1384000000000001</c:v>
                </c:pt>
                <c:pt idx="51">
                  <c:v>1.1384000000000001</c:v>
                </c:pt>
                <c:pt idx="52">
                  <c:v>1.5639700000000001</c:v>
                </c:pt>
                <c:pt idx="53">
                  <c:v>0.38652999999999998</c:v>
                </c:pt>
                <c:pt idx="54">
                  <c:v>2.56548</c:v>
                </c:pt>
                <c:pt idx="55">
                  <c:v>0.38652999999999998</c:v>
                </c:pt>
                <c:pt idx="56">
                  <c:v>-0.75510100000000002</c:v>
                </c:pt>
                <c:pt idx="57">
                  <c:v>2.0823800000000001</c:v>
                </c:pt>
                <c:pt idx="58">
                  <c:v>2.56548</c:v>
                </c:pt>
                <c:pt idx="59">
                  <c:v>2.5867800000000001</c:v>
                </c:pt>
                <c:pt idx="60">
                  <c:v>-0.17563000000000001</c:v>
                </c:pt>
                <c:pt idx="61">
                  <c:v>0.38652999999999998</c:v>
                </c:pt>
                <c:pt idx="62">
                  <c:v>-4.1528000000000002E-2</c:v>
                </c:pt>
                <c:pt idx="63">
                  <c:v>0.64763499999999996</c:v>
                </c:pt>
                <c:pt idx="64">
                  <c:v>1.8688800000000001</c:v>
                </c:pt>
                <c:pt idx="65">
                  <c:v>-0.64195500000000005</c:v>
                </c:pt>
                <c:pt idx="66">
                  <c:v>0.31883</c:v>
                </c:pt>
                <c:pt idx="67">
                  <c:v>0.30879499999999999</c:v>
                </c:pt>
                <c:pt idx="68">
                  <c:v>1.4520299999999999</c:v>
                </c:pt>
                <c:pt idx="69">
                  <c:v>3.5</c:v>
                </c:pt>
                <c:pt idx="70">
                  <c:v>1.4363999999999999</c:v>
                </c:pt>
                <c:pt idx="71">
                  <c:v>1.71983</c:v>
                </c:pt>
                <c:pt idx="72">
                  <c:v>0.146623</c:v>
                </c:pt>
                <c:pt idx="73">
                  <c:v>2.7129699999999999</c:v>
                </c:pt>
                <c:pt idx="74">
                  <c:v>1.6237200000000001</c:v>
                </c:pt>
                <c:pt idx="75">
                  <c:v>1.71983</c:v>
                </c:pt>
                <c:pt idx="76">
                  <c:v>1.1604300000000001</c:v>
                </c:pt>
                <c:pt idx="77">
                  <c:v>2.26675</c:v>
                </c:pt>
                <c:pt idx="78">
                  <c:v>1.56454</c:v>
                </c:pt>
                <c:pt idx="79">
                  <c:v>1.44319</c:v>
                </c:pt>
                <c:pt idx="80">
                  <c:v>0.30879499999999999</c:v>
                </c:pt>
                <c:pt idx="81">
                  <c:v>0.111152</c:v>
                </c:pt>
                <c:pt idx="82">
                  <c:v>1.8803399999999999</c:v>
                </c:pt>
                <c:pt idx="83">
                  <c:v>0.74017100000000002</c:v>
                </c:pt>
                <c:pt idx="84">
                  <c:v>0.111152</c:v>
                </c:pt>
                <c:pt idx="85">
                  <c:v>0.74017100000000002</c:v>
                </c:pt>
                <c:pt idx="86">
                  <c:v>0.83273399999999997</c:v>
                </c:pt>
                <c:pt idx="87">
                  <c:v>1.45028</c:v>
                </c:pt>
                <c:pt idx="88">
                  <c:v>1.2643599999999999</c:v>
                </c:pt>
                <c:pt idx="89">
                  <c:v>0.925875</c:v>
                </c:pt>
                <c:pt idx="90">
                  <c:v>0.76227500000000004</c:v>
                </c:pt>
                <c:pt idx="91">
                  <c:v>1.02014</c:v>
                </c:pt>
                <c:pt idx="92">
                  <c:v>1.6893899999999999</c:v>
                </c:pt>
                <c:pt idx="93">
                  <c:v>0.38703199999999999</c:v>
                </c:pt>
                <c:pt idx="94">
                  <c:v>1.09904</c:v>
                </c:pt>
                <c:pt idx="95">
                  <c:v>1.28413</c:v>
                </c:pt>
                <c:pt idx="96">
                  <c:v>1.4069199999999999</c:v>
                </c:pt>
                <c:pt idx="97">
                  <c:v>0.219552</c:v>
                </c:pt>
                <c:pt idx="98">
                  <c:v>1.6024700000000001</c:v>
                </c:pt>
                <c:pt idx="99">
                  <c:v>0.63290999999999997</c:v>
                </c:pt>
                <c:pt idx="100">
                  <c:v>1.1674599999999999</c:v>
                </c:pt>
                <c:pt idx="101">
                  <c:v>-0.68210599999999999</c:v>
                </c:pt>
                <c:pt idx="102">
                  <c:v>-8.5028999999999993E-2</c:v>
                </c:pt>
                <c:pt idx="103">
                  <c:v>1.45028</c:v>
                </c:pt>
                <c:pt idx="104">
                  <c:v>0.23394100000000001</c:v>
                </c:pt>
                <c:pt idx="105">
                  <c:v>0.925875</c:v>
                </c:pt>
                <c:pt idx="106">
                  <c:v>1.3754</c:v>
                </c:pt>
                <c:pt idx="107">
                  <c:v>-7.7660000000000007E-2</c:v>
                </c:pt>
                <c:pt idx="108">
                  <c:v>0.123445</c:v>
                </c:pt>
                <c:pt idx="109">
                  <c:v>1.2130700000000001</c:v>
                </c:pt>
                <c:pt idx="110">
                  <c:v>0.11774800000000001</c:v>
                </c:pt>
                <c:pt idx="111">
                  <c:v>0.35289799999999999</c:v>
                </c:pt>
                <c:pt idx="112">
                  <c:v>0.25730500000000001</c:v>
                </c:pt>
                <c:pt idx="113">
                  <c:v>1.2130700000000001</c:v>
                </c:pt>
                <c:pt idx="114">
                  <c:v>0.35289799999999999</c:v>
                </c:pt>
                <c:pt idx="115">
                  <c:v>0.188637</c:v>
                </c:pt>
                <c:pt idx="116">
                  <c:v>-0.18552099999999999</c:v>
                </c:pt>
                <c:pt idx="117">
                  <c:v>-0.18552099999999999</c:v>
                </c:pt>
                <c:pt idx="118">
                  <c:v>0.11774800000000001</c:v>
                </c:pt>
                <c:pt idx="119">
                  <c:v>0.86446299999999998</c:v>
                </c:pt>
                <c:pt idx="120">
                  <c:v>1.3697900000000001</c:v>
                </c:pt>
                <c:pt idx="121">
                  <c:v>-0.64724599999999999</c:v>
                </c:pt>
                <c:pt idx="122">
                  <c:v>-0.87694000000000005</c:v>
                </c:pt>
                <c:pt idx="123">
                  <c:v>1.7277499999999999</c:v>
                </c:pt>
                <c:pt idx="124">
                  <c:v>0.45017299999999999</c:v>
                </c:pt>
                <c:pt idx="125">
                  <c:v>0.83688700000000005</c:v>
                </c:pt>
                <c:pt idx="126">
                  <c:v>0.45017299999999999</c:v>
                </c:pt>
                <c:pt idx="127">
                  <c:v>-0.90176800000000001</c:v>
                </c:pt>
                <c:pt idx="128">
                  <c:v>-0.66349100000000005</c:v>
                </c:pt>
                <c:pt idx="129">
                  <c:v>-0.57031900000000002</c:v>
                </c:pt>
                <c:pt idx="130">
                  <c:v>-0.66349100000000005</c:v>
                </c:pt>
                <c:pt idx="131">
                  <c:v>-0.27040999999999998</c:v>
                </c:pt>
                <c:pt idx="132">
                  <c:v>1.4674</c:v>
                </c:pt>
                <c:pt idx="133">
                  <c:v>-0.68079800000000001</c:v>
                </c:pt>
                <c:pt idx="134">
                  <c:v>-0.90176800000000001</c:v>
                </c:pt>
                <c:pt idx="135">
                  <c:v>-0.77692399999999995</c:v>
                </c:pt>
                <c:pt idx="136">
                  <c:v>0.35788700000000001</c:v>
                </c:pt>
                <c:pt idx="137">
                  <c:v>0.36322300000000002</c:v>
                </c:pt>
                <c:pt idx="138">
                  <c:v>0.116815</c:v>
                </c:pt>
                <c:pt idx="139">
                  <c:v>-0.86470800000000003</c:v>
                </c:pt>
                <c:pt idx="140">
                  <c:v>-0.462648</c:v>
                </c:pt>
                <c:pt idx="141">
                  <c:v>-2.0868199999999999</c:v>
                </c:pt>
                <c:pt idx="142">
                  <c:v>-0.54581100000000005</c:v>
                </c:pt>
                <c:pt idx="143">
                  <c:v>0.116187</c:v>
                </c:pt>
                <c:pt idx="144">
                  <c:v>-1.0446599999999999</c:v>
                </c:pt>
                <c:pt idx="145">
                  <c:v>0.59668900000000002</c:v>
                </c:pt>
                <c:pt idx="146">
                  <c:v>0.21189</c:v>
                </c:pt>
                <c:pt idx="147">
                  <c:v>0.15274399999999999</c:v>
                </c:pt>
                <c:pt idx="148">
                  <c:v>3.9576E-2</c:v>
                </c:pt>
                <c:pt idx="149">
                  <c:v>-1.0446599999999999</c:v>
                </c:pt>
                <c:pt idx="150">
                  <c:v>-0.13636000000000001</c:v>
                </c:pt>
                <c:pt idx="151">
                  <c:v>2.0479999999999999E-3</c:v>
                </c:pt>
                <c:pt idx="152">
                  <c:v>-1.31443</c:v>
                </c:pt>
                <c:pt idx="153">
                  <c:v>-0.74153000000000002</c:v>
                </c:pt>
                <c:pt idx="154">
                  <c:v>0.15274399999999999</c:v>
                </c:pt>
                <c:pt idx="155">
                  <c:v>-0.13636000000000001</c:v>
                </c:pt>
                <c:pt idx="156">
                  <c:v>-0.60566299999999995</c:v>
                </c:pt>
                <c:pt idx="157">
                  <c:v>-0.900393</c:v>
                </c:pt>
                <c:pt idx="158">
                  <c:v>-1.2375400000000001</c:v>
                </c:pt>
                <c:pt idx="159">
                  <c:v>-1.1301099999999999</c:v>
                </c:pt>
                <c:pt idx="160">
                  <c:v>-1.2375400000000001</c:v>
                </c:pt>
                <c:pt idx="161">
                  <c:v>-0.81258300000000006</c:v>
                </c:pt>
                <c:pt idx="162">
                  <c:v>2.0479999999999999E-3</c:v>
                </c:pt>
                <c:pt idx="163">
                  <c:v>-0.57437800000000006</c:v>
                </c:pt>
                <c:pt idx="164">
                  <c:v>-0.82280900000000001</c:v>
                </c:pt>
                <c:pt idx="165">
                  <c:v>0.28681400000000001</c:v>
                </c:pt>
                <c:pt idx="166">
                  <c:v>-0.45839099999999999</c:v>
                </c:pt>
                <c:pt idx="167">
                  <c:v>-0.80530500000000005</c:v>
                </c:pt>
                <c:pt idx="168">
                  <c:v>-1.0894699999999999</c:v>
                </c:pt>
                <c:pt idx="169">
                  <c:v>-0.64489099999999999</c:v>
                </c:pt>
                <c:pt idx="170">
                  <c:v>-0.32768000000000003</c:v>
                </c:pt>
                <c:pt idx="171">
                  <c:v>-0.95377999999999996</c:v>
                </c:pt>
                <c:pt idx="172">
                  <c:v>-0.795624</c:v>
                </c:pt>
                <c:pt idx="173">
                  <c:v>-1.13693</c:v>
                </c:pt>
                <c:pt idx="174">
                  <c:v>-0.41011199999999998</c:v>
                </c:pt>
                <c:pt idx="175">
                  <c:v>0.101898</c:v>
                </c:pt>
                <c:pt idx="176">
                  <c:v>-8.1469999999999997E-3</c:v>
                </c:pt>
                <c:pt idx="177">
                  <c:v>-0.20481199999999999</c:v>
                </c:pt>
                <c:pt idx="178">
                  <c:v>0.40791500000000003</c:v>
                </c:pt>
                <c:pt idx="179">
                  <c:v>-1.04741</c:v>
                </c:pt>
                <c:pt idx="180">
                  <c:v>-1.0894699999999999</c:v>
                </c:pt>
                <c:pt idx="181">
                  <c:v>0.22403799999999999</c:v>
                </c:pt>
                <c:pt idx="182">
                  <c:v>-0.90988199999999997</c:v>
                </c:pt>
                <c:pt idx="183">
                  <c:v>-0.45839099999999999</c:v>
                </c:pt>
                <c:pt idx="184">
                  <c:v>-0.90911200000000003</c:v>
                </c:pt>
                <c:pt idx="185">
                  <c:v>-1.0894699999999999</c:v>
                </c:pt>
                <c:pt idx="186">
                  <c:v>-1.0458499999999999</c:v>
                </c:pt>
                <c:pt idx="187">
                  <c:v>-1.0315300000000001</c:v>
                </c:pt>
                <c:pt idx="188">
                  <c:v>-1.5770200000000001</c:v>
                </c:pt>
                <c:pt idx="189">
                  <c:v>-1.21644</c:v>
                </c:pt>
                <c:pt idx="190">
                  <c:v>-1.1013299999999999</c:v>
                </c:pt>
                <c:pt idx="191">
                  <c:v>-1.4608099999999999</c:v>
                </c:pt>
                <c:pt idx="192">
                  <c:v>-1.34121</c:v>
                </c:pt>
                <c:pt idx="193">
                  <c:v>-1.56148</c:v>
                </c:pt>
                <c:pt idx="194">
                  <c:v>-1.34121</c:v>
                </c:pt>
                <c:pt idx="195">
                  <c:v>-1.0315300000000001</c:v>
                </c:pt>
                <c:pt idx="196">
                  <c:v>-1.55149</c:v>
                </c:pt>
                <c:pt idx="197">
                  <c:v>-0.27931</c:v>
                </c:pt>
                <c:pt idx="198">
                  <c:v>-0.37307600000000002</c:v>
                </c:pt>
                <c:pt idx="199">
                  <c:v>-0.17283899999999999</c:v>
                </c:pt>
                <c:pt idx="200">
                  <c:v>-0.17283899999999999</c:v>
                </c:pt>
                <c:pt idx="201">
                  <c:v>1.5354300000000001</c:v>
                </c:pt>
                <c:pt idx="202">
                  <c:v>0.81442700000000001</c:v>
                </c:pt>
                <c:pt idx="203">
                  <c:v>-1.6794</c:v>
                </c:pt>
                <c:pt idx="204">
                  <c:v>0.60935399999999995</c:v>
                </c:pt>
                <c:pt idx="205">
                  <c:v>-6.659E-3</c:v>
                </c:pt>
                <c:pt idx="206">
                  <c:v>-0.385079</c:v>
                </c:pt>
                <c:pt idx="207">
                  <c:v>0.60935399999999995</c:v>
                </c:pt>
                <c:pt idx="208">
                  <c:v>0.64562200000000003</c:v>
                </c:pt>
                <c:pt idx="209">
                  <c:v>0.72119299999999997</c:v>
                </c:pt>
                <c:pt idx="210">
                  <c:v>-0.24906300000000001</c:v>
                </c:pt>
                <c:pt idx="211">
                  <c:v>-1.04528</c:v>
                </c:pt>
                <c:pt idx="212">
                  <c:v>0.34499200000000002</c:v>
                </c:pt>
                <c:pt idx="213">
                  <c:v>-0.482603</c:v>
                </c:pt>
                <c:pt idx="214">
                  <c:v>2.7639800000000001</c:v>
                </c:pt>
                <c:pt idx="215">
                  <c:v>-1.10781</c:v>
                </c:pt>
                <c:pt idx="216">
                  <c:v>2.0606300000000002</c:v>
                </c:pt>
                <c:pt idx="217">
                  <c:v>0.17761199999999999</c:v>
                </c:pt>
                <c:pt idx="218">
                  <c:v>0.87312999999999996</c:v>
                </c:pt>
                <c:pt idx="219">
                  <c:v>0.94400899999999999</c:v>
                </c:pt>
                <c:pt idx="220">
                  <c:v>0.60296700000000003</c:v>
                </c:pt>
                <c:pt idx="221">
                  <c:v>1.9444300000000001</c:v>
                </c:pt>
                <c:pt idx="222">
                  <c:v>1.5354300000000001</c:v>
                </c:pt>
                <c:pt idx="223">
                  <c:v>0.991587</c:v>
                </c:pt>
                <c:pt idx="224">
                  <c:v>0.214562</c:v>
                </c:pt>
                <c:pt idx="225">
                  <c:v>1.7353099999999999</c:v>
                </c:pt>
                <c:pt idx="226">
                  <c:v>0.66334300000000002</c:v>
                </c:pt>
                <c:pt idx="227">
                  <c:v>2.9869699999999999</c:v>
                </c:pt>
                <c:pt idx="228">
                  <c:v>1.9444300000000001</c:v>
                </c:pt>
                <c:pt idx="229">
                  <c:v>2.6535500000000001</c:v>
                </c:pt>
                <c:pt idx="230">
                  <c:v>1.6308400000000001</c:v>
                </c:pt>
                <c:pt idx="231">
                  <c:v>0.49471999999999999</c:v>
                </c:pt>
                <c:pt idx="232">
                  <c:v>2.5272299999999999</c:v>
                </c:pt>
                <c:pt idx="233">
                  <c:v>0.49471999999999999</c:v>
                </c:pt>
                <c:pt idx="234">
                  <c:v>0.65040799999999999</c:v>
                </c:pt>
                <c:pt idx="235">
                  <c:v>0.368755</c:v>
                </c:pt>
                <c:pt idx="236">
                  <c:v>-0.41349200000000003</c:v>
                </c:pt>
                <c:pt idx="237">
                  <c:v>0.65040799999999999</c:v>
                </c:pt>
                <c:pt idx="238">
                  <c:v>0.67646700000000004</c:v>
                </c:pt>
                <c:pt idx="239">
                  <c:v>1.5354300000000001</c:v>
                </c:pt>
                <c:pt idx="240">
                  <c:v>1.2468300000000001</c:v>
                </c:pt>
                <c:pt idx="241">
                  <c:v>1.1624000000000001</c:v>
                </c:pt>
                <c:pt idx="242">
                  <c:v>2.9869699999999999</c:v>
                </c:pt>
                <c:pt idx="243">
                  <c:v>0.27794600000000003</c:v>
                </c:pt>
                <c:pt idx="244">
                  <c:v>1.2586299999999999</c:v>
                </c:pt>
                <c:pt idx="245">
                  <c:v>2.9869699999999999</c:v>
                </c:pt>
                <c:pt idx="246">
                  <c:v>0.92839400000000005</c:v>
                </c:pt>
                <c:pt idx="247">
                  <c:v>1.0761499999999999</c:v>
                </c:pt>
                <c:pt idx="248">
                  <c:v>0.89891699999999997</c:v>
                </c:pt>
                <c:pt idx="249">
                  <c:v>0.86206199999999999</c:v>
                </c:pt>
                <c:pt idx="250">
                  <c:v>1.0795999999999999</c:v>
                </c:pt>
                <c:pt idx="251">
                  <c:v>-0.18979499999999999</c:v>
                </c:pt>
                <c:pt idx="252">
                  <c:v>3.3992200000000001</c:v>
                </c:pt>
                <c:pt idx="253">
                  <c:v>0.33230999999999999</c:v>
                </c:pt>
                <c:pt idx="254">
                  <c:v>1.0675399999999999</c:v>
                </c:pt>
                <c:pt idx="255">
                  <c:v>1.06596</c:v>
                </c:pt>
                <c:pt idx="256">
                  <c:v>0.46337899999999999</c:v>
                </c:pt>
                <c:pt idx="257">
                  <c:v>1.6606700000000001</c:v>
                </c:pt>
                <c:pt idx="258">
                  <c:v>2.4593600000000002</c:v>
                </c:pt>
                <c:pt idx="259">
                  <c:v>2.4593600000000002</c:v>
                </c:pt>
                <c:pt idx="260">
                  <c:v>0.86206199999999999</c:v>
                </c:pt>
                <c:pt idx="261">
                  <c:v>2.2407699999999999</c:v>
                </c:pt>
                <c:pt idx="262">
                  <c:v>2.4685299999999999</c:v>
                </c:pt>
                <c:pt idx="263">
                  <c:v>1.4459599999999999</c:v>
                </c:pt>
                <c:pt idx="264">
                  <c:v>0.17849200000000001</c:v>
                </c:pt>
                <c:pt idx="265">
                  <c:v>1.4884200000000001</c:v>
                </c:pt>
                <c:pt idx="266">
                  <c:v>0.17849200000000001</c:v>
                </c:pt>
                <c:pt idx="267">
                  <c:v>2.7005499999999998</c:v>
                </c:pt>
                <c:pt idx="268">
                  <c:v>1.7363599999999999</c:v>
                </c:pt>
                <c:pt idx="269">
                  <c:v>2.2034799999999999</c:v>
                </c:pt>
                <c:pt idx="270">
                  <c:v>1.4517100000000001</c:v>
                </c:pt>
                <c:pt idx="271">
                  <c:v>2.7005499999999998</c:v>
                </c:pt>
                <c:pt idx="272">
                  <c:v>0.978966</c:v>
                </c:pt>
                <c:pt idx="273">
                  <c:v>0.98181399999999996</c:v>
                </c:pt>
                <c:pt idx="274">
                  <c:v>1.5010699999999999</c:v>
                </c:pt>
                <c:pt idx="275">
                  <c:v>0.919983</c:v>
                </c:pt>
                <c:pt idx="276">
                  <c:v>8.6369000000000001E-2</c:v>
                </c:pt>
                <c:pt idx="277">
                  <c:v>2.4593600000000002</c:v>
                </c:pt>
                <c:pt idx="278">
                  <c:v>1.0824400000000001</c:v>
                </c:pt>
                <c:pt idx="279">
                  <c:v>1.0255099999999999</c:v>
                </c:pt>
                <c:pt idx="280">
                  <c:v>1.22664</c:v>
                </c:pt>
                <c:pt idx="281">
                  <c:v>0.23466699999999999</c:v>
                </c:pt>
                <c:pt idx="282">
                  <c:v>0.78137000000000001</c:v>
                </c:pt>
                <c:pt idx="283">
                  <c:v>8.4311999999999998E-2</c:v>
                </c:pt>
                <c:pt idx="284">
                  <c:v>1.0553900000000001</c:v>
                </c:pt>
                <c:pt idx="285">
                  <c:v>1.19363</c:v>
                </c:pt>
                <c:pt idx="286">
                  <c:v>0.40906100000000001</c:v>
                </c:pt>
                <c:pt idx="287">
                  <c:v>1.0143200000000001</c:v>
                </c:pt>
                <c:pt idx="288">
                  <c:v>0.38154199999999999</c:v>
                </c:pt>
                <c:pt idx="289">
                  <c:v>1.0669500000000001</c:v>
                </c:pt>
                <c:pt idx="290">
                  <c:v>0.24415899999999999</c:v>
                </c:pt>
                <c:pt idx="291">
                  <c:v>0.24415899999999999</c:v>
                </c:pt>
                <c:pt idx="292">
                  <c:v>1.4969300000000001</c:v>
                </c:pt>
                <c:pt idx="293">
                  <c:v>1.19363</c:v>
                </c:pt>
                <c:pt idx="294">
                  <c:v>1.34734</c:v>
                </c:pt>
                <c:pt idx="295">
                  <c:v>0.63904700000000003</c:v>
                </c:pt>
                <c:pt idx="296">
                  <c:v>1.25888</c:v>
                </c:pt>
                <c:pt idx="297">
                  <c:v>-0.65240500000000001</c:v>
                </c:pt>
                <c:pt idx="298">
                  <c:v>1.0553900000000001</c:v>
                </c:pt>
                <c:pt idx="299">
                  <c:v>0.219748</c:v>
                </c:pt>
                <c:pt idx="300">
                  <c:v>1.0932999999999999</c:v>
                </c:pt>
                <c:pt idx="301">
                  <c:v>0.152812</c:v>
                </c:pt>
                <c:pt idx="302">
                  <c:v>1.4969300000000001</c:v>
                </c:pt>
                <c:pt idx="303">
                  <c:v>0.80773600000000001</c:v>
                </c:pt>
                <c:pt idx="304">
                  <c:v>1.22664</c:v>
                </c:pt>
                <c:pt idx="305">
                  <c:v>2.7474999999999999E-2</c:v>
                </c:pt>
                <c:pt idx="306">
                  <c:v>0.80773600000000001</c:v>
                </c:pt>
                <c:pt idx="307">
                  <c:v>0.219748</c:v>
                </c:pt>
                <c:pt idx="308">
                  <c:v>0.38154199999999999</c:v>
                </c:pt>
                <c:pt idx="309">
                  <c:v>0.24068999999999999</c:v>
                </c:pt>
                <c:pt idx="310">
                  <c:v>7.1287000000000003E-2</c:v>
                </c:pt>
                <c:pt idx="311">
                  <c:v>0.78137000000000001</c:v>
                </c:pt>
                <c:pt idx="312">
                  <c:v>0.36259200000000003</c:v>
                </c:pt>
                <c:pt idx="313">
                  <c:v>-0.24127899999999999</c:v>
                </c:pt>
                <c:pt idx="314">
                  <c:v>1.4589700000000001</c:v>
                </c:pt>
                <c:pt idx="315">
                  <c:v>1.4969300000000001</c:v>
                </c:pt>
                <c:pt idx="316">
                  <c:v>0.219748</c:v>
                </c:pt>
                <c:pt idx="317">
                  <c:v>0.81459599999999999</c:v>
                </c:pt>
                <c:pt idx="318">
                  <c:v>2.27251</c:v>
                </c:pt>
                <c:pt idx="319">
                  <c:v>-7.3414999999999994E-2</c:v>
                </c:pt>
                <c:pt idx="320">
                  <c:v>0.38511699999999999</c:v>
                </c:pt>
                <c:pt idx="321">
                  <c:v>0.11597499999999999</c:v>
                </c:pt>
                <c:pt idx="322">
                  <c:v>0.219748</c:v>
                </c:pt>
                <c:pt idx="323">
                  <c:v>0.85064099999999998</c:v>
                </c:pt>
                <c:pt idx="324">
                  <c:v>1.17866</c:v>
                </c:pt>
                <c:pt idx="325">
                  <c:v>0.961704</c:v>
                </c:pt>
                <c:pt idx="326">
                  <c:v>0.98650300000000002</c:v>
                </c:pt>
                <c:pt idx="327">
                  <c:v>1.0701099999999999</c:v>
                </c:pt>
                <c:pt idx="328">
                  <c:v>0.61040799999999995</c:v>
                </c:pt>
                <c:pt idx="329">
                  <c:v>1.06793</c:v>
                </c:pt>
                <c:pt idx="330">
                  <c:v>-0.244944</c:v>
                </c:pt>
                <c:pt idx="331">
                  <c:v>1.4911799999999999</c:v>
                </c:pt>
                <c:pt idx="332">
                  <c:v>1.5361800000000001</c:v>
                </c:pt>
                <c:pt idx="333">
                  <c:v>0.80745199999999995</c:v>
                </c:pt>
                <c:pt idx="334">
                  <c:v>1.14337</c:v>
                </c:pt>
                <c:pt idx="335">
                  <c:v>1.14828</c:v>
                </c:pt>
                <c:pt idx="336">
                  <c:v>1.0785499999999999</c:v>
                </c:pt>
                <c:pt idx="337">
                  <c:v>2.07524</c:v>
                </c:pt>
                <c:pt idx="338">
                  <c:v>0.84553500000000004</c:v>
                </c:pt>
                <c:pt idx="339">
                  <c:v>1.04413</c:v>
                </c:pt>
                <c:pt idx="340">
                  <c:v>1.18797</c:v>
                </c:pt>
                <c:pt idx="341">
                  <c:v>1.0701099999999999</c:v>
                </c:pt>
                <c:pt idx="342">
                  <c:v>1.06793</c:v>
                </c:pt>
                <c:pt idx="343">
                  <c:v>1.19919</c:v>
                </c:pt>
                <c:pt idx="344">
                  <c:v>-0.34848099999999999</c:v>
                </c:pt>
                <c:pt idx="345">
                  <c:v>-1.9883999999999999E-2</c:v>
                </c:pt>
                <c:pt idx="346">
                  <c:v>1.4911799999999999</c:v>
                </c:pt>
                <c:pt idx="347">
                  <c:v>1.6053999999999999</c:v>
                </c:pt>
                <c:pt idx="348">
                  <c:v>0.76054900000000003</c:v>
                </c:pt>
                <c:pt idx="349">
                  <c:v>-0.57704699999999998</c:v>
                </c:pt>
                <c:pt idx="350">
                  <c:v>-0.369031</c:v>
                </c:pt>
                <c:pt idx="351">
                  <c:v>-0.773003</c:v>
                </c:pt>
                <c:pt idx="352">
                  <c:v>-0.501525</c:v>
                </c:pt>
                <c:pt idx="353">
                  <c:v>-0.45824999999999999</c:v>
                </c:pt>
                <c:pt idx="354">
                  <c:v>-0.89665600000000001</c:v>
                </c:pt>
                <c:pt idx="355">
                  <c:v>-1.6708000000000001</c:v>
                </c:pt>
                <c:pt idx="356">
                  <c:v>1.58704</c:v>
                </c:pt>
                <c:pt idx="357">
                  <c:v>0.49783699999999997</c:v>
                </c:pt>
                <c:pt idx="358">
                  <c:v>0.77746899999999997</c:v>
                </c:pt>
                <c:pt idx="359">
                  <c:v>-1.1280000000000001E-3</c:v>
                </c:pt>
                <c:pt idx="360">
                  <c:v>1.52511</c:v>
                </c:pt>
                <c:pt idx="361">
                  <c:v>0.183057</c:v>
                </c:pt>
                <c:pt idx="362">
                  <c:v>0.98954299999999995</c:v>
                </c:pt>
                <c:pt idx="363">
                  <c:v>1.2078199999999999</c:v>
                </c:pt>
                <c:pt idx="364">
                  <c:v>-2.1159699999999999</c:v>
                </c:pt>
                <c:pt idx="365">
                  <c:v>1.58704</c:v>
                </c:pt>
                <c:pt idx="366">
                  <c:v>0.31614900000000001</c:v>
                </c:pt>
                <c:pt idx="367">
                  <c:v>1.52511</c:v>
                </c:pt>
                <c:pt idx="368">
                  <c:v>0.365755</c:v>
                </c:pt>
                <c:pt idx="369">
                  <c:v>1.2078199999999999</c:v>
                </c:pt>
                <c:pt idx="370">
                  <c:v>0.87864799999999998</c:v>
                </c:pt>
                <c:pt idx="371">
                  <c:v>1.0211699999999999</c:v>
                </c:pt>
                <c:pt idx="372">
                  <c:v>1.52511</c:v>
                </c:pt>
                <c:pt idx="373">
                  <c:v>0.183057</c:v>
                </c:pt>
                <c:pt idx="374">
                  <c:v>1.58704</c:v>
                </c:pt>
                <c:pt idx="375">
                  <c:v>0.83877500000000005</c:v>
                </c:pt>
                <c:pt idx="376">
                  <c:v>1.63788</c:v>
                </c:pt>
                <c:pt idx="377">
                  <c:v>-0.32014100000000001</c:v>
                </c:pt>
                <c:pt idx="378">
                  <c:v>6.1762999999999998E-2</c:v>
                </c:pt>
                <c:pt idx="379">
                  <c:v>0.823241</c:v>
                </c:pt>
                <c:pt idx="380">
                  <c:v>0.49783699999999997</c:v>
                </c:pt>
                <c:pt idx="381">
                  <c:v>2.00501</c:v>
                </c:pt>
                <c:pt idx="382">
                  <c:v>0.732707</c:v>
                </c:pt>
                <c:pt idx="383">
                  <c:v>0.94518599999999997</c:v>
                </c:pt>
                <c:pt idx="384">
                  <c:v>0.90778300000000001</c:v>
                </c:pt>
                <c:pt idx="385">
                  <c:v>0.97992199999999996</c:v>
                </c:pt>
                <c:pt idx="386">
                  <c:v>1.23967</c:v>
                </c:pt>
                <c:pt idx="387">
                  <c:v>0.93185399999999996</c:v>
                </c:pt>
                <c:pt idx="388">
                  <c:v>0.47775099999999998</c:v>
                </c:pt>
                <c:pt idx="389">
                  <c:v>1.23967</c:v>
                </c:pt>
                <c:pt idx="390">
                  <c:v>1.04067</c:v>
                </c:pt>
                <c:pt idx="391">
                  <c:v>0.87381699999999995</c:v>
                </c:pt>
                <c:pt idx="392">
                  <c:v>5.5742E-2</c:v>
                </c:pt>
                <c:pt idx="393">
                  <c:v>0.99355599999999999</c:v>
                </c:pt>
                <c:pt idx="394">
                  <c:v>0.20089000000000001</c:v>
                </c:pt>
                <c:pt idx="395">
                  <c:v>0.83631100000000003</c:v>
                </c:pt>
                <c:pt idx="396">
                  <c:v>1.50674</c:v>
                </c:pt>
                <c:pt idx="397">
                  <c:v>1.7506699999999999</c:v>
                </c:pt>
                <c:pt idx="398">
                  <c:v>0.65184799999999998</c:v>
                </c:pt>
                <c:pt idx="399">
                  <c:v>3.0322000000000002E-2</c:v>
                </c:pt>
                <c:pt idx="400">
                  <c:v>1.7506699999999999</c:v>
                </c:pt>
                <c:pt idx="401">
                  <c:v>0.87381699999999995</c:v>
                </c:pt>
                <c:pt idx="402">
                  <c:v>0.51947399999999999</c:v>
                </c:pt>
                <c:pt idx="403">
                  <c:v>0.56948600000000005</c:v>
                </c:pt>
                <c:pt idx="404">
                  <c:v>0.732707</c:v>
                </c:pt>
                <c:pt idx="405">
                  <c:v>1.0773900000000001</c:v>
                </c:pt>
                <c:pt idx="406">
                  <c:v>0.90017199999999997</c:v>
                </c:pt>
                <c:pt idx="407">
                  <c:v>1.2614000000000001</c:v>
                </c:pt>
                <c:pt idx="408">
                  <c:v>0.51947399999999999</c:v>
                </c:pt>
                <c:pt idx="409">
                  <c:v>0.38773400000000002</c:v>
                </c:pt>
                <c:pt idx="410">
                  <c:v>0.48909900000000001</c:v>
                </c:pt>
                <c:pt idx="411">
                  <c:v>1.23967</c:v>
                </c:pt>
                <c:pt idx="412">
                  <c:v>1.23967</c:v>
                </c:pt>
                <c:pt idx="413">
                  <c:v>0.65666000000000002</c:v>
                </c:pt>
                <c:pt idx="414">
                  <c:v>0.20089000000000001</c:v>
                </c:pt>
                <c:pt idx="415">
                  <c:v>1.5378799999999999</c:v>
                </c:pt>
                <c:pt idx="416">
                  <c:v>0.92459599999999997</c:v>
                </c:pt>
                <c:pt idx="417">
                  <c:v>1.7506699999999999</c:v>
                </c:pt>
                <c:pt idx="418">
                  <c:v>0.48250999999999999</c:v>
                </c:pt>
                <c:pt idx="419">
                  <c:v>0.99355599999999999</c:v>
                </c:pt>
                <c:pt idx="420">
                  <c:v>0.556172</c:v>
                </c:pt>
                <c:pt idx="421">
                  <c:v>2.3102800000000001</c:v>
                </c:pt>
                <c:pt idx="422">
                  <c:v>1.0236400000000001</c:v>
                </c:pt>
                <c:pt idx="423">
                  <c:v>-0.15326100000000001</c:v>
                </c:pt>
                <c:pt idx="424">
                  <c:v>1.96583</c:v>
                </c:pt>
                <c:pt idx="425">
                  <c:v>-0.42063099999999998</c:v>
                </c:pt>
                <c:pt idx="426">
                  <c:v>1.84291</c:v>
                </c:pt>
                <c:pt idx="427">
                  <c:v>1.0368900000000001</c:v>
                </c:pt>
                <c:pt idx="428">
                  <c:v>1.5211699999999999</c:v>
                </c:pt>
                <c:pt idx="429">
                  <c:v>0.89317599999999997</c:v>
                </c:pt>
                <c:pt idx="430">
                  <c:v>0.72057599999999999</c:v>
                </c:pt>
                <c:pt idx="431">
                  <c:v>8.9021000000000003E-2</c:v>
                </c:pt>
                <c:pt idx="432">
                  <c:v>-0.103586</c:v>
                </c:pt>
                <c:pt idx="433">
                  <c:v>0.73428599999999999</c:v>
                </c:pt>
                <c:pt idx="434">
                  <c:v>1.49722</c:v>
                </c:pt>
                <c:pt idx="435">
                  <c:v>1.5211699999999999</c:v>
                </c:pt>
                <c:pt idx="436">
                  <c:v>1.2889299999999999</c:v>
                </c:pt>
                <c:pt idx="437">
                  <c:v>0.91447100000000003</c:v>
                </c:pt>
                <c:pt idx="438">
                  <c:v>0.73085599999999995</c:v>
                </c:pt>
                <c:pt idx="439">
                  <c:v>0.47073599999999999</c:v>
                </c:pt>
                <c:pt idx="440">
                  <c:v>1.05654</c:v>
                </c:pt>
                <c:pt idx="441">
                  <c:v>0.394843</c:v>
                </c:pt>
                <c:pt idx="442">
                  <c:v>0.91980200000000001</c:v>
                </c:pt>
                <c:pt idx="443">
                  <c:v>1.32413</c:v>
                </c:pt>
                <c:pt idx="444">
                  <c:v>-0.74928600000000001</c:v>
                </c:pt>
                <c:pt idx="445">
                  <c:v>0.65826300000000004</c:v>
                </c:pt>
                <c:pt idx="446">
                  <c:v>0.71296099999999996</c:v>
                </c:pt>
                <c:pt idx="447">
                  <c:v>0.96699900000000005</c:v>
                </c:pt>
                <c:pt idx="448">
                  <c:v>1.4249099999999999</c:v>
                </c:pt>
                <c:pt idx="449">
                  <c:v>0.71367000000000003</c:v>
                </c:pt>
                <c:pt idx="450">
                  <c:v>0.36314099999999999</c:v>
                </c:pt>
                <c:pt idx="451">
                  <c:v>0.91447100000000003</c:v>
                </c:pt>
                <c:pt idx="452">
                  <c:v>0.394843</c:v>
                </c:pt>
                <c:pt idx="453">
                  <c:v>0.38773400000000002</c:v>
                </c:pt>
                <c:pt idx="454">
                  <c:v>1.0660799999999999</c:v>
                </c:pt>
                <c:pt idx="455">
                  <c:v>0.97447399999999995</c:v>
                </c:pt>
                <c:pt idx="456">
                  <c:v>-0.52088000000000001</c:v>
                </c:pt>
                <c:pt idx="457">
                  <c:v>-0.52088000000000001</c:v>
                </c:pt>
                <c:pt idx="458">
                  <c:v>-0.57620099999999996</c:v>
                </c:pt>
                <c:pt idx="459">
                  <c:v>-0.94084999999999996</c:v>
                </c:pt>
                <c:pt idx="460">
                  <c:v>-0.48280899999999999</c:v>
                </c:pt>
                <c:pt idx="461">
                  <c:v>-0.87556400000000001</c:v>
                </c:pt>
                <c:pt idx="462">
                  <c:v>-0.70758500000000002</c:v>
                </c:pt>
                <c:pt idx="463">
                  <c:v>-0.93775399999999998</c:v>
                </c:pt>
                <c:pt idx="464">
                  <c:v>0.37796400000000002</c:v>
                </c:pt>
                <c:pt idx="465">
                  <c:v>0.23399600000000001</c:v>
                </c:pt>
                <c:pt idx="466">
                  <c:v>0.44575199999999998</c:v>
                </c:pt>
                <c:pt idx="467">
                  <c:v>-0.50409700000000002</c:v>
                </c:pt>
                <c:pt idx="468">
                  <c:v>-0.93775399999999998</c:v>
                </c:pt>
                <c:pt idx="469">
                  <c:v>-0.62055199999999999</c:v>
                </c:pt>
                <c:pt idx="470">
                  <c:v>-0.44781900000000002</c:v>
                </c:pt>
                <c:pt idx="471">
                  <c:v>0.16104499999999999</c:v>
                </c:pt>
                <c:pt idx="472">
                  <c:v>1.0726800000000001</c:v>
                </c:pt>
                <c:pt idx="473">
                  <c:v>-0.74117999999999995</c:v>
                </c:pt>
                <c:pt idx="474">
                  <c:v>0.68805799999999995</c:v>
                </c:pt>
                <c:pt idx="475">
                  <c:v>-1.0037700000000001</c:v>
                </c:pt>
                <c:pt idx="476">
                  <c:v>1.0839399999999999</c:v>
                </c:pt>
                <c:pt idx="477">
                  <c:v>1.0726800000000001</c:v>
                </c:pt>
                <c:pt idx="478">
                  <c:v>0.209536</c:v>
                </c:pt>
                <c:pt idx="479">
                  <c:v>0.35788700000000001</c:v>
                </c:pt>
                <c:pt idx="480">
                  <c:v>0.375805</c:v>
                </c:pt>
                <c:pt idx="481">
                  <c:v>-0.71050800000000003</c:v>
                </c:pt>
                <c:pt idx="482">
                  <c:v>-0.74676200000000004</c:v>
                </c:pt>
                <c:pt idx="483">
                  <c:v>-0.73527200000000004</c:v>
                </c:pt>
                <c:pt idx="484">
                  <c:v>-2.7701E-2</c:v>
                </c:pt>
                <c:pt idx="485">
                  <c:v>0.87779099999999999</c:v>
                </c:pt>
                <c:pt idx="486">
                  <c:v>8.8713E-2</c:v>
                </c:pt>
                <c:pt idx="487">
                  <c:v>6.0331000000000003E-2</c:v>
                </c:pt>
                <c:pt idx="488">
                  <c:v>0.60351299999999997</c:v>
                </c:pt>
                <c:pt idx="489">
                  <c:v>0.57771600000000001</c:v>
                </c:pt>
                <c:pt idx="490">
                  <c:v>6.0331000000000003E-2</c:v>
                </c:pt>
                <c:pt idx="491">
                  <c:v>2.2998000000000001E-2</c:v>
                </c:pt>
                <c:pt idx="492">
                  <c:v>-0.69247099999999995</c:v>
                </c:pt>
                <c:pt idx="493">
                  <c:v>6.0331000000000003E-2</c:v>
                </c:pt>
                <c:pt idx="494">
                  <c:v>0.90009799999999995</c:v>
                </c:pt>
                <c:pt idx="495">
                  <c:v>-6.6889000000000004E-2</c:v>
                </c:pt>
                <c:pt idx="496">
                  <c:v>-0.95738599999999996</c:v>
                </c:pt>
                <c:pt idx="497">
                  <c:v>-0.40475800000000001</c:v>
                </c:pt>
                <c:pt idx="498">
                  <c:v>-0.70781499999999997</c:v>
                </c:pt>
                <c:pt idx="499">
                  <c:v>0.29834500000000003</c:v>
                </c:pt>
                <c:pt idx="500">
                  <c:v>-0.95738599999999996</c:v>
                </c:pt>
                <c:pt idx="501">
                  <c:v>0.34318900000000002</c:v>
                </c:pt>
                <c:pt idx="502">
                  <c:v>1.26779</c:v>
                </c:pt>
                <c:pt idx="503">
                  <c:v>-0.189523</c:v>
                </c:pt>
                <c:pt idx="504">
                  <c:v>0.90009799999999995</c:v>
                </c:pt>
                <c:pt idx="505">
                  <c:v>-0.52088000000000001</c:v>
                </c:pt>
                <c:pt idx="506">
                  <c:v>-2.7701E-2</c:v>
                </c:pt>
                <c:pt idx="507">
                  <c:v>0.103837</c:v>
                </c:pt>
                <c:pt idx="508">
                  <c:v>3.7332999999999998E-2</c:v>
                </c:pt>
                <c:pt idx="509">
                  <c:v>2.2998000000000001E-2</c:v>
                </c:pt>
                <c:pt idx="510">
                  <c:v>7.3683999999999999E-2</c:v>
                </c:pt>
                <c:pt idx="511">
                  <c:v>2.5191000000000002E-2</c:v>
                </c:pt>
                <c:pt idx="512">
                  <c:v>-0.42505999999999999</c:v>
                </c:pt>
                <c:pt idx="513">
                  <c:v>-0.99128000000000005</c:v>
                </c:pt>
                <c:pt idx="514">
                  <c:v>-0.49449399999999999</c:v>
                </c:pt>
                <c:pt idx="515">
                  <c:v>-0.53242699999999998</c:v>
                </c:pt>
                <c:pt idx="516">
                  <c:v>0.31087700000000001</c:v>
                </c:pt>
                <c:pt idx="517">
                  <c:v>-0.46368300000000001</c:v>
                </c:pt>
                <c:pt idx="518">
                  <c:v>0.387131</c:v>
                </c:pt>
                <c:pt idx="519">
                  <c:v>-0.54537500000000005</c:v>
                </c:pt>
                <c:pt idx="520">
                  <c:v>-0.817685</c:v>
                </c:pt>
                <c:pt idx="521">
                  <c:v>-0.99128000000000005</c:v>
                </c:pt>
                <c:pt idx="522">
                  <c:v>-1.12161</c:v>
                </c:pt>
                <c:pt idx="523">
                  <c:v>-0.489041</c:v>
                </c:pt>
                <c:pt idx="524">
                  <c:v>-1.0018199999999999</c:v>
                </c:pt>
                <c:pt idx="525">
                  <c:v>-1.01559</c:v>
                </c:pt>
                <c:pt idx="526">
                  <c:v>-0.95917399999999997</c:v>
                </c:pt>
                <c:pt idx="527">
                  <c:v>0.181507</c:v>
                </c:pt>
                <c:pt idx="528">
                  <c:v>0.24926300000000001</c:v>
                </c:pt>
                <c:pt idx="529">
                  <c:v>-0.31138900000000003</c:v>
                </c:pt>
                <c:pt idx="530">
                  <c:v>0.181507</c:v>
                </c:pt>
                <c:pt idx="531">
                  <c:v>0.26290200000000002</c:v>
                </c:pt>
                <c:pt idx="532">
                  <c:v>-5.1660999999999999E-2</c:v>
                </c:pt>
                <c:pt idx="533">
                  <c:v>-0.118641</c:v>
                </c:pt>
                <c:pt idx="534">
                  <c:v>-0.16226399999999999</c:v>
                </c:pt>
                <c:pt idx="535">
                  <c:v>-3.8335000000000001E-2</c:v>
                </c:pt>
                <c:pt idx="536">
                  <c:v>-1.01559</c:v>
                </c:pt>
                <c:pt idx="537">
                  <c:v>-0.93546200000000002</c:v>
                </c:pt>
                <c:pt idx="538">
                  <c:v>-0.75578699999999999</c:v>
                </c:pt>
                <c:pt idx="539">
                  <c:v>0.223861</c:v>
                </c:pt>
                <c:pt idx="540">
                  <c:v>-1.06758</c:v>
                </c:pt>
                <c:pt idx="541">
                  <c:v>-1.01719</c:v>
                </c:pt>
                <c:pt idx="542">
                  <c:v>-1.0142</c:v>
                </c:pt>
                <c:pt idx="543">
                  <c:v>-0.79661000000000004</c:v>
                </c:pt>
                <c:pt idx="544">
                  <c:v>-1.01892</c:v>
                </c:pt>
                <c:pt idx="545">
                  <c:v>-0.79661000000000004</c:v>
                </c:pt>
                <c:pt idx="546">
                  <c:v>-0.40743800000000002</c:v>
                </c:pt>
                <c:pt idx="547">
                  <c:v>-0.65001699999999996</c:v>
                </c:pt>
                <c:pt idx="548">
                  <c:v>-0.50572600000000001</c:v>
                </c:pt>
                <c:pt idx="549">
                  <c:v>-0.91151899999999997</c:v>
                </c:pt>
                <c:pt idx="550">
                  <c:v>-0.125331</c:v>
                </c:pt>
                <c:pt idx="551">
                  <c:v>-0.86001099999999997</c:v>
                </c:pt>
                <c:pt idx="552">
                  <c:v>-0.65001699999999996</c:v>
                </c:pt>
                <c:pt idx="553">
                  <c:v>-0.299703</c:v>
                </c:pt>
                <c:pt idx="554">
                  <c:v>-0.25463599999999997</c:v>
                </c:pt>
                <c:pt idx="555">
                  <c:v>-1.1132599999999999</c:v>
                </c:pt>
                <c:pt idx="556">
                  <c:v>-0.36877500000000002</c:v>
                </c:pt>
                <c:pt idx="557">
                  <c:v>-1.0694900000000001</c:v>
                </c:pt>
                <c:pt idx="558">
                  <c:v>2.0479999999999999E-3</c:v>
                </c:pt>
                <c:pt idx="559">
                  <c:v>-0.86470199999999997</c:v>
                </c:pt>
                <c:pt idx="560">
                  <c:v>-1.15709</c:v>
                </c:pt>
                <c:pt idx="561">
                  <c:v>-0.50416700000000003</c:v>
                </c:pt>
                <c:pt idx="562">
                  <c:v>-0.77083000000000002</c:v>
                </c:pt>
                <c:pt idx="563">
                  <c:v>2.0479999999999999E-3</c:v>
                </c:pt>
                <c:pt idx="564">
                  <c:v>-0.67484</c:v>
                </c:pt>
                <c:pt idx="565">
                  <c:v>-0.56721600000000005</c:v>
                </c:pt>
                <c:pt idx="566">
                  <c:v>-0.78562500000000002</c:v>
                </c:pt>
                <c:pt idx="567">
                  <c:v>-0.63220100000000001</c:v>
                </c:pt>
                <c:pt idx="568">
                  <c:v>-0.88273000000000001</c:v>
                </c:pt>
                <c:pt idx="569">
                  <c:v>-0.93113000000000001</c:v>
                </c:pt>
                <c:pt idx="570">
                  <c:v>-1.1508400000000001</c:v>
                </c:pt>
                <c:pt idx="571">
                  <c:v>-0.121867</c:v>
                </c:pt>
                <c:pt idx="572">
                  <c:v>-0.56721600000000005</c:v>
                </c:pt>
                <c:pt idx="573">
                  <c:v>0.32576899999999998</c:v>
                </c:pt>
                <c:pt idx="574">
                  <c:v>-0.75974399999999997</c:v>
                </c:pt>
                <c:pt idx="575">
                  <c:v>-0.17252300000000001</c:v>
                </c:pt>
                <c:pt idx="576">
                  <c:v>-0.77083000000000002</c:v>
                </c:pt>
                <c:pt idx="577">
                  <c:v>-0.55232599999999998</c:v>
                </c:pt>
                <c:pt idx="578">
                  <c:v>-0.626606</c:v>
                </c:pt>
                <c:pt idx="579">
                  <c:v>-0.77083000000000002</c:v>
                </c:pt>
                <c:pt idx="580">
                  <c:v>-1.15709</c:v>
                </c:pt>
                <c:pt idx="581">
                  <c:v>-0.80024600000000001</c:v>
                </c:pt>
                <c:pt idx="582">
                  <c:v>-0.44276599999999999</c:v>
                </c:pt>
                <c:pt idx="583">
                  <c:v>-0.73436000000000001</c:v>
                </c:pt>
                <c:pt idx="584">
                  <c:v>-0.31492700000000001</c:v>
                </c:pt>
                <c:pt idx="585">
                  <c:v>-0.92546099999999998</c:v>
                </c:pt>
                <c:pt idx="586">
                  <c:v>-1.0982799999999999</c:v>
                </c:pt>
                <c:pt idx="587">
                  <c:v>-0.57277999999999996</c:v>
                </c:pt>
                <c:pt idx="588">
                  <c:v>-0.73436000000000001</c:v>
                </c:pt>
                <c:pt idx="589">
                  <c:v>-0.77083000000000002</c:v>
                </c:pt>
                <c:pt idx="590">
                  <c:v>-0.44276599999999999</c:v>
                </c:pt>
                <c:pt idx="591">
                  <c:v>-1.7201999999999999E-2</c:v>
                </c:pt>
                <c:pt idx="592">
                  <c:v>-0.73428199999999999</c:v>
                </c:pt>
                <c:pt idx="593">
                  <c:v>-0.22148899999999999</c:v>
                </c:pt>
                <c:pt idx="594">
                  <c:v>3.3568000000000001E-2</c:v>
                </c:pt>
                <c:pt idx="595">
                  <c:v>-0.51935900000000002</c:v>
                </c:pt>
                <c:pt idx="596">
                  <c:v>-0.37684000000000001</c:v>
                </c:pt>
                <c:pt idx="597">
                  <c:v>0.50248400000000004</c:v>
                </c:pt>
                <c:pt idx="598">
                  <c:v>0.30968899999999999</c:v>
                </c:pt>
                <c:pt idx="599">
                  <c:v>-0.78389399999999998</c:v>
                </c:pt>
                <c:pt idx="600">
                  <c:v>-7.5496999999999995E-2</c:v>
                </c:pt>
                <c:pt idx="601">
                  <c:v>-1.5229299999999999</c:v>
                </c:pt>
                <c:pt idx="602">
                  <c:v>-0.95839300000000005</c:v>
                </c:pt>
                <c:pt idx="603">
                  <c:v>-1.2863899999999999</c:v>
                </c:pt>
                <c:pt idx="604">
                  <c:v>0.34100900000000001</c:v>
                </c:pt>
                <c:pt idx="605">
                  <c:v>0.459171</c:v>
                </c:pt>
                <c:pt idx="606">
                  <c:v>-0.78269500000000003</c:v>
                </c:pt>
                <c:pt idx="607">
                  <c:v>-0.50225900000000001</c:v>
                </c:pt>
                <c:pt idx="608">
                  <c:v>0.59684400000000004</c:v>
                </c:pt>
                <c:pt idx="609">
                  <c:v>-0.642988</c:v>
                </c:pt>
                <c:pt idx="610">
                  <c:v>0.19880700000000001</c:v>
                </c:pt>
                <c:pt idx="611">
                  <c:v>-3.9711999999999997E-2</c:v>
                </c:pt>
                <c:pt idx="612">
                  <c:v>-0.231407</c:v>
                </c:pt>
                <c:pt idx="613">
                  <c:v>0.459171</c:v>
                </c:pt>
                <c:pt idx="614">
                  <c:v>1.505E-3</c:v>
                </c:pt>
                <c:pt idx="615">
                  <c:v>-1.0645500000000001</c:v>
                </c:pt>
                <c:pt idx="616">
                  <c:v>-2.8600000000000001E-4</c:v>
                </c:pt>
                <c:pt idx="617">
                  <c:v>-0.94286800000000004</c:v>
                </c:pt>
                <c:pt idx="618">
                  <c:v>-0.59193899999999999</c:v>
                </c:pt>
                <c:pt idx="619">
                  <c:v>0.30001100000000003</c:v>
                </c:pt>
                <c:pt idx="620">
                  <c:v>-1.3940300000000001</c:v>
                </c:pt>
                <c:pt idx="621">
                  <c:v>-0.43569200000000002</c:v>
                </c:pt>
                <c:pt idx="622">
                  <c:v>0.30001100000000003</c:v>
                </c:pt>
                <c:pt idx="623">
                  <c:v>-0.55949400000000005</c:v>
                </c:pt>
                <c:pt idx="624">
                  <c:v>-0.47469299999999998</c:v>
                </c:pt>
                <c:pt idx="625">
                  <c:v>-1.21146</c:v>
                </c:pt>
                <c:pt idx="626">
                  <c:v>-0.29154999999999998</c:v>
                </c:pt>
                <c:pt idx="627">
                  <c:v>-0.92850900000000003</c:v>
                </c:pt>
                <c:pt idx="628">
                  <c:v>-0.87727999999999995</c:v>
                </c:pt>
                <c:pt idx="629">
                  <c:v>-1.6415299999999999</c:v>
                </c:pt>
                <c:pt idx="630">
                  <c:v>-0.261542</c:v>
                </c:pt>
                <c:pt idx="631">
                  <c:v>0.410138</c:v>
                </c:pt>
                <c:pt idx="632">
                  <c:v>-0.94809399999999999</c:v>
                </c:pt>
                <c:pt idx="633">
                  <c:v>-0.17730799999999999</c:v>
                </c:pt>
                <c:pt idx="634">
                  <c:v>2.2451400000000001</c:v>
                </c:pt>
                <c:pt idx="635">
                  <c:v>-0.85583200000000004</c:v>
                </c:pt>
                <c:pt idx="636">
                  <c:v>0.29984499999999997</c:v>
                </c:pt>
                <c:pt idx="637">
                  <c:v>-0.145817</c:v>
                </c:pt>
                <c:pt idx="638">
                  <c:v>-0.982707</c:v>
                </c:pt>
                <c:pt idx="639">
                  <c:v>-0.85583200000000004</c:v>
                </c:pt>
                <c:pt idx="640">
                  <c:v>-0.145817</c:v>
                </c:pt>
                <c:pt idx="641">
                  <c:v>0.29984499999999997</c:v>
                </c:pt>
                <c:pt idx="642">
                  <c:v>-0.62285199999999996</c:v>
                </c:pt>
                <c:pt idx="643">
                  <c:v>0.15637000000000001</c:v>
                </c:pt>
                <c:pt idx="644">
                  <c:v>1.7287E-2</c:v>
                </c:pt>
                <c:pt idx="645">
                  <c:v>0.116859</c:v>
                </c:pt>
                <c:pt idx="646">
                  <c:v>-1.5133000000000001</c:v>
                </c:pt>
                <c:pt idx="647">
                  <c:v>-0.37307600000000002</c:v>
                </c:pt>
                <c:pt idx="648">
                  <c:v>-1.54948</c:v>
                </c:pt>
                <c:pt idx="649">
                  <c:v>-0.57535800000000004</c:v>
                </c:pt>
                <c:pt idx="650">
                  <c:v>0.116859</c:v>
                </c:pt>
                <c:pt idx="651">
                  <c:v>-0.17730799999999999</c:v>
                </c:pt>
                <c:pt idx="652">
                  <c:v>-1.2018500000000001</c:v>
                </c:pt>
                <c:pt idx="653">
                  <c:v>-0.47020600000000001</c:v>
                </c:pt>
                <c:pt idx="654">
                  <c:v>-9.4886999999999999E-2</c:v>
                </c:pt>
                <c:pt idx="655">
                  <c:v>-0.46500599999999997</c:v>
                </c:pt>
                <c:pt idx="656">
                  <c:v>-0.62285199999999996</c:v>
                </c:pt>
                <c:pt idx="657">
                  <c:v>-0.314751</c:v>
                </c:pt>
                <c:pt idx="658">
                  <c:v>1.90625</c:v>
                </c:pt>
                <c:pt idx="659">
                  <c:v>0.99943899999999997</c:v>
                </c:pt>
                <c:pt idx="660">
                  <c:v>2.3115899999999998</c:v>
                </c:pt>
                <c:pt idx="661">
                  <c:v>2.3115899999999998</c:v>
                </c:pt>
                <c:pt idx="662">
                  <c:v>2.1937099999999998</c:v>
                </c:pt>
                <c:pt idx="663">
                  <c:v>1.02468</c:v>
                </c:pt>
                <c:pt idx="664">
                  <c:v>0.991587</c:v>
                </c:pt>
                <c:pt idx="665">
                  <c:v>-5.4128999999999997E-2</c:v>
                </c:pt>
                <c:pt idx="666">
                  <c:v>1.98871</c:v>
                </c:pt>
                <c:pt idx="667">
                  <c:v>-9.8912E-2</c:v>
                </c:pt>
                <c:pt idx="668">
                  <c:v>3.5</c:v>
                </c:pt>
                <c:pt idx="669">
                  <c:v>2.0710199999999999</c:v>
                </c:pt>
                <c:pt idx="670">
                  <c:v>0.93157100000000004</c:v>
                </c:pt>
                <c:pt idx="671">
                  <c:v>0.92954400000000004</c:v>
                </c:pt>
                <c:pt idx="672">
                  <c:v>3.08935</c:v>
                </c:pt>
                <c:pt idx="673">
                  <c:v>2.9420600000000001</c:v>
                </c:pt>
                <c:pt idx="674">
                  <c:v>1.2686599999999999</c:v>
                </c:pt>
                <c:pt idx="675">
                  <c:v>1.82962</c:v>
                </c:pt>
                <c:pt idx="676">
                  <c:v>0.66696200000000005</c:v>
                </c:pt>
                <c:pt idx="677">
                  <c:v>1.87896</c:v>
                </c:pt>
                <c:pt idx="678">
                  <c:v>1.36084</c:v>
                </c:pt>
                <c:pt idx="679">
                  <c:v>1.5322800000000001</c:v>
                </c:pt>
                <c:pt idx="680">
                  <c:v>1.5619799999999999</c:v>
                </c:pt>
                <c:pt idx="681">
                  <c:v>0.62243000000000004</c:v>
                </c:pt>
                <c:pt idx="682">
                  <c:v>0.31804500000000002</c:v>
                </c:pt>
                <c:pt idx="683">
                  <c:v>0.72637799999999997</c:v>
                </c:pt>
                <c:pt idx="684">
                  <c:v>0.31804500000000002</c:v>
                </c:pt>
                <c:pt idx="685">
                  <c:v>0.72637799999999997</c:v>
                </c:pt>
                <c:pt idx="686">
                  <c:v>-8.0389000000000002E-2</c:v>
                </c:pt>
                <c:pt idx="687">
                  <c:v>1.1262000000000001</c:v>
                </c:pt>
                <c:pt idx="688">
                  <c:v>-0.69407600000000003</c:v>
                </c:pt>
                <c:pt idx="689">
                  <c:v>0.48317700000000002</c:v>
                </c:pt>
                <c:pt idx="690">
                  <c:v>0.43569200000000002</c:v>
                </c:pt>
                <c:pt idx="691">
                  <c:v>0.12691</c:v>
                </c:pt>
                <c:pt idx="692">
                  <c:v>0.401837</c:v>
                </c:pt>
                <c:pt idx="693">
                  <c:v>-0.23045499999999999</c:v>
                </c:pt>
                <c:pt idx="694">
                  <c:v>1.4884200000000001</c:v>
                </c:pt>
                <c:pt idx="695">
                  <c:v>0.24318999999999999</c:v>
                </c:pt>
                <c:pt idx="696">
                  <c:v>-0.15738199999999999</c:v>
                </c:pt>
                <c:pt idx="697">
                  <c:v>-1.1121700000000001</c:v>
                </c:pt>
                <c:pt idx="698">
                  <c:v>0.52218600000000004</c:v>
                </c:pt>
                <c:pt idx="699">
                  <c:v>0.48317700000000002</c:v>
                </c:pt>
                <c:pt idx="700">
                  <c:v>1.37666</c:v>
                </c:pt>
                <c:pt idx="701">
                  <c:v>1.6400399999999999</c:v>
                </c:pt>
                <c:pt idx="702">
                  <c:v>-0.15876000000000001</c:v>
                </c:pt>
                <c:pt idx="703">
                  <c:v>-0.67810800000000004</c:v>
                </c:pt>
                <c:pt idx="704">
                  <c:v>1.13323</c:v>
                </c:pt>
                <c:pt idx="705">
                  <c:v>-0.33332200000000001</c:v>
                </c:pt>
                <c:pt idx="706">
                  <c:v>0.19470199999999999</c:v>
                </c:pt>
                <c:pt idx="707">
                  <c:v>-0.485568</c:v>
                </c:pt>
                <c:pt idx="708">
                  <c:v>0.50584899999999999</c:v>
                </c:pt>
                <c:pt idx="709">
                  <c:v>1.68994</c:v>
                </c:pt>
                <c:pt idx="710">
                  <c:v>1.65791</c:v>
                </c:pt>
                <c:pt idx="711">
                  <c:v>-0.27026299999999998</c:v>
                </c:pt>
                <c:pt idx="712">
                  <c:v>0.152812</c:v>
                </c:pt>
                <c:pt idx="713">
                  <c:v>1.00962</c:v>
                </c:pt>
                <c:pt idx="714">
                  <c:v>0.19470199999999999</c:v>
                </c:pt>
                <c:pt idx="715">
                  <c:v>0.34969499999999998</c:v>
                </c:pt>
                <c:pt idx="716">
                  <c:v>-0.93246700000000005</c:v>
                </c:pt>
                <c:pt idx="717">
                  <c:v>1.3990000000000001E-2</c:v>
                </c:pt>
                <c:pt idx="718">
                  <c:v>1.1622399999999999</c:v>
                </c:pt>
                <c:pt idx="719">
                  <c:v>1.26224</c:v>
                </c:pt>
                <c:pt idx="720">
                  <c:v>1.06029</c:v>
                </c:pt>
                <c:pt idx="721">
                  <c:v>7.0871000000000003E-2</c:v>
                </c:pt>
                <c:pt idx="722">
                  <c:v>0.31187100000000001</c:v>
                </c:pt>
                <c:pt idx="723">
                  <c:v>-0.210757</c:v>
                </c:pt>
                <c:pt idx="724">
                  <c:v>1.98169</c:v>
                </c:pt>
                <c:pt idx="725">
                  <c:v>0.472439</c:v>
                </c:pt>
                <c:pt idx="726">
                  <c:v>-5.398E-2</c:v>
                </c:pt>
                <c:pt idx="727">
                  <c:v>2.0856599999999998</c:v>
                </c:pt>
                <c:pt idx="728">
                  <c:v>1.3470500000000001</c:v>
                </c:pt>
                <c:pt idx="729">
                  <c:v>0.32045000000000001</c:v>
                </c:pt>
                <c:pt idx="730">
                  <c:v>0.66938600000000004</c:v>
                </c:pt>
                <c:pt idx="731">
                  <c:v>0.32466</c:v>
                </c:pt>
                <c:pt idx="732">
                  <c:v>-2.0385E-2</c:v>
                </c:pt>
                <c:pt idx="733">
                  <c:v>0.77928200000000003</c:v>
                </c:pt>
                <c:pt idx="734">
                  <c:v>-0.41552800000000001</c:v>
                </c:pt>
                <c:pt idx="735">
                  <c:v>-0.68948900000000002</c:v>
                </c:pt>
                <c:pt idx="736">
                  <c:v>0.95310099999999998</c:v>
                </c:pt>
                <c:pt idx="737">
                  <c:v>-0.40191700000000002</c:v>
                </c:pt>
                <c:pt idx="738">
                  <c:v>0.32045000000000001</c:v>
                </c:pt>
                <c:pt idx="739">
                  <c:v>-1.1283399999999999</c:v>
                </c:pt>
                <c:pt idx="740">
                  <c:v>0.98260199999999998</c:v>
                </c:pt>
                <c:pt idx="741">
                  <c:v>-0.14569299999999999</c:v>
                </c:pt>
                <c:pt idx="742">
                  <c:v>-0.21577499999999999</c:v>
                </c:pt>
                <c:pt idx="743">
                  <c:v>-1.1283399999999999</c:v>
                </c:pt>
                <c:pt idx="744">
                  <c:v>0.52801100000000001</c:v>
                </c:pt>
                <c:pt idx="745">
                  <c:v>3.1489999999999999E-3</c:v>
                </c:pt>
                <c:pt idx="746">
                  <c:v>0.76012500000000005</c:v>
                </c:pt>
                <c:pt idx="747">
                  <c:v>9.8416000000000003E-2</c:v>
                </c:pt>
                <c:pt idx="748">
                  <c:v>0.66938600000000004</c:v>
                </c:pt>
                <c:pt idx="749">
                  <c:v>-0.62682000000000004</c:v>
                </c:pt>
                <c:pt idx="750">
                  <c:v>-0.21577499999999999</c:v>
                </c:pt>
                <c:pt idx="751">
                  <c:v>-0.30575200000000002</c:v>
                </c:pt>
                <c:pt idx="752">
                  <c:v>0.325936</c:v>
                </c:pt>
                <c:pt idx="753">
                  <c:v>-0.45286700000000002</c:v>
                </c:pt>
                <c:pt idx="754">
                  <c:v>0.32045000000000001</c:v>
                </c:pt>
                <c:pt idx="755">
                  <c:v>-0.62682000000000004</c:v>
                </c:pt>
                <c:pt idx="756">
                  <c:v>1.3470500000000001</c:v>
                </c:pt>
                <c:pt idx="757">
                  <c:v>-0.28073799999999999</c:v>
                </c:pt>
                <c:pt idx="758">
                  <c:v>-0.28073799999999999</c:v>
                </c:pt>
                <c:pt idx="759">
                  <c:v>1.4110199999999999</c:v>
                </c:pt>
                <c:pt idx="760">
                  <c:v>-0.26622400000000002</c:v>
                </c:pt>
                <c:pt idx="761">
                  <c:v>-2.0385E-2</c:v>
                </c:pt>
                <c:pt idx="762">
                  <c:v>0.60344600000000004</c:v>
                </c:pt>
                <c:pt idx="763">
                  <c:v>0.77217899999999995</c:v>
                </c:pt>
                <c:pt idx="764">
                  <c:v>-0.27444000000000002</c:v>
                </c:pt>
                <c:pt idx="765">
                  <c:v>-0.28073799999999999</c:v>
                </c:pt>
                <c:pt idx="766">
                  <c:v>0.58224900000000002</c:v>
                </c:pt>
                <c:pt idx="767">
                  <c:v>-8.294E-2</c:v>
                </c:pt>
                <c:pt idx="768">
                  <c:v>-0.75409599999999999</c:v>
                </c:pt>
                <c:pt idx="769">
                  <c:v>0.77217899999999995</c:v>
                </c:pt>
                <c:pt idx="770">
                  <c:v>-0.14766399999999999</c:v>
                </c:pt>
                <c:pt idx="771">
                  <c:v>0.23130600000000001</c:v>
                </c:pt>
                <c:pt idx="772">
                  <c:v>0.73372599999999999</c:v>
                </c:pt>
                <c:pt idx="773">
                  <c:v>-0.75495400000000001</c:v>
                </c:pt>
                <c:pt idx="774">
                  <c:v>-0.32957500000000001</c:v>
                </c:pt>
                <c:pt idx="775">
                  <c:v>-0.324071</c:v>
                </c:pt>
                <c:pt idx="776">
                  <c:v>-0.325345</c:v>
                </c:pt>
                <c:pt idx="777">
                  <c:v>-0.28073799999999999</c:v>
                </c:pt>
                <c:pt idx="778">
                  <c:v>0.64269699999999996</c:v>
                </c:pt>
                <c:pt idx="779">
                  <c:v>0.56542599999999998</c:v>
                </c:pt>
                <c:pt idx="780">
                  <c:v>0.85204000000000002</c:v>
                </c:pt>
                <c:pt idx="781">
                  <c:v>0.17124900000000001</c:v>
                </c:pt>
                <c:pt idx="782">
                  <c:v>-1.01936</c:v>
                </c:pt>
                <c:pt idx="783">
                  <c:v>-0.60446200000000005</c:v>
                </c:pt>
                <c:pt idx="784">
                  <c:v>-0.197462</c:v>
                </c:pt>
                <c:pt idx="785">
                  <c:v>-0.138875</c:v>
                </c:pt>
                <c:pt idx="786">
                  <c:v>-0.197462</c:v>
                </c:pt>
                <c:pt idx="787">
                  <c:v>-0.73750199999999999</c:v>
                </c:pt>
                <c:pt idx="788">
                  <c:v>-0.197462</c:v>
                </c:pt>
                <c:pt idx="789">
                  <c:v>-0.570685</c:v>
                </c:pt>
                <c:pt idx="790">
                  <c:v>-1.3074300000000001</c:v>
                </c:pt>
                <c:pt idx="791">
                  <c:v>-1.4027000000000001</c:v>
                </c:pt>
                <c:pt idx="792">
                  <c:v>-0.96104400000000001</c:v>
                </c:pt>
                <c:pt idx="793">
                  <c:v>-0.61724800000000002</c:v>
                </c:pt>
                <c:pt idx="794">
                  <c:v>-0.40509699999999998</c:v>
                </c:pt>
                <c:pt idx="795">
                  <c:v>-1.0036799999999999</c:v>
                </c:pt>
                <c:pt idx="796">
                  <c:v>-0.60314299999999998</c:v>
                </c:pt>
                <c:pt idx="797">
                  <c:v>-1.0036799999999999</c:v>
                </c:pt>
                <c:pt idx="798">
                  <c:v>-0.71536599999999995</c:v>
                </c:pt>
                <c:pt idx="799">
                  <c:v>-1.1292500000000001</c:v>
                </c:pt>
                <c:pt idx="800">
                  <c:v>-0.25870100000000001</c:v>
                </c:pt>
                <c:pt idx="801">
                  <c:v>-0.84309000000000001</c:v>
                </c:pt>
                <c:pt idx="802">
                  <c:v>-1.7423500000000001</c:v>
                </c:pt>
                <c:pt idx="803">
                  <c:v>-0.92608900000000005</c:v>
                </c:pt>
                <c:pt idx="804">
                  <c:v>0.58757999999999999</c:v>
                </c:pt>
                <c:pt idx="805">
                  <c:v>-3.2372999999999999E-2</c:v>
                </c:pt>
                <c:pt idx="806">
                  <c:v>-0.202208</c:v>
                </c:pt>
                <c:pt idx="807">
                  <c:v>0.387681</c:v>
                </c:pt>
                <c:pt idx="808">
                  <c:v>-0.26214999999999999</c:v>
                </c:pt>
                <c:pt idx="809">
                  <c:v>2.6603000000000002E-2</c:v>
                </c:pt>
                <c:pt idx="810">
                  <c:v>-0.441471</c:v>
                </c:pt>
                <c:pt idx="811">
                  <c:v>-0.77634800000000004</c:v>
                </c:pt>
                <c:pt idx="812">
                  <c:v>-0.76330500000000001</c:v>
                </c:pt>
                <c:pt idx="813">
                  <c:v>2.1021000000000001E-2</c:v>
                </c:pt>
                <c:pt idx="814">
                  <c:v>-0.76330500000000001</c:v>
                </c:pt>
                <c:pt idx="815">
                  <c:v>0.387681</c:v>
                </c:pt>
                <c:pt idx="816">
                  <c:v>0.118489</c:v>
                </c:pt>
                <c:pt idx="817">
                  <c:v>-0.75346100000000005</c:v>
                </c:pt>
                <c:pt idx="818">
                  <c:v>0.18127799999999999</c:v>
                </c:pt>
                <c:pt idx="819">
                  <c:v>0.43044300000000002</c:v>
                </c:pt>
                <c:pt idx="820">
                  <c:v>0.118489</c:v>
                </c:pt>
                <c:pt idx="821">
                  <c:v>-0.47088099999999999</c:v>
                </c:pt>
                <c:pt idx="822">
                  <c:v>-0.54324700000000004</c:v>
                </c:pt>
                <c:pt idx="823">
                  <c:v>0.54140999999999995</c:v>
                </c:pt>
                <c:pt idx="824">
                  <c:v>-0.32833000000000001</c:v>
                </c:pt>
                <c:pt idx="825">
                  <c:v>0.31898900000000002</c:v>
                </c:pt>
                <c:pt idx="826">
                  <c:v>0.50021700000000002</c:v>
                </c:pt>
                <c:pt idx="827">
                  <c:v>0.14901</c:v>
                </c:pt>
                <c:pt idx="828">
                  <c:v>0.15187600000000001</c:v>
                </c:pt>
                <c:pt idx="829">
                  <c:v>-0.32122899999999999</c:v>
                </c:pt>
                <c:pt idx="830">
                  <c:v>-8.1128000000000006E-2</c:v>
                </c:pt>
                <c:pt idx="831">
                  <c:v>0.298987</c:v>
                </c:pt>
                <c:pt idx="832">
                  <c:v>0.69620199999999999</c:v>
                </c:pt>
                <c:pt idx="833">
                  <c:v>-0.73186799999999996</c:v>
                </c:pt>
                <c:pt idx="834">
                  <c:v>-4.863E-2</c:v>
                </c:pt>
                <c:pt idx="835">
                  <c:v>0.36485200000000001</c:v>
                </c:pt>
                <c:pt idx="836">
                  <c:v>0.69620199999999999</c:v>
                </c:pt>
                <c:pt idx="837">
                  <c:v>0.66006699999999996</c:v>
                </c:pt>
                <c:pt idx="838">
                  <c:v>-0.16278400000000001</c:v>
                </c:pt>
                <c:pt idx="839">
                  <c:v>-0.37169400000000002</c:v>
                </c:pt>
                <c:pt idx="840">
                  <c:v>0.19342000000000001</c:v>
                </c:pt>
                <c:pt idx="841">
                  <c:v>0.46163100000000001</c:v>
                </c:pt>
                <c:pt idx="842">
                  <c:v>0.317548</c:v>
                </c:pt>
                <c:pt idx="843">
                  <c:v>-0.73186799999999996</c:v>
                </c:pt>
                <c:pt idx="844">
                  <c:v>0.18512200000000001</c:v>
                </c:pt>
                <c:pt idx="845">
                  <c:v>1.52929</c:v>
                </c:pt>
                <c:pt idx="846">
                  <c:v>0.70986300000000002</c:v>
                </c:pt>
                <c:pt idx="847">
                  <c:v>-0.155862</c:v>
                </c:pt>
                <c:pt idx="848">
                  <c:v>0.19198399999999999</c:v>
                </c:pt>
                <c:pt idx="849">
                  <c:v>0.21812500000000001</c:v>
                </c:pt>
                <c:pt idx="850">
                  <c:v>0.61074399999999995</c:v>
                </c:pt>
                <c:pt idx="851">
                  <c:v>-0.56852000000000003</c:v>
                </c:pt>
                <c:pt idx="852">
                  <c:v>-0.114804</c:v>
                </c:pt>
                <c:pt idx="853">
                  <c:v>-0.37169400000000002</c:v>
                </c:pt>
                <c:pt idx="854">
                  <c:v>-0.14426700000000001</c:v>
                </c:pt>
                <c:pt idx="855">
                  <c:v>0.40846300000000002</c:v>
                </c:pt>
                <c:pt idx="856">
                  <c:v>0.864012</c:v>
                </c:pt>
                <c:pt idx="857">
                  <c:v>-0.14426700000000001</c:v>
                </c:pt>
                <c:pt idx="858">
                  <c:v>1.04375</c:v>
                </c:pt>
                <c:pt idx="859">
                  <c:v>0.81450800000000001</c:v>
                </c:pt>
                <c:pt idx="860">
                  <c:v>0.66006699999999996</c:v>
                </c:pt>
                <c:pt idx="861">
                  <c:v>-0.88492099999999996</c:v>
                </c:pt>
                <c:pt idx="862">
                  <c:v>-0.423898</c:v>
                </c:pt>
                <c:pt idx="863">
                  <c:v>1.4531700000000001</c:v>
                </c:pt>
                <c:pt idx="864">
                  <c:v>2.6540999999999999E-2</c:v>
                </c:pt>
                <c:pt idx="865">
                  <c:v>-0.44394800000000001</c:v>
                </c:pt>
                <c:pt idx="866">
                  <c:v>-0.70851200000000003</c:v>
                </c:pt>
                <c:pt idx="867">
                  <c:v>0.49770199999999998</c:v>
                </c:pt>
                <c:pt idx="868">
                  <c:v>0.70152400000000004</c:v>
                </c:pt>
                <c:pt idx="869">
                  <c:v>1.5125999999999999</c:v>
                </c:pt>
                <c:pt idx="870">
                  <c:v>-0.31372299999999997</c:v>
                </c:pt>
                <c:pt idx="871">
                  <c:v>-0.14715400000000001</c:v>
                </c:pt>
                <c:pt idx="872">
                  <c:v>-0.15080499999999999</c:v>
                </c:pt>
                <c:pt idx="873">
                  <c:v>-0.49803799999999998</c:v>
                </c:pt>
                <c:pt idx="874">
                  <c:v>-0.90426899999999999</c:v>
                </c:pt>
                <c:pt idx="875">
                  <c:v>0.49770199999999998</c:v>
                </c:pt>
                <c:pt idx="876">
                  <c:v>0.46455000000000002</c:v>
                </c:pt>
                <c:pt idx="877">
                  <c:v>0.63775000000000004</c:v>
                </c:pt>
                <c:pt idx="878">
                  <c:v>-3.3584000000000003E-2</c:v>
                </c:pt>
                <c:pt idx="879">
                  <c:v>0.61493799999999998</c:v>
                </c:pt>
                <c:pt idx="880">
                  <c:v>-1.2208399999999999</c:v>
                </c:pt>
                <c:pt idx="881">
                  <c:v>-0.88492099999999996</c:v>
                </c:pt>
                <c:pt idx="882">
                  <c:v>4.7788999999999998E-2</c:v>
                </c:pt>
                <c:pt idx="883">
                  <c:v>-1.30063</c:v>
                </c:pt>
                <c:pt idx="884">
                  <c:v>4.7788999999999998E-2</c:v>
                </c:pt>
                <c:pt idx="885">
                  <c:v>-0.15080499999999999</c:v>
                </c:pt>
                <c:pt idx="886">
                  <c:v>-0.862846</c:v>
                </c:pt>
                <c:pt idx="887">
                  <c:v>0.59918499999999997</c:v>
                </c:pt>
                <c:pt idx="888">
                  <c:v>1.5125999999999999</c:v>
                </c:pt>
                <c:pt idx="889">
                  <c:v>-0.301873</c:v>
                </c:pt>
                <c:pt idx="890">
                  <c:v>-0.88492099999999996</c:v>
                </c:pt>
                <c:pt idx="891">
                  <c:v>0.86339699999999997</c:v>
                </c:pt>
                <c:pt idx="892">
                  <c:v>2.6540999999999999E-2</c:v>
                </c:pt>
                <c:pt idx="893">
                  <c:v>-0.96042799999999995</c:v>
                </c:pt>
                <c:pt idx="894">
                  <c:v>-3.3584000000000003E-2</c:v>
                </c:pt>
                <c:pt idx="895">
                  <c:v>-1.1694599999999999</c:v>
                </c:pt>
                <c:pt idx="896">
                  <c:v>-0.359537</c:v>
                </c:pt>
                <c:pt idx="897">
                  <c:v>-0.91554999999999997</c:v>
                </c:pt>
                <c:pt idx="898">
                  <c:v>-0.81150299999999997</c:v>
                </c:pt>
                <c:pt idx="899">
                  <c:v>-0.39416099999999998</c:v>
                </c:pt>
                <c:pt idx="900">
                  <c:v>4.0023999999999997E-2</c:v>
                </c:pt>
                <c:pt idx="901">
                  <c:v>4.0023999999999997E-2</c:v>
                </c:pt>
                <c:pt idx="902">
                  <c:v>-9.2554999999999998E-2</c:v>
                </c:pt>
                <c:pt idx="903">
                  <c:v>-0.96735899999999997</c:v>
                </c:pt>
                <c:pt idx="904">
                  <c:v>-0.97611300000000001</c:v>
                </c:pt>
                <c:pt idx="905">
                  <c:v>-0.34146199999999999</c:v>
                </c:pt>
                <c:pt idx="906">
                  <c:v>-0.91554999999999997</c:v>
                </c:pt>
                <c:pt idx="907">
                  <c:v>-0.97611300000000001</c:v>
                </c:pt>
                <c:pt idx="908">
                  <c:v>-1.1133900000000001</c:v>
                </c:pt>
                <c:pt idx="909">
                  <c:v>-0.78932899999999995</c:v>
                </c:pt>
                <c:pt idx="910">
                  <c:v>-0.98856500000000003</c:v>
                </c:pt>
                <c:pt idx="911">
                  <c:v>-0.78932899999999995</c:v>
                </c:pt>
                <c:pt idx="912">
                  <c:v>-0.70521400000000001</c:v>
                </c:pt>
                <c:pt idx="913">
                  <c:v>0.85575100000000004</c:v>
                </c:pt>
                <c:pt idx="914">
                  <c:v>-1.01407</c:v>
                </c:pt>
                <c:pt idx="915">
                  <c:v>0.73929900000000004</c:v>
                </c:pt>
                <c:pt idx="916">
                  <c:v>-0.82837099999999997</c:v>
                </c:pt>
                <c:pt idx="917">
                  <c:v>-0.53862900000000002</c:v>
                </c:pt>
                <c:pt idx="918">
                  <c:v>-0.78276599999999996</c:v>
                </c:pt>
                <c:pt idx="919">
                  <c:v>-0.89683100000000004</c:v>
                </c:pt>
                <c:pt idx="920">
                  <c:v>-0.62431999999999999</c:v>
                </c:pt>
                <c:pt idx="921">
                  <c:v>-1.1935500000000001</c:v>
                </c:pt>
                <c:pt idx="922">
                  <c:v>-8.9027999999999996E-2</c:v>
                </c:pt>
                <c:pt idx="923">
                  <c:v>-1.21957</c:v>
                </c:pt>
                <c:pt idx="924">
                  <c:v>-1.2465999999999999</c:v>
                </c:pt>
                <c:pt idx="925">
                  <c:v>-0.26245800000000002</c:v>
                </c:pt>
                <c:pt idx="926">
                  <c:v>-0.87675899999999996</c:v>
                </c:pt>
                <c:pt idx="927">
                  <c:v>-0.68808800000000003</c:v>
                </c:pt>
                <c:pt idx="928">
                  <c:v>-0.92943900000000002</c:v>
                </c:pt>
                <c:pt idx="929">
                  <c:v>-2.8299000000000001E-2</c:v>
                </c:pt>
                <c:pt idx="930">
                  <c:v>-0.87675899999999996</c:v>
                </c:pt>
                <c:pt idx="931">
                  <c:v>0.27417799999999998</c:v>
                </c:pt>
                <c:pt idx="932">
                  <c:v>-1.13331</c:v>
                </c:pt>
                <c:pt idx="933">
                  <c:v>-0.55453300000000005</c:v>
                </c:pt>
                <c:pt idx="934">
                  <c:v>-1.22424</c:v>
                </c:pt>
                <c:pt idx="935">
                  <c:v>-1.02769</c:v>
                </c:pt>
                <c:pt idx="936">
                  <c:v>-0.76624000000000003</c:v>
                </c:pt>
                <c:pt idx="937">
                  <c:v>-1.24048</c:v>
                </c:pt>
                <c:pt idx="938">
                  <c:v>-0.583588</c:v>
                </c:pt>
                <c:pt idx="939">
                  <c:v>-0.357209</c:v>
                </c:pt>
                <c:pt idx="940">
                  <c:v>-0.89420900000000003</c:v>
                </c:pt>
                <c:pt idx="941">
                  <c:v>-0.74263900000000005</c:v>
                </c:pt>
                <c:pt idx="942">
                  <c:v>-1.24048</c:v>
                </c:pt>
                <c:pt idx="943">
                  <c:v>-0.357209</c:v>
                </c:pt>
                <c:pt idx="944">
                  <c:v>-0.68808800000000003</c:v>
                </c:pt>
                <c:pt idx="945">
                  <c:v>-0.83767199999999997</c:v>
                </c:pt>
                <c:pt idx="946">
                  <c:v>-0.89420900000000003</c:v>
                </c:pt>
                <c:pt idx="947">
                  <c:v>-0.85727200000000003</c:v>
                </c:pt>
                <c:pt idx="948">
                  <c:v>-1.18807</c:v>
                </c:pt>
                <c:pt idx="949">
                  <c:v>0.22229099999999999</c:v>
                </c:pt>
                <c:pt idx="950">
                  <c:v>0.16370000000000001</c:v>
                </c:pt>
                <c:pt idx="951">
                  <c:v>1.8190999999999999E-2</c:v>
                </c:pt>
                <c:pt idx="952">
                  <c:v>-0.84169799999999995</c:v>
                </c:pt>
                <c:pt idx="953">
                  <c:v>-0.97195799999999999</c:v>
                </c:pt>
                <c:pt idx="954">
                  <c:v>-0.66365499999999999</c:v>
                </c:pt>
                <c:pt idx="955">
                  <c:v>-0.27643499999999999</c:v>
                </c:pt>
                <c:pt idx="956">
                  <c:v>-0.48535800000000001</c:v>
                </c:pt>
                <c:pt idx="957">
                  <c:v>-0.61810699999999996</c:v>
                </c:pt>
                <c:pt idx="958">
                  <c:v>-0.32051600000000002</c:v>
                </c:pt>
                <c:pt idx="959">
                  <c:v>-0.91500899999999996</c:v>
                </c:pt>
                <c:pt idx="960">
                  <c:v>-0.39381500000000003</c:v>
                </c:pt>
                <c:pt idx="961">
                  <c:v>0.83847099999999997</c:v>
                </c:pt>
                <c:pt idx="962">
                  <c:v>-0.14594699999999999</c:v>
                </c:pt>
                <c:pt idx="963">
                  <c:v>-0.39408700000000002</c:v>
                </c:pt>
                <c:pt idx="964">
                  <c:v>-0.71748299999999998</c:v>
                </c:pt>
                <c:pt idx="965">
                  <c:v>-0.35731299999999999</c:v>
                </c:pt>
                <c:pt idx="966">
                  <c:v>-1.08863</c:v>
                </c:pt>
                <c:pt idx="967">
                  <c:v>-0.584816</c:v>
                </c:pt>
                <c:pt idx="968">
                  <c:v>0.12959799999999999</c:v>
                </c:pt>
                <c:pt idx="969">
                  <c:v>-0.50769500000000001</c:v>
                </c:pt>
                <c:pt idx="970">
                  <c:v>-0.41101399999999999</c:v>
                </c:pt>
                <c:pt idx="971">
                  <c:v>-0.39408700000000002</c:v>
                </c:pt>
                <c:pt idx="972">
                  <c:v>-0.92097399999999996</c:v>
                </c:pt>
                <c:pt idx="973">
                  <c:v>-0.60203700000000004</c:v>
                </c:pt>
                <c:pt idx="974">
                  <c:v>-0.61810699999999996</c:v>
                </c:pt>
                <c:pt idx="975">
                  <c:v>8.3654000000000006E-2</c:v>
                </c:pt>
                <c:pt idx="976">
                  <c:v>-4.7109999999999999E-2</c:v>
                </c:pt>
                <c:pt idx="977">
                  <c:v>-0.54002799999999995</c:v>
                </c:pt>
                <c:pt idx="978">
                  <c:v>-0.78610100000000005</c:v>
                </c:pt>
                <c:pt idx="979">
                  <c:v>-0.53274299999999997</c:v>
                </c:pt>
                <c:pt idx="980">
                  <c:v>1.4491E-2</c:v>
                </c:pt>
                <c:pt idx="981">
                  <c:v>-0.16062899999999999</c:v>
                </c:pt>
                <c:pt idx="982">
                  <c:v>-0.71748299999999998</c:v>
                </c:pt>
                <c:pt idx="983">
                  <c:v>8.3654000000000006E-2</c:v>
                </c:pt>
                <c:pt idx="984">
                  <c:v>-0.13875499999999999</c:v>
                </c:pt>
                <c:pt idx="985">
                  <c:v>1.23102</c:v>
                </c:pt>
                <c:pt idx="986">
                  <c:v>-0.779416</c:v>
                </c:pt>
                <c:pt idx="987">
                  <c:v>0.61689499999999997</c:v>
                </c:pt>
                <c:pt idx="988">
                  <c:v>0.85328300000000001</c:v>
                </c:pt>
                <c:pt idx="989">
                  <c:v>0.17326</c:v>
                </c:pt>
                <c:pt idx="990">
                  <c:v>-0.231407</c:v>
                </c:pt>
                <c:pt idx="991">
                  <c:v>-0.229911</c:v>
                </c:pt>
                <c:pt idx="992">
                  <c:v>0.13611599999999999</c:v>
                </c:pt>
                <c:pt idx="993">
                  <c:v>-0.359153</c:v>
                </c:pt>
                <c:pt idx="994">
                  <c:v>0.78453099999999998</c:v>
                </c:pt>
                <c:pt idx="995">
                  <c:v>0.25080400000000003</c:v>
                </c:pt>
                <c:pt idx="996">
                  <c:v>-0.44423200000000002</c:v>
                </c:pt>
                <c:pt idx="997">
                  <c:v>0.78453099999999998</c:v>
                </c:pt>
                <c:pt idx="998">
                  <c:v>0.17475599999999999</c:v>
                </c:pt>
                <c:pt idx="999">
                  <c:v>0.43763200000000002</c:v>
                </c:pt>
                <c:pt idx="1000">
                  <c:v>-0.37339699999999998</c:v>
                </c:pt>
                <c:pt idx="1001">
                  <c:v>0.40383599999999997</c:v>
                </c:pt>
                <c:pt idx="1002">
                  <c:v>-3.3842999999999998E-2</c:v>
                </c:pt>
                <c:pt idx="1003">
                  <c:v>0.45188800000000001</c:v>
                </c:pt>
                <c:pt idx="1004">
                  <c:v>0.40553699999999998</c:v>
                </c:pt>
                <c:pt idx="1005">
                  <c:v>-8.6774000000000004E-2</c:v>
                </c:pt>
                <c:pt idx="1006">
                  <c:v>0.43763200000000002</c:v>
                </c:pt>
                <c:pt idx="1007">
                  <c:v>-0.64433399999999996</c:v>
                </c:pt>
                <c:pt idx="1008">
                  <c:v>-0.79189500000000002</c:v>
                </c:pt>
                <c:pt idx="1009">
                  <c:v>-0.55640999999999996</c:v>
                </c:pt>
                <c:pt idx="1010">
                  <c:v>-0.89266100000000004</c:v>
                </c:pt>
                <c:pt idx="1011">
                  <c:v>-0.352182</c:v>
                </c:pt>
                <c:pt idx="1012">
                  <c:v>-0.22525600000000001</c:v>
                </c:pt>
                <c:pt idx="1013">
                  <c:v>-1.3658600000000001</c:v>
                </c:pt>
                <c:pt idx="1014">
                  <c:v>-0.80398700000000001</c:v>
                </c:pt>
                <c:pt idx="1015">
                  <c:v>-0.89266100000000004</c:v>
                </c:pt>
                <c:pt idx="1016">
                  <c:v>-1.50092</c:v>
                </c:pt>
                <c:pt idx="1017">
                  <c:v>0.51089099999999998</c:v>
                </c:pt>
                <c:pt idx="1018">
                  <c:v>3.7962000000000003E-2</c:v>
                </c:pt>
                <c:pt idx="1019">
                  <c:v>0.50808799999999998</c:v>
                </c:pt>
                <c:pt idx="1020">
                  <c:v>0.56743699999999997</c:v>
                </c:pt>
                <c:pt idx="1021">
                  <c:v>0.81511</c:v>
                </c:pt>
                <c:pt idx="1022">
                  <c:v>0.32508700000000001</c:v>
                </c:pt>
                <c:pt idx="1023">
                  <c:v>0.89565600000000001</c:v>
                </c:pt>
                <c:pt idx="1024">
                  <c:v>-0.21274299999999999</c:v>
                </c:pt>
                <c:pt idx="1025">
                  <c:v>4.7662000000000003E-2</c:v>
                </c:pt>
                <c:pt idx="1026">
                  <c:v>0.31923600000000002</c:v>
                </c:pt>
                <c:pt idx="1027">
                  <c:v>-0.56894900000000004</c:v>
                </c:pt>
                <c:pt idx="1028">
                  <c:v>-0.89266100000000004</c:v>
                </c:pt>
                <c:pt idx="1029">
                  <c:v>-0.35796</c:v>
                </c:pt>
                <c:pt idx="1030">
                  <c:v>0.51089099999999998</c:v>
                </c:pt>
                <c:pt idx="1031">
                  <c:v>0.609927</c:v>
                </c:pt>
                <c:pt idx="1032">
                  <c:v>-0.19128000000000001</c:v>
                </c:pt>
                <c:pt idx="1033">
                  <c:v>0.29390699999999997</c:v>
                </c:pt>
                <c:pt idx="1034">
                  <c:v>-0.83112699999999995</c:v>
                </c:pt>
                <c:pt idx="1035">
                  <c:v>-0.89131000000000005</c:v>
                </c:pt>
                <c:pt idx="1036">
                  <c:v>-0.19128000000000001</c:v>
                </c:pt>
                <c:pt idx="1037">
                  <c:v>0.40067000000000003</c:v>
                </c:pt>
                <c:pt idx="1038">
                  <c:v>0.13627</c:v>
                </c:pt>
                <c:pt idx="1039">
                  <c:v>0.56923400000000002</c:v>
                </c:pt>
                <c:pt idx="1040">
                  <c:v>0.34544000000000002</c:v>
                </c:pt>
                <c:pt idx="1041">
                  <c:v>-0.334899</c:v>
                </c:pt>
                <c:pt idx="1042">
                  <c:v>4.7662000000000003E-2</c:v>
                </c:pt>
                <c:pt idx="1043">
                  <c:v>-0.89131000000000005</c:v>
                </c:pt>
                <c:pt idx="1044">
                  <c:v>-0.22525600000000001</c:v>
                </c:pt>
                <c:pt idx="1045">
                  <c:v>-1.2989599999999999</c:v>
                </c:pt>
                <c:pt idx="1046">
                  <c:v>-0.74793699999999996</c:v>
                </c:pt>
                <c:pt idx="1047">
                  <c:v>0.36789500000000003</c:v>
                </c:pt>
                <c:pt idx="1048">
                  <c:v>0.79138799999999998</c:v>
                </c:pt>
                <c:pt idx="1049">
                  <c:v>0.164933</c:v>
                </c:pt>
                <c:pt idx="1050">
                  <c:v>1.61053</c:v>
                </c:pt>
                <c:pt idx="1051">
                  <c:v>8.8500000000000004E-4</c:v>
                </c:pt>
                <c:pt idx="1052">
                  <c:v>-3.8847E-2</c:v>
                </c:pt>
                <c:pt idx="1053">
                  <c:v>0.85028400000000004</c:v>
                </c:pt>
                <c:pt idx="1054">
                  <c:v>0.54758700000000005</c:v>
                </c:pt>
                <c:pt idx="1055">
                  <c:v>-1.01031</c:v>
                </c:pt>
                <c:pt idx="1056">
                  <c:v>1.7505599999999999</c:v>
                </c:pt>
                <c:pt idx="1057">
                  <c:v>-0.92807300000000004</c:v>
                </c:pt>
                <c:pt idx="1058">
                  <c:v>1.60307</c:v>
                </c:pt>
                <c:pt idx="1059">
                  <c:v>-0.77559100000000003</c:v>
                </c:pt>
                <c:pt idx="1060">
                  <c:v>1.0841499999999999</c:v>
                </c:pt>
                <c:pt idx="1061">
                  <c:v>2.3530899999999999</c:v>
                </c:pt>
                <c:pt idx="1062">
                  <c:v>-1.9123000000000001E-2</c:v>
                </c:pt>
                <c:pt idx="1063">
                  <c:v>0.36789500000000003</c:v>
                </c:pt>
                <c:pt idx="1064">
                  <c:v>1.17516</c:v>
                </c:pt>
                <c:pt idx="1065">
                  <c:v>0.523675</c:v>
                </c:pt>
                <c:pt idx="1066">
                  <c:v>0.164933</c:v>
                </c:pt>
                <c:pt idx="1067">
                  <c:v>0.16555800000000001</c:v>
                </c:pt>
                <c:pt idx="1068">
                  <c:v>0.81618900000000005</c:v>
                </c:pt>
                <c:pt idx="1069">
                  <c:v>1.0471699999999999</c:v>
                </c:pt>
                <c:pt idx="1070">
                  <c:v>1.1307700000000001</c:v>
                </c:pt>
                <c:pt idx="1071">
                  <c:v>1.24234</c:v>
                </c:pt>
                <c:pt idx="1072">
                  <c:v>0.18602399999999999</c:v>
                </c:pt>
                <c:pt idx="1073">
                  <c:v>-2.5079999999999998E-3</c:v>
                </c:pt>
                <c:pt idx="1074">
                  <c:v>0.81618900000000005</c:v>
                </c:pt>
                <c:pt idx="1075">
                  <c:v>0.78402700000000003</c:v>
                </c:pt>
                <c:pt idx="1076">
                  <c:v>1.5408500000000001</c:v>
                </c:pt>
                <c:pt idx="1077">
                  <c:v>1.08847</c:v>
                </c:pt>
                <c:pt idx="1078">
                  <c:v>0.13486699999999999</c:v>
                </c:pt>
                <c:pt idx="1079">
                  <c:v>0.55211200000000005</c:v>
                </c:pt>
                <c:pt idx="1080">
                  <c:v>1.8162799999999999</c:v>
                </c:pt>
                <c:pt idx="1081">
                  <c:v>0.84904299999999999</c:v>
                </c:pt>
                <c:pt idx="1082">
                  <c:v>2.1194500000000001</c:v>
                </c:pt>
                <c:pt idx="1083">
                  <c:v>0.422317</c:v>
                </c:pt>
                <c:pt idx="1084">
                  <c:v>0.90044199999999996</c:v>
                </c:pt>
                <c:pt idx="1085">
                  <c:v>-2.5847199999999999</c:v>
                </c:pt>
                <c:pt idx="1086">
                  <c:v>-1.2623800000000001</c:v>
                </c:pt>
                <c:pt idx="1087">
                  <c:v>0.96923999999999999</c:v>
                </c:pt>
                <c:pt idx="1088">
                  <c:v>1.08847</c:v>
                </c:pt>
                <c:pt idx="1089">
                  <c:v>2.6012E-2</c:v>
                </c:pt>
                <c:pt idx="1090">
                  <c:v>0.62323600000000001</c:v>
                </c:pt>
                <c:pt idx="1091">
                  <c:v>0.44448300000000002</c:v>
                </c:pt>
                <c:pt idx="1092">
                  <c:v>0.422317</c:v>
                </c:pt>
                <c:pt idx="1093">
                  <c:v>1.9396899999999999</c:v>
                </c:pt>
                <c:pt idx="1094">
                  <c:v>0.422317</c:v>
                </c:pt>
                <c:pt idx="1095">
                  <c:v>0.13486699999999999</c:v>
                </c:pt>
                <c:pt idx="1096">
                  <c:v>1.16032</c:v>
                </c:pt>
                <c:pt idx="1097">
                  <c:v>1.61053</c:v>
                </c:pt>
                <c:pt idx="1098">
                  <c:v>-1.19252</c:v>
                </c:pt>
                <c:pt idx="1099">
                  <c:v>1.18604</c:v>
                </c:pt>
                <c:pt idx="1100">
                  <c:v>-0.634239</c:v>
                </c:pt>
                <c:pt idx="1101">
                  <c:v>-0.31211699999999998</c:v>
                </c:pt>
                <c:pt idx="1102">
                  <c:v>0.78322499999999995</c:v>
                </c:pt>
                <c:pt idx="1103">
                  <c:v>1.3473200000000001</c:v>
                </c:pt>
                <c:pt idx="1104">
                  <c:v>0.238619</c:v>
                </c:pt>
                <c:pt idx="1105">
                  <c:v>1.5427500000000001</c:v>
                </c:pt>
                <c:pt idx="1106">
                  <c:v>-1.01092</c:v>
                </c:pt>
                <c:pt idx="1107">
                  <c:v>0.73691200000000001</c:v>
                </c:pt>
                <c:pt idx="1108">
                  <c:v>-0.120199</c:v>
                </c:pt>
                <c:pt idx="1109">
                  <c:v>-0.789408</c:v>
                </c:pt>
                <c:pt idx="1110">
                  <c:v>-0.12889</c:v>
                </c:pt>
                <c:pt idx="1111">
                  <c:v>1.2695000000000001</c:v>
                </c:pt>
                <c:pt idx="1112">
                  <c:v>0.87025399999999997</c:v>
                </c:pt>
                <c:pt idx="1113">
                  <c:v>1.2524999999999999</c:v>
                </c:pt>
                <c:pt idx="1114">
                  <c:v>0.38680999999999999</c:v>
                </c:pt>
                <c:pt idx="1115">
                  <c:v>0.75459500000000002</c:v>
                </c:pt>
                <c:pt idx="1116">
                  <c:v>1.3501799999999999</c:v>
                </c:pt>
                <c:pt idx="1117">
                  <c:v>0.72137600000000002</c:v>
                </c:pt>
                <c:pt idx="1118">
                  <c:v>0.96331199999999995</c:v>
                </c:pt>
                <c:pt idx="1119">
                  <c:v>1.1563600000000001</c:v>
                </c:pt>
                <c:pt idx="1120">
                  <c:v>1.3501799999999999</c:v>
                </c:pt>
                <c:pt idx="1121">
                  <c:v>1.5720400000000001</c:v>
                </c:pt>
                <c:pt idx="1122">
                  <c:v>-0.55184699999999998</c:v>
                </c:pt>
                <c:pt idx="1123">
                  <c:v>0.81870600000000004</c:v>
                </c:pt>
                <c:pt idx="1124">
                  <c:v>1.26888</c:v>
                </c:pt>
                <c:pt idx="1125">
                  <c:v>-0.34093600000000002</c:v>
                </c:pt>
                <c:pt idx="1126">
                  <c:v>0.68633599999999995</c:v>
                </c:pt>
                <c:pt idx="1127">
                  <c:v>0.42321199999999998</c:v>
                </c:pt>
                <c:pt idx="1128">
                  <c:v>0.42277799999999999</c:v>
                </c:pt>
                <c:pt idx="1129">
                  <c:v>0.42321199999999998</c:v>
                </c:pt>
                <c:pt idx="1130">
                  <c:v>-0.23427300000000001</c:v>
                </c:pt>
                <c:pt idx="1131">
                  <c:v>0.94572999999999996</c:v>
                </c:pt>
                <c:pt idx="1132">
                  <c:v>1.1324700000000001</c:v>
                </c:pt>
                <c:pt idx="1133">
                  <c:v>0.72137600000000002</c:v>
                </c:pt>
                <c:pt idx="1134">
                  <c:v>0.37299700000000002</c:v>
                </c:pt>
                <c:pt idx="1135">
                  <c:v>0.81870600000000004</c:v>
                </c:pt>
                <c:pt idx="1136">
                  <c:v>0.83402100000000001</c:v>
                </c:pt>
                <c:pt idx="1137">
                  <c:v>1.0897399999999999</c:v>
                </c:pt>
                <c:pt idx="1138">
                  <c:v>1.33795</c:v>
                </c:pt>
                <c:pt idx="1139">
                  <c:v>1.1090199999999999</c:v>
                </c:pt>
                <c:pt idx="1140">
                  <c:v>-0.52409700000000004</c:v>
                </c:pt>
                <c:pt idx="1141">
                  <c:v>1.33795</c:v>
                </c:pt>
                <c:pt idx="1142">
                  <c:v>0.83332099999999998</c:v>
                </c:pt>
                <c:pt idx="1143">
                  <c:v>1.26888</c:v>
                </c:pt>
                <c:pt idx="1144">
                  <c:v>0.83891800000000005</c:v>
                </c:pt>
                <c:pt idx="1145">
                  <c:v>1.62019</c:v>
                </c:pt>
                <c:pt idx="1146">
                  <c:v>0.88374399999999997</c:v>
                </c:pt>
                <c:pt idx="1147">
                  <c:v>0.92290799999999995</c:v>
                </c:pt>
                <c:pt idx="1148">
                  <c:v>3.3341000000000003E-2</c:v>
                </c:pt>
                <c:pt idx="1149">
                  <c:v>-1.3752E-2</c:v>
                </c:pt>
                <c:pt idx="1150">
                  <c:v>0.59601800000000005</c:v>
                </c:pt>
                <c:pt idx="1151">
                  <c:v>0.89680499999999996</c:v>
                </c:pt>
                <c:pt idx="1152">
                  <c:v>0.27066200000000001</c:v>
                </c:pt>
                <c:pt idx="1153">
                  <c:v>0.474132</c:v>
                </c:pt>
                <c:pt idx="1154">
                  <c:v>1.3764099999999999</c:v>
                </c:pt>
                <c:pt idx="1155">
                  <c:v>1.3764099999999999</c:v>
                </c:pt>
                <c:pt idx="1156">
                  <c:v>0.22340199999999999</c:v>
                </c:pt>
                <c:pt idx="1157">
                  <c:v>-0.14804300000000001</c:v>
                </c:pt>
                <c:pt idx="1158">
                  <c:v>0.97888699999999995</c:v>
                </c:pt>
                <c:pt idx="1159">
                  <c:v>0.67832199999999998</c:v>
                </c:pt>
                <c:pt idx="1160">
                  <c:v>0.74713300000000005</c:v>
                </c:pt>
                <c:pt idx="1161">
                  <c:v>1.4665699999999999</c:v>
                </c:pt>
                <c:pt idx="1162">
                  <c:v>-0.171043</c:v>
                </c:pt>
                <c:pt idx="1163">
                  <c:v>-0.759467</c:v>
                </c:pt>
                <c:pt idx="1164">
                  <c:v>1.2556</c:v>
                </c:pt>
                <c:pt idx="1165">
                  <c:v>-0.15607799999999999</c:v>
                </c:pt>
                <c:pt idx="1166">
                  <c:v>0.13031000000000001</c:v>
                </c:pt>
                <c:pt idx="1167">
                  <c:v>-0.85270999999999997</c:v>
                </c:pt>
                <c:pt idx="1168">
                  <c:v>0.39957799999999999</c:v>
                </c:pt>
                <c:pt idx="1169">
                  <c:v>0.89770799999999995</c:v>
                </c:pt>
                <c:pt idx="1170">
                  <c:v>1.1015999999999999</c:v>
                </c:pt>
                <c:pt idx="1171">
                  <c:v>-0.122584</c:v>
                </c:pt>
                <c:pt idx="1172">
                  <c:v>0.829071</c:v>
                </c:pt>
                <c:pt idx="1173">
                  <c:v>-0.68301500000000004</c:v>
                </c:pt>
                <c:pt idx="1174">
                  <c:v>-0.759467</c:v>
                </c:pt>
                <c:pt idx="1175">
                  <c:v>-5.9811999999999997E-2</c:v>
                </c:pt>
                <c:pt idx="1176">
                  <c:v>-0.122584</c:v>
                </c:pt>
                <c:pt idx="1177">
                  <c:v>-0.75023399999999996</c:v>
                </c:pt>
                <c:pt idx="1178">
                  <c:v>-2.3401000000000002E-2</c:v>
                </c:pt>
                <c:pt idx="1179">
                  <c:v>0.39016699999999999</c:v>
                </c:pt>
                <c:pt idx="1180">
                  <c:v>0.794713</c:v>
                </c:pt>
                <c:pt idx="1181">
                  <c:v>0.794713</c:v>
                </c:pt>
                <c:pt idx="1182">
                  <c:v>0.767903</c:v>
                </c:pt>
                <c:pt idx="1183">
                  <c:v>0.767903</c:v>
                </c:pt>
                <c:pt idx="1184">
                  <c:v>8.0934000000000006E-2</c:v>
                </c:pt>
                <c:pt idx="1185">
                  <c:v>-0.83359399999999995</c:v>
                </c:pt>
                <c:pt idx="1186">
                  <c:v>0.36780000000000002</c:v>
                </c:pt>
                <c:pt idx="1187">
                  <c:v>-6.5412999999999999E-2</c:v>
                </c:pt>
                <c:pt idx="1188">
                  <c:v>0.24002999999999999</c:v>
                </c:pt>
                <c:pt idx="1189">
                  <c:v>-1.0399799999999999</c:v>
                </c:pt>
                <c:pt idx="1190">
                  <c:v>0.20923800000000001</c:v>
                </c:pt>
                <c:pt idx="1191">
                  <c:v>0.29661700000000002</c:v>
                </c:pt>
                <c:pt idx="1192">
                  <c:v>-0.60435300000000003</c:v>
                </c:pt>
                <c:pt idx="1193">
                  <c:v>-0.523644</c:v>
                </c:pt>
                <c:pt idx="1194">
                  <c:v>2.0501999999999999E-2</c:v>
                </c:pt>
                <c:pt idx="1195">
                  <c:v>0.181895</c:v>
                </c:pt>
                <c:pt idx="1196">
                  <c:v>-0.48203499999999999</c:v>
                </c:pt>
                <c:pt idx="1197">
                  <c:v>0.65286500000000003</c:v>
                </c:pt>
                <c:pt idx="1198">
                  <c:v>-0.16741</c:v>
                </c:pt>
                <c:pt idx="1199">
                  <c:v>3.8183000000000002E-2</c:v>
                </c:pt>
                <c:pt idx="1200">
                  <c:v>0.149257</c:v>
                </c:pt>
                <c:pt idx="1201">
                  <c:v>0.60659799999999997</c:v>
                </c:pt>
                <c:pt idx="1202">
                  <c:v>0.78092899999999998</c:v>
                </c:pt>
                <c:pt idx="1203">
                  <c:v>-0.523644</c:v>
                </c:pt>
                <c:pt idx="1204">
                  <c:v>-0.33975100000000003</c:v>
                </c:pt>
                <c:pt idx="1205">
                  <c:v>-0.19898099999999999</c:v>
                </c:pt>
                <c:pt idx="1206">
                  <c:v>-1.0399799999999999</c:v>
                </c:pt>
                <c:pt idx="1207">
                  <c:v>2.0501999999999999E-2</c:v>
                </c:pt>
                <c:pt idx="1208">
                  <c:v>0.183975</c:v>
                </c:pt>
                <c:pt idx="1209">
                  <c:v>2.0501999999999999E-2</c:v>
                </c:pt>
                <c:pt idx="1210">
                  <c:v>0.28379799999999999</c:v>
                </c:pt>
                <c:pt idx="1211">
                  <c:v>0.68825099999999995</c:v>
                </c:pt>
                <c:pt idx="1212">
                  <c:v>-0.21718100000000001</c:v>
                </c:pt>
                <c:pt idx="1213">
                  <c:v>-0.92605499999999996</c:v>
                </c:pt>
                <c:pt idx="1214">
                  <c:v>0.26507799999999998</c:v>
                </c:pt>
                <c:pt idx="1215">
                  <c:v>0.37728299999999998</c:v>
                </c:pt>
                <c:pt idx="1216">
                  <c:v>0.37104199999999998</c:v>
                </c:pt>
                <c:pt idx="1217">
                  <c:v>-0.73989799999999994</c:v>
                </c:pt>
                <c:pt idx="1218">
                  <c:v>0.49524800000000002</c:v>
                </c:pt>
                <c:pt idx="1219">
                  <c:v>-0.73989799999999994</c:v>
                </c:pt>
                <c:pt idx="1220">
                  <c:v>0.26507799999999998</c:v>
                </c:pt>
                <c:pt idx="1221">
                  <c:v>-0.89540500000000001</c:v>
                </c:pt>
                <c:pt idx="1222">
                  <c:v>-0.18310399999999999</c:v>
                </c:pt>
                <c:pt idx="1223">
                  <c:v>-0.193271</c:v>
                </c:pt>
                <c:pt idx="1224">
                  <c:v>0.37104199999999998</c:v>
                </c:pt>
                <c:pt idx="1225">
                  <c:v>-0.48679699999999998</c:v>
                </c:pt>
                <c:pt idx="1226">
                  <c:v>-0.48679699999999998</c:v>
                </c:pt>
                <c:pt idx="1227">
                  <c:v>-0.55139899999999997</c:v>
                </c:pt>
                <c:pt idx="1228">
                  <c:v>-0.21718100000000001</c:v>
                </c:pt>
                <c:pt idx="1229">
                  <c:v>-0.91734199999999999</c:v>
                </c:pt>
                <c:pt idx="1230">
                  <c:v>0.12554899999999999</c:v>
                </c:pt>
                <c:pt idx="1231">
                  <c:v>6.0164000000000002E-2</c:v>
                </c:pt>
                <c:pt idx="1232">
                  <c:v>-0.89878899999999995</c:v>
                </c:pt>
                <c:pt idx="1233">
                  <c:v>0.20428399999999999</c:v>
                </c:pt>
                <c:pt idx="1234">
                  <c:v>6.5345E-2</c:v>
                </c:pt>
                <c:pt idx="1235">
                  <c:v>1.2119E-2</c:v>
                </c:pt>
                <c:pt idx="1236">
                  <c:v>-0.67262</c:v>
                </c:pt>
                <c:pt idx="1237">
                  <c:v>-0.41850199999999999</c:v>
                </c:pt>
                <c:pt idx="1238">
                  <c:v>-0.92605499999999996</c:v>
                </c:pt>
                <c:pt idx="1239">
                  <c:v>-0.58252000000000004</c:v>
                </c:pt>
                <c:pt idx="1240">
                  <c:v>0.12554899999999999</c:v>
                </c:pt>
                <c:pt idx="1241">
                  <c:v>-0.74709300000000001</c:v>
                </c:pt>
                <c:pt idx="1242">
                  <c:v>0.46665499999999999</c:v>
                </c:pt>
                <c:pt idx="1243">
                  <c:v>-1.1737</c:v>
                </c:pt>
                <c:pt idx="1244">
                  <c:v>-0.559226</c:v>
                </c:pt>
                <c:pt idx="1245">
                  <c:v>0.68512399999999996</c:v>
                </c:pt>
                <c:pt idx="1246">
                  <c:v>0.37104199999999998</c:v>
                </c:pt>
                <c:pt idx="1247">
                  <c:v>4.3934000000000001E-2</c:v>
                </c:pt>
                <c:pt idx="1248">
                  <c:v>0.37104199999999998</c:v>
                </c:pt>
                <c:pt idx="1249">
                  <c:v>4.3934000000000001E-2</c:v>
                </c:pt>
                <c:pt idx="1250">
                  <c:v>-0.222359</c:v>
                </c:pt>
                <c:pt idx="1251">
                  <c:v>-0.21395400000000001</c:v>
                </c:pt>
                <c:pt idx="1252">
                  <c:v>-0.61763900000000005</c:v>
                </c:pt>
                <c:pt idx="1253">
                  <c:v>-0.61763900000000005</c:v>
                </c:pt>
                <c:pt idx="1254">
                  <c:v>-0.53161099999999994</c:v>
                </c:pt>
                <c:pt idx="1255">
                  <c:v>-0.28492499999999998</c:v>
                </c:pt>
                <c:pt idx="1256">
                  <c:v>-0.23782500000000001</c:v>
                </c:pt>
                <c:pt idx="1257">
                  <c:v>-5.8346000000000002E-2</c:v>
                </c:pt>
                <c:pt idx="1258">
                  <c:v>-6.4534999999999995E-2</c:v>
                </c:pt>
                <c:pt idx="1259">
                  <c:v>9.1295000000000001E-2</c:v>
                </c:pt>
                <c:pt idx="1260">
                  <c:v>-0.45233899999999999</c:v>
                </c:pt>
                <c:pt idx="1261">
                  <c:v>-0.87379899999999999</c:v>
                </c:pt>
                <c:pt idx="1262">
                  <c:v>9.1295000000000001E-2</c:v>
                </c:pt>
                <c:pt idx="1263">
                  <c:v>-0.64037900000000003</c:v>
                </c:pt>
                <c:pt idx="1264">
                  <c:v>9.5051999999999998E-2</c:v>
                </c:pt>
                <c:pt idx="1265">
                  <c:v>-0.55396699999999999</c:v>
                </c:pt>
                <c:pt idx="1266">
                  <c:v>-0.81732000000000005</c:v>
                </c:pt>
                <c:pt idx="1267">
                  <c:v>-0.31631900000000002</c:v>
                </c:pt>
                <c:pt idx="1268">
                  <c:v>-0.70333599999999996</c:v>
                </c:pt>
                <c:pt idx="1269">
                  <c:v>-1.1893499999999999</c:v>
                </c:pt>
                <c:pt idx="1270">
                  <c:v>-0.41064699999999998</c:v>
                </c:pt>
                <c:pt idx="1271">
                  <c:v>-0.45233899999999999</c:v>
                </c:pt>
                <c:pt idx="1272">
                  <c:v>-0.76690000000000003</c:v>
                </c:pt>
                <c:pt idx="1273">
                  <c:v>-0.76690000000000003</c:v>
                </c:pt>
                <c:pt idx="1274">
                  <c:v>-0.45157900000000001</c:v>
                </c:pt>
                <c:pt idx="1275">
                  <c:v>-0.31631900000000002</c:v>
                </c:pt>
                <c:pt idx="1276">
                  <c:v>-0.84026699999999999</c:v>
                </c:pt>
                <c:pt idx="1277">
                  <c:v>-0.44807599999999997</c:v>
                </c:pt>
                <c:pt idx="1278">
                  <c:v>-0.114804</c:v>
                </c:pt>
                <c:pt idx="1279">
                  <c:v>0.57218000000000002</c:v>
                </c:pt>
                <c:pt idx="1280">
                  <c:v>-5.9041999999999997E-2</c:v>
                </c:pt>
                <c:pt idx="1281">
                  <c:v>0.56149300000000002</c:v>
                </c:pt>
                <c:pt idx="1282">
                  <c:v>0.24715699999999999</c:v>
                </c:pt>
                <c:pt idx="1283">
                  <c:v>-1.5558799999999999</c:v>
                </c:pt>
                <c:pt idx="1284">
                  <c:v>0.13136999999999999</c:v>
                </c:pt>
                <c:pt idx="1285">
                  <c:v>-0.27900199999999997</c:v>
                </c:pt>
                <c:pt idx="1286">
                  <c:v>-0.27900199999999997</c:v>
                </c:pt>
                <c:pt idx="1287">
                  <c:v>-0.44807599999999997</c:v>
                </c:pt>
                <c:pt idx="1288">
                  <c:v>0.43254599999999999</c:v>
                </c:pt>
                <c:pt idx="1289">
                  <c:v>-0.60673900000000003</c:v>
                </c:pt>
                <c:pt idx="1290">
                  <c:v>-0.122499</c:v>
                </c:pt>
                <c:pt idx="1291">
                  <c:v>-1.5558799999999999</c:v>
                </c:pt>
                <c:pt idx="1292">
                  <c:v>0.65868000000000004</c:v>
                </c:pt>
                <c:pt idx="1293">
                  <c:v>0.43254599999999999</c:v>
                </c:pt>
                <c:pt idx="1294">
                  <c:v>0.18432299999999999</c:v>
                </c:pt>
                <c:pt idx="1295">
                  <c:v>-0.38364300000000001</c:v>
                </c:pt>
                <c:pt idx="1296">
                  <c:v>0.114936</c:v>
                </c:pt>
                <c:pt idx="1297">
                  <c:v>-0.15235599999999999</c:v>
                </c:pt>
                <c:pt idx="1298">
                  <c:v>0.37899300000000002</c:v>
                </c:pt>
                <c:pt idx="1299">
                  <c:v>0.279059</c:v>
                </c:pt>
                <c:pt idx="1300">
                  <c:v>-1.0409900000000001</c:v>
                </c:pt>
                <c:pt idx="1301">
                  <c:v>-1.5558799999999999</c:v>
                </c:pt>
                <c:pt idx="1302">
                  <c:v>-1.23611</c:v>
                </c:pt>
                <c:pt idx="1303">
                  <c:v>5.2054000000000003E-2</c:v>
                </c:pt>
                <c:pt idx="1304">
                  <c:v>-0.36963299999999999</c:v>
                </c:pt>
                <c:pt idx="1305">
                  <c:v>0.14566000000000001</c:v>
                </c:pt>
                <c:pt idx="1306">
                  <c:v>0.96727200000000002</c:v>
                </c:pt>
                <c:pt idx="1307">
                  <c:v>0.850163</c:v>
                </c:pt>
                <c:pt idx="1308">
                  <c:v>0.72977800000000004</c:v>
                </c:pt>
                <c:pt idx="1309">
                  <c:v>0.17611099999999999</c:v>
                </c:pt>
                <c:pt idx="1310">
                  <c:v>-0.36388900000000002</c:v>
                </c:pt>
                <c:pt idx="1311">
                  <c:v>-0.36275600000000002</c:v>
                </c:pt>
                <c:pt idx="1312">
                  <c:v>0.25333499999999998</c:v>
                </c:pt>
                <c:pt idx="1313">
                  <c:v>1.09859</c:v>
                </c:pt>
                <c:pt idx="1314">
                  <c:v>0.64090100000000005</c:v>
                </c:pt>
                <c:pt idx="1315">
                  <c:v>0.57218000000000002</c:v>
                </c:pt>
                <c:pt idx="1316">
                  <c:v>-0.111678</c:v>
                </c:pt>
                <c:pt idx="1317">
                  <c:v>-0.562249</c:v>
                </c:pt>
                <c:pt idx="1318">
                  <c:v>1.2023699999999999</c:v>
                </c:pt>
                <c:pt idx="1319">
                  <c:v>0.77681599999999995</c:v>
                </c:pt>
                <c:pt idx="1320">
                  <c:v>0.77466999999999997</c:v>
                </c:pt>
                <c:pt idx="1321">
                  <c:v>1.0706500000000001</c:v>
                </c:pt>
                <c:pt idx="1322">
                  <c:v>1.0706500000000001</c:v>
                </c:pt>
                <c:pt idx="1323">
                  <c:v>3.7750000000000001E-3</c:v>
                </c:pt>
                <c:pt idx="1324">
                  <c:v>1.0140499999999999</c:v>
                </c:pt>
                <c:pt idx="1325">
                  <c:v>0.77519899999999997</c:v>
                </c:pt>
                <c:pt idx="1326">
                  <c:v>-0.122491</c:v>
                </c:pt>
                <c:pt idx="1327">
                  <c:v>0.20708399999999999</c:v>
                </c:pt>
                <c:pt idx="1328">
                  <c:v>0.689357</c:v>
                </c:pt>
                <c:pt idx="1329">
                  <c:v>0.92208100000000004</c:v>
                </c:pt>
                <c:pt idx="1330">
                  <c:v>0.77519899999999997</c:v>
                </c:pt>
                <c:pt idx="1331">
                  <c:v>-0.183116</c:v>
                </c:pt>
                <c:pt idx="1332">
                  <c:v>0.94389699999999999</c:v>
                </c:pt>
                <c:pt idx="1333">
                  <c:v>1.09859</c:v>
                </c:pt>
                <c:pt idx="1334">
                  <c:v>-0.111678</c:v>
                </c:pt>
                <c:pt idx="1335">
                  <c:v>0.18018799999999999</c:v>
                </c:pt>
                <c:pt idx="1336">
                  <c:v>0.69579400000000002</c:v>
                </c:pt>
                <c:pt idx="1337">
                  <c:v>0.53838399999999997</c:v>
                </c:pt>
                <c:pt idx="1338">
                  <c:v>0.64801699999999995</c:v>
                </c:pt>
                <c:pt idx="1339">
                  <c:v>0.357875</c:v>
                </c:pt>
                <c:pt idx="1340">
                  <c:v>1.3032900000000001</c:v>
                </c:pt>
                <c:pt idx="1341">
                  <c:v>8.8155999999999998E-2</c:v>
                </c:pt>
                <c:pt idx="1342">
                  <c:v>0.102144</c:v>
                </c:pt>
                <c:pt idx="1343">
                  <c:v>1.8856999999999999E-2</c:v>
                </c:pt>
                <c:pt idx="1344">
                  <c:v>0.13080700000000001</c:v>
                </c:pt>
                <c:pt idx="1345">
                  <c:v>-0.241012</c:v>
                </c:pt>
                <c:pt idx="1346">
                  <c:v>0.78639800000000004</c:v>
                </c:pt>
                <c:pt idx="1347">
                  <c:v>1.02661</c:v>
                </c:pt>
                <c:pt idx="1348">
                  <c:v>-0.13595299999999999</c:v>
                </c:pt>
                <c:pt idx="1349">
                  <c:v>0.271291</c:v>
                </c:pt>
                <c:pt idx="1350">
                  <c:v>0.60736000000000001</c:v>
                </c:pt>
                <c:pt idx="1351">
                  <c:v>5.5786000000000002E-2</c:v>
                </c:pt>
                <c:pt idx="1352">
                  <c:v>0.64801699999999995</c:v>
                </c:pt>
                <c:pt idx="1353">
                  <c:v>0.46807100000000001</c:v>
                </c:pt>
                <c:pt idx="1354">
                  <c:v>0.19553999999999999</c:v>
                </c:pt>
                <c:pt idx="1355">
                  <c:v>-6.6299999999999996E-4</c:v>
                </c:pt>
                <c:pt idx="1356">
                  <c:v>-0.451706</c:v>
                </c:pt>
                <c:pt idx="1357">
                  <c:v>0.103977</c:v>
                </c:pt>
                <c:pt idx="1358">
                  <c:v>-0.451706</c:v>
                </c:pt>
                <c:pt idx="1359">
                  <c:v>4.7461999999999997E-2</c:v>
                </c:pt>
                <c:pt idx="1360">
                  <c:v>-0.42988300000000002</c:v>
                </c:pt>
                <c:pt idx="1361">
                  <c:v>0.62114499999999995</c:v>
                </c:pt>
                <c:pt idx="1362">
                  <c:v>0.54246899999999998</c:v>
                </c:pt>
                <c:pt idx="1363">
                  <c:v>-0.35848799999999997</c:v>
                </c:pt>
                <c:pt idx="1364">
                  <c:v>5.5752999999999997E-2</c:v>
                </c:pt>
                <c:pt idx="1365">
                  <c:v>-6.6299999999999996E-4</c:v>
                </c:pt>
                <c:pt idx="1366">
                  <c:v>0.40267199999999997</c:v>
                </c:pt>
                <c:pt idx="1367">
                  <c:v>-0.24534800000000001</c:v>
                </c:pt>
                <c:pt idx="1368">
                  <c:v>0.66761199999999998</c:v>
                </c:pt>
                <c:pt idx="1369">
                  <c:v>-0.60020099999999998</c:v>
                </c:pt>
                <c:pt idx="1370">
                  <c:v>0.25053999999999998</c:v>
                </c:pt>
                <c:pt idx="1371">
                  <c:v>0.51785999999999999</c:v>
                </c:pt>
                <c:pt idx="1372">
                  <c:v>0.441025</c:v>
                </c:pt>
                <c:pt idx="1373">
                  <c:v>5.3520999999999999E-2</c:v>
                </c:pt>
                <c:pt idx="1374">
                  <c:v>0.35703299999999999</c:v>
                </c:pt>
                <c:pt idx="1375">
                  <c:v>0.56558900000000001</c:v>
                </c:pt>
                <c:pt idx="1376">
                  <c:v>0.77551700000000001</c:v>
                </c:pt>
                <c:pt idx="1377">
                  <c:v>0.249254</c:v>
                </c:pt>
                <c:pt idx="1378">
                  <c:v>0.441025</c:v>
                </c:pt>
                <c:pt idx="1379">
                  <c:v>-0.26464199999999999</c:v>
                </c:pt>
                <c:pt idx="1380">
                  <c:v>0.12135799999999999</c:v>
                </c:pt>
                <c:pt idx="1381">
                  <c:v>0.56370299999999995</c:v>
                </c:pt>
                <c:pt idx="1382">
                  <c:v>1.14011</c:v>
                </c:pt>
                <c:pt idx="1383">
                  <c:v>-0.265069</c:v>
                </c:pt>
                <c:pt idx="1384">
                  <c:v>0.56370299999999995</c:v>
                </c:pt>
                <c:pt idx="1385">
                  <c:v>-0.54657699999999998</c:v>
                </c:pt>
                <c:pt idx="1386">
                  <c:v>6.4371999999999999E-2</c:v>
                </c:pt>
                <c:pt idx="1387">
                  <c:v>8.3862999999999993E-2</c:v>
                </c:pt>
                <c:pt idx="1388">
                  <c:v>0.67033399999999999</c:v>
                </c:pt>
                <c:pt idx="1389">
                  <c:v>-0.460231</c:v>
                </c:pt>
                <c:pt idx="1390">
                  <c:v>-0.460231</c:v>
                </c:pt>
                <c:pt idx="1391">
                  <c:v>-0.55229499999999998</c:v>
                </c:pt>
                <c:pt idx="1392">
                  <c:v>1.2744E-2</c:v>
                </c:pt>
                <c:pt idx="1393">
                  <c:v>-0.115707</c:v>
                </c:pt>
                <c:pt idx="1394">
                  <c:v>-0.41954900000000001</c:v>
                </c:pt>
                <c:pt idx="1395">
                  <c:v>-4.7109999999999999E-2</c:v>
                </c:pt>
                <c:pt idx="1396">
                  <c:v>-0.34439999999999998</c:v>
                </c:pt>
                <c:pt idx="1397">
                  <c:v>-0.50319499999999995</c:v>
                </c:pt>
                <c:pt idx="1398">
                  <c:v>0.329258</c:v>
                </c:pt>
                <c:pt idx="1399">
                  <c:v>-0.44341799999999998</c:v>
                </c:pt>
                <c:pt idx="1400">
                  <c:v>-0.81950000000000001</c:v>
                </c:pt>
                <c:pt idx="1401">
                  <c:v>-8.8511000000000006E-2</c:v>
                </c:pt>
                <c:pt idx="1402">
                  <c:v>-0.62962399999999996</c:v>
                </c:pt>
                <c:pt idx="1403">
                  <c:v>-0.115707</c:v>
                </c:pt>
                <c:pt idx="1404">
                  <c:v>-0.81950000000000001</c:v>
                </c:pt>
                <c:pt idx="1405">
                  <c:v>-0.64606300000000005</c:v>
                </c:pt>
                <c:pt idx="1406">
                  <c:v>0.36575600000000003</c:v>
                </c:pt>
                <c:pt idx="1407">
                  <c:v>0.238589</c:v>
                </c:pt>
                <c:pt idx="1408">
                  <c:v>4.1598000000000003E-2</c:v>
                </c:pt>
                <c:pt idx="1409">
                  <c:v>0.59486000000000006</c:v>
                </c:pt>
                <c:pt idx="1410">
                  <c:v>0.48094700000000001</c:v>
                </c:pt>
                <c:pt idx="1411">
                  <c:v>0.36610900000000002</c:v>
                </c:pt>
                <c:pt idx="1412">
                  <c:v>-0.17423</c:v>
                </c:pt>
                <c:pt idx="1413">
                  <c:v>-0.32955899999999999</c:v>
                </c:pt>
                <c:pt idx="1414">
                  <c:v>0.16472400000000001</c:v>
                </c:pt>
                <c:pt idx="1415">
                  <c:v>0.38405699999999998</c:v>
                </c:pt>
                <c:pt idx="1416">
                  <c:v>0.97703600000000002</c:v>
                </c:pt>
                <c:pt idx="1417">
                  <c:v>0.27339200000000002</c:v>
                </c:pt>
                <c:pt idx="1418">
                  <c:v>0.25533400000000001</c:v>
                </c:pt>
                <c:pt idx="1419">
                  <c:v>0.86643599999999998</c:v>
                </c:pt>
                <c:pt idx="1420">
                  <c:v>0.212785</c:v>
                </c:pt>
                <c:pt idx="1421">
                  <c:v>0.66630999999999996</c:v>
                </c:pt>
                <c:pt idx="1422">
                  <c:v>0.27339200000000002</c:v>
                </c:pt>
                <c:pt idx="1423">
                  <c:v>0.27339200000000002</c:v>
                </c:pt>
                <c:pt idx="1424">
                  <c:v>-0.33927600000000002</c:v>
                </c:pt>
                <c:pt idx="1425">
                  <c:v>0.40383599999999997</c:v>
                </c:pt>
                <c:pt idx="1426">
                  <c:v>0.38645699999999999</c:v>
                </c:pt>
                <c:pt idx="1427">
                  <c:v>0.76868499999999995</c:v>
                </c:pt>
                <c:pt idx="1428">
                  <c:v>1.3915299999999999</c:v>
                </c:pt>
                <c:pt idx="1429">
                  <c:v>0.189386</c:v>
                </c:pt>
                <c:pt idx="1430">
                  <c:v>0.99097000000000002</c:v>
                </c:pt>
                <c:pt idx="1431">
                  <c:v>-7.8414999999999999E-2</c:v>
                </c:pt>
                <c:pt idx="1432">
                  <c:v>0.89735900000000002</c:v>
                </c:pt>
                <c:pt idx="1433">
                  <c:v>0.96648699999999999</c:v>
                </c:pt>
                <c:pt idx="1434">
                  <c:v>0.48744399999999999</c:v>
                </c:pt>
                <c:pt idx="1435">
                  <c:v>1.06288</c:v>
                </c:pt>
                <c:pt idx="1436">
                  <c:v>1.0483199999999999</c:v>
                </c:pt>
                <c:pt idx="1437">
                  <c:v>0.57900799999999997</c:v>
                </c:pt>
                <c:pt idx="1438">
                  <c:v>0.73492100000000005</c:v>
                </c:pt>
                <c:pt idx="1439">
                  <c:v>0.49622500000000003</c:v>
                </c:pt>
                <c:pt idx="1440">
                  <c:v>0.17292299999999999</c:v>
                </c:pt>
                <c:pt idx="1441">
                  <c:v>1.28339</c:v>
                </c:pt>
                <c:pt idx="1442">
                  <c:v>1.06288</c:v>
                </c:pt>
                <c:pt idx="1443">
                  <c:v>0.82228800000000002</c:v>
                </c:pt>
                <c:pt idx="1444">
                  <c:v>0.52914499999999998</c:v>
                </c:pt>
                <c:pt idx="1445">
                  <c:v>0.89735900000000002</c:v>
                </c:pt>
                <c:pt idx="1446">
                  <c:v>1.06732</c:v>
                </c:pt>
                <c:pt idx="1447">
                  <c:v>0.88528700000000005</c:v>
                </c:pt>
                <c:pt idx="1448">
                  <c:v>1.0342800000000001</c:v>
                </c:pt>
                <c:pt idx="1449">
                  <c:v>0.52732100000000004</c:v>
                </c:pt>
                <c:pt idx="1450">
                  <c:v>0.931558</c:v>
                </c:pt>
                <c:pt idx="1451">
                  <c:v>0.79344400000000004</c:v>
                </c:pt>
                <c:pt idx="1452">
                  <c:v>0.52914499999999998</c:v>
                </c:pt>
                <c:pt idx="1453">
                  <c:v>0.845163</c:v>
                </c:pt>
                <c:pt idx="1454">
                  <c:v>-0.16930100000000001</c:v>
                </c:pt>
                <c:pt idx="1455">
                  <c:v>0.79344400000000004</c:v>
                </c:pt>
                <c:pt idx="1456">
                  <c:v>-0.20021700000000001</c:v>
                </c:pt>
                <c:pt idx="1457">
                  <c:v>0.46157399999999998</c:v>
                </c:pt>
                <c:pt idx="1458">
                  <c:v>0.55940800000000002</c:v>
                </c:pt>
                <c:pt idx="1459">
                  <c:v>1.00017</c:v>
                </c:pt>
                <c:pt idx="1460">
                  <c:v>0.31889899999999999</c:v>
                </c:pt>
                <c:pt idx="1461">
                  <c:v>-0.17374300000000001</c:v>
                </c:pt>
                <c:pt idx="1462">
                  <c:v>0.639428</c:v>
                </c:pt>
                <c:pt idx="1463">
                  <c:v>0.40379100000000001</c:v>
                </c:pt>
                <c:pt idx="1464">
                  <c:v>1.22908</c:v>
                </c:pt>
                <c:pt idx="1465">
                  <c:v>0.73009800000000002</c:v>
                </c:pt>
                <c:pt idx="1466">
                  <c:v>-0.17374300000000001</c:v>
                </c:pt>
                <c:pt idx="1467">
                  <c:v>0.72181499999999998</c:v>
                </c:pt>
                <c:pt idx="1468">
                  <c:v>-0.413184</c:v>
                </c:pt>
                <c:pt idx="1469">
                  <c:v>1.18279</c:v>
                </c:pt>
                <c:pt idx="1470">
                  <c:v>1.2601100000000001</c:v>
                </c:pt>
                <c:pt idx="1471">
                  <c:v>-0.241568</c:v>
                </c:pt>
                <c:pt idx="1472">
                  <c:v>1.05783</c:v>
                </c:pt>
                <c:pt idx="1473">
                  <c:v>0.639428</c:v>
                </c:pt>
                <c:pt idx="1474">
                  <c:v>-0.17374300000000001</c:v>
                </c:pt>
                <c:pt idx="1475">
                  <c:v>1.0841499999999999</c:v>
                </c:pt>
                <c:pt idx="1476">
                  <c:v>1.2266699999999999</c:v>
                </c:pt>
                <c:pt idx="1477">
                  <c:v>1.03779</c:v>
                </c:pt>
                <c:pt idx="1478">
                  <c:v>0.97761900000000002</c:v>
                </c:pt>
                <c:pt idx="1479">
                  <c:v>1.2601100000000001</c:v>
                </c:pt>
                <c:pt idx="1480">
                  <c:v>0.795516</c:v>
                </c:pt>
                <c:pt idx="1481">
                  <c:v>-0.38521300000000003</c:v>
                </c:pt>
                <c:pt idx="1482">
                  <c:v>0.35741499999999998</c:v>
                </c:pt>
                <c:pt idx="1483">
                  <c:v>0.53644899999999995</c:v>
                </c:pt>
                <c:pt idx="1484">
                  <c:v>0.94749300000000003</c:v>
                </c:pt>
                <c:pt idx="1485">
                  <c:v>0.76684799999999997</c:v>
                </c:pt>
                <c:pt idx="1486">
                  <c:v>0.35741499999999998</c:v>
                </c:pt>
                <c:pt idx="1487">
                  <c:v>1.2266699999999999</c:v>
                </c:pt>
                <c:pt idx="1488">
                  <c:v>-0.38521300000000003</c:v>
                </c:pt>
                <c:pt idx="1489">
                  <c:v>-0.17374300000000001</c:v>
                </c:pt>
                <c:pt idx="1490">
                  <c:v>0.639428</c:v>
                </c:pt>
                <c:pt idx="1491">
                  <c:v>1.50102</c:v>
                </c:pt>
                <c:pt idx="1492">
                  <c:v>0.70806400000000003</c:v>
                </c:pt>
                <c:pt idx="1493">
                  <c:v>1.6260300000000001</c:v>
                </c:pt>
                <c:pt idx="1494">
                  <c:v>-0.27482699999999999</c:v>
                </c:pt>
                <c:pt idx="1495">
                  <c:v>-0.81888099999999997</c:v>
                </c:pt>
                <c:pt idx="1496">
                  <c:v>0.71406899999999995</c:v>
                </c:pt>
                <c:pt idx="1497">
                  <c:v>2.1402800000000002</c:v>
                </c:pt>
                <c:pt idx="1498">
                  <c:v>-5.8434E-2</c:v>
                </c:pt>
                <c:pt idx="1499">
                  <c:v>0.76638499999999998</c:v>
                </c:pt>
                <c:pt idx="1500">
                  <c:v>0.87138599999999999</c:v>
                </c:pt>
                <c:pt idx="1501">
                  <c:v>0.30404399999999998</c:v>
                </c:pt>
                <c:pt idx="1502">
                  <c:v>0.66556199999999999</c:v>
                </c:pt>
                <c:pt idx="1503">
                  <c:v>0.30891200000000002</c:v>
                </c:pt>
                <c:pt idx="1504">
                  <c:v>1.0482199999999999</c:v>
                </c:pt>
                <c:pt idx="1505">
                  <c:v>0.88909199999999999</c:v>
                </c:pt>
                <c:pt idx="1506">
                  <c:v>-0.27482699999999999</c:v>
                </c:pt>
                <c:pt idx="1507">
                  <c:v>0.71327700000000005</c:v>
                </c:pt>
                <c:pt idx="1508">
                  <c:v>1.5804499999999999</c:v>
                </c:pt>
                <c:pt idx="1509">
                  <c:v>0.62323600000000001</c:v>
                </c:pt>
                <c:pt idx="1510">
                  <c:v>1.39215</c:v>
                </c:pt>
                <c:pt idx="1511">
                  <c:v>1.4452700000000001</c:v>
                </c:pt>
                <c:pt idx="1512">
                  <c:v>-5.8434E-2</c:v>
                </c:pt>
                <c:pt idx="1513">
                  <c:v>0.85540499999999997</c:v>
                </c:pt>
                <c:pt idx="1514">
                  <c:v>0.451573</c:v>
                </c:pt>
                <c:pt idx="1515">
                  <c:v>0.58571600000000001</c:v>
                </c:pt>
                <c:pt idx="1516">
                  <c:v>1.72462</c:v>
                </c:pt>
                <c:pt idx="1517">
                  <c:v>-0.44507000000000002</c:v>
                </c:pt>
                <c:pt idx="1518">
                  <c:v>1.2017599999999999</c:v>
                </c:pt>
                <c:pt idx="1519">
                  <c:v>1.5804499999999999</c:v>
                </c:pt>
                <c:pt idx="1520">
                  <c:v>1.72462</c:v>
                </c:pt>
                <c:pt idx="1521">
                  <c:v>-0.53188299999999999</c:v>
                </c:pt>
                <c:pt idx="1522">
                  <c:v>-0.320965</c:v>
                </c:pt>
                <c:pt idx="1523">
                  <c:v>-0.86448800000000003</c:v>
                </c:pt>
                <c:pt idx="1524">
                  <c:v>-0.41555199999999998</c:v>
                </c:pt>
                <c:pt idx="1525">
                  <c:v>-1.0320499999999999</c:v>
                </c:pt>
                <c:pt idx="1526">
                  <c:v>-1.2250799999999999</c:v>
                </c:pt>
                <c:pt idx="1527">
                  <c:v>-0.38751999999999998</c:v>
                </c:pt>
                <c:pt idx="1528">
                  <c:v>-0.155915</c:v>
                </c:pt>
                <c:pt idx="1529">
                  <c:v>-9.8433999999999994E-2</c:v>
                </c:pt>
                <c:pt idx="1530">
                  <c:v>-0.320965</c:v>
                </c:pt>
                <c:pt idx="1531">
                  <c:v>-0.41128900000000002</c:v>
                </c:pt>
                <c:pt idx="1532">
                  <c:v>-0.34015099999999998</c:v>
                </c:pt>
                <c:pt idx="1533">
                  <c:v>-0.634239</c:v>
                </c:pt>
                <c:pt idx="1534">
                  <c:v>0.48082799999999998</c:v>
                </c:pt>
                <c:pt idx="1535">
                  <c:v>-0.50919300000000001</c:v>
                </c:pt>
                <c:pt idx="1536">
                  <c:v>-2.71184</c:v>
                </c:pt>
                <c:pt idx="1537">
                  <c:v>-0.53188299999999999</c:v>
                </c:pt>
                <c:pt idx="1538">
                  <c:v>0.13006300000000001</c:v>
                </c:pt>
                <c:pt idx="1539">
                  <c:v>-0.56108000000000002</c:v>
                </c:pt>
                <c:pt idx="1540">
                  <c:v>-1.70251</c:v>
                </c:pt>
                <c:pt idx="1541">
                  <c:v>-1.1214200000000001</c:v>
                </c:pt>
                <c:pt idx="1542">
                  <c:v>0.193712</c:v>
                </c:pt>
                <c:pt idx="1543">
                  <c:v>-0.36176599999999998</c:v>
                </c:pt>
                <c:pt idx="1544">
                  <c:v>0.14575099999999999</c:v>
                </c:pt>
                <c:pt idx="1545">
                  <c:v>0.723831</c:v>
                </c:pt>
                <c:pt idx="1546">
                  <c:v>1.2866200000000001</c:v>
                </c:pt>
                <c:pt idx="1547">
                  <c:v>-0.341503</c:v>
                </c:pt>
                <c:pt idx="1548">
                  <c:v>1.2866200000000001</c:v>
                </c:pt>
                <c:pt idx="1549">
                  <c:v>-0.169597</c:v>
                </c:pt>
                <c:pt idx="1550">
                  <c:v>-5.7394000000000001E-2</c:v>
                </c:pt>
                <c:pt idx="1551">
                  <c:v>1.27582</c:v>
                </c:pt>
                <c:pt idx="1552">
                  <c:v>-5.7394000000000001E-2</c:v>
                </c:pt>
                <c:pt idx="1553">
                  <c:v>0.39627299999999999</c:v>
                </c:pt>
                <c:pt idx="1554">
                  <c:v>-0.222218</c:v>
                </c:pt>
                <c:pt idx="1555">
                  <c:v>-0.22705400000000001</c:v>
                </c:pt>
                <c:pt idx="1556">
                  <c:v>8.9538999999999994E-2</c:v>
                </c:pt>
                <c:pt idx="1557">
                  <c:v>-0.22705400000000001</c:v>
                </c:pt>
                <c:pt idx="1558">
                  <c:v>-0.10849499999999999</c:v>
                </c:pt>
                <c:pt idx="1559">
                  <c:v>0.54186199999999995</c:v>
                </c:pt>
                <c:pt idx="1560">
                  <c:v>0.61014800000000002</c:v>
                </c:pt>
                <c:pt idx="1561">
                  <c:v>-0.32156499999999999</c:v>
                </c:pt>
                <c:pt idx="1562">
                  <c:v>0.226743</c:v>
                </c:pt>
                <c:pt idx="1563">
                  <c:v>-0.41590700000000003</c:v>
                </c:pt>
                <c:pt idx="1564">
                  <c:v>-0.471327</c:v>
                </c:pt>
                <c:pt idx="1565">
                  <c:v>-0.40929399999999999</c:v>
                </c:pt>
                <c:pt idx="1566">
                  <c:v>0.22912199999999999</c:v>
                </c:pt>
                <c:pt idx="1567">
                  <c:v>-0.17699400000000001</c:v>
                </c:pt>
                <c:pt idx="1568">
                  <c:v>-0.55729300000000004</c:v>
                </c:pt>
                <c:pt idx="1569">
                  <c:v>-9.7859999999999996E-3</c:v>
                </c:pt>
                <c:pt idx="1570">
                  <c:v>-0.71369700000000003</c:v>
                </c:pt>
                <c:pt idx="1571">
                  <c:v>0.193712</c:v>
                </c:pt>
                <c:pt idx="1572">
                  <c:v>0.35059000000000001</c:v>
                </c:pt>
                <c:pt idx="1573">
                  <c:v>0.36862699999999998</c:v>
                </c:pt>
                <c:pt idx="1574">
                  <c:v>0.60299899999999995</c:v>
                </c:pt>
                <c:pt idx="1575">
                  <c:v>1.0933299999999999</c:v>
                </c:pt>
                <c:pt idx="1576">
                  <c:v>1.6073599999999999</c:v>
                </c:pt>
                <c:pt idx="1577">
                  <c:v>0.61601700000000004</c:v>
                </c:pt>
                <c:pt idx="1578">
                  <c:v>0.34946199999999999</c:v>
                </c:pt>
                <c:pt idx="1579">
                  <c:v>0.71943199999999996</c:v>
                </c:pt>
                <c:pt idx="1580">
                  <c:v>0.53264199999999995</c:v>
                </c:pt>
                <c:pt idx="1581">
                  <c:v>1.6073599999999999</c:v>
                </c:pt>
                <c:pt idx="1582">
                  <c:v>0.25085299999999999</c:v>
                </c:pt>
                <c:pt idx="1583">
                  <c:v>0.19531999999999999</c:v>
                </c:pt>
                <c:pt idx="1584">
                  <c:v>1.7779799999999999</c:v>
                </c:pt>
                <c:pt idx="1585">
                  <c:v>0.33602799999999999</c:v>
                </c:pt>
                <c:pt idx="1586">
                  <c:v>9.2017000000000002E-2</c:v>
                </c:pt>
                <c:pt idx="1587">
                  <c:v>1.6073599999999999</c:v>
                </c:pt>
                <c:pt idx="1588">
                  <c:v>0.40478500000000001</c:v>
                </c:pt>
                <c:pt idx="1589">
                  <c:v>0.60299899999999995</c:v>
                </c:pt>
                <c:pt idx="1590">
                  <c:v>-0.363371</c:v>
                </c:pt>
                <c:pt idx="1591">
                  <c:v>4.4762999999999997E-2</c:v>
                </c:pt>
                <c:pt idx="1592">
                  <c:v>0.56081899999999996</c:v>
                </c:pt>
                <c:pt idx="1593">
                  <c:v>1.1245799999999999</c:v>
                </c:pt>
                <c:pt idx="1594">
                  <c:v>-0.40767300000000001</c:v>
                </c:pt>
                <c:pt idx="1595">
                  <c:v>-5.3457999999999999E-2</c:v>
                </c:pt>
                <c:pt idx="1596">
                  <c:v>0.35464200000000001</c:v>
                </c:pt>
                <c:pt idx="1597">
                  <c:v>0.91574</c:v>
                </c:pt>
                <c:pt idx="1598">
                  <c:v>-0.87333300000000003</c:v>
                </c:pt>
                <c:pt idx="1599">
                  <c:v>-0.27316699999999999</c:v>
                </c:pt>
                <c:pt idx="1600">
                  <c:v>1.1522300000000001</c:v>
                </c:pt>
                <c:pt idx="1601">
                  <c:v>1.5432900000000001</c:v>
                </c:pt>
                <c:pt idx="1602">
                  <c:v>1.3952800000000001</c:v>
                </c:pt>
                <c:pt idx="1603">
                  <c:v>1.3493299999999999</c:v>
                </c:pt>
                <c:pt idx="1604">
                  <c:v>1.0414600000000001</c:v>
                </c:pt>
                <c:pt idx="1605">
                  <c:v>-9.2213000000000003E-2</c:v>
                </c:pt>
                <c:pt idx="1606">
                  <c:v>1.36432</c:v>
                </c:pt>
                <c:pt idx="1607">
                  <c:v>1.23258</c:v>
                </c:pt>
                <c:pt idx="1608">
                  <c:v>1.2601599999999999</c:v>
                </c:pt>
                <c:pt idx="1609">
                  <c:v>1.2601599999999999</c:v>
                </c:pt>
                <c:pt idx="1610">
                  <c:v>0.63111899999999999</c:v>
                </c:pt>
                <c:pt idx="1611">
                  <c:v>1.3493299999999999</c:v>
                </c:pt>
                <c:pt idx="1612">
                  <c:v>1.23258</c:v>
                </c:pt>
                <c:pt idx="1613">
                  <c:v>-0.130328</c:v>
                </c:pt>
                <c:pt idx="1614">
                  <c:v>0.886521</c:v>
                </c:pt>
                <c:pt idx="1615">
                  <c:v>1.7989999999999999E-2</c:v>
                </c:pt>
                <c:pt idx="1616">
                  <c:v>4.6898000000000002E-2</c:v>
                </c:pt>
                <c:pt idx="1617">
                  <c:v>0.86513099999999998</c:v>
                </c:pt>
                <c:pt idx="1618">
                  <c:v>1.3493299999999999</c:v>
                </c:pt>
                <c:pt idx="1619">
                  <c:v>1.2601599999999999</c:v>
                </c:pt>
                <c:pt idx="1620">
                  <c:v>-0.331569</c:v>
                </c:pt>
                <c:pt idx="1621">
                  <c:v>0.254195</c:v>
                </c:pt>
                <c:pt idx="1622">
                  <c:v>-0.247282</c:v>
                </c:pt>
                <c:pt idx="1623">
                  <c:v>8.3983000000000002E-2</c:v>
                </c:pt>
                <c:pt idx="1624">
                  <c:v>0.53848399999999996</c:v>
                </c:pt>
                <c:pt idx="1625">
                  <c:v>0.18990299999999999</c:v>
                </c:pt>
                <c:pt idx="1626">
                  <c:v>0.39907500000000001</c:v>
                </c:pt>
                <c:pt idx="1627">
                  <c:v>1.1807799999999999</c:v>
                </c:pt>
                <c:pt idx="1628">
                  <c:v>0.60709800000000003</c:v>
                </c:pt>
                <c:pt idx="1629">
                  <c:v>-0.25487700000000002</c:v>
                </c:pt>
                <c:pt idx="1630">
                  <c:v>0.44431799999999999</c:v>
                </c:pt>
                <c:pt idx="1631">
                  <c:v>0.84786799999999996</c:v>
                </c:pt>
                <c:pt idx="1632">
                  <c:v>0.254195</c:v>
                </c:pt>
                <c:pt idx="1633">
                  <c:v>0.49316500000000002</c:v>
                </c:pt>
                <c:pt idx="1634">
                  <c:v>0.213753</c:v>
                </c:pt>
                <c:pt idx="1635">
                  <c:v>0.49316500000000002</c:v>
                </c:pt>
                <c:pt idx="1636">
                  <c:v>1.3386400000000001</c:v>
                </c:pt>
                <c:pt idx="1637">
                  <c:v>-1.7323000000000002E-2</c:v>
                </c:pt>
                <c:pt idx="1638">
                  <c:v>0.23106199999999999</c:v>
                </c:pt>
                <c:pt idx="1639">
                  <c:v>0.59679499999999996</c:v>
                </c:pt>
                <c:pt idx="1640">
                  <c:v>-0.61994800000000005</c:v>
                </c:pt>
                <c:pt idx="1641">
                  <c:v>0.39456599999999997</c:v>
                </c:pt>
                <c:pt idx="1642">
                  <c:v>0.39456599999999997</c:v>
                </c:pt>
                <c:pt idx="1643">
                  <c:v>-0.61994800000000005</c:v>
                </c:pt>
                <c:pt idx="1644">
                  <c:v>-0.61994800000000005</c:v>
                </c:pt>
                <c:pt idx="1645">
                  <c:v>1.55111</c:v>
                </c:pt>
                <c:pt idx="1646">
                  <c:v>-0.84257899999999997</c:v>
                </c:pt>
                <c:pt idx="1647">
                  <c:v>0.39312399999999997</c:v>
                </c:pt>
                <c:pt idx="1648">
                  <c:v>0.212392</c:v>
                </c:pt>
                <c:pt idx="1649">
                  <c:v>0.69357899999999995</c:v>
                </c:pt>
                <c:pt idx="1650">
                  <c:v>0.33197500000000002</c:v>
                </c:pt>
                <c:pt idx="1651">
                  <c:v>1.0350200000000001</c:v>
                </c:pt>
                <c:pt idx="1652">
                  <c:v>0.76781900000000003</c:v>
                </c:pt>
                <c:pt idx="1653">
                  <c:v>0.304815</c:v>
                </c:pt>
                <c:pt idx="1654">
                  <c:v>-0.90671999999999997</c:v>
                </c:pt>
                <c:pt idx="1655">
                  <c:v>-0.97021500000000005</c:v>
                </c:pt>
                <c:pt idx="1656">
                  <c:v>1.55111</c:v>
                </c:pt>
                <c:pt idx="1657">
                  <c:v>0.76781900000000003</c:v>
                </c:pt>
                <c:pt idx="1658">
                  <c:v>0.36810199999999998</c:v>
                </c:pt>
                <c:pt idx="1659">
                  <c:v>-2.2100900000000001</c:v>
                </c:pt>
                <c:pt idx="1660">
                  <c:v>0.317112</c:v>
                </c:pt>
                <c:pt idx="1661">
                  <c:v>0.59329699999999996</c:v>
                </c:pt>
                <c:pt idx="1662">
                  <c:v>0.94251799999999997</c:v>
                </c:pt>
                <c:pt idx="1663">
                  <c:v>0.17382800000000001</c:v>
                </c:pt>
                <c:pt idx="1664">
                  <c:v>0.33197500000000002</c:v>
                </c:pt>
                <c:pt idx="1665">
                  <c:v>1.0509200000000001</c:v>
                </c:pt>
                <c:pt idx="1666">
                  <c:v>-0.94776400000000005</c:v>
                </c:pt>
                <c:pt idx="1667">
                  <c:v>-0.106888</c:v>
                </c:pt>
                <c:pt idx="1668">
                  <c:v>-0.52621200000000001</c:v>
                </c:pt>
                <c:pt idx="1669">
                  <c:v>-0.62658899999999995</c:v>
                </c:pt>
                <c:pt idx="1670">
                  <c:v>-0.87327500000000002</c:v>
                </c:pt>
                <c:pt idx="1671">
                  <c:v>-0.106888</c:v>
                </c:pt>
                <c:pt idx="1672">
                  <c:v>-0.26744699999999999</c:v>
                </c:pt>
                <c:pt idx="1673">
                  <c:v>-0.62341500000000005</c:v>
                </c:pt>
                <c:pt idx="1674">
                  <c:v>-6.3535999999999995E-2</c:v>
                </c:pt>
                <c:pt idx="1675">
                  <c:v>0.113667</c:v>
                </c:pt>
                <c:pt idx="1676">
                  <c:v>-0.13982900000000001</c:v>
                </c:pt>
                <c:pt idx="1677">
                  <c:v>-0.656636</c:v>
                </c:pt>
                <c:pt idx="1678">
                  <c:v>0.94251799999999997</c:v>
                </c:pt>
                <c:pt idx="1679">
                  <c:v>0.13391700000000001</c:v>
                </c:pt>
                <c:pt idx="1680">
                  <c:v>-0.79493499999999995</c:v>
                </c:pt>
                <c:pt idx="1681">
                  <c:v>-0.44114700000000001</c:v>
                </c:pt>
                <c:pt idx="1682">
                  <c:v>-0.62341500000000005</c:v>
                </c:pt>
                <c:pt idx="1683">
                  <c:v>-0.55316900000000002</c:v>
                </c:pt>
                <c:pt idx="1684">
                  <c:v>-0.87327500000000002</c:v>
                </c:pt>
                <c:pt idx="1685">
                  <c:v>-0.139324</c:v>
                </c:pt>
                <c:pt idx="1686">
                  <c:v>-0.45165899999999998</c:v>
                </c:pt>
                <c:pt idx="1687">
                  <c:v>-1.3863700000000001</c:v>
                </c:pt>
                <c:pt idx="1688">
                  <c:v>-1.1018E-2</c:v>
                </c:pt>
                <c:pt idx="1689">
                  <c:v>-1.1177900000000001</c:v>
                </c:pt>
                <c:pt idx="1690">
                  <c:v>-1.8499300000000001</c:v>
                </c:pt>
                <c:pt idx="1691">
                  <c:v>0.17923800000000001</c:v>
                </c:pt>
                <c:pt idx="1692">
                  <c:v>0.202567</c:v>
                </c:pt>
                <c:pt idx="1693">
                  <c:v>-0.127919</c:v>
                </c:pt>
                <c:pt idx="1694">
                  <c:v>0.190106</c:v>
                </c:pt>
                <c:pt idx="1695">
                  <c:v>-1.0799099999999999</c:v>
                </c:pt>
                <c:pt idx="1696">
                  <c:v>-0.78292499999999998</c:v>
                </c:pt>
                <c:pt idx="1697">
                  <c:v>-0.47335500000000003</c:v>
                </c:pt>
                <c:pt idx="1698">
                  <c:v>-0.64807099999999995</c:v>
                </c:pt>
                <c:pt idx="1699">
                  <c:v>0.45560699999999998</c:v>
                </c:pt>
                <c:pt idx="1700">
                  <c:v>2.1756000000000001E-2</c:v>
                </c:pt>
                <c:pt idx="1701">
                  <c:v>-0.68519300000000005</c:v>
                </c:pt>
                <c:pt idx="1702">
                  <c:v>5.1757999999999998E-2</c:v>
                </c:pt>
                <c:pt idx="1703">
                  <c:v>0.53289600000000004</c:v>
                </c:pt>
                <c:pt idx="1704">
                  <c:v>-0.127919</c:v>
                </c:pt>
                <c:pt idx="1705">
                  <c:v>0.45560699999999998</c:v>
                </c:pt>
                <c:pt idx="1706">
                  <c:v>0.31794899999999998</c:v>
                </c:pt>
                <c:pt idx="1707">
                  <c:v>-0.57986800000000005</c:v>
                </c:pt>
                <c:pt idx="1708">
                  <c:v>0.41372999999999999</c:v>
                </c:pt>
                <c:pt idx="1709">
                  <c:v>-1.0799099999999999</c:v>
                </c:pt>
                <c:pt idx="1710">
                  <c:v>-0.26922299999999999</c:v>
                </c:pt>
                <c:pt idx="1711">
                  <c:v>0.579403</c:v>
                </c:pt>
                <c:pt idx="1712">
                  <c:v>0.50538000000000005</c:v>
                </c:pt>
                <c:pt idx="1713">
                  <c:v>0.131517</c:v>
                </c:pt>
                <c:pt idx="1714">
                  <c:v>-1.0137100000000001</c:v>
                </c:pt>
                <c:pt idx="1715">
                  <c:v>0.21202299999999999</c:v>
                </c:pt>
                <c:pt idx="1716">
                  <c:v>-0.44489499999999998</c:v>
                </c:pt>
                <c:pt idx="1717">
                  <c:v>0.15715699999999999</c:v>
                </c:pt>
                <c:pt idx="1718">
                  <c:v>4.4507999999999999E-2</c:v>
                </c:pt>
                <c:pt idx="1719">
                  <c:v>0.597831</c:v>
                </c:pt>
                <c:pt idx="1720">
                  <c:v>-0.32316600000000001</c:v>
                </c:pt>
                <c:pt idx="1721">
                  <c:v>-0.44834299999999999</c:v>
                </c:pt>
                <c:pt idx="1722">
                  <c:v>-9.8469999999999999E-3</c:v>
                </c:pt>
                <c:pt idx="1723">
                  <c:v>-0.97057700000000002</c:v>
                </c:pt>
                <c:pt idx="1724">
                  <c:v>-0.172288</c:v>
                </c:pt>
                <c:pt idx="1725">
                  <c:v>-0.65934499999999996</c:v>
                </c:pt>
                <c:pt idx="1726">
                  <c:v>-0.44929599999999997</c:v>
                </c:pt>
                <c:pt idx="1727">
                  <c:v>-0.142954</c:v>
                </c:pt>
                <c:pt idx="1728">
                  <c:v>0.597831</c:v>
                </c:pt>
                <c:pt idx="1729">
                  <c:v>-0.44459900000000002</c:v>
                </c:pt>
                <c:pt idx="1730">
                  <c:v>0.45541300000000001</c:v>
                </c:pt>
                <c:pt idx="1731">
                  <c:v>-0.62853499999999995</c:v>
                </c:pt>
                <c:pt idx="1732">
                  <c:v>-1.1711800000000001</c:v>
                </c:pt>
                <c:pt idx="1733">
                  <c:v>-1.55036</c:v>
                </c:pt>
                <c:pt idx="1734">
                  <c:v>-0.45082499999999998</c:v>
                </c:pt>
                <c:pt idx="1735">
                  <c:v>0.15715699999999999</c:v>
                </c:pt>
                <c:pt idx="1736">
                  <c:v>1.6975000000000001E-2</c:v>
                </c:pt>
                <c:pt idx="1737">
                  <c:v>0.74714400000000003</c:v>
                </c:pt>
                <c:pt idx="1738">
                  <c:v>-0.172288</c:v>
                </c:pt>
                <c:pt idx="1739">
                  <c:v>-4.3964000000000003E-2</c:v>
                </c:pt>
                <c:pt idx="1740">
                  <c:v>-9.8469999999999999E-3</c:v>
                </c:pt>
                <c:pt idx="1741">
                  <c:v>-0.93083400000000005</c:v>
                </c:pt>
                <c:pt idx="1742">
                  <c:v>-9.8469999999999999E-3</c:v>
                </c:pt>
                <c:pt idx="1743">
                  <c:v>-1.0774600000000001</c:v>
                </c:pt>
                <c:pt idx="1744">
                  <c:v>-0.350966</c:v>
                </c:pt>
                <c:pt idx="1745">
                  <c:v>-0.93374500000000005</c:v>
                </c:pt>
                <c:pt idx="1746">
                  <c:v>-0.64807099999999995</c:v>
                </c:pt>
                <c:pt idx="1747">
                  <c:v>-1.1938000000000001E-2</c:v>
                </c:pt>
                <c:pt idx="1748">
                  <c:v>-0.80952999999999997</c:v>
                </c:pt>
                <c:pt idx="1749">
                  <c:v>-1.5977999999999999E-2</c:v>
                </c:pt>
                <c:pt idx="1750">
                  <c:v>-0.92411699999999997</c:v>
                </c:pt>
                <c:pt idx="1751">
                  <c:v>-0.142954</c:v>
                </c:pt>
                <c:pt idx="1752">
                  <c:v>-1.9852399999999999</c:v>
                </c:pt>
                <c:pt idx="1753">
                  <c:v>0.77365200000000001</c:v>
                </c:pt>
                <c:pt idx="1754">
                  <c:v>-1.0270699999999999</c:v>
                </c:pt>
                <c:pt idx="1755">
                  <c:v>-1.05609</c:v>
                </c:pt>
                <c:pt idx="1756">
                  <c:v>-1.0609900000000001</c:v>
                </c:pt>
                <c:pt idx="1757">
                  <c:v>-0.61023300000000003</c:v>
                </c:pt>
                <c:pt idx="1758">
                  <c:v>-0.282997</c:v>
                </c:pt>
                <c:pt idx="1759">
                  <c:v>9.5427999999999999E-2</c:v>
                </c:pt>
                <c:pt idx="1760">
                  <c:v>0.77365200000000001</c:v>
                </c:pt>
                <c:pt idx="1761">
                  <c:v>-0.282997</c:v>
                </c:pt>
                <c:pt idx="1762">
                  <c:v>-1.4628000000000001</c:v>
                </c:pt>
                <c:pt idx="1763">
                  <c:v>-0.55491800000000002</c:v>
                </c:pt>
                <c:pt idx="1764">
                  <c:v>-0.52707300000000001</c:v>
                </c:pt>
                <c:pt idx="1765">
                  <c:v>-0.97713799999999995</c:v>
                </c:pt>
                <c:pt idx="1766">
                  <c:v>-1.7740899999999999</c:v>
                </c:pt>
                <c:pt idx="1767">
                  <c:v>-0.69907200000000003</c:v>
                </c:pt>
                <c:pt idx="1768">
                  <c:v>-0.54667500000000002</c:v>
                </c:pt>
                <c:pt idx="1769">
                  <c:v>-0.8165</c:v>
                </c:pt>
                <c:pt idx="1770">
                  <c:v>-0.48661300000000002</c:v>
                </c:pt>
                <c:pt idx="1771">
                  <c:v>-0.75370000000000004</c:v>
                </c:pt>
                <c:pt idx="1772">
                  <c:v>-0.48661300000000002</c:v>
                </c:pt>
                <c:pt idx="1773">
                  <c:v>-1.0785100000000001</c:v>
                </c:pt>
                <c:pt idx="1774">
                  <c:v>-2.0861200000000002</c:v>
                </c:pt>
                <c:pt idx="1775">
                  <c:v>-0.55284999999999995</c:v>
                </c:pt>
                <c:pt idx="1776">
                  <c:v>-0.61023300000000003</c:v>
                </c:pt>
                <c:pt idx="1777">
                  <c:v>0.77365200000000001</c:v>
                </c:pt>
                <c:pt idx="1778">
                  <c:v>-1.20187</c:v>
                </c:pt>
                <c:pt idx="1779">
                  <c:v>0.94750599999999996</c:v>
                </c:pt>
                <c:pt idx="1780">
                  <c:v>0.83609</c:v>
                </c:pt>
                <c:pt idx="1781">
                  <c:v>0.170538</c:v>
                </c:pt>
                <c:pt idx="1782">
                  <c:v>-0.78750299999999995</c:v>
                </c:pt>
                <c:pt idx="1783">
                  <c:v>0.39848099999999997</c:v>
                </c:pt>
                <c:pt idx="1784">
                  <c:v>0.47910199999999997</c:v>
                </c:pt>
                <c:pt idx="1785">
                  <c:v>0.69359099999999996</c:v>
                </c:pt>
                <c:pt idx="1786">
                  <c:v>0.27142500000000003</c:v>
                </c:pt>
                <c:pt idx="1787">
                  <c:v>0.66861899999999996</c:v>
                </c:pt>
                <c:pt idx="1788">
                  <c:v>6.6239999999999997E-3</c:v>
                </c:pt>
                <c:pt idx="1789">
                  <c:v>-0.35289199999999998</c:v>
                </c:pt>
                <c:pt idx="1790">
                  <c:v>0.14070299999999999</c:v>
                </c:pt>
                <c:pt idx="1791">
                  <c:v>0.27142500000000003</c:v>
                </c:pt>
                <c:pt idx="1792">
                  <c:v>0.87787999999999999</c:v>
                </c:pt>
                <c:pt idx="1793">
                  <c:v>-0.65953600000000001</c:v>
                </c:pt>
                <c:pt idx="1794">
                  <c:v>-0.30547200000000002</c:v>
                </c:pt>
                <c:pt idx="1795">
                  <c:v>-0.40662999999999999</c:v>
                </c:pt>
                <c:pt idx="1796">
                  <c:v>-0.87934500000000004</c:v>
                </c:pt>
                <c:pt idx="1797">
                  <c:v>0.46907500000000002</c:v>
                </c:pt>
                <c:pt idx="1798">
                  <c:v>-0.47668300000000002</c:v>
                </c:pt>
                <c:pt idx="1799">
                  <c:v>0.16203500000000001</c:v>
                </c:pt>
                <c:pt idx="1800">
                  <c:v>-1.1203000000000001</c:v>
                </c:pt>
                <c:pt idx="1801">
                  <c:v>-0.32539800000000002</c:v>
                </c:pt>
                <c:pt idx="1802">
                  <c:v>0.46907500000000002</c:v>
                </c:pt>
                <c:pt idx="1803">
                  <c:v>0.92296699999999998</c:v>
                </c:pt>
                <c:pt idx="1804">
                  <c:v>0.66861899999999996</c:v>
                </c:pt>
                <c:pt idx="1805">
                  <c:v>-0.31579499999999999</c:v>
                </c:pt>
                <c:pt idx="1806">
                  <c:v>0.43018600000000001</c:v>
                </c:pt>
                <c:pt idx="1807">
                  <c:v>6.4519000000000007E-2</c:v>
                </c:pt>
                <c:pt idx="1808">
                  <c:v>-0.82156300000000004</c:v>
                </c:pt>
                <c:pt idx="1809">
                  <c:v>-0.76769200000000004</c:v>
                </c:pt>
                <c:pt idx="1810">
                  <c:v>-0.47668300000000002</c:v>
                </c:pt>
                <c:pt idx="1811">
                  <c:v>0.25699899999999998</c:v>
                </c:pt>
                <c:pt idx="1812">
                  <c:v>0.23708099999999999</c:v>
                </c:pt>
                <c:pt idx="1813">
                  <c:v>-3.9249999999999997E-3</c:v>
                </c:pt>
                <c:pt idx="1814">
                  <c:v>-0.41456399999999999</c:v>
                </c:pt>
                <c:pt idx="1815">
                  <c:v>0.181501</c:v>
                </c:pt>
                <c:pt idx="1816">
                  <c:v>-0.60219400000000001</c:v>
                </c:pt>
                <c:pt idx="1817">
                  <c:v>-0.44929999999999998</c:v>
                </c:pt>
                <c:pt idx="1818">
                  <c:v>-3.2985E-2</c:v>
                </c:pt>
                <c:pt idx="1819">
                  <c:v>0.215867</c:v>
                </c:pt>
                <c:pt idx="1820">
                  <c:v>0.239732</c:v>
                </c:pt>
                <c:pt idx="1821">
                  <c:v>1.12595</c:v>
                </c:pt>
                <c:pt idx="1822">
                  <c:v>0.65745100000000001</c:v>
                </c:pt>
                <c:pt idx="1823">
                  <c:v>-0.249472</c:v>
                </c:pt>
                <c:pt idx="1824">
                  <c:v>-0.52977200000000002</c:v>
                </c:pt>
                <c:pt idx="1825">
                  <c:v>0.81817899999999999</c:v>
                </c:pt>
                <c:pt idx="1826">
                  <c:v>-0.341362</c:v>
                </c:pt>
                <c:pt idx="1827">
                  <c:v>-0.130106</c:v>
                </c:pt>
                <c:pt idx="1828">
                  <c:v>-3.8330999999999997E-2</c:v>
                </c:pt>
                <c:pt idx="1829">
                  <c:v>0.383434</c:v>
                </c:pt>
                <c:pt idx="1830">
                  <c:v>-0.19984199999999999</c:v>
                </c:pt>
                <c:pt idx="1831">
                  <c:v>-0.41456399999999999</c:v>
                </c:pt>
                <c:pt idx="1832">
                  <c:v>-0.36238799999999999</c:v>
                </c:pt>
                <c:pt idx="1833">
                  <c:v>-0.83060599999999996</c:v>
                </c:pt>
                <c:pt idx="1834">
                  <c:v>-0.50670300000000001</c:v>
                </c:pt>
                <c:pt idx="1835">
                  <c:v>0.145007</c:v>
                </c:pt>
                <c:pt idx="1836">
                  <c:v>-1.0256700000000001</c:v>
                </c:pt>
                <c:pt idx="1837">
                  <c:v>0.57544099999999998</c:v>
                </c:pt>
                <c:pt idx="1838">
                  <c:v>4.7406999999999998E-2</c:v>
                </c:pt>
                <c:pt idx="1839">
                  <c:v>-0.56221500000000002</c:v>
                </c:pt>
                <c:pt idx="1840">
                  <c:v>0.95779999999999998</c:v>
                </c:pt>
                <c:pt idx="1841">
                  <c:v>0.97113099999999997</c:v>
                </c:pt>
                <c:pt idx="1842">
                  <c:v>1.0793900000000001</c:v>
                </c:pt>
                <c:pt idx="1843">
                  <c:v>1.5311600000000001</c:v>
                </c:pt>
                <c:pt idx="1844">
                  <c:v>0.68774900000000005</c:v>
                </c:pt>
                <c:pt idx="1845">
                  <c:v>-0.36275600000000002</c:v>
                </c:pt>
                <c:pt idx="1846">
                  <c:v>0.48738199999999998</c:v>
                </c:pt>
                <c:pt idx="1847">
                  <c:v>0.13450300000000001</c:v>
                </c:pt>
                <c:pt idx="1848">
                  <c:v>0.95779999999999998</c:v>
                </c:pt>
                <c:pt idx="1849">
                  <c:v>1.6729799999999999</c:v>
                </c:pt>
                <c:pt idx="1850">
                  <c:v>-0.97304299999999999</c:v>
                </c:pt>
                <c:pt idx="1851">
                  <c:v>0.100577</c:v>
                </c:pt>
                <c:pt idx="1852">
                  <c:v>1.54593</c:v>
                </c:pt>
                <c:pt idx="1853">
                  <c:v>0.93426100000000001</c:v>
                </c:pt>
                <c:pt idx="1854">
                  <c:v>1.5311600000000001</c:v>
                </c:pt>
                <c:pt idx="1855">
                  <c:v>-0.10624400000000001</c:v>
                </c:pt>
                <c:pt idx="1856">
                  <c:v>-0.77212099999999995</c:v>
                </c:pt>
                <c:pt idx="1857">
                  <c:v>0.50251699999999999</c:v>
                </c:pt>
                <c:pt idx="1858">
                  <c:v>1.24671</c:v>
                </c:pt>
                <c:pt idx="1859">
                  <c:v>1.1201399999999999</c:v>
                </c:pt>
                <c:pt idx="1860">
                  <c:v>1.24671</c:v>
                </c:pt>
                <c:pt idx="1861">
                  <c:v>6.9459999999999994E-2</c:v>
                </c:pt>
                <c:pt idx="1862">
                  <c:v>-0.22443299999999999</c:v>
                </c:pt>
                <c:pt idx="1863">
                  <c:v>-0.24346899999999999</c:v>
                </c:pt>
                <c:pt idx="1864">
                  <c:v>1.6115600000000001</c:v>
                </c:pt>
                <c:pt idx="1865">
                  <c:v>0.63666500000000004</c:v>
                </c:pt>
                <c:pt idx="1866">
                  <c:v>1.0793900000000001</c:v>
                </c:pt>
                <c:pt idx="1867">
                  <c:v>0.31962000000000002</c:v>
                </c:pt>
                <c:pt idx="1868">
                  <c:v>1.6729799999999999</c:v>
                </c:pt>
                <c:pt idx="1869">
                  <c:v>6.9459999999999994E-2</c:v>
                </c:pt>
                <c:pt idx="1870">
                  <c:v>0.151231</c:v>
                </c:pt>
                <c:pt idx="1871">
                  <c:v>1.2894000000000001</c:v>
                </c:pt>
                <c:pt idx="1872">
                  <c:v>0.63666500000000004</c:v>
                </c:pt>
                <c:pt idx="1873">
                  <c:v>-0.48846000000000001</c:v>
                </c:pt>
                <c:pt idx="1874">
                  <c:v>0.97113099999999997</c:v>
                </c:pt>
                <c:pt idx="1875">
                  <c:v>0.321521</c:v>
                </c:pt>
                <c:pt idx="1876">
                  <c:v>0.54536700000000005</c:v>
                </c:pt>
                <c:pt idx="1877">
                  <c:v>1.2424599999999999</c:v>
                </c:pt>
                <c:pt idx="1878">
                  <c:v>0.66463700000000003</c:v>
                </c:pt>
                <c:pt idx="1879">
                  <c:v>-0.38172499999999998</c:v>
                </c:pt>
                <c:pt idx="1880">
                  <c:v>-1.179E-2</c:v>
                </c:pt>
                <c:pt idx="1881">
                  <c:v>0.20217399999999999</c:v>
                </c:pt>
                <c:pt idx="1882">
                  <c:v>1.2424599999999999</c:v>
                </c:pt>
                <c:pt idx="1883">
                  <c:v>0.67638200000000004</c:v>
                </c:pt>
                <c:pt idx="1884">
                  <c:v>0.56713199999999997</c:v>
                </c:pt>
                <c:pt idx="1885">
                  <c:v>-4.0196000000000003E-2</c:v>
                </c:pt>
                <c:pt idx="1886">
                  <c:v>0.85348100000000005</c:v>
                </c:pt>
                <c:pt idx="1887">
                  <c:v>1.44336</c:v>
                </c:pt>
                <c:pt idx="1888">
                  <c:v>0.56422300000000003</c:v>
                </c:pt>
                <c:pt idx="1889">
                  <c:v>5.1666999999999998E-2</c:v>
                </c:pt>
                <c:pt idx="1890">
                  <c:v>0.67638200000000004</c:v>
                </c:pt>
                <c:pt idx="1891">
                  <c:v>1.30593</c:v>
                </c:pt>
                <c:pt idx="1892">
                  <c:v>1.0793900000000001</c:v>
                </c:pt>
                <c:pt idx="1893">
                  <c:v>0.29919699999999999</c:v>
                </c:pt>
                <c:pt idx="1894">
                  <c:v>0.68302499999999999</c:v>
                </c:pt>
                <c:pt idx="1895">
                  <c:v>0.81041600000000003</c:v>
                </c:pt>
                <c:pt idx="1896">
                  <c:v>-0.12200900000000001</c:v>
                </c:pt>
                <c:pt idx="1897">
                  <c:v>-0.85860800000000004</c:v>
                </c:pt>
                <c:pt idx="1898">
                  <c:v>0.59926699999999999</c:v>
                </c:pt>
                <c:pt idx="1899">
                  <c:v>-4.0196000000000003E-2</c:v>
                </c:pt>
                <c:pt idx="1900">
                  <c:v>0.20217399999999999</c:v>
                </c:pt>
                <c:pt idx="1901">
                  <c:v>1.1397999999999999</c:v>
                </c:pt>
                <c:pt idx="1902">
                  <c:v>-0.48946699999999999</c:v>
                </c:pt>
                <c:pt idx="1903">
                  <c:v>-0.34823799999999999</c:v>
                </c:pt>
                <c:pt idx="1904">
                  <c:v>-0.80556000000000005</c:v>
                </c:pt>
                <c:pt idx="1905">
                  <c:v>-9.9354999999999999E-2</c:v>
                </c:pt>
                <c:pt idx="1906">
                  <c:v>-0.25523000000000001</c:v>
                </c:pt>
                <c:pt idx="1907">
                  <c:v>-0.104404</c:v>
                </c:pt>
                <c:pt idx="1908">
                  <c:v>-0.53191900000000003</c:v>
                </c:pt>
                <c:pt idx="1909">
                  <c:v>-0.50678599999999996</c:v>
                </c:pt>
                <c:pt idx="1910">
                  <c:v>-0.63248599999999999</c:v>
                </c:pt>
                <c:pt idx="1911">
                  <c:v>-0.41775699999999999</c:v>
                </c:pt>
                <c:pt idx="1912">
                  <c:v>-0.58188200000000001</c:v>
                </c:pt>
                <c:pt idx="1913">
                  <c:v>0.38007999999999997</c:v>
                </c:pt>
                <c:pt idx="1914">
                  <c:v>0.38007999999999997</c:v>
                </c:pt>
                <c:pt idx="1915">
                  <c:v>-0.77423399999999998</c:v>
                </c:pt>
                <c:pt idx="1916">
                  <c:v>-0.27628599999999998</c:v>
                </c:pt>
                <c:pt idx="1917">
                  <c:v>0.28897</c:v>
                </c:pt>
                <c:pt idx="1918">
                  <c:v>-2.0349999999999999E-3</c:v>
                </c:pt>
                <c:pt idx="1919">
                  <c:v>0.240814</c:v>
                </c:pt>
                <c:pt idx="1920">
                  <c:v>-0.104404</c:v>
                </c:pt>
                <c:pt idx="1921">
                  <c:v>-0.25765700000000002</c:v>
                </c:pt>
                <c:pt idx="1922">
                  <c:v>-0.51043000000000005</c:v>
                </c:pt>
                <c:pt idx="1923">
                  <c:v>-0.83081199999999999</c:v>
                </c:pt>
                <c:pt idx="1924">
                  <c:v>9.7127000000000005E-2</c:v>
                </c:pt>
                <c:pt idx="1925">
                  <c:v>-0.34823799999999999</c:v>
                </c:pt>
                <c:pt idx="1926">
                  <c:v>2.8722000000000001E-2</c:v>
                </c:pt>
                <c:pt idx="1927">
                  <c:v>0.12695000000000001</c:v>
                </c:pt>
                <c:pt idx="1928">
                  <c:v>-0.54936300000000005</c:v>
                </c:pt>
                <c:pt idx="1929">
                  <c:v>-1.1888099999999999</c:v>
                </c:pt>
                <c:pt idx="1930">
                  <c:v>-0.34618700000000002</c:v>
                </c:pt>
                <c:pt idx="1931">
                  <c:v>-0.71320399999999995</c:v>
                </c:pt>
                <c:pt idx="1932">
                  <c:v>0.14485999999999999</c:v>
                </c:pt>
                <c:pt idx="1933">
                  <c:v>-0.94281800000000004</c:v>
                </c:pt>
                <c:pt idx="1934">
                  <c:v>-0.71116999999999997</c:v>
                </c:pt>
                <c:pt idx="1935">
                  <c:v>0.21307000000000001</c:v>
                </c:pt>
                <c:pt idx="1936">
                  <c:v>0.28897</c:v>
                </c:pt>
                <c:pt idx="1937">
                  <c:v>-0.20092499999999999</c:v>
                </c:pt>
                <c:pt idx="1938">
                  <c:v>0.21307000000000001</c:v>
                </c:pt>
                <c:pt idx="1939">
                  <c:v>0.27872200000000003</c:v>
                </c:pt>
                <c:pt idx="1940">
                  <c:v>-0.71320399999999995</c:v>
                </c:pt>
                <c:pt idx="1941">
                  <c:v>0.40141300000000002</c:v>
                </c:pt>
                <c:pt idx="1942">
                  <c:v>0.40141300000000002</c:v>
                </c:pt>
                <c:pt idx="1943">
                  <c:v>-0.28770600000000002</c:v>
                </c:pt>
                <c:pt idx="1944">
                  <c:v>0.27872200000000003</c:v>
                </c:pt>
                <c:pt idx="1945">
                  <c:v>-0.57331900000000002</c:v>
                </c:pt>
                <c:pt idx="1946">
                  <c:v>0.16806099999999999</c:v>
                </c:pt>
                <c:pt idx="1947">
                  <c:v>0.72334799999999999</c:v>
                </c:pt>
                <c:pt idx="1948">
                  <c:v>-0.18678800000000001</c:v>
                </c:pt>
                <c:pt idx="1949">
                  <c:v>-0.42577199999999998</c:v>
                </c:pt>
                <c:pt idx="1950">
                  <c:v>0.33499400000000001</c:v>
                </c:pt>
                <c:pt idx="1951">
                  <c:v>0.43561699999999998</c:v>
                </c:pt>
                <c:pt idx="1952">
                  <c:v>-7.6452999999999993E-2</c:v>
                </c:pt>
                <c:pt idx="1953">
                  <c:v>-0.57621299999999998</c:v>
                </c:pt>
                <c:pt idx="1954">
                  <c:v>0.51714000000000004</c:v>
                </c:pt>
                <c:pt idx="1955">
                  <c:v>-0.75672099999999998</c:v>
                </c:pt>
                <c:pt idx="1956">
                  <c:v>0.477576</c:v>
                </c:pt>
                <c:pt idx="1957">
                  <c:v>-0.36950499999999997</c:v>
                </c:pt>
                <c:pt idx="1958">
                  <c:v>0.15620100000000001</c:v>
                </c:pt>
                <c:pt idx="1959">
                  <c:v>-0.31565799999999999</c:v>
                </c:pt>
                <c:pt idx="1960">
                  <c:v>-0.36950499999999997</c:v>
                </c:pt>
                <c:pt idx="1961">
                  <c:v>0.60580599999999996</c:v>
                </c:pt>
                <c:pt idx="1962">
                  <c:v>-0.110753</c:v>
                </c:pt>
                <c:pt idx="1963">
                  <c:v>-0.115981</c:v>
                </c:pt>
                <c:pt idx="1964">
                  <c:v>0.50153199999999998</c:v>
                </c:pt>
                <c:pt idx="1965">
                  <c:v>4.9357999999999999E-2</c:v>
                </c:pt>
                <c:pt idx="1966">
                  <c:v>-0.36950499999999997</c:v>
                </c:pt>
                <c:pt idx="1967">
                  <c:v>-0.704017</c:v>
                </c:pt>
                <c:pt idx="1968">
                  <c:v>-0.43498900000000001</c:v>
                </c:pt>
                <c:pt idx="1969">
                  <c:v>-0.48042000000000001</c:v>
                </c:pt>
                <c:pt idx="1970">
                  <c:v>-0.211204</c:v>
                </c:pt>
                <c:pt idx="1971">
                  <c:v>-0.30471399999999998</c:v>
                </c:pt>
                <c:pt idx="1972">
                  <c:v>0.34982600000000003</c:v>
                </c:pt>
                <c:pt idx="1973">
                  <c:v>3.9378000000000003E-2</c:v>
                </c:pt>
                <c:pt idx="1974">
                  <c:v>0.48739700000000002</c:v>
                </c:pt>
                <c:pt idx="1975">
                  <c:v>0.27011099999999999</c:v>
                </c:pt>
                <c:pt idx="1976">
                  <c:v>0.29715599999999998</c:v>
                </c:pt>
                <c:pt idx="1977">
                  <c:v>-3.7118999999999999E-2</c:v>
                </c:pt>
                <c:pt idx="1978">
                  <c:v>-0.200374</c:v>
                </c:pt>
                <c:pt idx="1979">
                  <c:v>-0.23291300000000001</c:v>
                </c:pt>
                <c:pt idx="1980">
                  <c:v>0.63572499999999998</c:v>
                </c:pt>
                <c:pt idx="1981">
                  <c:v>7.1043999999999996E-2</c:v>
                </c:pt>
                <c:pt idx="1982">
                  <c:v>-1.01532</c:v>
                </c:pt>
                <c:pt idx="1983">
                  <c:v>0.29433900000000002</c:v>
                </c:pt>
                <c:pt idx="1984">
                  <c:v>0.48852200000000001</c:v>
                </c:pt>
                <c:pt idx="1985">
                  <c:v>7.3522000000000004E-2</c:v>
                </c:pt>
                <c:pt idx="1986">
                  <c:v>-0.105707</c:v>
                </c:pt>
                <c:pt idx="1987">
                  <c:v>0.16418199999999999</c:v>
                </c:pt>
                <c:pt idx="1988">
                  <c:v>-7.0445999999999995E-2</c:v>
                </c:pt>
                <c:pt idx="1989">
                  <c:v>-0.33523500000000001</c:v>
                </c:pt>
                <c:pt idx="1990">
                  <c:v>-0.105707</c:v>
                </c:pt>
                <c:pt idx="1991">
                  <c:v>0.45291199999999998</c:v>
                </c:pt>
                <c:pt idx="1992">
                  <c:v>-0.98220200000000002</c:v>
                </c:pt>
                <c:pt idx="1993">
                  <c:v>2.8582E-2</c:v>
                </c:pt>
                <c:pt idx="1994">
                  <c:v>0.41574100000000003</c:v>
                </c:pt>
                <c:pt idx="1995">
                  <c:v>-0.32825599999999999</c:v>
                </c:pt>
                <c:pt idx="1996">
                  <c:v>7.0785000000000001E-2</c:v>
                </c:pt>
                <c:pt idx="1997">
                  <c:v>2.8582E-2</c:v>
                </c:pt>
                <c:pt idx="1998">
                  <c:v>0.11613999999999999</c:v>
                </c:pt>
                <c:pt idx="1999">
                  <c:v>0.45291199999999998</c:v>
                </c:pt>
                <c:pt idx="2000">
                  <c:v>0.25342799999999999</c:v>
                </c:pt>
                <c:pt idx="2001">
                  <c:v>0.54974900000000004</c:v>
                </c:pt>
                <c:pt idx="2002">
                  <c:v>-0.119773</c:v>
                </c:pt>
                <c:pt idx="2003">
                  <c:v>2.5288999999999999E-2</c:v>
                </c:pt>
                <c:pt idx="2004">
                  <c:v>0.14408799999999999</c:v>
                </c:pt>
                <c:pt idx="2005">
                  <c:v>0.14408799999999999</c:v>
                </c:pt>
                <c:pt idx="2006">
                  <c:v>-0.119963</c:v>
                </c:pt>
                <c:pt idx="2007">
                  <c:v>0.41089199999999998</c:v>
                </c:pt>
                <c:pt idx="2008">
                  <c:v>-7.7483999999999997E-2</c:v>
                </c:pt>
                <c:pt idx="2009">
                  <c:v>0.16428400000000001</c:v>
                </c:pt>
                <c:pt idx="2010">
                  <c:v>0.377193</c:v>
                </c:pt>
                <c:pt idx="2011">
                  <c:v>0.33105600000000002</c:v>
                </c:pt>
                <c:pt idx="2012">
                  <c:v>-0.41203400000000001</c:v>
                </c:pt>
                <c:pt idx="2013">
                  <c:v>-0.43089499999999997</c:v>
                </c:pt>
                <c:pt idx="2014">
                  <c:v>0.25470799999999999</c:v>
                </c:pt>
                <c:pt idx="2015">
                  <c:v>0.33105600000000002</c:v>
                </c:pt>
                <c:pt idx="2016">
                  <c:v>0.41089199999999998</c:v>
                </c:pt>
                <c:pt idx="2017">
                  <c:v>-0.40480100000000002</c:v>
                </c:pt>
                <c:pt idx="2018">
                  <c:v>0.26361299999999999</c:v>
                </c:pt>
                <c:pt idx="2019">
                  <c:v>0.23289599999999999</c:v>
                </c:pt>
                <c:pt idx="2020">
                  <c:v>-4.2757999999999997E-2</c:v>
                </c:pt>
                <c:pt idx="2021">
                  <c:v>-1.0215799999999999</c:v>
                </c:pt>
                <c:pt idx="2022">
                  <c:v>0.27121899999999999</c:v>
                </c:pt>
                <c:pt idx="2023">
                  <c:v>-1.4742500000000001</c:v>
                </c:pt>
                <c:pt idx="2024">
                  <c:v>0.18890399999999999</c:v>
                </c:pt>
                <c:pt idx="2025">
                  <c:v>0.129833</c:v>
                </c:pt>
                <c:pt idx="2026">
                  <c:v>-1.4742500000000001</c:v>
                </c:pt>
                <c:pt idx="2027">
                  <c:v>-1.1125100000000001</c:v>
                </c:pt>
                <c:pt idx="2028">
                  <c:v>0.25157499999999999</c:v>
                </c:pt>
                <c:pt idx="2029">
                  <c:v>0.129833</c:v>
                </c:pt>
                <c:pt idx="2030">
                  <c:v>0.32353399999999999</c:v>
                </c:pt>
                <c:pt idx="2031">
                  <c:v>-0.19306400000000001</c:v>
                </c:pt>
                <c:pt idx="2032">
                  <c:v>0.32353399999999999</c:v>
                </c:pt>
                <c:pt idx="2033">
                  <c:v>-0.51542299999999996</c:v>
                </c:pt>
                <c:pt idx="2034">
                  <c:v>-0.35037099999999999</c:v>
                </c:pt>
                <c:pt idx="2035">
                  <c:v>0.499359</c:v>
                </c:pt>
                <c:pt idx="2036">
                  <c:v>-0.4032</c:v>
                </c:pt>
                <c:pt idx="2037">
                  <c:v>-1.11046</c:v>
                </c:pt>
                <c:pt idx="2038">
                  <c:v>0.190385</c:v>
                </c:pt>
                <c:pt idx="2039">
                  <c:v>-0.56296900000000005</c:v>
                </c:pt>
                <c:pt idx="2040">
                  <c:v>-0.25718099999999999</c:v>
                </c:pt>
                <c:pt idx="2041">
                  <c:v>-0.36667</c:v>
                </c:pt>
                <c:pt idx="2042">
                  <c:v>-3.1632E-2</c:v>
                </c:pt>
                <c:pt idx="2043">
                  <c:v>-1.0819E-2</c:v>
                </c:pt>
                <c:pt idx="2044">
                  <c:v>0.499359</c:v>
                </c:pt>
                <c:pt idx="2045">
                  <c:v>0.72738800000000003</c:v>
                </c:pt>
                <c:pt idx="2046">
                  <c:v>-0.825739</c:v>
                </c:pt>
                <c:pt idx="2047">
                  <c:v>-0.29498400000000002</c:v>
                </c:pt>
                <c:pt idx="2048">
                  <c:v>0.57372100000000004</c:v>
                </c:pt>
                <c:pt idx="2049">
                  <c:v>-0.76039500000000004</c:v>
                </c:pt>
                <c:pt idx="2050">
                  <c:v>-1.0883</c:v>
                </c:pt>
                <c:pt idx="2051">
                  <c:v>0.35736499999999999</c:v>
                </c:pt>
                <c:pt idx="2052">
                  <c:v>-0.99346999999999996</c:v>
                </c:pt>
                <c:pt idx="2053">
                  <c:v>0.12152</c:v>
                </c:pt>
                <c:pt idx="2054">
                  <c:v>-0.804616</c:v>
                </c:pt>
                <c:pt idx="2055">
                  <c:v>-0.51542299999999996</c:v>
                </c:pt>
                <c:pt idx="2056">
                  <c:v>0.48944700000000002</c:v>
                </c:pt>
                <c:pt idx="2057">
                  <c:v>0.10283299999999999</c:v>
                </c:pt>
                <c:pt idx="2058">
                  <c:v>-0.25718099999999999</c:v>
                </c:pt>
                <c:pt idx="2059">
                  <c:v>0.10283299999999999</c:v>
                </c:pt>
                <c:pt idx="2060">
                  <c:v>0.824716</c:v>
                </c:pt>
                <c:pt idx="2061">
                  <c:v>0.78649199999999997</c:v>
                </c:pt>
                <c:pt idx="2062">
                  <c:v>1.0365500000000001</c:v>
                </c:pt>
                <c:pt idx="2063">
                  <c:v>0.16966800000000001</c:v>
                </c:pt>
                <c:pt idx="2064">
                  <c:v>9.4437999999999994E-2</c:v>
                </c:pt>
                <c:pt idx="2065">
                  <c:v>0.63917800000000002</c:v>
                </c:pt>
                <c:pt idx="2066">
                  <c:v>1.0652699999999999</c:v>
                </c:pt>
                <c:pt idx="2067">
                  <c:v>-0.83904000000000001</c:v>
                </c:pt>
                <c:pt idx="2068">
                  <c:v>0.495116</c:v>
                </c:pt>
                <c:pt idx="2069">
                  <c:v>0.44778299999999999</c:v>
                </c:pt>
                <c:pt idx="2070">
                  <c:v>-0.91068800000000005</c:v>
                </c:pt>
                <c:pt idx="2071">
                  <c:v>0.53181299999999998</c:v>
                </c:pt>
                <c:pt idx="2072">
                  <c:v>0.36862699999999998</c:v>
                </c:pt>
                <c:pt idx="2073">
                  <c:v>1.1533800000000001</c:v>
                </c:pt>
                <c:pt idx="2074">
                  <c:v>0.221551</c:v>
                </c:pt>
                <c:pt idx="2075">
                  <c:v>3.1071000000000001E-2</c:v>
                </c:pt>
                <c:pt idx="2076">
                  <c:v>0.81054700000000002</c:v>
                </c:pt>
                <c:pt idx="2077">
                  <c:v>-0.27526299999999998</c:v>
                </c:pt>
                <c:pt idx="2078">
                  <c:v>-0.83904000000000001</c:v>
                </c:pt>
                <c:pt idx="2079">
                  <c:v>0.54765600000000003</c:v>
                </c:pt>
                <c:pt idx="2080">
                  <c:v>1.37767</c:v>
                </c:pt>
                <c:pt idx="2081">
                  <c:v>0.99606499999999998</c:v>
                </c:pt>
                <c:pt idx="2082">
                  <c:v>1.1415200000000001</c:v>
                </c:pt>
                <c:pt idx="2083">
                  <c:v>0.60627799999999998</c:v>
                </c:pt>
                <c:pt idx="2084">
                  <c:v>0.78649199999999997</c:v>
                </c:pt>
                <c:pt idx="2085">
                  <c:v>0.36375600000000002</c:v>
                </c:pt>
                <c:pt idx="2086">
                  <c:v>1.3532900000000001</c:v>
                </c:pt>
                <c:pt idx="2087">
                  <c:v>5.2019999999999997E-2</c:v>
                </c:pt>
                <c:pt idx="2088">
                  <c:v>1.96333</c:v>
                </c:pt>
                <c:pt idx="2089">
                  <c:v>0.50751000000000002</c:v>
                </c:pt>
                <c:pt idx="2090">
                  <c:v>1.35667</c:v>
                </c:pt>
                <c:pt idx="2091">
                  <c:v>0.28091500000000003</c:v>
                </c:pt>
                <c:pt idx="2092">
                  <c:v>6.3224000000000002E-2</c:v>
                </c:pt>
                <c:pt idx="2093">
                  <c:v>0.55971700000000002</c:v>
                </c:pt>
                <c:pt idx="2094">
                  <c:v>0.87165000000000004</c:v>
                </c:pt>
                <c:pt idx="2095">
                  <c:v>0.49756499999999998</c:v>
                </c:pt>
                <c:pt idx="2096">
                  <c:v>1.29514</c:v>
                </c:pt>
                <c:pt idx="2097">
                  <c:v>1.3003499999999999</c:v>
                </c:pt>
                <c:pt idx="2098">
                  <c:v>1.47082</c:v>
                </c:pt>
                <c:pt idx="2099">
                  <c:v>1.08833</c:v>
                </c:pt>
                <c:pt idx="2100">
                  <c:v>0.87165000000000004</c:v>
                </c:pt>
                <c:pt idx="2101">
                  <c:v>0.29894100000000001</c:v>
                </c:pt>
                <c:pt idx="2102">
                  <c:v>0.15876799999999999</c:v>
                </c:pt>
                <c:pt idx="2103">
                  <c:v>-0.106041</c:v>
                </c:pt>
                <c:pt idx="2104">
                  <c:v>0.49756499999999998</c:v>
                </c:pt>
                <c:pt idx="2105">
                  <c:v>0.19494800000000001</c:v>
                </c:pt>
                <c:pt idx="2106">
                  <c:v>1.8527</c:v>
                </c:pt>
                <c:pt idx="2107">
                  <c:v>0.84878200000000004</c:v>
                </c:pt>
                <c:pt idx="2108">
                  <c:v>1.41872</c:v>
                </c:pt>
                <c:pt idx="2109">
                  <c:v>1.41872</c:v>
                </c:pt>
                <c:pt idx="2110">
                  <c:v>1.29514</c:v>
                </c:pt>
                <c:pt idx="2111">
                  <c:v>0.48561199999999999</c:v>
                </c:pt>
                <c:pt idx="2112">
                  <c:v>0.55971700000000002</c:v>
                </c:pt>
                <c:pt idx="2113">
                  <c:v>1.3003499999999999</c:v>
                </c:pt>
                <c:pt idx="2114">
                  <c:v>1.15204</c:v>
                </c:pt>
                <c:pt idx="2115">
                  <c:v>-9.0735999999999997E-2</c:v>
                </c:pt>
                <c:pt idx="2116">
                  <c:v>-0.27316699999999999</c:v>
                </c:pt>
                <c:pt idx="2117">
                  <c:v>0.73800100000000002</c:v>
                </c:pt>
                <c:pt idx="2118">
                  <c:v>-0.45090799999999998</c:v>
                </c:pt>
                <c:pt idx="2119">
                  <c:v>1.54338</c:v>
                </c:pt>
                <c:pt idx="2120">
                  <c:v>0.73435499999999998</c:v>
                </c:pt>
                <c:pt idx="2121">
                  <c:v>0.64707599999999998</c:v>
                </c:pt>
                <c:pt idx="2122">
                  <c:v>0.56593000000000004</c:v>
                </c:pt>
                <c:pt idx="2123">
                  <c:v>-2.4486000000000001E-2</c:v>
                </c:pt>
                <c:pt idx="2124">
                  <c:v>3.1008999999999998E-2</c:v>
                </c:pt>
                <c:pt idx="2125">
                  <c:v>1.20953</c:v>
                </c:pt>
                <c:pt idx="2126">
                  <c:v>0.27622799999999997</c:v>
                </c:pt>
                <c:pt idx="2127">
                  <c:v>-0.116358</c:v>
                </c:pt>
                <c:pt idx="2128">
                  <c:v>0.32309100000000002</c:v>
                </c:pt>
                <c:pt idx="2129">
                  <c:v>1.54338</c:v>
                </c:pt>
                <c:pt idx="2130">
                  <c:v>-0.25417899999999999</c:v>
                </c:pt>
                <c:pt idx="2131">
                  <c:v>-0.45090799999999998</c:v>
                </c:pt>
                <c:pt idx="2132">
                  <c:v>0.79696299999999998</c:v>
                </c:pt>
                <c:pt idx="2133">
                  <c:v>0.111252</c:v>
                </c:pt>
                <c:pt idx="2134">
                  <c:v>0.27622799999999997</c:v>
                </c:pt>
                <c:pt idx="2135">
                  <c:v>1.54338</c:v>
                </c:pt>
                <c:pt idx="2136">
                  <c:v>0.93239399999999995</c:v>
                </c:pt>
                <c:pt idx="2137">
                  <c:v>0.93239399999999995</c:v>
                </c:pt>
                <c:pt idx="2138">
                  <c:v>1.18486</c:v>
                </c:pt>
                <c:pt idx="2139">
                  <c:v>0.16351099999999999</c:v>
                </c:pt>
                <c:pt idx="2140">
                  <c:v>1.19615</c:v>
                </c:pt>
                <c:pt idx="2141">
                  <c:v>-0.25417899999999999</c:v>
                </c:pt>
                <c:pt idx="2142">
                  <c:v>0.81244499999999997</c:v>
                </c:pt>
                <c:pt idx="2143">
                  <c:v>0.82076000000000005</c:v>
                </c:pt>
                <c:pt idx="2144">
                  <c:v>0.41186299999999998</c:v>
                </c:pt>
                <c:pt idx="2145">
                  <c:v>0.83375299999999997</c:v>
                </c:pt>
                <c:pt idx="2146">
                  <c:v>1.3598600000000001</c:v>
                </c:pt>
                <c:pt idx="2147">
                  <c:v>-0.72830899999999998</c:v>
                </c:pt>
                <c:pt idx="2148">
                  <c:v>0.72341599999999995</c:v>
                </c:pt>
                <c:pt idx="2149">
                  <c:v>0.40400199999999997</c:v>
                </c:pt>
                <c:pt idx="2150">
                  <c:v>0.19393299999999999</c:v>
                </c:pt>
                <c:pt idx="2151">
                  <c:v>0.61937699999999996</c:v>
                </c:pt>
                <c:pt idx="2152">
                  <c:v>0.43429800000000002</c:v>
                </c:pt>
                <c:pt idx="2153">
                  <c:v>-0.16481199999999999</c:v>
                </c:pt>
                <c:pt idx="2154">
                  <c:v>0.61625399999999997</c:v>
                </c:pt>
                <c:pt idx="2155">
                  <c:v>0.74656199999999995</c:v>
                </c:pt>
                <c:pt idx="2156">
                  <c:v>1.43283</c:v>
                </c:pt>
                <c:pt idx="2157">
                  <c:v>0.29863400000000001</c:v>
                </c:pt>
                <c:pt idx="2158">
                  <c:v>0.13636100000000001</c:v>
                </c:pt>
                <c:pt idx="2159">
                  <c:v>0.437699</c:v>
                </c:pt>
                <c:pt idx="2160">
                  <c:v>0.427846</c:v>
                </c:pt>
                <c:pt idx="2161">
                  <c:v>0.29863400000000001</c:v>
                </c:pt>
                <c:pt idx="2162">
                  <c:v>0.76533899999999999</c:v>
                </c:pt>
                <c:pt idx="2163">
                  <c:v>0.22926099999999999</c:v>
                </c:pt>
                <c:pt idx="2164">
                  <c:v>0.304815</c:v>
                </c:pt>
                <c:pt idx="2165">
                  <c:v>0.43984400000000001</c:v>
                </c:pt>
                <c:pt idx="2166">
                  <c:v>0.22261400000000001</c:v>
                </c:pt>
                <c:pt idx="2167">
                  <c:v>-4.0731000000000003E-2</c:v>
                </c:pt>
                <c:pt idx="2168">
                  <c:v>-4.0731000000000003E-2</c:v>
                </c:pt>
                <c:pt idx="2169">
                  <c:v>0.37289699999999998</c:v>
                </c:pt>
                <c:pt idx="2170">
                  <c:v>1.1601699999999999</c:v>
                </c:pt>
                <c:pt idx="2171">
                  <c:v>-5.6819000000000001E-2</c:v>
                </c:pt>
                <c:pt idx="2172">
                  <c:v>-0.29665900000000001</c:v>
                </c:pt>
                <c:pt idx="2173">
                  <c:v>-0.39992299999999997</c:v>
                </c:pt>
                <c:pt idx="2174">
                  <c:v>0.79802499999999998</c:v>
                </c:pt>
                <c:pt idx="2175">
                  <c:v>-0.29665900000000001</c:v>
                </c:pt>
                <c:pt idx="2176">
                  <c:v>1.40845</c:v>
                </c:pt>
                <c:pt idx="2177">
                  <c:v>0.59356100000000001</c:v>
                </c:pt>
                <c:pt idx="2178">
                  <c:v>-0.41638900000000001</c:v>
                </c:pt>
                <c:pt idx="2179">
                  <c:v>1.25874</c:v>
                </c:pt>
                <c:pt idx="2180">
                  <c:v>0.65097300000000002</c:v>
                </c:pt>
                <c:pt idx="2181">
                  <c:v>1.1601699999999999</c:v>
                </c:pt>
                <c:pt idx="2182">
                  <c:v>-5.6819000000000001E-2</c:v>
                </c:pt>
                <c:pt idx="2183">
                  <c:v>-0.41638900000000001</c:v>
                </c:pt>
                <c:pt idx="2184">
                  <c:v>1.25874</c:v>
                </c:pt>
                <c:pt idx="2185">
                  <c:v>0.53149199999999996</c:v>
                </c:pt>
                <c:pt idx="2186">
                  <c:v>0.61841999999999997</c:v>
                </c:pt>
                <c:pt idx="2187">
                  <c:v>0.21360000000000001</c:v>
                </c:pt>
                <c:pt idx="2188">
                  <c:v>-0.400474</c:v>
                </c:pt>
                <c:pt idx="2189">
                  <c:v>-0.32812400000000003</c:v>
                </c:pt>
                <c:pt idx="2190">
                  <c:v>-0.95183600000000002</c:v>
                </c:pt>
                <c:pt idx="2191">
                  <c:v>-0.44025199999999998</c:v>
                </c:pt>
                <c:pt idx="2192">
                  <c:v>6.3940000000000004E-3</c:v>
                </c:pt>
                <c:pt idx="2193">
                  <c:v>0.89709300000000003</c:v>
                </c:pt>
                <c:pt idx="2194">
                  <c:v>2.578E-3</c:v>
                </c:pt>
                <c:pt idx="2195">
                  <c:v>-0.81240299999999999</c:v>
                </c:pt>
                <c:pt idx="2196">
                  <c:v>1.0844499999999999</c:v>
                </c:pt>
                <c:pt idx="2197">
                  <c:v>0.48459200000000002</c:v>
                </c:pt>
                <c:pt idx="2198">
                  <c:v>-0.285049</c:v>
                </c:pt>
                <c:pt idx="2199">
                  <c:v>1.3219000000000001</c:v>
                </c:pt>
                <c:pt idx="2200">
                  <c:v>-0.311305</c:v>
                </c:pt>
                <c:pt idx="2201">
                  <c:v>-0.28281099999999998</c:v>
                </c:pt>
                <c:pt idx="2202">
                  <c:v>-0.29618</c:v>
                </c:pt>
                <c:pt idx="2203">
                  <c:v>0.79802499999999998</c:v>
                </c:pt>
                <c:pt idx="2204">
                  <c:v>1.0844499999999999</c:v>
                </c:pt>
                <c:pt idx="2205">
                  <c:v>0.863178</c:v>
                </c:pt>
                <c:pt idx="2206">
                  <c:v>0.91168700000000003</c:v>
                </c:pt>
                <c:pt idx="2207">
                  <c:v>0.29984699999999997</c:v>
                </c:pt>
                <c:pt idx="2208">
                  <c:v>0.846974</c:v>
                </c:pt>
                <c:pt idx="2209">
                  <c:v>1.2744200000000001</c:v>
                </c:pt>
                <c:pt idx="2210">
                  <c:v>0.79802499999999998</c:v>
                </c:pt>
                <c:pt idx="2211">
                  <c:v>0.89709300000000003</c:v>
                </c:pt>
                <c:pt idx="2212">
                  <c:v>0.25181100000000001</c:v>
                </c:pt>
                <c:pt idx="2213">
                  <c:v>-0.20830099999999999</c:v>
                </c:pt>
                <c:pt idx="2214">
                  <c:v>0.41134199999999999</c:v>
                </c:pt>
                <c:pt idx="2215">
                  <c:v>-0.20505399999999999</c:v>
                </c:pt>
                <c:pt idx="2216">
                  <c:v>-0.48591600000000001</c:v>
                </c:pt>
                <c:pt idx="2217">
                  <c:v>-0.67316799999999999</c:v>
                </c:pt>
                <c:pt idx="2218">
                  <c:v>0.53149199999999996</c:v>
                </c:pt>
                <c:pt idx="2219">
                  <c:v>-0.34420299999999998</c:v>
                </c:pt>
                <c:pt idx="2220">
                  <c:v>-0.400474</c:v>
                </c:pt>
                <c:pt idx="2221">
                  <c:v>0.22592400000000001</c:v>
                </c:pt>
                <c:pt idx="2222">
                  <c:v>0.57239799999999996</c:v>
                </c:pt>
                <c:pt idx="2223">
                  <c:v>0.194885</c:v>
                </c:pt>
                <c:pt idx="2224">
                  <c:v>0.70256200000000002</c:v>
                </c:pt>
                <c:pt idx="2225">
                  <c:v>7.5138999999999997E-2</c:v>
                </c:pt>
                <c:pt idx="2226">
                  <c:v>0.55222800000000005</c:v>
                </c:pt>
                <c:pt idx="2227">
                  <c:v>0.14170199999999999</c:v>
                </c:pt>
                <c:pt idx="2228">
                  <c:v>-0.68396999999999997</c:v>
                </c:pt>
                <c:pt idx="2229">
                  <c:v>-0.17194499999999999</c:v>
                </c:pt>
                <c:pt idx="2230">
                  <c:v>-0.66493599999999997</c:v>
                </c:pt>
                <c:pt idx="2231">
                  <c:v>-0.14956700000000001</c:v>
                </c:pt>
                <c:pt idx="2232">
                  <c:v>-1.4671000000000001</c:v>
                </c:pt>
                <c:pt idx="2233">
                  <c:v>-0.73774700000000004</c:v>
                </c:pt>
                <c:pt idx="2234">
                  <c:v>0.194885</c:v>
                </c:pt>
                <c:pt idx="2235">
                  <c:v>0.383938</c:v>
                </c:pt>
                <c:pt idx="2236">
                  <c:v>0.33398299999999997</c:v>
                </c:pt>
                <c:pt idx="2237">
                  <c:v>0.21587799999999999</c:v>
                </c:pt>
                <c:pt idx="2238">
                  <c:v>-0.73774700000000004</c:v>
                </c:pt>
                <c:pt idx="2239">
                  <c:v>-1.4922200000000001</c:v>
                </c:pt>
                <c:pt idx="2240">
                  <c:v>-0.60794300000000001</c:v>
                </c:pt>
                <c:pt idx="2241">
                  <c:v>0.34079799999999999</c:v>
                </c:pt>
                <c:pt idx="2242">
                  <c:v>0.20238</c:v>
                </c:pt>
                <c:pt idx="2243">
                  <c:v>8.2906999999999995E-2</c:v>
                </c:pt>
                <c:pt idx="2244">
                  <c:v>-0.31546400000000002</c:v>
                </c:pt>
                <c:pt idx="2245">
                  <c:v>-0.18095700000000001</c:v>
                </c:pt>
                <c:pt idx="2246">
                  <c:v>0.194885</c:v>
                </c:pt>
                <c:pt idx="2247">
                  <c:v>-0.68105499999999997</c:v>
                </c:pt>
                <c:pt idx="2248">
                  <c:v>-0.25282700000000002</c:v>
                </c:pt>
                <c:pt idx="2249">
                  <c:v>-3.1548E-2</c:v>
                </c:pt>
                <c:pt idx="2250">
                  <c:v>-1.8968100000000001</c:v>
                </c:pt>
                <c:pt idx="2251">
                  <c:v>0.82210700000000003</c:v>
                </c:pt>
                <c:pt idx="2252">
                  <c:v>-0.48801499999999998</c:v>
                </c:pt>
                <c:pt idx="2253">
                  <c:v>-0.110498</c:v>
                </c:pt>
                <c:pt idx="2254">
                  <c:v>0.28284799999999999</c:v>
                </c:pt>
                <c:pt idx="2255">
                  <c:v>1.3645700000000001</c:v>
                </c:pt>
                <c:pt idx="2256">
                  <c:v>0.31612699999999999</c:v>
                </c:pt>
                <c:pt idx="2257">
                  <c:v>0.107687</c:v>
                </c:pt>
                <c:pt idx="2258">
                  <c:v>0.89110400000000001</c:v>
                </c:pt>
                <c:pt idx="2259">
                  <c:v>0.38242100000000001</c:v>
                </c:pt>
                <c:pt idx="2260">
                  <c:v>-0.267791</c:v>
                </c:pt>
                <c:pt idx="2261">
                  <c:v>-1.0082000000000001E-2</c:v>
                </c:pt>
                <c:pt idx="2262">
                  <c:v>-0.78862100000000002</c:v>
                </c:pt>
                <c:pt idx="2263">
                  <c:v>0.38242100000000001</c:v>
                </c:pt>
                <c:pt idx="2264">
                  <c:v>0.35212399999999999</c:v>
                </c:pt>
                <c:pt idx="2265">
                  <c:v>0.33768999999999999</c:v>
                </c:pt>
                <c:pt idx="2266">
                  <c:v>-0.58587999999999996</c:v>
                </c:pt>
                <c:pt idx="2267">
                  <c:v>-1.0082000000000001E-2</c:v>
                </c:pt>
                <c:pt idx="2268">
                  <c:v>-0.58587999999999996</c:v>
                </c:pt>
                <c:pt idx="2269">
                  <c:v>0.45490700000000001</c:v>
                </c:pt>
                <c:pt idx="2270">
                  <c:v>0.20785100000000001</c:v>
                </c:pt>
                <c:pt idx="2271">
                  <c:v>0.79749499999999995</c:v>
                </c:pt>
                <c:pt idx="2272">
                  <c:v>-7.1667999999999996E-2</c:v>
                </c:pt>
                <c:pt idx="2273">
                  <c:v>-0.39261099999999999</c:v>
                </c:pt>
                <c:pt idx="2274">
                  <c:v>0.63836099999999996</c:v>
                </c:pt>
                <c:pt idx="2275">
                  <c:v>-0.534717</c:v>
                </c:pt>
                <c:pt idx="2276">
                  <c:v>-0.62559399999999998</c:v>
                </c:pt>
                <c:pt idx="2277">
                  <c:v>9.3432000000000001E-2</c:v>
                </c:pt>
                <c:pt idx="2278">
                  <c:v>-0.972661</c:v>
                </c:pt>
                <c:pt idx="2279">
                  <c:v>0.384324</c:v>
                </c:pt>
                <c:pt idx="2280">
                  <c:v>0.32781700000000003</c:v>
                </c:pt>
                <c:pt idx="2281">
                  <c:v>-1.10562</c:v>
                </c:pt>
                <c:pt idx="2282">
                  <c:v>-1.10562</c:v>
                </c:pt>
                <c:pt idx="2283">
                  <c:v>0.82763699999999996</c:v>
                </c:pt>
                <c:pt idx="2284">
                  <c:v>0.26503199999999999</c:v>
                </c:pt>
                <c:pt idx="2285">
                  <c:v>-0.93558600000000003</c:v>
                </c:pt>
                <c:pt idx="2286">
                  <c:v>0.91876999999999998</c:v>
                </c:pt>
                <c:pt idx="2287">
                  <c:v>-0.43885000000000002</c:v>
                </c:pt>
                <c:pt idx="2288">
                  <c:v>0.85211599999999998</c:v>
                </c:pt>
                <c:pt idx="2289">
                  <c:v>1.08405</c:v>
                </c:pt>
                <c:pt idx="2290">
                  <c:v>-1.0839700000000001</c:v>
                </c:pt>
                <c:pt idx="2291">
                  <c:v>-0.30000900000000003</c:v>
                </c:pt>
                <c:pt idx="2292">
                  <c:v>1.0485899999999999</c:v>
                </c:pt>
                <c:pt idx="2293">
                  <c:v>0.16206100000000001</c:v>
                </c:pt>
                <c:pt idx="2294">
                  <c:v>-7.0098999999999995E-2</c:v>
                </c:pt>
                <c:pt idx="2295">
                  <c:v>-1.0839700000000001</c:v>
                </c:pt>
                <c:pt idx="2296">
                  <c:v>-0.25017200000000001</c:v>
                </c:pt>
                <c:pt idx="2297">
                  <c:v>0.34079399999999999</c:v>
                </c:pt>
                <c:pt idx="2298">
                  <c:v>-0.36726999999999999</c:v>
                </c:pt>
                <c:pt idx="2299">
                  <c:v>0.283854</c:v>
                </c:pt>
                <c:pt idx="2300">
                  <c:v>0.61453999999999998</c:v>
                </c:pt>
                <c:pt idx="2301">
                  <c:v>0.23633299999999999</c:v>
                </c:pt>
                <c:pt idx="2302">
                  <c:v>-1.0839700000000001</c:v>
                </c:pt>
                <c:pt idx="2303">
                  <c:v>7.0860999999999993E-2</c:v>
                </c:pt>
                <c:pt idx="2304">
                  <c:v>-0.62831199999999998</c:v>
                </c:pt>
                <c:pt idx="2305">
                  <c:v>-0.60950599999999999</c:v>
                </c:pt>
                <c:pt idx="2306">
                  <c:v>0.81367500000000004</c:v>
                </c:pt>
                <c:pt idx="2307">
                  <c:v>0.90075499999999997</c:v>
                </c:pt>
                <c:pt idx="2308">
                  <c:v>0.56455999999999995</c:v>
                </c:pt>
                <c:pt idx="2309">
                  <c:v>-0.30133300000000002</c:v>
                </c:pt>
                <c:pt idx="2310">
                  <c:v>1.0872999999999999</c:v>
                </c:pt>
                <c:pt idx="2311">
                  <c:v>0.499691</c:v>
                </c:pt>
                <c:pt idx="2312">
                  <c:v>0.97586799999999996</c:v>
                </c:pt>
                <c:pt idx="2313">
                  <c:v>0.60217799999999999</c:v>
                </c:pt>
                <c:pt idx="2314">
                  <c:v>1.2152700000000001</c:v>
                </c:pt>
                <c:pt idx="2315">
                  <c:v>0.13664999999999999</c:v>
                </c:pt>
                <c:pt idx="2316">
                  <c:v>0.98099199999999998</c:v>
                </c:pt>
                <c:pt idx="2317">
                  <c:v>0.11852600000000001</c:v>
                </c:pt>
                <c:pt idx="2318">
                  <c:v>1.5288E-2</c:v>
                </c:pt>
                <c:pt idx="2319">
                  <c:v>1.1430400000000001</c:v>
                </c:pt>
                <c:pt idx="2320">
                  <c:v>0.60217799999999999</c:v>
                </c:pt>
                <c:pt idx="2321">
                  <c:v>1.11463</c:v>
                </c:pt>
                <c:pt idx="2322">
                  <c:v>0.35796</c:v>
                </c:pt>
                <c:pt idx="2323">
                  <c:v>-0.30133300000000002</c:v>
                </c:pt>
                <c:pt idx="2324">
                  <c:v>2.0124</c:v>
                </c:pt>
                <c:pt idx="2325">
                  <c:v>0.48464000000000002</c:v>
                </c:pt>
                <c:pt idx="2326">
                  <c:v>1.16429</c:v>
                </c:pt>
                <c:pt idx="2327">
                  <c:v>0.47639599999999999</c:v>
                </c:pt>
                <c:pt idx="2328">
                  <c:v>1.12595</c:v>
                </c:pt>
                <c:pt idx="2329">
                  <c:v>-3.2230000000000002E-2</c:v>
                </c:pt>
                <c:pt idx="2330">
                  <c:v>1.3133300000000001</c:v>
                </c:pt>
                <c:pt idx="2331">
                  <c:v>0.31397000000000003</c:v>
                </c:pt>
                <c:pt idx="2332">
                  <c:v>-0.30133300000000002</c:v>
                </c:pt>
                <c:pt idx="2333">
                  <c:v>0.53702300000000003</c:v>
                </c:pt>
                <c:pt idx="2334">
                  <c:v>1.7292400000000001</c:v>
                </c:pt>
                <c:pt idx="2335">
                  <c:v>0.90075499999999997</c:v>
                </c:pt>
                <c:pt idx="2336">
                  <c:v>9.1964000000000004E-2</c:v>
                </c:pt>
                <c:pt idx="2337">
                  <c:v>0.68491500000000005</c:v>
                </c:pt>
                <c:pt idx="2338">
                  <c:v>0.81367500000000004</c:v>
                </c:pt>
                <c:pt idx="2339">
                  <c:v>0.51117800000000002</c:v>
                </c:pt>
                <c:pt idx="2340">
                  <c:v>-0.40734100000000001</c:v>
                </c:pt>
                <c:pt idx="2341">
                  <c:v>-0.26917000000000002</c:v>
                </c:pt>
                <c:pt idx="2342">
                  <c:v>0.75864699999999996</c:v>
                </c:pt>
                <c:pt idx="2343">
                  <c:v>1.5445599999999999</c:v>
                </c:pt>
                <c:pt idx="2344">
                  <c:v>0.22362399999999999</c:v>
                </c:pt>
                <c:pt idx="2345">
                  <c:v>1.9205300000000001</c:v>
                </c:pt>
                <c:pt idx="2346">
                  <c:v>0.136654</c:v>
                </c:pt>
                <c:pt idx="2347">
                  <c:v>0.103297</c:v>
                </c:pt>
                <c:pt idx="2348">
                  <c:v>-7.5813000000000005E-2</c:v>
                </c:pt>
                <c:pt idx="2349">
                  <c:v>-8.2461999999999994E-2</c:v>
                </c:pt>
                <c:pt idx="2350">
                  <c:v>-0.212646</c:v>
                </c:pt>
                <c:pt idx="2351">
                  <c:v>0.12842300000000001</c:v>
                </c:pt>
                <c:pt idx="2352">
                  <c:v>1.9205300000000001</c:v>
                </c:pt>
                <c:pt idx="2353">
                  <c:v>0.136654</c:v>
                </c:pt>
                <c:pt idx="2354">
                  <c:v>0.35260599999999998</c:v>
                </c:pt>
                <c:pt idx="2355">
                  <c:v>-8.2461999999999994E-2</c:v>
                </c:pt>
                <c:pt idx="2356">
                  <c:v>-0.16151699999999999</c:v>
                </c:pt>
                <c:pt idx="2357">
                  <c:v>-3.5506000000000003E-2</c:v>
                </c:pt>
                <c:pt idx="2358">
                  <c:v>1.6811</c:v>
                </c:pt>
                <c:pt idx="2359">
                  <c:v>-4.372E-3</c:v>
                </c:pt>
                <c:pt idx="2360">
                  <c:v>-0.83911800000000003</c:v>
                </c:pt>
                <c:pt idx="2361">
                  <c:v>0.109898</c:v>
                </c:pt>
                <c:pt idx="2362">
                  <c:v>1.37967</c:v>
                </c:pt>
                <c:pt idx="2363">
                  <c:v>-0.119076</c:v>
                </c:pt>
                <c:pt idx="2364">
                  <c:v>1.08754</c:v>
                </c:pt>
                <c:pt idx="2365">
                  <c:v>0.56809900000000002</c:v>
                </c:pt>
                <c:pt idx="2366">
                  <c:v>-0.11864</c:v>
                </c:pt>
                <c:pt idx="2367">
                  <c:v>-0.64693299999999998</c:v>
                </c:pt>
                <c:pt idx="2368">
                  <c:v>-0.27458900000000003</c:v>
                </c:pt>
                <c:pt idx="2369">
                  <c:v>-0.50257799999999997</c:v>
                </c:pt>
                <c:pt idx="2370">
                  <c:v>-0.50803500000000001</c:v>
                </c:pt>
                <c:pt idx="2371">
                  <c:v>-1.635</c:v>
                </c:pt>
                <c:pt idx="2372">
                  <c:v>-0.16497700000000001</c:v>
                </c:pt>
                <c:pt idx="2373">
                  <c:v>1.2957099999999999</c:v>
                </c:pt>
                <c:pt idx="2374">
                  <c:v>-0.28386499999999998</c:v>
                </c:pt>
                <c:pt idx="2375">
                  <c:v>-0.82007099999999999</c:v>
                </c:pt>
                <c:pt idx="2376">
                  <c:v>-0.13189200000000001</c:v>
                </c:pt>
                <c:pt idx="2377">
                  <c:v>-0.277752</c:v>
                </c:pt>
                <c:pt idx="2378">
                  <c:v>-0.17504600000000001</c:v>
                </c:pt>
                <c:pt idx="2379">
                  <c:v>1.20729</c:v>
                </c:pt>
                <c:pt idx="2380">
                  <c:v>-0.53586</c:v>
                </c:pt>
                <c:pt idx="2381">
                  <c:v>-0.82885799999999998</c:v>
                </c:pt>
                <c:pt idx="2382">
                  <c:v>-0.50257799999999997</c:v>
                </c:pt>
                <c:pt idx="2383">
                  <c:v>-0.86568199999999995</c:v>
                </c:pt>
                <c:pt idx="2384">
                  <c:v>-0.56228800000000001</c:v>
                </c:pt>
                <c:pt idx="2385">
                  <c:v>-5.8827999999999998E-2</c:v>
                </c:pt>
                <c:pt idx="2386">
                  <c:v>-0.50257799999999997</c:v>
                </c:pt>
                <c:pt idx="2387">
                  <c:v>-0.88688900000000004</c:v>
                </c:pt>
                <c:pt idx="2388">
                  <c:v>-0.82007099999999999</c:v>
                </c:pt>
                <c:pt idx="2389">
                  <c:v>-0.31059100000000001</c:v>
                </c:pt>
                <c:pt idx="2390">
                  <c:v>-0.28386499999999998</c:v>
                </c:pt>
                <c:pt idx="2391">
                  <c:v>-0.13189200000000001</c:v>
                </c:pt>
                <c:pt idx="2392">
                  <c:v>-1.54152</c:v>
                </c:pt>
                <c:pt idx="2393">
                  <c:v>-0.22115299999999999</c:v>
                </c:pt>
                <c:pt idx="2394">
                  <c:v>-0.54978700000000003</c:v>
                </c:pt>
                <c:pt idx="2395">
                  <c:v>-0.66490800000000005</c:v>
                </c:pt>
                <c:pt idx="2396">
                  <c:v>-0.30448599999999998</c:v>
                </c:pt>
                <c:pt idx="2397">
                  <c:v>-0.130463</c:v>
                </c:pt>
                <c:pt idx="2398">
                  <c:v>-0.212169</c:v>
                </c:pt>
                <c:pt idx="2399">
                  <c:v>-0.12200900000000001</c:v>
                </c:pt>
                <c:pt idx="2400">
                  <c:v>-0.25826700000000002</c:v>
                </c:pt>
                <c:pt idx="2401">
                  <c:v>-0.98203499999999999</c:v>
                </c:pt>
                <c:pt idx="2402">
                  <c:v>-0.25826700000000002</c:v>
                </c:pt>
                <c:pt idx="2403">
                  <c:v>-0.40246300000000002</c:v>
                </c:pt>
                <c:pt idx="2404">
                  <c:v>0.12948000000000001</c:v>
                </c:pt>
                <c:pt idx="2405">
                  <c:v>0.321521</c:v>
                </c:pt>
                <c:pt idx="2406">
                  <c:v>0.321521</c:v>
                </c:pt>
                <c:pt idx="2407">
                  <c:v>0.26844400000000002</c:v>
                </c:pt>
                <c:pt idx="2408">
                  <c:v>-0.72185699999999997</c:v>
                </c:pt>
                <c:pt idx="2409">
                  <c:v>-0.30448599999999998</c:v>
                </c:pt>
                <c:pt idx="2410">
                  <c:v>-0.89205100000000004</c:v>
                </c:pt>
                <c:pt idx="2411">
                  <c:v>-0.130463</c:v>
                </c:pt>
                <c:pt idx="2412">
                  <c:v>-0.53730500000000003</c:v>
                </c:pt>
                <c:pt idx="2413">
                  <c:v>-0.72195699999999996</c:v>
                </c:pt>
                <c:pt idx="2414">
                  <c:v>-0.74579600000000001</c:v>
                </c:pt>
                <c:pt idx="2415">
                  <c:v>-0.212169</c:v>
                </c:pt>
                <c:pt idx="2416">
                  <c:v>-1.21723</c:v>
                </c:pt>
                <c:pt idx="2417">
                  <c:v>-0.53730500000000003</c:v>
                </c:pt>
                <c:pt idx="2418">
                  <c:v>-0.53289600000000004</c:v>
                </c:pt>
                <c:pt idx="2419">
                  <c:v>0.170514</c:v>
                </c:pt>
                <c:pt idx="2420">
                  <c:v>0.38007999999999997</c:v>
                </c:pt>
                <c:pt idx="2421">
                  <c:v>0.65696299999999996</c:v>
                </c:pt>
                <c:pt idx="2422">
                  <c:v>-0.62875099999999995</c:v>
                </c:pt>
                <c:pt idx="2423">
                  <c:v>0.454955</c:v>
                </c:pt>
                <c:pt idx="2424">
                  <c:v>-0.98203499999999999</c:v>
                </c:pt>
                <c:pt idx="2425">
                  <c:v>-0.46195799999999998</c:v>
                </c:pt>
                <c:pt idx="2426">
                  <c:v>-0.45609899999999998</c:v>
                </c:pt>
                <c:pt idx="2427">
                  <c:v>0.24964900000000001</c:v>
                </c:pt>
                <c:pt idx="2428">
                  <c:v>-0.80655299999999996</c:v>
                </c:pt>
                <c:pt idx="2429">
                  <c:v>-0.84462999999999999</c:v>
                </c:pt>
                <c:pt idx="2430">
                  <c:v>-0.35659200000000002</c:v>
                </c:pt>
                <c:pt idx="2431">
                  <c:v>-0.33384900000000001</c:v>
                </c:pt>
                <c:pt idx="2432">
                  <c:v>-0.463839</c:v>
                </c:pt>
                <c:pt idx="2433">
                  <c:v>-0.39345799999999997</c:v>
                </c:pt>
                <c:pt idx="2434">
                  <c:v>0.16685800000000001</c:v>
                </c:pt>
                <c:pt idx="2435">
                  <c:v>-2.6766000000000002E-2</c:v>
                </c:pt>
                <c:pt idx="2436">
                  <c:v>-0.80655299999999996</c:v>
                </c:pt>
                <c:pt idx="2437">
                  <c:v>-0.27193200000000001</c:v>
                </c:pt>
                <c:pt idx="2438">
                  <c:v>-0.33676899999999999</c:v>
                </c:pt>
                <c:pt idx="2439">
                  <c:v>-0.33384900000000001</c:v>
                </c:pt>
                <c:pt idx="2440">
                  <c:v>-0.706978</c:v>
                </c:pt>
                <c:pt idx="2441">
                  <c:v>-1.1280399999999999</c:v>
                </c:pt>
                <c:pt idx="2442">
                  <c:v>-0.94826500000000002</c:v>
                </c:pt>
                <c:pt idx="2443">
                  <c:v>-0.59364600000000001</c:v>
                </c:pt>
                <c:pt idx="2444">
                  <c:v>-1.3958200000000001</c:v>
                </c:pt>
                <c:pt idx="2445">
                  <c:v>-0.40792099999999998</c:v>
                </c:pt>
                <c:pt idx="2446">
                  <c:v>-1.34016</c:v>
                </c:pt>
                <c:pt idx="2447">
                  <c:v>-0.10796600000000001</c:v>
                </c:pt>
                <c:pt idx="2448">
                  <c:v>-1.34016</c:v>
                </c:pt>
                <c:pt idx="2449">
                  <c:v>-0.73800600000000005</c:v>
                </c:pt>
                <c:pt idx="2450">
                  <c:v>-0.65647599999999995</c:v>
                </c:pt>
                <c:pt idx="2451">
                  <c:v>2.0642000000000001E-2</c:v>
                </c:pt>
                <c:pt idx="2452">
                  <c:v>-0.79045399999999999</c:v>
                </c:pt>
                <c:pt idx="2453">
                  <c:v>-0.18371799999999999</c:v>
                </c:pt>
                <c:pt idx="2454">
                  <c:v>-0.402057</c:v>
                </c:pt>
                <c:pt idx="2455">
                  <c:v>-0.22064400000000001</c:v>
                </c:pt>
                <c:pt idx="2456">
                  <c:v>-0.203066</c:v>
                </c:pt>
                <c:pt idx="2457">
                  <c:v>-0.203066</c:v>
                </c:pt>
                <c:pt idx="2458">
                  <c:v>0.28172399999999997</c:v>
                </c:pt>
                <c:pt idx="2459">
                  <c:v>-0.118881</c:v>
                </c:pt>
                <c:pt idx="2460">
                  <c:v>-0.401864</c:v>
                </c:pt>
                <c:pt idx="2461">
                  <c:v>-0.64020100000000002</c:v>
                </c:pt>
                <c:pt idx="2462">
                  <c:v>0.55817399999999995</c:v>
                </c:pt>
                <c:pt idx="2463">
                  <c:v>0.221943</c:v>
                </c:pt>
                <c:pt idx="2464">
                  <c:v>-0.74095999999999995</c:v>
                </c:pt>
                <c:pt idx="2465">
                  <c:v>-0.20092499999999999</c:v>
                </c:pt>
                <c:pt idx="2466">
                  <c:v>-0.64020100000000002</c:v>
                </c:pt>
                <c:pt idx="2467">
                  <c:v>-0.90341300000000002</c:v>
                </c:pt>
                <c:pt idx="2468">
                  <c:v>0.244672</c:v>
                </c:pt>
                <c:pt idx="2469">
                  <c:v>-1.0608299999999999</c:v>
                </c:pt>
                <c:pt idx="2470">
                  <c:v>0.32415699999999997</c:v>
                </c:pt>
                <c:pt idx="2471">
                  <c:v>-0.37914599999999998</c:v>
                </c:pt>
                <c:pt idx="2472">
                  <c:v>-0.68901699999999999</c:v>
                </c:pt>
                <c:pt idx="2473">
                  <c:v>5.7609E-2</c:v>
                </c:pt>
                <c:pt idx="2474">
                  <c:v>0.31361600000000001</c:v>
                </c:pt>
                <c:pt idx="2475">
                  <c:v>0.31361600000000001</c:v>
                </c:pt>
                <c:pt idx="2476">
                  <c:v>-3.2502999999999997E-2</c:v>
                </c:pt>
                <c:pt idx="2477">
                  <c:v>1.25559</c:v>
                </c:pt>
                <c:pt idx="2478">
                  <c:v>-0.28975299999999998</c:v>
                </c:pt>
                <c:pt idx="2479">
                  <c:v>-0.22115499999999999</c:v>
                </c:pt>
                <c:pt idx="2480">
                  <c:v>-0.44207299999999999</c:v>
                </c:pt>
                <c:pt idx="2481">
                  <c:v>0.19842899999999999</c:v>
                </c:pt>
                <c:pt idx="2482">
                  <c:v>0.43561699999999998</c:v>
                </c:pt>
                <c:pt idx="2483">
                  <c:v>0.32415699999999997</c:v>
                </c:pt>
                <c:pt idx="2484">
                  <c:v>0.17496300000000001</c:v>
                </c:pt>
                <c:pt idx="2485">
                  <c:v>-0.51543499999999998</c:v>
                </c:pt>
                <c:pt idx="2486">
                  <c:v>1.13002</c:v>
                </c:pt>
                <c:pt idx="2487">
                  <c:v>-0.156503</c:v>
                </c:pt>
                <c:pt idx="2488">
                  <c:v>0.29981600000000003</c:v>
                </c:pt>
                <c:pt idx="2489">
                  <c:v>0.24088399999999999</c:v>
                </c:pt>
                <c:pt idx="2490">
                  <c:v>-0.37824400000000002</c:v>
                </c:pt>
                <c:pt idx="2491">
                  <c:v>0.24088399999999999</c:v>
                </c:pt>
                <c:pt idx="2492">
                  <c:v>0.26179000000000002</c:v>
                </c:pt>
                <c:pt idx="2493">
                  <c:v>-0.458702</c:v>
                </c:pt>
                <c:pt idx="2494">
                  <c:v>-0.156503</c:v>
                </c:pt>
                <c:pt idx="2495">
                  <c:v>-0.38467099999999999</c:v>
                </c:pt>
                <c:pt idx="2496">
                  <c:v>-0.92147599999999996</c:v>
                </c:pt>
                <c:pt idx="2497">
                  <c:v>0.38895000000000002</c:v>
                </c:pt>
                <c:pt idx="2498">
                  <c:v>0.48739700000000002</c:v>
                </c:pt>
                <c:pt idx="2499">
                  <c:v>1.13428</c:v>
                </c:pt>
                <c:pt idx="2500">
                  <c:v>-0.64727299999999999</c:v>
                </c:pt>
                <c:pt idx="2501">
                  <c:v>-0.33876200000000001</c:v>
                </c:pt>
                <c:pt idx="2502">
                  <c:v>-6.4432000000000003E-2</c:v>
                </c:pt>
                <c:pt idx="2503">
                  <c:v>-0.42469299999999999</c:v>
                </c:pt>
                <c:pt idx="2504">
                  <c:v>0.45291199999999998</c:v>
                </c:pt>
                <c:pt idx="2505">
                  <c:v>0.231157</c:v>
                </c:pt>
                <c:pt idx="2506">
                  <c:v>-0.53559299999999999</c:v>
                </c:pt>
                <c:pt idx="2507">
                  <c:v>-0.43389899999999998</c:v>
                </c:pt>
                <c:pt idx="2508">
                  <c:v>-0.75823799999999997</c:v>
                </c:pt>
                <c:pt idx="2509">
                  <c:v>-0.44173299999999999</c:v>
                </c:pt>
                <c:pt idx="2510">
                  <c:v>-0.121175</c:v>
                </c:pt>
                <c:pt idx="2511">
                  <c:v>-0.24598200000000001</c:v>
                </c:pt>
                <c:pt idx="2512">
                  <c:v>-5.4325999999999999E-2</c:v>
                </c:pt>
                <c:pt idx="2513">
                  <c:v>-0.67219200000000001</c:v>
                </c:pt>
                <c:pt idx="2514">
                  <c:v>0.178788</c:v>
                </c:pt>
                <c:pt idx="2515">
                  <c:v>-0.43903599999999998</c:v>
                </c:pt>
                <c:pt idx="2516">
                  <c:v>-0.39200200000000002</c:v>
                </c:pt>
                <c:pt idx="2517">
                  <c:v>0.41852</c:v>
                </c:pt>
                <c:pt idx="2518">
                  <c:v>0.13943700000000001</c:v>
                </c:pt>
                <c:pt idx="2519">
                  <c:v>5.1090000000000003E-2</c:v>
                </c:pt>
                <c:pt idx="2520">
                  <c:v>-0.39431100000000002</c:v>
                </c:pt>
                <c:pt idx="2521">
                  <c:v>-0.64727299999999999</c:v>
                </c:pt>
                <c:pt idx="2522">
                  <c:v>-0.32893099999999997</c:v>
                </c:pt>
                <c:pt idx="2523">
                  <c:v>0.59925899999999999</c:v>
                </c:pt>
                <c:pt idx="2524">
                  <c:v>0.25350400000000001</c:v>
                </c:pt>
                <c:pt idx="2525">
                  <c:v>-5.4325999999999999E-2</c:v>
                </c:pt>
                <c:pt idx="2526">
                  <c:v>-0.26869900000000002</c:v>
                </c:pt>
                <c:pt idx="2527">
                  <c:v>-5.9800000000000001E-4</c:v>
                </c:pt>
                <c:pt idx="2528">
                  <c:v>0.43195499999999998</c:v>
                </c:pt>
                <c:pt idx="2529">
                  <c:v>-0.102394</c:v>
                </c:pt>
                <c:pt idx="2530">
                  <c:v>0.137686</c:v>
                </c:pt>
                <c:pt idx="2531">
                  <c:v>-0.11436499999999999</c:v>
                </c:pt>
                <c:pt idx="2532">
                  <c:v>-0.73171600000000003</c:v>
                </c:pt>
                <c:pt idx="2533">
                  <c:v>-0.13619500000000001</c:v>
                </c:pt>
                <c:pt idx="2534">
                  <c:v>-0.302153</c:v>
                </c:pt>
                <c:pt idx="2535">
                  <c:v>-0.129972</c:v>
                </c:pt>
                <c:pt idx="2536">
                  <c:v>-0.58352899999999996</c:v>
                </c:pt>
                <c:pt idx="2537">
                  <c:v>8.5052000000000003E-2</c:v>
                </c:pt>
                <c:pt idx="2538">
                  <c:v>-0.102394</c:v>
                </c:pt>
                <c:pt idx="2539">
                  <c:v>-0.64773800000000004</c:v>
                </c:pt>
                <c:pt idx="2540">
                  <c:v>-0.73593600000000003</c:v>
                </c:pt>
                <c:pt idx="2541">
                  <c:v>0.30999599999999999</c:v>
                </c:pt>
                <c:pt idx="2542">
                  <c:v>-0.30734800000000001</c:v>
                </c:pt>
                <c:pt idx="2543">
                  <c:v>7.1760000000000001E-3</c:v>
                </c:pt>
                <c:pt idx="2544">
                  <c:v>8.1759999999999992E-3</c:v>
                </c:pt>
                <c:pt idx="2545">
                  <c:v>-0.25255699999999998</c:v>
                </c:pt>
                <c:pt idx="2546">
                  <c:v>-0.76729199999999997</c:v>
                </c:pt>
                <c:pt idx="2547">
                  <c:v>-0.81420000000000003</c:v>
                </c:pt>
                <c:pt idx="2548">
                  <c:v>-0.24165600000000001</c:v>
                </c:pt>
                <c:pt idx="2549">
                  <c:v>-0.31620300000000001</c:v>
                </c:pt>
                <c:pt idx="2550">
                  <c:v>0.249807</c:v>
                </c:pt>
                <c:pt idx="2551">
                  <c:v>-0.98271299999999995</c:v>
                </c:pt>
                <c:pt idx="2552">
                  <c:v>0.16572700000000001</c:v>
                </c:pt>
                <c:pt idx="2553">
                  <c:v>0.29106300000000002</c:v>
                </c:pt>
                <c:pt idx="2554">
                  <c:v>-1.1422699999999999</c:v>
                </c:pt>
                <c:pt idx="2555">
                  <c:v>-0.25255699999999998</c:v>
                </c:pt>
                <c:pt idx="2556">
                  <c:v>-4.5255999999999998E-2</c:v>
                </c:pt>
                <c:pt idx="2557">
                  <c:v>-0.24165600000000001</c:v>
                </c:pt>
                <c:pt idx="2558">
                  <c:v>-1.1110500000000001</c:v>
                </c:pt>
                <c:pt idx="2559">
                  <c:v>-0.25255699999999998</c:v>
                </c:pt>
                <c:pt idx="2560">
                  <c:v>-0.64513500000000001</c:v>
                </c:pt>
                <c:pt idx="2561">
                  <c:v>-0.20153699999999999</c:v>
                </c:pt>
                <c:pt idx="2562">
                  <c:v>-1.44398</c:v>
                </c:pt>
                <c:pt idx="2563">
                  <c:v>-0.25006699999999998</c:v>
                </c:pt>
                <c:pt idx="2564">
                  <c:v>-1.0125299999999999</c:v>
                </c:pt>
                <c:pt idx="2565">
                  <c:v>-0.75489499999999998</c:v>
                </c:pt>
                <c:pt idx="2566">
                  <c:v>-0.90660099999999999</c:v>
                </c:pt>
                <c:pt idx="2567">
                  <c:v>0.50763800000000003</c:v>
                </c:pt>
                <c:pt idx="2568">
                  <c:v>-0.98271299999999995</c:v>
                </c:pt>
                <c:pt idx="2569">
                  <c:v>8.1759999999999992E-3</c:v>
                </c:pt>
                <c:pt idx="2570">
                  <c:v>-0.20966000000000001</c:v>
                </c:pt>
                <c:pt idx="2571">
                  <c:v>-0.96564899999999998</c:v>
                </c:pt>
                <c:pt idx="2572">
                  <c:v>0.16631399999999999</c:v>
                </c:pt>
                <c:pt idx="2573">
                  <c:v>-0.29519200000000001</c:v>
                </c:pt>
                <c:pt idx="2574">
                  <c:v>-7.1398000000000003E-2</c:v>
                </c:pt>
                <c:pt idx="2575">
                  <c:v>-0.36837599999999998</c:v>
                </c:pt>
                <c:pt idx="2576">
                  <c:v>-0.67080600000000001</c:v>
                </c:pt>
                <c:pt idx="2577">
                  <c:v>-1.04244</c:v>
                </c:pt>
                <c:pt idx="2578">
                  <c:v>0.38272</c:v>
                </c:pt>
                <c:pt idx="2579">
                  <c:v>0.50859699999999997</c:v>
                </c:pt>
                <c:pt idx="2580">
                  <c:v>-0.68386800000000003</c:v>
                </c:pt>
                <c:pt idx="2581">
                  <c:v>-1.31433</c:v>
                </c:pt>
                <c:pt idx="2582">
                  <c:v>-0.94533699999999998</c:v>
                </c:pt>
                <c:pt idx="2583">
                  <c:v>0.17418400000000001</c:v>
                </c:pt>
                <c:pt idx="2584">
                  <c:v>-0.28178999999999998</c:v>
                </c:pt>
                <c:pt idx="2585">
                  <c:v>-0.67080600000000001</c:v>
                </c:pt>
                <c:pt idx="2586">
                  <c:v>1.0376300000000001</c:v>
                </c:pt>
                <c:pt idx="2587">
                  <c:v>-0.17301800000000001</c:v>
                </c:pt>
                <c:pt idx="2588">
                  <c:v>0.237812</c:v>
                </c:pt>
                <c:pt idx="2589">
                  <c:v>0.38272</c:v>
                </c:pt>
                <c:pt idx="2590">
                  <c:v>-0.44489200000000001</c:v>
                </c:pt>
                <c:pt idx="2591">
                  <c:v>-5.2781000000000002E-2</c:v>
                </c:pt>
                <c:pt idx="2592">
                  <c:v>0.23973</c:v>
                </c:pt>
                <c:pt idx="2593">
                  <c:v>-0.38306299999999999</c:v>
                </c:pt>
                <c:pt idx="2594">
                  <c:v>0.38272</c:v>
                </c:pt>
                <c:pt idx="2595">
                  <c:v>-2.3677E-2</c:v>
                </c:pt>
                <c:pt idx="2596">
                  <c:v>-0.72410399999999997</c:v>
                </c:pt>
                <c:pt idx="2597">
                  <c:v>-4.8620999999999998E-2</c:v>
                </c:pt>
                <c:pt idx="2598">
                  <c:v>-0.54039999999999999</c:v>
                </c:pt>
                <c:pt idx="2599">
                  <c:v>0.27473700000000001</c:v>
                </c:pt>
                <c:pt idx="2600">
                  <c:v>0.40117700000000001</c:v>
                </c:pt>
                <c:pt idx="2601">
                  <c:v>1.2373700000000001</c:v>
                </c:pt>
                <c:pt idx="2602">
                  <c:v>0.36674000000000001</c:v>
                </c:pt>
                <c:pt idx="2603">
                  <c:v>0.73155599999999998</c:v>
                </c:pt>
                <c:pt idx="2604">
                  <c:v>9.4414999999999999E-2</c:v>
                </c:pt>
                <c:pt idx="2605">
                  <c:v>-9.4927999999999998E-2</c:v>
                </c:pt>
                <c:pt idx="2606">
                  <c:v>-0.14752999999999999</c:v>
                </c:pt>
                <c:pt idx="2607">
                  <c:v>0.63668000000000002</c:v>
                </c:pt>
                <c:pt idx="2608">
                  <c:v>0.63524700000000001</c:v>
                </c:pt>
                <c:pt idx="2609">
                  <c:v>-9.4927999999999998E-2</c:v>
                </c:pt>
                <c:pt idx="2610">
                  <c:v>1.68171</c:v>
                </c:pt>
                <c:pt idx="2611">
                  <c:v>0.63668000000000002</c:v>
                </c:pt>
                <c:pt idx="2612">
                  <c:v>0.58796099999999996</c:v>
                </c:pt>
                <c:pt idx="2613">
                  <c:v>0.879992</c:v>
                </c:pt>
                <c:pt idx="2614">
                  <c:v>-0.13676199999999999</c:v>
                </c:pt>
                <c:pt idx="2615">
                  <c:v>0.17182500000000001</c:v>
                </c:pt>
                <c:pt idx="2616">
                  <c:v>0.85424299999999997</c:v>
                </c:pt>
                <c:pt idx="2617">
                  <c:v>1.1399999999999999</c:v>
                </c:pt>
                <c:pt idx="2618">
                  <c:v>0.58391800000000005</c:v>
                </c:pt>
                <c:pt idx="2619">
                  <c:v>0.99948599999999999</c:v>
                </c:pt>
                <c:pt idx="2620">
                  <c:v>1.20427</c:v>
                </c:pt>
                <c:pt idx="2621">
                  <c:v>0.67690399999999995</c:v>
                </c:pt>
                <c:pt idx="2622">
                  <c:v>0.991116</c:v>
                </c:pt>
                <c:pt idx="2623">
                  <c:v>0.78974699999999998</c:v>
                </c:pt>
                <c:pt idx="2624">
                  <c:v>-0.11601300000000001</c:v>
                </c:pt>
                <c:pt idx="2625">
                  <c:v>0.75699399999999994</c:v>
                </c:pt>
                <c:pt idx="2626">
                  <c:v>0.46179900000000002</c:v>
                </c:pt>
                <c:pt idx="2627">
                  <c:v>-6.7304000000000003E-2</c:v>
                </c:pt>
                <c:pt idx="2628">
                  <c:v>1.03912</c:v>
                </c:pt>
                <c:pt idx="2629">
                  <c:v>0.86241500000000004</c:v>
                </c:pt>
                <c:pt idx="2630">
                  <c:v>0.83845800000000004</c:v>
                </c:pt>
                <c:pt idx="2631">
                  <c:v>1.51702</c:v>
                </c:pt>
                <c:pt idx="2632">
                  <c:v>1.01885</c:v>
                </c:pt>
                <c:pt idx="2633">
                  <c:v>0.991116</c:v>
                </c:pt>
                <c:pt idx="2634">
                  <c:v>0.53681400000000001</c:v>
                </c:pt>
                <c:pt idx="2635">
                  <c:v>1.3719600000000001</c:v>
                </c:pt>
                <c:pt idx="2636">
                  <c:v>1.3719600000000001</c:v>
                </c:pt>
                <c:pt idx="2637">
                  <c:v>0.95415799999999995</c:v>
                </c:pt>
                <c:pt idx="2638">
                  <c:v>0.78974699999999998</c:v>
                </c:pt>
                <c:pt idx="2639">
                  <c:v>0.48159600000000002</c:v>
                </c:pt>
                <c:pt idx="2640">
                  <c:v>0.74068999999999996</c:v>
                </c:pt>
                <c:pt idx="2641">
                  <c:v>0.46179900000000002</c:v>
                </c:pt>
                <c:pt idx="2642">
                  <c:v>0.82371300000000003</c:v>
                </c:pt>
                <c:pt idx="2643">
                  <c:v>1.20427</c:v>
                </c:pt>
                <c:pt idx="2644">
                  <c:v>0.75699399999999994</c:v>
                </c:pt>
                <c:pt idx="2645">
                  <c:v>1.03912</c:v>
                </c:pt>
                <c:pt idx="2646">
                  <c:v>1.50099</c:v>
                </c:pt>
                <c:pt idx="2647">
                  <c:v>0.48037299999999999</c:v>
                </c:pt>
                <c:pt idx="2648">
                  <c:v>1.0117799999999999</c:v>
                </c:pt>
                <c:pt idx="2649">
                  <c:v>1.0117799999999999</c:v>
                </c:pt>
                <c:pt idx="2650">
                  <c:v>0.216116</c:v>
                </c:pt>
                <c:pt idx="2651">
                  <c:v>-0.31969700000000001</c:v>
                </c:pt>
                <c:pt idx="2652">
                  <c:v>0.85467099999999996</c:v>
                </c:pt>
                <c:pt idx="2653">
                  <c:v>0.81418500000000005</c:v>
                </c:pt>
                <c:pt idx="2654">
                  <c:v>0.76165400000000005</c:v>
                </c:pt>
                <c:pt idx="2655">
                  <c:v>1.0585</c:v>
                </c:pt>
                <c:pt idx="2656">
                  <c:v>0.878633</c:v>
                </c:pt>
                <c:pt idx="2657">
                  <c:v>0.163911</c:v>
                </c:pt>
                <c:pt idx="2658">
                  <c:v>1.43283</c:v>
                </c:pt>
                <c:pt idx="2659">
                  <c:v>0.69242099999999995</c:v>
                </c:pt>
                <c:pt idx="2660">
                  <c:v>0.59620899999999999</c:v>
                </c:pt>
                <c:pt idx="2661">
                  <c:v>0.69242099999999995</c:v>
                </c:pt>
                <c:pt idx="2662">
                  <c:v>0.76585700000000001</c:v>
                </c:pt>
                <c:pt idx="2663">
                  <c:v>0.321716</c:v>
                </c:pt>
                <c:pt idx="2664">
                  <c:v>1.0072300000000001</c:v>
                </c:pt>
                <c:pt idx="2665">
                  <c:v>1.1978599999999999</c:v>
                </c:pt>
                <c:pt idx="2666">
                  <c:v>1.0072300000000001</c:v>
                </c:pt>
                <c:pt idx="2667">
                  <c:v>0.41389199999999998</c:v>
                </c:pt>
                <c:pt idx="2668">
                  <c:v>0.321716</c:v>
                </c:pt>
                <c:pt idx="2669">
                  <c:v>1.3522099999999999</c:v>
                </c:pt>
                <c:pt idx="2670">
                  <c:v>4.4201999999999998E-2</c:v>
                </c:pt>
                <c:pt idx="2671">
                  <c:v>0.37980999999999998</c:v>
                </c:pt>
                <c:pt idx="2672">
                  <c:v>0.42419899999999999</c:v>
                </c:pt>
                <c:pt idx="2673">
                  <c:v>0.789802</c:v>
                </c:pt>
                <c:pt idx="2674">
                  <c:v>0.15298500000000001</c:v>
                </c:pt>
                <c:pt idx="2675">
                  <c:v>1.0756999999999999E-2</c:v>
                </c:pt>
                <c:pt idx="2676">
                  <c:v>0.42419899999999999</c:v>
                </c:pt>
                <c:pt idx="2677">
                  <c:v>-7.5522000000000006E-2</c:v>
                </c:pt>
                <c:pt idx="2678">
                  <c:v>-8.7775000000000006E-2</c:v>
                </c:pt>
                <c:pt idx="2679">
                  <c:v>0.70545199999999997</c:v>
                </c:pt>
                <c:pt idx="2680">
                  <c:v>-0.86031299999999999</c:v>
                </c:pt>
                <c:pt idx="2681">
                  <c:v>7.3407E-2</c:v>
                </c:pt>
                <c:pt idx="2682">
                  <c:v>0.75802800000000004</c:v>
                </c:pt>
                <c:pt idx="2683">
                  <c:v>-7.2056999999999996E-2</c:v>
                </c:pt>
                <c:pt idx="2684">
                  <c:v>-1.9502699999999999</c:v>
                </c:pt>
                <c:pt idx="2685">
                  <c:v>-0.311305</c:v>
                </c:pt>
                <c:pt idx="2686">
                  <c:v>-0.46643400000000002</c:v>
                </c:pt>
                <c:pt idx="2687">
                  <c:v>0.15343699999999999</c:v>
                </c:pt>
                <c:pt idx="2688">
                  <c:v>-0.52686699999999997</c:v>
                </c:pt>
                <c:pt idx="2689">
                  <c:v>2.1969400000000001</c:v>
                </c:pt>
                <c:pt idx="2690">
                  <c:v>-0.34435700000000002</c:v>
                </c:pt>
                <c:pt idx="2691">
                  <c:v>0.73639600000000005</c:v>
                </c:pt>
                <c:pt idx="2692">
                  <c:v>0.86647099999999999</c:v>
                </c:pt>
                <c:pt idx="2693">
                  <c:v>1.5120499999999999</c:v>
                </c:pt>
                <c:pt idx="2694">
                  <c:v>0.15343699999999999</c:v>
                </c:pt>
                <c:pt idx="2695">
                  <c:v>-7.2056999999999996E-2</c:v>
                </c:pt>
                <c:pt idx="2696">
                  <c:v>-2.2160600000000001</c:v>
                </c:pt>
                <c:pt idx="2697">
                  <c:v>0.32789000000000001</c:v>
                </c:pt>
                <c:pt idx="2698">
                  <c:v>-0.52686699999999997</c:v>
                </c:pt>
                <c:pt idx="2699">
                  <c:v>1.32314</c:v>
                </c:pt>
                <c:pt idx="2700">
                  <c:v>0.93642000000000003</c:v>
                </c:pt>
                <c:pt idx="2701">
                  <c:v>1.8334699999999999</c:v>
                </c:pt>
                <c:pt idx="2702">
                  <c:v>1.54044</c:v>
                </c:pt>
                <c:pt idx="2703">
                  <c:v>-1.2511399999999999</c:v>
                </c:pt>
                <c:pt idx="2704">
                  <c:v>0.19906499999999999</c:v>
                </c:pt>
                <c:pt idx="2705">
                  <c:v>-0.180727</c:v>
                </c:pt>
                <c:pt idx="2706">
                  <c:v>0.24471300000000001</c:v>
                </c:pt>
                <c:pt idx="2707">
                  <c:v>1.8003999999999999E-2</c:v>
                </c:pt>
                <c:pt idx="2708">
                  <c:v>-0.72060400000000002</c:v>
                </c:pt>
                <c:pt idx="2709">
                  <c:v>0.49372500000000002</c:v>
                </c:pt>
                <c:pt idx="2710">
                  <c:v>0.39488699999999999</c:v>
                </c:pt>
                <c:pt idx="2711">
                  <c:v>7.2440000000000004E-2</c:v>
                </c:pt>
                <c:pt idx="2712">
                  <c:v>0.63199399999999994</c:v>
                </c:pt>
                <c:pt idx="2713">
                  <c:v>0.49372500000000002</c:v>
                </c:pt>
                <c:pt idx="2714">
                  <c:v>-0.13034899999999999</c:v>
                </c:pt>
                <c:pt idx="2715">
                  <c:v>0.32170599999999999</c:v>
                </c:pt>
                <c:pt idx="2716">
                  <c:v>1.32039</c:v>
                </c:pt>
                <c:pt idx="2717">
                  <c:v>-0.917103</c:v>
                </c:pt>
                <c:pt idx="2718">
                  <c:v>-8.0393000000000006E-2</c:v>
                </c:pt>
                <c:pt idx="2719">
                  <c:v>-0.65089900000000001</c:v>
                </c:pt>
                <c:pt idx="2720">
                  <c:v>-0.247831</c:v>
                </c:pt>
                <c:pt idx="2721">
                  <c:v>-0.46686800000000001</c:v>
                </c:pt>
                <c:pt idx="2722">
                  <c:v>7.2440000000000004E-2</c:v>
                </c:pt>
                <c:pt idx="2723">
                  <c:v>0.49372500000000002</c:v>
                </c:pt>
                <c:pt idx="2724">
                  <c:v>0.49372500000000002</c:v>
                </c:pt>
                <c:pt idx="2725">
                  <c:v>-0.32048900000000002</c:v>
                </c:pt>
                <c:pt idx="2726">
                  <c:v>0.61542799999999998</c:v>
                </c:pt>
                <c:pt idx="2727">
                  <c:v>0.53501699999999996</c:v>
                </c:pt>
                <c:pt idx="2728">
                  <c:v>-0.78669800000000001</c:v>
                </c:pt>
                <c:pt idx="2729">
                  <c:v>1.07043</c:v>
                </c:pt>
                <c:pt idx="2730">
                  <c:v>1.1007199999999999</c:v>
                </c:pt>
                <c:pt idx="2731">
                  <c:v>1.3156600000000001</c:v>
                </c:pt>
                <c:pt idx="2732">
                  <c:v>0.883575</c:v>
                </c:pt>
                <c:pt idx="2733">
                  <c:v>0.59961600000000004</c:v>
                </c:pt>
                <c:pt idx="2734">
                  <c:v>0.238598</c:v>
                </c:pt>
                <c:pt idx="2735">
                  <c:v>0.238598</c:v>
                </c:pt>
                <c:pt idx="2736">
                  <c:v>1.1007199999999999</c:v>
                </c:pt>
                <c:pt idx="2737">
                  <c:v>0.28906999999999999</c:v>
                </c:pt>
                <c:pt idx="2738">
                  <c:v>1.00244</c:v>
                </c:pt>
                <c:pt idx="2739">
                  <c:v>0.99721400000000004</c:v>
                </c:pt>
                <c:pt idx="2740">
                  <c:v>-0.424618</c:v>
                </c:pt>
                <c:pt idx="2741">
                  <c:v>-4.6877000000000002E-2</c:v>
                </c:pt>
                <c:pt idx="2742">
                  <c:v>-0.40435500000000002</c:v>
                </c:pt>
                <c:pt idx="2743">
                  <c:v>-0.419709</c:v>
                </c:pt>
                <c:pt idx="2744">
                  <c:v>0.58339600000000003</c:v>
                </c:pt>
                <c:pt idx="2745">
                  <c:v>0.50419099999999994</c:v>
                </c:pt>
                <c:pt idx="2746">
                  <c:v>0.68044499999999997</c:v>
                </c:pt>
                <c:pt idx="2747">
                  <c:v>0.80495099999999997</c:v>
                </c:pt>
                <c:pt idx="2748">
                  <c:v>1.23258</c:v>
                </c:pt>
                <c:pt idx="2749">
                  <c:v>-5.3841E-2</c:v>
                </c:pt>
                <c:pt idx="2750">
                  <c:v>0.66784500000000002</c:v>
                </c:pt>
                <c:pt idx="2751">
                  <c:v>1.32161</c:v>
                </c:pt>
                <c:pt idx="2752">
                  <c:v>-0.31617499999999998</c:v>
                </c:pt>
                <c:pt idx="2753">
                  <c:v>1.05172</c:v>
                </c:pt>
                <c:pt idx="2754">
                  <c:v>6.3253000000000004E-2</c:v>
                </c:pt>
                <c:pt idx="2755">
                  <c:v>0.53178599999999998</c:v>
                </c:pt>
                <c:pt idx="2756">
                  <c:v>0.56514299999999995</c:v>
                </c:pt>
                <c:pt idx="2757">
                  <c:v>0.26619700000000002</c:v>
                </c:pt>
                <c:pt idx="2758">
                  <c:v>-0.239541</c:v>
                </c:pt>
                <c:pt idx="2759">
                  <c:v>-0.17732000000000001</c:v>
                </c:pt>
                <c:pt idx="2760">
                  <c:v>1.27521</c:v>
                </c:pt>
                <c:pt idx="2761">
                  <c:v>0.53178599999999998</c:v>
                </c:pt>
                <c:pt idx="2762">
                  <c:v>1.3646799999999999</c:v>
                </c:pt>
                <c:pt idx="2763">
                  <c:v>1.05172</c:v>
                </c:pt>
                <c:pt idx="2764">
                  <c:v>0.56055500000000003</c:v>
                </c:pt>
                <c:pt idx="2765">
                  <c:v>6.3253000000000004E-2</c:v>
                </c:pt>
                <c:pt idx="2766">
                  <c:v>0.418881</c:v>
                </c:pt>
                <c:pt idx="2767">
                  <c:v>0.54964100000000005</c:v>
                </c:pt>
                <c:pt idx="2768">
                  <c:v>9.3450000000000005E-2</c:v>
                </c:pt>
                <c:pt idx="2769">
                  <c:v>-5.8717999999999999E-2</c:v>
                </c:pt>
                <c:pt idx="2770">
                  <c:v>0.56979500000000005</c:v>
                </c:pt>
                <c:pt idx="2771">
                  <c:v>1.1591100000000001</c:v>
                </c:pt>
                <c:pt idx="2772">
                  <c:v>0.97392400000000001</c:v>
                </c:pt>
                <c:pt idx="2773">
                  <c:v>-0.52318500000000001</c:v>
                </c:pt>
                <c:pt idx="2774">
                  <c:v>-0.52318500000000001</c:v>
                </c:pt>
                <c:pt idx="2775">
                  <c:v>0.17303399999999999</c:v>
                </c:pt>
                <c:pt idx="2776">
                  <c:v>0.37855</c:v>
                </c:pt>
                <c:pt idx="2777">
                  <c:v>-8.6375999999999994E-2</c:v>
                </c:pt>
                <c:pt idx="2778">
                  <c:v>0.108126</c:v>
                </c:pt>
                <c:pt idx="2779">
                  <c:v>-0.39838899999999999</c:v>
                </c:pt>
                <c:pt idx="2780">
                  <c:v>0.17385200000000001</c:v>
                </c:pt>
                <c:pt idx="2781">
                  <c:v>0.27399600000000002</c:v>
                </c:pt>
                <c:pt idx="2782">
                  <c:v>0.97392400000000001</c:v>
                </c:pt>
                <c:pt idx="2783">
                  <c:v>0.15593199999999999</c:v>
                </c:pt>
                <c:pt idx="2784">
                  <c:v>-0.22525200000000001</c:v>
                </c:pt>
                <c:pt idx="2785">
                  <c:v>-1.93343</c:v>
                </c:pt>
                <c:pt idx="2786">
                  <c:v>-1.93343</c:v>
                </c:pt>
                <c:pt idx="2787">
                  <c:v>0.108126</c:v>
                </c:pt>
                <c:pt idx="2788">
                  <c:v>0.261297</c:v>
                </c:pt>
                <c:pt idx="2789">
                  <c:v>1.3757200000000001</c:v>
                </c:pt>
                <c:pt idx="2790">
                  <c:v>-8.1379000000000007E-2</c:v>
                </c:pt>
                <c:pt idx="2791">
                  <c:v>-0.55936399999999997</c:v>
                </c:pt>
                <c:pt idx="2792">
                  <c:v>0.97167099999999995</c:v>
                </c:pt>
                <c:pt idx="2793">
                  <c:v>0.85460800000000003</c:v>
                </c:pt>
                <c:pt idx="2794">
                  <c:v>0.58112399999999997</c:v>
                </c:pt>
                <c:pt idx="2795">
                  <c:v>-0.616977</c:v>
                </c:pt>
                <c:pt idx="2796">
                  <c:v>-9.9265000000000006E-2</c:v>
                </c:pt>
                <c:pt idx="2797">
                  <c:v>-0.35453899999999999</c:v>
                </c:pt>
                <c:pt idx="2798">
                  <c:v>-1.9383999999999998E-2</c:v>
                </c:pt>
                <c:pt idx="2799">
                  <c:v>1.0362199999999999</c:v>
                </c:pt>
                <c:pt idx="2800">
                  <c:v>0.38911499999999999</c:v>
                </c:pt>
                <c:pt idx="2801">
                  <c:v>0.47720299999999999</c:v>
                </c:pt>
                <c:pt idx="2802">
                  <c:v>1.1788799999999999</c:v>
                </c:pt>
                <c:pt idx="2803">
                  <c:v>0.67474100000000004</c:v>
                </c:pt>
                <c:pt idx="2804">
                  <c:v>0.134575</c:v>
                </c:pt>
                <c:pt idx="2805">
                  <c:v>1.15154</c:v>
                </c:pt>
                <c:pt idx="2806">
                  <c:v>0.93185399999999996</c:v>
                </c:pt>
                <c:pt idx="2807">
                  <c:v>0.47400999999999999</c:v>
                </c:pt>
                <c:pt idx="2808">
                  <c:v>0.395098</c:v>
                </c:pt>
                <c:pt idx="2809">
                  <c:v>-0.60160999999999998</c:v>
                </c:pt>
                <c:pt idx="2810">
                  <c:v>0.97167099999999995</c:v>
                </c:pt>
                <c:pt idx="2811">
                  <c:v>1.3212900000000001</c:v>
                </c:pt>
                <c:pt idx="2812">
                  <c:v>-9.6490999999999993E-2</c:v>
                </c:pt>
                <c:pt idx="2813">
                  <c:v>0.134575</c:v>
                </c:pt>
                <c:pt idx="2814">
                  <c:v>0.27737600000000001</c:v>
                </c:pt>
                <c:pt idx="2815">
                  <c:v>0.48688999999999999</c:v>
                </c:pt>
                <c:pt idx="2816">
                  <c:v>1.15154</c:v>
                </c:pt>
                <c:pt idx="2817">
                  <c:v>0.75082800000000005</c:v>
                </c:pt>
                <c:pt idx="2818">
                  <c:v>0.38134400000000002</c:v>
                </c:pt>
                <c:pt idx="2819">
                  <c:v>0.87037100000000001</c:v>
                </c:pt>
                <c:pt idx="2820">
                  <c:v>9.4238000000000002E-2</c:v>
                </c:pt>
                <c:pt idx="2821">
                  <c:v>-0.490004</c:v>
                </c:pt>
                <c:pt idx="2822">
                  <c:v>0.66818699999999998</c:v>
                </c:pt>
                <c:pt idx="2823">
                  <c:v>-0.30105500000000002</c:v>
                </c:pt>
                <c:pt idx="2824">
                  <c:v>0.93644099999999997</c:v>
                </c:pt>
                <c:pt idx="2825">
                  <c:v>0.56087600000000004</c:v>
                </c:pt>
                <c:pt idx="2826">
                  <c:v>-0.30105500000000002</c:v>
                </c:pt>
                <c:pt idx="2827">
                  <c:v>0.97390100000000002</c:v>
                </c:pt>
                <c:pt idx="2828">
                  <c:v>-1.3669</c:v>
                </c:pt>
                <c:pt idx="2829">
                  <c:v>-0.169375</c:v>
                </c:pt>
                <c:pt idx="2830">
                  <c:v>1.1021399999999999</c:v>
                </c:pt>
                <c:pt idx="2831">
                  <c:v>-1.22167</c:v>
                </c:pt>
                <c:pt idx="2832">
                  <c:v>0.40116499999999999</c:v>
                </c:pt>
                <c:pt idx="2833">
                  <c:v>-1.54152</c:v>
                </c:pt>
                <c:pt idx="2834">
                  <c:v>-0.30105500000000002</c:v>
                </c:pt>
                <c:pt idx="2835">
                  <c:v>-7.6207999999999998E-2</c:v>
                </c:pt>
                <c:pt idx="2836">
                  <c:v>0.58994000000000002</c:v>
                </c:pt>
                <c:pt idx="2837">
                  <c:v>5.1096000000000003E-2</c:v>
                </c:pt>
                <c:pt idx="2838">
                  <c:v>1.8221499999999999</c:v>
                </c:pt>
                <c:pt idx="2839">
                  <c:v>5.1096000000000003E-2</c:v>
                </c:pt>
                <c:pt idx="2840">
                  <c:v>2.1693899999999999</c:v>
                </c:pt>
                <c:pt idx="2841">
                  <c:v>1.03318</c:v>
                </c:pt>
                <c:pt idx="2842">
                  <c:v>0.27737600000000001</c:v>
                </c:pt>
                <c:pt idx="2843">
                  <c:v>0.58087900000000003</c:v>
                </c:pt>
                <c:pt idx="2844">
                  <c:v>0.77915199999999996</c:v>
                </c:pt>
                <c:pt idx="2845">
                  <c:v>-0.30105500000000002</c:v>
                </c:pt>
                <c:pt idx="2846">
                  <c:v>0.93644099999999997</c:v>
                </c:pt>
                <c:pt idx="2847">
                  <c:v>0.78364299999999998</c:v>
                </c:pt>
                <c:pt idx="2848">
                  <c:v>0.87037100000000001</c:v>
                </c:pt>
                <c:pt idx="2849">
                  <c:v>0.38134400000000002</c:v>
                </c:pt>
                <c:pt idx="2850">
                  <c:v>-0.71832200000000002</c:v>
                </c:pt>
                <c:pt idx="2851">
                  <c:v>0.108929</c:v>
                </c:pt>
                <c:pt idx="2852">
                  <c:v>0.30658800000000003</c:v>
                </c:pt>
                <c:pt idx="2853">
                  <c:v>-0.47833599999999998</c:v>
                </c:pt>
                <c:pt idx="2854">
                  <c:v>-0.74728499999999998</c:v>
                </c:pt>
                <c:pt idx="2855">
                  <c:v>0.56087600000000004</c:v>
                </c:pt>
                <c:pt idx="2856">
                  <c:v>-0.49974499999999999</c:v>
                </c:pt>
                <c:pt idx="2857">
                  <c:v>-0.309863</c:v>
                </c:pt>
                <c:pt idx="2858">
                  <c:v>0.42153800000000002</c:v>
                </c:pt>
                <c:pt idx="2859">
                  <c:v>0.117298</c:v>
                </c:pt>
                <c:pt idx="2860">
                  <c:v>-0.43705899999999998</c:v>
                </c:pt>
                <c:pt idx="2861">
                  <c:v>-0.44474900000000001</c:v>
                </c:pt>
                <c:pt idx="2862">
                  <c:v>-0.40864800000000001</c:v>
                </c:pt>
                <c:pt idx="2863">
                  <c:v>-0.280254</c:v>
                </c:pt>
                <c:pt idx="2864">
                  <c:v>-0.101398</c:v>
                </c:pt>
                <c:pt idx="2865">
                  <c:v>-0.77159</c:v>
                </c:pt>
                <c:pt idx="2866">
                  <c:v>-0.71832200000000002</c:v>
                </c:pt>
                <c:pt idx="2867">
                  <c:v>1.09091</c:v>
                </c:pt>
                <c:pt idx="2868">
                  <c:v>0.50028499999999998</c:v>
                </c:pt>
                <c:pt idx="2869">
                  <c:v>-0.146008</c:v>
                </c:pt>
                <c:pt idx="2870">
                  <c:v>0.35174</c:v>
                </c:pt>
                <c:pt idx="2871">
                  <c:v>0.29152099999999997</c:v>
                </c:pt>
                <c:pt idx="2872">
                  <c:v>0.28193099999999999</c:v>
                </c:pt>
                <c:pt idx="2873">
                  <c:v>0.108929</c:v>
                </c:pt>
                <c:pt idx="2874">
                  <c:v>0.90513999999999994</c:v>
                </c:pt>
                <c:pt idx="2875">
                  <c:v>0.545736</c:v>
                </c:pt>
                <c:pt idx="2876">
                  <c:v>-0.33044299999999999</c:v>
                </c:pt>
                <c:pt idx="2877">
                  <c:v>0.42153800000000002</c:v>
                </c:pt>
                <c:pt idx="2878">
                  <c:v>0.82772800000000002</c:v>
                </c:pt>
                <c:pt idx="2879">
                  <c:v>0.545736</c:v>
                </c:pt>
                <c:pt idx="2880">
                  <c:v>0.79497499999999999</c:v>
                </c:pt>
                <c:pt idx="2881">
                  <c:v>-6.7406999999999995E-2</c:v>
                </c:pt>
                <c:pt idx="2882">
                  <c:v>-7.9955999999999999E-2</c:v>
                </c:pt>
                <c:pt idx="2883">
                  <c:v>-0.566326</c:v>
                </c:pt>
                <c:pt idx="2884">
                  <c:v>0.322544</c:v>
                </c:pt>
                <c:pt idx="2885">
                  <c:v>-0.16996</c:v>
                </c:pt>
                <c:pt idx="2886">
                  <c:v>0.43477300000000002</c:v>
                </c:pt>
                <c:pt idx="2887">
                  <c:v>0.86894700000000002</c:v>
                </c:pt>
                <c:pt idx="2888">
                  <c:v>-7.9955999999999999E-2</c:v>
                </c:pt>
                <c:pt idx="2889">
                  <c:v>0.692689</c:v>
                </c:pt>
                <c:pt idx="2890">
                  <c:v>0.55049400000000004</c:v>
                </c:pt>
                <c:pt idx="2891">
                  <c:v>-0.32489899999999999</c:v>
                </c:pt>
                <c:pt idx="2892">
                  <c:v>-0.230684</c:v>
                </c:pt>
                <c:pt idx="2893">
                  <c:v>0.26338800000000001</c:v>
                </c:pt>
                <c:pt idx="2894">
                  <c:v>-0.18299199999999999</c:v>
                </c:pt>
                <c:pt idx="2895">
                  <c:v>-0.16996</c:v>
                </c:pt>
                <c:pt idx="2896">
                  <c:v>0.13691400000000001</c:v>
                </c:pt>
                <c:pt idx="2897">
                  <c:v>0.648339</c:v>
                </c:pt>
                <c:pt idx="2898">
                  <c:v>1.1287100000000001</c:v>
                </c:pt>
                <c:pt idx="2899">
                  <c:v>1.8129999999999999E-3</c:v>
                </c:pt>
                <c:pt idx="2900">
                  <c:v>-0.45609899999999998</c:v>
                </c:pt>
                <c:pt idx="2901">
                  <c:v>0.28215499999999999</c:v>
                </c:pt>
                <c:pt idx="2902">
                  <c:v>1.8129999999999999E-3</c:v>
                </c:pt>
                <c:pt idx="2903">
                  <c:v>-0.566326</c:v>
                </c:pt>
                <c:pt idx="2904">
                  <c:v>0.32520399999999999</c:v>
                </c:pt>
                <c:pt idx="2905">
                  <c:v>0.86894700000000002</c:v>
                </c:pt>
                <c:pt idx="2906">
                  <c:v>0.16536899999999999</c:v>
                </c:pt>
                <c:pt idx="2907">
                  <c:v>0.79720500000000005</c:v>
                </c:pt>
                <c:pt idx="2908">
                  <c:v>-8.2604999999999998E-2</c:v>
                </c:pt>
                <c:pt idx="2909">
                  <c:v>0.75161</c:v>
                </c:pt>
                <c:pt idx="2910">
                  <c:v>0.17532600000000001</c:v>
                </c:pt>
                <c:pt idx="2911">
                  <c:v>0.58565500000000004</c:v>
                </c:pt>
                <c:pt idx="2912">
                  <c:v>0.69073300000000004</c:v>
                </c:pt>
                <c:pt idx="2913">
                  <c:v>0.47535899999999998</c:v>
                </c:pt>
                <c:pt idx="2914">
                  <c:v>-0.71260699999999999</c:v>
                </c:pt>
                <c:pt idx="2915">
                  <c:v>-9.5823000000000005E-2</c:v>
                </c:pt>
                <c:pt idx="2916">
                  <c:v>0.17294499999999999</c:v>
                </c:pt>
                <c:pt idx="2917">
                  <c:v>0.93342599999999998</c:v>
                </c:pt>
                <c:pt idx="2918">
                  <c:v>-7.7121999999999996E-2</c:v>
                </c:pt>
                <c:pt idx="2919">
                  <c:v>1.1005199999999999</c:v>
                </c:pt>
                <c:pt idx="2920">
                  <c:v>0.41576800000000003</c:v>
                </c:pt>
                <c:pt idx="2921">
                  <c:v>0.316274</c:v>
                </c:pt>
                <c:pt idx="2922">
                  <c:v>0.38096200000000002</c:v>
                </c:pt>
                <c:pt idx="2923">
                  <c:v>-0.312392</c:v>
                </c:pt>
                <c:pt idx="2924">
                  <c:v>0.79720500000000005</c:v>
                </c:pt>
                <c:pt idx="2925">
                  <c:v>-9.5823000000000005E-2</c:v>
                </c:pt>
                <c:pt idx="2926">
                  <c:v>-4.7275999999999999E-2</c:v>
                </c:pt>
                <c:pt idx="2927">
                  <c:v>0.58565500000000004</c:v>
                </c:pt>
                <c:pt idx="2928">
                  <c:v>-6.2233999999999998E-2</c:v>
                </c:pt>
                <c:pt idx="2929">
                  <c:v>-0.86343599999999998</c:v>
                </c:pt>
                <c:pt idx="2930">
                  <c:v>0.75161</c:v>
                </c:pt>
                <c:pt idx="2931">
                  <c:v>0.58565500000000004</c:v>
                </c:pt>
                <c:pt idx="2932">
                  <c:v>0.31389400000000001</c:v>
                </c:pt>
                <c:pt idx="2933">
                  <c:v>0.67576700000000001</c:v>
                </c:pt>
                <c:pt idx="2934">
                  <c:v>0.58670199999999995</c:v>
                </c:pt>
                <c:pt idx="2935">
                  <c:v>0.66751899999999997</c:v>
                </c:pt>
                <c:pt idx="2936">
                  <c:v>0.156918</c:v>
                </c:pt>
                <c:pt idx="2937">
                  <c:v>-0.17846300000000001</c:v>
                </c:pt>
                <c:pt idx="2938">
                  <c:v>0.278333</c:v>
                </c:pt>
                <c:pt idx="2939">
                  <c:v>0.307475</c:v>
                </c:pt>
                <c:pt idx="2940">
                  <c:v>0.83287100000000003</c:v>
                </c:pt>
                <c:pt idx="2941">
                  <c:v>0.76727100000000004</c:v>
                </c:pt>
                <c:pt idx="2942">
                  <c:v>0.23163600000000001</c:v>
                </c:pt>
                <c:pt idx="2943">
                  <c:v>0.194191</c:v>
                </c:pt>
                <c:pt idx="2944">
                  <c:v>0.19412499999999999</c:v>
                </c:pt>
                <c:pt idx="2945">
                  <c:v>3.6393000000000002E-2</c:v>
                </c:pt>
                <c:pt idx="2946">
                  <c:v>0.20557600000000001</c:v>
                </c:pt>
                <c:pt idx="2947">
                  <c:v>9.8597000000000004E-2</c:v>
                </c:pt>
                <c:pt idx="2948">
                  <c:v>-0.39268999999999998</c:v>
                </c:pt>
                <c:pt idx="2949">
                  <c:v>0.76727100000000004</c:v>
                </c:pt>
                <c:pt idx="2950">
                  <c:v>-9.5823000000000005E-2</c:v>
                </c:pt>
                <c:pt idx="2951">
                  <c:v>0.20557600000000001</c:v>
                </c:pt>
                <c:pt idx="2952">
                  <c:v>0.46159299999999998</c:v>
                </c:pt>
                <c:pt idx="2953">
                  <c:v>9.8597000000000004E-2</c:v>
                </c:pt>
                <c:pt idx="2954">
                  <c:v>0.83287100000000003</c:v>
                </c:pt>
                <c:pt idx="2955">
                  <c:v>0.46965800000000002</c:v>
                </c:pt>
                <c:pt idx="2956">
                  <c:v>-1.2248E-2</c:v>
                </c:pt>
                <c:pt idx="2957">
                  <c:v>0.46159299999999998</c:v>
                </c:pt>
                <c:pt idx="2958">
                  <c:v>0.83287100000000003</c:v>
                </c:pt>
                <c:pt idx="2959">
                  <c:v>0.194191</c:v>
                </c:pt>
                <c:pt idx="2960">
                  <c:v>0.50253199999999998</c:v>
                </c:pt>
                <c:pt idx="2961">
                  <c:v>-0.29709000000000002</c:v>
                </c:pt>
                <c:pt idx="2962">
                  <c:v>-0.38957999999999998</c:v>
                </c:pt>
                <c:pt idx="2963">
                  <c:v>1.30437</c:v>
                </c:pt>
                <c:pt idx="2964">
                  <c:v>0.40362799999999999</c:v>
                </c:pt>
                <c:pt idx="2965">
                  <c:v>-0.132322</c:v>
                </c:pt>
                <c:pt idx="2966">
                  <c:v>0.17189299999999999</c:v>
                </c:pt>
                <c:pt idx="2967">
                  <c:v>0.187449</c:v>
                </c:pt>
                <c:pt idx="2968">
                  <c:v>-0.96714599999999995</c:v>
                </c:pt>
                <c:pt idx="2969">
                  <c:v>-0.66118500000000002</c:v>
                </c:pt>
                <c:pt idx="2970">
                  <c:v>-0.132322</c:v>
                </c:pt>
                <c:pt idx="2971">
                  <c:v>0.209595</c:v>
                </c:pt>
                <c:pt idx="2972">
                  <c:v>1.5079100000000001</c:v>
                </c:pt>
                <c:pt idx="2973">
                  <c:v>7.7010999999999996E-2</c:v>
                </c:pt>
                <c:pt idx="2974">
                  <c:v>0.14883199999999999</c:v>
                </c:pt>
                <c:pt idx="2975">
                  <c:v>0.260631</c:v>
                </c:pt>
                <c:pt idx="2976">
                  <c:v>0.236209</c:v>
                </c:pt>
                <c:pt idx="2977">
                  <c:v>0.93420499999999995</c:v>
                </c:pt>
                <c:pt idx="2978">
                  <c:v>0.68148500000000001</c:v>
                </c:pt>
                <c:pt idx="2979">
                  <c:v>-0.33478999999999998</c:v>
                </c:pt>
                <c:pt idx="2980">
                  <c:v>1.30437</c:v>
                </c:pt>
                <c:pt idx="2981">
                  <c:v>0.53693100000000005</c:v>
                </c:pt>
                <c:pt idx="2982">
                  <c:v>-0.33478999999999998</c:v>
                </c:pt>
                <c:pt idx="2983">
                  <c:v>0.820017</c:v>
                </c:pt>
                <c:pt idx="2984">
                  <c:v>-0.25367800000000001</c:v>
                </c:pt>
                <c:pt idx="2985">
                  <c:v>0.68148500000000001</c:v>
                </c:pt>
                <c:pt idx="2986">
                  <c:v>1.30437</c:v>
                </c:pt>
                <c:pt idx="2987">
                  <c:v>-0.66118500000000002</c:v>
                </c:pt>
                <c:pt idx="2988">
                  <c:v>8.9856000000000005E-2</c:v>
                </c:pt>
                <c:pt idx="2989">
                  <c:v>0.85744500000000001</c:v>
                </c:pt>
                <c:pt idx="2990">
                  <c:v>-6.4432000000000003E-2</c:v>
                </c:pt>
                <c:pt idx="2991">
                  <c:v>0.53693100000000005</c:v>
                </c:pt>
                <c:pt idx="2992">
                  <c:v>-0.38957999999999998</c:v>
                </c:pt>
                <c:pt idx="2993">
                  <c:v>0.187449</c:v>
                </c:pt>
                <c:pt idx="2994">
                  <c:v>0.68148500000000001</c:v>
                </c:pt>
                <c:pt idx="2995">
                  <c:v>0.92028200000000004</c:v>
                </c:pt>
                <c:pt idx="2996">
                  <c:v>-0.53526099999999999</c:v>
                </c:pt>
                <c:pt idx="2997">
                  <c:v>0.380436</c:v>
                </c:pt>
                <c:pt idx="2998">
                  <c:v>-1.6042799999999999</c:v>
                </c:pt>
                <c:pt idx="2999">
                  <c:v>0.79814600000000002</c:v>
                </c:pt>
                <c:pt idx="3000">
                  <c:v>9.7001000000000004E-2</c:v>
                </c:pt>
                <c:pt idx="3001">
                  <c:v>-0.19753399999999999</c:v>
                </c:pt>
                <c:pt idx="3002">
                  <c:v>0.220414</c:v>
                </c:pt>
                <c:pt idx="3003">
                  <c:v>-0.25723699999999999</c:v>
                </c:pt>
                <c:pt idx="3004">
                  <c:v>-0.66391900000000004</c:v>
                </c:pt>
                <c:pt idx="3005">
                  <c:v>-0.84458999999999995</c:v>
                </c:pt>
                <c:pt idx="3006">
                  <c:v>-0.39233899999999999</c:v>
                </c:pt>
                <c:pt idx="3007">
                  <c:v>-0.51327</c:v>
                </c:pt>
                <c:pt idx="3008">
                  <c:v>-0.92017499999999997</c:v>
                </c:pt>
                <c:pt idx="3009">
                  <c:v>-6.9273000000000001E-2</c:v>
                </c:pt>
                <c:pt idx="3010">
                  <c:v>-0.769872</c:v>
                </c:pt>
                <c:pt idx="3011">
                  <c:v>-0.14769599999999999</c:v>
                </c:pt>
                <c:pt idx="3012">
                  <c:v>-0.102394</c:v>
                </c:pt>
                <c:pt idx="3013">
                  <c:v>0.79814600000000002</c:v>
                </c:pt>
                <c:pt idx="3014">
                  <c:v>-0.13569300000000001</c:v>
                </c:pt>
                <c:pt idx="3015">
                  <c:v>-0.123414</c:v>
                </c:pt>
                <c:pt idx="3016">
                  <c:v>-2.3943300000000001</c:v>
                </c:pt>
                <c:pt idx="3017">
                  <c:v>-1.6042799999999999</c:v>
                </c:pt>
                <c:pt idx="3018">
                  <c:v>-0.467777</c:v>
                </c:pt>
                <c:pt idx="3019">
                  <c:v>-0.13351299999999999</c:v>
                </c:pt>
                <c:pt idx="3020">
                  <c:v>-0.94913199999999998</c:v>
                </c:pt>
                <c:pt idx="3021">
                  <c:v>-0.49235699999999999</c:v>
                </c:pt>
                <c:pt idx="3022">
                  <c:v>-0.66006299999999996</c:v>
                </c:pt>
                <c:pt idx="3023">
                  <c:v>0.99901399999999996</c:v>
                </c:pt>
                <c:pt idx="3024">
                  <c:v>0.186307</c:v>
                </c:pt>
                <c:pt idx="3025">
                  <c:v>1.0869800000000001</c:v>
                </c:pt>
                <c:pt idx="3026">
                  <c:v>0.946851</c:v>
                </c:pt>
                <c:pt idx="3027">
                  <c:v>-0.307618</c:v>
                </c:pt>
                <c:pt idx="3028">
                  <c:v>0.59412100000000001</c:v>
                </c:pt>
                <c:pt idx="3029">
                  <c:v>-3.5423000000000003E-2</c:v>
                </c:pt>
                <c:pt idx="3030">
                  <c:v>1.1292899999999999</c:v>
                </c:pt>
                <c:pt idx="3031">
                  <c:v>-0.26475199999999999</c:v>
                </c:pt>
                <c:pt idx="3032">
                  <c:v>0.105036</c:v>
                </c:pt>
                <c:pt idx="3033">
                  <c:v>-0.33136100000000002</c:v>
                </c:pt>
                <c:pt idx="3034">
                  <c:v>-0.182065</c:v>
                </c:pt>
                <c:pt idx="3035">
                  <c:v>0.37784299999999998</c:v>
                </c:pt>
                <c:pt idx="3036">
                  <c:v>-0.21481800000000001</c:v>
                </c:pt>
                <c:pt idx="3037">
                  <c:v>-0.307618</c:v>
                </c:pt>
                <c:pt idx="3038">
                  <c:v>-0.26475199999999999</c:v>
                </c:pt>
                <c:pt idx="3039">
                  <c:v>0.15035000000000001</c:v>
                </c:pt>
                <c:pt idx="3040">
                  <c:v>-0.182065</c:v>
                </c:pt>
                <c:pt idx="3041">
                  <c:v>0.43204199999999998</c:v>
                </c:pt>
                <c:pt idx="3042">
                  <c:v>-0.33136100000000002</c:v>
                </c:pt>
                <c:pt idx="3043">
                  <c:v>0.42870000000000003</c:v>
                </c:pt>
                <c:pt idx="3044">
                  <c:v>-0.58038699999999999</c:v>
                </c:pt>
                <c:pt idx="3045">
                  <c:v>0.23596900000000001</c:v>
                </c:pt>
                <c:pt idx="3046">
                  <c:v>0.35444999999999999</c:v>
                </c:pt>
                <c:pt idx="3047">
                  <c:v>0.381768</c:v>
                </c:pt>
                <c:pt idx="3048">
                  <c:v>-0.25106400000000001</c:v>
                </c:pt>
                <c:pt idx="3049">
                  <c:v>0.46458500000000003</c:v>
                </c:pt>
                <c:pt idx="3050">
                  <c:v>1.5986E-2</c:v>
                </c:pt>
                <c:pt idx="3051">
                  <c:v>0.34185199999999999</c:v>
                </c:pt>
                <c:pt idx="3052">
                  <c:v>-0.98148400000000002</c:v>
                </c:pt>
                <c:pt idx="3053">
                  <c:v>0.77152299999999996</c:v>
                </c:pt>
                <c:pt idx="3054">
                  <c:v>7.5727000000000003E-2</c:v>
                </c:pt>
                <c:pt idx="3055">
                  <c:v>-0.80920899999999996</c:v>
                </c:pt>
                <c:pt idx="3056">
                  <c:v>0.56489</c:v>
                </c:pt>
                <c:pt idx="3057">
                  <c:v>0.34185199999999999</c:v>
                </c:pt>
                <c:pt idx="3058">
                  <c:v>0.31677300000000003</c:v>
                </c:pt>
                <c:pt idx="3059">
                  <c:v>0.77152299999999996</c:v>
                </c:pt>
                <c:pt idx="3060">
                  <c:v>-0.98148400000000002</c:v>
                </c:pt>
                <c:pt idx="3061">
                  <c:v>0.70721500000000004</c:v>
                </c:pt>
                <c:pt idx="3062">
                  <c:v>-0.26102999999999998</c:v>
                </c:pt>
                <c:pt idx="3063">
                  <c:v>0.374224</c:v>
                </c:pt>
                <c:pt idx="3064">
                  <c:v>-0.28553699999999999</c:v>
                </c:pt>
                <c:pt idx="3065">
                  <c:v>0.34185199999999999</c:v>
                </c:pt>
                <c:pt idx="3066">
                  <c:v>-0.118909</c:v>
                </c:pt>
                <c:pt idx="3067">
                  <c:v>-0.18733900000000001</c:v>
                </c:pt>
                <c:pt idx="3068">
                  <c:v>-0.16929</c:v>
                </c:pt>
                <c:pt idx="3069">
                  <c:v>8.0091999999999997E-2</c:v>
                </c:pt>
                <c:pt idx="3070">
                  <c:v>0.44021199999999999</c:v>
                </c:pt>
                <c:pt idx="3071">
                  <c:v>0.247034</c:v>
                </c:pt>
                <c:pt idx="3072">
                  <c:v>-1.16072</c:v>
                </c:pt>
                <c:pt idx="3073">
                  <c:v>-0.39965099999999998</c:v>
                </c:pt>
                <c:pt idx="3074">
                  <c:v>0.25412499999999999</c:v>
                </c:pt>
                <c:pt idx="3075">
                  <c:v>0.30993100000000001</c:v>
                </c:pt>
                <c:pt idx="3076">
                  <c:v>0.99901399999999996</c:v>
                </c:pt>
                <c:pt idx="3077">
                  <c:v>-0.70722200000000002</c:v>
                </c:pt>
                <c:pt idx="3078">
                  <c:v>0.99901399999999996</c:v>
                </c:pt>
                <c:pt idx="3079">
                  <c:v>-1.1421600000000001</c:v>
                </c:pt>
                <c:pt idx="3080">
                  <c:v>-6.5505999999999995E-2</c:v>
                </c:pt>
                <c:pt idx="3081">
                  <c:v>8.0091999999999997E-2</c:v>
                </c:pt>
                <c:pt idx="3082">
                  <c:v>0.99901399999999996</c:v>
                </c:pt>
                <c:pt idx="3083">
                  <c:v>0.57419799999999999</c:v>
                </c:pt>
                <c:pt idx="3084">
                  <c:v>8.0091999999999997E-2</c:v>
                </c:pt>
                <c:pt idx="3085">
                  <c:v>0.440081</c:v>
                </c:pt>
                <c:pt idx="3086">
                  <c:v>0.69524900000000001</c:v>
                </c:pt>
                <c:pt idx="3087">
                  <c:v>0.35808699999999999</c:v>
                </c:pt>
                <c:pt idx="3088">
                  <c:v>4.4419999999999998E-3</c:v>
                </c:pt>
                <c:pt idx="3089">
                  <c:v>0.42877100000000001</c:v>
                </c:pt>
                <c:pt idx="3090">
                  <c:v>4.8323999999999999E-2</c:v>
                </c:pt>
                <c:pt idx="3091">
                  <c:v>0.62199899999999997</c:v>
                </c:pt>
                <c:pt idx="3092">
                  <c:v>0.74221000000000004</c:v>
                </c:pt>
                <c:pt idx="3093">
                  <c:v>0.47748400000000002</c:v>
                </c:pt>
                <c:pt idx="3094">
                  <c:v>0.234128</c:v>
                </c:pt>
                <c:pt idx="3095">
                  <c:v>0.64237200000000005</c:v>
                </c:pt>
                <c:pt idx="3096">
                  <c:v>0.27550400000000003</c:v>
                </c:pt>
                <c:pt idx="3097">
                  <c:v>5.8650000000000004E-3</c:v>
                </c:pt>
                <c:pt idx="3098">
                  <c:v>0.91882600000000003</c:v>
                </c:pt>
                <c:pt idx="3099">
                  <c:v>0.48141600000000001</c:v>
                </c:pt>
                <c:pt idx="3100">
                  <c:v>0.23558899999999999</c:v>
                </c:pt>
                <c:pt idx="3101">
                  <c:v>0.63524700000000001</c:v>
                </c:pt>
                <c:pt idx="3102">
                  <c:v>1.2633700000000001</c:v>
                </c:pt>
                <c:pt idx="3103">
                  <c:v>0.499641</c:v>
                </c:pt>
                <c:pt idx="3104">
                  <c:v>-0.25462299999999999</c:v>
                </c:pt>
                <c:pt idx="3105">
                  <c:v>1.0512300000000001</c:v>
                </c:pt>
                <c:pt idx="3106">
                  <c:v>0.85937300000000005</c:v>
                </c:pt>
                <c:pt idx="3107">
                  <c:v>0.91882600000000003</c:v>
                </c:pt>
                <c:pt idx="3108">
                  <c:v>0.440081</c:v>
                </c:pt>
                <c:pt idx="3109">
                  <c:v>0.499641</c:v>
                </c:pt>
                <c:pt idx="3110">
                  <c:v>0.94919399999999998</c:v>
                </c:pt>
                <c:pt idx="3111">
                  <c:v>0.677593</c:v>
                </c:pt>
                <c:pt idx="3112">
                  <c:v>0.44670900000000002</c:v>
                </c:pt>
                <c:pt idx="3113">
                  <c:v>0.68755200000000005</c:v>
                </c:pt>
                <c:pt idx="3114">
                  <c:v>1.4597199999999999</c:v>
                </c:pt>
                <c:pt idx="3115">
                  <c:v>0.29010399999999997</c:v>
                </c:pt>
                <c:pt idx="3116">
                  <c:v>0.109766</c:v>
                </c:pt>
                <c:pt idx="3117">
                  <c:v>0.51005400000000001</c:v>
                </c:pt>
                <c:pt idx="3118">
                  <c:v>0.109766</c:v>
                </c:pt>
                <c:pt idx="3119">
                  <c:v>0.71155199999999996</c:v>
                </c:pt>
                <c:pt idx="3120">
                  <c:v>0.95713000000000004</c:v>
                </c:pt>
                <c:pt idx="3121">
                  <c:v>0.55537800000000004</c:v>
                </c:pt>
                <c:pt idx="3122">
                  <c:v>1.3208800000000001</c:v>
                </c:pt>
                <c:pt idx="3123">
                  <c:v>1.04664</c:v>
                </c:pt>
                <c:pt idx="3124">
                  <c:v>9.1352000000000003E-2</c:v>
                </c:pt>
                <c:pt idx="3125">
                  <c:v>0.52440200000000003</c:v>
                </c:pt>
                <c:pt idx="3126">
                  <c:v>0.26766400000000001</c:v>
                </c:pt>
                <c:pt idx="3127">
                  <c:v>1.3550599999999999</c:v>
                </c:pt>
                <c:pt idx="3128">
                  <c:v>1.76387</c:v>
                </c:pt>
                <c:pt idx="3129">
                  <c:v>0.237372</c:v>
                </c:pt>
                <c:pt idx="3130">
                  <c:v>0.36602000000000001</c:v>
                </c:pt>
                <c:pt idx="3131">
                  <c:v>0.783524</c:v>
                </c:pt>
                <c:pt idx="3132">
                  <c:v>1.8526199999999999</c:v>
                </c:pt>
                <c:pt idx="3133">
                  <c:v>1.04664</c:v>
                </c:pt>
                <c:pt idx="3134">
                  <c:v>0.81629600000000002</c:v>
                </c:pt>
                <c:pt idx="3135">
                  <c:v>0.51005400000000001</c:v>
                </c:pt>
                <c:pt idx="3136">
                  <c:v>1.10544</c:v>
                </c:pt>
                <c:pt idx="3137">
                  <c:v>0.741587</c:v>
                </c:pt>
                <c:pt idx="3138">
                  <c:v>1.10544</c:v>
                </c:pt>
                <c:pt idx="3139">
                  <c:v>0.112944</c:v>
                </c:pt>
                <c:pt idx="3140">
                  <c:v>0.53339899999999996</c:v>
                </c:pt>
                <c:pt idx="3141">
                  <c:v>1.48584</c:v>
                </c:pt>
                <c:pt idx="3142">
                  <c:v>1.8526199999999999</c:v>
                </c:pt>
                <c:pt idx="3143">
                  <c:v>0.812697</c:v>
                </c:pt>
                <c:pt idx="3144">
                  <c:v>0.20325499999999999</c:v>
                </c:pt>
                <c:pt idx="3145">
                  <c:v>0.349935</c:v>
                </c:pt>
                <c:pt idx="3146">
                  <c:v>0.437857</c:v>
                </c:pt>
                <c:pt idx="3147">
                  <c:v>0.97392299999999998</c:v>
                </c:pt>
                <c:pt idx="3148">
                  <c:v>-0.128052</c:v>
                </c:pt>
                <c:pt idx="3149">
                  <c:v>8.0960000000000008E-3</c:v>
                </c:pt>
                <c:pt idx="3150">
                  <c:v>1.0189299999999999</c:v>
                </c:pt>
                <c:pt idx="3151">
                  <c:v>0.51750799999999997</c:v>
                </c:pt>
                <c:pt idx="3152">
                  <c:v>0.60649900000000001</c:v>
                </c:pt>
                <c:pt idx="3153">
                  <c:v>1.05149</c:v>
                </c:pt>
                <c:pt idx="3154">
                  <c:v>0.20325499999999999</c:v>
                </c:pt>
                <c:pt idx="3155">
                  <c:v>0.437857</c:v>
                </c:pt>
                <c:pt idx="3156">
                  <c:v>0.78932100000000005</c:v>
                </c:pt>
                <c:pt idx="3157">
                  <c:v>0.209786</c:v>
                </c:pt>
                <c:pt idx="3158">
                  <c:v>0.14130000000000001</c:v>
                </c:pt>
                <c:pt idx="3159">
                  <c:v>0.30821300000000001</c:v>
                </c:pt>
                <c:pt idx="3160">
                  <c:v>0.209786</c:v>
                </c:pt>
                <c:pt idx="3161">
                  <c:v>0.30821300000000001</c:v>
                </c:pt>
                <c:pt idx="3162">
                  <c:v>-0.64276299999999997</c:v>
                </c:pt>
                <c:pt idx="3163">
                  <c:v>1.0083899999999999</c:v>
                </c:pt>
                <c:pt idx="3164">
                  <c:v>1.0189299999999999</c:v>
                </c:pt>
                <c:pt idx="3165">
                  <c:v>-5.1448000000000001E-2</c:v>
                </c:pt>
                <c:pt idx="3166">
                  <c:v>-0.86706899999999998</c:v>
                </c:pt>
                <c:pt idx="3167">
                  <c:v>0.31117899999999998</c:v>
                </c:pt>
                <c:pt idx="3168">
                  <c:v>0.24774399999999999</c:v>
                </c:pt>
                <c:pt idx="3169">
                  <c:v>0.13661000000000001</c:v>
                </c:pt>
                <c:pt idx="3170">
                  <c:v>0.84725399999999995</c:v>
                </c:pt>
                <c:pt idx="3171">
                  <c:v>0.437857</c:v>
                </c:pt>
                <c:pt idx="3172">
                  <c:v>-0.86031299999999999</c:v>
                </c:pt>
                <c:pt idx="3173">
                  <c:v>0.119518</c:v>
                </c:pt>
                <c:pt idx="3174">
                  <c:v>0.522594</c:v>
                </c:pt>
                <c:pt idx="3175">
                  <c:v>0.13186600000000001</c:v>
                </c:pt>
                <c:pt idx="3176">
                  <c:v>6.8259999999999996E-3</c:v>
                </c:pt>
                <c:pt idx="3177">
                  <c:v>0.55135999999999996</c:v>
                </c:pt>
                <c:pt idx="3178">
                  <c:v>1.0645</c:v>
                </c:pt>
                <c:pt idx="3179">
                  <c:v>1.1861999999999999</c:v>
                </c:pt>
                <c:pt idx="3180">
                  <c:v>0.91127499999999995</c:v>
                </c:pt>
                <c:pt idx="3181">
                  <c:v>0.55135999999999996</c:v>
                </c:pt>
                <c:pt idx="3182">
                  <c:v>0.93517399999999995</c:v>
                </c:pt>
                <c:pt idx="3183">
                  <c:v>0.52369399999999999</c:v>
                </c:pt>
                <c:pt idx="3184">
                  <c:v>0.44452599999999998</c:v>
                </c:pt>
                <c:pt idx="3185">
                  <c:v>0.67804500000000001</c:v>
                </c:pt>
                <c:pt idx="3186">
                  <c:v>0.66645699999999997</c:v>
                </c:pt>
                <c:pt idx="3187">
                  <c:v>1.0726</c:v>
                </c:pt>
                <c:pt idx="3188">
                  <c:v>0.66645699999999997</c:v>
                </c:pt>
                <c:pt idx="3189">
                  <c:v>0.72004400000000002</c:v>
                </c:pt>
                <c:pt idx="3190">
                  <c:v>-0.11419799999999999</c:v>
                </c:pt>
                <c:pt idx="3191">
                  <c:v>0.36527700000000002</c:v>
                </c:pt>
                <c:pt idx="3192">
                  <c:v>1.2986500000000001</c:v>
                </c:pt>
                <c:pt idx="3193">
                  <c:v>0.40734300000000001</c:v>
                </c:pt>
                <c:pt idx="3194">
                  <c:v>0.464561</c:v>
                </c:pt>
                <c:pt idx="3195">
                  <c:v>0.89285000000000003</c:v>
                </c:pt>
                <c:pt idx="3196">
                  <c:v>-0.20514399999999999</c:v>
                </c:pt>
                <c:pt idx="3197">
                  <c:v>1.4314499999999999</c:v>
                </c:pt>
                <c:pt idx="3198">
                  <c:v>0.47761100000000001</c:v>
                </c:pt>
                <c:pt idx="3199">
                  <c:v>-1.1571800000000001</c:v>
                </c:pt>
                <c:pt idx="3200">
                  <c:v>1.0068299999999999</c:v>
                </c:pt>
                <c:pt idx="3201">
                  <c:v>0.41471400000000003</c:v>
                </c:pt>
                <c:pt idx="3202">
                  <c:v>-0.89000800000000002</c:v>
                </c:pt>
                <c:pt idx="3203">
                  <c:v>0.39722400000000002</c:v>
                </c:pt>
                <c:pt idx="3204">
                  <c:v>0.80945199999999995</c:v>
                </c:pt>
                <c:pt idx="3205">
                  <c:v>0.26718399999999998</c:v>
                </c:pt>
                <c:pt idx="3206">
                  <c:v>0.26718399999999998</c:v>
                </c:pt>
                <c:pt idx="3207">
                  <c:v>0.97719199999999995</c:v>
                </c:pt>
                <c:pt idx="3208">
                  <c:v>-0.77228300000000005</c:v>
                </c:pt>
                <c:pt idx="3209">
                  <c:v>0.47454800000000003</c:v>
                </c:pt>
                <c:pt idx="3210">
                  <c:v>0.79309700000000005</c:v>
                </c:pt>
                <c:pt idx="3211">
                  <c:v>1.1443099999999999</c:v>
                </c:pt>
                <c:pt idx="3212">
                  <c:v>1.06412</c:v>
                </c:pt>
                <c:pt idx="3213">
                  <c:v>1.121E-3</c:v>
                </c:pt>
                <c:pt idx="3214">
                  <c:v>-2.2050299999999998</c:v>
                </c:pt>
                <c:pt idx="3215">
                  <c:v>0.41950700000000002</c:v>
                </c:pt>
                <c:pt idx="3216">
                  <c:v>-0.16230800000000001</c:v>
                </c:pt>
                <c:pt idx="3217">
                  <c:v>0.91578899999999996</c:v>
                </c:pt>
                <c:pt idx="3218">
                  <c:v>0.77281299999999997</c:v>
                </c:pt>
                <c:pt idx="3219">
                  <c:v>1.1072200000000001</c:v>
                </c:pt>
                <c:pt idx="3220">
                  <c:v>-0.32048900000000002</c:v>
                </c:pt>
                <c:pt idx="3221">
                  <c:v>2.15646</c:v>
                </c:pt>
                <c:pt idx="3222">
                  <c:v>-7.0685999999999999E-2</c:v>
                </c:pt>
                <c:pt idx="3223">
                  <c:v>1.1189</c:v>
                </c:pt>
                <c:pt idx="3224">
                  <c:v>-0.32048900000000002</c:v>
                </c:pt>
                <c:pt idx="3225">
                  <c:v>1.34066</c:v>
                </c:pt>
                <c:pt idx="3226">
                  <c:v>0.470804</c:v>
                </c:pt>
                <c:pt idx="3227">
                  <c:v>8.3690000000000001E-2</c:v>
                </c:pt>
                <c:pt idx="3228">
                  <c:v>-1.2984800000000001</c:v>
                </c:pt>
                <c:pt idx="3229">
                  <c:v>-0.74635700000000005</c:v>
                </c:pt>
                <c:pt idx="3230">
                  <c:v>-1.0224</c:v>
                </c:pt>
                <c:pt idx="3231">
                  <c:v>-1.38158</c:v>
                </c:pt>
                <c:pt idx="3232">
                  <c:v>1.6095699999999999</c:v>
                </c:pt>
                <c:pt idx="3233">
                  <c:v>0.18334800000000001</c:v>
                </c:pt>
                <c:pt idx="3234">
                  <c:v>1.12703</c:v>
                </c:pt>
                <c:pt idx="3235">
                  <c:v>1.9444699999999999</c:v>
                </c:pt>
                <c:pt idx="3236">
                  <c:v>1.121E-3</c:v>
                </c:pt>
                <c:pt idx="3237">
                  <c:v>1.1443099999999999</c:v>
                </c:pt>
                <c:pt idx="3238">
                  <c:v>-5.9705000000000001E-2</c:v>
                </c:pt>
                <c:pt idx="3239">
                  <c:v>1.1189</c:v>
                </c:pt>
                <c:pt idx="3240">
                  <c:v>0.46598400000000001</c:v>
                </c:pt>
                <c:pt idx="3241">
                  <c:v>0.122278</c:v>
                </c:pt>
                <c:pt idx="3242">
                  <c:v>0.47747000000000001</c:v>
                </c:pt>
                <c:pt idx="3243">
                  <c:v>0.54357299999999997</c:v>
                </c:pt>
                <c:pt idx="3244">
                  <c:v>-5.1834999999999999E-2</c:v>
                </c:pt>
                <c:pt idx="3245">
                  <c:v>0.777891</c:v>
                </c:pt>
                <c:pt idx="3246">
                  <c:v>0.23531199999999999</c:v>
                </c:pt>
                <c:pt idx="3247">
                  <c:v>7.5130000000000002E-2</c:v>
                </c:pt>
                <c:pt idx="3248">
                  <c:v>-5.1834999999999999E-2</c:v>
                </c:pt>
                <c:pt idx="3249">
                  <c:v>0.777891</c:v>
                </c:pt>
                <c:pt idx="3250">
                  <c:v>0.777891</c:v>
                </c:pt>
                <c:pt idx="3251">
                  <c:v>1.1189</c:v>
                </c:pt>
                <c:pt idx="3252">
                  <c:v>-0.13889299999999999</c:v>
                </c:pt>
                <c:pt idx="3253">
                  <c:v>0.46737899999999999</c:v>
                </c:pt>
                <c:pt idx="3254">
                  <c:v>7.5130000000000002E-2</c:v>
                </c:pt>
                <c:pt idx="3255">
                  <c:v>-5.2757999999999999E-2</c:v>
                </c:pt>
                <c:pt idx="3256">
                  <c:v>0.42405700000000002</c:v>
                </c:pt>
                <c:pt idx="3257">
                  <c:v>0.74656599999999995</c:v>
                </c:pt>
                <c:pt idx="3258">
                  <c:v>0.23531199999999999</c:v>
                </c:pt>
                <c:pt idx="3259">
                  <c:v>0.43974000000000002</c:v>
                </c:pt>
                <c:pt idx="3260">
                  <c:v>-0.54070200000000002</c:v>
                </c:pt>
                <c:pt idx="3261">
                  <c:v>-0.40292600000000001</c:v>
                </c:pt>
                <c:pt idx="3262">
                  <c:v>0.61643999999999999</c:v>
                </c:pt>
                <c:pt idx="3263">
                  <c:v>0.56352400000000002</c:v>
                </c:pt>
                <c:pt idx="3264">
                  <c:v>-3.9652E-2</c:v>
                </c:pt>
                <c:pt idx="3265">
                  <c:v>0.43974000000000002</c:v>
                </c:pt>
                <c:pt idx="3266">
                  <c:v>0.122278</c:v>
                </c:pt>
                <c:pt idx="3267">
                  <c:v>-0.54070200000000002</c:v>
                </c:pt>
                <c:pt idx="3268">
                  <c:v>-1.0813E-2</c:v>
                </c:pt>
                <c:pt idx="3269">
                  <c:v>6.7658999999999997E-2</c:v>
                </c:pt>
                <c:pt idx="3270">
                  <c:v>0.754216</c:v>
                </c:pt>
                <c:pt idx="3271">
                  <c:v>0.43428899999999998</c:v>
                </c:pt>
                <c:pt idx="3272">
                  <c:v>0.54357299999999997</c:v>
                </c:pt>
                <c:pt idx="3273">
                  <c:v>1.12703</c:v>
                </c:pt>
                <c:pt idx="3274">
                  <c:v>0.81611500000000003</c:v>
                </c:pt>
                <c:pt idx="3275">
                  <c:v>-0.92348600000000003</c:v>
                </c:pt>
                <c:pt idx="3276">
                  <c:v>-0.11806800000000001</c:v>
                </c:pt>
                <c:pt idx="3277">
                  <c:v>-0.40074500000000002</c:v>
                </c:pt>
                <c:pt idx="3278">
                  <c:v>0.89427599999999996</c:v>
                </c:pt>
                <c:pt idx="3279">
                  <c:v>0.67361700000000002</c:v>
                </c:pt>
                <c:pt idx="3280">
                  <c:v>0.67361700000000002</c:v>
                </c:pt>
                <c:pt idx="3281">
                  <c:v>-0.11806800000000001</c:v>
                </c:pt>
                <c:pt idx="3282">
                  <c:v>0.50896699999999995</c:v>
                </c:pt>
                <c:pt idx="3283">
                  <c:v>-0.115102</c:v>
                </c:pt>
                <c:pt idx="3284">
                  <c:v>0.93378799999999995</c:v>
                </c:pt>
                <c:pt idx="3285">
                  <c:v>-1.2354000000000001</c:v>
                </c:pt>
                <c:pt idx="3286">
                  <c:v>-0.77751700000000001</c:v>
                </c:pt>
                <c:pt idx="3287">
                  <c:v>0.45828099999999999</c:v>
                </c:pt>
                <c:pt idx="3288">
                  <c:v>0.56352400000000002</c:v>
                </c:pt>
                <c:pt idx="3289">
                  <c:v>1.14093</c:v>
                </c:pt>
                <c:pt idx="3290">
                  <c:v>0.69712499999999999</c:v>
                </c:pt>
                <c:pt idx="3291">
                  <c:v>0.64602999999999999</c:v>
                </c:pt>
                <c:pt idx="3292">
                  <c:v>1.14093</c:v>
                </c:pt>
                <c:pt idx="3293">
                  <c:v>1.14093</c:v>
                </c:pt>
                <c:pt idx="3294">
                  <c:v>1.14093</c:v>
                </c:pt>
                <c:pt idx="3295">
                  <c:v>-0.54998599999999997</c:v>
                </c:pt>
                <c:pt idx="3296">
                  <c:v>0.26278099999999999</c:v>
                </c:pt>
                <c:pt idx="3297">
                  <c:v>-2.2144E-2</c:v>
                </c:pt>
                <c:pt idx="3298">
                  <c:v>0.89427599999999996</c:v>
                </c:pt>
                <c:pt idx="3299">
                  <c:v>-1.2354000000000001</c:v>
                </c:pt>
                <c:pt idx="3300">
                  <c:v>-3.6403999999999999E-2</c:v>
                </c:pt>
                <c:pt idx="3301">
                  <c:v>0.50896699999999995</c:v>
                </c:pt>
                <c:pt idx="3302">
                  <c:v>1.14093</c:v>
                </c:pt>
                <c:pt idx="3303">
                  <c:v>3.0636E-2</c:v>
                </c:pt>
                <c:pt idx="3304">
                  <c:v>0.37093999999999999</c:v>
                </c:pt>
                <c:pt idx="3305">
                  <c:v>0.32464700000000002</c:v>
                </c:pt>
                <c:pt idx="3306">
                  <c:v>0.32953700000000002</c:v>
                </c:pt>
                <c:pt idx="3307">
                  <c:v>0.44928499999999999</c:v>
                </c:pt>
                <c:pt idx="3308">
                  <c:v>0.62627200000000005</c:v>
                </c:pt>
                <c:pt idx="3309">
                  <c:v>0.78791100000000003</c:v>
                </c:pt>
                <c:pt idx="3310">
                  <c:v>0.13889699999999999</c:v>
                </c:pt>
                <c:pt idx="3311">
                  <c:v>1.46295</c:v>
                </c:pt>
                <c:pt idx="3312">
                  <c:v>1.05783</c:v>
                </c:pt>
                <c:pt idx="3313">
                  <c:v>0.71534900000000001</c:v>
                </c:pt>
                <c:pt idx="3314">
                  <c:v>0.35098000000000001</c:v>
                </c:pt>
                <c:pt idx="3315">
                  <c:v>0.116231</c:v>
                </c:pt>
                <c:pt idx="3316">
                  <c:v>0.186391</c:v>
                </c:pt>
                <c:pt idx="3317">
                  <c:v>0.78517099999999995</c:v>
                </c:pt>
                <c:pt idx="3318">
                  <c:v>0.116231</c:v>
                </c:pt>
                <c:pt idx="3319">
                  <c:v>-5.5184999999999998E-2</c:v>
                </c:pt>
                <c:pt idx="3320">
                  <c:v>1.10538</c:v>
                </c:pt>
                <c:pt idx="3321">
                  <c:v>2.1320000000000001</c:v>
                </c:pt>
                <c:pt idx="3322">
                  <c:v>1.10538</c:v>
                </c:pt>
                <c:pt idx="3323">
                  <c:v>0.86703799999999998</c:v>
                </c:pt>
                <c:pt idx="3324">
                  <c:v>-0.190439</c:v>
                </c:pt>
                <c:pt idx="3325">
                  <c:v>0.71534900000000001</c:v>
                </c:pt>
                <c:pt idx="3326">
                  <c:v>0.73110799999999998</c:v>
                </c:pt>
                <c:pt idx="3327">
                  <c:v>0.57366099999999998</c:v>
                </c:pt>
                <c:pt idx="3328">
                  <c:v>-5.5184999999999998E-2</c:v>
                </c:pt>
                <c:pt idx="3329">
                  <c:v>1.6097900000000001</c:v>
                </c:pt>
                <c:pt idx="3330">
                  <c:v>1.0117</c:v>
                </c:pt>
                <c:pt idx="3331">
                  <c:v>0.76173800000000003</c:v>
                </c:pt>
                <c:pt idx="3332">
                  <c:v>1.0117</c:v>
                </c:pt>
                <c:pt idx="3333">
                  <c:v>2.9891000000000001E-2</c:v>
                </c:pt>
                <c:pt idx="3334">
                  <c:v>0.83064400000000005</c:v>
                </c:pt>
                <c:pt idx="3335">
                  <c:v>0.300041</c:v>
                </c:pt>
                <c:pt idx="3336">
                  <c:v>0.413082</c:v>
                </c:pt>
                <c:pt idx="3337">
                  <c:v>0.55275300000000005</c:v>
                </c:pt>
                <c:pt idx="3338">
                  <c:v>0.413082</c:v>
                </c:pt>
                <c:pt idx="3339">
                  <c:v>1.0117</c:v>
                </c:pt>
                <c:pt idx="3340">
                  <c:v>0.62268999999999997</c:v>
                </c:pt>
                <c:pt idx="3341">
                  <c:v>1.1675199999999999</c:v>
                </c:pt>
                <c:pt idx="3342">
                  <c:v>1.56311</c:v>
                </c:pt>
                <c:pt idx="3343">
                  <c:v>0.411609</c:v>
                </c:pt>
                <c:pt idx="3344">
                  <c:v>1.1675199999999999</c:v>
                </c:pt>
                <c:pt idx="3345">
                  <c:v>1.1044799999999999</c:v>
                </c:pt>
                <c:pt idx="3346">
                  <c:v>1.2063299999999999</c:v>
                </c:pt>
                <c:pt idx="3347">
                  <c:v>-0.186337</c:v>
                </c:pt>
                <c:pt idx="3348">
                  <c:v>1.25044</c:v>
                </c:pt>
                <c:pt idx="3349">
                  <c:v>0.45673200000000003</c:v>
                </c:pt>
                <c:pt idx="3350">
                  <c:v>1.05271</c:v>
                </c:pt>
                <c:pt idx="3351">
                  <c:v>-0.30502400000000002</c:v>
                </c:pt>
                <c:pt idx="3352">
                  <c:v>0.64114599999999999</c:v>
                </c:pt>
                <c:pt idx="3353">
                  <c:v>0.76173800000000003</c:v>
                </c:pt>
                <c:pt idx="3354">
                  <c:v>0.70482699999999998</c:v>
                </c:pt>
                <c:pt idx="3355">
                  <c:v>1.00847</c:v>
                </c:pt>
                <c:pt idx="3356">
                  <c:v>0.52759800000000001</c:v>
                </c:pt>
                <c:pt idx="3357">
                  <c:v>-0.49817</c:v>
                </c:pt>
                <c:pt idx="3358">
                  <c:v>1.2623899999999999</c:v>
                </c:pt>
                <c:pt idx="3359">
                  <c:v>-0.30502400000000002</c:v>
                </c:pt>
                <c:pt idx="3360">
                  <c:v>1.1543000000000001</c:v>
                </c:pt>
                <c:pt idx="3361">
                  <c:v>0.37891599999999998</c:v>
                </c:pt>
                <c:pt idx="3362">
                  <c:v>-0.38130900000000001</c:v>
                </c:pt>
                <c:pt idx="3363">
                  <c:v>-1.1569700000000001</c:v>
                </c:pt>
                <c:pt idx="3364">
                  <c:v>0.58195699999999995</c:v>
                </c:pt>
                <c:pt idx="3365">
                  <c:v>-0.26353399999999999</c:v>
                </c:pt>
                <c:pt idx="3366">
                  <c:v>0.461198</c:v>
                </c:pt>
                <c:pt idx="3367">
                  <c:v>-7.2609999999999994E-2</c:v>
                </c:pt>
                <c:pt idx="3368">
                  <c:v>0.81344399999999994</c:v>
                </c:pt>
                <c:pt idx="3369">
                  <c:v>1.2911999999999999</c:v>
                </c:pt>
                <c:pt idx="3370">
                  <c:v>0.24045800000000001</c:v>
                </c:pt>
                <c:pt idx="3371">
                  <c:v>0.70903700000000003</c:v>
                </c:pt>
                <c:pt idx="3372">
                  <c:v>-0.49817</c:v>
                </c:pt>
                <c:pt idx="3373">
                  <c:v>0.49067</c:v>
                </c:pt>
                <c:pt idx="3374">
                  <c:v>0.59852799999999995</c:v>
                </c:pt>
                <c:pt idx="3375">
                  <c:v>0.59852799999999995</c:v>
                </c:pt>
                <c:pt idx="3376">
                  <c:v>-0.68915300000000002</c:v>
                </c:pt>
                <c:pt idx="3377">
                  <c:v>0.81344399999999994</c:v>
                </c:pt>
                <c:pt idx="3378">
                  <c:v>0.58195699999999995</c:v>
                </c:pt>
                <c:pt idx="3379">
                  <c:v>-0.26353399999999999</c:v>
                </c:pt>
                <c:pt idx="3380">
                  <c:v>-3.3620999999999998E-2</c:v>
                </c:pt>
                <c:pt idx="3381">
                  <c:v>0.86472499999999997</c:v>
                </c:pt>
                <c:pt idx="3382">
                  <c:v>0.46152700000000002</c:v>
                </c:pt>
                <c:pt idx="3383">
                  <c:v>0.37206600000000001</c:v>
                </c:pt>
                <c:pt idx="3384">
                  <c:v>-0.39851500000000001</c:v>
                </c:pt>
                <c:pt idx="3385">
                  <c:v>0.38725900000000002</c:v>
                </c:pt>
                <c:pt idx="3386">
                  <c:v>-0.33651500000000001</c:v>
                </c:pt>
                <c:pt idx="3387">
                  <c:v>-0.194221</c:v>
                </c:pt>
                <c:pt idx="3388">
                  <c:v>1.27793</c:v>
                </c:pt>
                <c:pt idx="3389">
                  <c:v>-0.145232</c:v>
                </c:pt>
                <c:pt idx="3390">
                  <c:v>0.37206600000000001</c:v>
                </c:pt>
                <c:pt idx="3391">
                  <c:v>-0.56849099999999997</c:v>
                </c:pt>
                <c:pt idx="3392">
                  <c:v>0.91329899999999997</c:v>
                </c:pt>
                <c:pt idx="3393">
                  <c:v>0.960727</c:v>
                </c:pt>
                <c:pt idx="3394">
                  <c:v>1.27793</c:v>
                </c:pt>
                <c:pt idx="3395">
                  <c:v>-0.194221</c:v>
                </c:pt>
                <c:pt idx="3396">
                  <c:v>-0.530918</c:v>
                </c:pt>
                <c:pt idx="3397">
                  <c:v>0.85952899999999999</c:v>
                </c:pt>
                <c:pt idx="3398">
                  <c:v>1.0081899999999999</c:v>
                </c:pt>
                <c:pt idx="3399">
                  <c:v>-0.674396</c:v>
                </c:pt>
                <c:pt idx="3400">
                  <c:v>0.66662399999999999</c:v>
                </c:pt>
                <c:pt idx="3401">
                  <c:v>5.4038999999999997E-2</c:v>
                </c:pt>
                <c:pt idx="3402">
                  <c:v>1.0564199999999999</c:v>
                </c:pt>
                <c:pt idx="3403">
                  <c:v>-0.39005899999999999</c:v>
                </c:pt>
                <c:pt idx="3404">
                  <c:v>-0.182307</c:v>
                </c:pt>
                <c:pt idx="3405">
                  <c:v>-0.182307</c:v>
                </c:pt>
                <c:pt idx="3406">
                  <c:v>0.530779</c:v>
                </c:pt>
                <c:pt idx="3407">
                  <c:v>0.823098</c:v>
                </c:pt>
                <c:pt idx="3408">
                  <c:v>-8.8925000000000004E-2</c:v>
                </c:pt>
                <c:pt idx="3409">
                  <c:v>0.68181000000000003</c:v>
                </c:pt>
                <c:pt idx="3410">
                  <c:v>0.62055199999999999</c:v>
                </c:pt>
                <c:pt idx="3411">
                  <c:v>0.23321800000000001</c:v>
                </c:pt>
                <c:pt idx="3412">
                  <c:v>-0.115532</c:v>
                </c:pt>
                <c:pt idx="3413">
                  <c:v>0.66905800000000004</c:v>
                </c:pt>
                <c:pt idx="3414">
                  <c:v>0.94797600000000004</c:v>
                </c:pt>
                <c:pt idx="3415">
                  <c:v>0.25931500000000002</c:v>
                </c:pt>
                <c:pt idx="3416">
                  <c:v>0.76707099999999995</c:v>
                </c:pt>
                <c:pt idx="3417">
                  <c:v>-6.0181999999999999E-2</c:v>
                </c:pt>
                <c:pt idx="3418">
                  <c:v>1.01241</c:v>
                </c:pt>
                <c:pt idx="3419">
                  <c:v>-0.12214700000000001</c:v>
                </c:pt>
                <c:pt idx="3420">
                  <c:v>-0.17369999999999999</c:v>
                </c:pt>
                <c:pt idx="3421">
                  <c:v>0.93248699999999995</c:v>
                </c:pt>
                <c:pt idx="3422">
                  <c:v>0.58014699999999997</c:v>
                </c:pt>
                <c:pt idx="3423">
                  <c:v>0.62055199999999999</c:v>
                </c:pt>
                <c:pt idx="3424">
                  <c:v>1.0378000000000001</c:v>
                </c:pt>
                <c:pt idx="3425">
                  <c:v>0.18190200000000001</c:v>
                </c:pt>
                <c:pt idx="3426">
                  <c:v>5.7860000000000002E-2</c:v>
                </c:pt>
                <c:pt idx="3427">
                  <c:v>0.58680600000000005</c:v>
                </c:pt>
                <c:pt idx="3428">
                  <c:v>0.71206400000000003</c:v>
                </c:pt>
                <c:pt idx="3429">
                  <c:v>0.95432499999999998</c:v>
                </c:pt>
                <c:pt idx="3430">
                  <c:v>0.26688499999999998</c:v>
                </c:pt>
                <c:pt idx="3431">
                  <c:v>0.16412299999999999</c:v>
                </c:pt>
                <c:pt idx="3432">
                  <c:v>5.7860000000000002E-2</c:v>
                </c:pt>
                <c:pt idx="3433">
                  <c:v>-0.35574699999999998</c:v>
                </c:pt>
                <c:pt idx="3434">
                  <c:v>1.3261999999999999E-2</c:v>
                </c:pt>
                <c:pt idx="3435">
                  <c:v>8.6583999999999994E-2</c:v>
                </c:pt>
                <c:pt idx="3436">
                  <c:v>0.216505</c:v>
                </c:pt>
                <c:pt idx="3437">
                  <c:v>-5.1122000000000001E-2</c:v>
                </c:pt>
                <c:pt idx="3438">
                  <c:v>0.58625000000000005</c:v>
                </c:pt>
                <c:pt idx="3439">
                  <c:v>1.3261999999999999E-2</c:v>
                </c:pt>
                <c:pt idx="3440">
                  <c:v>9.1018000000000002E-2</c:v>
                </c:pt>
                <c:pt idx="3441">
                  <c:v>0.59067999999999998</c:v>
                </c:pt>
                <c:pt idx="3442">
                  <c:v>0.18190200000000001</c:v>
                </c:pt>
                <c:pt idx="3443">
                  <c:v>0.14998700000000001</c:v>
                </c:pt>
                <c:pt idx="3444">
                  <c:v>0.55528</c:v>
                </c:pt>
                <c:pt idx="3445">
                  <c:v>9.1018000000000002E-2</c:v>
                </c:pt>
                <c:pt idx="3446">
                  <c:v>4.1554000000000001E-2</c:v>
                </c:pt>
                <c:pt idx="3447">
                  <c:v>0.106197</c:v>
                </c:pt>
                <c:pt idx="3448">
                  <c:v>0.25973099999999999</c:v>
                </c:pt>
                <c:pt idx="3449">
                  <c:v>0.16412299999999999</c:v>
                </c:pt>
                <c:pt idx="3450">
                  <c:v>0.68065500000000001</c:v>
                </c:pt>
                <c:pt idx="3451">
                  <c:v>-0.429869</c:v>
                </c:pt>
                <c:pt idx="3452">
                  <c:v>0.33535500000000001</c:v>
                </c:pt>
                <c:pt idx="3453">
                  <c:v>-0.108027</c:v>
                </c:pt>
                <c:pt idx="3454">
                  <c:v>0.29324600000000001</c:v>
                </c:pt>
                <c:pt idx="3455">
                  <c:v>0.92495400000000005</c:v>
                </c:pt>
                <c:pt idx="3456">
                  <c:v>0.396698</c:v>
                </c:pt>
                <c:pt idx="3457">
                  <c:v>0.16154399999999999</c:v>
                </c:pt>
                <c:pt idx="3458">
                  <c:v>0.57796899999999996</c:v>
                </c:pt>
                <c:pt idx="3459">
                  <c:v>0.71096599999999999</c:v>
                </c:pt>
                <c:pt idx="3460">
                  <c:v>-5.6745999999999998E-2</c:v>
                </c:pt>
                <c:pt idx="3461">
                  <c:v>0.71096599999999999</c:v>
                </c:pt>
                <c:pt idx="3462">
                  <c:v>0.56678300000000004</c:v>
                </c:pt>
                <c:pt idx="3463">
                  <c:v>0.55787699999999996</c:v>
                </c:pt>
                <c:pt idx="3464">
                  <c:v>0.57796899999999996</c:v>
                </c:pt>
                <c:pt idx="3465">
                  <c:v>0.328017</c:v>
                </c:pt>
                <c:pt idx="3466">
                  <c:v>0.47533599999999998</c:v>
                </c:pt>
                <c:pt idx="3467">
                  <c:v>1.0365</c:v>
                </c:pt>
                <c:pt idx="3468">
                  <c:v>0.121346</c:v>
                </c:pt>
                <c:pt idx="3469">
                  <c:v>9.41E-3</c:v>
                </c:pt>
                <c:pt idx="3470">
                  <c:v>0.52364900000000003</c:v>
                </c:pt>
                <c:pt idx="3471">
                  <c:v>-0.108027</c:v>
                </c:pt>
                <c:pt idx="3472">
                  <c:v>0.23643400000000001</c:v>
                </c:pt>
                <c:pt idx="3473">
                  <c:v>0.78440500000000002</c:v>
                </c:pt>
                <c:pt idx="3474">
                  <c:v>0.115602</c:v>
                </c:pt>
                <c:pt idx="3475">
                  <c:v>-3.1310999999999999E-2</c:v>
                </c:pt>
                <c:pt idx="3476">
                  <c:v>0.17071700000000001</c:v>
                </c:pt>
                <c:pt idx="3477">
                  <c:v>0.199632</c:v>
                </c:pt>
                <c:pt idx="3478">
                  <c:v>0.127225</c:v>
                </c:pt>
                <c:pt idx="3479">
                  <c:v>-8.0037999999999998E-2</c:v>
                </c:pt>
                <c:pt idx="3480">
                  <c:v>0.57661200000000001</c:v>
                </c:pt>
                <c:pt idx="3481">
                  <c:v>3.0745000000000001E-2</c:v>
                </c:pt>
                <c:pt idx="3482">
                  <c:v>-0.190856</c:v>
                </c:pt>
                <c:pt idx="3483">
                  <c:v>-8.7812000000000001E-2</c:v>
                </c:pt>
                <c:pt idx="3484">
                  <c:v>8.1335000000000005E-2</c:v>
                </c:pt>
                <c:pt idx="3485">
                  <c:v>-7.2950000000000001E-2</c:v>
                </c:pt>
                <c:pt idx="3486">
                  <c:v>-0.352518</c:v>
                </c:pt>
                <c:pt idx="3487">
                  <c:v>-0.73585999999999996</c:v>
                </c:pt>
                <c:pt idx="3488">
                  <c:v>0.88914000000000004</c:v>
                </c:pt>
                <c:pt idx="3489">
                  <c:v>-3.1310999999999999E-2</c:v>
                </c:pt>
                <c:pt idx="3490">
                  <c:v>-0.49453900000000001</c:v>
                </c:pt>
                <c:pt idx="3491">
                  <c:v>0.820017</c:v>
                </c:pt>
                <c:pt idx="3492">
                  <c:v>-7.2950000000000001E-2</c:v>
                </c:pt>
                <c:pt idx="3493">
                  <c:v>0.38371100000000002</c:v>
                </c:pt>
                <c:pt idx="3494">
                  <c:v>0.27289400000000003</c:v>
                </c:pt>
                <c:pt idx="3495">
                  <c:v>-0.48027900000000001</c:v>
                </c:pt>
                <c:pt idx="3496">
                  <c:v>-0.48027900000000001</c:v>
                </c:pt>
                <c:pt idx="3497">
                  <c:v>0.11590499999999999</c:v>
                </c:pt>
                <c:pt idx="3498">
                  <c:v>-0.12087100000000001</c:v>
                </c:pt>
                <c:pt idx="3499">
                  <c:v>0.13994100000000001</c:v>
                </c:pt>
                <c:pt idx="3500">
                  <c:v>-0.65178700000000001</c:v>
                </c:pt>
                <c:pt idx="3501">
                  <c:v>3.9870999999999997E-2</c:v>
                </c:pt>
                <c:pt idx="3502">
                  <c:v>0.53868400000000005</c:v>
                </c:pt>
                <c:pt idx="3503">
                  <c:v>0.64157500000000001</c:v>
                </c:pt>
                <c:pt idx="3504">
                  <c:v>-1.23577</c:v>
                </c:pt>
                <c:pt idx="3505">
                  <c:v>-0.37440499999999999</c:v>
                </c:pt>
                <c:pt idx="3506">
                  <c:v>3.9870999999999997E-2</c:v>
                </c:pt>
                <c:pt idx="3507">
                  <c:v>-0.42493300000000001</c:v>
                </c:pt>
                <c:pt idx="3508">
                  <c:v>0.66817499999999996</c:v>
                </c:pt>
                <c:pt idx="3509">
                  <c:v>-1.05657</c:v>
                </c:pt>
                <c:pt idx="3510">
                  <c:v>0.75304000000000004</c:v>
                </c:pt>
                <c:pt idx="3511">
                  <c:v>-1.1518E-2</c:v>
                </c:pt>
                <c:pt idx="3512">
                  <c:v>-0.79073499999999997</c:v>
                </c:pt>
                <c:pt idx="3513">
                  <c:v>-1.3541099999999999</c:v>
                </c:pt>
                <c:pt idx="3514">
                  <c:v>-1.3786799999999999</c:v>
                </c:pt>
                <c:pt idx="3515">
                  <c:v>-0.97092000000000001</c:v>
                </c:pt>
                <c:pt idx="3516">
                  <c:v>-0.84506400000000004</c:v>
                </c:pt>
                <c:pt idx="3517">
                  <c:v>0.454766</c:v>
                </c:pt>
                <c:pt idx="3518">
                  <c:v>9.9231E-2</c:v>
                </c:pt>
                <c:pt idx="3519">
                  <c:v>-0.249554</c:v>
                </c:pt>
                <c:pt idx="3520">
                  <c:v>1.4960599999999999</c:v>
                </c:pt>
                <c:pt idx="3521">
                  <c:v>-8.5019999999999998E-2</c:v>
                </c:pt>
                <c:pt idx="3522">
                  <c:v>0.186583</c:v>
                </c:pt>
                <c:pt idx="3523">
                  <c:v>0.84351299999999996</c:v>
                </c:pt>
                <c:pt idx="3524">
                  <c:v>-0.34286899999999998</c:v>
                </c:pt>
                <c:pt idx="3525">
                  <c:v>0.116455</c:v>
                </c:pt>
                <c:pt idx="3526">
                  <c:v>0.88655499999999998</c:v>
                </c:pt>
                <c:pt idx="3527">
                  <c:v>0.186583</c:v>
                </c:pt>
                <c:pt idx="3528">
                  <c:v>0.63206799999999996</c:v>
                </c:pt>
                <c:pt idx="3529">
                  <c:v>9.9231E-2</c:v>
                </c:pt>
                <c:pt idx="3530">
                  <c:v>2.2373000000000001E-2</c:v>
                </c:pt>
                <c:pt idx="3531">
                  <c:v>0.61429500000000004</c:v>
                </c:pt>
                <c:pt idx="3532">
                  <c:v>-0.36792000000000002</c:v>
                </c:pt>
                <c:pt idx="3533">
                  <c:v>0.30416300000000002</c:v>
                </c:pt>
                <c:pt idx="3534">
                  <c:v>1.0597799999999999</c:v>
                </c:pt>
                <c:pt idx="3535">
                  <c:v>1.0901799999999999</c:v>
                </c:pt>
                <c:pt idx="3536">
                  <c:v>1.22984</c:v>
                </c:pt>
                <c:pt idx="3537">
                  <c:v>-0.36792000000000002</c:v>
                </c:pt>
                <c:pt idx="3538">
                  <c:v>0.61429500000000004</c:v>
                </c:pt>
                <c:pt idx="3539">
                  <c:v>0.30416300000000002</c:v>
                </c:pt>
                <c:pt idx="3540">
                  <c:v>0.47781800000000002</c:v>
                </c:pt>
                <c:pt idx="3541">
                  <c:v>0.58197699999999997</c:v>
                </c:pt>
                <c:pt idx="3542">
                  <c:v>-9.894E-2</c:v>
                </c:pt>
                <c:pt idx="3543">
                  <c:v>0.33050099999999999</c:v>
                </c:pt>
                <c:pt idx="3544">
                  <c:v>0.202954</c:v>
                </c:pt>
                <c:pt idx="3545">
                  <c:v>-0.81872400000000001</c:v>
                </c:pt>
                <c:pt idx="3546">
                  <c:v>-2.4740999999999999E-2</c:v>
                </c:pt>
                <c:pt idx="3547">
                  <c:v>-0.57622700000000004</c:v>
                </c:pt>
                <c:pt idx="3548">
                  <c:v>0.26193699999999998</c:v>
                </c:pt>
                <c:pt idx="3549">
                  <c:v>0.65870300000000004</c:v>
                </c:pt>
                <c:pt idx="3550">
                  <c:v>0.33593099999999998</c:v>
                </c:pt>
                <c:pt idx="3551">
                  <c:v>0.48559999999999998</c:v>
                </c:pt>
                <c:pt idx="3552">
                  <c:v>7.26E-3</c:v>
                </c:pt>
                <c:pt idx="3553">
                  <c:v>0.90043700000000004</c:v>
                </c:pt>
                <c:pt idx="3554">
                  <c:v>1.635E-3</c:v>
                </c:pt>
                <c:pt idx="3555">
                  <c:v>0.62014499999999995</c:v>
                </c:pt>
                <c:pt idx="3556">
                  <c:v>0.27226899999999998</c:v>
                </c:pt>
                <c:pt idx="3557">
                  <c:v>0.54702700000000004</c:v>
                </c:pt>
                <c:pt idx="3558">
                  <c:v>0.40867399999999998</c:v>
                </c:pt>
                <c:pt idx="3559">
                  <c:v>-0.303753</c:v>
                </c:pt>
                <c:pt idx="3560">
                  <c:v>1.09602</c:v>
                </c:pt>
                <c:pt idx="3561">
                  <c:v>1.09602</c:v>
                </c:pt>
                <c:pt idx="3562">
                  <c:v>7.26E-3</c:v>
                </c:pt>
                <c:pt idx="3563">
                  <c:v>-0.303753</c:v>
                </c:pt>
                <c:pt idx="3564">
                  <c:v>0.57740400000000003</c:v>
                </c:pt>
                <c:pt idx="3565">
                  <c:v>0.74092899999999995</c:v>
                </c:pt>
                <c:pt idx="3566">
                  <c:v>-1.16429</c:v>
                </c:pt>
                <c:pt idx="3567">
                  <c:v>0.50751999999999997</c:v>
                </c:pt>
                <c:pt idx="3568">
                  <c:v>-3.7053999999999997E-2</c:v>
                </c:pt>
                <c:pt idx="3569">
                  <c:v>0.57740400000000003</c:v>
                </c:pt>
                <c:pt idx="3570">
                  <c:v>-0.36792000000000002</c:v>
                </c:pt>
                <c:pt idx="3571">
                  <c:v>0.40570200000000001</c:v>
                </c:pt>
                <c:pt idx="3572">
                  <c:v>0.57184999999999997</c:v>
                </c:pt>
                <c:pt idx="3573">
                  <c:v>0.48559999999999998</c:v>
                </c:pt>
                <c:pt idx="3574">
                  <c:v>0.13467999999999999</c:v>
                </c:pt>
                <c:pt idx="3575">
                  <c:v>-0.69627600000000001</c:v>
                </c:pt>
                <c:pt idx="3576">
                  <c:v>0.22133700000000001</c:v>
                </c:pt>
                <c:pt idx="3577">
                  <c:v>1.0607500000000001</c:v>
                </c:pt>
                <c:pt idx="3578">
                  <c:v>-8.4960999999999995E-2</c:v>
                </c:pt>
                <c:pt idx="3579">
                  <c:v>0.211033</c:v>
                </c:pt>
                <c:pt idx="3580">
                  <c:v>1.38957</c:v>
                </c:pt>
                <c:pt idx="3581">
                  <c:v>1.5236499999999999</c:v>
                </c:pt>
                <c:pt idx="3582">
                  <c:v>0.118977</c:v>
                </c:pt>
                <c:pt idx="3583">
                  <c:v>0.74595699999999998</c:v>
                </c:pt>
                <c:pt idx="3584">
                  <c:v>0.31448799999999999</c:v>
                </c:pt>
                <c:pt idx="3585">
                  <c:v>8.3853999999999998E-2</c:v>
                </c:pt>
                <c:pt idx="3586">
                  <c:v>0.89976699999999998</c:v>
                </c:pt>
                <c:pt idx="3587">
                  <c:v>0.94889500000000004</c:v>
                </c:pt>
                <c:pt idx="3588">
                  <c:v>0.350802</c:v>
                </c:pt>
                <c:pt idx="3589">
                  <c:v>0.85698799999999997</c:v>
                </c:pt>
                <c:pt idx="3590">
                  <c:v>0.48050700000000002</c:v>
                </c:pt>
                <c:pt idx="3591">
                  <c:v>-8.4960999999999995E-2</c:v>
                </c:pt>
                <c:pt idx="3592">
                  <c:v>-0.159972</c:v>
                </c:pt>
                <c:pt idx="3593">
                  <c:v>1.38957</c:v>
                </c:pt>
                <c:pt idx="3594">
                  <c:v>0.38362600000000002</c:v>
                </c:pt>
                <c:pt idx="3595">
                  <c:v>1.0607500000000001</c:v>
                </c:pt>
                <c:pt idx="3596">
                  <c:v>0.38362600000000002</c:v>
                </c:pt>
                <c:pt idx="3597">
                  <c:v>1.37395</c:v>
                </c:pt>
                <c:pt idx="3598">
                  <c:v>0.64534800000000003</c:v>
                </c:pt>
                <c:pt idx="3599">
                  <c:v>1.13815</c:v>
                </c:pt>
                <c:pt idx="3600">
                  <c:v>0.64668300000000001</c:v>
                </c:pt>
                <c:pt idx="3601">
                  <c:v>0.15637699999999999</c:v>
                </c:pt>
                <c:pt idx="3602">
                  <c:v>0.51252699999999995</c:v>
                </c:pt>
                <c:pt idx="3603">
                  <c:v>0.24548500000000001</c:v>
                </c:pt>
                <c:pt idx="3604">
                  <c:v>-0.32002000000000003</c:v>
                </c:pt>
                <c:pt idx="3605">
                  <c:v>0.31448799999999999</c:v>
                </c:pt>
                <c:pt idx="3606">
                  <c:v>0.696658</c:v>
                </c:pt>
                <c:pt idx="3607">
                  <c:v>-0.32002000000000003</c:v>
                </c:pt>
                <c:pt idx="3608">
                  <c:v>0.88095100000000004</c:v>
                </c:pt>
                <c:pt idx="3609">
                  <c:v>0.64534800000000003</c:v>
                </c:pt>
                <c:pt idx="3610">
                  <c:v>0.29010399999999997</c:v>
                </c:pt>
                <c:pt idx="3611">
                  <c:v>0.12939100000000001</c:v>
                </c:pt>
                <c:pt idx="3612">
                  <c:v>0.58142700000000003</c:v>
                </c:pt>
                <c:pt idx="3613">
                  <c:v>0.95834299999999994</c:v>
                </c:pt>
                <c:pt idx="3614">
                  <c:v>0.71757499999999996</c:v>
                </c:pt>
                <c:pt idx="3615">
                  <c:v>0.59861699999999995</c:v>
                </c:pt>
                <c:pt idx="3616">
                  <c:v>0.85546699999999998</c:v>
                </c:pt>
                <c:pt idx="3617">
                  <c:v>0.241842</c:v>
                </c:pt>
                <c:pt idx="3618">
                  <c:v>0.71757499999999996</c:v>
                </c:pt>
                <c:pt idx="3619">
                  <c:v>0.48710399999999998</c:v>
                </c:pt>
                <c:pt idx="3620">
                  <c:v>0.82362599999999997</c:v>
                </c:pt>
                <c:pt idx="3621">
                  <c:v>0.50855300000000003</c:v>
                </c:pt>
                <c:pt idx="3622">
                  <c:v>0.55388800000000005</c:v>
                </c:pt>
                <c:pt idx="3623">
                  <c:v>0.28173500000000001</c:v>
                </c:pt>
                <c:pt idx="3624">
                  <c:v>0.15087500000000001</c:v>
                </c:pt>
                <c:pt idx="3625">
                  <c:v>0.27790399999999998</c:v>
                </c:pt>
                <c:pt idx="3626">
                  <c:v>0.40196199999999999</c:v>
                </c:pt>
                <c:pt idx="3627">
                  <c:v>0.40196199999999999</c:v>
                </c:pt>
                <c:pt idx="3628">
                  <c:v>0.48710399999999998</c:v>
                </c:pt>
                <c:pt idx="3629">
                  <c:v>0.41712700000000003</c:v>
                </c:pt>
                <c:pt idx="3630">
                  <c:v>0.41712700000000003</c:v>
                </c:pt>
                <c:pt idx="3631">
                  <c:v>0.215084</c:v>
                </c:pt>
                <c:pt idx="3632">
                  <c:v>0.44035800000000003</c:v>
                </c:pt>
                <c:pt idx="3633">
                  <c:v>0.278615</c:v>
                </c:pt>
                <c:pt idx="3634">
                  <c:v>0.93500499999999998</c:v>
                </c:pt>
                <c:pt idx="3635">
                  <c:v>0.243618</c:v>
                </c:pt>
                <c:pt idx="3636">
                  <c:v>0.58721299999999998</c:v>
                </c:pt>
                <c:pt idx="3637">
                  <c:v>-0.15280299999999999</c:v>
                </c:pt>
                <c:pt idx="3638">
                  <c:v>-5.8506000000000002E-2</c:v>
                </c:pt>
                <c:pt idx="3639">
                  <c:v>0.58142700000000003</c:v>
                </c:pt>
                <c:pt idx="3640">
                  <c:v>0.60649900000000001</c:v>
                </c:pt>
                <c:pt idx="3641">
                  <c:v>0.93247500000000005</c:v>
                </c:pt>
                <c:pt idx="3642">
                  <c:v>1.06087</c:v>
                </c:pt>
                <c:pt idx="3643">
                  <c:v>0.60947600000000002</c:v>
                </c:pt>
                <c:pt idx="3644">
                  <c:v>0.57054400000000005</c:v>
                </c:pt>
                <c:pt idx="3645">
                  <c:v>3.1619999999999999E-3</c:v>
                </c:pt>
                <c:pt idx="3646">
                  <c:v>0.36776999999999999</c:v>
                </c:pt>
                <c:pt idx="3647">
                  <c:v>0.25973299999999999</c:v>
                </c:pt>
                <c:pt idx="3648">
                  <c:v>0.193081</c:v>
                </c:pt>
                <c:pt idx="3649">
                  <c:v>-0.15280299999999999</c:v>
                </c:pt>
                <c:pt idx="3650">
                  <c:v>3.9819E-2</c:v>
                </c:pt>
                <c:pt idx="3651">
                  <c:v>9.4719999999999995E-3</c:v>
                </c:pt>
                <c:pt idx="3652">
                  <c:v>-0.138296</c:v>
                </c:pt>
                <c:pt idx="3653">
                  <c:v>-0.15709200000000001</c:v>
                </c:pt>
                <c:pt idx="3654">
                  <c:v>-0.138296</c:v>
                </c:pt>
                <c:pt idx="3655">
                  <c:v>-3.2120000000000003E-2</c:v>
                </c:pt>
                <c:pt idx="3656">
                  <c:v>0.58142700000000003</c:v>
                </c:pt>
                <c:pt idx="3657">
                  <c:v>0.193081</c:v>
                </c:pt>
                <c:pt idx="3658">
                  <c:v>0.57054400000000005</c:v>
                </c:pt>
                <c:pt idx="3659">
                  <c:v>0.117592</c:v>
                </c:pt>
                <c:pt idx="3660">
                  <c:v>-0.18509400000000001</c:v>
                </c:pt>
                <c:pt idx="3661">
                  <c:v>-0.503969</c:v>
                </c:pt>
                <c:pt idx="3662">
                  <c:v>0.75726199999999999</c:v>
                </c:pt>
                <c:pt idx="3663">
                  <c:v>-0.118961</c:v>
                </c:pt>
                <c:pt idx="3664">
                  <c:v>1.16849</c:v>
                </c:pt>
                <c:pt idx="3665">
                  <c:v>-0.14102100000000001</c:v>
                </c:pt>
                <c:pt idx="3666">
                  <c:v>0.43431799999999998</c:v>
                </c:pt>
                <c:pt idx="3667">
                  <c:v>0.48452899999999999</c:v>
                </c:pt>
                <c:pt idx="3668">
                  <c:v>0.68556099999999998</c:v>
                </c:pt>
                <c:pt idx="3669">
                  <c:v>1.0867</c:v>
                </c:pt>
                <c:pt idx="3670">
                  <c:v>0.194082</c:v>
                </c:pt>
                <c:pt idx="3671">
                  <c:v>0.94157400000000002</c:v>
                </c:pt>
                <c:pt idx="3672">
                  <c:v>0.75726199999999999</c:v>
                </c:pt>
                <c:pt idx="3673">
                  <c:v>5.7127999999999998E-2</c:v>
                </c:pt>
                <c:pt idx="3674">
                  <c:v>0.31385299999999999</c:v>
                </c:pt>
                <c:pt idx="3675">
                  <c:v>1.1693899999999999</c:v>
                </c:pt>
                <c:pt idx="3676">
                  <c:v>0.42188199999999998</c:v>
                </c:pt>
                <c:pt idx="3677">
                  <c:v>0.31385299999999999</c:v>
                </c:pt>
                <c:pt idx="3678">
                  <c:v>0.13142000000000001</c:v>
                </c:pt>
                <c:pt idx="3679">
                  <c:v>-0.159803</c:v>
                </c:pt>
                <c:pt idx="3680">
                  <c:v>0.43431799999999998</c:v>
                </c:pt>
                <c:pt idx="3681">
                  <c:v>1.181</c:v>
                </c:pt>
                <c:pt idx="3682">
                  <c:v>0.15665100000000001</c:v>
                </c:pt>
                <c:pt idx="3683">
                  <c:v>-0.18509400000000001</c:v>
                </c:pt>
                <c:pt idx="3684">
                  <c:v>0.752695</c:v>
                </c:pt>
                <c:pt idx="3685">
                  <c:v>0.641038</c:v>
                </c:pt>
                <c:pt idx="3686">
                  <c:v>0.77747100000000002</c:v>
                </c:pt>
                <c:pt idx="3687">
                  <c:v>0.641038</c:v>
                </c:pt>
                <c:pt idx="3688">
                  <c:v>0.77747100000000002</c:v>
                </c:pt>
                <c:pt idx="3689">
                  <c:v>0.78905499999999995</c:v>
                </c:pt>
                <c:pt idx="3690">
                  <c:v>1.0719099999999999</c:v>
                </c:pt>
                <c:pt idx="3691">
                  <c:v>0.27979500000000002</c:v>
                </c:pt>
                <c:pt idx="3692">
                  <c:v>0.27979500000000002</c:v>
                </c:pt>
                <c:pt idx="3693">
                  <c:v>1.0941399999999999</c:v>
                </c:pt>
                <c:pt idx="3694">
                  <c:v>0.29904900000000001</c:v>
                </c:pt>
                <c:pt idx="3695">
                  <c:v>-0.47930400000000001</c:v>
                </c:pt>
                <c:pt idx="3696">
                  <c:v>0.805925</c:v>
                </c:pt>
                <c:pt idx="3697">
                  <c:v>1.0804</c:v>
                </c:pt>
                <c:pt idx="3698">
                  <c:v>0.50306799999999996</c:v>
                </c:pt>
                <c:pt idx="3699">
                  <c:v>0.22133800000000001</c:v>
                </c:pt>
                <c:pt idx="3700">
                  <c:v>1.41405</c:v>
                </c:pt>
                <c:pt idx="3701">
                  <c:v>0.55213800000000002</c:v>
                </c:pt>
                <c:pt idx="3702">
                  <c:v>-0.52311399999999997</c:v>
                </c:pt>
                <c:pt idx="3703">
                  <c:v>1.10595</c:v>
                </c:pt>
                <c:pt idx="3704">
                  <c:v>1.10595</c:v>
                </c:pt>
                <c:pt idx="3705">
                  <c:v>0.55744499999999997</c:v>
                </c:pt>
                <c:pt idx="3706">
                  <c:v>0.196966</c:v>
                </c:pt>
                <c:pt idx="3707">
                  <c:v>0.23571300000000001</c:v>
                </c:pt>
                <c:pt idx="3708">
                  <c:v>-0.103937</c:v>
                </c:pt>
                <c:pt idx="3709">
                  <c:v>-0.17219200000000001</c:v>
                </c:pt>
                <c:pt idx="3710">
                  <c:v>0.83172999999999997</c:v>
                </c:pt>
                <c:pt idx="3711">
                  <c:v>-0.52311399999999997</c:v>
                </c:pt>
                <c:pt idx="3712">
                  <c:v>0.48738999999999999</c:v>
                </c:pt>
                <c:pt idx="3713">
                  <c:v>0.84318400000000004</c:v>
                </c:pt>
                <c:pt idx="3714">
                  <c:v>4.9367000000000001E-2</c:v>
                </c:pt>
                <c:pt idx="3715">
                  <c:v>0.50435300000000005</c:v>
                </c:pt>
                <c:pt idx="3716">
                  <c:v>1.04609</c:v>
                </c:pt>
                <c:pt idx="3717">
                  <c:v>0.97625499999999998</c:v>
                </c:pt>
                <c:pt idx="3718">
                  <c:v>0.50435300000000005</c:v>
                </c:pt>
                <c:pt idx="3719">
                  <c:v>0.387152</c:v>
                </c:pt>
                <c:pt idx="3720">
                  <c:v>0.82293099999999997</c:v>
                </c:pt>
                <c:pt idx="3721">
                  <c:v>0.53324300000000002</c:v>
                </c:pt>
                <c:pt idx="3722">
                  <c:v>0.20144400000000001</c:v>
                </c:pt>
                <c:pt idx="3723">
                  <c:v>0.70813099999999995</c:v>
                </c:pt>
                <c:pt idx="3724">
                  <c:v>0.41194799999999998</c:v>
                </c:pt>
                <c:pt idx="3725">
                  <c:v>-0.88434900000000005</c:v>
                </c:pt>
                <c:pt idx="3726">
                  <c:v>1.41214</c:v>
                </c:pt>
                <c:pt idx="3727">
                  <c:v>-0.58574400000000004</c:v>
                </c:pt>
                <c:pt idx="3728">
                  <c:v>1.25712</c:v>
                </c:pt>
                <c:pt idx="3729">
                  <c:v>-0.22803399999999999</c:v>
                </c:pt>
                <c:pt idx="3730">
                  <c:v>0.45033000000000001</c:v>
                </c:pt>
                <c:pt idx="3731">
                  <c:v>-0.30502800000000002</c:v>
                </c:pt>
                <c:pt idx="3732">
                  <c:v>-1.70628</c:v>
                </c:pt>
                <c:pt idx="3733">
                  <c:v>-0.87758499999999995</c:v>
                </c:pt>
                <c:pt idx="3734">
                  <c:v>-0.62395100000000003</c:v>
                </c:pt>
                <c:pt idx="3735">
                  <c:v>-0.75439500000000004</c:v>
                </c:pt>
                <c:pt idx="3736">
                  <c:v>-7.7268000000000003E-2</c:v>
                </c:pt>
                <c:pt idx="3737">
                  <c:v>-3.2618499999999999</c:v>
                </c:pt>
                <c:pt idx="3738">
                  <c:v>-7.7268000000000003E-2</c:v>
                </c:pt>
                <c:pt idx="3739">
                  <c:v>-0.40272999999999998</c:v>
                </c:pt>
                <c:pt idx="3740">
                  <c:v>0.47279900000000002</c:v>
                </c:pt>
                <c:pt idx="3741">
                  <c:v>0.14854700000000001</c:v>
                </c:pt>
                <c:pt idx="3742">
                  <c:v>0.59841800000000001</c:v>
                </c:pt>
                <c:pt idx="3743">
                  <c:v>-2.6976800000000001</c:v>
                </c:pt>
                <c:pt idx="3744">
                  <c:v>-0.34996699999999997</c:v>
                </c:pt>
                <c:pt idx="3745">
                  <c:v>-0.53892600000000002</c:v>
                </c:pt>
                <c:pt idx="3746">
                  <c:v>-1.70628</c:v>
                </c:pt>
                <c:pt idx="3747">
                  <c:v>-0.262268</c:v>
                </c:pt>
                <c:pt idx="3748">
                  <c:v>0.254052</c:v>
                </c:pt>
                <c:pt idx="3749">
                  <c:v>-0.48173300000000002</c:v>
                </c:pt>
                <c:pt idx="3750">
                  <c:v>1.00451</c:v>
                </c:pt>
                <c:pt idx="3751">
                  <c:v>-0.91463099999999997</c:v>
                </c:pt>
                <c:pt idx="3752">
                  <c:v>1.5267599999999999</c:v>
                </c:pt>
                <c:pt idx="3753">
                  <c:v>-0.56479800000000002</c:v>
                </c:pt>
                <c:pt idx="3754">
                  <c:v>0.92184500000000003</c:v>
                </c:pt>
                <c:pt idx="3755">
                  <c:v>0.28478999999999999</c:v>
                </c:pt>
                <c:pt idx="3756">
                  <c:v>-0.683585</c:v>
                </c:pt>
                <c:pt idx="3757">
                  <c:v>-0.25915700000000003</c:v>
                </c:pt>
                <c:pt idx="3758">
                  <c:v>0.35178999999999999</c:v>
                </c:pt>
                <c:pt idx="3759">
                  <c:v>-0.91463099999999997</c:v>
                </c:pt>
                <c:pt idx="3760">
                  <c:v>0.36033399999999999</c:v>
                </c:pt>
                <c:pt idx="3761">
                  <c:v>-0.55325100000000005</c:v>
                </c:pt>
                <c:pt idx="3762">
                  <c:v>1.5220400000000001</c:v>
                </c:pt>
                <c:pt idx="3763">
                  <c:v>1.7366699999999999</c:v>
                </c:pt>
                <c:pt idx="3764">
                  <c:v>0.35178999999999999</c:v>
                </c:pt>
                <c:pt idx="3765">
                  <c:v>0.88923099999999999</c:v>
                </c:pt>
                <c:pt idx="3766">
                  <c:v>-1.1343099999999999</c:v>
                </c:pt>
                <c:pt idx="3767">
                  <c:v>6.9857000000000002E-2</c:v>
                </c:pt>
                <c:pt idx="3768">
                  <c:v>-0.91463099999999997</c:v>
                </c:pt>
                <c:pt idx="3769">
                  <c:v>0.64005100000000004</c:v>
                </c:pt>
                <c:pt idx="3770">
                  <c:v>-0.27463799999999999</c:v>
                </c:pt>
                <c:pt idx="3771">
                  <c:v>-0.18049599999999999</c:v>
                </c:pt>
                <c:pt idx="3772">
                  <c:v>0.29558000000000001</c:v>
                </c:pt>
                <c:pt idx="3773">
                  <c:v>0.99103399999999997</c:v>
                </c:pt>
                <c:pt idx="3774">
                  <c:v>-0.83081199999999999</c:v>
                </c:pt>
                <c:pt idx="3775">
                  <c:v>0.194328</c:v>
                </c:pt>
                <c:pt idx="3776">
                  <c:v>7.9152E-2</c:v>
                </c:pt>
                <c:pt idx="3777">
                  <c:v>0.30333500000000002</c:v>
                </c:pt>
                <c:pt idx="3778">
                  <c:v>2.0727899999999999</c:v>
                </c:pt>
                <c:pt idx="3779">
                  <c:v>-0.31411499999999998</c:v>
                </c:pt>
                <c:pt idx="3780">
                  <c:v>0.49962299999999998</c:v>
                </c:pt>
                <c:pt idx="3781">
                  <c:v>0.56510099999999996</c:v>
                </c:pt>
                <c:pt idx="3782">
                  <c:v>-0.31411499999999998</c:v>
                </c:pt>
                <c:pt idx="3783">
                  <c:v>1.12398</c:v>
                </c:pt>
                <c:pt idx="3784">
                  <c:v>0.18187600000000001</c:v>
                </c:pt>
                <c:pt idx="3785">
                  <c:v>0.18187600000000001</c:v>
                </c:pt>
                <c:pt idx="3786">
                  <c:v>0.85964200000000002</c:v>
                </c:pt>
                <c:pt idx="3787">
                  <c:v>0.92728200000000005</c:v>
                </c:pt>
                <c:pt idx="3788">
                  <c:v>0.63936800000000005</c:v>
                </c:pt>
                <c:pt idx="3789">
                  <c:v>0.57098499999999996</c:v>
                </c:pt>
                <c:pt idx="3790">
                  <c:v>1.2033199999999999</c:v>
                </c:pt>
                <c:pt idx="3791">
                  <c:v>0.357576</c:v>
                </c:pt>
                <c:pt idx="3792">
                  <c:v>1.0210900000000001</c:v>
                </c:pt>
                <c:pt idx="3793">
                  <c:v>0.79766099999999995</c:v>
                </c:pt>
                <c:pt idx="3794">
                  <c:v>0.97625600000000001</c:v>
                </c:pt>
                <c:pt idx="3795">
                  <c:v>0.45101799999999997</c:v>
                </c:pt>
                <c:pt idx="3796">
                  <c:v>1.1694899999999999</c:v>
                </c:pt>
                <c:pt idx="3797">
                  <c:v>2.0727899999999999</c:v>
                </c:pt>
                <c:pt idx="3798">
                  <c:v>-0.25445299999999998</c:v>
                </c:pt>
                <c:pt idx="3799">
                  <c:v>1.78861</c:v>
                </c:pt>
                <c:pt idx="3800">
                  <c:v>0.29776399999999997</c:v>
                </c:pt>
                <c:pt idx="3801">
                  <c:v>1.12398</c:v>
                </c:pt>
                <c:pt idx="3802">
                  <c:v>0.97625600000000001</c:v>
                </c:pt>
                <c:pt idx="3803">
                  <c:v>6.8970000000000004E-2</c:v>
                </c:pt>
                <c:pt idx="3804">
                  <c:v>0.22631699999999999</c:v>
                </c:pt>
                <c:pt idx="3805">
                  <c:v>1.23926</c:v>
                </c:pt>
                <c:pt idx="3806">
                  <c:v>0.162962</c:v>
                </c:pt>
                <c:pt idx="3807">
                  <c:v>0.48543399999999998</c:v>
                </c:pt>
                <c:pt idx="3808">
                  <c:v>0.95232799999999995</c:v>
                </c:pt>
                <c:pt idx="3809">
                  <c:v>-0.24443500000000001</c:v>
                </c:pt>
                <c:pt idx="3810">
                  <c:v>1.4356199999999999</c:v>
                </c:pt>
                <c:pt idx="3811">
                  <c:v>0.51406399999999997</c:v>
                </c:pt>
                <c:pt idx="3812">
                  <c:v>0.896254</c:v>
                </c:pt>
                <c:pt idx="3813">
                  <c:v>0.89837</c:v>
                </c:pt>
                <c:pt idx="3814">
                  <c:v>1.24126</c:v>
                </c:pt>
                <c:pt idx="3815">
                  <c:v>0.53898599999999997</c:v>
                </c:pt>
                <c:pt idx="3816">
                  <c:v>6.8970000000000004E-2</c:v>
                </c:pt>
                <c:pt idx="3817">
                  <c:v>-0.24443500000000001</c:v>
                </c:pt>
                <c:pt idx="3818">
                  <c:v>0.33760400000000002</c:v>
                </c:pt>
                <c:pt idx="3819">
                  <c:v>0.28703099999999998</c:v>
                </c:pt>
                <c:pt idx="3820">
                  <c:v>-0.55970299999999995</c:v>
                </c:pt>
                <c:pt idx="3821">
                  <c:v>0.89522299999999999</c:v>
                </c:pt>
                <c:pt idx="3822">
                  <c:v>1.6906000000000001</c:v>
                </c:pt>
                <c:pt idx="3823">
                  <c:v>0.46548400000000001</c:v>
                </c:pt>
                <c:pt idx="3824">
                  <c:v>2.0021599999999999</c:v>
                </c:pt>
                <c:pt idx="3825">
                  <c:v>1.1675199999999999</c:v>
                </c:pt>
                <c:pt idx="3826">
                  <c:v>1.6906000000000001</c:v>
                </c:pt>
                <c:pt idx="3827">
                  <c:v>0.95232799999999995</c:v>
                </c:pt>
                <c:pt idx="3828">
                  <c:v>0.28703099999999998</c:v>
                </c:pt>
                <c:pt idx="3829">
                  <c:v>0.89837</c:v>
                </c:pt>
                <c:pt idx="3830">
                  <c:v>0.394953</c:v>
                </c:pt>
                <c:pt idx="3831">
                  <c:v>0.62834699999999999</c:v>
                </c:pt>
                <c:pt idx="3832">
                  <c:v>0.34790300000000002</c:v>
                </c:pt>
                <c:pt idx="3833">
                  <c:v>0.78222199999999997</c:v>
                </c:pt>
                <c:pt idx="3834">
                  <c:v>0.30544100000000002</c:v>
                </c:pt>
                <c:pt idx="3835">
                  <c:v>0.186088</c:v>
                </c:pt>
                <c:pt idx="3836">
                  <c:v>0.52759800000000001</c:v>
                </c:pt>
                <c:pt idx="3837">
                  <c:v>-0.25345200000000001</c:v>
                </c:pt>
                <c:pt idx="3838">
                  <c:v>0.33516499999999999</c:v>
                </c:pt>
                <c:pt idx="3839">
                  <c:v>4.1071000000000003E-2</c:v>
                </c:pt>
                <c:pt idx="3840">
                  <c:v>0.52759800000000001</c:v>
                </c:pt>
                <c:pt idx="3841">
                  <c:v>1.05741</c:v>
                </c:pt>
                <c:pt idx="3842">
                  <c:v>0.71492500000000003</c:v>
                </c:pt>
                <c:pt idx="3843">
                  <c:v>0.41292400000000001</c:v>
                </c:pt>
                <c:pt idx="3844">
                  <c:v>0.294852</c:v>
                </c:pt>
                <c:pt idx="3845">
                  <c:v>1.8831899999999999</c:v>
                </c:pt>
                <c:pt idx="3846">
                  <c:v>0.52759800000000001</c:v>
                </c:pt>
                <c:pt idx="3847">
                  <c:v>1.2689600000000001</c:v>
                </c:pt>
                <c:pt idx="3848">
                  <c:v>1.29054</c:v>
                </c:pt>
                <c:pt idx="3849">
                  <c:v>-0.19372200000000001</c:v>
                </c:pt>
                <c:pt idx="3850">
                  <c:v>3.3299000000000002E-2</c:v>
                </c:pt>
                <c:pt idx="3851">
                  <c:v>-0.31022</c:v>
                </c:pt>
                <c:pt idx="3852">
                  <c:v>-0.24009900000000001</c:v>
                </c:pt>
                <c:pt idx="3853">
                  <c:v>0.227853</c:v>
                </c:pt>
                <c:pt idx="3854">
                  <c:v>0.75925799999999999</c:v>
                </c:pt>
                <c:pt idx="3855">
                  <c:v>0.64016700000000004</c:v>
                </c:pt>
                <c:pt idx="3856">
                  <c:v>0.37842300000000001</c:v>
                </c:pt>
                <c:pt idx="3857">
                  <c:v>-9.6837999999999994E-2</c:v>
                </c:pt>
                <c:pt idx="3858">
                  <c:v>1.3214699999999999</c:v>
                </c:pt>
                <c:pt idx="3859">
                  <c:v>-0.57902900000000002</c:v>
                </c:pt>
                <c:pt idx="3860">
                  <c:v>-4.4086E-2</c:v>
                </c:pt>
                <c:pt idx="3861">
                  <c:v>0.56665699999999997</c:v>
                </c:pt>
                <c:pt idx="3862">
                  <c:v>0.64614000000000005</c:v>
                </c:pt>
                <c:pt idx="3863">
                  <c:v>0.81060500000000002</c:v>
                </c:pt>
                <c:pt idx="3864">
                  <c:v>-0.31022</c:v>
                </c:pt>
                <c:pt idx="3865">
                  <c:v>-4.4086E-2</c:v>
                </c:pt>
                <c:pt idx="3866">
                  <c:v>0.38884200000000002</c:v>
                </c:pt>
                <c:pt idx="3867">
                  <c:v>0.81060500000000002</c:v>
                </c:pt>
                <c:pt idx="3868">
                  <c:v>1.14486</c:v>
                </c:pt>
                <c:pt idx="3869">
                  <c:v>-5.5715000000000001E-2</c:v>
                </c:pt>
                <c:pt idx="3870">
                  <c:v>0.31362200000000001</c:v>
                </c:pt>
                <c:pt idx="3871">
                  <c:v>-0.32507900000000001</c:v>
                </c:pt>
                <c:pt idx="3872">
                  <c:v>0.38339800000000002</c:v>
                </c:pt>
                <c:pt idx="3873">
                  <c:v>-0.86929500000000004</c:v>
                </c:pt>
                <c:pt idx="3874">
                  <c:v>-0.415437</c:v>
                </c:pt>
                <c:pt idx="3875">
                  <c:v>-0.43291299999999999</c:v>
                </c:pt>
                <c:pt idx="3876">
                  <c:v>6.9020999999999999E-2</c:v>
                </c:pt>
                <c:pt idx="3877">
                  <c:v>-5.0639999999999998E-2</c:v>
                </c:pt>
                <c:pt idx="3878">
                  <c:v>0.30125800000000003</c:v>
                </c:pt>
                <c:pt idx="3879">
                  <c:v>-1.00142</c:v>
                </c:pt>
                <c:pt idx="3880">
                  <c:v>3.4514999999999997E-2</c:v>
                </c:pt>
                <c:pt idx="3881">
                  <c:v>0.49205900000000002</c:v>
                </c:pt>
                <c:pt idx="3882">
                  <c:v>-0.49432500000000001</c:v>
                </c:pt>
                <c:pt idx="3883">
                  <c:v>-0.34499299999999999</c:v>
                </c:pt>
                <c:pt idx="3884">
                  <c:v>8.4261000000000003E-2</c:v>
                </c:pt>
                <c:pt idx="3885">
                  <c:v>0.39214700000000002</c:v>
                </c:pt>
                <c:pt idx="3886">
                  <c:v>-0.48600599999999999</c:v>
                </c:pt>
                <c:pt idx="3887">
                  <c:v>0.86654299999999995</c:v>
                </c:pt>
                <c:pt idx="3888">
                  <c:v>-1.58457</c:v>
                </c:pt>
                <c:pt idx="3889">
                  <c:v>-0.465783</c:v>
                </c:pt>
                <c:pt idx="3890">
                  <c:v>-0.21865799999999999</c:v>
                </c:pt>
                <c:pt idx="3891">
                  <c:v>3.4514999999999997E-2</c:v>
                </c:pt>
                <c:pt idx="3892">
                  <c:v>-0.311446</c:v>
                </c:pt>
                <c:pt idx="3893">
                  <c:v>-0.87968800000000003</c:v>
                </c:pt>
                <c:pt idx="3894">
                  <c:v>0.72156699999999996</c:v>
                </c:pt>
                <c:pt idx="3895">
                  <c:v>0.26438699999999998</c:v>
                </c:pt>
                <c:pt idx="3896">
                  <c:v>-0.455341</c:v>
                </c:pt>
                <c:pt idx="3897">
                  <c:v>-0.135156</c:v>
                </c:pt>
                <c:pt idx="3898">
                  <c:v>4.7285000000000001E-2</c:v>
                </c:pt>
                <c:pt idx="3899">
                  <c:v>-0.311446</c:v>
                </c:pt>
                <c:pt idx="3900">
                  <c:v>0.36324099999999998</c:v>
                </c:pt>
                <c:pt idx="3901">
                  <c:v>0.61617599999999995</c:v>
                </c:pt>
                <c:pt idx="3902">
                  <c:v>1.3656200000000001</c:v>
                </c:pt>
                <c:pt idx="3903">
                  <c:v>0.48888300000000001</c:v>
                </c:pt>
                <c:pt idx="3904">
                  <c:v>1.5207299999999999</c:v>
                </c:pt>
                <c:pt idx="3905">
                  <c:v>1.3106199999999999</c:v>
                </c:pt>
                <c:pt idx="3906">
                  <c:v>1.16998</c:v>
                </c:pt>
                <c:pt idx="3907">
                  <c:v>-2.1027000000000001E-2</c:v>
                </c:pt>
                <c:pt idx="3908">
                  <c:v>1.5207299999999999</c:v>
                </c:pt>
                <c:pt idx="3909">
                  <c:v>-0.84499599999999997</c:v>
                </c:pt>
                <c:pt idx="3910">
                  <c:v>1.3106199999999999</c:v>
                </c:pt>
                <c:pt idx="3911">
                  <c:v>0.66714200000000001</c:v>
                </c:pt>
                <c:pt idx="3912">
                  <c:v>1.16998</c:v>
                </c:pt>
                <c:pt idx="3913">
                  <c:v>-0.14171900000000001</c:v>
                </c:pt>
                <c:pt idx="3914">
                  <c:v>0.79688000000000003</c:v>
                </c:pt>
                <c:pt idx="3915">
                  <c:v>1.3935500000000001</c:v>
                </c:pt>
                <c:pt idx="3916">
                  <c:v>0.29440100000000002</c:v>
                </c:pt>
                <c:pt idx="3917">
                  <c:v>2.0093700000000001</c:v>
                </c:pt>
                <c:pt idx="3918">
                  <c:v>1.5540400000000001</c:v>
                </c:pt>
                <c:pt idx="3919">
                  <c:v>1.0277499999999999</c:v>
                </c:pt>
                <c:pt idx="3920">
                  <c:v>-0.599244</c:v>
                </c:pt>
                <c:pt idx="3921">
                  <c:v>-0.14171900000000001</c:v>
                </c:pt>
                <c:pt idx="3922">
                  <c:v>-0.35370200000000002</c:v>
                </c:pt>
                <c:pt idx="3923">
                  <c:v>-0.35370200000000002</c:v>
                </c:pt>
                <c:pt idx="3924">
                  <c:v>-0.22261600000000001</c:v>
                </c:pt>
                <c:pt idx="3925">
                  <c:v>-9.3161999999999995E-2</c:v>
                </c:pt>
                <c:pt idx="3926">
                  <c:v>0.19275400000000001</c:v>
                </c:pt>
                <c:pt idx="3927">
                  <c:v>-0.66084299999999996</c:v>
                </c:pt>
                <c:pt idx="3928">
                  <c:v>-0.22261600000000001</c:v>
                </c:pt>
                <c:pt idx="3929">
                  <c:v>0.59337099999999998</c:v>
                </c:pt>
                <c:pt idx="3930">
                  <c:v>0.13216700000000001</c:v>
                </c:pt>
                <c:pt idx="3931">
                  <c:v>-0.39524900000000002</c:v>
                </c:pt>
                <c:pt idx="3932">
                  <c:v>1.1828399999999999</c:v>
                </c:pt>
                <c:pt idx="3933">
                  <c:v>0.111299</c:v>
                </c:pt>
                <c:pt idx="3934">
                  <c:v>0.67003299999999999</c:v>
                </c:pt>
                <c:pt idx="3935">
                  <c:v>-0.398198</c:v>
                </c:pt>
                <c:pt idx="3936">
                  <c:v>-3.3101999999999999E-2</c:v>
                </c:pt>
                <c:pt idx="3937">
                  <c:v>0.35305799999999998</c:v>
                </c:pt>
                <c:pt idx="3938">
                  <c:v>0.54067699999999996</c:v>
                </c:pt>
                <c:pt idx="3939">
                  <c:v>0.177618</c:v>
                </c:pt>
                <c:pt idx="3940">
                  <c:v>-0.70004599999999995</c:v>
                </c:pt>
                <c:pt idx="3941">
                  <c:v>0.214974</c:v>
                </c:pt>
                <c:pt idx="3942">
                  <c:v>-0.39524900000000002</c:v>
                </c:pt>
                <c:pt idx="3943">
                  <c:v>-0.70004599999999995</c:v>
                </c:pt>
                <c:pt idx="3944">
                  <c:v>-0.63427699999999998</c:v>
                </c:pt>
                <c:pt idx="3945">
                  <c:v>0.77489200000000003</c:v>
                </c:pt>
                <c:pt idx="3946">
                  <c:v>0.79739599999999999</c:v>
                </c:pt>
                <c:pt idx="3947">
                  <c:v>0.59337099999999998</c:v>
                </c:pt>
                <c:pt idx="3948">
                  <c:v>-0.99000699999999997</c:v>
                </c:pt>
                <c:pt idx="3949">
                  <c:v>-0.46438699999999999</c:v>
                </c:pt>
                <c:pt idx="3950">
                  <c:v>0.31578400000000001</c:v>
                </c:pt>
                <c:pt idx="3951">
                  <c:v>-0.29531000000000002</c:v>
                </c:pt>
                <c:pt idx="3952">
                  <c:v>-0.106409</c:v>
                </c:pt>
                <c:pt idx="3953">
                  <c:v>-0.62152700000000005</c:v>
                </c:pt>
                <c:pt idx="3954">
                  <c:v>-0.57033400000000001</c:v>
                </c:pt>
                <c:pt idx="3955">
                  <c:v>0.30054900000000001</c:v>
                </c:pt>
                <c:pt idx="3956">
                  <c:v>-0.39275900000000002</c:v>
                </c:pt>
                <c:pt idx="3957">
                  <c:v>-0.95968600000000004</c:v>
                </c:pt>
                <c:pt idx="3958">
                  <c:v>-0.70216299999999998</c:v>
                </c:pt>
                <c:pt idx="3959">
                  <c:v>-0.19586300000000001</c:v>
                </c:pt>
                <c:pt idx="3960">
                  <c:v>-0.479987</c:v>
                </c:pt>
                <c:pt idx="3961">
                  <c:v>-0.229078</c:v>
                </c:pt>
                <c:pt idx="3962">
                  <c:v>0.428456</c:v>
                </c:pt>
                <c:pt idx="3963">
                  <c:v>-1.0174000000000001</c:v>
                </c:pt>
                <c:pt idx="3964">
                  <c:v>-0.106409</c:v>
                </c:pt>
                <c:pt idx="3965">
                  <c:v>-0.62152700000000005</c:v>
                </c:pt>
                <c:pt idx="3966">
                  <c:v>0.26941900000000002</c:v>
                </c:pt>
                <c:pt idx="3967">
                  <c:v>-0.65722499999999995</c:v>
                </c:pt>
                <c:pt idx="3968">
                  <c:v>-0.67472699999999997</c:v>
                </c:pt>
                <c:pt idx="3969">
                  <c:v>-0.15419099999999999</c:v>
                </c:pt>
                <c:pt idx="3970">
                  <c:v>-0.59588099999999999</c:v>
                </c:pt>
                <c:pt idx="3971">
                  <c:v>-0.57033400000000001</c:v>
                </c:pt>
                <c:pt idx="3972">
                  <c:v>0.31578400000000001</c:v>
                </c:pt>
                <c:pt idx="3973">
                  <c:v>0.209899</c:v>
                </c:pt>
                <c:pt idx="3974">
                  <c:v>-0.57033400000000001</c:v>
                </c:pt>
                <c:pt idx="3975">
                  <c:v>-1.1962299999999999</c:v>
                </c:pt>
                <c:pt idx="3976">
                  <c:v>-0.32608599999999999</c:v>
                </c:pt>
                <c:pt idx="3977">
                  <c:v>-0.67472699999999997</c:v>
                </c:pt>
                <c:pt idx="3978">
                  <c:v>-1.2886</c:v>
                </c:pt>
                <c:pt idx="3979">
                  <c:v>-1.0098499999999999</c:v>
                </c:pt>
                <c:pt idx="3980">
                  <c:v>-0.68126799999999998</c:v>
                </c:pt>
                <c:pt idx="3981">
                  <c:v>-0.80256300000000003</c:v>
                </c:pt>
                <c:pt idx="3982">
                  <c:v>0.48597400000000002</c:v>
                </c:pt>
                <c:pt idx="3983">
                  <c:v>0.59349499999999999</c:v>
                </c:pt>
                <c:pt idx="3984">
                  <c:v>-3.4792999999999998E-2</c:v>
                </c:pt>
                <c:pt idx="3985">
                  <c:v>-1.2886</c:v>
                </c:pt>
                <c:pt idx="3986">
                  <c:v>-0.95410899999999998</c:v>
                </c:pt>
                <c:pt idx="3987">
                  <c:v>1.16462</c:v>
                </c:pt>
                <c:pt idx="3988">
                  <c:v>0.15717400000000001</c:v>
                </c:pt>
                <c:pt idx="3989">
                  <c:v>-0.93906400000000001</c:v>
                </c:pt>
                <c:pt idx="3990">
                  <c:v>-0.92015899999999995</c:v>
                </c:pt>
                <c:pt idx="3991">
                  <c:v>0.80776599999999998</c:v>
                </c:pt>
                <c:pt idx="3992">
                  <c:v>0.56255900000000003</c:v>
                </c:pt>
                <c:pt idx="3993">
                  <c:v>-0.92536200000000002</c:v>
                </c:pt>
                <c:pt idx="3994">
                  <c:v>-1.3140700000000001</c:v>
                </c:pt>
                <c:pt idx="3995">
                  <c:v>-0.80318299999999998</c:v>
                </c:pt>
                <c:pt idx="3996">
                  <c:v>0.59349499999999999</c:v>
                </c:pt>
                <c:pt idx="3997">
                  <c:v>-1.05799</c:v>
                </c:pt>
                <c:pt idx="3998">
                  <c:v>-0.75268000000000002</c:v>
                </c:pt>
                <c:pt idx="3999">
                  <c:v>-0.95449099999999998</c:v>
                </c:pt>
                <c:pt idx="4000">
                  <c:v>-0.95410899999999998</c:v>
                </c:pt>
                <c:pt idx="4001">
                  <c:v>-1.2886</c:v>
                </c:pt>
                <c:pt idx="4002">
                  <c:v>-0.38166899999999998</c:v>
                </c:pt>
                <c:pt idx="4003">
                  <c:v>0.24806300000000001</c:v>
                </c:pt>
                <c:pt idx="4004">
                  <c:v>0.65798299999999998</c:v>
                </c:pt>
                <c:pt idx="4005">
                  <c:v>0.59349499999999999</c:v>
                </c:pt>
                <c:pt idx="4006">
                  <c:v>0.43554399999999999</c:v>
                </c:pt>
                <c:pt idx="4007">
                  <c:v>-0.99928899999999998</c:v>
                </c:pt>
                <c:pt idx="4008">
                  <c:v>-0.19562299999999999</c:v>
                </c:pt>
                <c:pt idx="4009">
                  <c:v>0.30422399999999999</c:v>
                </c:pt>
                <c:pt idx="4010">
                  <c:v>0.29219600000000001</c:v>
                </c:pt>
                <c:pt idx="4011">
                  <c:v>-1.1956899999999999</c:v>
                </c:pt>
                <c:pt idx="4012">
                  <c:v>-0.36232599999999998</c:v>
                </c:pt>
                <c:pt idx="4013">
                  <c:v>-0.27584399999999998</c:v>
                </c:pt>
                <c:pt idx="4014">
                  <c:v>-0.69825499999999996</c:v>
                </c:pt>
                <c:pt idx="4015">
                  <c:v>-0.46979900000000002</c:v>
                </c:pt>
                <c:pt idx="4016">
                  <c:v>0.464449</c:v>
                </c:pt>
                <c:pt idx="4017">
                  <c:v>-0.46979900000000002</c:v>
                </c:pt>
                <c:pt idx="4018">
                  <c:v>-0.27584399999999998</c:v>
                </c:pt>
                <c:pt idx="4019">
                  <c:v>-0.80674900000000005</c:v>
                </c:pt>
                <c:pt idx="4020">
                  <c:v>-0.71104199999999995</c:v>
                </c:pt>
                <c:pt idx="4021">
                  <c:v>-1.0189999999999999</c:v>
                </c:pt>
                <c:pt idx="4022">
                  <c:v>-0.95768600000000004</c:v>
                </c:pt>
                <c:pt idx="4023">
                  <c:v>-1.4373899999999999</c:v>
                </c:pt>
                <c:pt idx="4024">
                  <c:v>-0.60533800000000004</c:v>
                </c:pt>
                <c:pt idx="4025">
                  <c:v>0.229875</c:v>
                </c:pt>
                <c:pt idx="4026">
                  <c:v>-0.33273900000000001</c:v>
                </c:pt>
                <c:pt idx="4027">
                  <c:v>-0.43665300000000001</c:v>
                </c:pt>
                <c:pt idx="4028">
                  <c:v>-0.109319</c:v>
                </c:pt>
                <c:pt idx="4029">
                  <c:v>0.23700499999999999</c:v>
                </c:pt>
                <c:pt idx="4030">
                  <c:v>-0.48846099999999998</c:v>
                </c:pt>
                <c:pt idx="4031">
                  <c:v>0.14729999999999999</c:v>
                </c:pt>
                <c:pt idx="4032">
                  <c:v>-0.13231200000000001</c:v>
                </c:pt>
                <c:pt idx="4033">
                  <c:v>0.58184899999999995</c:v>
                </c:pt>
                <c:pt idx="4034">
                  <c:v>-0.64580099999999996</c:v>
                </c:pt>
                <c:pt idx="4035">
                  <c:v>-0.80055699999999996</c:v>
                </c:pt>
                <c:pt idx="4036">
                  <c:v>-0.13522999999999999</c:v>
                </c:pt>
                <c:pt idx="4037">
                  <c:v>1.1737299999999999</c:v>
                </c:pt>
                <c:pt idx="4038">
                  <c:v>-0.428315</c:v>
                </c:pt>
                <c:pt idx="4039">
                  <c:v>-0.108735</c:v>
                </c:pt>
                <c:pt idx="4040">
                  <c:v>0.57056300000000004</c:v>
                </c:pt>
                <c:pt idx="4041">
                  <c:v>0.33621299999999998</c:v>
                </c:pt>
                <c:pt idx="4042">
                  <c:v>0.36548399999999998</c:v>
                </c:pt>
                <c:pt idx="4043">
                  <c:v>0.295047</c:v>
                </c:pt>
                <c:pt idx="4044">
                  <c:v>-0.65423699999999996</c:v>
                </c:pt>
                <c:pt idx="4045">
                  <c:v>0.93303499999999995</c:v>
                </c:pt>
                <c:pt idx="4046">
                  <c:v>0.81751099999999999</c:v>
                </c:pt>
                <c:pt idx="4047">
                  <c:v>0.127219</c:v>
                </c:pt>
                <c:pt idx="4048">
                  <c:v>0.701546</c:v>
                </c:pt>
                <c:pt idx="4049">
                  <c:v>0.74805500000000003</c:v>
                </c:pt>
                <c:pt idx="4050">
                  <c:v>0.23622099999999999</c:v>
                </c:pt>
                <c:pt idx="4051">
                  <c:v>0.365365</c:v>
                </c:pt>
                <c:pt idx="4052">
                  <c:v>0.719638</c:v>
                </c:pt>
                <c:pt idx="4053">
                  <c:v>0.41713499999999998</c:v>
                </c:pt>
                <c:pt idx="4054">
                  <c:v>0.23622099999999999</c:v>
                </c:pt>
                <c:pt idx="4055">
                  <c:v>-0.22736799999999999</c:v>
                </c:pt>
                <c:pt idx="4056">
                  <c:v>0.64546800000000004</c:v>
                </c:pt>
                <c:pt idx="4057">
                  <c:v>-0.19946</c:v>
                </c:pt>
                <c:pt idx="4058">
                  <c:v>0.23622099999999999</c:v>
                </c:pt>
                <c:pt idx="4059">
                  <c:v>-0.65423699999999996</c:v>
                </c:pt>
                <c:pt idx="4060">
                  <c:v>0.74805500000000003</c:v>
                </c:pt>
                <c:pt idx="4061">
                  <c:v>-0.27510699999999999</c:v>
                </c:pt>
                <c:pt idx="4062">
                  <c:v>-5.7851E-2</c:v>
                </c:pt>
                <c:pt idx="4063">
                  <c:v>9.6004000000000006E-2</c:v>
                </c:pt>
                <c:pt idx="4064">
                  <c:v>0.41403400000000001</c:v>
                </c:pt>
                <c:pt idx="4065">
                  <c:v>6.1712000000000003E-2</c:v>
                </c:pt>
                <c:pt idx="4066">
                  <c:v>7.3116E-2</c:v>
                </c:pt>
                <c:pt idx="4067">
                  <c:v>-5.4924000000000001E-2</c:v>
                </c:pt>
                <c:pt idx="4068">
                  <c:v>0.79303299999999999</c:v>
                </c:pt>
                <c:pt idx="4069">
                  <c:v>0.67076999999999998</c:v>
                </c:pt>
                <c:pt idx="4070">
                  <c:v>0.38624999999999998</c:v>
                </c:pt>
                <c:pt idx="4071">
                  <c:v>1.0224200000000001</c:v>
                </c:pt>
                <c:pt idx="4072">
                  <c:v>0.79303299999999999</c:v>
                </c:pt>
                <c:pt idx="4073">
                  <c:v>0.64512199999999997</c:v>
                </c:pt>
                <c:pt idx="4074">
                  <c:v>0.775424</c:v>
                </c:pt>
                <c:pt idx="4075">
                  <c:v>1.0173099999999999</c:v>
                </c:pt>
                <c:pt idx="4076">
                  <c:v>1.12392</c:v>
                </c:pt>
                <c:pt idx="4077">
                  <c:v>0.49235000000000001</c:v>
                </c:pt>
                <c:pt idx="4078">
                  <c:v>0.64512199999999997</c:v>
                </c:pt>
                <c:pt idx="4079">
                  <c:v>0.118032</c:v>
                </c:pt>
                <c:pt idx="4080">
                  <c:v>0.215084</c:v>
                </c:pt>
                <c:pt idx="4081">
                  <c:v>0.88335200000000003</c:v>
                </c:pt>
                <c:pt idx="4082">
                  <c:v>0.112347</c:v>
                </c:pt>
                <c:pt idx="4083">
                  <c:v>0.38684000000000002</c:v>
                </c:pt>
                <c:pt idx="4084">
                  <c:v>0.89953099999999997</c:v>
                </c:pt>
                <c:pt idx="4085">
                  <c:v>-0.182639</c:v>
                </c:pt>
                <c:pt idx="4086">
                  <c:v>0.82275600000000004</c:v>
                </c:pt>
                <c:pt idx="4087">
                  <c:v>0.36873</c:v>
                </c:pt>
                <c:pt idx="4088">
                  <c:v>0.456262</c:v>
                </c:pt>
                <c:pt idx="4089">
                  <c:v>-0.381575</c:v>
                </c:pt>
                <c:pt idx="4090">
                  <c:v>0.53199300000000005</c:v>
                </c:pt>
                <c:pt idx="4091">
                  <c:v>0.39789000000000002</c:v>
                </c:pt>
                <c:pt idx="4092">
                  <c:v>5.7203999999999998E-2</c:v>
                </c:pt>
                <c:pt idx="4093">
                  <c:v>0.84381799999999996</c:v>
                </c:pt>
                <c:pt idx="4094">
                  <c:v>-0.41408899999999998</c:v>
                </c:pt>
                <c:pt idx="4095">
                  <c:v>0.27454099999999998</c:v>
                </c:pt>
                <c:pt idx="4096">
                  <c:v>0.89284399999999997</c:v>
                </c:pt>
                <c:pt idx="4097">
                  <c:v>0.40079500000000001</c:v>
                </c:pt>
                <c:pt idx="4098">
                  <c:v>0.39789000000000002</c:v>
                </c:pt>
                <c:pt idx="4099">
                  <c:v>0.89284399999999997</c:v>
                </c:pt>
                <c:pt idx="4100">
                  <c:v>-0.74528700000000003</c:v>
                </c:pt>
                <c:pt idx="4101">
                  <c:v>0.11305800000000001</c:v>
                </c:pt>
                <c:pt idx="4102">
                  <c:v>-1.3770800000000001</c:v>
                </c:pt>
                <c:pt idx="4103">
                  <c:v>0.17064699999999999</c:v>
                </c:pt>
                <c:pt idx="4104">
                  <c:v>0.84381799999999996</c:v>
                </c:pt>
                <c:pt idx="4105">
                  <c:v>0.117592</c:v>
                </c:pt>
                <c:pt idx="4106">
                  <c:v>-5.8506000000000002E-2</c:v>
                </c:pt>
                <c:pt idx="4107">
                  <c:v>0.32281399999999999</c:v>
                </c:pt>
                <c:pt idx="4108">
                  <c:v>-0.99543099999999995</c:v>
                </c:pt>
                <c:pt idx="4109">
                  <c:v>0.84695600000000004</c:v>
                </c:pt>
                <c:pt idx="4110">
                  <c:v>-2.8681000000000002E-2</c:v>
                </c:pt>
                <c:pt idx="4111">
                  <c:v>0.65664100000000003</c:v>
                </c:pt>
                <c:pt idx="4112">
                  <c:v>0.32711000000000001</c:v>
                </c:pt>
                <c:pt idx="4113">
                  <c:v>0.49904500000000002</c:v>
                </c:pt>
                <c:pt idx="4114">
                  <c:v>0.30720199999999998</c:v>
                </c:pt>
                <c:pt idx="4115">
                  <c:v>-0.28928900000000002</c:v>
                </c:pt>
                <c:pt idx="4116">
                  <c:v>0.55438699999999996</c:v>
                </c:pt>
                <c:pt idx="4117">
                  <c:v>0.41741600000000001</c:v>
                </c:pt>
                <c:pt idx="4118">
                  <c:v>0.32711000000000001</c:v>
                </c:pt>
                <c:pt idx="4119">
                  <c:v>-1.3957999999999999</c:v>
                </c:pt>
                <c:pt idx="4120">
                  <c:v>0.55438699999999996</c:v>
                </c:pt>
                <c:pt idx="4121">
                  <c:v>-2.8681000000000002E-2</c:v>
                </c:pt>
                <c:pt idx="4122">
                  <c:v>0.96407600000000004</c:v>
                </c:pt>
                <c:pt idx="4123">
                  <c:v>0.33582400000000001</c:v>
                </c:pt>
                <c:pt idx="4124">
                  <c:v>0.22730400000000001</c:v>
                </c:pt>
                <c:pt idx="4125">
                  <c:v>0.78564999999999996</c:v>
                </c:pt>
                <c:pt idx="4126">
                  <c:v>-0.30636600000000003</c:v>
                </c:pt>
                <c:pt idx="4127">
                  <c:v>4.3022999999999999E-2</c:v>
                </c:pt>
                <c:pt idx="4128">
                  <c:v>0.16805999999999999</c:v>
                </c:pt>
                <c:pt idx="4129">
                  <c:v>0.49461500000000003</c:v>
                </c:pt>
                <c:pt idx="4130">
                  <c:v>0.47706500000000002</c:v>
                </c:pt>
                <c:pt idx="4131">
                  <c:v>0.423261</c:v>
                </c:pt>
                <c:pt idx="4132">
                  <c:v>-1.3168299999999999</c:v>
                </c:pt>
                <c:pt idx="4133">
                  <c:v>0.34004600000000001</c:v>
                </c:pt>
                <c:pt idx="4134">
                  <c:v>1.1076900000000001</c:v>
                </c:pt>
                <c:pt idx="4135">
                  <c:v>0.56080799999999997</c:v>
                </c:pt>
                <c:pt idx="4136">
                  <c:v>0.45229200000000003</c:v>
                </c:pt>
                <c:pt idx="4137">
                  <c:v>-0.94130000000000003</c:v>
                </c:pt>
                <c:pt idx="4138">
                  <c:v>0.176706</c:v>
                </c:pt>
                <c:pt idx="4139">
                  <c:v>0.41202100000000003</c:v>
                </c:pt>
                <c:pt idx="4140">
                  <c:v>0.227969</c:v>
                </c:pt>
                <c:pt idx="4141">
                  <c:v>0.25633899999999998</c:v>
                </c:pt>
                <c:pt idx="4142">
                  <c:v>0.293068</c:v>
                </c:pt>
                <c:pt idx="4143">
                  <c:v>0.19289200000000001</c:v>
                </c:pt>
                <c:pt idx="4144">
                  <c:v>0.40248099999999998</c:v>
                </c:pt>
                <c:pt idx="4145">
                  <c:v>0.28284900000000002</c:v>
                </c:pt>
                <c:pt idx="4146">
                  <c:v>-0.50619499999999995</c:v>
                </c:pt>
                <c:pt idx="4147">
                  <c:v>-0.10188</c:v>
                </c:pt>
                <c:pt idx="4148">
                  <c:v>7.4570000000000001E-3</c:v>
                </c:pt>
                <c:pt idx="4149">
                  <c:v>0.16564000000000001</c:v>
                </c:pt>
                <c:pt idx="4150">
                  <c:v>0.478688</c:v>
                </c:pt>
                <c:pt idx="4151">
                  <c:v>0.23386499999999999</c:v>
                </c:pt>
                <c:pt idx="4152">
                  <c:v>0.93321399999999999</c:v>
                </c:pt>
                <c:pt idx="4153">
                  <c:v>0.45953500000000003</c:v>
                </c:pt>
                <c:pt idx="4154">
                  <c:v>6.7854999999999999E-2</c:v>
                </c:pt>
                <c:pt idx="4155">
                  <c:v>0.419653</c:v>
                </c:pt>
                <c:pt idx="4156">
                  <c:v>0.279312</c:v>
                </c:pt>
                <c:pt idx="4157">
                  <c:v>0.23035800000000001</c:v>
                </c:pt>
                <c:pt idx="4158">
                  <c:v>-0.27361999999999997</c:v>
                </c:pt>
                <c:pt idx="4159">
                  <c:v>0.23386499999999999</c:v>
                </c:pt>
                <c:pt idx="4160">
                  <c:v>0.32347500000000001</c:v>
                </c:pt>
                <c:pt idx="4161">
                  <c:v>0.40184700000000001</c:v>
                </c:pt>
                <c:pt idx="4162">
                  <c:v>0.73905200000000004</c:v>
                </c:pt>
                <c:pt idx="4163">
                  <c:v>0.87999300000000003</c:v>
                </c:pt>
                <c:pt idx="4164">
                  <c:v>0.53481199999999995</c:v>
                </c:pt>
                <c:pt idx="4165">
                  <c:v>0.80954800000000005</c:v>
                </c:pt>
                <c:pt idx="4166">
                  <c:v>-0.32739099999999999</c:v>
                </c:pt>
                <c:pt idx="4167">
                  <c:v>6.4147999999999997E-2</c:v>
                </c:pt>
                <c:pt idx="4168">
                  <c:v>-3.0287000000000001E-2</c:v>
                </c:pt>
                <c:pt idx="4169">
                  <c:v>0.545265</c:v>
                </c:pt>
                <c:pt idx="4170">
                  <c:v>0.59685100000000002</c:v>
                </c:pt>
                <c:pt idx="4171">
                  <c:v>0.69650900000000004</c:v>
                </c:pt>
                <c:pt idx="4172">
                  <c:v>-0.104034</c:v>
                </c:pt>
                <c:pt idx="4173">
                  <c:v>-0.14757200000000001</c:v>
                </c:pt>
                <c:pt idx="4174">
                  <c:v>0.59685100000000002</c:v>
                </c:pt>
                <c:pt idx="4175">
                  <c:v>0.37058200000000002</c:v>
                </c:pt>
                <c:pt idx="4176">
                  <c:v>0.77625</c:v>
                </c:pt>
                <c:pt idx="4177">
                  <c:v>0.60040199999999999</c:v>
                </c:pt>
                <c:pt idx="4178">
                  <c:v>3.9934999999999998E-2</c:v>
                </c:pt>
                <c:pt idx="4179">
                  <c:v>1.46892</c:v>
                </c:pt>
                <c:pt idx="4180">
                  <c:v>0.41538900000000001</c:v>
                </c:pt>
                <c:pt idx="4181">
                  <c:v>0.13115099999999999</c:v>
                </c:pt>
                <c:pt idx="4182">
                  <c:v>0.73221499999999995</c:v>
                </c:pt>
                <c:pt idx="4183">
                  <c:v>3.9934999999999998E-2</c:v>
                </c:pt>
                <c:pt idx="4184">
                  <c:v>0.76745600000000003</c:v>
                </c:pt>
                <c:pt idx="4185">
                  <c:v>-0.76885400000000004</c:v>
                </c:pt>
                <c:pt idx="4186">
                  <c:v>0.52781599999999995</c:v>
                </c:pt>
                <c:pt idx="4187">
                  <c:v>-0.32222000000000001</c:v>
                </c:pt>
                <c:pt idx="4188">
                  <c:v>0.61745899999999998</c:v>
                </c:pt>
                <c:pt idx="4189">
                  <c:v>0.59174800000000005</c:v>
                </c:pt>
                <c:pt idx="4190">
                  <c:v>0.74820699999999996</c:v>
                </c:pt>
                <c:pt idx="4191">
                  <c:v>0.60697400000000001</c:v>
                </c:pt>
                <c:pt idx="4192">
                  <c:v>-0.32222000000000001</c:v>
                </c:pt>
                <c:pt idx="4193">
                  <c:v>-2.8630000000000001E-3</c:v>
                </c:pt>
                <c:pt idx="4194">
                  <c:v>-0.28467199999999998</c:v>
                </c:pt>
                <c:pt idx="4195">
                  <c:v>1.2941499999999999</c:v>
                </c:pt>
                <c:pt idx="4196">
                  <c:v>1.31044</c:v>
                </c:pt>
                <c:pt idx="4197">
                  <c:v>-1.35154</c:v>
                </c:pt>
                <c:pt idx="4198">
                  <c:v>1.31044</c:v>
                </c:pt>
                <c:pt idx="4199">
                  <c:v>1.0362</c:v>
                </c:pt>
                <c:pt idx="4200">
                  <c:v>0.46887400000000001</c:v>
                </c:pt>
                <c:pt idx="4201">
                  <c:v>-1.35154</c:v>
                </c:pt>
                <c:pt idx="4202">
                  <c:v>0.46887400000000001</c:v>
                </c:pt>
                <c:pt idx="4203">
                  <c:v>1.3780399999999999</c:v>
                </c:pt>
                <c:pt idx="4204">
                  <c:v>0.83267199999999997</c:v>
                </c:pt>
                <c:pt idx="4205">
                  <c:v>-0.208426</c:v>
                </c:pt>
                <c:pt idx="4206">
                  <c:v>-0.50404700000000002</c:v>
                </c:pt>
                <c:pt idx="4207">
                  <c:v>-0.31296800000000002</c:v>
                </c:pt>
                <c:pt idx="4208">
                  <c:v>-1.27051</c:v>
                </c:pt>
                <c:pt idx="4209">
                  <c:v>0.51776999999999995</c:v>
                </c:pt>
                <c:pt idx="4210">
                  <c:v>0.96809100000000003</c:v>
                </c:pt>
                <c:pt idx="4211">
                  <c:v>-0.39097199999999999</c:v>
                </c:pt>
                <c:pt idx="4212">
                  <c:v>1.0783799999999999</c:v>
                </c:pt>
                <c:pt idx="4213">
                  <c:v>0.40262900000000001</c:v>
                </c:pt>
                <c:pt idx="4214">
                  <c:v>0.85962400000000005</c:v>
                </c:pt>
                <c:pt idx="4215">
                  <c:v>1.3504</c:v>
                </c:pt>
                <c:pt idx="4216">
                  <c:v>0.55666700000000002</c:v>
                </c:pt>
                <c:pt idx="4217">
                  <c:v>0.19304299999999999</c:v>
                </c:pt>
                <c:pt idx="4218">
                  <c:v>1.00922</c:v>
                </c:pt>
                <c:pt idx="4219">
                  <c:v>1.1367100000000001</c:v>
                </c:pt>
                <c:pt idx="4220">
                  <c:v>1.68143</c:v>
                </c:pt>
                <c:pt idx="4221">
                  <c:v>-0.21874399999999999</c:v>
                </c:pt>
                <c:pt idx="4222">
                  <c:v>-1.6511000000000001E-2</c:v>
                </c:pt>
                <c:pt idx="4223">
                  <c:v>1.00922</c:v>
                </c:pt>
                <c:pt idx="4224">
                  <c:v>-0.68510899999999997</c:v>
                </c:pt>
                <c:pt idx="4225">
                  <c:v>0.219524</c:v>
                </c:pt>
                <c:pt idx="4226">
                  <c:v>0.97533300000000001</c:v>
                </c:pt>
                <c:pt idx="4227">
                  <c:v>-5.2193000000000003E-2</c:v>
                </c:pt>
                <c:pt idx="4228">
                  <c:v>0.29492200000000002</c:v>
                </c:pt>
                <c:pt idx="4229">
                  <c:v>-0.24002399999999999</c:v>
                </c:pt>
                <c:pt idx="4230">
                  <c:v>0.87702000000000002</c:v>
                </c:pt>
                <c:pt idx="4231">
                  <c:v>1.0889200000000001</c:v>
                </c:pt>
                <c:pt idx="4232">
                  <c:v>2.31149</c:v>
                </c:pt>
                <c:pt idx="4233">
                  <c:v>0.87702000000000002</c:v>
                </c:pt>
                <c:pt idx="4234">
                  <c:v>0.26977499999999999</c:v>
                </c:pt>
                <c:pt idx="4235">
                  <c:v>1.4497</c:v>
                </c:pt>
                <c:pt idx="4236">
                  <c:v>0.114728</c:v>
                </c:pt>
                <c:pt idx="4237">
                  <c:v>-0.68994200000000006</c:v>
                </c:pt>
                <c:pt idx="4238">
                  <c:v>0.43090299999999998</c:v>
                </c:pt>
                <c:pt idx="4239">
                  <c:v>0.61625300000000005</c:v>
                </c:pt>
                <c:pt idx="4240">
                  <c:v>0.13323499999999999</c:v>
                </c:pt>
                <c:pt idx="4241">
                  <c:v>0.121298</c:v>
                </c:pt>
                <c:pt idx="4242">
                  <c:v>-0.39482800000000001</c:v>
                </c:pt>
                <c:pt idx="4243">
                  <c:v>1.61093</c:v>
                </c:pt>
                <c:pt idx="4244">
                  <c:v>0.114728</c:v>
                </c:pt>
                <c:pt idx="4245">
                  <c:v>0.50975999999999999</c:v>
                </c:pt>
                <c:pt idx="4246">
                  <c:v>-0.31421500000000002</c:v>
                </c:pt>
                <c:pt idx="4247">
                  <c:v>0.37984299999999999</c:v>
                </c:pt>
                <c:pt idx="4248">
                  <c:v>-0.18603</c:v>
                </c:pt>
                <c:pt idx="4249">
                  <c:v>1.0795999999999999</c:v>
                </c:pt>
                <c:pt idx="4250">
                  <c:v>-0.75783400000000001</c:v>
                </c:pt>
                <c:pt idx="4251">
                  <c:v>-0.39296399999999998</c:v>
                </c:pt>
                <c:pt idx="4252">
                  <c:v>-0.75833399999999995</c:v>
                </c:pt>
                <c:pt idx="4253">
                  <c:v>-0.11039400000000001</c:v>
                </c:pt>
                <c:pt idx="4254">
                  <c:v>0.18959300000000001</c:v>
                </c:pt>
                <c:pt idx="4255">
                  <c:v>0.70581000000000005</c:v>
                </c:pt>
                <c:pt idx="4256">
                  <c:v>-0.15695500000000001</c:v>
                </c:pt>
                <c:pt idx="4257">
                  <c:v>9.4981999999999997E-2</c:v>
                </c:pt>
                <c:pt idx="4258">
                  <c:v>-1.7305999999999998E-2</c:v>
                </c:pt>
                <c:pt idx="4259">
                  <c:v>0.114728</c:v>
                </c:pt>
                <c:pt idx="4260">
                  <c:v>0.20974200000000001</c:v>
                </c:pt>
                <c:pt idx="4261">
                  <c:v>0.61625300000000005</c:v>
                </c:pt>
                <c:pt idx="4262">
                  <c:v>0.50975999999999999</c:v>
                </c:pt>
                <c:pt idx="4263">
                  <c:v>-1.02058</c:v>
                </c:pt>
                <c:pt idx="4264">
                  <c:v>0.70581000000000005</c:v>
                </c:pt>
                <c:pt idx="4265">
                  <c:v>0.53064900000000004</c:v>
                </c:pt>
                <c:pt idx="4266">
                  <c:v>-0.74496200000000001</c:v>
                </c:pt>
                <c:pt idx="4267">
                  <c:v>9.4981999999999997E-2</c:v>
                </c:pt>
                <c:pt idx="4268">
                  <c:v>0.75851000000000002</c:v>
                </c:pt>
                <c:pt idx="4269">
                  <c:v>-0.77866999999999997</c:v>
                </c:pt>
                <c:pt idx="4270">
                  <c:v>0.22726399999999999</c:v>
                </c:pt>
                <c:pt idx="4271">
                  <c:v>0.54373800000000005</c:v>
                </c:pt>
                <c:pt idx="4272">
                  <c:v>-0.239176</c:v>
                </c:pt>
                <c:pt idx="4273">
                  <c:v>-0.47906599999999999</c:v>
                </c:pt>
                <c:pt idx="4274">
                  <c:v>-2.8180000000000001</c:v>
                </c:pt>
                <c:pt idx="4275">
                  <c:v>-0.86133099999999996</c:v>
                </c:pt>
                <c:pt idx="4276">
                  <c:v>-1.3775500000000001</c:v>
                </c:pt>
                <c:pt idx="4277">
                  <c:v>0.29658099999999998</c:v>
                </c:pt>
                <c:pt idx="4278">
                  <c:v>0.75611300000000004</c:v>
                </c:pt>
                <c:pt idx="4279">
                  <c:v>-0.59524100000000002</c:v>
                </c:pt>
                <c:pt idx="4280">
                  <c:v>-0.45086100000000001</c:v>
                </c:pt>
                <c:pt idx="4281">
                  <c:v>0.54373800000000005</c:v>
                </c:pt>
                <c:pt idx="4282">
                  <c:v>-0.30614200000000003</c:v>
                </c:pt>
                <c:pt idx="4283">
                  <c:v>-1.16279</c:v>
                </c:pt>
                <c:pt idx="4284">
                  <c:v>0.84783299999999995</c:v>
                </c:pt>
                <c:pt idx="4285">
                  <c:v>3.5810000000000002E-2</c:v>
                </c:pt>
                <c:pt idx="4286">
                  <c:v>-0.50468000000000002</c:v>
                </c:pt>
                <c:pt idx="4287">
                  <c:v>-0.97825799999999996</c:v>
                </c:pt>
                <c:pt idx="4288">
                  <c:v>-9.7567000000000001E-2</c:v>
                </c:pt>
                <c:pt idx="4289">
                  <c:v>-0.488369</c:v>
                </c:pt>
                <c:pt idx="4290">
                  <c:v>-0.70344600000000002</c:v>
                </c:pt>
                <c:pt idx="4291">
                  <c:v>-0.43156099999999997</c:v>
                </c:pt>
                <c:pt idx="4292">
                  <c:v>-1.3035099999999999</c:v>
                </c:pt>
                <c:pt idx="4293">
                  <c:v>0.18750500000000001</c:v>
                </c:pt>
                <c:pt idx="4294">
                  <c:v>-1.5534399999999999</c:v>
                </c:pt>
                <c:pt idx="4295">
                  <c:v>0.30140499999999998</c:v>
                </c:pt>
                <c:pt idx="4296">
                  <c:v>-0.72040199999999999</c:v>
                </c:pt>
                <c:pt idx="4297">
                  <c:v>-0.87163400000000002</c:v>
                </c:pt>
                <c:pt idx="4298">
                  <c:v>-3.3101999999999999E-2</c:v>
                </c:pt>
                <c:pt idx="4299">
                  <c:v>-0.16725300000000001</c:v>
                </c:pt>
                <c:pt idx="4300">
                  <c:v>0.40519100000000002</c:v>
                </c:pt>
                <c:pt idx="4301">
                  <c:v>-0.164904</c:v>
                </c:pt>
                <c:pt idx="4302">
                  <c:v>0.79929099999999997</c:v>
                </c:pt>
                <c:pt idx="4303">
                  <c:v>-9.2727000000000004E-2</c:v>
                </c:pt>
                <c:pt idx="4304">
                  <c:v>0.30140499999999998</c:v>
                </c:pt>
                <c:pt idx="4305">
                  <c:v>0.79929099999999997</c:v>
                </c:pt>
                <c:pt idx="4306">
                  <c:v>6.5406000000000006E-2</c:v>
                </c:pt>
                <c:pt idx="4307">
                  <c:v>-0.95752099999999996</c:v>
                </c:pt>
                <c:pt idx="4308">
                  <c:v>-1.5534399999999999</c:v>
                </c:pt>
                <c:pt idx="4309">
                  <c:v>0.443826</c:v>
                </c:pt>
                <c:pt idx="4310">
                  <c:v>-0.27290300000000001</c:v>
                </c:pt>
                <c:pt idx="4311">
                  <c:v>-0.57045500000000005</c:v>
                </c:pt>
                <c:pt idx="4312">
                  <c:v>0.59942799999999996</c:v>
                </c:pt>
                <c:pt idx="4313">
                  <c:v>-0.99634599999999995</c:v>
                </c:pt>
                <c:pt idx="4314">
                  <c:v>-0.16868900000000001</c:v>
                </c:pt>
                <c:pt idx="4315">
                  <c:v>-2.0811099999999998</c:v>
                </c:pt>
                <c:pt idx="4316">
                  <c:v>-0.52922199999999997</c:v>
                </c:pt>
                <c:pt idx="4317">
                  <c:v>-0.52922199999999997</c:v>
                </c:pt>
                <c:pt idx="4318">
                  <c:v>-0.63794499999999998</c:v>
                </c:pt>
                <c:pt idx="4319">
                  <c:v>-1.0278000000000001E-2</c:v>
                </c:pt>
                <c:pt idx="4320">
                  <c:v>-0.330204</c:v>
                </c:pt>
                <c:pt idx="4321">
                  <c:v>-0.80001900000000004</c:v>
                </c:pt>
                <c:pt idx="4322">
                  <c:v>-1.99847</c:v>
                </c:pt>
                <c:pt idx="4323">
                  <c:v>-0.71216500000000005</c:v>
                </c:pt>
                <c:pt idx="4324">
                  <c:v>-2.0185499999999998</c:v>
                </c:pt>
                <c:pt idx="4325">
                  <c:v>-1.3136000000000001</c:v>
                </c:pt>
                <c:pt idx="4326">
                  <c:v>-0.70543100000000003</c:v>
                </c:pt>
                <c:pt idx="4327">
                  <c:v>0.35792800000000002</c:v>
                </c:pt>
                <c:pt idx="4328">
                  <c:v>-1.41171</c:v>
                </c:pt>
                <c:pt idx="4329">
                  <c:v>-0.652806</c:v>
                </c:pt>
                <c:pt idx="4330">
                  <c:v>-6.3714000000000007E-2</c:v>
                </c:pt>
                <c:pt idx="4331">
                  <c:v>0.59942799999999996</c:v>
                </c:pt>
                <c:pt idx="4332">
                  <c:v>-7.3859999999999995E-2</c:v>
                </c:pt>
                <c:pt idx="4333">
                  <c:v>-9.0810000000000005E-3</c:v>
                </c:pt>
                <c:pt idx="4334">
                  <c:v>-0.93757199999999996</c:v>
                </c:pt>
                <c:pt idx="4335">
                  <c:v>-0.15881899999999999</c:v>
                </c:pt>
                <c:pt idx="4336">
                  <c:v>-8.1928000000000001E-2</c:v>
                </c:pt>
                <c:pt idx="4337">
                  <c:v>-0.49044199999999999</c:v>
                </c:pt>
                <c:pt idx="4338">
                  <c:v>-1.2308300000000001</c:v>
                </c:pt>
                <c:pt idx="4339">
                  <c:v>-0.35939399999999999</c:v>
                </c:pt>
                <c:pt idx="4340">
                  <c:v>-1.2172700000000001</c:v>
                </c:pt>
                <c:pt idx="4341">
                  <c:v>-0.66448700000000005</c:v>
                </c:pt>
                <c:pt idx="4342">
                  <c:v>-0.80747199999999997</c:v>
                </c:pt>
                <c:pt idx="4343">
                  <c:v>0.166015</c:v>
                </c:pt>
                <c:pt idx="4344">
                  <c:v>-0.625251</c:v>
                </c:pt>
                <c:pt idx="4345">
                  <c:v>1.611E-3</c:v>
                </c:pt>
                <c:pt idx="4346">
                  <c:v>-0.54653399999999996</c:v>
                </c:pt>
                <c:pt idx="4347">
                  <c:v>-1.3918900000000001</c:v>
                </c:pt>
                <c:pt idx="4348">
                  <c:v>-0.56845199999999996</c:v>
                </c:pt>
                <c:pt idx="4349">
                  <c:v>-0.48066300000000001</c:v>
                </c:pt>
                <c:pt idx="4350">
                  <c:v>-0.11949</c:v>
                </c:pt>
                <c:pt idx="4351">
                  <c:v>-9.0810000000000005E-3</c:v>
                </c:pt>
                <c:pt idx="4352">
                  <c:v>-0.117747</c:v>
                </c:pt>
                <c:pt idx="4353">
                  <c:v>-0.93757199999999996</c:v>
                </c:pt>
                <c:pt idx="4354">
                  <c:v>-0.68568099999999998</c:v>
                </c:pt>
                <c:pt idx="4355">
                  <c:v>-3.3651E-2</c:v>
                </c:pt>
                <c:pt idx="4356">
                  <c:v>0.166015</c:v>
                </c:pt>
                <c:pt idx="4357">
                  <c:v>-3.3651E-2</c:v>
                </c:pt>
                <c:pt idx="4358">
                  <c:v>-0.78278400000000004</c:v>
                </c:pt>
                <c:pt idx="4359">
                  <c:v>-0.54979599999999995</c:v>
                </c:pt>
                <c:pt idx="4360">
                  <c:v>-0.67962900000000004</c:v>
                </c:pt>
                <c:pt idx="4361">
                  <c:v>-0.47988599999999998</c:v>
                </c:pt>
                <c:pt idx="4362">
                  <c:v>-0.39848800000000001</c:v>
                </c:pt>
                <c:pt idx="4363">
                  <c:v>-1.1054600000000001</c:v>
                </c:pt>
                <c:pt idx="4364">
                  <c:v>-0.60048800000000002</c:v>
                </c:pt>
                <c:pt idx="4365">
                  <c:v>-0.52389699999999995</c:v>
                </c:pt>
                <c:pt idx="4366">
                  <c:v>-0.739819</c:v>
                </c:pt>
                <c:pt idx="4367">
                  <c:v>-0.52794799999999997</c:v>
                </c:pt>
                <c:pt idx="4368">
                  <c:v>-0.33912399999999998</c:v>
                </c:pt>
                <c:pt idx="4369">
                  <c:v>-1.0921700000000001</c:v>
                </c:pt>
                <c:pt idx="4370">
                  <c:v>-1.0342899999999999</c:v>
                </c:pt>
                <c:pt idx="4371">
                  <c:v>-0.88683199999999995</c:v>
                </c:pt>
                <c:pt idx="4372">
                  <c:v>-0.19140099999999999</c:v>
                </c:pt>
                <c:pt idx="4373">
                  <c:v>-1.13503</c:v>
                </c:pt>
                <c:pt idx="4374">
                  <c:v>-0.57259700000000002</c:v>
                </c:pt>
                <c:pt idx="4375">
                  <c:v>-1.3918900000000001</c:v>
                </c:pt>
                <c:pt idx="4376">
                  <c:v>-1.6677900000000001</c:v>
                </c:pt>
                <c:pt idx="4377">
                  <c:v>-0.55336700000000005</c:v>
                </c:pt>
                <c:pt idx="4378">
                  <c:v>-0.57259700000000002</c:v>
                </c:pt>
                <c:pt idx="4379">
                  <c:v>-0.50726400000000005</c:v>
                </c:pt>
                <c:pt idx="4380">
                  <c:v>-1.5298400000000001</c:v>
                </c:pt>
                <c:pt idx="4381">
                  <c:v>-0.19140099999999999</c:v>
                </c:pt>
                <c:pt idx="4382">
                  <c:v>-0.67962900000000004</c:v>
                </c:pt>
                <c:pt idx="4383">
                  <c:v>-0.33912399999999998</c:v>
                </c:pt>
                <c:pt idx="4384">
                  <c:v>-0.51751899999999995</c:v>
                </c:pt>
                <c:pt idx="4385">
                  <c:v>-0.61518099999999998</c:v>
                </c:pt>
                <c:pt idx="4386">
                  <c:v>-2.0478800000000001</c:v>
                </c:pt>
                <c:pt idx="4387">
                  <c:v>-1.71817</c:v>
                </c:pt>
                <c:pt idx="4388">
                  <c:v>-0.69214799999999999</c:v>
                </c:pt>
                <c:pt idx="4389">
                  <c:v>-1.1963E-2</c:v>
                </c:pt>
                <c:pt idx="4390">
                  <c:v>-1.1730700000000001</c:v>
                </c:pt>
                <c:pt idx="4391">
                  <c:v>-0.125359</c:v>
                </c:pt>
                <c:pt idx="4392">
                  <c:v>-0.36680499999999999</c:v>
                </c:pt>
                <c:pt idx="4393">
                  <c:v>-0.47545300000000001</c:v>
                </c:pt>
                <c:pt idx="4394">
                  <c:v>-0.395982</c:v>
                </c:pt>
                <c:pt idx="4395">
                  <c:v>-1.0315000000000001</c:v>
                </c:pt>
                <c:pt idx="4396">
                  <c:v>0.98717500000000002</c:v>
                </c:pt>
                <c:pt idx="4397">
                  <c:v>0.13942399999999999</c:v>
                </c:pt>
                <c:pt idx="4398">
                  <c:v>-0.36680499999999999</c:v>
                </c:pt>
                <c:pt idx="4399">
                  <c:v>-1.5091000000000001</c:v>
                </c:pt>
                <c:pt idx="4400">
                  <c:v>-0.47545300000000001</c:v>
                </c:pt>
                <c:pt idx="4401">
                  <c:v>-0.55827300000000002</c:v>
                </c:pt>
                <c:pt idx="4402">
                  <c:v>-1.0315000000000001</c:v>
                </c:pt>
                <c:pt idx="4403">
                  <c:v>-1.17476</c:v>
                </c:pt>
                <c:pt idx="4404">
                  <c:v>0.62625699999999995</c:v>
                </c:pt>
                <c:pt idx="4405">
                  <c:v>0.28248200000000001</c:v>
                </c:pt>
                <c:pt idx="4406">
                  <c:v>0.69553399999999999</c:v>
                </c:pt>
                <c:pt idx="4407">
                  <c:v>-0.13231200000000001</c:v>
                </c:pt>
                <c:pt idx="4408">
                  <c:v>0.65177499999999999</c:v>
                </c:pt>
                <c:pt idx="4409">
                  <c:v>-0.21861</c:v>
                </c:pt>
                <c:pt idx="4410">
                  <c:v>-1.77013</c:v>
                </c:pt>
                <c:pt idx="4411">
                  <c:v>0.62625699999999995</c:v>
                </c:pt>
                <c:pt idx="4412">
                  <c:v>0.21537800000000001</c:v>
                </c:pt>
                <c:pt idx="4413">
                  <c:v>-7.0750999999999994E-2</c:v>
                </c:pt>
                <c:pt idx="4414">
                  <c:v>-2.2065899999999998</c:v>
                </c:pt>
                <c:pt idx="4415">
                  <c:v>0.17033799999999999</c:v>
                </c:pt>
                <c:pt idx="4416">
                  <c:v>0.13942399999999999</c:v>
                </c:pt>
                <c:pt idx="4417">
                  <c:v>-0.61081200000000002</c:v>
                </c:pt>
                <c:pt idx="4418">
                  <c:v>-0.34917700000000002</c:v>
                </c:pt>
                <c:pt idx="4419">
                  <c:v>-5.6128999999999998E-2</c:v>
                </c:pt>
                <c:pt idx="4420">
                  <c:v>-0.90182899999999999</c:v>
                </c:pt>
                <c:pt idx="4421">
                  <c:v>-0.40320800000000001</c:v>
                </c:pt>
                <c:pt idx="4422">
                  <c:v>-7.0640999999999995E-2</c:v>
                </c:pt>
                <c:pt idx="4423">
                  <c:v>-0.20539199999999999</c:v>
                </c:pt>
                <c:pt idx="4424">
                  <c:v>-2.1628999999999999E-2</c:v>
                </c:pt>
                <c:pt idx="4425">
                  <c:v>-0.48873800000000001</c:v>
                </c:pt>
                <c:pt idx="4426">
                  <c:v>0.100691</c:v>
                </c:pt>
                <c:pt idx="4427">
                  <c:v>-1.20495</c:v>
                </c:pt>
                <c:pt idx="4428">
                  <c:v>0.69381599999999999</c:v>
                </c:pt>
                <c:pt idx="4429">
                  <c:v>-0.34917700000000002</c:v>
                </c:pt>
                <c:pt idx="4430">
                  <c:v>0.31159700000000001</c:v>
                </c:pt>
                <c:pt idx="4431">
                  <c:v>-1.10528</c:v>
                </c:pt>
                <c:pt idx="4432">
                  <c:v>-0.16575200000000001</c:v>
                </c:pt>
                <c:pt idx="4433">
                  <c:v>-0.16408400000000001</c:v>
                </c:pt>
                <c:pt idx="4434">
                  <c:v>3.6066000000000001E-2</c:v>
                </c:pt>
                <c:pt idx="4435">
                  <c:v>-2.4306999999999999E-2</c:v>
                </c:pt>
                <c:pt idx="4436">
                  <c:v>0.38803500000000002</c:v>
                </c:pt>
                <c:pt idx="4437">
                  <c:v>0.51294499999999998</c:v>
                </c:pt>
                <c:pt idx="4438">
                  <c:v>0.66638600000000003</c:v>
                </c:pt>
                <c:pt idx="4439">
                  <c:v>0.398453</c:v>
                </c:pt>
                <c:pt idx="4440">
                  <c:v>-0.40320800000000001</c:v>
                </c:pt>
                <c:pt idx="4441">
                  <c:v>-0.20239099999999999</c:v>
                </c:pt>
                <c:pt idx="4442">
                  <c:v>-0.56051200000000001</c:v>
                </c:pt>
                <c:pt idx="4443">
                  <c:v>0.35456199999999999</c:v>
                </c:pt>
                <c:pt idx="4444">
                  <c:v>-1.05383</c:v>
                </c:pt>
                <c:pt idx="4445">
                  <c:v>-0.60403200000000001</c:v>
                </c:pt>
                <c:pt idx="4446">
                  <c:v>0.373919</c:v>
                </c:pt>
                <c:pt idx="4447">
                  <c:v>0.41931800000000002</c:v>
                </c:pt>
                <c:pt idx="4448">
                  <c:v>0.38803500000000002</c:v>
                </c:pt>
                <c:pt idx="4449">
                  <c:v>1.5753200000000001</c:v>
                </c:pt>
                <c:pt idx="4450">
                  <c:v>-6.0510000000000001E-2</c:v>
                </c:pt>
                <c:pt idx="4451">
                  <c:v>0.75989899999999999</c:v>
                </c:pt>
                <c:pt idx="4452">
                  <c:v>8.7240000000000009E-3</c:v>
                </c:pt>
                <c:pt idx="4453">
                  <c:v>-1.07138</c:v>
                </c:pt>
                <c:pt idx="4454">
                  <c:v>0.28456900000000002</c:v>
                </c:pt>
                <c:pt idx="4455">
                  <c:v>0.75989899999999999</c:v>
                </c:pt>
                <c:pt idx="4456">
                  <c:v>0.94610799999999995</c:v>
                </c:pt>
                <c:pt idx="4457">
                  <c:v>0.51376599999999994</c:v>
                </c:pt>
                <c:pt idx="4458">
                  <c:v>0.14843600000000001</c:v>
                </c:pt>
                <c:pt idx="4459">
                  <c:v>0.219524</c:v>
                </c:pt>
                <c:pt idx="4460">
                  <c:v>0.14843600000000001</c:v>
                </c:pt>
                <c:pt idx="4461">
                  <c:v>6.9235000000000005E-2</c:v>
                </c:pt>
                <c:pt idx="4462">
                  <c:v>0.325963</c:v>
                </c:pt>
                <c:pt idx="4463">
                  <c:v>-0.83267899999999995</c:v>
                </c:pt>
                <c:pt idx="4464">
                  <c:v>0.62363199999999996</c:v>
                </c:pt>
                <c:pt idx="4465">
                  <c:v>0.221336</c:v>
                </c:pt>
                <c:pt idx="4466">
                  <c:v>0.83699999999999997</c:v>
                </c:pt>
                <c:pt idx="4467">
                  <c:v>1.2357800000000001</c:v>
                </c:pt>
                <c:pt idx="4468">
                  <c:v>0.98599999999999999</c:v>
                </c:pt>
                <c:pt idx="4469">
                  <c:v>0.48696499999999998</c:v>
                </c:pt>
                <c:pt idx="4470">
                  <c:v>0.66470700000000005</c:v>
                </c:pt>
                <c:pt idx="4471">
                  <c:v>0.18081800000000001</c:v>
                </c:pt>
                <c:pt idx="4472">
                  <c:v>0.74302699999999999</c:v>
                </c:pt>
                <c:pt idx="4473">
                  <c:v>-0.93835999999999997</c:v>
                </c:pt>
                <c:pt idx="4474">
                  <c:v>1.1646700000000001</c:v>
                </c:pt>
                <c:pt idx="4475">
                  <c:v>1.64205</c:v>
                </c:pt>
                <c:pt idx="4476">
                  <c:v>0.57603700000000002</c:v>
                </c:pt>
                <c:pt idx="4477">
                  <c:v>0.93860500000000002</c:v>
                </c:pt>
                <c:pt idx="4478">
                  <c:v>0.53425699999999998</c:v>
                </c:pt>
                <c:pt idx="4479">
                  <c:v>-3.7784999999999999E-2</c:v>
                </c:pt>
                <c:pt idx="4480">
                  <c:v>-0.24019299999999999</c:v>
                </c:pt>
                <c:pt idx="4481">
                  <c:v>0.52036899999999997</c:v>
                </c:pt>
                <c:pt idx="4482">
                  <c:v>0.66470700000000005</c:v>
                </c:pt>
                <c:pt idx="4483">
                  <c:v>1.0493399999999999</c:v>
                </c:pt>
                <c:pt idx="4484">
                  <c:v>0.183562</c:v>
                </c:pt>
                <c:pt idx="4485">
                  <c:v>0.52990199999999998</c:v>
                </c:pt>
                <c:pt idx="4486">
                  <c:v>8.9466000000000004E-2</c:v>
                </c:pt>
                <c:pt idx="4487">
                  <c:v>0.80723100000000003</c:v>
                </c:pt>
                <c:pt idx="4488">
                  <c:v>0.52036899999999997</c:v>
                </c:pt>
                <c:pt idx="4489">
                  <c:v>0.49450699999999997</c:v>
                </c:pt>
                <c:pt idx="4490">
                  <c:v>0.52990199999999998</c:v>
                </c:pt>
                <c:pt idx="4491">
                  <c:v>0.70926800000000001</c:v>
                </c:pt>
                <c:pt idx="4492">
                  <c:v>1.2683</c:v>
                </c:pt>
                <c:pt idx="4493">
                  <c:v>0.46664299999999997</c:v>
                </c:pt>
                <c:pt idx="4494">
                  <c:v>0.42992200000000003</c:v>
                </c:pt>
                <c:pt idx="4495">
                  <c:v>2.3106000000000002E-2</c:v>
                </c:pt>
                <c:pt idx="4496">
                  <c:v>0.85177099999999994</c:v>
                </c:pt>
                <c:pt idx="4497">
                  <c:v>1.1398600000000001</c:v>
                </c:pt>
                <c:pt idx="4498">
                  <c:v>0.67111900000000002</c:v>
                </c:pt>
                <c:pt idx="4499">
                  <c:v>0.98286099999999998</c:v>
                </c:pt>
                <c:pt idx="4500">
                  <c:v>1.1398600000000001</c:v>
                </c:pt>
                <c:pt idx="4501">
                  <c:v>0.28494599999999998</c:v>
                </c:pt>
                <c:pt idx="4502">
                  <c:v>1.34541</c:v>
                </c:pt>
                <c:pt idx="4503">
                  <c:v>0.67111900000000002</c:v>
                </c:pt>
                <c:pt idx="4504">
                  <c:v>0.99460400000000004</c:v>
                </c:pt>
                <c:pt idx="4505">
                  <c:v>0.62636599999999998</c:v>
                </c:pt>
                <c:pt idx="4506">
                  <c:v>0.54182699999999995</c:v>
                </c:pt>
                <c:pt idx="4507">
                  <c:v>-0.55412700000000004</c:v>
                </c:pt>
                <c:pt idx="4508">
                  <c:v>1.2180299999999999</c:v>
                </c:pt>
                <c:pt idx="4509">
                  <c:v>0.42992200000000003</c:v>
                </c:pt>
                <c:pt idx="4510">
                  <c:v>0.95111999999999997</c:v>
                </c:pt>
                <c:pt idx="4511">
                  <c:v>-0.978016</c:v>
                </c:pt>
                <c:pt idx="4512">
                  <c:v>0.159329</c:v>
                </c:pt>
                <c:pt idx="4513">
                  <c:v>0.59387000000000001</c:v>
                </c:pt>
                <c:pt idx="4514">
                  <c:v>2.3106000000000002E-2</c:v>
                </c:pt>
                <c:pt idx="4515">
                  <c:v>0.159329</c:v>
                </c:pt>
                <c:pt idx="4516">
                  <c:v>0.134911</c:v>
                </c:pt>
                <c:pt idx="4517">
                  <c:v>-0.60687500000000005</c:v>
                </c:pt>
                <c:pt idx="4518">
                  <c:v>1.0352699999999999</c:v>
                </c:pt>
                <c:pt idx="4519">
                  <c:v>0.27255400000000002</c:v>
                </c:pt>
                <c:pt idx="4520">
                  <c:v>-0.90217700000000001</c:v>
                </c:pt>
                <c:pt idx="4521">
                  <c:v>0.27404800000000001</c:v>
                </c:pt>
                <c:pt idx="4522">
                  <c:v>0.542242</c:v>
                </c:pt>
                <c:pt idx="4523">
                  <c:v>0.279312</c:v>
                </c:pt>
                <c:pt idx="4524">
                  <c:v>-1.0175799999999999</c:v>
                </c:pt>
                <c:pt idx="4525">
                  <c:v>0.27404800000000001</c:v>
                </c:pt>
                <c:pt idx="4526">
                  <c:v>0.46354899999999999</c:v>
                </c:pt>
                <c:pt idx="4527">
                  <c:v>0.159828</c:v>
                </c:pt>
                <c:pt idx="4528">
                  <c:v>-0.13034399999999999</c:v>
                </c:pt>
                <c:pt idx="4529">
                  <c:v>0.94804200000000005</c:v>
                </c:pt>
                <c:pt idx="4530">
                  <c:v>0.62190999999999996</c:v>
                </c:pt>
                <c:pt idx="4531">
                  <c:v>0.44592399999999999</c:v>
                </c:pt>
                <c:pt idx="4532">
                  <c:v>0.16350100000000001</c:v>
                </c:pt>
                <c:pt idx="4533">
                  <c:v>-5.6494000000000003E-2</c:v>
                </c:pt>
                <c:pt idx="4534">
                  <c:v>8.7822999999999998E-2</c:v>
                </c:pt>
                <c:pt idx="4535">
                  <c:v>0.159329</c:v>
                </c:pt>
                <c:pt idx="4536">
                  <c:v>0.542242</c:v>
                </c:pt>
                <c:pt idx="4537">
                  <c:v>8.2990000000000008E-3</c:v>
                </c:pt>
                <c:pt idx="4538">
                  <c:v>0.42433799999999999</c:v>
                </c:pt>
                <c:pt idx="4539">
                  <c:v>-8.1405000000000005E-2</c:v>
                </c:pt>
                <c:pt idx="4540">
                  <c:v>0.282665</c:v>
                </c:pt>
                <c:pt idx="4541">
                  <c:v>0.34436299999999997</c:v>
                </c:pt>
                <c:pt idx="4542">
                  <c:v>0.76667399999999997</c:v>
                </c:pt>
                <c:pt idx="4543">
                  <c:v>0.32471899999999998</c:v>
                </c:pt>
                <c:pt idx="4544">
                  <c:v>0.159828</c:v>
                </c:pt>
                <c:pt idx="4545">
                  <c:v>-0.118426</c:v>
                </c:pt>
                <c:pt idx="4546">
                  <c:v>-0.118426</c:v>
                </c:pt>
                <c:pt idx="4547">
                  <c:v>0.89324300000000001</c:v>
                </c:pt>
                <c:pt idx="4548">
                  <c:v>-8.9887999999999996E-2</c:v>
                </c:pt>
                <c:pt idx="4549">
                  <c:v>0.53634899999999996</c:v>
                </c:pt>
                <c:pt idx="4550">
                  <c:v>0.31614300000000001</c:v>
                </c:pt>
                <c:pt idx="4551">
                  <c:v>6.4147999999999997E-2</c:v>
                </c:pt>
                <c:pt idx="4552">
                  <c:v>5.3684999999999997E-2</c:v>
                </c:pt>
                <c:pt idx="4553">
                  <c:v>-0.47971599999999998</c:v>
                </c:pt>
                <c:pt idx="4554">
                  <c:v>-0.10496800000000001</c:v>
                </c:pt>
                <c:pt idx="4555">
                  <c:v>-0.10970199999999999</c:v>
                </c:pt>
                <c:pt idx="4556">
                  <c:v>0.159828</c:v>
                </c:pt>
                <c:pt idx="4557">
                  <c:v>0.93670799999999999</c:v>
                </c:pt>
                <c:pt idx="4558">
                  <c:v>-8.9887999999999996E-2</c:v>
                </c:pt>
                <c:pt idx="4559">
                  <c:v>0.16348499999999999</c:v>
                </c:pt>
                <c:pt idx="4560">
                  <c:v>-0.33069999999999999</c:v>
                </c:pt>
                <c:pt idx="4561">
                  <c:v>0.18195500000000001</c:v>
                </c:pt>
                <c:pt idx="4562">
                  <c:v>-3.0186999999999999E-2</c:v>
                </c:pt>
                <c:pt idx="4563">
                  <c:v>-0.14081199999999999</c:v>
                </c:pt>
                <c:pt idx="4564">
                  <c:v>0.406418</c:v>
                </c:pt>
                <c:pt idx="4565">
                  <c:v>0.22528899999999999</c:v>
                </c:pt>
                <c:pt idx="4566">
                  <c:v>0.76667399999999997</c:v>
                </c:pt>
                <c:pt idx="4567">
                  <c:v>2.0003500000000001</c:v>
                </c:pt>
                <c:pt idx="4568">
                  <c:v>5.4420000000000003E-2</c:v>
                </c:pt>
                <c:pt idx="4569">
                  <c:v>1.12558</c:v>
                </c:pt>
                <c:pt idx="4570">
                  <c:v>0.87698699999999996</c:v>
                </c:pt>
                <c:pt idx="4571">
                  <c:v>0.910999</c:v>
                </c:pt>
                <c:pt idx="4572">
                  <c:v>0.780026</c:v>
                </c:pt>
                <c:pt idx="4573">
                  <c:v>0.76253000000000004</c:v>
                </c:pt>
                <c:pt idx="4574">
                  <c:v>-0.24476999999999999</c:v>
                </c:pt>
                <c:pt idx="4575">
                  <c:v>0.18187999999999999</c:v>
                </c:pt>
                <c:pt idx="4576">
                  <c:v>1.0869</c:v>
                </c:pt>
                <c:pt idx="4577">
                  <c:v>1.19753</c:v>
                </c:pt>
                <c:pt idx="4578">
                  <c:v>1.9425300000000001</c:v>
                </c:pt>
                <c:pt idx="4579">
                  <c:v>0.216832</c:v>
                </c:pt>
                <c:pt idx="4580">
                  <c:v>0.92192700000000005</c:v>
                </c:pt>
                <c:pt idx="4581">
                  <c:v>0.58509500000000003</c:v>
                </c:pt>
                <c:pt idx="4582">
                  <c:v>0.114316</c:v>
                </c:pt>
                <c:pt idx="4583">
                  <c:v>0.80687399999999998</c:v>
                </c:pt>
                <c:pt idx="4584">
                  <c:v>0.81837700000000002</c:v>
                </c:pt>
                <c:pt idx="4585">
                  <c:v>-0.135046</c:v>
                </c:pt>
                <c:pt idx="4586">
                  <c:v>0.58473299999999995</c:v>
                </c:pt>
                <c:pt idx="4587">
                  <c:v>0.81142099999999995</c:v>
                </c:pt>
                <c:pt idx="4588">
                  <c:v>0.80687399999999998</c:v>
                </c:pt>
                <c:pt idx="4589">
                  <c:v>0.98696899999999999</c:v>
                </c:pt>
                <c:pt idx="4590">
                  <c:v>0.63570499999999996</c:v>
                </c:pt>
                <c:pt idx="4591">
                  <c:v>0.402638</c:v>
                </c:pt>
                <c:pt idx="4592">
                  <c:v>0.88345499999999999</c:v>
                </c:pt>
                <c:pt idx="4593">
                  <c:v>1.2319599999999999</c:v>
                </c:pt>
                <c:pt idx="4594">
                  <c:v>0.402638</c:v>
                </c:pt>
                <c:pt idx="4595">
                  <c:v>1.05802</c:v>
                </c:pt>
                <c:pt idx="4596">
                  <c:v>1.2319599999999999</c:v>
                </c:pt>
                <c:pt idx="4597">
                  <c:v>0.38486700000000001</c:v>
                </c:pt>
                <c:pt idx="4598">
                  <c:v>0.88345499999999999</c:v>
                </c:pt>
                <c:pt idx="4599">
                  <c:v>-1.1662699999999999</c:v>
                </c:pt>
                <c:pt idx="4600">
                  <c:v>0.44379000000000002</c:v>
                </c:pt>
                <c:pt idx="4601">
                  <c:v>0.35905900000000002</c:v>
                </c:pt>
                <c:pt idx="4602">
                  <c:v>0.42316799999999999</c:v>
                </c:pt>
                <c:pt idx="4603">
                  <c:v>0.72716000000000003</c:v>
                </c:pt>
                <c:pt idx="4604">
                  <c:v>0.90641499999999997</c:v>
                </c:pt>
                <c:pt idx="4605">
                  <c:v>0.58751200000000003</c:v>
                </c:pt>
                <c:pt idx="4606">
                  <c:v>-0.46148899999999998</c:v>
                </c:pt>
                <c:pt idx="4607">
                  <c:v>1.9280600000000001</c:v>
                </c:pt>
                <c:pt idx="4608">
                  <c:v>0.41497299999999998</c:v>
                </c:pt>
                <c:pt idx="4609">
                  <c:v>-0.49531900000000001</c:v>
                </c:pt>
                <c:pt idx="4610">
                  <c:v>0.601935</c:v>
                </c:pt>
                <c:pt idx="4611">
                  <c:v>-0.11423999999999999</c:v>
                </c:pt>
                <c:pt idx="4612">
                  <c:v>0.85572800000000004</c:v>
                </c:pt>
                <c:pt idx="4613">
                  <c:v>0.63174600000000003</c:v>
                </c:pt>
                <c:pt idx="4614">
                  <c:v>0.58751200000000003</c:v>
                </c:pt>
                <c:pt idx="4615">
                  <c:v>-0.46148899999999998</c:v>
                </c:pt>
                <c:pt idx="4616">
                  <c:v>0.66266999999999998</c:v>
                </c:pt>
                <c:pt idx="4617">
                  <c:v>0.66266999999999998</c:v>
                </c:pt>
                <c:pt idx="4618">
                  <c:v>2.1408100000000001</c:v>
                </c:pt>
                <c:pt idx="4619">
                  <c:v>0.69394800000000001</c:v>
                </c:pt>
                <c:pt idx="4620">
                  <c:v>1.4739599999999999</c:v>
                </c:pt>
                <c:pt idx="4621">
                  <c:v>0.60207500000000003</c:v>
                </c:pt>
                <c:pt idx="4622">
                  <c:v>0.62731899999999996</c:v>
                </c:pt>
                <c:pt idx="4623">
                  <c:v>0.61575899999999995</c:v>
                </c:pt>
                <c:pt idx="4624">
                  <c:v>0.40722000000000003</c:v>
                </c:pt>
                <c:pt idx="4625">
                  <c:v>1.11432</c:v>
                </c:pt>
                <c:pt idx="4626">
                  <c:v>0.73734299999999997</c:v>
                </c:pt>
                <c:pt idx="4627">
                  <c:v>0.54750500000000002</c:v>
                </c:pt>
                <c:pt idx="4628">
                  <c:v>1.3612</c:v>
                </c:pt>
                <c:pt idx="4629">
                  <c:v>1.89011</c:v>
                </c:pt>
                <c:pt idx="4630">
                  <c:v>0.41030699999999998</c:v>
                </c:pt>
                <c:pt idx="4631">
                  <c:v>0.85020499999999999</c:v>
                </c:pt>
                <c:pt idx="4632">
                  <c:v>1.89011</c:v>
                </c:pt>
                <c:pt idx="4633">
                  <c:v>0.17999299999999999</c:v>
                </c:pt>
                <c:pt idx="4634">
                  <c:v>1.16919</c:v>
                </c:pt>
                <c:pt idx="4635">
                  <c:v>0.85020499999999999</c:v>
                </c:pt>
                <c:pt idx="4636">
                  <c:v>-8.7689000000000003E-2</c:v>
                </c:pt>
                <c:pt idx="4637">
                  <c:v>1.44174</c:v>
                </c:pt>
                <c:pt idx="4638">
                  <c:v>5.2027999999999998E-2</c:v>
                </c:pt>
                <c:pt idx="4639">
                  <c:v>0.184637</c:v>
                </c:pt>
                <c:pt idx="4640">
                  <c:v>0.46639700000000001</c:v>
                </c:pt>
                <c:pt idx="4641">
                  <c:v>0.94009600000000004</c:v>
                </c:pt>
                <c:pt idx="4642">
                  <c:v>1.16919</c:v>
                </c:pt>
                <c:pt idx="4643">
                  <c:v>0.55258600000000002</c:v>
                </c:pt>
                <c:pt idx="4644">
                  <c:v>1.2783199999999999</c:v>
                </c:pt>
                <c:pt idx="4645">
                  <c:v>0.54750500000000002</c:v>
                </c:pt>
                <c:pt idx="4646">
                  <c:v>0.38774700000000001</c:v>
                </c:pt>
                <c:pt idx="4647">
                  <c:v>0.718391</c:v>
                </c:pt>
                <c:pt idx="4648">
                  <c:v>0.57957000000000003</c:v>
                </c:pt>
                <c:pt idx="4649">
                  <c:v>0.55000800000000005</c:v>
                </c:pt>
                <c:pt idx="4650">
                  <c:v>0.718391</c:v>
                </c:pt>
                <c:pt idx="4651">
                  <c:v>-0.776536</c:v>
                </c:pt>
                <c:pt idx="4652">
                  <c:v>1.14133</c:v>
                </c:pt>
                <c:pt idx="4653">
                  <c:v>0.78490899999999997</c:v>
                </c:pt>
                <c:pt idx="4654">
                  <c:v>0.21470700000000001</c:v>
                </c:pt>
                <c:pt idx="4655">
                  <c:v>-0.31399100000000002</c:v>
                </c:pt>
                <c:pt idx="4656">
                  <c:v>0.61331599999999997</c:v>
                </c:pt>
                <c:pt idx="4657">
                  <c:v>-0.86225399999999996</c:v>
                </c:pt>
                <c:pt idx="4658">
                  <c:v>-1.06884</c:v>
                </c:pt>
                <c:pt idx="4659">
                  <c:v>0.66966499999999995</c:v>
                </c:pt>
                <c:pt idx="4660">
                  <c:v>-0.31399100000000002</c:v>
                </c:pt>
                <c:pt idx="4661">
                  <c:v>-0.28839700000000001</c:v>
                </c:pt>
                <c:pt idx="4662">
                  <c:v>0.61331599999999997</c:v>
                </c:pt>
                <c:pt idx="4663">
                  <c:v>-0.63946899999999995</c:v>
                </c:pt>
                <c:pt idx="4664">
                  <c:v>-0.10861700000000001</c:v>
                </c:pt>
                <c:pt idx="4665">
                  <c:v>-1.1167E-2</c:v>
                </c:pt>
                <c:pt idx="4666">
                  <c:v>1.0943400000000001</c:v>
                </c:pt>
                <c:pt idx="4667">
                  <c:v>3.848E-2</c:v>
                </c:pt>
                <c:pt idx="4668">
                  <c:v>1.2418100000000001</c:v>
                </c:pt>
                <c:pt idx="4669">
                  <c:v>0.79054599999999997</c:v>
                </c:pt>
                <c:pt idx="4670">
                  <c:v>0.59492900000000004</c:v>
                </c:pt>
                <c:pt idx="4671">
                  <c:v>-0.15010799999999999</c:v>
                </c:pt>
                <c:pt idx="4672">
                  <c:v>-1.0131399999999999</c:v>
                </c:pt>
                <c:pt idx="4673">
                  <c:v>-3.8386999999999998E-2</c:v>
                </c:pt>
                <c:pt idx="4674">
                  <c:v>6.8987999999999994E-2</c:v>
                </c:pt>
                <c:pt idx="4675">
                  <c:v>9.0133000000000005E-2</c:v>
                </c:pt>
                <c:pt idx="4676">
                  <c:v>-1.7397899999999999</c:v>
                </c:pt>
                <c:pt idx="4677">
                  <c:v>3.848E-2</c:v>
                </c:pt>
                <c:pt idx="4678">
                  <c:v>1.7416400000000001</c:v>
                </c:pt>
                <c:pt idx="4679">
                  <c:v>1.14229</c:v>
                </c:pt>
                <c:pt idx="4680">
                  <c:v>4.1384999999999998E-2</c:v>
                </c:pt>
                <c:pt idx="4681">
                  <c:v>0.31261499999999998</c:v>
                </c:pt>
                <c:pt idx="4682">
                  <c:v>-0.25459100000000001</c:v>
                </c:pt>
                <c:pt idx="4683">
                  <c:v>0.27115600000000001</c:v>
                </c:pt>
                <c:pt idx="4684">
                  <c:v>-6.7584000000000005E-2</c:v>
                </c:pt>
                <c:pt idx="4685">
                  <c:v>0.46562199999999998</c:v>
                </c:pt>
                <c:pt idx="4686">
                  <c:v>0.61673800000000001</c:v>
                </c:pt>
                <c:pt idx="4687">
                  <c:v>0.52601200000000004</c:v>
                </c:pt>
                <c:pt idx="4688">
                  <c:v>0.38042799999999999</c:v>
                </c:pt>
                <c:pt idx="4689">
                  <c:v>1.59256</c:v>
                </c:pt>
                <c:pt idx="4690">
                  <c:v>4.1384999999999998E-2</c:v>
                </c:pt>
                <c:pt idx="4691">
                  <c:v>0.577075</c:v>
                </c:pt>
                <c:pt idx="4692">
                  <c:v>6.3416E-2</c:v>
                </c:pt>
                <c:pt idx="4693">
                  <c:v>0.29722100000000001</c:v>
                </c:pt>
                <c:pt idx="4694">
                  <c:v>1.76712</c:v>
                </c:pt>
                <c:pt idx="4695">
                  <c:v>-0.27847</c:v>
                </c:pt>
                <c:pt idx="4696">
                  <c:v>6.4348000000000002E-2</c:v>
                </c:pt>
                <c:pt idx="4697">
                  <c:v>0.38042799999999999</c:v>
                </c:pt>
                <c:pt idx="4698">
                  <c:v>0.42558800000000002</c:v>
                </c:pt>
                <c:pt idx="4699">
                  <c:v>1.0401100000000001</c:v>
                </c:pt>
                <c:pt idx="4700">
                  <c:v>0.17283799999999999</c:v>
                </c:pt>
                <c:pt idx="4701">
                  <c:v>-0.227377</c:v>
                </c:pt>
                <c:pt idx="4702">
                  <c:v>-9.5650000000000006E-3</c:v>
                </c:pt>
                <c:pt idx="4703">
                  <c:v>-0.60524699999999998</c:v>
                </c:pt>
                <c:pt idx="4704">
                  <c:v>1.0737099999999999</c:v>
                </c:pt>
                <c:pt idx="4705">
                  <c:v>0.35186600000000001</c:v>
                </c:pt>
                <c:pt idx="4706">
                  <c:v>0.124183</c:v>
                </c:pt>
                <c:pt idx="4707">
                  <c:v>0.124183</c:v>
                </c:pt>
                <c:pt idx="4708">
                  <c:v>-0.86396300000000004</c:v>
                </c:pt>
                <c:pt idx="4709">
                  <c:v>0.39205200000000001</c:v>
                </c:pt>
                <c:pt idx="4710">
                  <c:v>1.226E-2</c:v>
                </c:pt>
                <c:pt idx="4711">
                  <c:v>-0.27526299999999998</c:v>
                </c:pt>
                <c:pt idx="4712">
                  <c:v>1.4126399999999999</c:v>
                </c:pt>
                <c:pt idx="4713">
                  <c:v>-0.27526299999999998</c:v>
                </c:pt>
                <c:pt idx="4714">
                  <c:v>-1.21713</c:v>
                </c:pt>
                <c:pt idx="4715">
                  <c:v>-1.3327E-2</c:v>
                </c:pt>
                <c:pt idx="4716">
                  <c:v>-0.29297400000000001</c:v>
                </c:pt>
                <c:pt idx="4717">
                  <c:v>-0.60524699999999998</c:v>
                </c:pt>
                <c:pt idx="4718">
                  <c:v>0.64413900000000002</c:v>
                </c:pt>
                <c:pt idx="4719">
                  <c:v>-0.72944900000000001</c:v>
                </c:pt>
                <c:pt idx="4720">
                  <c:v>-0.336256</c:v>
                </c:pt>
                <c:pt idx="4721">
                  <c:v>-0.36243199999999998</c:v>
                </c:pt>
                <c:pt idx="4722">
                  <c:v>1.14378</c:v>
                </c:pt>
                <c:pt idx="4723">
                  <c:v>0.35186600000000001</c:v>
                </c:pt>
                <c:pt idx="4724">
                  <c:v>2.1895000000000001E-2</c:v>
                </c:pt>
                <c:pt idx="4725">
                  <c:v>1.2272099999999999</c:v>
                </c:pt>
                <c:pt idx="4726">
                  <c:v>-0.86396300000000004</c:v>
                </c:pt>
                <c:pt idx="4727">
                  <c:v>1.17143</c:v>
                </c:pt>
                <c:pt idx="4728">
                  <c:v>-0.60524699999999998</c:v>
                </c:pt>
                <c:pt idx="4729">
                  <c:v>-0.76112400000000002</c:v>
                </c:pt>
                <c:pt idx="4730">
                  <c:v>-0.45557999999999998</c:v>
                </c:pt>
                <c:pt idx="4731">
                  <c:v>0.258658</c:v>
                </c:pt>
                <c:pt idx="4732">
                  <c:v>1.226E-2</c:v>
                </c:pt>
                <c:pt idx="4733">
                  <c:v>0.40410000000000001</c:v>
                </c:pt>
                <c:pt idx="4734">
                  <c:v>1.04061</c:v>
                </c:pt>
                <c:pt idx="4735">
                  <c:v>0.82408800000000004</c:v>
                </c:pt>
                <c:pt idx="4736">
                  <c:v>-0.45074599999999998</c:v>
                </c:pt>
                <c:pt idx="4737">
                  <c:v>-0.60945899999999997</c:v>
                </c:pt>
                <c:pt idx="4738">
                  <c:v>-0.45074599999999998</c:v>
                </c:pt>
                <c:pt idx="4739">
                  <c:v>-1.0576000000000001</c:v>
                </c:pt>
                <c:pt idx="4740">
                  <c:v>-1.89632</c:v>
                </c:pt>
                <c:pt idx="4741">
                  <c:v>0.41329300000000002</c:v>
                </c:pt>
                <c:pt idx="4742">
                  <c:v>-1.94669</c:v>
                </c:pt>
                <c:pt idx="4743">
                  <c:v>-1.0751200000000001</c:v>
                </c:pt>
                <c:pt idx="4744">
                  <c:v>-8.3079E-2</c:v>
                </c:pt>
                <c:pt idx="4745">
                  <c:v>0.49217499999999997</c:v>
                </c:pt>
                <c:pt idx="4746">
                  <c:v>-1.0751200000000001</c:v>
                </c:pt>
                <c:pt idx="4747">
                  <c:v>-1.5932000000000002E-2</c:v>
                </c:pt>
                <c:pt idx="4748">
                  <c:v>-8.3079E-2</c:v>
                </c:pt>
                <c:pt idx="4749">
                  <c:v>-1.0751200000000001</c:v>
                </c:pt>
                <c:pt idx="4750">
                  <c:v>-1.1763600000000001</c:v>
                </c:pt>
                <c:pt idx="4751">
                  <c:v>-1.0449900000000001</c:v>
                </c:pt>
                <c:pt idx="4752">
                  <c:v>-0.45074599999999998</c:v>
                </c:pt>
                <c:pt idx="4753">
                  <c:v>-1.3404700000000001</c:v>
                </c:pt>
                <c:pt idx="4754">
                  <c:v>-1.8567199999999999</c:v>
                </c:pt>
                <c:pt idx="4755">
                  <c:v>-1.94669</c:v>
                </c:pt>
                <c:pt idx="4756">
                  <c:v>-1.5932000000000002E-2</c:v>
                </c:pt>
                <c:pt idx="4757">
                  <c:v>0.583812</c:v>
                </c:pt>
                <c:pt idx="4758">
                  <c:v>-0.38829900000000001</c:v>
                </c:pt>
                <c:pt idx="4759">
                  <c:v>1.9047000000000001E-2</c:v>
                </c:pt>
                <c:pt idx="4760">
                  <c:v>-1.1972700000000001</c:v>
                </c:pt>
                <c:pt idx="4761">
                  <c:v>-1.3527899999999999</c:v>
                </c:pt>
                <c:pt idx="4762">
                  <c:v>0.32498199999999999</c:v>
                </c:pt>
                <c:pt idx="4763">
                  <c:v>-1.9782900000000001</c:v>
                </c:pt>
                <c:pt idx="4764">
                  <c:v>-1.6042000000000001</c:v>
                </c:pt>
                <c:pt idx="4765">
                  <c:v>0.49217499999999997</c:v>
                </c:pt>
                <c:pt idx="4766">
                  <c:v>-0.44978000000000001</c:v>
                </c:pt>
                <c:pt idx="4767">
                  <c:v>-0.97278200000000004</c:v>
                </c:pt>
                <c:pt idx="4768">
                  <c:v>-0.89001399999999997</c:v>
                </c:pt>
                <c:pt idx="4769">
                  <c:v>-0.94134399999999996</c:v>
                </c:pt>
                <c:pt idx="4770">
                  <c:v>-0.97672000000000003</c:v>
                </c:pt>
                <c:pt idx="4771">
                  <c:v>-0.88732999999999995</c:v>
                </c:pt>
                <c:pt idx="4772">
                  <c:v>0.180809</c:v>
                </c:pt>
                <c:pt idx="4773">
                  <c:v>-1.2295400000000001</c:v>
                </c:pt>
                <c:pt idx="4774">
                  <c:v>0.32765699999999998</c:v>
                </c:pt>
                <c:pt idx="4775">
                  <c:v>-0.51188800000000001</c:v>
                </c:pt>
                <c:pt idx="4776">
                  <c:v>0.199933</c:v>
                </c:pt>
                <c:pt idx="4777">
                  <c:v>-2.0749E-2</c:v>
                </c:pt>
                <c:pt idx="4778">
                  <c:v>0.32765699999999998</c:v>
                </c:pt>
                <c:pt idx="4779">
                  <c:v>9.5852000000000007E-2</c:v>
                </c:pt>
                <c:pt idx="4780">
                  <c:v>-9.8153000000000004E-2</c:v>
                </c:pt>
                <c:pt idx="4781">
                  <c:v>-0.84191800000000006</c:v>
                </c:pt>
                <c:pt idx="4782">
                  <c:v>-0.32365300000000002</c:v>
                </c:pt>
                <c:pt idx="4783">
                  <c:v>-2.0733000000000001</c:v>
                </c:pt>
                <c:pt idx="4784">
                  <c:v>-0.97672000000000003</c:v>
                </c:pt>
                <c:pt idx="4785">
                  <c:v>-0.18803300000000001</c:v>
                </c:pt>
                <c:pt idx="4786">
                  <c:v>-1.34395</c:v>
                </c:pt>
                <c:pt idx="4787">
                  <c:v>-0.57966799999999996</c:v>
                </c:pt>
                <c:pt idx="4788">
                  <c:v>-0.24252399999999999</c:v>
                </c:pt>
                <c:pt idx="4789">
                  <c:v>-0.71272800000000003</c:v>
                </c:pt>
                <c:pt idx="4790">
                  <c:v>2.0612999999999999E-2</c:v>
                </c:pt>
                <c:pt idx="4791">
                  <c:v>7.5902999999999998E-2</c:v>
                </c:pt>
                <c:pt idx="4792">
                  <c:v>-1.2759499999999999</c:v>
                </c:pt>
                <c:pt idx="4793">
                  <c:v>0.180809</c:v>
                </c:pt>
                <c:pt idx="4794">
                  <c:v>-0.89001399999999997</c:v>
                </c:pt>
                <c:pt idx="4795">
                  <c:v>-0.60135799999999995</c:v>
                </c:pt>
                <c:pt idx="4796">
                  <c:v>0.17053499999999999</c:v>
                </c:pt>
                <c:pt idx="4797">
                  <c:v>0.32765699999999998</c:v>
                </c:pt>
                <c:pt idx="4798">
                  <c:v>-1.79284</c:v>
                </c:pt>
                <c:pt idx="4799">
                  <c:v>-0.90246899999999997</c:v>
                </c:pt>
                <c:pt idx="4800">
                  <c:v>-0.97709699999999999</c:v>
                </c:pt>
                <c:pt idx="4801">
                  <c:v>-1.2295400000000001</c:v>
                </c:pt>
                <c:pt idx="4802">
                  <c:v>-1.66675</c:v>
                </c:pt>
                <c:pt idx="4803">
                  <c:v>-0.24870999999999999</c:v>
                </c:pt>
                <c:pt idx="4804">
                  <c:v>0.11749</c:v>
                </c:pt>
                <c:pt idx="4805">
                  <c:v>0.96600399999999997</c:v>
                </c:pt>
                <c:pt idx="4806">
                  <c:v>6.7946999999999994E-2</c:v>
                </c:pt>
                <c:pt idx="4807">
                  <c:v>-1.5091000000000001</c:v>
                </c:pt>
                <c:pt idx="4808">
                  <c:v>-1.0456300000000001</c:v>
                </c:pt>
                <c:pt idx="4809">
                  <c:v>0.77060300000000004</c:v>
                </c:pt>
                <c:pt idx="4810">
                  <c:v>-1.24054</c:v>
                </c:pt>
                <c:pt idx="4811">
                  <c:v>0.62309499999999995</c:v>
                </c:pt>
                <c:pt idx="4812">
                  <c:v>-1.24054</c:v>
                </c:pt>
                <c:pt idx="4813">
                  <c:v>-0.90246899999999997</c:v>
                </c:pt>
                <c:pt idx="4814">
                  <c:v>-0.59738100000000005</c:v>
                </c:pt>
                <c:pt idx="4815">
                  <c:v>-0.22379199999999999</c:v>
                </c:pt>
                <c:pt idx="4816">
                  <c:v>-0.66786999999999996</c:v>
                </c:pt>
                <c:pt idx="4817">
                  <c:v>-4.0072999999999998E-2</c:v>
                </c:pt>
                <c:pt idx="4818">
                  <c:v>3.7172999999999998E-2</c:v>
                </c:pt>
                <c:pt idx="4819">
                  <c:v>-4.0391000000000003E-2</c:v>
                </c:pt>
                <c:pt idx="4820">
                  <c:v>-4.0391000000000003E-2</c:v>
                </c:pt>
                <c:pt idx="4821">
                  <c:v>0.34080300000000002</c:v>
                </c:pt>
                <c:pt idx="4822">
                  <c:v>-0.12750800000000001</c:v>
                </c:pt>
                <c:pt idx="4823">
                  <c:v>0.77060300000000004</c:v>
                </c:pt>
                <c:pt idx="4824">
                  <c:v>0.34704699999999999</c:v>
                </c:pt>
                <c:pt idx="4825">
                  <c:v>0.211761</c:v>
                </c:pt>
                <c:pt idx="4826">
                  <c:v>-0.66786999999999996</c:v>
                </c:pt>
                <c:pt idx="4827">
                  <c:v>-0.13015699999999999</c:v>
                </c:pt>
                <c:pt idx="4828">
                  <c:v>-0.19969000000000001</c:v>
                </c:pt>
                <c:pt idx="4829">
                  <c:v>0.32198500000000002</c:v>
                </c:pt>
                <c:pt idx="4830">
                  <c:v>0.38834299999999999</c:v>
                </c:pt>
                <c:pt idx="4831">
                  <c:v>6.8900000000000005E-4</c:v>
                </c:pt>
                <c:pt idx="4832">
                  <c:v>2.2599000000000001E-2</c:v>
                </c:pt>
                <c:pt idx="4833">
                  <c:v>-0.58941299999999996</c:v>
                </c:pt>
                <c:pt idx="4834">
                  <c:v>0.69549700000000003</c:v>
                </c:pt>
                <c:pt idx="4835">
                  <c:v>6.8900000000000005E-4</c:v>
                </c:pt>
                <c:pt idx="4836">
                  <c:v>4.4292999999999999E-2</c:v>
                </c:pt>
                <c:pt idx="4837">
                  <c:v>-0.29441299999999998</c:v>
                </c:pt>
                <c:pt idx="4838">
                  <c:v>0.38834299999999999</c:v>
                </c:pt>
                <c:pt idx="4839">
                  <c:v>2.1740000000000002E-3</c:v>
                </c:pt>
                <c:pt idx="4840">
                  <c:v>0.75858899999999996</c:v>
                </c:pt>
                <c:pt idx="4841">
                  <c:v>0.37571700000000002</c:v>
                </c:pt>
                <c:pt idx="4842">
                  <c:v>-0.15715599999999999</c:v>
                </c:pt>
                <c:pt idx="4843">
                  <c:v>-5.6718999999999999E-2</c:v>
                </c:pt>
                <c:pt idx="4844">
                  <c:v>0.35781600000000002</c:v>
                </c:pt>
                <c:pt idx="4845">
                  <c:v>0.69549700000000003</c:v>
                </c:pt>
                <c:pt idx="4846">
                  <c:v>0.68637000000000004</c:v>
                </c:pt>
                <c:pt idx="4847">
                  <c:v>0.51317599999999997</c:v>
                </c:pt>
                <c:pt idx="4848">
                  <c:v>0.44891700000000001</c:v>
                </c:pt>
                <c:pt idx="4849">
                  <c:v>-4.3006999999999997E-2</c:v>
                </c:pt>
                <c:pt idx="4850">
                  <c:v>0.80762599999999996</c:v>
                </c:pt>
                <c:pt idx="4851">
                  <c:v>-0.17019300000000001</c:v>
                </c:pt>
                <c:pt idx="4852">
                  <c:v>0.16229099999999999</c:v>
                </c:pt>
                <c:pt idx="4853">
                  <c:v>0.134959</c:v>
                </c:pt>
                <c:pt idx="4854">
                  <c:v>0.64263800000000004</c:v>
                </c:pt>
                <c:pt idx="4855">
                  <c:v>4.0259999999999997E-2</c:v>
                </c:pt>
                <c:pt idx="4856">
                  <c:v>0.74260499999999996</c:v>
                </c:pt>
                <c:pt idx="4857">
                  <c:v>-0.35058600000000001</c:v>
                </c:pt>
                <c:pt idx="4858">
                  <c:v>-0.53327400000000003</c:v>
                </c:pt>
                <c:pt idx="4859">
                  <c:v>-0.81455299999999997</c:v>
                </c:pt>
                <c:pt idx="4860">
                  <c:v>0.29067300000000001</c:v>
                </c:pt>
                <c:pt idx="4861">
                  <c:v>0.18221599999999999</c:v>
                </c:pt>
                <c:pt idx="4862">
                  <c:v>-0.97967499999999996</c:v>
                </c:pt>
                <c:pt idx="4863">
                  <c:v>0.29067300000000001</c:v>
                </c:pt>
                <c:pt idx="4864">
                  <c:v>0.575129</c:v>
                </c:pt>
                <c:pt idx="4865">
                  <c:v>0.56654099999999996</c:v>
                </c:pt>
                <c:pt idx="4866">
                  <c:v>3.9527E-2</c:v>
                </c:pt>
                <c:pt idx="4867">
                  <c:v>-6.3070000000000001E-3</c:v>
                </c:pt>
                <c:pt idx="4868">
                  <c:v>-0.59477999999999998</c:v>
                </c:pt>
                <c:pt idx="4869">
                  <c:v>-0.97967499999999996</c:v>
                </c:pt>
                <c:pt idx="4870">
                  <c:v>0.76924700000000001</c:v>
                </c:pt>
                <c:pt idx="4871">
                  <c:v>0.13525300000000001</c:v>
                </c:pt>
                <c:pt idx="4872">
                  <c:v>-0.37791200000000003</c:v>
                </c:pt>
                <c:pt idx="4873">
                  <c:v>0.44658199999999998</c:v>
                </c:pt>
                <c:pt idx="4874">
                  <c:v>-4.1718999999999999E-2</c:v>
                </c:pt>
                <c:pt idx="4875">
                  <c:v>0.424151</c:v>
                </c:pt>
                <c:pt idx="4876">
                  <c:v>-0.407887</c:v>
                </c:pt>
                <c:pt idx="4877">
                  <c:v>9.2466000000000007E-2</c:v>
                </c:pt>
                <c:pt idx="4878">
                  <c:v>-0.30456899999999998</c:v>
                </c:pt>
                <c:pt idx="4879">
                  <c:v>0.67502399999999996</c:v>
                </c:pt>
                <c:pt idx="4880">
                  <c:v>0.40304499999999999</c:v>
                </c:pt>
                <c:pt idx="4881">
                  <c:v>0.245918</c:v>
                </c:pt>
                <c:pt idx="4882">
                  <c:v>-8.6591000000000001E-2</c:v>
                </c:pt>
                <c:pt idx="4883">
                  <c:v>0.42635699999999999</c:v>
                </c:pt>
                <c:pt idx="4884">
                  <c:v>-0.47127999999999998</c:v>
                </c:pt>
                <c:pt idx="4885">
                  <c:v>0.59879099999999996</c:v>
                </c:pt>
                <c:pt idx="4886">
                  <c:v>0.82822399999999996</c:v>
                </c:pt>
                <c:pt idx="4887">
                  <c:v>0.50364799999999998</c:v>
                </c:pt>
                <c:pt idx="4888">
                  <c:v>0.88539500000000004</c:v>
                </c:pt>
                <c:pt idx="4889">
                  <c:v>0.12878999999999999</c:v>
                </c:pt>
                <c:pt idx="4890">
                  <c:v>0.16945499999999999</c:v>
                </c:pt>
                <c:pt idx="4891">
                  <c:v>1.1873899999999999</c:v>
                </c:pt>
                <c:pt idx="4892">
                  <c:v>-8.7958999999999996E-2</c:v>
                </c:pt>
                <c:pt idx="4893">
                  <c:v>-3.7608999999999997E-2</c:v>
                </c:pt>
                <c:pt idx="4894">
                  <c:v>-0.37112000000000001</c:v>
                </c:pt>
                <c:pt idx="4895">
                  <c:v>-1.915E-3</c:v>
                </c:pt>
                <c:pt idx="4896">
                  <c:v>0.88539500000000004</c:v>
                </c:pt>
                <c:pt idx="4897">
                  <c:v>0.52396100000000001</c:v>
                </c:pt>
                <c:pt idx="4898">
                  <c:v>0.967144</c:v>
                </c:pt>
                <c:pt idx="4899">
                  <c:v>-0.37112000000000001</c:v>
                </c:pt>
                <c:pt idx="4900">
                  <c:v>0.29776999999999998</c:v>
                </c:pt>
                <c:pt idx="4901">
                  <c:v>0.55510999999999999</c:v>
                </c:pt>
                <c:pt idx="4902">
                  <c:v>-0.67094500000000001</c:v>
                </c:pt>
                <c:pt idx="4903">
                  <c:v>1.55993</c:v>
                </c:pt>
                <c:pt idx="4904">
                  <c:v>0.40961900000000001</c:v>
                </c:pt>
                <c:pt idx="4905">
                  <c:v>0.95625199999999999</c:v>
                </c:pt>
                <c:pt idx="4906">
                  <c:v>1.55993</c:v>
                </c:pt>
                <c:pt idx="4907">
                  <c:v>-0.28110000000000002</c:v>
                </c:pt>
                <c:pt idx="4908">
                  <c:v>0.95013999999999998</c:v>
                </c:pt>
                <c:pt idx="4909">
                  <c:v>0.38235999999999998</c:v>
                </c:pt>
                <c:pt idx="4910">
                  <c:v>0.45271499999999998</c:v>
                </c:pt>
                <c:pt idx="4911">
                  <c:v>-3.6193999999999997E-2</c:v>
                </c:pt>
                <c:pt idx="4912">
                  <c:v>0.63362099999999999</c:v>
                </c:pt>
                <c:pt idx="4913">
                  <c:v>0.86556</c:v>
                </c:pt>
                <c:pt idx="4914">
                  <c:v>-0.978016</c:v>
                </c:pt>
                <c:pt idx="4915">
                  <c:v>0.19982800000000001</c:v>
                </c:pt>
                <c:pt idx="4916">
                  <c:v>0.59448699999999999</c:v>
                </c:pt>
                <c:pt idx="4917">
                  <c:v>0.46264</c:v>
                </c:pt>
                <c:pt idx="4918">
                  <c:v>0.19475400000000001</c:v>
                </c:pt>
                <c:pt idx="4919">
                  <c:v>0.65298</c:v>
                </c:pt>
                <c:pt idx="4920">
                  <c:v>0.32826499999999997</c:v>
                </c:pt>
                <c:pt idx="4921">
                  <c:v>1.03474</c:v>
                </c:pt>
                <c:pt idx="4922">
                  <c:v>0.95625199999999999</c:v>
                </c:pt>
                <c:pt idx="4923">
                  <c:v>0.271291</c:v>
                </c:pt>
                <c:pt idx="4924">
                  <c:v>0.70712299999999995</c:v>
                </c:pt>
                <c:pt idx="4925">
                  <c:v>7.3885999999999993E-2</c:v>
                </c:pt>
                <c:pt idx="4926">
                  <c:v>0.19475400000000001</c:v>
                </c:pt>
                <c:pt idx="4927">
                  <c:v>1.3267</c:v>
                </c:pt>
                <c:pt idx="4928">
                  <c:v>1.13886</c:v>
                </c:pt>
                <c:pt idx="4929">
                  <c:v>0.40100599999999997</c:v>
                </c:pt>
                <c:pt idx="4930">
                  <c:v>0.197357</c:v>
                </c:pt>
                <c:pt idx="4931">
                  <c:v>-1.06237</c:v>
                </c:pt>
                <c:pt idx="4932">
                  <c:v>0.48091800000000001</c:v>
                </c:pt>
                <c:pt idx="4933">
                  <c:v>0.59395500000000001</c:v>
                </c:pt>
                <c:pt idx="4934">
                  <c:v>-0.28110000000000002</c:v>
                </c:pt>
                <c:pt idx="4935">
                  <c:v>0.46264</c:v>
                </c:pt>
                <c:pt idx="4936">
                  <c:v>0.63362099999999999</c:v>
                </c:pt>
                <c:pt idx="4937">
                  <c:v>0.70052199999999998</c:v>
                </c:pt>
                <c:pt idx="4938">
                  <c:v>-0.44639899999999999</c:v>
                </c:pt>
                <c:pt idx="4939">
                  <c:v>0.83855500000000005</c:v>
                </c:pt>
                <c:pt idx="4940">
                  <c:v>0.52944199999999997</c:v>
                </c:pt>
                <c:pt idx="4941">
                  <c:v>8.7822999999999998E-2</c:v>
                </c:pt>
                <c:pt idx="4942">
                  <c:v>0.77129700000000001</c:v>
                </c:pt>
                <c:pt idx="4943">
                  <c:v>0.88060400000000005</c:v>
                </c:pt>
                <c:pt idx="4944">
                  <c:v>0.173008</c:v>
                </c:pt>
                <c:pt idx="4945">
                  <c:v>1.04854</c:v>
                </c:pt>
                <c:pt idx="4946">
                  <c:v>0.57970100000000002</c:v>
                </c:pt>
                <c:pt idx="4947">
                  <c:v>0.58749700000000005</c:v>
                </c:pt>
                <c:pt idx="4948">
                  <c:v>0.83855500000000005</c:v>
                </c:pt>
                <c:pt idx="4949">
                  <c:v>-9.9626999999999993E-2</c:v>
                </c:pt>
                <c:pt idx="4950">
                  <c:v>-9.9626999999999993E-2</c:v>
                </c:pt>
                <c:pt idx="4951">
                  <c:v>0.72870299999999999</c:v>
                </c:pt>
                <c:pt idx="4952">
                  <c:v>-0.38783200000000001</c:v>
                </c:pt>
                <c:pt idx="4953">
                  <c:v>0.52944199999999997</c:v>
                </c:pt>
                <c:pt idx="4954">
                  <c:v>0.57970100000000002</c:v>
                </c:pt>
                <c:pt idx="4955">
                  <c:v>0.52944199999999997</c:v>
                </c:pt>
                <c:pt idx="4956">
                  <c:v>-0.48369000000000001</c:v>
                </c:pt>
                <c:pt idx="4957">
                  <c:v>-1.8148000000000001E-2</c:v>
                </c:pt>
                <c:pt idx="4958">
                  <c:v>0.101035</c:v>
                </c:pt>
                <c:pt idx="4959">
                  <c:v>-6.1367999999999999E-2</c:v>
                </c:pt>
                <c:pt idx="4960">
                  <c:v>0.29899599999999998</c:v>
                </c:pt>
                <c:pt idx="4961">
                  <c:v>0.12501399999999999</c:v>
                </c:pt>
                <c:pt idx="4962">
                  <c:v>0.26390400000000003</c:v>
                </c:pt>
                <c:pt idx="4963">
                  <c:v>0.442359</c:v>
                </c:pt>
                <c:pt idx="4964">
                  <c:v>6.0088999999999997E-2</c:v>
                </c:pt>
                <c:pt idx="4965">
                  <c:v>4.7083E-2</c:v>
                </c:pt>
                <c:pt idx="4966">
                  <c:v>0.26621899999999998</c:v>
                </c:pt>
                <c:pt idx="4967">
                  <c:v>0.52621200000000001</c:v>
                </c:pt>
                <c:pt idx="4968">
                  <c:v>0.36624699999999999</c:v>
                </c:pt>
                <c:pt idx="4969">
                  <c:v>0.59955999999999998</c:v>
                </c:pt>
                <c:pt idx="4970">
                  <c:v>0.44062699999999999</c:v>
                </c:pt>
                <c:pt idx="4971">
                  <c:v>-0.32793699999999998</c:v>
                </c:pt>
                <c:pt idx="4972">
                  <c:v>0.44062699999999999</c:v>
                </c:pt>
                <c:pt idx="4973">
                  <c:v>0.52621200000000001</c:v>
                </c:pt>
                <c:pt idx="4974">
                  <c:v>0.29235800000000001</c:v>
                </c:pt>
                <c:pt idx="4975">
                  <c:v>0.17993899999999999</c:v>
                </c:pt>
                <c:pt idx="4976">
                  <c:v>-5.0532000000000001E-2</c:v>
                </c:pt>
                <c:pt idx="4977">
                  <c:v>0.70333299999999999</c:v>
                </c:pt>
                <c:pt idx="4978">
                  <c:v>-3.2640000000000002E-2</c:v>
                </c:pt>
                <c:pt idx="4979">
                  <c:v>0.33196199999999998</c:v>
                </c:pt>
                <c:pt idx="4980">
                  <c:v>0.51787300000000003</c:v>
                </c:pt>
                <c:pt idx="4981">
                  <c:v>-0.15110999999999999</c:v>
                </c:pt>
                <c:pt idx="4982">
                  <c:v>0.26810099999999998</c:v>
                </c:pt>
                <c:pt idx="4983">
                  <c:v>0.73457300000000003</c:v>
                </c:pt>
                <c:pt idx="4984">
                  <c:v>0.60952399999999995</c:v>
                </c:pt>
                <c:pt idx="4985">
                  <c:v>0.51787300000000003</c:v>
                </c:pt>
                <c:pt idx="4986">
                  <c:v>1.50909</c:v>
                </c:pt>
                <c:pt idx="4987">
                  <c:v>0.86415600000000004</c:v>
                </c:pt>
                <c:pt idx="4988">
                  <c:v>0.33196199999999998</c:v>
                </c:pt>
                <c:pt idx="4989">
                  <c:v>-0.10827100000000001</c:v>
                </c:pt>
                <c:pt idx="4990">
                  <c:v>-4.4875999999999999E-2</c:v>
                </c:pt>
                <c:pt idx="4991">
                  <c:v>0.436948</c:v>
                </c:pt>
                <c:pt idx="4992">
                  <c:v>1.1160600000000001</c:v>
                </c:pt>
                <c:pt idx="4993">
                  <c:v>0.54936399999999996</c:v>
                </c:pt>
                <c:pt idx="4994">
                  <c:v>0.79617599999999999</c:v>
                </c:pt>
                <c:pt idx="4995">
                  <c:v>0.73457300000000003</c:v>
                </c:pt>
                <c:pt idx="4996">
                  <c:v>-4.4875999999999999E-2</c:v>
                </c:pt>
                <c:pt idx="4997">
                  <c:v>0.43682399999999999</c:v>
                </c:pt>
                <c:pt idx="4998">
                  <c:v>-0.20739199999999999</c:v>
                </c:pt>
                <c:pt idx="4999">
                  <c:v>7.7171000000000003E-2</c:v>
                </c:pt>
                <c:pt idx="5000">
                  <c:v>-0.32799200000000001</c:v>
                </c:pt>
                <c:pt idx="5001">
                  <c:v>0.92234700000000003</c:v>
                </c:pt>
                <c:pt idx="5002">
                  <c:v>0.412387</c:v>
                </c:pt>
                <c:pt idx="5003">
                  <c:v>0.60952399999999995</c:v>
                </c:pt>
                <c:pt idx="5004">
                  <c:v>0.33196199999999998</c:v>
                </c:pt>
                <c:pt idx="5005">
                  <c:v>7.7465999999999993E-2</c:v>
                </c:pt>
                <c:pt idx="5006">
                  <c:v>-2.3512999999999999E-2</c:v>
                </c:pt>
                <c:pt idx="5007">
                  <c:v>0.26284000000000002</c:v>
                </c:pt>
                <c:pt idx="5008">
                  <c:v>0.26284000000000002</c:v>
                </c:pt>
                <c:pt idx="5009">
                  <c:v>8.9223999999999998E-2</c:v>
                </c:pt>
                <c:pt idx="5010">
                  <c:v>0.50679099999999999</c:v>
                </c:pt>
                <c:pt idx="5011">
                  <c:v>-0.135046</c:v>
                </c:pt>
                <c:pt idx="5012">
                  <c:v>-0.16082399999999999</c:v>
                </c:pt>
                <c:pt idx="5013">
                  <c:v>0.23435</c:v>
                </c:pt>
                <c:pt idx="5014">
                  <c:v>7.6999999999999996E-4</c:v>
                </c:pt>
                <c:pt idx="5015">
                  <c:v>-0.42130200000000001</c:v>
                </c:pt>
                <c:pt idx="5016">
                  <c:v>-0.104389</c:v>
                </c:pt>
                <c:pt idx="5017">
                  <c:v>2.8965999999999999E-2</c:v>
                </c:pt>
                <c:pt idx="5018">
                  <c:v>-0.71011400000000002</c:v>
                </c:pt>
                <c:pt idx="5019">
                  <c:v>0.207176</c:v>
                </c:pt>
                <c:pt idx="5020">
                  <c:v>1.8394000000000001E-2</c:v>
                </c:pt>
                <c:pt idx="5021">
                  <c:v>-0.303591</c:v>
                </c:pt>
                <c:pt idx="5022">
                  <c:v>0.48459200000000002</c:v>
                </c:pt>
                <c:pt idx="5023">
                  <c:v>7.3429999999999995E-2</c:v>
                </c:pt>
                <c:pt idx="5024">
                  <c:v>-0.135046</c:v>
                </c:pt>
                <c:pt idx="5025">
                  <c:v>-6.3157000000000005E-2</c:v>
                </c:pt>
                <c:pt idx="5026">
                  <c:v>0.38140000000000002</c:v>
                </c:pt>
                <c:pt idx="5027">
                  <c:v>3.3175999999999997E-2</c:v>
                </c:pt>
                <c:pt idx="5028">
                  <c:v>0.21209800000000001</c:v>
                </c:pt>
                <c:pt idx="5029">
                  <c:v>7.3429999999999995E-2</c:v>
                </c:pt>
                <c:pt idx="5030">
                  <c:v>0.28962500000000002</c:v>
                </c:pt>
                <c:pt idx="5031">
                  <c:v>0.48459200000000002</c:v>
                </c:pt>
                <c:pt idx="5032">
                  <c:v>0.27585100000000001</c:v>
                </c:pt>
                <c:pt idx="5033">
                  <c:v>0.298622</c:v>
                </c:pt>
                <c:pt idx="5034">
                  <c:v>1.4064E-2</c:v>
                </c:pt>
                <c:pt idx="5035">
                  <c:v>0.32196799999999998</c:v>
                </c:pt>
                <c:pt idx="5036">
                  <c:v>0.298622</c:v>
                </c:pt>
                <c:pt idx="5037">
                  <c:v>0.30995299999999998</c:v>
                </c:pt>
                <c:pt idx="5038">
                  <c:v>0.30995299999999998</c:v>
                </c:pt>
                <c:pt idx="5039">
                  <c:v>0.71247700000000003</c:v>
                </c:pt>
                <c:pt idx="5040">
                  <c:v>0.70306599999999997</c:v>
                </c:pt>
                <c:pt idx="5041">
                  <c:v>0.48370800000000003</c:v>
                </c:pt>
                <c:pt idx="5042">
                  <c:v>0.116859</c:v>
                </c:pt>
                <c:pt idx="5043">
                  <c:v>-0.44452599999999998</c:v>
                </c:pt>
                <c:pt idx="5044">
                  <c:v>0.18853300000000001</c:v>
                </c:pt>
                <c:pt idx="5045">
                  <c:v>0.73734299999999997</c:v>
                </c:pt>
                <c:pt idx="5046">
                  <c:v>0.31347799999999998</c:v>
                </c:pt>
                <c:pt idx="5047">
                  <c:v>4.2583000000000003E-2</c:v>
                </c:pt>
                <c:pt idx="5048">
                  <c:v>8.9335999999999999E-2</c:v>
                </c:pt>
                <c:pt idx="5049">
                  <c:v>0.78485499999999997</c:v>
                </c:pt>
                <c:pt idx="5050">
                  <c:v>0.24054400000000001</c:v>
                </c:pt>
                <c:pt idx="5051">
                  <c:v>1.0341199999999999</c:v>
                </c:pt>
                <c:pt idx="5052">
                  <c:v>0.59876499999999999</c:v>
                </c:pt>
                <c:pt idx="5053">
                  <c:v>-0.111258</c:v>
                </c:pt>
                <c:pt idx="5054">
                  <c:v>0.31347799999999998</c:v>
                </c:pt>
                <c:pt idx="5055">
                  <c:v>-0.21531400000000001</c:v>
                </c:pt>
                <c:pt idx="5056">
                  <c:v>0.77914499999999998</c:v>
                </c:pt>
                <c:pt idx="5057">
                  <c:v>0.49922699999999998</c:v>
                </c:pt>
                <c:pt idx="5058">
                  <c:v>0.59876499999999999</c:v>
                </c:pt>
                <c:pt idx="5059">
                  <c:v>-0.44709300000000002</c:v>
                </c:pt>
                <c:pt idx="5060">
                  <c:v>0.36723699999999998</c:v>
                </c:pt>
                <c:pt idx="5061">
                  <c:v>0.62962799999999997</c:v>
                </c:pt>
                <c:pt idx="5062">
                  <c:v>0.62962799999999997</c:v>
                </c:pt>
                <c:pt idx="5063">
                  <c:v>0.119672</c:v>
                </c:pt>
                <c:pt idx="5064">
                  <c:v>3.2190000000000001E-3</c:v>
                </c:pt>
                <c:pt idx="5065">
                  <c:v>0.35176600000000002</c:v>
                </c:pt>
                <c:pt idx="5066">
                  <c:v>0.21068600000000001</c:v>
                </c:pt>
                <c:pt idx="5067">
                  <c:v>0.62962799999999997</c:v>
                </c:pt>
                <c:pt idx="5068">
                  <c:v>-0.86394499999999996</c:v>
                </c:pt>
                <c:pt idx="5069">
                  <c:v>-0.15759000000000001</c:v>
                </c:pt>
                <c:pt idx="5070">
                  <c:v>0.42421199999999998</c:v>
                </c:pt>
                <c:pt idx="5071">
                  <c:v>-0.17750199999999999</c:v>
                </c:pt>
                <c:pt idx="5072">
                  <c:v>0.36723699999999998</c:v>
                </c:pt>
                <c:pt idx="5073">
                  <c:v>0.62962799999999997</c:v>
                </c:pt>
                <c:pt idx="5074">
                  <c:v>-0.44709300000000002</c:v>
                </c:pt>
                <c:pt idx="5075">
                  <c:v>0.56239499999999998</c:v>
                </c:pt>
                <c:pt idx="5076">
                  <c:v>-6.9294999999999995E-2</c:v>
                </c:pt>
                <c:pt idx="5077">
                  <c:v>0.36723699999999998</c:v>
                </c:pt>
                <c:pt idx="5078">
                  <c:v>0.36723699999999998</c:v>
                </c:pt>
                <c:pt idx="5079">
                  <c:v>-0.31399100000000002</c:v>
                </c:pt>
                <c:pt idx="5080">
                  <c:v>0.80091000000000001</c:v>
                </c:pt>
                <c:pt idx="5081">
                  <c:v>0.46895900000000001</c:v>
                </c:pt>
                <c:pt idx="5082">
                  <c:v>-0.86394499999999996</c:v>
                </c:pt>
                <c:pt idx="5083">
                  <c:v>0.24349999999999999</c:v>
                </c:pt>
                <c:pt idx="5084">
                  <c:v>1.4517100000000001</c:v>
                </c:pt>
                <c:pt idx="5085">
                  <c:v>1.67743</c:v>
                </c:pt>
                <c:pt idx="5086">
                  <c:v>0.87361</c:v>
                </c:pt>
                <c:pt idx="5087">
                  <c:v>0.464231</c:v>
                </c:pt>
                <c:pt idx="5088">
                  <c:v>1.2031099999999999</c:v>
                </c:pt>
                <c:pt idx="5089">
                  <c:v>-1.2264900000000001</c:v>
                </c:pt>
                <c:pt idx="5090">
                  <c:v>0.10485899999999999</c:v>
                </c:pt>
                <c:pt idx="5091">
                  <c:v>0.42249999999999999</c:v>
                </c:pt>
                <c:pt idx="5092">
                  <c:v>0.10485899999999999</c:v>
                </c:pt>
                <c:pt idx="5093">
                  <c:v>1.2031099999999999</c:v>
                </c:pt>
                <c:pt idx="5094">
                  <c:v>5.0250999999999997E-2</c:v>
                </c:pt>
                <c:pt idx="5095">
                  <c:v>0.92772500000000002</c:v>
                </c:pt>
                <c:pt idx="5096">
                  <c:v>-0.29544999999999999</c:v>
                </c:pt>
                <c:pt idx="5097">
                  <c:v>0.464231</c:v>
                </c:pt>
                <c:pt idx="5098">
                  <c:v>0.47025099999999997</c:v>
                </c:pt>
                <c:pt idx="5099">
                  <c:v>0.31939699999999999</c:v>
                </c:pt>
                <c:pt idx="5100">
                  <c:v>0.80002200000000001</c:v>
                </c:pt>
                <c:pt idx="5101">
                  <c:v>0.42916599999999999</c:v>
                </c:pt>
                <c:pt idx="5102">
                  <c:v>-0.195076</c:v>
                </c:pt>
                <c:pt idx="5103">
                  <c:v>-0.96705099999999999</c:v>
                </c:pt>
                <c:pt idx="5104">
                  <c:v>0.529254</c:v>
                </c:pt>
                <c:pt idx="5105">
                  <c:v>0.56047000000000002</c:v>
                </c:pt>
                <c:pt idx="5106">
                  <c:v>-1.0956699999999999</c:v>
                </c:pt>
                <c:pt idx="5107">
                  <c:v>0.409609</c:v>
                </c:pt>
                <c:pt idx="5108">
                  <c:v>1.22306</c:v>
                </c:pt>
                <c:pt idx="5109">
                  <c:v>1.2946599999999999</c:v>
                </c:pt>
                <c:pt idx="5110">
                  <c:v>0.87361</c:v>
                </c:pt>
                <c:pt idx="5111">
                  <c:v>1.45909</c:v>
                </c:pt>
                <c:pt idx="5112">
                  <c:v>-0.38791799999999999</c:v>
                </c:pt>
                <c:pt idx="5113">
                  <c:v>0.57922399999999996</c:v>
                </c:pt>
                <c:pt idx="5114">
                  <c:v>-0.351298</c:v>
                </c:pt>
                <c:pt idx="5115">
                  <c:v>1.5098800000000001</c:v>
                </c:pt>
                <c:pt idx="5116">
                  <c:v>-0.31518200000000002</c:v>
                </c:pt>
                <c:pt idx="5117">
                  <c:v>0.36002099999999998</c:v>
                </c:pt>
                <c:pt idx="5118">
                  <c:v>0.80002200000000001</c:v>
                </c:pt>
                <c:pt idx="5119">
                  <c:v>1.0893299999999999</c:v>
                </c:pt>
                <c:pt idx="5120">
                  <c:v>0.89304700000000004</c:v>
                </c:pt>
                <c:pt idx="5121">
                  <c:v>1.7781499999999999</c:v>
                </c:pt>
                <c:pt idx="5122">
                  <c:v>-0.41410000000000002</c:v>
                </c:pt>
                <c:pt idx="5123">
                  <c:v>0.175346</c:v>
                </c:pt>
                <c:pt idx="5124">
                  <c:v>0.365178</c:v>
                </c:pt>
                <c:pt idx="5125">
                  <c:v>-0.29292099999999999</c:v>
                </c:pt>
                <c:pt idx="5126">
                  <c:v>0.80521600000000004</c:v>
                </c:pt>
                <c:pt idx="5127">
                  <c:v>0.59317699999999995</c:v>
                </c:pt>
                <c:pt idx="5128">
                  <c:v>0.825905</c:v>
                </c:pt>
                <c:pt idx="5129">
                  <c:v>1.6649</c:v>
                </c:pt>
                <c:pt idx="5130">
                  <c:v>0.81232099999999996</c:v>
                </c:pt>
                <c:pt idx="5131">
                  <c:v>-0.95854799999999996</c:v>
                </c:pt>
                <c:pt idx="5132">
                  <c:v>0.63619999999999999</c:v>
                </c:pt>
                <c:pt idx="5133">
                  <c:v>5.1209999999999999E-2</c:v>
                </c:pt>
                <c:pt idx="5134">
                  <c:v>0.63793999999999995</c:v>
                </c:pt>
                <c:pt idx="5135">
                  <c:v>1.1027499999999999</c:v>
                </c:pt>
                <c:pt idx="5136">
                  <c:v>-0.39413199999999998</c:v>
                </c:pt>
                <c:pt idx="5137">
                  <c:v>0.29507499999999998</c:v>
                </c:pt>
                <c:pt idx="5138">
                  <c:v>0.63793999999999995</c:v>
                </c:pt>
                <c:pt idx="5139">
                  <c:v>1.0850599999999999</c:v>
                </c:pt>
                <c:pt idx="5140">
                  <c:v>0.68356799999999995</c:v>
                </c:pt>
                <c:pt idx="5141">
                  <c:v>1.2017599999999999</c:v>
                </c:pt>
                <c:pt idx="5142">
                  <c:v>0.49698900000000001</c:v>
                </c:pt>
                <c:pt idx="5143">
                  <c:v>1.1982299999999999</c:v>
                </c:pt>
                <c:pt idx="5144">
                  <c:v>0.62892099999999995</c:v>
                </c:pt>
                <c:pt idx="5145">
                  <c:v>-1.02118</c:v>
                </c:pt>
                <c:pt idx="5146">
                  <c:v>0.57582500000000003</c:v>
                </c:pt>
                <c:pt idx="5147">
                  <c:v>5.0019000000000001E-2</c:v>
                </c:pt>
                <c:pt idx="5148">
                  <c:v>0.28155400000000003</c:v>
                </c:pt>
                <c:pt idx="5149">
                  <c:v>-0.95854799999999996</c:v>
                </c:pt>
                <c:pt idx="5150">
                  <c:v>0.28155400000000003</c:v>
                </c:pt>
                <c:pt idx="5151">
                  <c:v>1.1027499999999999</c:v>
                </c:pt>
                <c:pt idx="5152">
                  <c:v>1.04132</c:v>
                </c:pt>
                <c:pt idx="5153">
                  <c:v>0.80866499999999997</c:v>
                </c:pt>
                <c:pt idx="5154">
                  <c:v>1.19211</c:v>
                </c:pt>
                <c:pt idx="5155">
                  <c:v>0.80678300000000003</c:v>
                </c:pt>
                <c:pt idx="5156">
                  <c:v>0.99250000000000005</c:v>
                </c:pt>
                <c:pt idx="5157">
                  <c:v>1.1746300000000001</c:v>
                </c:pt>
                <c:pt idx="5158">
                  <c:v>-0.52047399999999999</c:v>
                </c:pt>
                <c:pt idx="5159">
                  <c:v>0.30563400000000002</c:v>
                </c:pt>
                <c:pt idx="5160">
                  <c:v>-0.44882699999999998</c:v>
                </c:pt>
                <c:pt idx="5161">
                  <c:v>-0.212584</c:v>
                </c:pt>
                <c:pt idx="5162">
                  <c:v>-3.0118800000000001</c:v>
                </c:pt>
                <c:pt idx="5163">
                  <c:v>0.44192799999999999</c:v>
                </c:pt>
                <c:pt idx="5164">
                  <c:v>0.85818700000000003</c:v>
                </c:pt>
                <c:pt idx="5165">
                  <c:v>-1.5832599999999999</c:v>
                </c:pt>
                <c:pt idx="5166">
                  <c:v>-0.35042600000000002</c:v>
                </c:pt>
                <c:pt idx="5167">
                  <c:v>0.54604299999999995</c:v>
                </c:pt>
                <c:pt idx="5168">
                  <c:v>-0.27591100000000002</c:v>
                </c:pt>
                <c:pt idx="5169">
                  <c:v>0.81584500000000004</c:v>
                </c:pt>
                <c:pt idx="5170">
                  <c:v>-0.53882399999999997</c:v>
                </c:pt>
                <c:pt idx="5171">
                  <c:v>-0.21560000000000001</c:v>
                </c:pt>
                <c:pt idx="5172">
                  <c:v>-0.39413199999999998</c:v>
                </c:pt>
                <c:pt idx="5173">
                  <c:v>-0.92653099999999999</c:v>
                </c:pt>
                <c:pt idx="5174">
                  <c:v>-0.52047399999999999</c:v>
                </c:pt>
                <c:pt idx="5175">
                  <c:v>1.67005</c:v>
                </c:pt>
                <c:pt idx="5176">
                  <c:v>0.63622500000000004</c:v>
                </c:pt>
                <c:pt idx="5177">
                  <c:v>-0.27591100000000002</c:v>
                </c:pt>
                <c:pt idx="5178">
                  <c:v>-0.35042600000000002</c:v>
                </c:pt>
                <c:pt idx="5179">
                  <c:v>-0.95181099999999996</c:v>
                </c:pt>
                <c:pt idx="5180">
                  <c:v>-0.71176600000000001</c:v>
                </c:pt>
                <c:pt idx="5181">
                  <c:v>-0.97939500000000002</c:v>
                </c:pt>
                <c:pt idx="5182">
                  <c:v>-0.10648100000000001</c:v>
                </c:pt>
                <c:pt idx="5183">
                  <c:v>-0.91791199999999995</c:v>
                </c:pt>
                <c:pt idx="5184">
                  <c:v>-0.716113</c:v>
                </c:pt>
                <c:pt idx="5185">
                  <c:v>-0.40763199999999999</c:v>
                </c:pt>
                <c:pt idx="5186">
                  <c:v>-1.1214</c:v>
                </c:pt>
                <c:pt idx="5187">
                  <c:v>-1.1427099999999999</c:v>
                </c:pt>
                <c:pt idx="5188">
                  <c:v>-0.170845</c:v>
                </c:pt>
                <c:pt idx="5189">
                  <c:v>-1.4235599999999999</c:v>
                </c:pt>
                <c:pt idx="5190">
                  <c:v>-0.74813799999999997</c:v>
                </c:pt>
                <c:pt idx="5191">
                  <c:v>-0.52045300000000005</c:v>
                </c:pt>
                <c:pt idx="5192">
                  <c:v>-0.63378900000000005</c:v>
                </c:pt>
                <c:pt idx="5193">
                  <c:v>-0.38998899999999997</c:v>
                </c:pt>
                <c:pt idx="5194">
                  <c:v>-0.39317600000000003</c:v>
                </c:pt>
                <c:pt idx="5195">
                  <c:v>-0.40763199999999999</c:v>
                </c:pt>
                <c:pt idx="5196">
                  <c:v>-0.225661</c:v>
                </c:pt>
                <c:pt idx="5197">
                  <c:v>-0.52045300000000005</c:v>
                </c:pt>
                <c:pt idx="5198">
                  <c:v>-1.1427099999999999</c:v>
                </c:pt>
                <c:pt idx="5199">
                  <c:v>-0.97939500000000002</c:v>
                </c:pt>
                <c:pt idx="5200">
                  <c:v>-0.74813799999999997</c:v>
                </c:pt>
                <c:pt idx="5201">
                  <c:v>-0.66208100000000003</c:v>
                </c:pt>
                <c:pt idx="5202">
                  <c:v>9.0463000000000002E-2</c:v>
                </c:pt>
                <c:pt idx="5203">
                  <c:v>-0.65048799999999996</c:v>
                </c:pt>
                <c:pt idx="5204">
                  <c:v>-0.38267499999999999</c:v>
                </c:pt>
                <c:pt idx="5205">
                  <c:v>-0.120059</c:v>
                </c:pt>
                <c:pt idx="5206">
                  <c:v>-1.28969</c:v>
                </c:pt>
                <c:pt idx="5207">
                  <c:v>-1.1214</c:v>
                </c:pt>
                <c:pt idx="5208">
                  <c:v>-0.52463499999999996</c:v>
                </c:pt>
                <c:pt idx="5209">
                  <c:v>-0.84907600000000005</c:v>
                </c:pt>
                <c:pt idx="5210">
                  <c:v>-1.32</c:v>
                </c:pt>
                <c:pt idx="5211">
                  <c:v>-0.97939500000000002</c:v>
                </c:pt>
                <c:pt idx="5212">
                  <c:v>-0.66208100000000003</c:v>
                </c:pt>
                <c:pt idx="5213">
                  <c:v>-0.52463499999999996</c:v>
                </c:pt>
                <c:pt idx="5214">
                  <c:v>-0.52057600000000004</c:v>
                </c:pt>
                <c:pt idx="5215">
                  <c:v>-0.83696099999999996</c:v>
                </c:pt>
                <c:pt idx="5216">
                  <c:v>-1.1214</c:v>
                </c:pt>
                <c:pt idx="5217">
                  <c:v>-0.52057600000000004</c:v>
                </c:pt>
                <c:pt idx="5218">
                  <c:v>-1.3617999999999999</c:v>
                </c:pt>
                <c:pt idx="5219">
                  <c:v>-7.6210000000000002E-3</c:v>
                </c:pt>
                <c:pt idx="5220">
                  <c:v>-1.12805</c:v>
                </c:pt>
                <c:pt idx="5221">
                  <c:v>-0.82904199999999995</c:v>
                </c:pt>
                <c:pt idx="5222">
                  <c:v>-0.46109</c:v>
                </c:pt>
                <c:pt idx="5223">
                  <c:v>0.95907699999999996</c:v>
                </c:pt>
                <c:pt idx="5224">
                  <c:v>0.466387</c:v>
                </c:pt>
                <c:pt idx="5225">
                  <c:v>-0.66801999999999995</c:v>
                </c:pt>
                <c:pt idx="5226">
                  <c:v>0.214476</c:v>
                </c:pt>
                <c:pt idx="5227">
                  <c:v>-0.46109</c:v>
                </c:pt>
                <c:pt idx="5228">
                  <c:v>0.12842100000000001</c:v>
                </c:pt>
                <c:pt idx="5229">
                  <c:v>-0.25708399999999998</c:v>
                </c:pt>
                <c:pt idx="5230">
                  <c:v>0.12842100000000001</c:v>
                </c:pt>
                <c:pt idx="5231">
                  <c:v>0.46498800000000001</c:v>
                </c:pt>
                <c:pt idx="5232">
                  <c:v>-0.27731800000000001</c:v>
                </c:pt>
                <c:pt idx="5233">
                  <c:v>-0.33163199999999998</c:v>
                </c:pt>
                <c:pt idx="5234">
                  <c:v>-1.3141099999999999</c:v>
                </c:pt>
                <c:pt idx="5235">
                  <c:v>-0.33163199999999998</c:v>
                </c:pt>
                <c:pt idx="5236">
                  <c:v>-1.33266</c:v>
                </c:pt>
                <c:pt idx="5237">
                  <c:v>-0.53653300000000004</c:v>
                </c:pt>
                <c:pt idx="5238">
                  <c:v>-0.79693899999999995</c:v>
                </c:pt>
                <c:pt idx="5239">
                  <c:v>0.46498800000000001</c:v>
                </c:pt>
                <c:pt idx="5240">
                  <c:v>-0.885162</c:v>
                </c:pt>
                <c:pt idx="5241">
                  <c:v>0.52212599999999998</c:v>
                </c:pt>
                <c:pt idx="5242">
                  <c:v>0.12842100000000001</c:v>
                </c:pt>
                <c:pt idx="5243">
                  <c:v>0.52212599999999998</c:v>
                </c:pt>
                <c:pt idx="5244">
                  <c:v>-1.15842</c:v>
                </c:pt>
                <c:pt idx="5245">
                  <c:v>0.19307199999999999</c:v>
                </c:pt>
                <c:pt idx="5246">
                  <c:v>-1.3454200000000001</c:v>
                </c:pt>
                <c:pt idx="5247">
                  <c:v>0.49341000000000002</c:v>
                </c:pt>
                <c:pt idx="5248">
                  <c:v>1.4089499999999999</c:v>
                </c:pt>
                <c:pt idx="5249">
                  <c:v>-1.3173000000000001E-2</c:v>
                </c:pt>
                <c:pt idx="5250">
                  <c:v>-9.639E-3</c:v>
                </c:pt>
                <c:pt idx="5251">
                  <c:v>1.12609</c:v>
                </c:pt>
                <c:pt idx="5252">
                  <c:v>-2.2511E-2</c:v>
                </c:pt>
                <c:pt idx="5253">
                  <c:v>0.49341000000000002</c:v>
                </c:pt>
                <c:pt idx="5254">
                  <c:v>0.90670399999999995</c:v>
                </c:pt>
                <c:pt idx="5255">
                  <c:v>0.39422800000000002</c:v>
                </c:pt>
                <c:pt idx="5256">
                  <c:v>0.452102</c:v>
                </c:pt>
                <c:pt idx="5257">
                  <c:v>1.5015000000000001E-2</c:v>
                </c:pt>
                <c:pt idx="5258">
                  <c:v>0.396063</c:v>
                </c:pt>
                <c:pt idx="5259">
                  <c:v>0.24409400000000001</c:v>
                </c:pt>
                <c:pt idx="5260">
                  <c:v>0.40639700000000001</c:v>
                </c:pt>
                <c:pt idx="5261">
                  <c:v>0.931118</c:v>
                </c:pt>
                <c:pt idx="5262">
                  <c:v>0.468277</c:v>
                </c:pt>
                <c:pt idx="5263">
                  <c:v>0.27090199999999998</c:v>
                </c:pt>
                <c:pt idx="5264">
                  <c:v>5.2044E-2</c:v>
                </c:pt>
                <c:pt idx="5265">
                  <c:v>0.43856200000000001</c:v>
                </c:pt>
                <c:pt idx="5266">
                  <c:v>-0.21983800000000001</c:v>
                </c:pt>
                <c:pt idx="5267">
                  <c:v>1.5015000000000001E-2</c:v>
                </c:pt>
                <c:pt idx="5268">
                  <c:v>0.74901300000000004</c:v>
                </c:pt>
                <c:pt idx="5269">
                  <c:v>-0.375357</c:v>
                </c:pt>
                <c:pt idx="5270">
                  <c:v>1.15673</c:v>
                </c:pt>
                <c:pt idx="5271">
                  <c:v>-0.47651300000000002</c:v>
                </c:pt>
                <c:pt idx="5272">
                  <c:v>0.21593100000000001</c:v>
                </c:pt>
                <c:pt idx="5273">
                  <c:v>0.87923499999999999</c:v>
                </c:pt>
                <c:pt idx="5274">
                  <c:v>-0.22381599999999999</c:v>
                </c:pt>
                <c:pt idx="5275">
                  <c:v>0.14904400000000001</c:v>
                </c:pt>
                <c:pt idx="5276">
                  <c:v>-0.20219400000000001</c:v>
                </c:pt>
                <c:pt idx="5277">
                  <c:v>0.14904400000000001</c:v>
                </c:pt>
                <c:pt idx="5278">
                  <c:v>0.62723700000000004</c:v>
                </c:pt>
                <c:pt idx="5279">
                  <c:v>-0.58034399999999997</c:v>
                </c:pt>
                <c:pt idx="5280">
                  <c:v>-8.1155000000000005E-2</c:v>
                </c:pt>
                <c:pt idx="5281">
                  <c:v>0.215283</c:v>
                </c:pt>
                <c:pt idx="5282">
                  <c:v>0.87923499999999999</c:v>
                </c:pt>
                <c:pt idx="5283">
                  <c:v>-0.121922</c:v>
                </c:pt>
                <c:pt idx="5284">
                  <c:v>0.33793000000000001</c:v>
                </c:pt>
                <c:pt idx="5285">
                  <c:v>-0.67900799999999994</c:v>
                </c:pt>
                <c:pt idx="5286">
                  <c:v>-1.0331999999999999E-2</c:v>
                </c:pt>
                <c:pt idx="5287">
                  <c:v>-0.273177</c:v>
                </c:pt>
                <c:pt idx="5288">
                  <c:v>-0.76751499999999995</c:v>
                </c:pt>
                <c:pt idx="5289">
                  <c:v>0.168709</c:v>
                </c:pt>
                <c:pt idx="5290">
                  <c:v>0.24551500000000001</c:v>
                </c:pt>
                <c:pt idx="5291">
                  <c:v>0.59896700000000003</c:v>
                </c:pt>
                <c:pt idx="5292">
                  <c:v>-0.36389500000000002</c:v>
                </c:pt>
                <c:pt idx="5293">
                  <c:v>-0.43187900000000001</c:v>
                </c:pt>
                <c:pt idx="5294">
                  <c:v>-8.1155000000000005E-2</c:v>
                </c:pt>
                <c:pt idx="5295">
                  <c:v>1.28779</c:v>
                </c:pt>
                <c:pt idx="5296">
                  <c:v>0.33793000000000001</c:v>
                </c:pt>
                <c:pt idx="5297">
                  <c:v>0.35566999999999999</c:v>
                </c:pt>
                <c:pt idx="5298">
                  <c:v>2.8180000000000002E-3</c:v>
                </c:pt>
                <c:pt idx="5299">
                  <c:v>-0.61299999999999999</c:v>
                </c:pt>
                <c:pt idx="5300">
                  <c:v>0.169738</c:v>
                </c:pt>
                <c:pt idx="5301">
                  <c:v>-0.229516</c:v>
                </c:pt>
                <c:pt idx="5302">
                  <c:v>0.206791</c:v>
                </c:pt>
                <c:pt idx="5303">
                  <c:v>1.6055E-2</c:v>
                </c:pt>
                <c:pt idx="5304">
                  <c:v>-0.52227900000000005</c:v>
                </c:pt>
                <c:pt idx="5305">
                  <c:v>9.0801000000000007E-2</c:v>
                </c:pt>
                <c:pt idx="5306">
                  <c:v>-0.312666</c:v>
                </c:pt>
                <c:pt idx="5307">
                  <c:v>-0.44947599999999999</c:v>
                </c:pt>
                <c:pt idx="5308">
                  <c:v>-8.0172999999999994E-2</c:v>
                </c:pt>
                <c:pt idx="5309">
                  <c:v>0.48424099999999998</c:v>
                </c:pt>
                <c:pt idx="5310">
                  <c:v>-6.4685000000000006E-2</c:v>
                </c:pt>
                <c:pt idx="5311">
                  <c:v>-0.207895</c:v>
                </c:pt>
                <c:pt idx="5312">
                  <c:v>0.23025300000000001</c:v>
                </c:pt>
                <c:pt idx="5313">
                  <c:v>9.0801000000000007E-2</c:v>
                </c:pt>
                <c:pt idx="5314">
                  <c:v>-0.45946700000000001</c:v>
                </c:pt>
                <c:pt idx="5315">
                  <c:v>-0.20338100000000001</c:v>
                </c:pt>
                <c:pt idx="5316">
                  <c:v>0.48424099999999998</c:v>
                </c:pt>
                <c:pt idx="5317">
                  <c:v>-0.20338100000000001</c:v>
                </c:pt>
                <c:pt idx="5318">
                  <c:v>5.0000000000000002E-5</c:v>
                </c:pt>
                <c:pt idx="5319">
                  <c:v>0.26616200000000001</c:v>
                </c:pt>
                <c:pt idx="5320">
                  <c:v>0.26656299999999999</c:v>
                </c:pt>
                <c:pt idx="5321">
                  <c:v>-0.92480300000000004</c:v>
                </c:pt>
                <c:pt idx="5322">
                  <c:v>-0.32031999999999999</c:v>
                </c:pt>
                <c:pt idx="5323">
                  <c:v>0.23181099999999999</c:v>
                </c:pt>
                <c:pt idx="5324">
                  <c:v>-0.101711</c:v>
                </c:pt>
                <c:pt idx="5325">
                  <c:v>-0.61795199999999995</c:v>
                </c:pt>
                <c:pt idx="5326">
                  <c:v>-0.11873</c:v>
                </c:pt>
                <c:pt idx="5327">
                  <c:v>0.43981500000000001</c:v>
                </c:pt>
                <c:pt idx="5328">
                  <c:v>0.32461400000000001</c:v>
                </c:pt>
                <c:pt idx="5329">
                  <c:v>-2.7248000000000001E-2</c:v>
                </c:pt>
                <c:pt idx="5330">
                  <c:v>-0.21443899999999999</c:v>
                </c:pt>
                <c:pt idx="5331">
                  <c:v>-4.5522E-2</c:v>
                </c:pt>
                <c:pt idx="5332">
                  <c:v>0.481263</c:v>
                </c:pt>
                <c:pt idx="5333">
                  <c:v>-0.51219800000000004</c:v>
                </c:pt>
                <c:pt idx="5334">
                  <c:v>-0.11873</c:v>
                </c:pt>
                <c:pt idx="5335">
                  <c:v>0.23181099999999999</c:v>
                </c:pt>
                <c:pt idx="5336">
                  <c:v>2.8239E-2</c:v>
                </c:pt>
                <c:pt idx="5337">
                  <c:v>0.236091</c:v>
                </c:pt>
                <c:pt idx="5338">
                  <c:v>-2.7248000000000001E-2</c:v>
                </c:pt>
                <c:pt idx="5339">
                  <c:v>-0.103602</c:v>
                </c:pt>
                <c:pt idx="5340">
                  <c:v>-5.6974999999999998E-2</c:v>
                </c:pt>
                <c:pt idx="5341">
                  <c:v>-0.50915900000000003</c:v>
                </c:pt>
                <c:pt idx="5342">
                  <c:v>0.29774299999999998</c:v>
                </c:pt>
                <c:pt idx="5343">
                  <c:v>0.49893500000000002</c:v>
                </c:pt>
                <c:pt idx="5344">
                  <c:v>-4.5522E-2</c:v>
                </c:pt>
                <c:pt idx="5345">
                  <c:v>-0.222662</c:v>
                </c:pt>
                <c:pt idx="5346">
                  <c:v>0.481263</c:v>
                </c:pt>
                <c:pt idx="5347">
                  <c:v>-0.92480300000000004</c:v>
                </c:pt>
                <c:pt idx="5348">
                  <c:v>0.31189899999999998</c:v>
                </c:pt>
                <c:pt idx="5349">
                  <c:v>1.5219999999999999E-3</c:v>
                </c:pt>
                <c:pt idx="5350">
                  <c:v>-7.1997000000000005E-2</c:v>
                </c:pt>
                <c:pt idx="5351">
                  <c:v>-3.1375E-2</c:v>
                </c:pt>
                <c:pt idx="5352">
                  <c:v>0.26797500000000002</c:v>
                </c:pt>
                <c:pt idx="5353">
                  <c:v>-7.1997000000000005E-2</c:v>
                </c:pt>
                <c:pt idx="5354">
                  <c:v>-0.75619199999999998</c:v>
                </c:pt>
                <c:pt idx="5355">
                  <c:v>-0.34041199999999999</c:v>
                </c:pt>
                <c:pt idx="5356">
                  <c:v>-1.31908</c:v>
                </c:pt>
                <c:pt idx="5357">
                  <c:v>0.244948</c:v>
                </c:pt>
                <c:pt idx="5358">
                  <c:v>0.23450199999999999</c:v>
                </c:pt>
                <c:pt idx="5359">
                  <c:v>-0.167128</c:v>
                </c:pt>
                <c:pt idx="5360">
                  <c:v>0.15953700000000001</c:v>
                </c:pt>
                <c:pt idx="5361">
                  <c:v>0.35760199999999998</c:v>
                </c:pt>
                <c:pt idx="5362">
                  <c:v>0.71691800000000006</c:v>
                </c:pt>
                <c:pt idx="5363">
                  <c:v>0.118372</c:v>
                </c:pt>
                <c:pt idx="5364">
                  <c:v>-0.34458</c:v>
                </c:pt>
                <c:pt idx="5365">
                  <c:v>3.0703999999999999E-2</c:v>
                </c:pt>
                <c:pt idx="5366">
                  <c:v>-3.9623999999999999E-2</c:v>
                </c:pt>
                <c:pt idx="5367">
                  <c:v>0.13588</c:v>
                </c:pt>
                <c:pt idx="5368">
                  <c:v>0.30613000000000001</c:v>
                </c:pt>
                <c:pt idx="5369">
                  <c:v>-0.74056699999999998</c:v>
                </c:pt>
                <c:pt idx="5370">
                  <c:v>-8.3447999999999994E-2</c:v>
                </c:pt>
                <c:pt idx="5371">
                  <c:v>0.71691800000000006</c:v>
                </c:pt>
                <c:pt idx="5372">
                  <c:v>0.57624500000000001</c:v>
                </c:pt>
                <c:pt idx="5373">
                  <c:v>0.30613000000000001</c:v>
                </c:pt>
                <c:pt idx="5374">
                  <c:v>0.56134099999999998</c:v>
                </c:pt>
                <c:pt idx="5375">
                  <c:v>0.56413599999999997</c:v>
                </c:pt>
                <c:pt idx="5376">
                  <c:v>0.73578900000000003</c:v>
                </c:pt>
                <c:pt idx="5377">
                  <c:v>-0.19189500000000001</c:v>
                </c:pt>
                <c:pt idx="5378">
                  <c:v>0.23688400000000001</c:v>
                </c:pt>
                <c:pt idx="5379">
                  <c:v>0.99642500000000001</c:v>
                </c:pt>
                <c:pt idx="5380">
                  <c:v>0.56704100000000002</c:v>
                </c:pt>
                <c:pt idx="5381">
                  <c:v>1.1754100000000001</c:v>
                </c:pt>
                <c:pt idx="5382">
                  <c:v>0.84892199999999995</c:v>
                </c:pt>
                <c:pt idx="5383">
                  <c:v>0.23688400000000001</c:v>
                </c:pt>
                <c:pt idx="5384">
                  <c:v>0.53279100000000001</c:v>
                </c:pt>
                <c:pt idx="5385">
                  <c:v>0.56413599999999997</c:v>
                </c:pt>
                <c:pt idx="5386">
                  <c:v>-1.1102799999999999</c:v>
                </c:pt>
                <c:pt idx="5387">
                  <c:v>4.5079000000000001E-2</c:v>
                </c:pt>
                <c:pt idx="5388">
                  <c:v>0.27277699999999999</c:v>
                </c:pt>
                <c:pt idx="5389">
                  <c:v>0.94944899999999999</c:v>
                </c:pt>
                <c:pt idx="5390">
                  <c:v>0.63525200000000004</c:v>
                </c:pt>
                <c:pt idx="5391">
                  <c:v>0.66602600000000001</c:v>
                </c:pt>
                <c:pt idx="5392">
                  <c:v>1.05785</c:v>
                </c:pt>
                <c:pt idx="5393">
                  <c:v>0.85838300000000001</c:v>
                </c:pt>
                <c:pt idx="5394">
                  <c:v>0.57041799999999998</c:v>
                </c:pt>
                <c:pt idx="5395">
                  <c:v>0.23616100000000001</c:v>
                </c:pt>
                <c:pt idx="5396">
                  <c:v>0.71095699999999995</c:v>
                </c:pt>
                <c:pt idx="5397">
                  <c:v>0.76537299999999997</c:v>
                </c:pt>
                <c:pt idx="5398">
                  <c:v>1.01251</c:v>
                </c:pt>
                <c:pt idx="5399">
                  <c:v>-0.69308899999999996</c:v>
                </c:pt>
                <c:pt idx="5400">
                  <c:v>0.22595199999999999</c:v>
                </c:pt>
                <c:pt idx="5401">
                  <c:v>-5.2440000000000001E-2</c:v>
                </c:pt>
                <c:pt idx="5402">
                  <c:v>0.31785600000000003</c:v>
                </c:pt>
                <c:pt idx="5403">
                  <c:v>-1.2723</c:v>
                </c:pt>
                <c:pt idx="5404">
                  <c:v>0.18676100000000001</c:v>
                </c:pt>
                <c:pt idx="5405">
                  <c:v>-1.1189</c:v>
                </c:pt>
                <c:pt idx="5406">
                  <c:v>-0.12637000000000001</c:v>
                </c:pt>
                <c:pt idx="5407">
                  <c:v>1.49525</c:v>
                </c:pt>
                <c:pt idx="5408">
                  <c:v>0.31785600000000003</c:v>
                </c:pt>
                <c:pt idx="5409">
                  <c:v>-0.37975399999999998</c:v>
                </c:pt>
                <c:pt idx="5410">
                  <c:v>1.27904</c:v>
                </c:pt>
                <c:pt idx="5411">
                  <c:v>0.194659</c:v>
                </c:pt>
                <c:pt idx="5412">
                  <c:v>0.74752600000000002</c:v>
                </c:pt>
                <c:pt idx="5413">
                  <c:v>-0.60155199999999998</c:v>
                </c:pt>
                <c:pt idx="5414">
                  <c:v>-0.59054799999999996</c:v>
                </c:pt>
                <c:pt idx="5415">
                  <c:v>0.38725900000000002</c:v>
                </c:pt>
                <c:pt idx="5416">
                  <c:v>0.37194899999999997</c:v>
                </c:pt>
                <c:pt idx="5417">
                  <c:v>0.96350599999999997</c:v>
                </c:pt>
                <c:pt idx="5418">
                  <c:v>-7.8728999999999993E-2</c:v>
                </c:pt>
                <c:pt idx="5419">
                  <c:v>-0.44659199999999999</c:v>
                </c:pt>
                <c:pt idx="5420">
                  <c:v>-3.8408999999999999E-2</c:v>
                </c:pt>
                <c:pt idx="5421">
                  <c:v>-0.163935</c:v>
                </c:pt>
                <c:pt idx="5422">
                  <c:v>0.37194899999999997</c:v>
                </c:pt>
                <c:pt idx="5423">
                  <c:v>-0.45368999999999998</c:v>
                </c:pt>
                <c:pt idx="5424">
                  <c:v>-0.59054799999999996</c:v>
                </c:pt>
                <c:pt idx="5425">
                  <c:v>0.54274699999999998</c:v>
                </c:pt>
                <c:pt idx="5426">
                  <c:v>0.22852600000000001</c:v>
                </c:pt>
                <c:pt idx="5427">
                  <c:v>0.53783000000000003</c:v>
                </c:pt>
                <c:pt idx="5428">
                  <c:v>0.185498</c:v>
                </c:pt>
                <c:pt idx="5429">
                  <c:v>0.13314699999999999</c:v>
                </c:pt>
                <c:pt idx="5430">
                  <c:v>0.74953099999999995</c:v>
                </c:pt>
                <c:pt idx="5431">
                  <c:v>-0.163935</c:v>
                </c:pt>
                <c:pt idx="5432">
                  <c:v>0.63485199999999997</c:v>
                </c:pt>
                <c:pt idx="5433">
                  <c:v>0.39543099999999998</c:v>
                </c:pt>
                <c:pt idx="5434">
                  <c:v>0.55835000000000001</c:v>
                </c:pt>
                <c:pt idx="5435">
                  <c:v>0.23959</c:v>
                </c:pt>
                <c:pt idx="5436">
                  <c:v>0.91539899999999996</c:v>
                </c:pt>
                <c:pt idx="5437">
                  <c:v>0.399391</c:v>
                </c:pt>
                <c:pt idx="5438">
                  <c:v>0.27296100000000001</c:v>
                </c:pt>
                <c:pt idx="5439">
                  <c:v>0.54633799999999999</c:v>
                </c:pt>
                <c:pt idx="5440">
                  <c:v>-0.97570699999999999</c:v>
                </c:pt>
                <c:pt idx="5441">
                  <c:v>0.87612699999999999</c:v>
                </c:pt>
                <c:pt idx="5442">
                  <c:v>-0.19900300000000001</c:v>
                </c:pt>
                <c:pt idx="5443">
                  <c:v>-0.19900300000000001</c:v>
                </c:pt>
                <c:pt idx="5444">
                  <c:v>0.92899100000000001</c:v>
                </c:pt>
                <c:pt idx="5445">
                  <c:v>0.41040700000000002</c:v>
                </c:pt>
                <c:pt idx="5446">
                  <c:v>-3.7595999999999997E-2</c:v>
                </c:pt>
                <c:pt idx="5447">
                  <c:v>-3.9909999999999998E-3</c:v>
                </c:pt>
                <c:pt idx="5448">
                  <c:v>0.13284399999999999</c:v>
                </c:pt>
                <c:pt idx="5449">
                  <c:v>5.9322E-2</c:v>
                </c:pt>
                <c:pt idx="5450">
                  <c:v>-2.1048000000000001E-2</c:v>
                </c:pt>
                <c:pt idx="5451">
                  <c:v>-0.33439400000000002</c:v>
                </c:pt>
                <c:pt idx="5452">
                  <c:v>0.68538100000000002</c:v>
                </c:pt>
                <c:pt idx="5453">
                  <c:v>4.7662000000000003E-2</c:v>
                </c:pt>
                <c:pt idx="5454">
                  <c:v>4.7662000000000003E-2</c:v>
                </c:pt>
                <c:pt idx="5455">
                  <c:v>-0.25114999999999998</c:v>
                </c:pt>
                <c:pt idx="5456">
                  <c:v>0.307558</c:v>
                </c:pt>
                <c:pt idx="5457">
                  <c:v>-2.1048000000000001E-2</c:v>
                </c:pt>
                <c:pt idx="5458">
                  <c:v>0.76255300000000004</c:v>
                </c:pt>
                <c:pt idx="5459">
                  <c:v>0.285526</c:v>
                </c:pt>
                <c:pt idx="5460">
                  <c:v>-8.9804999999999996E-2</c:v>
                </c:pt>
                <c:pt idx="5461">
                  <c:v>0.36494100000000002</c:v>
                </c:pt>
                <c:pt idx="5462">
                  <c:v>-0.14918200000000001</c:v>
                </c:pt>
                <c:pt idx="5463">
                  <c:v>0.307558</c:v>
                </c:pt>
                <c:pt idx="5464">
                  <c:v>0.307558</c:v>
                </c:pt>
                <c:pt idx="5465">
                  <c:v>0.37506600000000001</c:v>
                </c:pt>
                <c:pt idx="5466">
                  <c:v>-0.19900300000000001</c:v>
                </c:pt>
                <c:pt idx="5467">
                  <c:v>-0.191329</c:v>
                </c:pt>
                <c:pt idx="5468">
                  <c:v>0.57546399999999998</c:v>
                </c:pt>
                <c:pt idx="5469">
                  <c:v>-5.6674000000000002E-2</c:v>
                </c:pt>
                <c:pt idx="5470">
                  <c:v>0.246147</c:v>
                </c:pt>
                <c:pt idx="5471">
                  <c:v>0.26058900000000002</c:v>
                </c:pt>
                <c:pt idx="5472">
                  <c:v>0.26058900000000002</c:v>
                </c:pt>
                <c:pt idx="5473">
                  <c:v>1.73041</c:v>
                </c:pt>
                <c:pt idx="5474">
                  <c:v>0.70421599999999995</c:v>
                </c:pt>
                <c:pt idx="5475">
                  <c:v>0.53431899999999999</c:v>
                </c:pt>
                <c:pt idx="5476">
                  <c:v>0.197159</c:v>
                </c:pt>
                <c:pt idx="5477">
                  <c:v>0.20464099999999999</c:v>
                </c:pt>
                <c:pt idx="5478">
                  <c:v>-5.1694999999999998E-2</c:v>
                </c:pt>
                <c:pt idx="5479">
                  <c:v>-3.4914000000000001E-2</c:v>
                </c:pt>
                <c:pt idx="5480">
                  <c:v>-0.88569900000000001</c:v>
                </c:pt>
                <c:pt idx="5481">
                  <c:v>0.15071499999999999</c:v>
                </c:pt>
                <c:pt idx="5482">
                  <c:v>0.30898799999999998</c:v>
                </c:pt>
                <c:pt idx="5483">
                  <c:v>0.52383500000000005</c:v>
                </c:pt>
                <c:pt idx="5484">
                  <c:v>-0.331459</c:v>
                </c:pt>
                <c:pt idx="5485">
                  <c:v>1.65571</c:v>
                </c:pt>
                <c:pt idx="5486">
                  <c:v>-5.1694999999999998E-2</c:v>
                </c:pt>
                <c:pt idx="5487">
                  <c:v>0.25121700000000002</c:v>
                </c:pt>
                <c:pt idx="5488">
                  <c:v>-0.82733400000000001</c:v>
                </c:pt>
                <c:pt idx="5489">
                  <c:v>0.41059800000000002</c:v>
                </c:pt>
                <c:pt idx="5490">
                  <c:v>-0.51203200000000004</c:v>
                </c:pt>
                <c:pt idx="5491">
                  <c:v>-0.11362</c:v>
                </c:pt>
                <c:pt idx="5492">
                  <c:v>0.50814000000000004</c:v>
                </c:pt>
                <c:pt idx="5493">
                  <c:v>-7.8092999999999996E-2</c:v>
                </c:pt>
                <c:pt idx="5494">
                  <c:v>0.67105499999999996</c:v>
                </c:pt>
                <c:pt idx="5495">
                  <c:v>-0.214147</c:v>
                </c:pt>
                <c:pt idx="5496">
                  <c:v>0.38741500000000001</c:v>
                </c:pt>
                <c:pt idx="5497">
                  <c:v>0.33912199999999998</c:v>
                </c:pt>
                <c:pt idx="5498">
                  <c:v>0.33445000000000003</c:v>
                </c:pt>
                <c:pt idx="5499">
                  <c:v>0.31186599999999998</c:v>
                </c:pt>
                <c:pt idx="5500">
                  <c:v>0.85218099999999997</c:v>
                </c:pt>
                <c:pt idx="5501">
                  <c:v>0.58712900000000001</c:v>
                </c:pt>
                <c:pt idx="5502">
                  <c:v>0.31186599999999998</c:v>
                </c:pt>
                <c:pt idx="5503">
                  <c:v>1.17211</c:v>
                </c:pt>
                <c:pt idx="5504">
                  <c:v>0.82401999999999997</c:v>
                </c:pt>
                <c:pt idx="5505">
                  <c:v>0.36096899999999998</c:v>
                </c:pt>
                <c:pt idx="5506">
                  <c:v>0.20984700000000001</c:v>
                </c:pt>
                <c:pt idx="5507">
                  <c:v>0.11296200000000001</c:v>
                </c:pt>
                <c:pt idx="5508">
                  <c:v>0.38741500000000001</c:v>
                </c:pt>
                <c:pt idx="5509">
                  <c:v>0.34654600000000002</c:v>
                </c:pt>
                <c:pt idx="5510">
                  <c:v>0.280665</c:v>
                </c:pt>
                <c:pt idx="5511">
                  <c:v>1.1604099999999999</c:v>
                </c:pt>
                <c:pt idx="5512">
                  <c:v>1.1604099999999999</c:v>
                </c:pt>
                <c:pt idx="5513">
                  <c:v>1.17211</c:v>
                </c:pt>
                <c:pt idx="5514">
                  <c:v>0.29653200000000002</c:v>
                </c:pt>
                <c:pt idx="5515">
                  <c:v>-0.32896399999999998</c:v>
                </c:pt>
                <c:pt idx="5516">
                  <c:v>0.11296200000000001</c:v>
                </c:pt>
                <c:pt idx="5517">
                  <c:v>0.82401999999999997</c:v>
                </c:pt>
                <c:pt idx="5518">
                  <c:v>-0.32896399999999998</c:v>
                </c:pt>
                <c:pt idx="5519">
                  <c:v>0.94944099999999998</c:v>
                </c:pt>
                <c:pt idx="5520">
                  <c:v>0.43089699999999997</c:v>
                </c:pt>
                <c:pt idx="5521">
                  <c:v>1.2193499999999999</c:v>
                </c:pt>
                <c:pt idx="5522">
                  <c:v>1.31759</c:v>
                </c:pt>
                <c:pt idx="5523">
                  <c:v>1.4970399999999999</c:v>
                </c:pt>
                <c:pt idx="5524">
                  <c:v>1.00793</c:v>
                </c:pt>
                <c:pt idx="5525">
                  <c:v>1.2193499999999999</c:v>
                </c:pt>
                <c:pt idx="5526">
                  <c:v>1.04453</c:v>
                </c:pt>
                <c:pt idx="5527">
                  <c:v>0.57586999999999999</c:v>
                </c:pt>
                <c:pt idx="5528">
                  <c:v>0.93940599999999996</c:v>
                </c:pt>
                <c:pt idx="5529">
                  <c:v>0.50385500000000005</c:v>
                </c:pt>
                <c:pt idx="5530">
                  <c:v>0.54610800000000004</c:v>
                </c:pt>
                <c:pt idx="5531">
                  <c:v>1.4033800000000001</c:v>
                </c:pt>
                <c:pt idx="5532">
                  <c:v>1.2808900000000001</c:v>
                </c:pt>
                <c:pt idx="5533">
                  <c:v>0.239925</c:v>
                </c:pt>
                <c:pt idx="5534">
                  <c:v>0.76671299999999998</c:v>
                </c:pt>
                <c:pt idx="5535">
                  <c:v>0.41408200000000001</c:v>
                </c:pt>
                <c:pt idx="5536">
                  <c:v>-0.368008</c:v>
                </c:pt>
                <c:pt idx="5537">
                  <c:v>0.42104200000000003</c:v>
                </c:pt>
                <c:pt idx="5538">
                  <c:v>-0.19018299999999999</c:v>
                </c:pt>
                <c:pt idx="5539">
                  <c:v>0.55154000000000003</c:v>
                </c:pt>
                <c:pt idx="5540">
                  <c:v>0.89044900000000005</c:v>
                </c:pt>
                <c:pt idx="5541">
                  <c:v>0.41408200000000001</c:v>
                </c:pt>
                <c:pt idx="5542">
                  <c:v>-1.50247</c:v>
                </c:pt>
                <c:pt idx="5543">
                  <c:v>-0.13031100000000001</c:v>
                </c:pt>
                <c:pt idx="5544">
                  <c:v>1.00444</c:v>
                </c:pt>
                <c:pt idx="5545">
                  <c:v>1.0524500000000001</c:v>
                </c:pt>
                <c:pt idx="5546">
                  <c:v>0.53576400000000002</c:v>
                </c:pt>
                <c:pt idx="5547">
                  <c:v>-0.84779899999999997</c:v>
                </c:pt>
                <c:pt idx="5548">
                  <c:v>1.0584E-2</c:v>
                </c:pt>
                <c:pt idx="5549">
                  <c:v>0.22606399999999999</c:v>
                </c:pt>
                <c:pt idx="5550">
                  <c:v>0.84386000000000005</c:v>
                </c:pt>
                <c:pt idx="5551">
                  <c:v>0.22606399999999999</c:v>
                </c:pt>
                <c:pt idx="5552">
                  <c:v>-9.2698000000000003E-2</c:v>
                </c:pt>
                <c:pt idx="5553">
                  <c:v>0.56489100000000003</c:v>
                </c:pt>
                <c:pt idx="5554">
                  <c:v>0.22606399999999999</c:v>
                </c:pt>
                <c:pt idx="5555">
                  <c:v>0.31676300000000002</c:v>
                </c:pt>
                <c:pt idx="5556">
                  <c:v>-0.13031100000000001</c:v>
                </c:pt>
                <c:pt idx="5557">
                  <c:v>-1.50247</c:v>
                </c:pt>
                <c:pt idx="5558">
                  <c:v>0.557145</c:v>
                </c:pt>
                <c:pt idx="5559">
                  <c:v>0.45488000000000001</c:v>
                </c:pt>
                <c:pt idx="5560">
                  <c:v>-1.50247</c:v>
                </c:pt>
                <c:pt idx="5561">
                  <c:v>-0.13031100000000001</c:v>
                </c:pt>
                <c:pt idx="5562">
                  <c:v>-1.62571</c:v>
                </c:pt>
                <c:pt idx="5563">
                  <c:v>0.22694400000000001</c:v>
                </c:pt>
                <c:pt idx="5564">
                  <c:v>-0.13761300000000001</c:v>
                </c:pt>
                <c:pt idx="5565">
                  <c:v>0.67201999999999995</c:v>
                </c:pt>
                <c:pt idx="5566">
                  <c:v>0.56489100000000003</c:v>
                </c:pt>
                <c:pt idx="5567">
                  <c:v>0.81837800000000005</c:v>
                </c:pt>
                <c:pt idx="5568">
                  <c:v>-0.239735</c:v>
                </c:pt>
                <c:pt idx="5569">
                  <c:v>-0.917018</c:v>
                </c:pt>
                <c:pt idx="5570">
                  <c:v>0.107483</c:v>
                </c:pt>
                <c:pt idx="5571">
                  <c:v>-0.787192</c:v>
                </c:pt>
                <c:pt idx="5572">
                  <c:v>-0.29586000000000001</c:v>
                </c:pt>
                <c:pt idx="5573">
                  <c:v>-0.92228699999999997</c:v>
                </c:pt>
                <c:pt idx="5574">
                  <c:v>0.15795300000000001</c:v>
                </c:pt>
                <c:pt idx="5575">
                  <c:v>-0.40789300000000001</c:v>
                </c:pt>
                <c:pt idx="5576">
                  <c:v>-0.54283800000000004</c:v>
                </c:pt>
                <c:pt idx="5577">
                  <c:v>-0.30494599999999999</c:v>
                </c:pt>
                <c:pt idx="5578">
                  <c:v>0.45488000000000001</c:v>
                </c:pt>
                <c:pt idx="5579">
                  <c:v>-0.56104299999999996</c:v>
                </c:pt>
                <c:pt idx="5580">
                  <c:v>-0.384301</c:v>
                </c:pt>
                <c:pt idx="5581">
                  <c:v>-0.28195300000000001</c:v>
                </c:pt>
                <c:pt idx="5582">
                  <c:v>-0.74687599999999998</c:v>
                </c:pt>
                <c:pt idx="5583">
                  <c:v>-0.54169100000000003</c:v>
                </c:pt>
                <c:pt idx="5584">
                  <c:v>0.323017</c:v>
                </c:pt>
                <c:pt idx="5585">
                  <c:v>-0.787192</c:v>
                </c:pt>
                <c:pt idx="5586">
                  <c:v>-0.50198799999999999</c:v>
                </c:pt>
                <c:pt idx="5587">
                  <c:v>-0.917018</c:v>
                </c:pt>
                <c:pt idx="5588">
                  <c:v>-0.54556899999999997</c:v>
                </c:pt>
                <c:pt idx="5589">
                  <c:v>-0.47294399999999998</c:v>
                </c:pt>
                <c:pt idx="5590">
                  <c:v>-0.74687599999999998</c:v>
                </c:pt>
                <c:pt idx="5591">
                  <c:v>-0.70591599999999999</c:v>
                </c:pt>
                <c:pt idx="5592">
                  <c:v>-0.18209900000000001</c:v>
                </c:pt>
                <c:pt idx="5593">
                  <c:v>-0.36863800000000002</c:v>
                </c:pt>
                <c:pt idx="5594">
                  <c:v>0.56542999999999999</c:v>
                </c:pt>
                <c:pt idx="5595">
                  <c:v>0.65903800000000001</c:v>
                </c:pt>
                <c:pt idx="5596">
                  <c:v>-0.85466200000000003</c:v>
                </c:pt>
                <c:pt idx="5597">
                  <c:v>0.31687900000000002</c:v>
                </c:pt>
                <c:pt idx="5598">
                  <c:v>-0.55023999999999995</c:v>
                </c:pt>
                <c:pt idx="5599">
                  <c:v>-0.120059</c:v>
                </c:pt>
                <c:pt idx="5600">
                  <c:v>-0.92228699999999997</c:v>
                </c:pt>
                <c:pt idx="5601">
                  <c:v>-0.20902399999999999</c:v>
                </c:pt>
                <c:pt idx="5602">
                  <c:v>8.3303000000000002E-2</c:v>
                </c:pt>
                <c:pt idx="5603">
                  <c:v>-0.57695099999999999</c:v>
                </c:pt>
                <c:pt idx="5604">
                  <c:v>-2.0733000000000001E-2</c:v>
                </c:pt>
                <c:pt idx="5605">
                  <c:v>-0.60399000000000003</c:v>
                </c:pt>
                <c:pt idx="5606">
                  <c:v>0.142599</c:v>
                </c:pt>
                <c:pt idx="5607">
                  <c:v>-0.73234299999999997</c:v>
                </c:pt>
                <c:pt idx="5608">
                  <c:v>-0.85160100000000005</c:v>
                </c:pt>
                <c:pt idx="5609">
                  <c:v>-0.32180199999999998</c:v>
                </c:pt>
                <c:pt idx="5610">
                  <c:v>-4.6057000000000001E-2</c:v>
                </c:pt>
                <c:pt idx="5611">
                  <c:v>-0.25494299999999998</c:v>
                </c:pt>
                <c:pt idx="5612">
                  <c:v>-0.66574800000000001</c:v>
                </c:pt>
                <c:pt idx="5613">
                  <c:v>0.23915</c:v>
                </c:pt>
                <c:pt idx="5614">
                  <c:v>-0.85160100000000005</c:v>
                </c:pt>
                <c:pt idx="5615">
                  <c:v>6.2509999999999996E-3</c:v>
                </c:pt>
                <c:pt idx="5616">
                  <c:v>0.59224600000000005</c:v>
                </c:pt>
                <c:pt idx="5617">
                  <c:v>0.54416799999999999</c:v>
                </c:pt>
                <c:pt idx="5618">
                  <c:v>-5.385E-3</c:v>
                </c:pt>
                <c:pt idx="5619">
                  <c:v>-5.385E-3</c:v>
                </c:pt>
                <c:pt idx="5620">
                  <c:v>-0.217889</c:v>
                </c:pt>
                <c:pt idx="5621">
                  <c:v>-4.6057000000000001E-2</c:v>
                </c:pt>
                <c:pt idx="5622">
                  <c:v>-0.80780300000000005</c:v>
                </c:pt>
                <c:pt idx="5623">
                  <c:v>0.19706399999999999</c:v>
                </c:pt>
                <c:pt idx="5624">
                  <c:v>-0.80780300000000005</c:v>
                </c:pt>
                <c:pt idx="5625">
                  <c:v>0.17522499999999999</c:v>
                </c:pt>
                <c:pt idx="5626">
                  <c:v>-0.17382900000000001</c:v>
                </c:pt>
                <c:pt idx="5627">
                  <c:v>-1.13228</c:v>
                </c:pt>
                <c:pt idx="5628">
                  <c:v>0.19706399999999999</c:v>
                </c:pt>
                <c:pt idx="5629">
                  <c:v>-0.18209900000000001</c:v>
                </c:pt>
                <c:pt idx="5630">
                  <c:v>0.31024200000000002</c:v>
                </c:pt>
                <c:pt idx="5631">
                  <c:v>0.32158900000000001</c:v>
                </c:pt>
                <c:pt idx="5632">
                  <c:v>0.55434600000000001</c:v>
                </c:pt>
                <c:pt idx="5633">
                  <c:v>1.16683</c:v>
                </c:pt>
                <c:pt idx="5634">
                  <c:v>-0.99433199999999999</c:v>
                </c:pt>
                <c:pt idx="5635">
                  <c:v>-1.5683499999999999</c:v>
                </c:pt>
                <c:pt idx="5636">
                  <c:v>-0.51914499999999997</c:v>
                </c:pt>
                <c:pt idx="5637">
                  <c:v>-0.51914499999999997</c:v>
                </c:pt>
                <c:pt idx="5638">
                  <c:v>-1.1021099999999999</c:v>
                </c:pt>
                <c:pt idx="5639">
                  <c:v>1.1403399999999999</c:v>
                </c:pt>
                <c:pt idx="5640">
                  <c:v>0.43092200000000003</c:v>
                </c:pt>
                <c:pt idx="5641">
                  <c:v>0.35241499999999998</c:v>
                </c:pt>
                <c:pt idx="5642">
                  <c:v>0.35241499999999998</c:v>
                </c:pt>
                <c:pt idx="5643">
                  <c:v>1.16683</c:v>
                </c:pt>
                <c:pt idx="5644">
                  <c:v>0.75509499999999996</c:v>
                </c:pt>
                <c:pt idx="5645">
                  <c:v>-0.51914499999999997</c:v>
                </c:pt>
                <c:pt idx="5646">
                  <c:v>0.35241499999999998</c:v>
                </c:pt>
                <c:pt idx="5647">
                  <c:v>0.78656199999999998</c:v>
                </c:pt>
                <c:pt idx="5648">
                  <c:v>0.159024</c:v>
                </c:pt>
                <c:pt idx="5649">
                  <c:v>1.14229</c:v>
                </c:pt>
                <c:pt idx="5650">
                  <c:v>1.01118</c:v>
                </c:pt>
                <c:pt idx="5651">
                  <c:v>0.35831800000000003</c:v>
                </c:pt>
                <c:pt idx="5652">
                  <c:v>3.9279000000000001E-2</c:v>
                </c:pt>
                <c:pt idx="5653">
                  <c:v>0.86048100000000005</c:v>
                </c:pt>
                <c:pt idx="5654">
                  <c:v>-1.1021099999999999</c:v>
                </c:pt>
                <c:pt idx="5655">
                  <c:v>-0.24539</c:v>
                </c:pt>
                <c:pt idx="5656">
                  <c:v>-1.5001899999999999</c:v>
                </c:pt>
                <c:pt idx="5657">
                  <c:v>0.99405699999999997</c:v>
                </c:pt>
                <c:pt idx="5658">
                  <c:v>0.532775</c:v>
                </c:pt>
                <c:pt idx="5659">
                  <c:v>7.0088999999999999E-2</c:v>
                </c:pt>
                <c:pt idx="5660">
                  <c:v>1.0676099999999999</c:v>
                </c:pt>
                <c:pt idx="5661">
                  <c:v>1.02698</c:v>
                </c:pt>
                <c:pt idx="5662">
                  <c:v>1.0201899999999999</c:v>
                </c:pt>
                <c:pt idx="5663">
                  <c:v>-0.133741</c:v>
                </c:pt>
                <c:pt idx="5664">
                  <c:v>0.46871800000000002</c:v>
                </c:pt>
                <c:pt idx="5665">
                  <c:v>0.445164</c:v>
                </c:pt>
                <c:pt idx="5666">
                  <c:v>0.22916400000000001</c:v>
                </c:pt>
                <c:pt idx="5667">
                  <c:v>0.28937800000000002</c:v>
                </c:pt>
                <c:pt idx="5668">
                  <c:v>0.21459800000000001</c:v>
                </c:pt>
                <c:pt idx="5669">
                  <c:v>0.67557199999999995</c:v>
                </c:pt>
                <c:pt idx="5670">
                  <c:v>0.64334400000000003</c:v>
                </c:pt>
                <c:pt idx="5671">
                  <c:v>0.28937800000000002</c:v>
                </c:pt>
                <c:pt idx="5672">
                  <c:v>0.492531</c:v>
                </c:pt>
                <c:pt idx="5673">
                  <c:v>0.67602799999999996</c:v>
                </c:pt>
                <c:pt idx="5674">
                  <c:v>0.47709800000000002</c:v>
                </c:pt>
                <c:pt idx="5675">
                  <c:v>0.22916400000000001</c:v>
                </c:pt>
                <c:pt idx="5676">
                  <c:v>0.42458899999999999</c:v>
                </c:pt>
                <c:pt idx="5677">
                  <c:v>1.5024900000000001</c:v>
                </c:pt>
                <c:pt idx="5678">
                  <c:v>0.46871800000000002</c:v>
                </c:pt>
                <c:pt idx="5679">
                  <c:v>0.85713200000000001</c:v>
                </c:pt>
                <c:pt idx="5680">
                  <c:v>0.64467600000000003</c:v>
                </c:pt>
                <c:pt idx="5681">
                  <c:v>0.72442799999999996</c:v>
                </c:pt>
                <c:pt idx="5682">
                  <c:v>1.08274</c:v>
                </c:pt>
                <c:pt idx="5683">
                  <c:v>0.75158499999999995</c:v>
                </c:pt>
                <c:pt idx="5684">
                  <c:v>0.239977</c:v>
                </c:pt>
                <c:pt idx="5685">
                  <c:v>0.289331</c:v>
                </c:pt>
                <c:pt idx="5686">
                  <c:v>-0.43945000000000001</c:v>
                </c:pt>
                <c:pt idx="5687">
                  <c:v>0.68723900000000004</c:v>
                </c:pt>
                <c:pt idx="5688">
                  <c:v>-0.38632300000000003</c:v>
                </c:pt>
                <c:pt idx="5689">
                  <c:v>-4.129E-2</c:v>
                </c:pt>
                <c:pt idx="5690">
                  <c:v>-0.23517199999999999</c:v>
                </c:pt>
                <c:pt idx="5691">
                  <c:v>-0.24927199999999999</c:v>
                </c:pt>
                <c:pt idx="5692">
                  <c:v>-0.59343199999999996</c:v>
                </c:pt>
                <c:pt idx="5693">
                  <c:v>0.289331</c:v>
                </c:pt>
                <c:pt idx="5694">
                  <c:v>-0.39921899999999999</c:v>
                </c:pt>
                <c:pt idx="5695">
                  <c:v>0.61795999999999995</c:v>
                </c:pt>
                <c:pt idx="5696">
                  <c:v>0.641401</c:v>
                </c:pt>
                <c:pt idx="5697">
                  <c:v>-0.23517199999999999</c:v>
                </c:pt>
                <c:pt idx="5698">
                  <c:v>9.5538999999999999E-2</c:v>
                </c:pt>
                <c:pt idx="5699">
                  <c:v>-0.30404999999999999</c:v>
                </c:pt>
                <c:pt idx="5700">
                  <c:v>-0.24927199999999999</c:v>
                </c:pt>
                <c:pt idx="5701">
                  <c:v>-0.23517199999999999</c:v>
                </c:pt>
                <c:pt idx="5702">
                  <c:v>0.21632799999999999</c:v>
                </c:pt>
                <c:pt idx="5703">
                  <c:v>-6.6369999999999997E-3</c:v>
                </c:pt>
                <c:pt idx="5704">
                  <c:v>-0.34020299999999998</c:v>
                </c:pt>
                <c:pt idx="5705">
                  <c:v>-5.2769999999999997E-2</c:v>
                </c:pt>
                <c:pt idx="5706">
                  <c:v>0.68490499999999999</c:v>
                </c:pt>
                <c:pt idx="5707">
                  <c:v>6.2118E-2</c:v>
                </c:pt>
                <c:pt idx="5708">
                  <c:v>-4.129E-2</c:v>
                </c:pt>
                <c:pt idx="5709">
                  <c:v>-0.56881499999999996</c:v>
                </c:pt>
                <c:pt idx="5710">
                  <c:v>0.32603199999999999</c:v>
                </c:pt>
                <c:pt idx="5711">
                  <c:v>-0.13761100000000001</c:v>
                </c:pt>
                <c:pt idx="5712">
                  <c:v>-0.38632300000000003</c:v>
                </c:pt>
                <c:pt idx="5713">
                  <c:v>0.61472499999999997</c:v>
                </c:pt>
                <c:pt idx="5714">
                  <c:v>0.75158499999999995</c:v>
                </c:pt>
                <c:pt idx="5715">
                  <c:v>-0.43817200000000001</c:v>
                </c:pt>
                <c:pt idx="5716">
                  <c:v>0.32256899999999999</c:v>
                </c:pt>
                <c:pt idx="5717">
                  <c:v>-0.33917900000000001</c:v>
                </c:pt>
                <c:pt idx="5718">
                  <c:v>0.12506</c:v>
                </c:pt>
                <c:pt idx="5719">
                  <c:v>1.0323599999999999</c:v>
                </c:pt>
                <c:pt idx="5720">
                  <c:v>-0.30575799999999997</c:v>
                </c:pt>
                <c:pt idx="5721">
                  <c:v>1.0323599999999999</c:v>
                </c:pt>
                <c:pt idx="5722">
                  <c:v>0.52298299999999998</c:v>
                </c:pt>
                <c:pt idx="5723">
                  <c:v>0.32256899999999999</c:v>
                </c:pt>
                <c:pt idx="5724">
                  <c:v>0.37132300000000001</c:v>
                </c:pt>
                <c:pt idx="5725">
                  <c:v>0.32256899999999999</c:v>
                </c:pt>
                <c:pt idx="5726">
                  <c:v>2.0115999999999998E-2</c:v>
                </c:pt>
                <c:pt idx="5727">
                  <c:v>-0.478464</c:v>
                </c:pt>
                <c:pt idx="5728">
                  <c:v>0.216916</c:v>
                </c:pt>
                <c:pt idx="5729">
                  <c:v>0.93458300000000005</c:v>
                </c:pt>
                <c:pt idx="5730">
                  <c:v>-0.25389699999999998</c:v>
                </c:pt>
                <c:pt idx="5731">
                  <c:v>-0.161881</c:v>
                </c:pt>
                <c:pt idx="5732">
                  <c:v>0.52298299999999998</c:v>
                </c:pt>
                <c:pt idx="5733">
                  <c:v>0.619228</c:v>
                </c:pt>
                <c:pt idx="5734">
                  <c:v>0.62099800000000005</c:v>
                </c:pt>
                <c:pt idx="5735">
                  <c:v>0.52298299999999998</c:v>
                </c:pt>
                <c:pt idx="5736">
                  <c:v>0.38524999999999998</c:v>
                </c:pt>
                <c:pt idx="5737">
                  <c:v>0.32256899999999999</c:v>
                </c:pt>
                <c:pt idx="5738">
                  <c:v>-0.51348300000000002</c:v>
                </c:pt>
                <c:pt idx="5739">
                  <c:v>-0.31572699999999998</c:v>
                </c:pt>
                <c:pt idx="5740">
                  <c:v>0.35545300000000002</c:v>
                </c:pt>
                <c:pt idx="5741">
                  <c:v>0.80152800000000002</c:v>
                </c:pt>
                <c:pt idx="5742">
                  <c:v>-0.56065100000000001</c:v>
                </c:pt>
                <c:pt idx="5743">
                  <c:v>0.50316499999999997</c:v>
                </c:pt>
                <c:pt idx="5744">
                  <c:v>0.194517</c:v>
                </c:pt>
                <c:pt idx="5745">
                  <c:v>-0.108014</c:v>
                </c:pt>
                <c:pt idx="5746">
                  <c:v>-0.49099100000000001</c:v>
                </c:pt>
                <c:pt idx="5747">
                  <c:v>-0.27518100000000001</c:v>
                </c:pt>
                <c:pt idx="5748">
                  <c:v>0.42528700000000003</c:v>
                </c:pt>
                <c:pt idx="5749">
                  <c:v>0.36298900000000001</c:v>
                </c:pt>
                <c:pt idx="5750">
                  <c:v>0.862923</c:v>
                </c:pt>
                <c:pt idx="5751">
                  <c:v>-0.27518100000000001</c:v>
                </c:pt>
                <c:pt idx="5752">
                  <c:v>0.87325900000000001</c:v>
                </c:pt>
                <c:pt idx="5753">
                  <c:v>-2.5869E-2</c:v>
                </c:pt>
                <c:pt idx="5754">
                  <c:v>0.52934599999999998</c:v>
                </c:pt>
                <c:pt idx="5755">
                  <c:v>-0.28062500000000001</c:v>
                </c:pt>
                <c:pt idx="5756">
                  <c:v>-0.28062500000000001</c:v>
                </c:pt>
                <c:pt idx="5757">
                  <c:v>0.52934599999999998</c:v>
                </c:pt>
                <c:pt idx="5758">
                  <c:v>-0.35387800000000003</c:v>
                </c:pt>
                <c:pt idx="5759">
                  <c:v>0.16986799999999999</c:v>
                </c:pt>
                <c:pt idx="5760">
                  <c:v>-0.30190699999999998</c:v>
                </c:pt>
                <c:pt idx="5761">
                  <c:v>-1.3276E-2</c:v>
                </c:pt>
                <c:pt idx="5762">
                  <c:v>-2.5869E-2</c:v>
                </c:pt>
                <c:pt idx="5763">
                  <c:v>-0.35387800000000003</c:v>
                </c:pt>
                <c:pt idx="5764">
                  <c:v>-6.2098E-2</c:v>
                </c:pt>
                <c:pt idx="5765">
                  <c:v>0.20560100000000001</c:v>
                </c:pt>
                <c:pt idx="5766">
                  <c:v>-1.4781</c:v>
                </c:pt>
                <c:pt idx="5767">
                  <c:v>-1.4781</c:v>
                </c:pt>
                <c:pt idx="5768">
                  <c:v>0.38555</c:v>
                </c:pt>
                <c:pt idx="5769">
                  <c:v>-0.60756699999999997</c:v>
                </c:pt>
                <c:pt idx="5770">
                  <c:v>-0.30863600000000002</c:v>
                </c:pt>
                <c:pt idx="5771">
                  <c:v>0.67705400000000004</c:v>
                </c:pt>
                <c:pt idx="5772">
                  <c:v>-0.148758</c:v>
                </c:pt>
                <c:pt idx="5773">
                  <c:v>-0.16075500000000001</c:v>
                </c:pt>
                <c:pt idx="5774">
                  <c:v>-0.10564900000000001</c:v>
                </c:pt>
                <c:pt idx="5775">
                  <c:v>-9.6022999999999997E-2</c:v>
                </c:pt>
                <c:pt idx="5776">
                  <c:v>0.84842300000000004</c:v>
                </c:pt>
                <c:pt idx="5777">
                  <c:v>0.22433800000000001</c:v>
                </c:pt>
                <c:pt idx="5778">
                  <c:v>0.95262199999999997</c:v>
                </c:pt>
                <c:pt idx="5779">
                  <c:v>0.40851100000000001</c:v>
                </c:pt>
                <c:pt idx="5780">
                  <c:v>0.11133700000000001</c:v>
                </c:pt>
                <c:pt idx="5781">
                  <c:v>1.02355</c:v>
                </c:pt>
                <c:pt idx="5782">
                  <c:v>0.16974800000000001</c:v>
                </c:pt>
                <c:pt idx="5783">
                  <c:v>-3.3109E-2</c:v>
                </c:pt>
                <c:pt idx="5784">
                  <c:v>0.16974800000000001</c:v>
                </c:pt>
                <c:pt idx="5785">
                  <c:v>0.22433800000000001</c:v>
                </c:pt>
                <c:pt idx="5786">
                  <c:v>-0.78145500000000001</c:v>
                </c:pt>
                <c:pt idx="5787">
                  <c:v>-0.23788000000000001</c:v>
                </c:pt>
                <c:pt idx="5788">
                  <c:v>0.16974800000000001</c:v>
                </c:pt>
                <c:pt idx="5789">
                  <c:v>0.54934499999999997</c:v>
                </c:pt>
                <c:pt idx="5790">
                  <c:v>0.56646600000000003</c:v>
                </c:pt>
                <c:pt idx="5791">
                  <c:v>0.54934499999999997</c:v>
                </c:pt>
                <c:pt idx="5792">
                  <c:v>0.24867300000000001</c:v>
                </c:pt>
                <c:pt idx="5793">
                  <c:v>8.7565000000000004E-2</c:v>
                </c:pt>
                <c:pt idx="5794">
                  <c:v>0.103864</c:v>
                </c:pt>
                <c:pt idx="5795">
                  <c:v>1.0578700000000001</c:v>
                </c:pt>
                <c:pt idx="5796">
                  <c:v>0.82137199999999999</c:v>
                </c:pt>
                <c:pt idx="5797">
                  <c:v>-0.78145500000000001</c:v>
                </c:pt>
                <c:pt idx="5798">
                  <c:v>0.95262199999999997</c:v>
                </c:pt>
                <c:pt idx="5799">
                  <c:v>-0.313087</c:v>
                </c:pt>
                <c:pt idx="5800">
                  <c:v>0.56646600000000003</c:v>
                </c:pt>
                <c:pt idx="5801">
                  <c:v>0.42632399999999998</c:v>
                </c:pt>
                <c:pt idx="5802">
                  <c:v>0.46163199999999999</c:v>
                </c:pt>
                <c:pt idx="5803">
                  <c:v>-0.34301399999999999</c:v>
                </c:pt>
                <c:pt idx="5804">
                  <c:v>0.61022900000000002</c:v>
                </c:pt>
                <c:pt idx="5805">
                  <c:v>-0.68517899999999998</c:v>
                </c:pt>
                <c:pt idx="5806">
                  <c:v>-5.2514999999999999E-2</c:v>
                </c:pt>
                <c:pt idx="5807">
                  <c:v>0.61022900000000002</c:v>
                </c:pt>
                <c:pt idx="5808">
                  <c:v>0.40683799999999998</c:v>
                </c:pt>
                <c:pt idx="5809">
                  <c:v>-1.5270000000000001E-2</c:v>
                </c:pt>
                <c:pt idx="5810">
                  <c:v>0.129297</c:v>
                </c:pt>
                <c:pt idx="5811">
                  <c:v>0.17336399999999999</c:v>
                </c:pt>
                <c:pt idx="5812">
                  <c:v>0.16564799999999999</c:v>
                </c:pt>
                <c:pt idx="5813">
                  <c:v>-0.36102400000000001</c:v>
                </c:pt>
                <c:pt idx="5814">
                  <c:v>0.93425800000000003</c:v>
                </c:pt>
                <c:pt idx="5815">
                  <c:v>1.1049599999999999</c:v>
                </c:pt>
                <c:pt idx="5816">
                  <c:v>6.8931999999999993E-2</c:v>
                </c:pt>
                <c:pt idx="5817">
                  <c:v>0.23691499999999999</c:v>
                </c:pt>
                <c:pt idx="5818">
                  <c:v>0.63508200000000004</c:v>
                </c:pt>
                <c:pt idx="5819">
                  <c:v>0.59026599999999996</c:v>
                </c:pt>
                <c:pt idx="5820">
                  <c:v>-5.8382000000000003E-2</c:v>
                </c:pt>
                <c:pt idx="5821">
                  <c:v>0.43386799999999998</c:v>
                </c:pt>
                <c:pt idx="5822">
                  <c:v>7.5662999999999994E-2</c:v>
                </c:pt>
                <c:pt idx="5823">
                  <c:v>1.1739999999999999</c:v>
                </c:pt>
                <c:pt idx="5824">
                  <c:v>0.76051500000000005</c:v>
                </c:pt>
                <c:pt idx="5825">
                  <c:v>1.0946899999999999</c:v>
                </c:pt>
                <c:pt idx="5826">
                  <c:v>0.91380399999999995</c:v>
                </c:pt>
                <c:pt idx="5827">
                  <c:v>-0.25631999999999999</c:v>
                </c:pt>
                <c:pt idx="5828">
                  <c:v>0.81996500000000005</c:v>
                </c:pt>
                <c:pt idx="5829">
                  <c:v>0.56579999999999997</c:v>
                </c:pt>
                <c:pt idx="5830">
                  <c:v>0.331675</c:v>
                </c:pt>
                <c:pt idx="5831">
                  <c:v>0.24246699999999999</c:v>
                </c:pt>
                <c:pt idx="5832">
                  <c:v>-0.32627499999999998</c:v>
                </c:pt>
                <c:pt idx="5833">
                  <c:v>0.117241</c:v>
                </c:pt>
                <c:pt idx="5834">
                  <c:v>7.9404000000000002E-2</c:v>
                </c:pt>
                <c:pt idx="5835">
                  <c:v>0.39477200000000001</c:v>
                </c:pt>
                <c:pt idx="5836">
                  <c:v>0.45863300000000001</c:v>
                </c:pt>
                <c:pt idx="5837">
                  <c:v>-0.40093200000000001</c:v>
                </c:pt>
                <c:pt idx="5838">
                  <c:v>-2.0830000000000001E-2</c:v>
                </c:pt>
                <c:pt idx="5839">
                  <c:v>-5.4919999999999997E-2</c:v>
                </c:pt>
                <c:pt idx="5840">
                  <c:v>-0.68424700000000005</c:v>
                </c:pt>
                <c:pt idx="5841">
                  <c:v>2.7119999999999998E-2</c:v>
                </c:pt>
                <c:pt idx="5842">
                  <c:v>0.81898499999999996</c:v>
                </c:pt>
                <c:pt idx="5843">
                  <c:v>0.17197000000000001</c:v>
                </c:pt>
                <c:pt idx="5844">
                  <c:v>-0.66247800000000001</c:v>
                </c:pt>
                <c:pt idx="5845">
                  <c:v>0.43763999999999997</c:v>
                </c:pt>
                <c:pt idx="5846">
                  <c:v>0.25008900000000001</c:v>
                </c:pt>
                <c:pt idx="5847">
                  <c:v>0.38217899999999999</c:v>
                </c:pt>
                <c:pt idx="5848">
                  <c:v>0.97111000000000003</c:v>
                </c:pt>
                <c:pt idx="5849">
                  <c:v>-0.24418599999999999</c:v>
                </c:pt>
                <c:pt idx="5850">
                  <c:v>-0.19977200000000001</c:v>
                </c:pt>
                <c:pt idx="5851">
                  <c:v>0.97111000000000003</c:v>
                </c:pt>
                <c:pt idx="5852">
                  <c:v>4.5103999999999998E-2</c:v>
                </c:pt>
                <c:pt idx="5853">
                  <c:v>-0.45200499999999999</c:v>
                </c:pt>
                <c:pt idx="5854">
                  <c:v>-1.8770999999999999E-2</c:v>
                </c:pt>
                <c:pt idx="5855">
                  <c:v>0.40459200000000001</c:v>
                </c:pt>
                <c:pt idx="5856">
                  <c:v>1.5422E-2</c:v>
                </c:pt>
                <c:pt idx="5857">
                  <c:v>0.21907199999999999</c:v>
                </c:pt>
                <c:pt idx="5858">
                  <c:v>0.61439699999999997</c:v>
                </c:pt>
                <c:pt idx="5859">
                  <c:v>8.2838999999999996E-2</c:v>
                </c:pt>
                <c:pt idx="5860">
                  <c:v>-0.98834</c:v>
                </c:pt>
                <c:pt idx="5861">
                  <c:v>0.29335299999999997</c:v>
                </c:pt>
                <c:pt idx="5862">
                  <c:v>0.21691099999999999</c:v>
                </c:pt>
                <c:pt idx="5863">
                  <c:v>0.37796299999999999</c:v>
                </c:pt>
                <c:pt idx="5864">
                  <c:v>-0.45200499999999999</c:v>
                </c:pt>
                <c:pt idx="5865">
                  <c:v>0.40459200000000001</c:v>
                </c:pt>
                <c:pt idx="5866">
                  <c:v>0.20680999999999999</c:v>
                </c:pt>
                <c:pt idx="5867">
                  <c:v>-0.18055099999999999</c:v>
                </c:pt>
                <c:pt idx="5868">
                  <c:v>0.105267</c:v>
                </c:pt>
                <c:pt idx="5869">
                  <c:v>3.8822000000000002E-2</c:v>
                </c:pt>
                <c:pt idx="5870">
                  <c:v>0.105267</c:v>
                </c:pt>
                <c:pt idx="5871">
                  <c:v>-5.1135E-2</c:v>
                </c:pt>
                <c:pt idx="5872">
                  <c:v>0.57942000000000005</c:v>
                </c:pt>
                <c:pt idx="5873">
                  <c:v>1.341</c:v>
                </c:pt>
                <c:pt idx="5874">
                  <c:v>0.87102299999999999</c:v>
                </c:pt>
                <c:pt idx="5875">
                  <c:v>0.54687399999999997</c:v>
                </c:pt>
                <c:pt idx="5876">
                  <c:v>1.341</c:v>
                </c:pt>
                <c:pt idx="5877">
                  <c:v>0.94272599999999995</c:v>
                </c:pt>
                <c:pt idx="5878">
                  <c:v>-0.51088</c:v>
                </c:pt>
                <c:pt idx="5879">
                  <c:v>0.98461299999999996</c:v>
                </c:pt>
                <c:pt idx="5880">
                  <c:v>0.45402199999999998</c:v>
                </c:pt>
                <c:pt idx="5881">
                  <c:v>1.9351700000000001</c:v>
                </c:pt>
                <c:pt idx="5882">
                  <c:v>1.25665</c:v>
                </c:pt>
                <c:pt idx="5883">
                  <c:v>0.54262100000000002</c:v>
                </c:pt>
                <c:pt idx="5884">
                  <c:v>1.6678900000000001</c:v>
                </c:pt>
                <c:pt idx="5885">
                  <c:v>0.50322999999999996</c:v>
                </c:pt>
                <c:pt idx="5886">
                  <c:v>1.6678900000000001</c:v>
                </c:pt>
                <c:pt idx="5887">
                  <c:v>0.54262100000000002</c:v>
                </c:pt>
                <c:pt idx="5888">
                  <c:v>-1.6609799999999999</c:v>
                </c:pt>
                <c:pt idx="5889">
                  <c:v>0.42412499999999997</c:v>
                </c:pt>
                <c:pt idx="5890">
                  <c:v>-0.50532600000000005</c:v>
                </c:pt>
                <c:pt idx="5891">
                  <c:v>-0.16491900000000001</c:v>
                </c:pt>
                <c:pt idx="5892">
                  <c:v>-0.84402699999999997</c:v>
                </c:pt>
                <c:pt idx="5893">
                  <c:v>4.2133999999999998E-2</c:v>
                </c:pt>
                <c:pt idx="5894">
                  <c:v>-0.47255799999999998</c:v>
                </c:pt>
                <c:pt idx="5895">
                  <c:v>-1.14957</c:v>
                </c:pt>
                <c:pt idx="5896">
                  <c:v>8.4001999999999993E-2</c:v>
                </c:pt>
                <c:pt idx="5897">
                  <c:v>0.39297500000000002</c:v>
                </c:pt>
                <c:pt idx="5898">
                  <c:v>0.33044899999999999</c:v>
                </c:pt>
                <c:pt idx="5899">
                  <c:v>-0.46918300000000002</c:v>
                </c:pt>
                <c:pt idx="5900">
                  <c:v>0.79348600000000002</c:v>
                </c:pt>
                <c:pt idx="5901">
                  <c:v>0.16190299999999999</c:v>
                </c:pt>
                <c:pt idx="5902">
                  <c:v>0.168605</c:v>
                </c:pt>
                <c:pt idx="5903">
                  <c:v>-0.84402699999999997</c:v>
                </c:pt>
                <c:pt idx="5904">
                  <c:v>0.25822000000000001</c:v>
                </c:pt>
                <c:pt idx="5905">
                  <c:v>-0.50532600000000005</c:v>
                </c:pt>
                <c:pt idx="5906">
                  <c:v>-0.73653100000000005</c:v>
                </c:pt>
                <c:pt idx="5907">
                  <c:v>3.9204000000000003E-2</c:v>
                </c:pt>
                <c:pt idx="5908">
                  <c:v>-1.848E-3</c:v>
                </c:pt>
                <c:pt idx="5909">
                  <c:v>0.53530100000000003</c:v>
                </c:pt>
                <c:pt idx="5910">
                  <c:v>7.8019000000000005E-2</c:v>
                </c:pt>
                <c:pt idx="5911">
                  <c:v>0.29471799999999998</c:v>
                </c:pt>
                <c:pt idx="5912">
                  <c:v>0.78251499999999996</c:v>
                </c:pt>
                <c:pt idx="5913">
                  <c:v>0.13502700000000001</c:v>
                </c:pt>
                <c:pt idx="5914">
                  <c:v>0.48172700000000002</c:v>
                </c:pt>
                <c:pt idx="5915">
                  <c:v>0.64632999999999996</c:v>
                </c:pt>
                <c:pt idx="5916">
                  <c:v>0.34781899999999999</c:v>
                </c:pt>
                <c:pt idx="5917">
                  <c:v>-4.9248E-2</c:v>
                </c:pt>
                <c:pt idx="5918">
                  <c:v>-0.19308</c:v>
                </c:pt>
                <c:pt idx="5919">
                  <c:v>0.48608699999999999</c:v>
                </c:pt>
                <c:pt idx="5920">
                  <c:v>0.11040999999999999</c:v>
                </c:pt>
                <c:pt idx="5921">
                  <c:v>0.63886299999999996</c:v>
                </c:pt>
                <c:pt idx="5922">
                  <c:v>0.48172700000000002</c:v>
                </c:pt>
                <c:pt idx="5923">
                  <c:v>0.73806899999999998</c:v>
                </c:pt>
                <c:pt idx="5924">
                  <c:v>0.64632999999999996</c:v>
                </c:pt>
                <c:pt idx="5925">
                  <c:v>1.16408</c:v>
                </c:pt>
                <c:pt idx="5926">
                  <c:v>-4.9248E-2</c:v>
                </c:pt>
                <c:pt idx="5927">
                  <c:v>0.64632999999999996</c:v>
                </c:pt>
                <c:pt idx="5928">
                  <c:v>-0.17268500000000001</c:v>
                </c:pt>
                <c:pt idx="5929">
                  <c:v>0.49648300000000001</c:v>
                </c:pt>
                <c:pt idx="5930">
                  <c:v>0.12075</c:v>
                </c:pt>
                <c:pt idx="5931">
                  <c:v>0.49648300000000001</c:v>
                </c:pt>
                <c:pt idx="5932">
                  <c:v>0.34781899999999999</c:v>
                </c:pt>
                <c:pt idx="5933">
                  <c:v>0.36096899999999998</c:v>
                </c:pt>
                <c:pt idx="5934">
                  <c:v>0.54198000000000002</c:v>
                </c:pt>
                <c:pt idx="5935">
                  <c:v>0.64632999999999996</c:v>
                </c:pt>
                <c:pt idx="5936">
                  <c:v>0.51634100000000005</c:v>
                </c:pt>
                <c:pt idx="5937">
                  <c:v>0.12132800000000001</c:v>
                </c:pt>
                <c:pt idx="5938">
                  <c:v>0.29162900000000003</c:v>
                </c:pt>
                <c:pt idx="5939">
                  <c:v>1.1975800000000001</c:v>
                </c:pt>
                <c:pt idx="5940">
                  <c:v>1.97272</c:v>
                </c:pt>
                <c:pt idx="5941">
                  <c:v>0.78654299999999999</c:v>
                </c:pt>
                <c:pt idx="5942">
                  <c:v>1.3825700000000001</c:v>
                </c:pt>
                <c:pt idx="5943">
                  <c:v>1.20357</c:v>
                </c:pt>
                <c:pt idx="5944">
                  <c:v>-0.50190900000000005</c:v>
                </c:pt>
                <c:pt idx="5945">
                  <c:v>1.5128900000000001</c:v>
                </c:pt>
                <c:pt idx="5946">
                  <c:v>0.96867400000000004</c:v>
                </c:pt>
                <c:pt idx="5947">
                  <c:v>-0.50190900000000005</c:v>
                </c:pt>
                <c:pt idx="5948">
                  <c:v>1.1141000000000001</c:v>
                </c:pt>
                <c:pt idx="5949">
                  <c:v>1.02536</c:v>
                </c:pt>
                <c:pt idx="5950">
                  <c:v>0.63406300000000004</c:v>
                </c:pt>
                <c:pt idx="5951">
                  <c:v>1.20357</c:v>
                </c:pt>
                <c:pt idx="5952">
                  <c:v>0.96867400000000004</c:v>
                </c:pt>
                <c:pt idx="5953">
                  <c:v>-0.152175</c:v>
                </c:pt>
                <c:pt idx="5954">
                  <c:v>0.31402000000000002</c:v>
                </c:pt>
                <c:pt idx="5955">
                  <c:v>0.79464400000000002</c:v>
                </c:pt>
                <c:pt idx="5956">
                  <c:v>1.2860100000000001</c:v>
                </c:pt>
                <c:pt idx="5957">
                  <c:v>0.88051999999999997</c:v>
                </c:pt>
                <c:pt idx="5958">
                  <c:v>0.73896200000000001</c:v>
                </c:pt>
                <c:pt idx="5959">
                  <c:v>1.3144499999999999</c:v>
                </c:pt>
                <c:pt idx="5960">
                  <c:v>1.02536</c:v>
                </c:pt>
                <c:pt idx="5961">
                  <c:v>1.51349</c:v>
                </c:pt>
                <c:pt idx="5962">
                  <c:v>1.0941700000000001</c:v>
                </c:pt>
                <c:pt idx="5963">
                  <c:v>0.825214</c:v>
                </c:pt>
                <c:pt idx="5964">
                  <c:v>1.1209899999999999</c:v>
                </c:pt>
                <c:pt idx="5965">
                  <c:v>1.3069999999999999</c:v>
                </c:pt>
                <c:pt idx="5966">
                  <c:v>1.40686</c:v>
                </c:pt>
                <c:pt idx="5967">
                  <c:v>1.02536</c:v>
                </c:pt>
                <c:pt idx="5968">
                  <c:v>1.2723100000000001</c:v>
                </c:pt>
                <c:pt idx="5969">
                  <c:v>1.4531000000000001</c:v>
                </c:pt>
                <c:pt idx="5970">
                  <c:v>2.0112800000000002</c:v>
                </c:pt>
                <c:pt idx="5971">
                  <c:v>1.0715600000000001</c:v>
                </c:pt>
                <c:pt idx="5972">
                  <c:v>1.5589299999999999</c:v>
                </c:pt>
                <c:pt idx="5973">
                  <c:v>0.77443300000000004</c:v>
                </c:pt>
                <c:pt idx="5974">
                  <c:v>0.49252299999999999</c:v>
                </c:pt>
                <c:pt idx="5975">
                  <c:v>9.7924999999999998E-2</c:v>
                </c:pt>
                <c:pt idx="5976">
                  <c:v>0.61422699999999997</c:v>
                </c:pt>
                <c:pt idx="5977">
                  <c:v>0.11178299999999999</c:v>
                </c:pt>
                <c:pt idx="5978">
                  <c:v>-0.13433100000000001</c:v>
                </c:pt>
                <c:pt idx="5979">
                  <c:v>0.56694599999999995</c:v>
                </c:pt>
                <c:pt idx="5980">
                  <c:v>0.20682200000000001</c:v>
                </c:pt>
                <c:pt idx="5981">
                  <c:v>1.7250000000000001E-2</c:v>
                </c:pt>
                <c:pt idx="5982">
                  <c:v>0.20682200000000001</c:v>
                </c:pt>
                <c:pt idx="5983">
                  <c:v>1.14066</c:v>
                </c:pt>
                <c:pt idx="5984">
                  <c:v>7.6781000000000002E-2</c:v>
                </c:pt>
                <c:pt idx="5985">
                  <c:v>0.117421</c:v>
                </c:pt>
                <c:pt idx="5986">
                  <c:v>0.543022</c:v>
                </c:pt>
                <c:pt idx="5987">
                  <c:v>0.31837500000000002</c:v>
                </c:pt>
                <c:pt idx="5988">
                  <c:v>0.30751000000000001</c:v>
                </c:pt>
                <c:pt idx="5989">
                  <c:v>-0.15467900000000001</c:v>
                </c:pt>
                <c:pt idx="5990">
                  <c:v>6.2882999999999994E-2</c:v>
                </c:pt>
                <c:pt idx="5991">
                  <c:v>0.34404299999999999</c:v>
                </c:pt>
                <c:pt idx="5992">
                  <c:v>-0.13841000000000001</c:v>
                </c:pt>
                <c:pt idx="5993">
                  <c:v>0.61291399999999996</c:v>
                </c:pt>
                <c:pt idx="5994">
                  <c:v>0.34404299999999999</c:v>
                </c:pt>
                <c:pt idx="5995">
                  <c:v>0.16588700000000001</c:v>
                </c:pt>
                <c:pt idx="5996">
                  <c:v>0.543022</c:v>
                </c:pt>
                <c:pt idx="5997">
                  <c:v>-2.4517000000000001E-2</c:v>
                </c:pt>
                <c:pt idx="5998">
                  <c:v>0.37939400000000001</c:v>
                </c:pt>
                <c:pt idx="5999">
                  <c:v>-0.365539</c:v>
                </c:pt>
                <c:pt idx="6000">
                  <c:v>0.73022699999999996</c:v>
                </c:pt>
                <c:pt idx="6001">
                  <c:v>-0.39944499999999999</c:v>
                </c:pt>
                <c:pt idx="6002">
                  <c:v>0.80344899999999997</c:v>
                </c:pt>
                <c:pt idx="6003">
                  <c:v>0.31117899999999998</c:v>
                </c:pt>
                <c:pt idx="6004">
                  <c:v>0.37512400000000001</c:v>
                </c:pt>
                <c:pt idx="6005">
                  <c:v>-0.28674100000000002</c:v>
                </c:pt>
                <c:pt idx="6006">
                  <c:v>0.43301699999999999</c:v>
                </c:pt>
                <c:pt idx="6007">
                  <c:v>-0.106882</c:v>
                </c:pt>
                <c:pt idx="6008">
                  <c:v>-0.24100199999999999</c:v>
                </c:pt>
                <c:pt idx="6009">
                  <c:v>0.17877199999999999</c:v>
                </c:pt>
                <c:pt idx="6010">
                  <c:v>-0.232545</c:v>
                </c:pt>
                <c:pt idx="6011">
                  <c:v>0.34264</c:v>
                </c:pt>
                <c:pt idx="6012">
                  <c:v>0.39701700000000001</c:v>
                </c:pt>
                <c:pt idx="6013">
                  <c:v>0.17139299999999999</c:v>
                </c:pt>
                <c:pt idx="6014">
                  <c:v>0.257189</c:v>
                </c:pt>
                <c:pt idx="6015">
                  <c:v>0.73022699999999996</c:v>
                </c:pt>
                <c:pt idx="6016">
                  <c:v>0.24526899999999999</c:v>
                </c:pt>
                <c:pt idx="6017">
                  <c:v>0.80344899999999997</c:v>
                </c:pt>
                <c:pt idx="6018">
                  <c:v>4.9820000000000003E-3</c:v>
                </c:pt>
                <c:pt idx="6019">
                  <c:v>0.17247799999999999</c:v>
                </c:pt>
                <c:pt idx="6020">
                  <c:v>0.31117899999999998</c:v>
                </c:pt>
                <c:pt idx="6021">
                  <c:v>-4.5065000000000001E-2</c:v>
                </c:pt>
                <c:pt idx="6022">
                  <c:v>-0.42878899999999998</c:v>
                </c:pt>
                <c:pt idx="6023">
                  <c:v>-0.452986</c:v>
                </c:pt>
                <c:pt idx="6024">
                  <c:v>-0.173537</c:v>
                </c:pt>
                <c:pt idx="6025">
                  <c:v>0.258405</c:v>
                </c:pt>
                <c:pt idx="6026">
                  <c:v>0.24526899999999999</c:v>
                </c:pt>
                <c:pt idx="6027">
                  <c:v>0.35194900000000001</c:v>
                </c:pt>
                <c:pt idx="6028">
                  <c:v>3.5930999999999998E-2</c:v>
                </c:pt>
                <c:pt idx="6029">
                  <c:v>-7.6550000000000007E-2</c:v>
                </c:pt>
                <c:pt idx="6030">
                  <c:v>-1.4563E-2</c:v>
                </c:pt>
                <c:pt idx="6031">
                  <c:v>-0.39757100000000001</c:v>
                </c:pt>
                <c:pt idx="6032">
                  <c:v>-0.89857900000000002</c:v>
                </c:pt>
                <c:pt idx="6033">
                  <c:v>-0.58640499999999995</c:v>
                </c:pt>
                <c:pt idx="6034">
                  <c:v>-0.56692699999999996</c:v>
                </c:pt>
                <c:pt idx="6035">
                  <c:v>-0.58640499999999995</c:v>
                </c:pt>
                <c:pt idx="6036">
                  <c:v>-0.93882100000000002</c:v>
                </c:pt>
                <c:pt idx="6037">
                  <c:v>-0.36405100000000001</c:v>
                </c:pt>
                <c:pt idx="6038">
                  <c:v>-0.60453299999999999</c:v>
                </c:pt>
                <c:pt idx="6039">
                  <c:v>2.0414999999999999E-2</c:v>
                </c:pt>
                <c:pt idx="6040">
                  <c:v>2.0414999999999999E-2</c:v>
                </c:pt>
                <c:pt idx="6041">
                  <c:v>-0.48087099999999999</c:v>
                </c:pt>
                <c:pt idx="6042">
                  <c:v>-6.0970000000000003E-2</c:v>
                </c:pt>
                <c:pt idx="6043">
                  <c:v>-0.55200700000000003</c:v>
                </c:pt>
                <c:pt idx="6044">
                  <c:v>-1.13287</c:v>
                </c:pt>
                <c:pt idx="6045">
                  <c:v>-0.75055799999999995</c:v>
                </c:pt>
                <c:pt idx="6046">
                  <c:v>-0.17870800000000001</c:v>
                </c:pt>
                <c:pt idx="6047">
                  <c:v>-0.62538700000000003</c:v>
                </c:pt>
                <c:pt idx="6048">
                  <c:v>3.5911999999999999E-2</c:v>
                </c:pt>
                <c:pt idx="6049">
                  <c:v>8.2679999999999993E-3</c:v>
                </c:pt>
                <c:pt idx="6050">
                  <c:v>-0.36405100000000001</c:v>
                </c:pt>
                <c:pt idx="6051">
                  <c:v>-0.67223500000000003</c:v>
                </c:pt>
                <c:pt idx="6052">
                  <c:v>-0.16225400000000001</c:v>
                </c:pt>
                <c:pt idx="6053">
                  <c:v>-0.60453299999999999</c:v>
                </c:pt>
                <c:pt idx="6054">
                  <c:v>-0.99627100000000002</c:v>
                </c:pt>
                <c:pt idx="6055">
                  <c:v>-0.36405100000000001</c:v>
                </c:pt>
                <c:pt idx="6056">
                  <c:v>-0.24076800000000001</c:v>
                </c:pt>
                <c:pt idx="6057">
                  <c:v>-0.29950500000000002</c:v>
                </c:pt>
                <c:pt idx="6058">
                  <c:v>-0.39757100000000001</c:v>
                </c:pt>
                <c:pt idx="6059">
                  <c:v>-0.34259499999999998</c:v>
                </c:pt>
                <c:pt idx="6060">
                  <c:v>-0.670983</c:v>
                </c:pt>
                <c:pt idx="6061">
                  <c:v>-0.57524699999999995</c:v>
                </c:pt>
                <c:pt idx="6062">
                  <c:v>-0.66711399999999998</c:v>
                </c:pt>
                <c:pt idx="6063">
                  <c:v>-1.62114</c:v>
                </c:pt>
                <c:pt idx="6064">
                  <c:v>-0.19506899999999999</c:v>
                </c:pt>
                <c:pt idx="6065">
                  <c:v>-1.3955</c:v>
                </c:pt>
                <c:pt idx="6066">
                  <c:v>4.4888999999999998E-2</c:v>
                </c:pt>
                <c:pt idx="6067">
                  <c:v>-0.81585799999999997</c:v>
                </c:pt>
                <c:pt idx="6068">
                  <c:v>-1.5683499999999999</c:v>
                </c:pt>
                <c:pt idx="6069">
                  <c:v>-1.5470600000000001</c:v>
                </c:pt>
                <c:pt idx="6070">
                  <c:v>-0.75122699999999998</c:v>
                </c:pt>
                <c:pt idx="6071">
                  <c:v>-0.168771</c:v>
                </c:pt>
                <c:pt idx="6072">
                  <c:v>-0.46533099999999999</c:v>
                </c:pt>
                <c:pt idx="6073">
                  <c:v>-0.64796900000000002</c:v>
                </c:pt>
                <c:pt idx="6074">
                  <c:v>0.23399900000000001</c:v>
                </c:pt>
                <c:pt idx="6075">
                  <c:v>-0.39788899999999999</c:v>
                </c:pt>
                <c:pt idx="6076">
                  <c:v>-0.28951100000000002</c:v>
                </c:pt>
                <c:pt idx="6077">
                  <c:v>-0.27133499999999999</c:v>
                </c:pt>
                <c:pt idx="6078">
                  <c:v>-0.47277400000000003</c:v>
                </c:pt>
                <c:pt idx="6079">
                  <c:v>0.65023399999999998</c:v>
                </c:pt>
                <c:pt idx="6080">
                  <c:v>-0.29757699999999998</c:v>
                </c:pt>
                <c:pt idx="6081">
                  <c:v>0.86959299999999995</c:v>
                </c:pt>
                <c:pt idx="6082">
                  <c:v>-0.29757699999999998</c:v>
                </c:pt>
                <c:pt idx="6083">
                  <c:v>0.48344900000000002</c:v>
                </c:pt>
                <c:pt idx="6084">
                  <c:v>1.3460700000000001</c:v>
                </c:pt>
                <c:pt idx="6085">
                  <c:v>1.1967300000000001</c:v>
                </c:pt>
                <c:pt idx="6086">
                  <c:v>6.1148000000000001E-2</c:v>
                </c:pt>
                <c:pt idx="6087">
                  <c:v>1.3699699999999999</c:v>
                </c:pt>
                <c:pt idx="6088">
                  <c:v>0.18076600000000001</c:v>
                </c:pt>
                <c:pt idx="6089">
                  <c:v>0.75296300000000005</c:v>
                </c:pt>
                <c:pt idx="6090">
                  <c:v>0.68647000000000002</c:v>
                </c:pt>
                <c:pt idx="6091">
                  <c:v>1.0720000000000001</c:v>
                </c:pt>
                <c:pt idx="6092">
                  <c:v>1.1915800000000001</c:v>
                </c:pt>
                <c:pt idx="6093">
                  <c:v>0.90042599999999995</c:v>
                </c:pt>
                <c:pt idx="6094">
                  <c:v>1.2297899999999999</c:v>
                </c:pt>
                <c:pt idx="6095">
                  <c:v>1.1915800000000001</c:v>
                </c:pt>
                <c:pt idx="6096">
                  <c:v>0.90854199999999996</c:v>
                </c:pt>
                <c:pt idx="6097">
                  <c:v>0.55412499999999998</c:v>
                </c:pt>
                <c:pt idx="6098">
                  <c:v>1.1382000000000001</c:v>
                </c:pt>
                <c:pt idx="6099">
                  <c:v>1.08683</c:v>
                </c:pt>
                <c:pt idx="6100">
                  <c:v>0.35594199999999998</c:v>
                </c:pt>
                <c:pt idx="6101">
                  <c:v>0.60671399999999998</c:v>
                </c:pt>
                <c:pt idx="6102">
                  <c:v>0.90042599999999995</c:v>
                </c:pt>
                <c:pt idx="6103">
                  <c:v>1.3460700000000001</c:v>
                </c:pt>
                <c:pt idx="6104">
                  <c:v>1.1842999999999999</c:v>
                </c:pt>
                <c:pt idx="6105">
                  <c:v>-0.35803400000000002</c:v>
                </c:pt>
                <c:pt idx="6106">
                  <c:v>-0.424234</c:v>
                </c:pt>
                <c:pt idx="6107">
                  <c:v>1.15133</c:v>
                </c:pt>
                <c:pt idx="6108">
                  <c:v>-0.37875300000000001</c:v>
                </c:pt>
                <c:pt idx="6109">
                  <c:v>0.101286</c:v>
                </c:pt>
                <c:pt idx="6110">
                  <c:v>0.42458899999999999</c:v>
                </c:pt>
                <c:pt idx="6111">
                  <c:v>-0.194103</c:v>
                </c:pt>
                <c:pt idx="6112">
                  <c:v>0.55987200000000004</c:v>
                </c:pt>
                <c:pt idx="6113">
                  <c:v>-0.23592099999999999</c:v>
                </c:pt>
                <c:pt idx="6114">
                  <c:v>-0.194103</c:v>
                </c:pt>
                <c:pt idx="6115">
                  <c:v>1.2426299999999999</c:v>
                </c:pt>
                <c:pt idx="6116">
                  <c:v>-9.5551999999999998E-2</c:v>
                </c:pt>
                <c:pt idx="6117">
                  <c:v>-0.424234</c:v>
                </c:pt>
                <c:pt idx="6118">
                  <c:v>0.26288</c:v>
                </c:pt>
                <c:pt idx="6119">
                  <c:v>0.44716</c:v>
                </c:pt>
                <c:pt idx="6120">
                  <c:v>-0.46327000000000002</c:v>
                </c:pt>
                <c:pt idx="6121">
                  <c:v>-0.194103</c:v>
                </c:pt>
                <c:pt idx="6122">
                  <c:v>-0.177148</c:v>
                </c:pt>
                <c:pt idx="6123">
                  <c:v>-7.4942999999999996E-2</c:v>
                </c:pt>
                <c:pt idx="6124">
                  <c:v>0.28750500000000001</c:v>
                </c:pt>
                <c:pt idx="6125">
                  <c:v>-5.4614999999999997E-2</c:v>
                </c:pt>
                <c:pt idx="6126">
                  <c:v>1.44157</c:v>
                </c:pt>
                <c:pt idx="6127">
                  <c:v>6.1148000000000001E-2</c:v>
                </c:pt>
                <c:pt idx="6128">
                  <c:v>-5.4614999999999997E-2</c:v>
                </c:pt>
                <c:pt idx="6129">
                  <c:v>-0.76676599999999995</c:v>
                </c:pt>
                <c:pt idx="6130">
                  <c:v>0.22190299999999999</c:v>
                </c:pt>
                <c:pt idx="6131">
                  <c:v>0.81107300000000004</c:v>
                </c:pt>
                <c:pt idx="6132">
                  <c:v>-0.65200800000000003</c:v>
                </c:pt>
                <c:pt idx="6133">
                  <c:v>0.861097</c:v>
                </c:pt>
                <c:pt idx="6134">
                  <c:v>0.40979399999999999</c:v>
                </c:pt>
                <c:pt idx="6135">
                  <c:v>0.79883300000000002</c:v>
                </c:pt>
                <c:pt idx="6136">
                  <c:v>-0.56474800000000003</c:v>
                </c:pt>
                <c:pt idx="6137">
                  <c:v>0.146172</c:v>
                </c:pt>
                <c:pt idx="6138">
                  <c:v>-0.12812599999999999</c:v>
                </c:pt>
                <c:pt idx="6139">
                  <c:v>0.231131</c:v>
                </c:pt>
                <c:pt idx="6140">
                  <c:v>-0.921377</c:v>
                </c:pt>
                <c:pt idx="6141">
                  <c:v>0.337113</c:v>
                </c:pt>
                <c:pt idx="6142">
                  <c:v>-0.65200800000000003</c:v>
                </c:pt>
                <c:pt idx="6143">
                  <c:v>-0.478464</c:v>
                </c:pt>
                <c:pt idx="6144">
                  <c:v>0.485983</c:v>
                </c:pt>
                <c:pt idx="6145">
                  <c:v>0.64270499999999997</c:v>
                </c:pt>
                <c:pt idx="6146">
                  <c:v>0.69401900000000005</c:v>
                </c:pt>
                <c:pt idx="6147">
                  <c:v>-0.38000299999999998</c:v>
                </c:pt>
                <c:pt idx="6148">
                  <c:v>0.69401900000000005</c:v>
                </c:pt>
                <c:pt idx="6149">
                  <c:v>0.100441</c:v>
                </c:pt>
                <c:pt idx="6150">
                  <c:v>0.151396</c:v>
                </c:pt>
                <c:pt idx="6151">
                  <c:v>-1.12574</c:v>
                </c:pt>
                <c:pt idx="6152">
                  <c:v>6.2212000000000003E-2</c:v>
                </c:pt>
                <c:pt idx="6153">
                  <c:v>0.11149299999999999</c:v>
                </c:pt>
                <c:pt idx="6154">
                  <c:v>0.79883300000000002</c:v>
                </c:pt>
                <c:pt idx="6155">
                  <c:v>0.43480999999999997</c:v>
                </c:pt>
                <c:pt idx="6156">
                  <c:v>-0.59291499999999997</c:v>
                </c:pt>
                <c:pt idx="6157">
                  <c:v>1.1831100000000001</c:v>
                </c:pt>
                <c:pt idx="6158">
                  <c:v>4.2790000000000002E-2</c:v>
                </c:pt>
                <c:pt idx="6159">
                  <c:v>0.227662</c:v>
                </c:pt>
                <c:pt idx="6160">
                  <c:v>-0.437801</c:v>
                </c:pt>
                <c:pt idx="6161">
                  <c:v>-0.199679</c:v>
                </c:pt>
                <c:pt idx="6162">
                  <c:v>0.57365900000000003</c:v>
                </c:pt>
                <c:pt idx="6163">
                  <c:v>0.83370200000000005</c:v>
                </c:pt>
                <c:pt idx="6164">
                  <c:v>0.19347200000000001</c:v>
                </c:pt>
                <c:pt idx="6165">
                  <c:v>0.35683900000000002</c:v>
                </c:pt>
                <c:pt idx="6166">
                  <c:v>1.33256</c:v>
                </c:pt>
                <c:pt idx="6167">
                  <c:v>0.87887199999999999</c:v>
                </c:pt>
                <c:pt idx="6168">
                  <c:v>1.0629900000000001</c:v>
                </c:pt>
                <c:pt idx="6169">
                  <c:v>0.48559600000000003</c:v>
                </c:pt>
                <c:pt idx="6170">
                  <c:v>1.3122400000000001</c:v>
                </c:pt>
                <c:pt idx="6171">
                  <c:v>0.59738999999999998</c:v>
                </c:pt>
                <c:pt idx="6172">
                  <c:v>2.7477200000000002</c:v>
                </c:pt>
                <c:pt idx="6173">
                  <c:v>0.70113700000000001</c:v>
                </c:pt>
                <c:pt idx="6174">
                  <c:v>0.42848000000000003</c:v>
                </c:pt>
                <c:pt idx="6175">
                  <c:v>0.42848000000000003</c:v>
                </c:pt>
                <c:pt idx="6176">
                  <c:v>1.18133</c:v>
                </c:pt>
                <c:pt idx="6177">
                  <c:v>2.4037700000000002</c:v>
                </c:pt>
                <c:pt idx="6178">
                  <c:v>1.2665900000000001</c:v>
                </c:pt>
                <c:pt idx="6179">
                  <c:v>1.2665900000000001</c:v>
                </c:pt>
                <c:pt idx="6180">
                  <c:v>1.10111</c:v>
                </c:pt>
                <c:pt idx="6181">
                  <c:v>1.5669</c:v>
                </c:pt>
                <c:pt idx="6182">
                  <c:v>1.0821400000000001</c:v>
                </c:pt>
                <c:pt idx="6183">
                  <c:v>1.2665900000000001</c:v>
                </c:pt>
                <c:pt idx="6184">
                  <c:v>0.63255099999999997</c:v>
                </c:pt>
                <c:pt idx="6185">
                  <c:v>0.265621</c:v>
                </c:pt>
                <c:pt idx="6186">
                  <c:v>1.71882</c:v>
                </c:pt>
                <c:pt idx="6187">
                  <c:v>0.265621</c:v>
                </c:pt>
                <c:pt idx="6188">
                  <c:v>0.35499599999999998</c:v>
                </c:pt>
                <c:pt idx="6189">
                  <c:v>1.10111</c:v>
                </c:pt>
                <c:pt idx="6190">
                  <c:v>0.80488899999999997</c:v>
                </c:pt>
                <c:pt idx="6191">
                  <c:v>0.35499599999999998</c:v>
                </c:pt>
                <c:pt idx="6192">
                  <c:v>0.93727199999999999</c:v>
                </c:pt>
                <c:pt idx="6193">
                  <c:v>1.0097100000000001</c:v>
                </c:pt>
                <c:pt idx="6194">
                  <c:v>7.4838000000000002E-2</c:v>
                </c:pt>
                <c:pt idx="6195">
                  <c:v>0.22755500000000001</c:v>
                </c:pt>
                <c:pt idx="6196">
                  <c:v>-0.60600799999999999</c:v>
                </c:pt>
                <c:pt idx="6197">
                  <c:v>-0.52566100000000004</c:v>
                </c:pt>
                <c:pt idx="6198">
                  <c:v>0.24910299999999999</c:v>
                </c:pt>
                <c:pt idx="6199">
                  <c:v>0.66261000000000003</c:v>
                </c:pt>
                <c:pt idx="6200">
                  <c:v>-1.348E-3</c:v>
                </c:pt>
                <c:pt idx="6201">
                  <c:v>0.33033899999999999</c:v>
                </c:pt>
                <c:pt idx="6202">
                  <c:v>-0.25187799999999999</c:v>
                </c:pt>
                <c:pt idx="6203">
                  <c:v>-0.22466800000000001</c:v>
                </c:pt>
                <c:pt idx="6204">
                  <c:v>0.50337200000000004</c:v>
                </c:pt>
                <c:pt idx="6205">
                  <c:v>-0.52566100000000004</c:v>
                </c:pt>
                <c:pt idx="6206">
                  <c:v>-0.32805499999999999</c:v>
                </c:pt>
                <c:pt idx="6207">
                  <c:v>-0.36956299999999997</c:v>
                </c:pt>
                <c:pt idx="6208">
                  <c:v>-1.348E-3</c:v>
                </c:pt>
                <c:pt idx="6209">
                  <c:v>0.85809100000000005</c:v>
                </c:pt>
                <c:pt idx="6210">
                  <c:v>-0.25139</c:v>
                </c:pt>
                <c:pt idx="6211">
                  <c:v>-0.94245199999999996</c:v>
                </c:pt>
                <c:pt idx="6212">
                  <c:v>7.5994999999999993E-2</c:v>
                </c:pt>
                <c:pt idx="6213">
                  <c:v>-0.70515000000000005</c:v>
                </c:pt>
                <c:pt idx="6214">
                  <c:v>0.48344700000000002</c:v>
                </c:pt>
                <c:pt idx="6215">
                  <c:v>0.75788199999999994</c:v>
                </c:pt>
                <c:pt idx="6216">
                  <c:v>-0.13648199999999999</c:v>
                </c:pt>
                <c:pt idx="6217">
                  <c:v>-0.50725100000000001</c:v>
                </c:pt>
                <c:pt idx="6218">
                  <c:v>-0.69330499999999995</c:v>
                </c:pt>
                <c:pt idx="6219">
                  <c:v>-0.133136</c:v>
                </c:pt>
                <c:pt idx="6220">
                  <c:v>-0.29339599999999999</c:v>
                </c:pt>
                <c:pt idx="6221">
                  <c:v>-0.85207299999999997</c:v>
                </c:pt>
                <c:pt idx="6222">
                  <c:v>-2.5500000000000002E-3</c:v>
                </c:pt>
                <c:pt idx="6223">
                  <c:v>0.63632599999999995</c:v>
                </c:pt>
                <c:pt idx="6224">
                  <c:v>-0.80331600000000003</c:v>
                </c:pt>
                <c:pt idx="6225">
                  <c:v>-7.5760999999999995E-2</c:v>
                </c:pt>
                <c:pt idx="6226">
                  <c:v>-0.222442</c:v>
                </c:pt>
                <c:pt idx="6227">
                  <c:v>0.78063400000000005</c:v>
                </c:pt>
                <c:pt idx="6228">
                  <c:v>-0.64512000000000003</c:v>
                </c:pt>
                <c:pt idx="6229">
                  <c:v>-0.64512000000000003</c:v>
                </c:pt>
                <c:pt idx="6230">
                  <c:v>-0.55288099999999996</c:v>
                </c:pt>
                <c:pt idx="6231">
                  <c:v>-0.30560900000000002</c:v>
                </c:pt>
                <c:pt idx="6232">
                  <c:v>-0.323187</c:v>
                </c:pt>
                <c:pt idx="6233">
                  <c:v>-0.69330499999999995</c:v>
                </c:pt>
                <c:pt idx="6234">
                  <c:v>0.190638</c:v>
                </c:pt>
                <c:pt idx="6235">
                  <c:v>-0.74894499999999997</c:v>
                </c:pt>
                <c:pt idx="6236">
                  <c:v>0.38764199999999999</c:v>
                </c:pt>
                <c:pt idx="6237">
                  <c:v>-0.222442</c:v>
                </c:pt>
                <c:pt idx="6238">
                  <c:v>-0.13648199999999999</c:v>
                </c:pt>
                <c:pt idx="6239">
                  <c:v>0.70444200000000001</c:v>
                </c:pt>
                <c:pt idx="6240">
                  <c:v>-0.67961300000000002</c:v>
                </c:pt>
                <c:pt idx="6241">
                  <c:v>-0.11236</c:v>
                </c:pt>
                <c:pt idx="6242">
                  <c:v>-2.5500000000000002E-3</c:v>
                </c:pt>
                <c:pt idx="6243">
                  <c:v>-0.192583</c:v>
                </c:pt>
                <c:pt idx="6244">
                  <c:v>-0.67172299999999996</c:v>
                </c:pt>
                <c:pt idx="6245">
                  <c:v>-0.22078600000000001</c:v>
                </c:pt>
                <c:pt idx="6246">
                  <c:v>-0.94471400000000005</c:v>
                </c:pt>
                <c:pt idx="6247">
                  <c:v>0.12870400000000001</c:v>
                </c:pt>
                <c:pt idx="6248">
                  <c:v>-0.14647399999999999</c:v>
                </c:pt>
                <c:pt idx="6249">
                  <c:v>0.12870400000000001</c:v>
                </c:pt>
                <c:pt idx="6250">
                  <c:v>0.59639299999999995</c:v>
                </c:pt>
                <c:pt idx="6251">
                  <c:v>0.19389500000000001</c:v>
                </c:pt>
                <c:pt idx="6252">
                  <c:v>0.66382300000000005</c:v>
                </c:pt>
                <c:pt idx="6253">
                  <c:v>-0.85558400000000001</c:v>
                </c:pt>
                <c:pt idx="6254">
                  <c:v>-0.50991399999999998</c:v>
                </c:pt>
                <c:pt idx="6255">
                  <c:v>-1.03684</c:v>
                </c:pt>
                <c:pt idx="6256">
                  <c:v>3.0016999999999999E-2</c:v>
                </c:pt>
                <c:pt idx="6257">
                  <c:v>0.59639299999999995</c:v>
                </c:pt>
                <c:pt idx="6258">
                  <c:v>0.43065399999999998</c:v>
                </c:pt>
                <c:pt idx="6259">
                  <c:v>0.39633400000000002</c:v>
                </c:pt>
                <c:pt idx="6260">
                  <c:v>0.24660899999999999</c:v>
                </c:pt>
                <c:pt idx="6261">
                  <c:v>0.228184</c:v>
                </c:pt>
                <c:pt idx="6262">
                  <c:v>-0.245361</c:v>
                </c:pt>
                <c:pt idx="6263">
                  <c:v>-0.211809</c:v>
                </c:pt>
                <c:pt idx="6264">
                  <c:v>-0.111558</c:v>
                </c:pt>
                <c:pt idx="6265">
                  <c:v>-0.45454699999999998</c:v>
                </c:pt>
                <c:pt idx="6266">
                  <c:v>-0.245361</c:v>
                </c:pt>
                <c:pt idx="6267">
                  <c:v>0.82445299999999999</c:v>
                </c:pt>
                <c:pt idx="6268">
                  <c:v>0.12186900000000001</c:v>
                </c:pt>
                <c:pt idx="6269">
                  <c:v>0.11121200000000001</c:v>
                </c:pt>
                <c:pt idx="6270">
                  <c:v>-0.86903699999999995</c:v>
                </c:pt>
                <c:pt idx="6271">
                  <c:v>-1.85277</c:v>
                </c:pt>
                <c:pt idx="6272">
                  <c:v>0.39633400000000002</c:v>
                </c:pt>
                <c:pt idx="6273">
                  <c:v>-0.63522500000000004</c:v>
                </c:pt>
                <c:pt idx="6274">
                  <c:v>0.28362999999999999</c:v>
                </c:pt>
                <c:pt idx="6275">
                  <c:v>-0.29627900000000001</c:v>
                </c:pt>
                <c:pt idx="6276">
                  <c:v>0.225324</c:v>
                </c:pt>
                <c:pt idx="6277">
                  <c:v>0.81010300000000002</c:v>
                </c:pt>
                <c:pt idx="6278">
                  <c:v>0.74634800000000001</c:v>
                </c:pt>
                <c:pt idx="6279">
                  <c:v>-0.276947</c:v>
                </c:pt>
                <c:pt idx="6280">
                  <c:v>-1.85188</c:v>
                </c:pt>
                <c:pt idx="6281">
                  <c:v>-1.85188</c:v>
                </c:pt>
                <c:pt idx="6282">
                  <c:v>0.99490000000000001</c:v>
                </c:pt>
                <c:pt idx="6283">
                  <c:v>0.40702500000000003</c:v>
                </c:pt>
                <c:pt idx="6284">
                  <c:v>1.4964599999999999</c:v>
                </c:pt>
                <c:pt idx="6285">
                  <c:v>0.27152500000000002</c:v>
                </c:pt>
                <c:pt idx="6286">
                  <c:v>5.2828E-2</c:v>
                </c:pt>
                <c:pt idx="6287">
                  <c:v>0.38541900000000001</c:v>
                </c:pt>
                <c:pt idx="6288">
                  <c:v>0.87575800000000004</c:v>
                </c:pt>
                <c:pt idx="6289">
                  <c:v>0.37347599999999997</c:v>
                </c:pt>
                <c:pt idx="6290">
                  <c:v>0.99490000000000001</c:v>
                </c:pt>
                <c:pt idx="6291">
                  <c:v>-0.14927699999999999</c:v>
                </c:pt>
                <c:pt idx="6292">
                  <c:v>1.30585</c:v>
                </c:pt>
                <c:pt idx="6293">
                  <c:v>2.67814</c:v>
                </c:pt>
                <c:pt idx="6294">
                  <c:v>0.36594500000000002</c:v>
                </c:pt>
                <c:pt idx="6295">
                  <c:v>-0.21478700000000001</c:v>
                </c:pt>
                <c:pt idx="6296">
                  <c:v>-0.68476199999999998</c:v>
                </c:pt>
                <c:pt idx="6297">
                  <c:v>-0.157637</c:v>
                </c:pt>
                <c:pt idx="6298">
                  <c:v>-0.209561</c:v>
                </c:pt>
                <c:pt idx="6299">
                  <c:v>-0.35349700000000001</c:v>
                </c:pt>
                <c:pt idx="6300">
                  <c:v>-0.33776400000000001</c:v>
                </c:pt>
                <c:pt idx="6301">
                  <c:v>-0.61400100000000002</c:v>
                </c:pt>
                <c:pt idx="6302">
                  <c:v>-0.35866300000000001</c:v>
                </c:pt>
                <c:pt idx="6303">
                  <c:v>0.29280800000000001</c:v>
                </c:pt>
                <c:pt idx="6304">
                  <c:v>-0.26582099999999997</c:v>
                </c:pt>
                <c:pt idx="6305">
                  <c:v>0.259741</c:v>
                </c:pt>
                <c:pt idx="6306">
                  <c:v>0.17119000000000001</c:v>
                </c:pt>
                <c:pt idx="6307">
                  <c:v>0.44161800000000001</c:v>
                </c:pt>
                <c:pt idx="6308">
                  <c:v>-1.81792</c:v>
                </c:pt>
                <c:pt idx="6309">
                  <c:v>-0.16533100000000001</c:v>
                </c:pt>
                <c:pt idx="6310">
                  <c:v>0.30778</c:v>
                </c:pt>
                <c:pt idx="6311">
                  <c:v>-0.63008600000000003</c:v>
                </c:pt>
                <c:pt idx="6312">
                  <c:v>-0.27977999999999997</c:v>
                </c:pt>
                <c:pt idx="6313">
                  <c:v>-0.44128000000000001</c:v>
                </c:pt>
                <c:pt idx="6314">
                  <c:v>-0.46496900000000002</c:v>
                </c:pt>
                <c:pt idx="6315">
                  <c:v>-0.64883000000000002</c:v>
                </c:pt>
                <c:pt idx="6316">
                  <c:v>0.55589</c:v>
                </c:pt>
                <c:pt idx="6317">
                  <c:v>-0.58938699999999999</c:v>
                </c:pt>
                <c:pt idx="6318">
                  <c:v>-1.8005899999999999</c:v>
                </c:pt>
                <c:pt idx="6319">
                  <c:v>-7.8549999999999995E-2</c:v>
                </c:pt>
                <c:pt idx="6320">
                  <c:v>-0.64883000000000002</c:v>
                </c:pt>
                <c:pt idx="6321">
                  <c:v>-0.27977999999999997</c:v>
                </c:pt>
                <c:pt idx="6322">
                  <c:v>-0.27977999999999997</c:v>
                </c:pt>
                <c:pt idx="6323">
                  <c:v>-0.56332800000000005</c:v>
                </c:pt>
                <c:pt idx="6324">
                  <c:v>-0.80730199999999996</c:v>
                </c:pt>
                <c:pt idx="6325">
                  <c:v>-0.80901100000000004</c:v>
                </c:pt>
                <c:pt idx="6326">
                  <c:v>-0.41552099999999997</c:v>
                </c:pt>
                <c:pt idx="6327">
                  <c:v>0.75365400000000005</c:v>
                </c:pt>
                <c:pt idx="6328">
                  <c:v>-0.43603999999999998</c:v>
                </c:pt>
                <c:pt idx="6329">
                  <c:v>-1.46716</c:v>
                </c:pt>
                <c:pt idx="6330">
                  <c:v>-0.33776400000000001</c:v>
                </c:pt>
                <c:pt idx="6331">
                  <c:v>-1.8005899999999999</c:v>
                </c:pt>
                <c:pt idx="6332">
                  <c:v>1.37056</c:v>
                </c:pt>
                <c:pt idx="6333">
                  <c:v>-0.56332800000000005</c:v>
                </c:pt>
                <c:pt idx="6334">
                  <c:v>0.479128</c:v>
                </c:pt>
                <c:pt idx="6335">
                  <c:v>1.37056</c:v>
                </c:pt>
                <c:pt idx="6336">
                  <c:v>-0.48676999999999998</c:v>
                </c:pt>
                <c:pt idx="6337">
                  <c:v>-0.46496900000000002</c:v>
                </c:pt>
                <c:pt idx="6338">
                  <c:v>0.68168399999999996</c:v>
                </c:pt>
                <c:pt idx="6339">
                  <c:v>1.6516500000000001</c:v>
                </c:pt>
                <c:pt idx="6340">
                  <c:v>0.62139</c:v>
                </c:pt>
                <c:pt idx="6341">
                  <c:v>1.1867099999999999</c:v>
                </c:pt>
                <c:pt idx="6342">
                  <c:v>-0.57889599999999997</c:v>
                </c:pt>
                <c:pt idx="6343">
                  <c:v>-0.27977999999999997</c:v>
                </c:pt>
                <c:pt idx="6344">
                  <c:v>-0.35066399999999998</c:v>
                </c:pt>
                <c:pt idx="6345">
                  <c:v>0.53888999999999998</c:v>
                </c:pt>
                <c:pt idx="6346">
                  <c:v>0.474165</c:v>
                </c:pt>
                <c:pt idx="6347">
                  <c:v>-0.38935599999999998</c:v>
                </c:pt>
                <c:pt idx="6348">
                  <c:v>0.46785500000000002</c:v>
                </c:pt>
                <c:pt idx="6349">
                  <c:v>0.52132699999999998</c:v>
                </c:pt>
                <c:pt idx="6350">
                  <c:v>0.39828599999999997</c:v>
                </c:pt>
                <c:pt idx="6351">
                  <c:v>-0.12737799999999999</c:v>
                </c:pt>
                <c:pt idx="6352">
                  <c:v>0.50154600000000005</c:v>
                </c:pt>
                <c:pt idx="6353">
                  <c:v>0.55448399999999998</c:v>
                </c:pt>
                <c:pt idx="6354">
                  <c:v>0.25364500000000001</c:v>
                </c:pt>
                <c:pt idx="6355">
                  <c:v>0.36992900000000001</c:v>
                </c:pt>
                <c:pt idx="6356">
                  <c:v>0.30854599999999999</c:v>
                </c:pt>
                <c:pt idx="6357">
                  <c:v>0.55448399999999998</c:v>
                </c:pt>
                <c:pt idx="6358">
                  <c:v>1.67682</c:v>
                </c:pt>
                <c:pt idx="6359">
                  <c:v>0.22023899999999999</c:v>
                </c:pt>
                <c:pt idx="6360">
                  <c:v>1.03267</c:v>
                </c:pt>
                <c:pt idx="6361">
                  <c:v>1.1573800000000001</c:v>
                </c:pt>
                <c:pt idx="6362">
                  <c:v>-0.56027700000000003</c:v>
                </c:pt>
                <c:pt idx="6363">
                  <c:v>2.4535000000000001E-2</c:v>
                </c:pt>
                <c:pt idx="6364">
                  <c:v>-0.80730199999999996</c:v>
                </c:pt>
                <c:pt idx="6365">
                  <c:v>0.55589</c:v>
                </c:pt>
                <c:pt idx="6366">
                  <c:v>1.4797400000000001</c:v>
                </c:pt>
                <c:pt idx="6367">
                  <c:v>0.28938799999999998</c:v>
                </c:pt>
                <c:pt idx="6368">
                  <c:v>1.558E-2</c:v>
                </c:pt>
                <c:pt idx="6369">
                  <c:v>1.03267</c:v>
                </c:pt>
                <c:pt idx="6370">
                  <c:v>0.75943300000000002</c:v>
                </c:pt>
                <c:pt idx="6371">
                  <c:v>1.5872900000000001</c:v>
                </c:pt>
                <c:pt idx="6372">
                  <c:v>0.29204400000000003</c:v>
                </c:pt>
                <c:pt idx="6373">
                  <c:v>0.732151</c:v>
                </c:pt>
                <c:pt idx="6374">
                  <c:v>1.30836</c:v>
                </c:pt>
                <c:pt idx="6375">
                  <c:v>0.23358599999999999</c:v>
                </c:pt>
                <c:pt idx="6376">
                  <c:v>0.80901400000000001</c:v>
                </c:pt>
                <c:pt idx="6377">
                  <c:v>0.25686799999999999</c:v>
                </c:pt>
                <c:pt idx="6378">
                  <c:v>2.2598400000000001</c:v>
                </c:pt>
                <c:pt idx="6379">
                  <c:v>0.89228700000000005</c:v>
                </c:pt>
                <c:pt idx="6380">
                  <c:v>0.18645200000000001</c:v>
                </c:pt>
                <c:pt idx="6381">
                  <c:v>0.50633799999999995</c:v>
                </c:pt>
                <c:pt idx="6382">
                  <c:v>0.779304</c:v>
                </c:pt>
                <c:pt idx="6383">
                  <c:v>1.5872900000000001</c:v>
                </c:pt>
                <c:pt idx="6384">
                  <c:v>1.6021700000000001</c:v>
                </c:pt>
                <c:pt idx="6385">
                  <c:v>1.4477899999999999</c:v>
                </c:pt>
                <c:pt idx="6386">
                  <c:v>0.73063699999999998</c:v>
                </c:pt>
                <c:pt idx="6387">
                  <c:v>1.04396</c:v>
                </c:pt>
                <c:pt idx="6388">
                  <c:v>1.5872900000000001</c:v>
                </c:pt>
                <c:pt idx="6389">
                  <c:v>1.30836</c:v>
                </c:pt>
                <c:pt idx="6390">
                  <c:v>1.6172599999999999</c:v>
                </c:pt>
                <c:pt idx="6391">
                  <c:v>0.75882000000000005</c:v>
                </c:pt>
                <c:pt idx="6392">
                  <c:v>0.82230999999999999</c:v>
                </c:pt>
                <c:pt idx="6393">
                  <c:v>0.879359</c:v>
                </c:pt>
                <c:pt idx="6394">
                  <c:v>0.56526500000000002</c:v>
                </c:pt>
                <c:pt idx="6395">
                  <c:v>0.44450200000000001</c:v>
                </c:pt>
                <c:pt idx="6396">
                  <c:v>0.79169800000000001</c:v>
                </c:pt>
                <c:pt idx="6397">
                  <c:v>1.60731</c:v>
                </c:pt>
                <c:pt idx="6398">
                  <c:v>0.77138799999999996</c:v>
                </c:pt>
                <c:pt idx="6399">
                  <c:v>0.61957200000000001</c:v>
                </c:pt>
                <c:pt idx="6400">
                  <c:v>-0.99380599999999997</c:v>
                </c:pt>
                <c:pt idx="6401">
                  <c:v>0.76055700000000004</c:v>
                </c:pt>
                <c:pt idx="6402">
                  <c:v>0.46278900000000001</c:v>
                </c:pt>
                <c:pt idx="6403">
                  <c:v>1.10989</c:v>
                </c:pt>
                <c:pt idx="6404">
                  <c:v>0.38793800000000001</c:v>
                </c:pt>
                <c:pt idx="6405">
                  <c:v>1.5606500000000001</c:v>
                </c:pt>
                <c:pt idx="6406">
                  <c:v>0.56320000000000003</c:v>
                </c:pt>
                <c:pt idx="6407">
                  <c:v>0.97751399999999999</c:v>
                </c:pt>
                <c:pt idx="6408">
                  <c:v>0.49162899999999998</c:v>
                </c:pt>
                <c:pt idx="6409">
                  <c:v>1.10989</c:v>
                </c:pt>
                <c:pt idx="6410">
                  <c:v>0.15298400000000001</c:v>
                </c:pt>
                <c:pt idx="6411">
                  <c:v>0.95015099999999997</c:v>
                </c:pt>
                <c:pt idx="6412">
                  <c:v>0.76055700000000004</c:v>
                </c:pt>
                <c:pt idx="6413">
                  <c:v>0.49252299999999999</c:v>
                </c:pt>
                <c:pt idx="6414">
                  <c:v>0.28686400000000001</c:v>
                </c:pt>
                <c:pt idx="6415">
                  <c:v>0.72153900000000004</c:v>
                </c:pt>
                <c:pt idx="6416">
                  <c:v>0.59051500000000001</c:v>
                </c:pt>
                <c:pt idx="6417">
                  <c:v>0.97578600000000004</c:v>
                </c:pt>
                <c:pt idx="6418">
                  <c:v>-1.4225E-2</c:v>
                </c:pt>
                <c:pt idx="6419">
                  <c:v>0.88592300000000002</c:v>
                </c:pt>
                <c:pt idx="6420">
                  <c:v>0.47390700000000002</c:v>
                </c:pt>
                <c:pt idx="6421">
                  <c:v>0.88592300000000002</c:v>
                </c:pt>
                <c:pt idx="6422">
                  <c:v>0.28686400000000001</c:v>
                </c:pt>
                <c:pt idx="6423">
                  <c:v>-0.340476</c:v>
                </c:pt>
                <c:pt idx="6424">
                  <c:v>0.43614599999999998</c:v>
                </c:pt>
                <c:pt idx="6425">
                  <c:v>-0.208708</c:v>
                </c:pt>
                <c:pt idx="6426">
                  <c:v>0.654335</c:v>
                </c:pt>
                <c:pt idx="6427">
                  <c:v>0.61247600000000002</c:v>
                </c:pt>
                <c:pt idx="6428">
                  <c:v>0.18843099999999999</c:v>
                </c:pt>
                <c:pt idx="6429">
                  <c:v>0.36313699999999999</c:v>
                </c:pt>
                <c:pt idx="6430">
                  <c:v>0.712252</c:v>
                </c:pt>
                <c:pt idx="6431">
                  <c:v>0.50790199999999996</c:v>
                </c:pt>
                <c:pt idx="6432">
                  <c:v>0.91608299999999998</c:v>
                </c:pt>
                <c:pt idx="6433">
                  <c:v>-0.29569200000000001</c:v>
                </c:pt>
                <c:pt idx="6434">
                  <c:v>0.42260500000000001</c:v>
                </c:pt>
                <c:pt idx="6435">
                  <c:v>0.43661100000000003</c:v>
                </c:pt>
                <c:pt idx="6436">
                  <c:v>0.791327</c:v>
                </c:pt>
                <c:pt idx="6437">
                  <c:v>0.25211499999999998</c:v>
                </c:pt>
                <c:pt idx="6438">
                  <c:v>0.497444</c:v>
                </c:pt>
                <c:pt idx="6439">
                  <c:v>0.86054200000000003</c:v>
                </c:pt>
                <c:pt idx="6440">
                  <c:v>-0.14951</c:v>
                </c:pt>
                <c:pt idx="6441">
                  <c:v>-0.112778</c:v>
                </c:pt>
                <c:pt idx="6442">
                  <c:v>0.229129</c:v>
                </c:pt>
                <c:pt idx="6443">
                  <c:v>-1.46451</c:v>
                </c:pt>
                <c:pt idx="6444">
                  <c:v>0.44921899999999998</c:v>
                </c:pt>
                <c:pt idx="6445">
                  <c:v>0.25211499999999998</c:v>
                </c:pt>
                <c:pt idx="6446">
                  <c:v>0.222581</c:v>
                </c:pt>
                <c:pt idx="6447">
                  <c:v>-0.14951</c:v>
                </c:pt>
                <c:pt idx="6448">
                  <c:v>0.91608299999999998</c:v>
                </c:pt>
                <c:pt idx="6449">
                  <c:v>5.3992999999999999E-2</c:v>
                </c:pt>
                <c:pt idx="6450">
                  <c:v>-3.1870999999999997E-2</c:v>
                </c:pt>
                <c:pt idx="6451">
                  <c:v>-0.36664000000000002</c:v>
                </c:pt>
                <c:pt idx="6452">
                  <c:v>-0.23668</c:v>
                </c:pt>
                <c:pt idx="6453">
                  <c:v>-0.474578</c:v>
                </c:pt>
                <c:pt idx="6454">
                  <c:v>-3.0626E-2</c:v>
                </c:pt>
                <c:pt idx="6455">
                  <c:v>-1.7072E-2</c:v>
                </c:pt>
                <c:pt idx="6456">
                  <c:v>0.18246399999999999</c:v>
                </c:pt>
                <c:pt idx="6457">
                  <c:v>1.6590000000000001E-2</c:v>
                </c:pt>
                <c:pt idx="6458">
                  <c:v>-3.0626E-2</c:v>
                </c:pt>
                <c:pt idx="6459">
                  <c:v>-0.144453</c:v>
                </c:pt>
                <c:pt idx="6460">
                  <c:v>-5.8020000000000002E-2</c:v>
                </c:pt>
                <c:pt idx="6461">
                  <c:v>6.9100000000000003E-3</c:v>
                </c:pt>
                <c:pt idx="6462">
                  <c:v>1.8577E-2</c:v>
                </c:pt>
                <c:pt idx="6463">
                  <c:v>-8.6152999999999993E-2</c:v>
                </c:pt>
                <c:pt idx="6464">
                  <c:v>0.13907700000000001</c:v>
                </c:pt>
                <c:pt idx="6465">
                  <c:v>-1.7072E-2</c:v>
                </c:pt>
                <c:pt idx="6466">
                  <c:v>-0.59213800000000005</c:v>
                </c:pt>
                <c:pt idx="6467">
                  <c:v>0.60288900000000001</c:v>
                </c:pt>
                <c:pt idx="6468">
                  <c:v>-0.24698400000000001</c:v>
                </c:pt>
                <c:pt idx="6469">
                  <c:v>-4.2849999999999999E-2</c:v>
                </c:pt>
                <c:pt idx="6470">
                  <c:v>-0.12851099999999999</c:v>
                </c:pt>
                <c:pt idx="6471">
                  <c:v>0.91608299999999998</c:v>
                </c:pt>
                <c:pt idx="6472">
                  <c:v>-1.0837600000000001</c:v>
                </c:pt>
                <c:pt idx="6473">
                  <c:v>0.240596</c:v>
                </c:pt>
                <c:pt idx="6474">
                  <c:v>-0.144453</c:v>
                </c:pt>
                <c:pt idx="6475">
                  <c:v>0.26681300000000002</c:v>
                </c:pt>
                <c:pt idx="6476">
                  <c:v>0.41362599999999999</c:v>
                </c:pt>
                <c:pt idx="6477">
                  <c:v>-0.66913199999999995</c:v>
                </c:pt>
                <c:pt idx="6478">
                  <c:v>0.45212799999999997</c:v>
                </c:pt>
                <c:pt idx="6479">
                  <c:v>0.19112799999999999</c:v>
                </c:pt>
                <c:pt idx="6480">
                  <c:v>2.2714999999999999E-2</c:v>
                </c:pt>
                <c:pt idx="6481">
                  <c:v>5.3992999999999999E-2</c:v>
                </c:pt>
                <c:pt idx="6482">
                  <c:v>-0.60031999999999996</c:v>
                </c:pt>
                <c:pt idx="6483">
                  <c:v>-0.55426500000000001</c:v>
                </c:pt>
                <c:pt idx="6484">
                  <c:v>8.3199999999999995E-4</c:v>
                </c:pt>
                <c:pt idx="6485">
                  <c:v>-0.13051499999999999</c:v>
                </c:pt>
                <c:pt idx="6486">
                  <c:v>0.93384599999999995</c:v>
                </c:pt>
                <c:pt idx="6487">
                  <c:v>0.31205699999999997</c:v>
                </c:pt>
                <c:pt idx="6488">
                  <c:v>0.23733699999999999</c:v>
                </c:pt>
                <c:pt idx="6489">
                  <c:v>0.40332400000000002</c:v>
                </c:pt>
                <c:pt idx="6490">
                  <c:v>-0.302873</c:v>
                </c:pt>
                <c:pt idx="6491">
                  <c:v>0.31205699999999997</c:v>
                </c:pt>
                <c:pt idx="6492">
                  <c:v>0.35861399999999999</c:v>
                </c:pt>
                <c:pt idx="6493">
                  <c:v>-0.41973300000000002</c:v>
                </c:pt>
                <c:pt idx="6494">
                  <c:v>0.199716</c:v>
                </c:pt>
                <c:pt idx="6495">
                  <c:v>0.23733699999999999</c:v>
                </c:pt>
                <c:pt idx="6496">
                  <c:v>0.91677399999999998</c:v>
                </c:pt>
                <c:pt idx="6497">
                  <c:v>-0.51455899999999999</c:v>
                </c:pt>
                <c:pt idx="6498">
                  <c:v>0.34710400000000002</c:v>
                </c:pt>
                <c:pt idx="6499">
                  <c:v>-0.44966800000000001</c:v>
                </c:pt>
                <c:pt idx="6500">
                  <c:v>-0.33391100000000001</c:v>
                </c:pt>
                <c:pt idx="6501">
                  <c:v>-3.1870999999999997E-2</c:v>
                </c:pt>
                <c:pt idx="6502">
                  <c:v>0.91677399999999998</c:v>
                </c:pt>
                <c:pt idx="6503">
                  <c:v>0.91677399999999998</c:v>
                </c:pt>
                <c:pt idx="6504">
                  <c:v>0.34710400000000002</c:v>
                </c:pt>
                <c:pt idx="6505">
                  <c:v>0.208152</c:v>
                </c:pt>
                <c:pt idx="6506">
                  <c:v>0.29100700000000002</c:v>
                </c:pt>
                <c:pt idx="6507">
                  <c:v>0.777424</c:v>
                </c:pt>
                <c:pt idx="6508">
                  <c:v>-0.58018000000000003</c:v>
                </c:pt>
                <c:pt idx="6509">
                  <c:v>0.11718099999999999</c:v>
                </c:pt>
                <c:pt idx="6510">
                  <c:v>1.39883</c:v>
                </c:pt>
                <c:pt idx="6511">
                  <c:v>0.962723</c:v>
                </c:pt>
                <c:pt idx="6512">
                  <c:v>-0.30119000000000001</c:v>
                </c:pt>
                <c:pt idx="6513">
                  <c:v>1.19703</c:v>
                </c:pt>
                <c:pt idx="6514">
                  <c:v>0.74926599999999999</c:v>
                </c:pt>
                <c:pt idx="6515">
                  <c:v>0.777424</c:v>
                </c:pt>
                <c:pt idx="6516">
                  <c:v>0.67237899999999995</c:v>
                </c:pt>
                <c:pt idx="6517">
                  <c:v>-0.334009</c:v>
                </c:pt>
                <c:pt idx="6518">
                  <c:v>1.8698900000000001</c:v>
                </c:pt>
                <c:pt idx="6519">
                  <c:v>-0.63117000000000001</c:v>
                </c:pt>
                <c:pt idx="6520">
                  <c:v>0.91544999999999999</c:v>
                </c:pt>
                <c:pt idx="6521">
                  <c:v>0.131135</c:v>
                </c:pt>
                <c:pt idx="6522">
                  <c:v>0.91544999999999999</c:v>
                </c:pt>
                <c:pt idx="6523">
                  <c:v>-0.691303</c:v>
                </c:pt>
                <c:pt idx="6524">
                  <c:v>0.123042</c:v>
                </c:pt>
                <c:pt idx="6525">
                  <c:v>-0.30119000000000001</c:v>
                </c:pt>
                <c:pt idx="6526">
                  <c:v>0.27676800000000001</c:v>
                </c:pt>
                <c:pt idx="6527">
                  <c:v>-0.487844</c:v>
                </c:pt>
                <c:pt idx="6528">
                  <c:v>0.99298299999999995</c:v>
                </c:pt>
                <c:pt idx="6529">
                  <c:v>0.63083500000000003</c:v>
                </c:pt>
                <c:pt idx="6530">
                  <c:v>5.1084999999999998E-2</c:v>
                </c:pt>
                <c:pt idx="6531">
                  <c:v>1.1935199999999999</c:v>
                </c:pt>
                <c:pt idx="6532">
                  <c:v>-0.47804999999999997</c:v>
                </c:pt>
                <c:pt idx="6533">
                  <c:v>5.1084999999999998E-2</c:v>
                </c:pt>
                <c:pt idx="6534">
                  <c:v>-0.355431</c:v>
                </c:pt>
                <c:pt idx="6535">
                  <c:v>0.345528</c:v>
                </c:pt>
                <c:pt idx="6536">
                  <c:v>0.823264</c:v>
                </c:pt>
                <c:pt idx="6537">
                  <c:v>1.7924800000000001</c:v>
                </c:pt>
                <c:pt idx="6538">
                  <c:v>0.213313</c:v>
                </c:pt>
                <c:pt idx="6539">
                  <c:v>0.46661399999999997</c:v>
                </c:pt>
                <c:pt idx="6540">
                  <c:v>1.34962</c:v>
                </c:pt>
                <c:pt idx="6541">
                  <c:v>1.7924800000000001</c:v>
                </c:pt>
                <c:pt idx="6542">
                  <c:v>0.44709300000000002</c:v>
                </c:pt>
                <c:pt idx="6543">
                  <c:v>0.87818499999999999</c:v>
                </c:pt>
                <c:pt idx="6544">
                  <c:v>1.1935199999999999</c:v>
                </c:pt>
                <c:pt idx="6545">
                  <c:v>-0.68791999999999998</c:v>
                </c:pt>
                <c:pt idx="6546">
                  <c:v>1.7924800000000001</c:v>
                </c:pt>
                <c:pt idx="6547">
                  <c:v>-5.0217999999999999E-2</c:v>
                </c:pt>
                <c:pt idx="6548">
                  <c:v>0.38819900000000002</c:v>
                </c:pt>
                <c:pt idx="6549">
                  <c:v>1.47611</c:v>
                </c:pt>
                <c:pt idx="6550">
                  <c:v>0.66705199999999998</c:v>
                </c:pt>
                <c:pt idx="6551">
                  <c:v>-0.318241</c:v>
                </c:pt>
                <c:pt idx="6552">
                  <c:v>1.3592500000000001</c:v>
                </c:pt>
                <c:pt idx="6553">
                  <c:v>-0.215944</c:v>
                </c:pt>
                <c:pt idx="6554">
                  <c:v>0.213313</c:v>
                </c:pt>
                <c:pt idx="6555">
                  <c:v>0.88136599999999998</c:v>
                </c:pt>
                <c:pt idx="6556">
                  <c:v>0.777424</c:v>
                </c:pt>
                <c:pt idx="6557">
                  <c:v>-1.1302399999999999</c:v>
                </c:pt>
                <c:pt idx="6558">
                  <c:v>0.66204399999999997</c:v>
                </c:pt>
                <c:pt idx="6559">
                  <c:v>-5.0217999999999999E-2</c:v>
                </c:pt>
                <c:pt idx="6560">
                  <c:v>-0.93096999999999996</c:v>
                </c:pt>
                <c:pt idx="6561">
                  <c:v>0.97733800000000004</c:v>
                </c:pt>
                <c:pt idx="6562">
                  <c:v>-0.75521099999999997</c:v>
                </c:pt>
                <c:pt idx="6563">
                  <c:v>1.7924800000000001</c:v>
                </c:pt>
                <c:pt idx="6564">
                  <c:v>-1.5378700000000001</c:v>
                </c:pt>
                <c:pt idx="6565">
                  <c:v>-0.38981399999999999</c:v>
                </c:pt>
                <c:pt idx="6566">
                  <c:v>-0.21124799999999999</c:v>
                </c:pt>
                <c:pt idx="6567">
                  <c:v>-1.7787299999999999</c:v>
                </c:pt>
                <c:pt idx="6568">
                  <c:v>-1.78887</c:v>
                </c:pt>
                <c:pt idx="6569">
                  <c:v>1.6243E-2</c:v>
                </c:pt>
                <c:pt idx="6570">
                  <c:v>1.30677</c:v>
                </c:pt>
                <c:pt idx="6571">
                  <c:v>0.92147800000000002</c:v>
                </c:pt>
                <c:pt idx="6572">
                  <c:v>-0.39128600000000002</c:v>
                </c:pt>
                <c:pt idx="6573">
                  <c:v>-0.37655</c:v>
                </c:pt>
                <c:pt idx="6574">
                  <c:v>0.301651</c:v>
                </c:pt>
                <c:pt idx="6575">
                  <c:v>0.58130800000000005</c:v>
                </c:pt>
                <c:pt idx="6576">
                  <c:v>8.9235999999999996E-2</c:v>
                </c:pt>
                <c:pt idx="6577">
                  <c:v>0.167239</c:v>
                </c:pt>
                <c:pt idx="6578">
                  <c:v>-0.85393799999999997</c:v>
                </c:pt>
                <c:pt idx="6579">
                  <c:v>-1.78887</c:v>
                </c:pt>
                <c:pt idx="6580">
                  <c:v>-0.83813499999999996</c:v>
                </c:pt>
                <c:pt idx="6581">
                  <c:v>0.92147800000000002</c:v>
                </c:pt>
                <c:pt idx="6582">
                  <c:v>-0.61851299999999998</c:v>
                </c:pt>
                <c:pt idx="6583">
                  <c:v>0.337113</c:v>
                </c:pt>
                <c:pt idx="6584">
                  <c:v>0.50683599999999995</c:v>
                </c:pt>
                <c:pt idx="6585">
                  <c:v>-0.38981399999999999</c:v>
                </c:pt>
                <c:pt idx="6586">
                  <c:v>-0.818716</c:v>
                </c:pt>
                <c:pt idx="6587">
                  <c:v>-0.85393799999999997</c:v>
                </c:pt>
                <c:pt idx="6588">
                  <c:v>-0.78934700000000002</c:v>
                </c:pt>
                <c:pt idx="6589">
                  <c:v>0.26288099999999998</c:v>
                </c:pt>
                <c:pt idx="6590">
                  <c:v>0.58130800000000005</c:v>
                </c:pt>
                <c:pt idx="6591">
                  <c:v>-1.06192</c:v>
                </c:pt>
                <c:pt idx="6592">
                  <c:v>-0.61851299999999998</c:v>
                </c:pt>
                <c:pt idx="6593">
                  <c:v>-0.21124799999999999</c:v>
                </c:pt>
                <c:pt idx="6594">
                  <c:v>3.1217700000000002</c:v>
                </c:pt>
                <c:pt idx="6595">
                  <c:v>1.38409</c:v>
                </c:pt>
                <c:pt idx="6596">
                  <c:v>1.34405</c:v>
                </c:pt>
                <c:pt idx="6597">
                  <c:v>0.51261699999999999</c:v>
                </c:pt>
                <c:pt idx="6598">
                  <c:v>1.0452399999999999</c:v>
                </c:pt>
                <c:pt idx="6599">
                  <c:v>0.27044600000000002</c:v>
                </c:pt>
                <c:pt idx="6600">
                  <c:v>0.329845</c:v>
                </c:pt>
                <c:pt idx="6601">
                  <c:v>1.53484</c:v>
                </c:pt>
                <c:pt idx="6602">
                  <c:v>2.5139100000000001</c:v>
                </c:pt>
                <c:pt idx="6603">
                  <c:v>0.67768099999999998</c:v>
                </c:pt>
                <c:pt idx="6604">
                  <c:v>1.53972</c:v>
                </c:pt>
                <c:pt idx="6605">
                  <c:v>1.73932</c:v>
                </c:pt>
                <c:pt idx="6606">
                  <c:v>0.56067800000000001</c:v>
                </c:pt>
                <c:pt idx="6607">
                  <c:v>0.98813399999999996</c:v>
                </c:pt>
                <c:pt idx="6608">
                  <c:v>-0.25014500000000001</c:v>
                </c:pt>
                <c:pt idx="6609">
                  <c:v>1.7384900000000001</c:v>
                </c:pt>
                <c:pt idx="6610">
                  <c:v>1.09754</c:v>
                </c:pt>
                <c:pt idx="6611">
                  <c:v>0.61166100000000001</c:v>
                </c:pt>
                <c:pt idx="6612">
                  <c:v>2.8247800000000001</c:v>
                </c:pt>
                <c:pt idx="6613">
                  <c:v>0.43480600000000003</c:v>
                </c:pt>
                <c:pt idx="6614">
                  <c:v>0.85686200000000001</c:v>
                </c:pt>
                <c:pt idx="6615">
                  <c:v>4.6060999999999998E-2</c:v>
                </c:pt>
                <c:pt idx="6616">
                  <c:v>1.6968300000000001</c:v>
                </c:pt>
                <c:pt idx="6617">
                  <c:v>-8.6999000000000007E-2</c:v>
                </c:pt>
                <c:pt idx="6618">
                  <c:v>0.82270699999999997</c:v>
                </c:pt>
                <c:pt idx="6619">
                  <c:v>2.8247800000000001</c:v>
                </c:pt>
                <c:pt idx="6620">
                  <c:v>2.8296000000000002E-2</c:v>
                </c:pt>
                <c:pt idx="6621">
                  <c:v>-6.607E-3</c:v>
                </c:pt>
                <c:pt idx="6622">
                  <c:v>0.52576699999999998</c:v>
                </c:pt>
                <c:pt idx="6623">
                  <c:v>1.9585399999999999</c:v>
                </c:pt>
                <c:pt idx="6624">
                  <c:v>0.82270699999999997</c:v>
                </c:pt>
                <c:pt idx="6625">
                  <c:v>1.11449</c:v>
                </c:pt>
                <c:pt idx="6626">
                  <c:v>0.40393499999999999</c:v>
                </c:pt>
                <c:pt idx="6627">
                  <c:v>1.73932</c:v>
                </c:pt>
                <c:pt idx="6628">
                  <c:v>0.24587200000000001</c:v>
                </c:pt>
                <c:pt idx="6629">
                  <c:v>-4.5147E-2</c:v>
                </c:pt>
                <c:pt idx="6630">
                  <c:v>1.09754</c:v>
                </c:pt>
                <c:pt idx="6631">
                  <c:v>2.4540000000000002</c:v>
                </c:pt>
                <c:pt idx="6632">
                  <c:v>1.7035499999999999</c:v>
                </c:pt>
                <c:pt idx="6633">
                  <c:v>0.78634999999999999</c:v>
                </c:pt>
                <c:pt idx="6634">
                  <c:v>0.96051500000000001</c:v>
                </c:pt>
                <c:pt idx="6635">
                  <c:v>1.5669</c:v>
                </c:pt>
                <c:pt idx="6636">
                  <c:v>1.09002</c:v>
                </c:pt>
                <c:pt idx="6637">
                  <c:v>1.27756</c:v>
                </c:pt>
                <c:pt idx="6638">
                  <c:v>0.74424800000000002</c:v>
                </c:pt>
                <c:pt idx="6639">
                  <c:v>0.383658</c:v>
                </c:pt>
                <c:pt idx="6640">
                  <c:v>0.89449800000000002</c:v>
                </c:pt>
                <c:pt idx="6641">
                  <c:v>0.87289499999999998</c:v>
                </c:pt>
                <c:pt idx="6642">
                  <c:v>0.383658</c:v>
                </c:pt>
                <c:pt idx="6643">
                  <c:v>0.73813700000000004</c:v>
                </c:pt>
                <c:pt idx="6644">
                  <c:v>1.27756</c:v>
                </c:pt>
                <c:pt idx="6645">
                  <c:v>1.6725399999999999</c:v>
                </c:pt>
                <c:pt idx="6646">
                  <c:v>1.27756</c:v>
                </c:pt>
                <c:pt idx="6647">
                  <c:v>0.55407600000000001</c:v>
                </c:pt>
                <c:pt idx="6648">
                  <c:v>0.383658</c:v>
                </c:pt>
                <c:pt idx="6649">
                  <c:v>0.479904</c:v>
                </c:pt>
                <c:pt idx="6650">
                  <c:v>1.02688</c:v>
                </c:pt>
                <c:pt idx="6651">
                  <c:v>0.79621200000000003</c:v>
                </c:pt>
                <c:pt idx="6652">
                  <c:v>0.59162400000000004</c:v>
                </c:pt>
                <c:pt idx="6653">
                  <c:v>9.8734000000000002E-2</c:v>
                </c:pt>
                <c:pt idx="6654">
                  <c:v>1.52919</c:v>
                </c:pt>
                <c:pt idx="6655">
                  <c:v>0.63544100000000003</c:v>
                </c:pt>
                <c:pt idx="6656">
                  <c:v>0.19197500000000001</c:v>
                </c:pt>
                <c:pt idx="6657">
                  <c:v>1.4825299999999999</c:v>
                </c:pt>
                <c:pt idx="6658">
                  <c:v>0.30891000000000002</c:v>
                </c:pt>
                <c:pt idx="6659">
                  <c:v>1.8844399999999999</c:v>
                </c:pt>
                <c:pt idx="6660">
                  <c:v>0.92013199999999995</c:v>
                </c:pt>
                <c:pt idx="6661">
                  <c:v>0.86521700000000001</c:v>
                </c:pt>
                <c:pt idx="6662">
                  <c:v>0.383658</c:v>
                </c:pt>
                <c:pt idx="6663">
                  <c:v>1.02688</c:v>
                </c:pt>
                <c:pt idx="6664">
                  <c:v>1.4069</c:v>
                </c:pt>
                <c:pt idx="6665">
                  <c:v>1.02688</c:v>
                </c:pt>
                <c:pt idx="6666">
                  <c:v>-8.9561000000000002E-2</c:v>
                </c:pt>
                <c:pt idx="6667">
                  <c:v>0.75829800000000003</c:v>
                </c:pt>
                <c:pt idx="6668">
                  <c:v>1.0815300000000001</c:v>
                </c:pt>
                <c:pt idx="6669">
                  <c:v>0.86226400000000003</c:v>
                </c:pt>
                <c:pt idx="6670">
                  <c:v>1.50766</c:v>
                </c:pt>
                <c:pt idx="6671">
                  <c:v>1.15927</c:v>
                </c:pt>
                <c:pt idx="6672">
                  <c:v>1.1835</c:v>
                </c:pt>
                <c:pt idx="6673">
                  <c:v>0.52771999999999997</c:v>
                </c:pt>
                <c:pt idx="6674">
                  <c:v>0.75146599999999997</c:v>
                </c:pt>
                <c:pt idx="6675">
                  <c:v>1.0270999999999999</c:v>
                </c:pt>
                <c:pt idx="6676">
                  <c:v>1.08521</c:v>
                </c:pt>
                <c:pt idx="6677">
                  <c:v>0.26819300000000001</c:v>
                </c:pt>
                <c:pt idx="6678">
                  <c:v>0.496421</c:v>
                </c:pt>
                <c:pt idx="6679">
                  <c:v>0.82970100000000002</c:v>
                </c:pt>
                <c:pt idx="6680">
                  <c:v>0.20669799999999999</c:v>
                </c:pt>
                <c:pt idx="6681">
                  <c:v>0.45181300000000002</c:v>
                </c:pt>
                <c:pt idx="6682">
                  <c:v>1.3179700000000001</c:v>
                </c:pt>
                <c:pt idx="6683">
                  <c:v>1.15927</c:v>
                </c:pt>
                <c:pt idx="6684">
                  <c:v>0.398872</c:v>
                </c:pt>
                <c:pt idx="6685">
                  <c:v>1.3179700000000001</c:v>
                </c:pt>
                <c:pt idx="6686">
                  <c:v>0.75829800000000003</c:v>
                </c:pt>
                <c:pt idx="6687">
                  <c:v>0.70430499999999996</c:v>
                </c:pt>
                <c:pt idx="6688">
                  <c:v>0.19487199999999999</c:v>
                </c:pt>
                <c:pt idx="6689">
                  <c:v>0.42905599999999999</c:v>
                </c:pt>
                <c:pt idx="6690">
                  <c:v>0.89443899999999998</c:v>
                </c:pt>
                <c:pt idx="6691">
                  <c:v>0.264791</c:v>
                </c:pt>
                <c:pt idx="6692">
                  <c:v>-0.11731999999999999</c:v>
                </c:pt>
                <c:pt idx="6693">
                  <c:v>0.89443899999999998</c:v>
                </c:pt>
                <c:pt idx="6694">
                  <c:v>0.58965699999999999</c:v>
                </c:pt>
                <c:pt idx="6695">
                  <c:v>0.55403500000000006</c:v>
                </c:pt>
                <c:pt idx="6696">
                  <c:v>1.18468</c:v>
                </c:pt>
                <c:pt idx="6697">
                  <c:v>-0.55779400000000001</c:v>
                </c:pt>
                <c:pt idx="6698">
                  <c:v>0.69923299999999999</c:v>
                </c:pt>
                <c:pt idx="6699">
                  <c:v>-0.18510799999999999</c:v>
                </c:pt>
                <c:pt idx="6700">
                  <c:v>0.46032800000000001</c:v>
                </c:pt>
                <c:pt idx="6701">
                  <c:v>-0.55779400000000001</c:v>
                </c:pt>
                <c:pt idx="6702">
                  <c:v>0.70430499999999996</c:v>
                </c:pt>
                <c:pt idx="6703">
                  <c:v>0.38950899999999999</c:v>
                </c:pt>
                <c:pt idx="6704">
                  <c:v>-0.55779400000000001</c:v>
                </c:pt>
                <c:pt idx="6705">
                  <c:v>0.42239500000000002</c:v>
                </c:pt>
                <c:pt idx="6706">
                  <c:v>1.0160100000000001</c:v>
                </c:pt>
                <c:pt idx="6707">
                  <c:v>-3.1189999999999998E-3</c:v>
                </c:pt>
                <c:pt idx="6708">
                  <c:v>0.27915499999999999</c:v>
                </c:pt>
                <c:pt idx="6709">
                  <c:v>0.74651199999999995</c:v>
                </c:pt>
                <c:pt idx="6710">
                  <c:v>-0.58346399999999998</c:v>
                </c:pt>
                <c:pt idx="6711">
                  <c:v>-0.112871</c:v>
                </c:pt>
                <c:pt idx="6712">
                  <c:v>-0.89885999999999999</c:v>
                </c:pt>
                <c:pt idx="6713">
                  <c:v>-0.56307600000000002</c:v>
                </c:pt>
                <c:pt idx="6714">
                  <c:v>-0.58346399999999998</c:v>
                </c:pt>
                <c:pt idx="6715">
                  <c:v>-2.5666000000000001E-2</c:v>
                </c:pt>
                <c:pt idx="6716">
                  <c:v>-0.767065</c:v>
                </c:pt>
                <c:pt idx="6717">
                  <c:v>0.97291300000000003</c:v>
                </c:pt>
                <c:pt idx="6718">
                  <c:v>1.7926000000000001E-2</c:v>
                </c:pt>
                <c:pt idx="6719">
                  <c:v>-0.262216</c:v>
                </c:pt>
                <c:pt idx="6720">
                  <c:v>-0.72135499999999997</c:v>
                </c:pt>
                <c:pt idx="6721">
                  <c:v>-0.48120499999999999</c:v>
                </c:pt>
                <c:pt idx="6722">
                  <c:v>2.1524000000000001E-2</c:v>
                </c:pt>
                <c:pt idx="6723">
                  <c:v>-0.80627400000000005</c:v>
                </c:pt>
                <c:pt idx="6724">
                  <c:v>-0.48120499999999999</c:v>
                </c:pt>
                <c:pt idx="6725">
                  <c:v>-0.38966000000000001</c:v>
                </c:pt>
                <c:pt idx="6726">
                  <c:v>2.1524000000000001E-2</c:v>
                </c:pt>
                <c:pt idx="6727">
                  <c:v>-0.60326500000000005</c:v>
                </c:pt>
                <c:pt idx="6728">
                  <c:v>0.73467300000000002</c:v>
                </c:pt>
                <c:pt idx="6729">
                  <c:v>0.74651199999999995</c:v>
                </c:pt>
                <c:pt idx="6730">
                  <c:v>-1.3655200000000001</c:v>
                </c:pt>
                <c:pt idx="6731">
                  <c:v>-0.40407700000000002</c:v>
                </c:pt>
                <c:pt idx="6732">
                  <c:v>-1.4605600000000001</c:v>
                </c:pt>
                <c:pt idx="6733">
                  <c:v>-0.97189700000000001</c:v>
                </c:pt>
                <c:pt idx="6734">
                  <c:v>-0.54383199999999998</c:v>
                </c:pt>
                <c:pt idx="6735">
                  <c:v>0.16935700000000001</c:v>
                </c:pt>
                <c:pt idx="6736">
                  <c:v>-0.39368300000000001</c:v>
                </c:pt>
                <c:pt idx="6737">
                  <c:v>-0.52869600000000005</c:v>
                </c:pt>
                <c:pt idx="6738">
                  <c:v>-0.68704500000000002</c:v>
                </c:pt>
                <c:pt idx="6739">
                  <c:v>-0.31955</c:v>
                </c:pt>
                <c:pt idx="6740">
                  <c:v>-0.85417799999999999</c:v>
                </c:pt>
                <c:pt idx="6741">
                  <c:v>0.51746300000000001</c:v>
                </c:pt>
                <c:pt idx="6742">
                  <c:v>-0.58343</c:v>
                </c:pt>
                <c:pt idx="6743">
                  <c:v>-0.13316500000000001</c:v>
                </c:pt>
                <c:pt idx="6744">
                  <c:v>-8.6624999999999994E-2</c:v>
                </c:pt>
                <c:pt idx="6745">
                  <c:v>-0.45590399999999998</c:v>
                </c:pt>
                <c:pt idx="6746">
                  <c:v>0.16935700000000001</c:v>
                </c:pt>
                <c:pt idx="6747">
                  <c:v>0.16935700000000001</c:v>
                </c:pt>
                <c:pt idx="6748">
                  <c:v>-0.52003299999999997</c:v>
                </c:pt>
                <c:pt idx="6749">
                  <c:v>1.0871E-2</c:v>
                </c:pt>
                <c:pt idx="6750">
                  <c:v>0.24517600000000001</c:v>
                </c:pt>
                <c:pt idx="6751">
                  <c:v>-0.97189700000000001</c:v>
                </c:pt>
                <c:pt idx="6752">
                  <c:v>-7.8367999999999993E-2</c:v>
                </c:pt>
                <c:pt idx="6753">
                  <c:v>-1.1228400000000001</c:v>
                </c:pt>
                <c:pt idx="6754">
                  <c:v>-0.30712899999999999</c:v>
                </c:pt>
                <c:pt idx="6755">
                  <c:v>-0.30712899999999999</c:v>
                </c:pt>
                <c:pt idx="6756">
                  <c:v>-0.31955</c:v>
                </c:pt>
                <c:pt idx="6757">
                  <c:v>-1.0098100000000001</c:v>
                </c:pt>
                <c:pt idx="6758">
                  <c:v>-0.97189700000000001</c:v>
                </c:pt>
                <c:pt idx="6759">
                  <c:v>-0.21444199999999999</c:v>
                </c:pt>
                <c:pt idx="6760">
                  <c:v>0.21963099999999999</c:v>
                </c:pt>
                <c:pt idx="6761">
                  <c:v>0.20938799999999999</c:v>
                </c:pt>
                <c:pt idx="6762">
                  <c:v>-0.318301</c:v>
                </c:pt>
                <c:pt idx="6763">
                  <c:v>-0.51325399999999999</c:v>
                </c:pt>
                <c:pt idx="6764">
                  <c:v>-0.13753399999999999</c:v>
                </c:pt>
                <c:pt idx="6765">
                  <c:v>-0.39827800000000002</c:v>
                </c:pt>
                <c:pt idx="6766">
                  <c:v>-1.3146</c:v>
                </c:pt>
                <c:pt idx="6767">
                  <c:v>0.95659300000000003</c:v>
                </c:pt>
                <c:pt idx="6768">
                  <c:v>0.95659300000000003</c:v>
                </c:pt>
                <c:pt idx="6769">
                  <c:v>0.175118</c:v>
                </c:pt>
                <c:pt idx="6770">
                  <c:v>-0.244147</c:v>
                </c:pt>
                <c:pt idx="6771">
                  <c:v>0.19939200000000001</c:v>
                </c:pt>
                <c:pt idx="6772">
                  <c:v>0.20938799999999999</c:v>
                </c:pt>
                <c:pt idx="6773">
                  <c:v>0.51791200000000004</c:v>
                </c:pt>
                <c:pt idx="6774">
                  <c:v>0.39922999999999997</c:v>
                </c:pt>
                <c:pt idx="6775">
                  <c:v>-0.346057</c:v>
                </c:pt>
                <c:pt idx="6776">
                  <c:v>-0.346057</c:v>
                </c:pt>
                <c:pt idx="6777">
                  <c:v>0.76116499999999998</c:v>
                </c:pt>
                <c:pt idx="6778">
                  <c:v>0.27458900000000003</c:v>
                </c:pt>
                <c:pt idx="6779">
                  <c:v>0.332895</c:v>
                </c:pt>
                <c:pt idx="6780">
                  <c:v>0.733406</c:v>
                </c:pt>
                <c:pt idx="6781">
                  <c:v>0.12620300000000001</c:v>
                </c:pt>
                <c:pt idx="6782">
                  <c:v>0.12620300000000001</c:v>
                </c:pt>
                <c:pt idx="6783">
                  <c:v>-0.60892900000000005</c:v>
                </c:pt>
                <c:pt idx="6784">
                  <c:v>0.94278200000000001</c:v>
                </c:pt>
                <c:pt idx="6785">
                  <c:v>0.99304999999999999</c:v>
                </c:pt>
                <c:pt idx="6786">
                  <c:v>-0.41162599999999999</c:v>
                </c:pt>
                <c:pt idx="6787">
                  <c:v>-0.103501</c:v>
                </c:pt>
                <c:pt idx="6788">
                  <c:v>-0.10267900000000001</c:v>
                </c:pt>
                <c:pt idx="6789">
                  <c:v>-0.31866699999999998</c:v>
                </c:pt>
                <c:pt idx="6790">
                  <c:v>0.50579799999999997</c:v>
                </c:pt>
                <c:pt idx="6791">
                  <c:v>-0.512521</c:v>
                </c:pt>
                <c:pt idx="6792">
                  <c:v>-0.27379799999999999</c:v>
                </c:pt>
                <c:pt idx="6793">
                  <c:v>-0.27379799999999999</c:v>
                </c:pt>
                <c:pt idx="6794">
                  <c:v>0.99304999999999999</c:v>
                </c:pt>
                <c:pt idx="6795">
                  <c:v>-0.18825900000000001</c:v>
                </c:pt>
                <c:pt idx="6796">
                  <c:v>0.59891700000000003</c:v>
                </c:pt>
                <c:pt idx="6797">
                  <c:v>1.01996</c:v>
                </c:pt>
                <c:pt idx="6798">
                  <c:v>-0.73659600000000003</c:v>
                </c:pt>
                <c:pt idx="6799">
                  <c:v>-0.52350699999999994</c:v>
                </c:pt>
                <c:pt idx="6800">
                  <c:v>1.26847</c:v>
                </c:pt>
                <c:pt idx="6801">
                  <c:v>-1.2460599999999999</c:v>
                </c:pt>
                <c:pt idx="6802">
                  <c:v>-1.18414</c:v>
                </c:pt>
                <c:pt idx="6803">
                  <c:v>-1.0235399999999999</c:v>
                </c:pt>
                <c:pt idx="6804">
                  <c:v>-0.36165599999999998</c:v>
                </c:pt>
                <c:pt idx="6805">
                  <c:v>-0.32796399999999998</c:v>
                </c:pt>
                <c:pt idx="6806">
                  <c:v>-1.01813</c:v>
                </c:pt>
                <c:pt idx="6807">
                  <c:v>-0.520397</c:v>
                </c:pt>
                <c:pt idx="6808">
                  <c:v>-0.559585</c:v>
                </c:pt>
                <c:pt idx="6809">
                  <c:v>0.60426999999999997</c:v>
                </c:pt>
                <c:pt idx="6810">
                  <c:v>0.561164</c:v>
                </c:pt>
                <c:pt idx="6811">
                  <c:v>-0.109012</c:v>
                </c:pt>
                <c:pt idx="6812">
                  <c:v>0.83179800000000004</c:v>
                </c:pt>
                <c:pt idx="6813">
                  <c:v>-1.15167</c:v>
                </c:pt>
                <c:pt idx="6814">
                  <c:v>-0.55349599999999999</c:v>
                </c:pt>
                <c:pt idx="6815">
                  <c:v>-0.32168400000000003</c:v>
                </c:pt>
                <c:pt idx="6816">
                  <c:v>0.70991700000000002</c:v>
                </c:pt>
                <c:pt idx="6817">
                  <c:v>0.58521100000000004</c:v>
                </c:pt>
                <c:pt idx="6818">
                  <c:v>-0.15514600000000001</c:v>
                </c:pt>
                <c:pt idx="6819">
                  <c:v>0.484628</c:v>
                </c:pt>
                <c:pt idx="6820">
                  <c:v>0.22519900000000001</c:v>
                </c:pt>
                <c:pt idx="6821">
                  <c:v>0.50579799999999997</c:v>
                </c:pt>
                <c:pt idx="6822">
                  <c:v>0.70991700000000002</c:v>
                </c:pt>
                <c:pt idx="6823">
                  <c:v>-0.36427300000000001</c:v>
                </c:pt>
                <c:pt idx="6824">
                  <c:v>-0.41162599999999999</c:v>
                </c:pt>
                <c:pt idx="6825">
                  <c:v>-0.36165599999999998</c:v>
                </c:pt>
                <c:pt idx="6826">
                  <c:v>0.40321200000000001</c:v>
                </c:pt>
                <c:pt idx="6827">
                  <c:v>-0.96406499999999995</c:v>
                </c:pt>
                <c:pt idx="6828">
                  <c:v>-0.559585</c:v>
                </c:pt>
                <c:pt idx="6829">
                  <c:v>-1.3573200000000001</c:v>
                </c:pt>
                <c:pt idx="6830">
                  <c:v>-0.60394899999999996</c:v>
                </c:pt>
                <c:pt idx="6831">
                  <c:v>0.96956600000000004</c:v>
                </c:pt>
                <c:pt idx="6832">
                  <c:v>-0.81803599999999999</c:v>
                </c:pt>
                <c:pt idx="6833">
                  <c:v>-5.7972000000000003E-2</c:v>
                </c:pt>
                <c:pt idx="6834">
                  <c:v>-5.0513000000000002E-2</c:v>
                </c:pt>
                <c:pt idx="6835">
                  <c:v>0.22662099999999999</c:v>
                </c:pt>
                <c:pt idx="6836">
                  <c:v>-0.52143200000000001</c:v>
                </c:pt>
                <c:pt idx="6837">
                  <c:v>0.44181700000000002</c:v>
                </c:pt>
                <c:pt idx="6838">
                  <c:v>-0.67318900000000004</c:v>
                </c:pt>
                <c:pt idx="6839">
                  <c:v>0.96956600000000004</c:v>
                </c:pt>
                <c:pt idx="6840">
                  <c:v>-0.15681</c:v>
                </c:pt>
                <c:pt idx="6841">
                  <c:v>0.40321200000000001</c:v>
                </c:pt>
                <c:pt idx="6842">
                  <c:v>-0.58567400000000003</c:v>
                </c:pt>
                <c:pt idx="6843">
                  <c:v>-0.25955800000000001</c:v>
                </c:pt>
                <c:pt idx="6844">
                  <c:v>0.403447</c:v>
                </c:pt>
                <c:pt idx="6845">
                  <c:v>-0.25584000000000001</c:v>
                </c:pt>
                <c:pt idx="6846">
                  <c:v>-0.14141799999999999</c:v>
                </c:pt>
                <c:pt idx="6847">
                  <c:v>0.41334700000000002</c:v>
                </c:pt>
                <c:pt idx="6848">
                  <c:v>4.9190999999999999E-2</c:v>
                </c:pt>
                <c:pt idx="6849">
                  <c:v>2.4257399999999998</c:v>
                </c:pt>
                <c:pt idx="6850">
                  <c:v>-0.15681</c:v>
                </c:pt>
                <c:pt idx="6851">
                  <c:v>0.14971100000000001</c:v>
                </c:pt>
                <c:pt idx="6852">
                  <c:v>-5.7972000000000003E-2</c:v>
                </c:pt>
                <c:pt idx="6853">
                  <c:v>-5.0513000000000002E-2</c:v>
                </c:pt>
                <c:pt idx="6854">
                  <c:v>0.93918900000000005</c:v>
                </c:pt>
                <c:pt idx="6855">
                  <c:v>1.0660799999999999</c:v>
                </c:pt>
                <c:pt idx="6856">
                  <c:v>0.85959099999999999</c:v>
                </c:pt>
                <c:pt idx="6857">
                  <c:v>1.43466</c:v>
                </c:pt>
                <c:pt idx="6858">
                  <c:v>1.5872900000000001</c:v>
                </c:pt>
                <c:pt idx="6859">
                  <c:v>2.2292399999999999</c:v>
                </c:pt>
                <c:pt idx="6860">
                  <c:v>1.32195</c:v>
                </c:pt>
                <c:pt idx="6861">
                  <c:v>-0.21290799999999999</c:v>
                </c:pt>
                <c:pt idx="6862">
                  <c:v>1.49699</c:v>
                </c:pt>
                <c:pt idx="6863">
                  <c:v>-0.68603400000000003</c:v>
                </c:pt>
                <c:pt idx="6864">
                  <c:v>1.25421</c:v>
                </c:pt>
                <c:pt idx="6865">
                  <c:v>1.1024700000000001</c:v>
                </c:pt>
                <c:pt idx="6866">
                  <c:v>1.0847500000000001</c:v>
                </c:pt>
                <c:pt idx="6867">
                  <c:v>1.67415</c:v>
                </c:pt>
                <c:pt idx="6868">
                  <c:v>-2.2040500000000001</c:v>
                </c:pt>
                <c:pt idx="6869">
                  <c:v>0.632324</c:v>
                </c:pt>
                <c:pt idx="6870">
                  <c:v>1.32517</c:v>
                </c:pt>
                <c:pt idx="6871">
                  <c:v>-0.68603400000000003</c:v>
                </c:pt>
                <c:pt idx="6872">
                  <c:v>-0.68603400000000003</c:v>
                </c:pt>
                <c:pt idx="6873">
                  <c:v>0.94806000000000001</c:v>
                </c:pt>
                <c:pt idx="6874">
                  <c:v>-0.17252200000000001</c:v>
                </c:pt>
                <c:pt idx="6875">
                  <c:v>1.25421</c:v>
                </c:pt>
                <c:pt idx="6876">
                  <c:v>1.1476</c:v>
                </c:pt>
                <c:pt idx="6877">
                  <c:v>1.43466</c:v>
                </c:pt>
                <c:pt idx="6878">
                  <c:v>0.47944300000000001</c:v>
                </c:pt>
                <c:pt idx="6879">
                  <c:v>0.83269300000000002</c:v>
                </c:pt>
                <c:pt idx="6880">
                  <c:v>1.68154</c:v>
                </c:pt>
                <c:pt idx="6881">
                  <c:v>-0.12596499999999999</c:v>
                </c:pt>
                <c:pt idx="6882">
                  <c:v>-0.22514000000000001</c:v>
                </c:pt>
                <c:pt idx="6883">
                  <c:v>1.0683</c:v>
                </c:pt>
                <c:pt idx="6884">
                  <c:v>1.33769</c:v>
                </c:pt>
                <c:pt idx="6885">
                  <c:v>1.0683</c:v>
                </c:pt>
                <c:pt idx="6886">
                  <c:v>1.0008300000000001</c:v>
                </c:pt>
                <c:pt idx="6887">
                  <c:v>1.9120699999999999</c:v>
                </c:pt>
                <c:pt idx="6888">
                  <c:v>1.1419299999999999</c:v>
                </c:pt>
                <c:pt idx="6889">
                  <c:v>0.50667799999999996</c:v>
                </c:pt>
                <c:pt idx="6890">
                  <c:v>1.02904</c:v>
                </c:pt>
                <c:pt idx="6891">
                  <c:v>1.7092400000000001</c:v>
                </c:pt>
                <c:pt idx="6892">
                  <c:v>0.61048599999999997</c:v>
                </c:pt>
                <c:pt idx="6893">
                  <c:v>1.6046899999999999</c:v>
                </c:pt>
                <c:pt idx="6894">
                  <c:v>1.7092400000000001</c:v>
                </c:pt>
                <c:pt idx="6895">
                  <c:v>0.75565400000000005</c:v>
                </c:pt>
                <c:pt idx="6896">
                  <c:v>1.5561499999999999</c:v>
                </c:pt>
                <c:pt idx="6897">
                  <c:v>1.7639199999999999</c:v>
                </c:pt>
                <c:pt idx="6898">
                  <c:v>2.0201099999999999</c:v>
                </c:pt>
                <c:pt idx="6899">
                  <c:v>0.75089799999999995</c:v>
                </c:pt>
                <c:pt idx="6900">
                  <c:v>1.5561499999999999</c:v>
                </c:pt>
                <c:pt idx="6901">
                  <c:v>-9.6919000000000005E-2</c:v>
                </c:pt>
                <c:pt idx="6902">
                  <c:v>1.6708099999999999</c:v>
                </c:pt>
                <c:pt idx="6903">
                  <c:v>5.5664999999999999E-2</c:v>
                </c:pt>
                <c:pt idx="6904">
                  <c:v>-9.6919000000000005E-2</c:v>
                </c:pt>
                <c:pt idx="6905">
                  <c:v>0.76334900000000006</c:v>
                </c:pt>
                <c:pt idx="6906">
                  <c:v>1.8545799999999999</c:v>
                </c:pt>
                <c:pt idx="6907">
                  <c:v>0.50371100000000002</c:v>
                </c:pt>
                <c:pt idx="6908">
                  <c:v>1.07118</c:v>
                </c:pt>
                <c:pt idx="6909">
                  <c:v>0.31932899999999997</c:v>
                </c:pt>
                <c:pt idx="6910">
                  <c:v>0.89402899999999996</c:v>
                </c:pt>
                <c:pt idx="6911">
                  <c:v>0.24593999999999999</c:v>
                </c:pt>
                <c:pt idx="6912">
                  <c:v>0.56973700000000005</c:v>
                </c:pt>
                <c:pt idx="6913">
                  <c:v>0.370064</c:v>
                </c:pt>
                <c:pt idx="6914">
                  <c:v>0.473889</c:v>
                </c:pt>
                <c:pt idx="6915">
                  <c:v>6.8763000000000005E-2</c:v>
                </c:pt>
                <c:pt idx="6916">
                  <c:v>0.15307299999999999</c:v>
                </c:pt>
                <c:pt idx="6917">
                  <c:v>4.1083000000000001E-2</c:v>
                </c:pt>
                <c:pt idx="6918">
                  <c:v>-7.0773000000000003E-2</c:v>
                </c:pt>
                <c:pt idx="6919">
                  <c:v>0.29377900000000001</c:v>
                </c:pt>
                <c:pt idx="6920">
                  <c:v>-0.26551900000000001</c:v>
                </c:pt>
                <c:pt idx="6921">
                  <c:v>0.84431299999999998</c:v>
                </c:pt>
                <c:pt idx="6922">
                  <c:v>-7.0773000000000003E-2</c:v>
                </c:pt>
                <c:pt idx="6923">
                  <c:v>0.55835999999999997</c:v>
                </c:pt>
                <c:pt idx="6924">
                  <c:v>0.71381700000000003</c:v>
                </c:pt>
                <c:pt idx="6925">
                  <c:v>0.92573300000000003</c:v>
                </c:pt>
                <c:pt idx="6926">
                  <c:v>0.14962900000000001</c:v>
                </c:pt>
                <c:pt idx="6927">
                  <c:v>-7.0773000000000003E-2</c:v>
                </c:pt>
                <c:pt idx="6928">
                  <c:v>0.82585500000000001</c:v>
                </c:pt>
                <c:pt idx="6929">
                  <c:v>0.58663299999999996</c:v>
                </c:pt>
                <c:pt idx="6930">
                  <c:v>0.41182800000000003</c:v>
                </c:pt>
                <c:pt idx="6931">
                  <c:v>1.05206</c:v>
                </c:pt>
                <c:pt idx="6932">
                  <c:v>0.20685500000000001</c:v>
                </c:pt>
                <c:pt idx="6933">
                  <c:v>0.64305500000000004</c:v>
                </c:pt>
                <c:pt idx="6934">
                  <c:v>-0.168126</c:v>
                </c:pt>
                <c:pt idx="6935">
                  <c:v>-0.474578</c:v>
                </c:pt>
                <c:pt idx="6936">
                  <c:v>9.5200000000000007E-3</c:v>
                </c:pt>
                <c:pt idx="6937">
                  <c:v>0.188608</c:v>
                </c:pt>
                <c:pt idx="6938">
                  <c:v>-0.29467700000000002</c:v>
                </c:pt>
                <c:pt idx="6939">
                  <c:v>0.30371900000000002</c:v>
                </c:pt>
                <c:pt idx="6940">
                  <c:v>0.46598299999999998</c:v>
                </c:pt>
                <c:pt idx="6941">
                  <c:v>-0.315834</c:v>
                </c:pt>
                <c:pt idx="6942">
                  <c:v>0.26681300000000002</c:v>
                </c:pt>
                <c:pt idx="6943">
                  <c:v>-0.24772</c:v>
                </c:pt>
                <c:pt idx="6944">
                  <c:v>-0.51899499999999998</c:v>
                </c:pt>
                <c:pt idx="6945">
                  <c:v>-4.2058999999999999E-2</c:v>
                </c:pt>
                <c:pt idx="6946">
                  <c:v>0.34642099999999998</c:v>
                </c:pt>
                <c:pt idx="6947">
                  <c:v>-0.10394299999999999</c:v>
                </c:pt>
                <c:pt idx="6948">
                  <c:v>1.6590000000000001E-2</c:v>
                </c:pt>
                <c:pt idx="6949">
                  <c:v>2.0209999999999999E-2</c:v>
                </c:pt>
                <c:pt idx="6950">
                  <c:v>-2.8674999999999999E-2</c:v>
                </c:pt>
                <c:pt idx="6951">
                  <c:v>-0.13928099999999999</c:v>
                </c:pt>
                <c:pt idx="6952">
                  <c:v>0.26681300000000002</c:v>
                </c:pt>
                <c:pt idx="6953">
                  <c:v>0.167319</c:v>
                </c:pt>
                <c:pt idx="6954">
                  <c:v>0.645783</c:v>
                </c:pt>
                <c:pt idx="6955">
                  <c:v>0.60977000000000003</c:v>
                </c:pt>
                <c:pt idx="6956">
                  <c:v>0.21812100000000001</c:v>
                </c:pt>
                <c:pt idx="6957">
                  <c:v>-0.34941699999999998</c:v>
                </c:pt>
                <c:pt idx="6958">
                  <c:v>0.146374</c:v>
                </c:pt>
                <c:pt idx="6959">
                  <c:v>0.84343699999999999</c:v>
                </c:pt>
                <c:pt idx="6960">
                  <c:v>-3.7575999999999998E-2</c:v>
                </c:pt>
                <c:pt idx="6961">
                  <c:v>-0.15757199999999999</c:v>
                </c:pt>
                <c:pt idx="6962">
                  <c:v>-5.6151E-2</c:v>
                </c:pt>
                <c:pt idx="6963">
                  <c:v>-0.62511399999999995</c:v>
                </c:pt>
                <c:pt idx="6964">
                  <c:v>-0.25788800000000001</c:v>
                </c:pt>
                <c:pt idx="6965">
                  <c:v>-4.0800999999999997E-2</c:v>
                </c:pt>
                <c:pt idx="6966">
                  <c:v>2.0500999999999998E-2</c:v>
                </c:pt>
                <c:pt idx="6967">
                  <c:v>-0.100397</c:v>
                </c:pt>
                <c:pt idx="6968">
                  <c:v>-0.74956199999999995</c:v>
                </c:pt>
                <c:pt idx="6969">
                  <c:v>0.43336599999999997</c:v>
                </c:pt>
                <c:pt idx="6970">
                  <c:v>-0.18612000000000001</c:v>
                </c:pt>
                <c:pt idx="6971">
                  <c:v>-0.18076700000000001</c:v>
                </c:pt>
                <c:pt idx="6972">
                  <c:v>1.5191E-2</c:v>
                </c:pt>
                <c:pt idx="6973">
                  <c:v>-0.62511399999999995</c:v>
                </c:pt>
                <c:pt idx="6974">
                  <c:v>-0.74956199999999995</c:v>
                </c:pt>
                <c:pt idx="6975">
                  <c:v>-0.74956199999999995</c:v>
                </c:pt>
                <c:pt idx="6976">
                  <c:v>-0.26871099999999998</c:v>
                </c:pt>
                <c:pt idx="6977">
                  <c:v>-0.27403699999999998</c:v>
                </c:pt>
                <c:pt idx="6978">
                  <c:v>-0.47128799999999998</c:v>
                </c:pt>
                <c:pt idx="6979">
                  <c:v>-0.11866699999999999</c:v>
                </c:pt>
                <c:pt idx="6980">
                  <c:v>0.117017</c:v>
                </c:pt>
                <c:pt idx="6981">
                  <c:v>-0.89420699999999997</c:v>
                </c:pt>
                <c:pt idx="6982">
                  <c:v>1.26393</c:v>
                </c:pt>
                <c:pt idx="6983">
                  <c:v>-2.9916000000000002E-2</c:v>
                </c:pt>
                <c:pt idx="6984">
                  <c:v>0.19017100000000001</c:v>
                </c:pt>
                <c:pt idx="6985">
                  <c:v>0.125973</c:v>
                </c:pt>
                <c:pt idx="6986">
                  <c:v>7.3200000000000001E-3</c:v>
                </c:pt>
                <c:pt idx="6987">
                  <c:v>0.873811</c:v>
                </c:pt>
                <c:pt idx="6988">
                  <c:v>0.75581100000000001</c:v>
                </c:pt>
                <c:pt idx="6989">
                  <c:v>0.73268999999999995</c:v>
                </c:pt>
                <c:pt idx="6990">
                  <c:v>1.13059</c:v>
                </c:pt>
                <c:pt idx="6991">
                  <c:v>2.8299999999999999E-4</c:v>
                </c:pt>
                <c:pt idx="6992">
                  <c:v>1.3772E-2</c:v>
                </c:pt>
                <c:pt idx="6993">
                  <c:v>-0.89420699999999997</c:v>
                </c:pt>
                <c:pt idx="6994">
                  <c:v>4.6814000000000001E-2</c:v>
                </c:pt>
                <c:pt idx="6995">
                  <c:v>0.873811</c:v>
                </c:pt>
                <c:pt idx="6996">
                  <c:v>0.24273600000000001</c:v>
                </c:pt>
                <c:pt idx="6997">
                  <c:v>-0.33667200000000003</c:v>
                </c:pt>
                <c:pt idx="6998">
                  <c:v>0.26878600000000002</c:v>
                </c:pt>
                <c:pt idx="6999">
                  <c:v>0.38416400000000001</c:v>
                </c:pt>
                <c:pt idx="7000">
                  <c:v>0.87722900000000004</c:v>
                </c:pt>
                <c:pt idx="7001">
                  <c:v>1.3303199999999999</c:v>
                </c:pt>
                <c:pt idx="7002">
                  <c:v>1.65724</c:v>
                </c:pt>
                <c:pt idx="7003">
                  <c:v>0.65190599999999999</c:v>
                </c:pt>
                <c:pt idx="7004">
                  <c:v>0.25045400000000001</c:v>
                </c:pt>
                <c:pt idx="7005">
                  <c:v>1.171</c:v>
                </c:pt>
                <c:pt idx="7006">
                  <c:v>0.77901699999999996</c:v>
                </c:pt>
                <c:pt idx="7007">
                  <c:v>0.88231899999999996</c:v>
                </c:pt>
                <c:pt idx="7008">
                  <c:v>0.65190599999999999</c:v>
                </c:pt>
                <c:pt idx="7009">
                  <c:v>0.25045400000000001</c:v>
                </c:pt>
                <c:pt idx="7010">
                  <c:v>2.114E-3</c:v>
                </c:pt>
                <c:pt idx="7011">
                  <c:v>1.72848</c:v>
                </c:pt>
                <c:pt idx="7012">
                  <c:v>0.29423500000000002</c:v>
                </c:pt>
                <c:pt idx="7013">
                  <c:v>-0.314031</c:v>
                </c:pt>
                <c:pt idx="7014">
                  <c:v>1.3329</c:v>
                </c:pt>
                <c:pt idx="7015">
                  <c:v>0.61230399999999996</c:v>
                </c:pt>
                <c:pt idx="7016">
                  <c:v>0.449457</c:v>
                </c:pt>
                <c:pt idx="7017">
                  <c:v>1.65724</c:v>
                </c:pt>
                <c:pt idx="7018">
                  <c:v>0.29423500000000002</c:v>
                </c:pt>
                <c:pt idx="7019">
                  <c:v>1.09494</c:v>
                </c:pt>
                <c:pt idx="7020">
                  <c:v>0.56254400000000004</c:v>
                </c:pt>
                <c:pt idx="7021">
                  <c:v>0.37929400000000002</c:v>
                </c:pt>
                <c:pt idx="7022">
                  <c:v>0.92391800000000002</c:v>
                </c:pt>
                <c:pt idx="7023">
                  <c:v>1.0111000000000001</c:v>
                </c:pt>
                <c:pt idx="7024">
                  <c:v>-0.19450700000000001</c:v>
                </c:pt>
                <c:pt idx="7025">
                  <c:v>0.26994600000000002</c:v>
                </c:pt>
                <c:pt idx="7026">
                  <c:v>0.52708500000000003</c:v>
                </c:pt>
                <c:pt idx="7027">
                  <c:v>0.29963800000000002</c:v>
                </c:pt>
                <c:pt idx="7028">
                  <c:v>-0.62438099999999996</c:v>
                </c:pt>
                <c:pt idx="7029">
                  <c:v>0.98718600000000001</c:v>
                </c:pt>
                <c:pt idx="7030">
                  <c:v>1.12662</c:v>
                </c:pt>
                <c:pt idx="7031">
                  <c:v>-1.55307</c:v>
                </c:pt>
                <c:pt idx="7032">
                  <c:v>5.8691E-2</c:v>
                </c:pt>
                <c:pt idx="7033">
                  <c:v>-0.252139</c:v>
                </c:pt>
                <c:pt idx="7034">
                  <c:v>0.29237299999999999</c:v>
                </c:pt>
                <c:pt idx="7035">
                  <c:v>0.29237299999999999</c:v>
                </c:pt>
                <c:pt idx="7036">
                  <c:v>-0.173009</c:v>
                </c:pt>
                <c:pt idx="7037">
                  <c:v>-1.3408599999999999</c:v>
                </c:pt>
                <c:pt idx="7038">
                  <c:v>5.8580000000000004E-3</c:v>
                </c:pt>
                <c:pt idx="7039">
                  <c:v>5.8691E-2</c:v>
                </c:pt>
                <c:pt idx="7040">
                  <c:v>0.229713</c:v>
                </c:pt>
                <c:pt idx="7041">
                  <c:v>-1.1302399999999999</c:v>
                </c:pt>
                <c:pt idx="7042">
                  <c:v>1.5987100000000001</c:v>
                </c:pt>
                <c:pt idx="7043">
                  <c:v>0.21576300000000001</c:v>
                </c:pt>
                <c:pt idx="7044">
                  <c:v>-7.3613999999999999E-2</c:v>
                </c:pt>
                <c:pt idx="7045">
                  <c:v>-0.80669100000000005</c:v>
                </c:pt>
                <c:pt idx="7046">
                  <c:v>-0.25999299999999997</c:v>
                </c:pt>
                <c:pt idx="7047">
                  <c:v>1.3692500000000001</c:v>
                </c:pt>
                <c:pt idx="7048">
                  <c:v>1.0444100000000001</c:v>
                </c:pt>
                <c:pt idx="7049">
                  <c:v>0.92337400000000003</c:v>
                </c:pt>
                <c:pt idx="7050">
                  <c:v>1.34405</c:v>
                </c:pt>
                <c:pt idx="7051">
                  <c:v>1.7751399999999999</c:v>
                </c:pt>
                <c:pt idx="7052">
                  <c:v>1.1310199999999999</c:v>
                </c:pt>
                <c:pt idx="7053">
                  <c:v>1.8271200000000001</c:v>
                </c:pt>
                <c:pt idx="7054">
                  <c:v>1.1814100000000001</c:v>
                </c:pt>
                <c:pt idx="7055">
                  <c:v>2.2073299999999998</c:v>
                </c:pt>
                <c:pt idx="7056">
                  <c:v>0.78576199999999996</c:v>
                </c:pt>
                <c:pt idx="7057">
                  <c:v>2.0643400000000001</c:v>
                </c:pt>
                <c:pt idx="7058">
                  <c:v>0.62917400000000001</c:v>
                </c:pt>
                <c:pt idx="7059">
                  <c:v>2.0818500000000002</c:v>
                </c:pt>
                <c:pt idx="7060">
                  <c:v>1.0717399999999999</c:v>
                </c:pt>
                <c:pt idx="7061">
                  <c:v>1.99508</c:v>
                </c:pt>
                <c:pt idx="7062">
                  <c:v>1.64446</c:v>
                </c:pt>
                <c:pt idx="7063">
                  <c:v>1.3628800000000001</c:v>
                </c:pt>
                <c:pt idx="7064">
                  <c:v>1.0444100000000001</c:v>
                </c:pt>
                <c:pt idx="7065">
                  <c:v>1.64446</c:v>
                </c:pt>
                <c:pt idx="7066">
                  <c:v>1.0806800000000001</c:v>
                </c:pt>
                <c:pt idx="7067">
                  <c:v>3.2045699999999999</c:v>
                </c:pt>
                <c:pt idx="7068">
                  <c:v>1.1899299999999999</c:v>
                </c:pt>
                <c:pt idx="7069">
                  <c:v>1.5065</c:v>
                </c:pt>
                <c:pt idx="7070">
                  <c:v>2.47567</c:v>
                </c:pt>
                <c:pt idx="7071">
                  <c:v>0.80686599999999997</c:v>
                </c:pt>
                <c:pt idx="7072">
                  <c:v>2.1426799999999999</c:v>
                </c:pt>
                <c:pt idx="7073">
                  <c:v>1.5664199999999999</c:v>
                </c:pt>
                <c:pt idx="7074">
                  <c:v>0.80686599999999997</c:v>
                </c:pt>
                <c:pt idx="7075">
                  <c:v>2.59273</c:v>
                </c:pt>
                <c:pt idx="7076">
                  <c:v>1.0803400000000001</c:v>
                </c:pt>
                <c:pt idx="7077">
                  <c:v>0.93051700000000004</c:v>
                </c:pt>
                <c:pt idx="7078">
                  <c:v>0.90134400000000003</c:v>
                </c:pt>
                <c:pt idx="7079">
                  <c:v>0.965916</c:v>
                </c:pt>
                <c:pt idx="7080">
                  <c:v>0.90134400000000003</c:v>
                </c:pt>
                <c:pt idx="7081">
                  <c:v>1.4649300000000001</c:v>
                </c:pt>
                <c:pt idx="7082">
                  <c:v>1.30386</c:v>
                </c:pt>
                <c:pt idx="7083">
                  <c:v>0.70221500000000003</c:v>
                </c:pt>
                <c:pt idx="7084">
                  <c:v>1.1272899999999999</c:v>
                </c:pt>
                <c:pt idx="7085">
                  <c:v>0.549288</c:v>
                </c:pt>
                <c:pt idx="7086">
                  <c:v>1.6535299999999999</c:v>
                </c:pt>
                <c:pt idx="7087">
                  <c:v>2.0583900000000002</c:v>
                </c:pt>
                <c:pt idx="7088">
                  <c:v>0.85974499999999998</c:v>
                </c:pt>
                <c:pt idx="7089">
                  <c:v>0.72367599999999999</c:v>
                </c:pt>
                <c:pt idx="7090">
                  <c:v>0.65327299999999999</c:v>
                </c:pt>
                <c:pt idx="7091">
                  <c:v>1.2494000000000001</c:v>
                </c:pt>
                <c:pt idx="7092">
                  <c:v>0.88586299999999996</c:v>
                </c:pt>
                <c:pt idx="7093">
                  <c:v>2.0583900000000002</c:v>
                </c:pt>
                <c:pt idx="7094">
                  <c:v>0.88616899999999998</c:v>
                </c:pt>
                <c:pt idx="7095">
                  <c:v>1.0262899999999999</c:v>
                </c:pt>
                <c:pt idx="7096">
                  <c:v>0.66935100000000003</c:v>
                </c:pt>
                <c:pt idx="7097">
                  <c:v>2.46245</c:v>
                </c:pt>
                <c:pt idx="7098">
                  <c:v>1.1272899999999999</c:v>
                </c:pt>
                <c:pt idx="7099">
                  <c:v>0.88616899999999998</c:v>
                </c:pt>
                <c:pt idx="7100">
                  <c:v>0.58792500000000003</c:v>
                </c:pt>
                <c:pt idx="7101">
                  <c:v>0.70389599999999997</c:v>
                </c:pt>
                <c:pt idx="7102">
                  <c:v>0.91992099999999999</c:v>
                </c:pt>
                <c:pt idx="7103">
                  <c:v>1.3180499999999999</c:v>
                </c:pt>
                <c:pt idx="7104">
                  <c:v>0.88586299999999996</c:v>
                </c:pt>
                <c:pt idx="7105">
                  <c:v>1.3674900000000001</c:v>
                </c:pt>
                <c:pt idx="7106">
                  <c:v>0.88586299999999996</c:v>
                </c:pt>
                <c:pt idx="7107">
                  <c:v>1.1383300000000001</c:v>
                </c:pt>
                <c:pt idx="7108">
                  <c:v>8.2978999999999997E-2</c:v>
                </c:pt>
                <c:pt idx="7109">
                  <c:v>1.1061300000000001</c:v>
                </c:pt>
                <c:pt idx="7110">
                  <c:v>0.29876200000000003</c:v>
                </c:pt>
                <c:pt idx="7111">
                  <c:v>0.40597100000000003</c:v>
                </c:pt>
                <c:pt idx="7112">
                  <c:v>0.364985</c:v>
                </c:pt>
                <c:pt idx="7113">
                  <c:v>0.43526399999999998</c:v>
                </c:pt>
                <c:pt idx="7114">
                  <c:v>0.901783</c:v>
                </c:pt>
                <c:pt idx="7115">
                  <c:v>0.64873000000000003</c:v>
                </c:pt>
                <c:pt idx="7116">
                  <c:v>0.100368</c:v>
                </c:pt>
                <c:pt idx="7117">
                  <c:v>0.901783</c:v>
                </c:pt>
                <c:pt idx="7118">
                  <c:v>0.63828300000000004</c:v>
                </c:pt>
                <c:pt idx="7119">
                  <c:v>0.180482</c:v>
                </c:pt>
                <c:pt idx="7120">
                  <c:v>0.180482</c:v>
                </c:pt>
                <c:pt idx="7121">
                  <c:v>0.239593</c:v>
                </c:pt>
                <c:pt idx="7122">
                  <c:v>0.83637799999999995</c:v>
                </c:pt>
                <c:pt idx="7123">
                  <c:v>-0.15493000000000001</c:v>
                </c:pt>
                <c:pt idx="7124">
                  <c:v>0.90423100000000001</c:v>
                </c:pt>
                <c:pt idx="7125">
                  <c:v>0.73585999999999996</c:v>
                </c:pt>
                <c:pt idx="7126">
                  <c:v>0.30751699999999998</c:v>
                </c:pt>
                <c:pt idx="7127">
                  <c:v>1.0608599999999999</c:v>
                </c:pt>
                <c:pt idx="7128">
                  <c:v>0.372336</c:v>
                </c:pt>
                <c:pt idx="7129">
                  <c:v>0.70611100000000004</c:v>
                </c:pt>
                <c:pt idx="7130">
                  <c:v>1.2422899999999999</c:v>
                </c:pt>
                <c:pt idx="7131">
                  <c:v>0.17793700000000001</c:v>
                </c:pt>
                <c:pt idx="7132">
                  <c:v>0.87574200000000002</c:v>
                </c:pt>
                <c:pt idx="7133">
                  <c:v>-1.9199999999999998E-2</c:v>
                </c:pt>
                <c:pt idx="7134">
                  <c:v>0.56649400000000005</c:v>
                </c:pt>
                <c:pt idx="7135">
                  <c:v>0.30751699999999998</c:v>
                </c:pt>
                <c:pt idx="7136">
                  <c:v>0.76230100000000001</c:v>
                </c:pt>
                <c:pt idx="7137">
                  <c:v>-0.26775599999999999</c:v>
                </c:pt>
                <c:pt idx="7138">
                  <c:v>0.662601</c:v>
                </c:pt>
                <c:pt idx="7139">
                  <c:v>1.1229499999999999</c:v>
                </c:pt>
                <c:pt idx="7140">
                  <c:v>0.44955899999999999</c:v>
                </c:pt>
                <c:pt idx="7141">
                  <c:v>-3.0395999999999999E-2</c:v>
                </c:pt>
                <c:pt idx="7142">
                  <c:v>0.44955899999999999</c:v>
                </c:pt>
                <c:pt idx="7143">
                  <c:v>0.56649400000000005</c:v>
                </c:pt>
                <c:pt idx="7144">
                  <c:v>0.116159</c:v>
                </c:pt>
                <c:pt idx="7145">
                  <c:v>9.9598000000000006E-2</c:v>
                </c:pt>
                <c:pt idx="7146">
                  <c:v>0.98405900000000002</c:v>
                </c:pt>
                <c:pt idx="7147">
                  <c:v>0.87264399999999998</c:v>
                </c:pt>
                <c:pt idx="7148">
                  <c:v>-0.232825</c:v>
                </c:pt>
                <c:pt idx="7149">
                  <c:v>0.30277300000000001</c:v>
                </c:pt>
                <c:pt idx="7150">
                  <c:v>0.210003</c:v>
                </c:pt>
                <c:pt idx="7151">
                  <c:v>1.9567999999999999E-2</c:v>
                </c:pt>
                <c:pt idx="7152">
                  <c:v>0.59522900000000001</c:v>
                </c:pt>
                <c:pt idx="7153">
                  <c:v>0.59293200000000001</c:v>
                </c:pt>
                <c:pt idx="7154">
                  <c:v>-0.42774299999999998</c:v>
                </c:pt>
                <c:pt idx="7155">
                  <c:v>0.71476399999999995</c:v>
                </c:pt>
                <c:pt idx="7156">
                  <c:v>0.117729</c:v>
                </c:pt>
                <c:pt idx="7157">
                  <c:v>-0.36285000000000001</c:v>
                </c:pt>
                <c:pt idx="7158">
                  <c:v>-0.76055200000000001</c:v>
                </c:pt>
                <c:pt idx="7159">
                  <c:v>-0.36285000000000001</c:v>
                </c:pt>
                <c:pt idx="7160">
                  <c:v>0.19062100000000001</c:v>
                </c:pt>
                <c:pt idx="7161">
                  <c:v>0.63213799999999998</c:v>
                </c:pt>
                <c:pt idx="7162">
                  <c:v>1.8762000000000001</c:v>
                </c:pt>
                <c:pt idx="7163">
                  <c:v>0.54456899999999997</c:v>
                </c:pt>
                <c:pt idx="7164">
                  <c:v>1.9567999999999999E-2</c:v>
                </c:pt>
                <c:pt idx="7165">
                  <c:v>-0.762934</c:v>
                </c:pt>
                <c:pt idx="7166">
                  <c:v>-0.36285000000000001</c:v>
                </c:pt>
                <c:pt idx="7167">
                  <c:v>-0.43105399999999999</c:v>
                </c:pt>
                <c:pt idx="7168">
                  <c:v>-0.26503399999999999</c:v>
                </c:pt>
                <c:pt idx="7169">
                  <c:v>0.54456899999999997</c:v>
                </c:pt>
                <c:pt idx="7170">
                  <c:v>0.53656700000000002</c:v>
                </c:pt>
                <c:pt idx="7171">
                  <c:v>-0.26503399999999999</c:v>
                </c:pt>
                <c:pt idx="7172">
                  <c:v>0.53656700000000002</c:v>
                </c:pt>
                <c:pt idx="7173">
                  <c:v>1.21611</c:v>
                </c:pt>
                <c:pt idx="7174">
                  <c:v>0.54456899999999997</c:v>
                </c:pt>
                <c:pt idx="7175">
                  <c:v>0.75809000000000004</c:v>
                </c:pt>
                <c:pt idx="7176">
                  <c:v>-0.30890200000000001</c:v>
                </c:pt>
                <c:pt idx="7177">
                  <c:v>-0.435166</c:v>
                </c:pt>
                <c:pt idx="7178">
                  <c:v>-0.32102399999999998</c:v>
                </c:pt>
                <c:pt idx="7179">
                  <c:v>-0.38745000000000002</c:v>
                </c:pt>
                <c:pt idx="7180">
                  <c:v>-1.03077</c:v>
                </c:pt>
                <c:pt idx="7181">
                  <c:v>-0.94169700000000001</c:v>
                </c:pt>
                <c:pt idx="7182">
                  <c:v>-0.76696699999999995</c:v>
                </c:pt>
                <c:pt idx="7183">
                  <c:v>-1.01864</c:v>
                </c:pt>
                <c:pt idx="7184">
                  <c:v>-1.5692200000000001</c:v>
                </c:pt>
                <c:pt idx="7185">
                  <c:v>-0.76696699999999995</c:v>
                </c:pt>
                <c:pt idx="7186">
                  <c:v>-0.474997</c:v>
                </c:pt>
                <c:pt idx="7187">
                  <c:v>-0.81736500000000001</c:v>
                </c:pt>
                <c:pt idx="7188">
                  <c:v>-0.235539</c:v>
                </c:pt>
                <c:pt idx="7189">
                  <c:v>-0.59632200000000002</c:v>
                </c:pt>
                <c:pt idx="7190">
                  <c:v>-0.94504999999999995</c:v>
                </c:pt>
                <c:pt idx="7191">
                  <c:v>-1.12496</c:v>
                </c:pt>
                <c:pt idx="7192">
                  <c:v>0.36673800000000001</c:v>
                </c:pt>
                <c:pt idx="7193">
                  <c:v>0.51746300000000001</c:v>
                </c:pt>
                <c:pt idx="7194">
                  <c:v>-1.22868</c:v>
                </c:pt>
                <c:pt idx="7195">
                  <c:v>-0.61736899999999995</c:v>
                </c:pt>
                <c:pt idx="7196">
                  <c:v>0.36673800000000001</c:v>
                </c:pt>
                <c:pt idx="7197">
                  <c:v>-1.56165</c:v>
                </c:pt>
                <c:pt idx="7198">
                  <c:v>-0.68610700000000002</c:v>
                </c:pt>
                <c:pt idx="7199">
                  <c:v>-0.68610700000000002</c:v>
                </c:pt>
                <c:pt idx="7200">
                  <c:v>-0.95985900000000002</c:v>
                </c:pt>
                <c:pt idx="7201">
                  <c:v>-0.76212500000000005</c:v>
                </c:pt>
                <c:pt idx="7202">
                  <c:v>-0.76115900000000003</c:v>
                </c:pt>
                <c:pt idx="7203">
                  <c:v>-1.9275800000000001</c:v>
                </c:pt>
                <c:pt idx="7204">
                  <c:v>-1.4890300000000001</c:v>
                </c:pt>
                <c:pt idx="7205">
                  <c:v>-0.87299899999999997</c:v>
                </c:pt>
                <c:pt idx="7206">
                  <c:v>-1.5478400000000001</c:v>
                </c:pt>
                <c:pt idx="7207">
                  <c:v>-0.85375699999999999</c:v>
                </c:pt>
                <c:pt idx="7208">
                  <c:v>-1.9372799999999999</c:v>
                </c:pt>
                <c:pt idx="7209">
                  <c:v>-0.69655999999999996</c:v>
                </c:pt>
                <c:pt idx="7210">
                  <c:v>-0.18768000000000001</c:v>
                </c:pt>
                <c:pt idx="7211">
                  <c:v>-0.43579299999999999</c:v>
                </c:pt>
                <c:pt idx="7212">
                  <c:v>-0.59808399999999995</c:v>
                </c:pt>
                <c:pt idx="7213">
                  <c:v>-1.39672</c:v>
                </c:pt>
                <c:pt idx="7214">
                  <c:v>-0.59632200000000002</c:v>
                </c:pt>
                <c:pt idx="7215">
                  <c:v>8.0203999999999998E-2</c:v>
                </c:pt>
                <c:pt idx="7216">
                  <c:v>-1.7559100000000001</c:v>
                </c:pt>
                <c:pt idx="7217">
                  <c:v>-0.85375699999999999</c:v>
                </c:pt>
                <c:pt idx="7218">
                  <c:v>-1.7204600000000001</c:v>
                </c:pt>
                <c:pt idx="7219">
                  <c:v>-0.72575000000000001</c:v>
                </c:pt>
                <c:pt idx="7220">
                  <c:v>-0.95070500000000002</c:v>
                </c:pt>
                <c:pt idx="7221">
                  <c:v>-0.72575000000000001</c:v>
                </c:pt>
                <c:pt idx="7222">
                  <c:v>-0.79081000000000001</c:v>
                </c:pt>
                <c:pt idx="7223">
                  <c:v>-0.97262499999999996</c:v>
                </c:pt>
                <c:pt idx="7224">
                  <c:v>-1.9275800000000001</c:v>
                </c:pt>
                <c:pt idx="7225">
                  <c:v>-0.72554200000000002</c:v>
                </c:pt>
                <c:pt idx="7226">
                  <c:v>-0.52420199999999995</c:v>
                </c:pt>
                <c:pt idx="7227">
                  <c:v>-0.79081000000000001</c:v>
                </c:pt>
                <c:pt idx="7228">
                  <c:v>-1.1571100000000001</c:v>
                </c:pt>
                <c:pt idx="7229">
                  <c:v>-1.9275800000000001</c:v>
                </c:pt>
                <c:pt idx="7230">
                  <c:v>-0.10087500000000001</c:v>
                </c:pt>
                <c:pt idx="7231">
                  <c:v>-1.88903</c:v>
                </c:pt>
                <c:pt idx="7232">
                  <c:v>0.72943999999999998</c:v>
                </c:pt>
                <c:pt idx="7233">
                  <c:v>-1.0520799999999999</c:v>
                </c:pt>
                <c:pt idx="7234">
                  <c:v>-1.3599399999999999</c:v>
                </c:pt>
                <c:pt idx="7235">
                  <c:v>-0.90203900000000004</c:v>
                </c:pt>
                <c:pt idx="7236">
                  <c:v>-0.85492800000000002</c:v>
                </c:pt>
                <c:pt idx="7237">
                  <c:v>-1.10606</c:v>
                </c:pt>
                <c:pt idx="7238">
                  <c:v>-0.95266399999999996</c:v>
                </c:pt>
                <c:pt idx="7239">
                  <c:v>-1.0520799999999999</c:v>
                </c:pt>
                <c:pt idx="7240">
                  <c:v>-1.1684300000000001</c:v>
                </c:pt>
                <c:pt idx="7241">
                  <c:v>-1.89775</c:v>
                </c:pt>
                <c:pt idx="7242">
                  <c:v>-0.28639799999999999</c:v>
                </c:pt>
                <c:pt idx="7243">
                  <c:v>-1.3599399999999999</c:v>
                </c:pt>
                <c:pt idx="7244">
                  <c:v>-0.61806399999999995</c:v>
                </c:pt>
                <c:pt idx="7245">
                  <c:v>-0.95266399999999996</c:v>
                </c:pt>
                <c:pt idx="7246">
                  <c:v>-0.562948</c:v>
                </c:pt>
                <c:pt idx="7247">
                  <c:v>-1.1684300000000001</c:v>
                </c:pt>
                <c:pt idx="7248">
                  <c:v>-1.1684300000000001</c:v>
                </c:pt>
                <c:pt idx="7249">
                  <c:v>-1.53566</c:v>
                </c:pt>
                <c:pt idx="7250">
                  <c:v>-1.3444799999999999</c:v>
                </c:pt>
                <c:pt idx="7251">
                  <c:v>-0.62347300000000005</c:v>
                </c:pt>
                <c:pt idx="7252">
                  <c:v>-0.66559800000000002</c:v>
                </c:pt>
                <c:pt idx="7253">
                  <c:v>-0.562948</c:v>
                </c:pt>
                <c:pt idx="7254">
                  <c:v>-0.82979000000000003</c:v>
                </c:pt>
                <c:pt idx="7255">
                  <c:v>4.6279000000000001E-2</c:v>
                </c:pt>
                <c:pt idx="7256">
                  <c:v>-0.65624800000000005</c:v>
                </c:pt>
                <c:pt idx="7257">
                  <c:v>-0.95143</c:v>
                </c:pt>
                <c:pt idx="7258">
                  <c:v>-1.0063200000000001</c:v>
                </c:pt>
                <c:pt idx="7259">
                  <c:v>-0.61806399999999995</c:v>
                </c:pt>
                <c:pt idx="7260">
                  <c:v>-0.66284299999999996</c:v>
                </c:pt>
                <c:pt idx="7261">
                  <c:v>1.2649600000000001</c:v>
                </c:pt>
                <c:pt idx="7262">
                  <c:v>-0.66284299999999996</c:v>
                </c:pt>
                <c:pt idx="7263">
                  <c:v>0.84025499999999997</c:v>
                </c:pt>
                <c:pt idx="7264">
                  <c:v>-0.153424</c:v>
                </c:pt>
                <c:pt idx="7265">
                  <c:v>1.04809</c:v>
                </c:pt>
                <c:pt idx="7266">
                  <c:v>-0.18102199999999999</c:v>
                </c:pt>
                <c:pt idx="7267">
                  <c:v>2.0806900000000002</c:v>
                </c:pt>
                <c:pt idx="7268">
                  <c:v>1.663</c:v>
                </c:pt>
                <c:pt idx="7269">
                  <c:v>0.57586199999999999</c:v>
                </c:pt>
                <c:pt idx="7270">
                  <c:v>-0.27938800000000003</c:v>
                </c:pt>
                <c:pt idx="7271">
                  <c:v>1.66757</c:v>
                </c:pt>
                <c:pt idx="7272">
                  <c:v>0.57586199999999999</c:v>
                </c:pt>
                <c:pt idx="7273">
                  <c:v>1.2649600000000001</c:v>
                </c:pt>
                <c:pt idx="7274">
                  <c:v>0.59467599999999998</c:v>
                </c:pt>
                <c:pt idx="7275">
                  <c:v>0.25990999999999997</c:v>
                </c:pt>
                <c:pt idx="7276">
                  <c:v>1.1045499999999999</c:v>
                </c:pt>
                <c:pt idx="7277">
                  <c:v>-3.5034000000000003E-2</c:v>
                </c:pt>
                <c:pt idx="7278">
                  <c:v>1.1045499999999999</c:v>
                </c:pt>
                <c:pt idx="7279">
                  <c:v>1.4589099999999999</c:v>
                </c:pt>
                <c:pt idx="7280">
                  <c:v>0.704206</c:v>
                </c:pt>
                <c:pt idx="7281">
                  <c:v>1.5253300000000001</c:v>
                </c:pt>
                <c:pt idx="7282">
                  <c:v>0.70285399999999998</c:v>
                </c:pt>
                <c:pt idx="7283">
                  <c:v>1.2716799999999999</c:v>
                </c:pt>
                <c:pt idx="7284">
                  <c:v>0.64885599999999999</c:v>
                </c:pt>
                <c:pt idx="7285">
                  <c:v>0.104253</c:v>
                </c:pt>
                <c:pt idx="7286">
                  <c:v>0.921624</c:v>
                </c:pt>
                <c:pt idx="7287">
                  <c:v>0.77543200000000001</c:v>
                </c:pt>
                <c:pt idx="7288">
                  <c:v>-1.41459</c:v>
                </c:pt>
                <c:pt idx="7289">
                  <c:v>0.30988399999999999</c:v>
                </c:pt>
                <c:pt idx="7290">
                  <c:v>1.72271</c:v>
                </c:pt>
                <c:pt idx="7291">
                  <c:v>-0.71577400000000002</c:v>
                </c:pt>
                <c:pt idx="7292">
                  <c:v>0.54439000000000004</c:v>
                </c:pt>
                <c:pt idx="7293">
                  <c:v>4.9449E-2</c:v>
                </c:pt>
                <c:pt idx="7294">
                  <c:v>0.561531</c:v>
                </c:pt>
                <c:pt idx="7295">
                  <c:v>-0.33457900000000002</c:v>
                </c:pt>
                <c:pt idx="7296">
                  <c:v>0.65741400000000005</c:v>
                </c:pt>
                <c:pt idx="7297">
                  <c:v>-0.26943899999999998</c:v>
                </c:pt>
                <c:pt idx="7298">
                  <c:v>0.13142699999999999</c:v>
                </c:pt>
                <c:pt idx="7299">
                  <c:v>0.30988399999999999</c:v>
                </c:pt>
                <c:pt idx="7300">
                  <c:v>0.65741400000000005</c:v>
                </c:pt>
                <c:pt idx="7301">
                  <c:v>0.31543599999999999</c:v>
                </c:pt>
                <c:pt idx="7302">
                  <c:v>0.31344499999999997</c:v>
                </c:pt>
                <c:pt idx="7303">
                  <c:v>1.69462</c:v>
                </c:pt>
                <c:pt idx="7304">
                  <c:v>2.0905800000000001</c:v>
                </c:pt>
                <c:pt idx="7305">
                  <c:v>0.98702999999999996</c:v>
                </c:pt>
                <c:pt idx="7306">
                  <c:v>0.68873600000000001</c:v>
                </c:pt>
                <c:pt idx="7307">
                  <c:v>-3.1902900000000001</c:v>
                </c:pt>
                <c:pt idx="7308">
                  <c:v>0.671184</c:v>
                </c:pt>
                <c:pt idx="7309">
                  <c:v>1.0695399999999999</c:v>
                </c:pt>
                <c:pt idx="7310">
                  <c:v>0.67849499999999996</c:v>
                </c:pt>
                <c:pt idx="7311">
                  <c:v>1.31718</c:v>
                </c:pt>
                <c:pt idx="7312">
                  <c:v>1.63805</c:v>
                </c:pt>
                <c:pt idx="7313">
                  <c:v>2.1466500000000002</c:v>
                </c:pt>
                <c:pt idx="7314">
                  <c:v>1.4795199999999999</c:v>
                </c:pt>
                <c:pt idx="7315">
                  <c:v>1.4873799999999999</c:v>
                </c:pt>
                <c:pt idx="7316">
                  <c:v>0.61963000000000001</c:v>
                </c:pt>
                <c:pt idx="7317">
                  <c:v>1.39229</c:v>
                </c:pt>
                <c:pt idx="7318">
                  <c:v>1.85256</c:v>
                </c:pt>
                <c:pt idx="7319">
                  <c:v>1.4157599999999999</c:v>
                </c:pt>
                <c:pt idx="7320">
                  <c:v>1.78454</c:v>
                </c:pt>
                <c:pt idx="7321">
                  <c:v>0.52765899999999999</c:v>
                </c:pt>
                <c:pt idx="7322">
                  <c:v>4.2494999999999998E-2</c:v>
                </c:pt>
                <c:pt idx="7323">
                  <c:v>-0.58097600000000005</c:v>
                </c:pt>
                <c:pt idx="7324">
                  <c:v>1.5682799999999999</c:v>
                </c:pt>
                <c:pt idx="7325">
                  <c:v>1.18771</c:v>
                </c:pt>
                <c:pt idx="7326">
                  <c:v>1.2277100000000001</c:v>
                </c:pt>
                <c:pt idx="7327">
                  <c:v>1.2277100000000001</c:v>
                </c:pt>
                <c:pt idx="7328">
                  <c:v>6.2937000000000007E-2</c:v>
                </c:pt>
                <c:pt idx="7329">
                  <c:v>2.1941299999999999</c:v>
                </c:pt>
                <c:pt idx="7330">
                  <c:v>0.53295300000000001</c:v>
                </c:pt>
                <c:pt idx="7331">
                  <c:v>1.4213800000000001</c:v>
                </c:pt>
                <c:pt idx="7332">
                  <c:v>1.2277100000000001</c:v>
                </c:pt>
                <c:pt idx="7333">
                  <c:v>1.10168</c:v>
                </c:pt>
                <c:pt idx="7334">
                  <c:v>1.14127</c:v>
                </c:pt>
                <c:pt idx="7335">
                  <c:v>1.25515</c:v>
                </c:pt>
                <c:pt idx="7336">
                  <c:v>1.0861499999999999</c:v>
                </c:pt>
                <c:pt idx="7337">
                  <c:v>0.65223399999999998</c:v>
                </c:pt>
                <c:pt idx="7338">
                  <c:v>1.97146</c:v>
                </c:pt>
                <c:pt idx="7339">
                  <c:v>1.5952500000000001</c:v>
                </c:pt>
                <c:pt idx="7340">
                  <c:v>0.95564199999999999</c:v>
                </c:pt>
                <c:pt idx="7341">
                  <c:v>1.8225199999999999</c:v>
                </c:pt>
                <c:pt idx="7342">
                  <c:v>1.6891400000000001</c:v>
                </c:pt>
                <c:pt idx="7343">
                  <c:v>-8.208E-2</c:v>
                </c:pt>
                <c:pt idx="7344">
                  <c:v>1.0708</c:v>
                </c:pt>
                <c:pt idx="7345">
                  <c:v>1.5952500000000001</c:v>
                </c:pt>
                <c:pt idx="7346">
                  <c:v>1.5952500000000001</c:v>
                </c:pt>
                <c:pt idx="7347">
                  <c:v>0.95564199999999999</c:v>
                </c:pt>
                <c:pt idx="7348">
                  <c:v>1.5952500000000001</c:v>
                </c:pt>
                <c:pt idx="7349">
                  <c:v>1.93543</c:v>
                </c:pt>
                <c:pt idx="7350">
                  <c:v>1.3876999999999999</c:v>
                </c:pt>
                <c:pt idx="7351">
                  <c:v>-0.18471399999999999</c:v>
                </c:pt>
                <c:pt idx="7352">
                  <c:v>-0.18471399999999999</c:v>
                </c:pt>
                <c:pt idx="7353">
                  <c:v>1.3293600000000001</c:v>
                </c:pt>
                <c:pt idx="7354">
                  <c:v>1.79606</c:v>
                </c:pt>
                <c:pt idx="7355">
                  <c:v>0.172236</c:v>
                </c:pt>
                <c:pt idx="7356">
                  <c:v>1.5957300000000001</c:v>
                </c:pt>
                <c:pt idx="7357">
                  <c:v>0.79633100000000001</c:v>
                </c:pt>
                <c:pt idx="7358">
                  <c:v>0.13622000000000001</c:v>
                </c:pt>
                <c:pt idx="7359">
                  <c:v>0.552485</c:v>
                </c:pt>
                <c:pt idx="7360">
                  <c:v>1.08291</c:v>
                </c:pt>
                <c:pt idx="7361">
                  <c:v>1.33213</c:v>
                </c:pt>
                <c:pt idx="7362">
                  <c:v>1.0089399999999999</c:v>
                </c:pt>
                <c:pt idx="7363">
                  <c:v>1.1765699999999999</c:v>
                </c:pt>
                <c:pt idx="7364">
                  <c:v>0.86116099999999995</c:v>
                </c:pt>
                <c:pt idx="7365">
                  <c:v>0.79633100000000001</c:v>
                </c:pt>
                <c:pt idx="7366">
                  <c:v>2.34327</c:v>
                </c:pt>
                <c:pt idx="7367">
                  <c:v>0.88812500000000005</c:v>
                </c:pt>
                <c:pt idx="7368">
                  <c:v>0.81243100000000001</c:v>
                </c:pt>
                <c:pt idx="7369">
                  <c:v>1.14672</c:v>
                </c:pt>
                <c:pt idx="7370">
                  <c:v>1.33213</c:v>
                </c:pt>
                <c:pt idx="7371">
                  <c:v>2.5175999999999998</c:v>
                </c:pt>
                <c:pt idx="7372">
                  <c:v>2.12079</c:v>
                </c:pt>
                <c:pt idx="7373">
                  <c:v>1.7178100000000001</c:v>
                </c:pt>
                <c:pt idx="7374">
                  <c:v>0.62819000000000003</c:v>
                </c:pt>
                <c:pt idx="7375">
                  <c:v>1.3293600000000001</c:v>
                </c:pt>
                <c:pt idx="7376">
                  <c:v>2.12079</c:v>
                </c:pt>
                <c:pt idx="7377">
                  <c:v>0.56857800000000003</c:v>
                </c:pt>
                <c:pt idx="7378">
                  <c:v>1.12259</c:v>
                </c:pt>
                <c:pt idx="7379">
                  <c:v>0.79633100000000001</c:v>
                </c:pt>
                <c:pt idx="7380">
                  <c:v>1.8545799999999999</c:v>
                </c:pt>
                <c:pt idx="7381">
                  <c:v>1.1077600000000001</c:v>
                </c:pt>
                <c:pt idx="7382">
                  <c:v>2.12079</c:v>
                </c:pt>
                <c:pt idx="7383">
                  <c:v>0.45686599999999999</c:v>
                </c:pt>
                <c:pt idx="7384">
                  <c:v>1.80518</c:v>
                </c:pt>
                <c:pt idx="7385">
                  <c:v>0.98803600000000003</c:v>
                </c:pt>
                <c:pt idx="7386">
                  <c:v>1.3510800000000001</c:v>
                </c:pt>
                <c:pt idx="7387">
                  <c:v>1.3510800000000001</c:v>
                </c:pt>
                <c:pt idx="7388">
                  <c:v>0.45686599999999999</c:v>
                </c:pt>
                <c:pt idx="7389">
                  <c:v>0.45686599999999999</c:v>
                </c:pt>
                <c:pt idx="7390">
                  <c:v>1.24468</c:v>
                </c:pt>
                <c:pt idx="7391">
                  <c:v>1.12426</c:v>
                </c:pt>
                <c:pt idx="7392">
                  <c:v>1.5702499999999999</c:v>
                </c:pt>
                <c:pt idx="7393">
                  <c:v>0.91423900000000002</c:v>
                </c:pt>
                <c:pt idx="7394">
                  <c:v>1.3510800000000001</c:v>
                </c:pt>
                <c:pt idx="7395">
                  <c:v>1.12426</c:v>
                </c:pt>
                <c:pt idx="7396">
                  <c:v>0.96603399999999995</c:v>
                </c:pt>
                <c:pt idx="7397">
                  <c:v>1.6392599999999999</c:v>
                </c:pt>
                <c:pt idx="7398">
                  <c:v>0.87023200000000001</c:v>
                </c:pt>
                <c:pt idx="7399">
                  <c:v>1.2173</c:v>
                </c:pt>
                <c:pt idx="7400">
                  <c:v>1.19693</c:v>
                </c:pt>
                <c:pt idx="7401">
                  <c:v>1.2391300000000001</c:v>
                </c:pt>
                <c:pt idx="7402">
                  <c:v>0.95103499999999996</c:v>
                </c:pt>
                <c:pt idx="7403">
                  <c:v>1.05281</c:v>
                </c:pt>
                <c:pt idx="7404">
                  <c:v>1.1897</c:v>
                </c:pt>
                <c:pt idx="7405">
                  <c:v>0.97301199999999999</c:v>
                </c:pt>
                <c:pt idx="7406">
                  <c:v>0.92165200000000003</c:v>
                </c:pt>
                <c:pt idx="7407">
                  <c:v>0.81113999999999997</c:v>
                </c:pt>
                <c:pt idx="7408">
                  <c:v>1.04423</c:v>
                </c:pt>
                <c:pt idx="7409">
                  <c:v>1.29786</c:v>
                </c:pt>
                <c:pt idx="7410">
                  <c:v>0.98784499999999997</c:v>
                </c:pt>
                <c:pt idx="7411">
                  <c:v>1.16185</c:v>
                </c:pt>
                <c:pt idx="7412">
                  <c:v>1.1977599999999999</c:v>
                </c:pt>
                <c:pt idx="7413">
                  <c:v>0.99620900000000001</c:v>
                </c:pt>
                <c:pt idx="7414">
                  <c:v>0.47104400000000002</c:v>
                </c:pt>
                <c:pt idx="7415">
                  <c:v>1.0690299999999999</c:v>
                </c:pt>
                <c:pt idx="7416">
                  <c:v>-0.104168</c:v>
                </c:pt>
                <c:pt idx="7417">
                  <c:v>0.79258200000000001</c:v>
                </c:pt>
                <c:pt idx="7418">
                  <c:v>1.11365</c:v>
                </c:pt>
                <c:pt idx="7419">
                  <c:v>1.17483</c:v>
                </c:pt>
                <c:pt idx="7420">
                  <c:v>0.121896</c:v>
                </c:pt>
                <c:pt idx="7421">
                  <c:v>0.14995600000000001</c:v>
                </c:pt>
                <c:pt idx="7422">
                  <c:v>0.14136299999999999</c:v>
                </c:pt>
                <c:pt idx="7423">
                  <c:v>0.63894899999999999</c:v>
                </c:pt>
                <c:pt idx="7424">
                  <c:v>0.69720000000000004</c:v>
                </c:pt>
                <c:pt idx="7425">
                  <c:v>-0.20135600000000001</c:v>
                </c:pt>
                <c:pt idx="7426">
                  <c:v>0.36958200000000002</c:v>
                </c:pt>
                <c:pt idx="7427">
                  <c:v>0.92044400000000004</c:v>
                </c:pt>
                <c:pt idx="7428">
                  <c:v>0.28245700000000001</c:v>
                </c:pt>
                <c:pt idx="7429">
                  <c:v>1.0838699999999999</c:v>
                </c:pt>
                <c:pt idx="7430">
                  <c:v>0.419435</c:v>
                </c:pt>
                <c:pt idx="7431">
                  <c:v>1.20638</c:v>
                </c:pt>
                <c:pt idx="7432">
                  <c:v>0.73492900000000005</c:v>
                </c:pt>
                <c:pt idx="7433">
                  <c:v>8.4643999999999997E-2</c:v>
                </c:pt>
                <c:pt idx="7434">
                  <c:v>0.82503599999999999</c:v>
                </c:pt>
                <c:pt idx="7435">
                  <c:v>0.79258200000000001</c:v>
                </c:pt>
                <c:pt idx="7436">
                  <c:v>-0.104168</c:v>
                </c:pt>
                <c:pt idx="7437">
                  <c:v>-8.2339999999999997E-2</c:v>
                </c:pt>
                <c:pt idx="7438">
                  <c:v>0.600742</c:v>
                </c:pt>
                <c:pt idx="7439">
                  <c:v>0.12717600000000001</c:v>
                </c:pt>
                <c:pt idx="7440">
                  <c:v>0.69720000000000004</c:v>
                </c:pt>
                <c:pt idx="7441">
                  <c:v>0.69720000000000004</c:v>
                </c:pt>
                <c:pt idx="7442">
                  <c:v>0.419435</c:v>
                </c:pt>
                <c:pt idx="7443">
                  <c:v>-7.3005E-2</c:v>
                </c:pt>
                <c:pt idx="7444">
                  <c:v>0.60872899999999996</c:v>
                </c:pt>
                <c:pt idx="7445">
                  <c:v>0.645783</c:v>
                </c:pt>
                <c:pt idx="7446">
                  <c:v>-0.118673</c:v>
                </c:pt>
                <c:pt idx="7447">
                  <c:v>0.52215999999999996</c:v>
                </c:pt>
                <c:pt idx="7448">
                  <c:v>0.60912699999999997</c:v>
                </c:pt>
                <c:pt idx="7449">
                  <c:v>0.15360099999999999</c:v>
                </c:pt>
                <c:pt idx="7450">
                  <c:v>0.530061</c:v>
                </c:pt>
                <c:pt idx="7451">
                  <c:v>0.79767299999999997</c:v>
                </c:pt>
                <c:pt idx="7452">
                  <c:v>-0.291852</c:v>
                </c:pt>
                <c:pt idx="7453">
                  <c:v>0.137156</c:v>
                </c:pt>
                <c:pt idx="7454">
                  <c:v>-0.189192</c:v>
                </c:pt>
                <c:pt idx="7455">
                  <c:v>-0.32077299999999997</c:v>
                </c:pt>
                <c:pt idx="7456">
                  <c:v>0.95938199999999996</c:v>
                </c:pt>
                <c:pt idx="7457">
                  <c:v>0.14187</c:v>
                </c:pt>
                <c:pt idx="7458">
                  <c:v>-0.37233699999999997</c:v>
                </c:pt>
                <c:pt idx="7459">
                  <c:v>0.59252300000000002</c:v>
                </c:pt>
                <c:pt idx="7460">
                  <c:v>0.29697400000000002</c:v>
                </c:pt>
                <c:pt idx="7461">
                  <c:v>-0.197905</c:v>
                </c:pt>
                <c:pt idx="7462">
                  <c:v>0.59252300000000002</c:v>
                </c:pt>
                <c:pt idx="7463">
                  <c:v>0.137156</c:v>
                </c:pt>
                <c:pt idx="7464">
                  <c:v>1.17601</c:v>
                </c:pt>
                <c:pt idx="7465">
                  <c:v>0.41015200000000002</c:v>
                </c:pt>
                <c:pt idx="7466">
                  <c:v>1.17601</c:v>
                </c:pt>
                <c:pt idx="7467">
                  <c:v>0.11457000000000001</c:v>
                </c:pt>
                <c:pt idx="7468">
                  <c:v>-8.463E-3</c:v>
                </c:pt>
                <c:pt idx="7469">
                  <c:v>-7.3005E-2</c:v>
                </c:pt>
                <c:pt idx="7470">
                  <c:v>-0.118673</c:v>
                </c:pt>
                <c:pt idx="7471">
                  <c:v>-2.5659000000000001E-2</c:v>
                </c:pt>
                <c:pt idx="7472">
                  <c:v>-0.197905</c:v>
                </c:pt>
                <c:pt idx="7473">
                  <c:v>0.73407999999999995</c:v>
                </c:pt>
                <c:pt idx="7474">
                  <c:v>1.2480800000000001</c:v>
                </c:pt>
                <c:pt idx="7475">
                  <c:v>0.14885699999999999</c:v>
                </c:pt>
                <c:pt idx="7476">
                  <c:v>0.139603</c:v>
                </c:pt>
                <c:pt idx="7477">
                  <c:v>1.7027600000000001</c:v>
                </c:pt>
                <c:pt idx="7478">
                  <c:v>1.7027600000000001</c:v>
                </c:pt>
                <c:pt idx="7479">
                  <c:v>0.32217099999999999</c:v>
                </c:pt>
                <c:pt idx="7480">
                  <c:v>-0.23698900000000001</c:v>
                </c:pt>
                <c:pt idx="7481">
                  <c:v>0.39763700000000002</c:v>
                </c:pt>
                <c:pt idx="7482">
                  <c:v>-0.23698900000000001</c:v>
                </c:pt>
                <c:pt idx="7483">
                  <c:v>0.39990399999999998</c:v>
                </c:pt>
                <c:pt idx="7484">
                  <c:v>0.41247</c:v>
                </c:pt>
                <c:pt idx="7485">
                  <c:v>0.41015200000000002</c:v>
                </c:pt>
                <c:pt idx="7486">
                  <c:v>0.96251399999999998</c:v>
                </c:pt>
                <c:pt idx="7487">
                  <c:v>0.257768</c:v>
                </c:pt>
                <c:pt idx="7488">
                  <c:v>-0.23698900000000001</c:v>
                </c:pt>
                <c:pt idx="7489">
                  <c:v>0.83935999999999999</c:v>
                </c:pt>
                <c:pt idx="7490">
                  <c:v>3.9892999999999998E-2</c:v>
                </c:pt>
                <c:pt idx="7491">
                  <c:v>1.1044400000000001</c:v>
                </c:pt>
                <c:pt idx="7492">
                  <c:v>0.47079399999999999</c:v>
                </c:pt>
                <c:pt idx="7493">
                  <c:v>0.139603</c:v>
                </c:pt>
                <c:pt idx="7494">
                  <c:v>0.225436</c:v>
                </c:pt>
                <c:pt idx="7495">
                  <c:v>0.225436</c:v>
                </c:pt>
                <c:pt idx="7496">
                  <c:v>0.49711100000000003</c:v>
                </c:pt>
                <c:pt idx="7497">
                  <c:v>0.133572</c:v>
                </c:pt>
                <c:pt idx="7498">
                  <c:v>0.358319</c:v>
                </c:pt>
                <c:pt idx="7499">
                  <c:v>1.26786</c:v>
                </c:pt>
                <c:pt idx="7500">
                  <c:v>0.84036500000000003</c:v>
                </c:pt>
                <c:pt idx="7501">
                  <c:v>0.288775</c:v>
                </c:pt>
                <c:pt idx="7502">
                  <c:v>0.98113799999999995</c:v>
                </c:pt>
                <c:pt idx="7503">
                  <c:v>0.40833599999999998</c:v>
                </c:pt>
                <c:pt idx="7504">
                  <c:v>-9.3240000000000007E-3</c:v>
                </c:pt>
                <c:pt idx="7505">
                  <c:v>0.82370900000000002</c:v>
                </c:pt>
                <c:pt idx="7506">
                  <c:v>0.57331600000000005</c:v>
                </c:pt>
                <c:pt idx="7507">
                  <c:v>0.116568</c:v>
                </c:pt>
                <c:pt idx="7508">
                  <c:v>0.29466999999999999</c:v>
                </c:pt>
                <c:pt idx="7509">
                  <c:v>0.17530100000000001</c:v>
                </c:pt>
                <c:pt idx="7510">
                  <c:v>-0.528914</c:v>
                </c:pt>
                <c:pt idx="7511">
                  <c:v>0.47363899999999998</c:v>
                </c:pt>
                <c:pt idx="7512">
                  <c:v>0.62425200000000003</c:v>
                </c:pt>
                <c:pt idx="7513">
                  <c:v>9.0168999999999999E-2</c:v>
                </c:pt>
                <c:pt idx="7514">
                  <c:v>1.10355</c:v>
                </c:pt>
                <c:pt idx="7515">
                  <c:v>-0.44533699999999998</c:v>
                </c:pt>
                <c:pt idx="7516">
                  <c:v>0.56093000000000004</c:v>
                </c:pt>
                <c:pt idx="7517">
                  <c:v>0.25334099999999998</c:v>
                </c:pt>
                <c:pt idx="7518">
                  <c:v>0.25669700000000001</c:v>
                </c:pt>
                <c:pt idx="7519">
                  <c:v>1.0021599999999999</c:v>
                </c:pt>
                <c:pt idx="7520">
                  <c:v>0.82370900000000002</c:v>
                </c:pt>
                <c:pt idx="7521">
                  <c:v>0.98113799999999995</c:v>
                </c:pt>
                <c:pt idx="7522">
                  <c:v>-0.199187</c:v>
                </c:pt>
                <c:pt idx="7523">
                  <c:v>1.45357</c:v>
                </c:pt>
                <c:pt idx="7524">
                  <c:v>0.80190499999999998</c:v>
                </c:pt>
                <c:pt idx="7525">
                  <c:v>2.6700000000000001E-3</c:v>
                </c:pt>
                <c:pt idx="7526">
                  <c:v>1.71614</c:v>
                </c:pt>
                <c:pt idx="7527">
                  <c:v>0.429122</c:v>
                </c:pt>
                <c:pt idx="7528">
                  <c:v>2.6325799999999999</c:v>
                </c:pt>
                <c:pt idx="7529">
                  <c:v>0.356346</c:v>
                </c:pt>
                <c:pt idx="7530">
                  <c:v>0.85803300000000005</c:v>
                </c:pt>
                <c:pt idx="7531">
                  <c:v>0.34803600000000001</c:v>
                </c:pt>
                <c:pt idx="7532">
                  <c:v>0.40316000000000002</c:v>
                </c:pt>
                <c:pt idx="7533">
                  <c:v>-7.9067999999999999E-2</c:v>
                </c:pt>
                <c:pt idx="7534">
                  <c:v>2.9781900000000001</c:v>
                </c:pt>
                <c:pt idx="7535">
                  <c:v>0.429122</c:v>
                </c:pt>
                <c:pt idx="7536">
                  <c:v>-0.35030899999999998</c:v>
                </c:pt>
                <c:pt idx="7537">
                  <c:v>0.94366000000000005</c:v>
                </c:pt>
                <c:pt idx="7538">
                  <c:v>0.49679000000000001</c:v>
                </c:pt>
                <c:pt idx="7539">
                  <c:v>0.20635899999999999</c:v>
                </c:pt>
                <c:pt idx="7540">
                  <c:v>0.12618099999999999</c:v>
                </c:pt>
                <c:pt idx="7541">
                  <c:v>0.48886099999999999</c:v>
                </c:pt>
                <c:pt idx="7542">
                  <c:v>0.559253</c:v>
                </c:pt>
                <c:pt idx="7543">
                  <c:v>2.6700000000000001E-3</c:v>
                </c:pt>
                <c:pt idx="7544">
                  <c:v>0.30483900000000003</c:v>
                </c:pt>
                <c:pt idx="7545">
                  <c:v>0.52241599999999999</c:v>
                </c:pt>
                <c:pt idx="7546">
                  <c:v>2.6700000000000001E-3</c:v>
                </c:pt>
                <c:pt idx="7547">
                  <c:v>0.54832499999999995</c:v>
                </c:pt>
                <c:pt idx="7548">
                  <c:v>0.483402</c:v>
                </c:pt>
                <c:pt idx="7549">
                  <c:v>0.20635899999999999</c:v>
                </c:pt>
                <c:pt idx="7550">
                  <c:v>-9.3240000000000007E-3</c:v>
                </c:pt>
                <c:pt idx="7551">
                  <c:v>0.17543300000000001</c:v>
                </c:pt>
                <c:pt idx="7552">
                  <c:v>0.491809</c:v>
                </c:pt>
                <c:pt idx="7553">
                  <c:v>0.491809</c:v>
                </c:pt>
                <c:pt idx="7554">
                  <c:v>2.1059299999999999</c:v>
                </c:pt>
                <c:pt idx="7555">
                  <c:v>0.89999600000000002</c:v>
                </c:pt>
                <c:pt idx="7556">
                  <c:v>1.7709999999999999</c:v>
                </c:pt>
                <c:pt idx="7557">
                  <c:v>2.0063399999999998</c:v>
                </c:pt>
                <c:pt idx="7558">
                  <c:v>1.52322</c:v>
                </c:pt>
                <c:pt idx="7559">
                  <c:v>1.9952099999999999</c:v>
                </c:pt>
                <c:pt idx="7560">
                  <c:v>0.27393499999999998</c:v>
                </c:pt>
                <c:pt idx="7561">
                  <c:v>2.9470100000000001</c:v>
                </c:pt>
                <c:pt idx="7562">
                  <c:v>0.56250599999999995</c:v>
                </c:pt>
                <c:pt idx="7563">
                  <c:v>0.27393499999999998</c:v>
                </c:pt>
                <c:pt idx="7564">
                  <c:v>1.5659000000000001</c:v>
                </c:pt>
                <c:pt idx="7565">
                  <c:v>-0.78453700000000004</c:v>
                </c:pt>
                <c:pt idx="7566">
                  <c:v>2.3452600000000001</c:v>
                </c:pt>
                <c:pt idx="7567">
                  <c:v>1.6176600000000001</c:v>
                </c:pt>
                <c:pt idx="7568">
                  <c:v>1.5514699999999999</c:v>
                </c:pt>
                <c:pt idx="7569">
                  <c:v>0.58706700000000001</c:v>
                </c:pt>
                <c:pt idx="7570">
                  <c:v>1.7403</c:v>
                </c:pt>
                <c:pt idx="7571">
                  <c:v>1.6176600000000001</c:v>
                </c:pt>
                <c:pt idx="7572">
                  <c:v>1.6833</c:v>
                </c:pt>
                <c:pt idx="7573">
                  <c:v>2.7659600000000002</c:v>
                </c:pt>
                <c:pt idx="7574">
                  <c:v>1.9952099999999999</c:v>
                </c:pt>
                <c:pt idx="7575">
                  <c:v>0.29275299999999999</c:v>
                </c:pt>
                <c:pt idx="7576">
                  <c:v>0.38926300000000003</c:v>
                </c:pt>
                <c:pt idx="7577">
                  <c:v>0.77885400000000005</c:v>
                </c:pt>
                <c:pt idx="7578">
                  <c:v>0.71340300000000001</c:v>
                </c:pt>
                <c:pt idx="7579">
                  <c:v>1.4110400000000001</c:v>
                </c:pt>
                <c:pt idx="7580">
                  <c:v>0.80652999999999997</c:v>
                </c:pt>
                <c:pt idx="7581">
                  <c:v>1.30386</c:v>
                </c:pt>
                <c:pt idx="7582">
                  <c:v>0.93359599999999998</c:v>
                </c:pt>
                <c:pt idx="7583">
                  <c:v>0.39593299999999998</c:v>
                </c:pt>
                <c:pt idx="7584">
                  <c:v>0.38926300000000003</c:v>
                </c:pt>
                <c:pt idx="7585">
                  <c:v>0.515652</c:v>
                </c:pt>
                <c:pt idx="7586">
                  <c:v>1.2051099999999999</c:v>
                </c:pt>
                <c:pt idx="7587">
                  <c:v>0.74162099999999997</c:v>
                </c:pt>
                <c:pt idx="7588">
                  <c:v>0.87710299999999997</c:v>
                </c:pt>
                <c:pt idx="7589">
                  <c:v>0.33718999999999999</c:v>
                </c:pt>
                <c:pt idx="7590">
                  <c:v>-6.4216999999999996E-2</c:v>
                </c:pt>
                <c:pt idx="7591">
                  <c:v>0.38379099999999999</c:v>
                </c:pt>
                <c:pt idx="7592">
                  <c:v>0.67571599999999998</c:v>
                </c:pt>
                <c:pt idx="7593">
                  <c:v>0.94476099999999996</c:v>
                </c:pt>
                <c:pt idx="7594">
                  <c:v>0.40531400000000001</c:v>
                </c:pt>
                <c:pt idx="7595">
                  <c:v>0.36701499999999998</c:v>
                </c:pt>
                <c:pt idx="7596">
                  <c:v>1.12677</c:v>
                </c:pt>
                <c:pt idx="7597">
                  <c:v>0.82647099999999996</c:v>
                </c:pt>
                <c:pt idx="7598">
                  <c:v>0.81449800000000006</c:v>
                </c:pt>
                <c:pt idx="7599">
                  <c:v>0.33608900000000003</c:v>
                </c:pt>
                <c:pt idx="7600">
                  <c:v>0.61440499999999998</c:v>
                </c:pt>
                <c:pt idx="7601">
                  <c:v>0.76075400000000004</c:v>
                </c:pt>
                <c:pt idx="7602">
                  <c:v>0.37550099999999997</c:v>
                </c:pt>
                <c:pt idx="7603">
                  <c:v>0.75033000000000005</c:v>
                </c:pt>
                <c:pt idx="7604">
                  <c:v>0.78987200000000002</c:v>
                </c:pt>
                <c:pt idx="7605">
                  <c:v>0.69287600000000005</c:v>
                </c:pt>
                <c:pt idx="7606">
                  <c:v>1.3915299999999999</c:v>
                </c:pt>
                <c:pt idx="7607">
                  <c:v>1.1182300000000001</c:v>
                </c:pt>
                <c:pt idx="7608">
                  <c:v>0.46091900000000002</c:v>
                </c:pt>
                <c:pt idx="7609">
                  <c:v>0.78987200000000002</c:v>
                </c:pt>
                <c:pt idx="7610">
                  <c:v>1.4658899999999999</c:v>
                </c:pt>
                <c:pt idx="7611">
                  <c:v>1.38113</c:v>
                </c:pt>
                <c:pt idx="7612">
                  <c:v>0.19322400000000001</c:v>
                </c:pt>
                <c:pt idx="7613">
                  <c:v>1.19374</c:v>
                </c:pt>
                <c:pt idx="7614">
                  <c:v>0.90074100000000001</c:v>
                </c:pt>
                <c:pt idx="7615">
                  <c:v>0.55188199999999998</c:v>
                </c:pt>
                <c:pt idx="7616">
                  <c:v>0.56600399999999995</c:v>
                </c:pt>
                <c:pt idx="7617">
                  <c:v>0.86814100000000005</c:v>
                </c:pt>
                <c:pt idx="7618">
                  <c:v>0.91394399999999998</c:v>
                </c:pt>
                <c:pt idx="7619">
                  <c:v>0.94956300000000005</c:v>
                </c:pt>
                <c:pt idx="7620">
                  <c:v>0.89634199999999997</c:v>
                </c:pt>
                <c:pt idx="7621">
                  <c:v>0.89634199999999997</c:v>
                </c:pt>
                <c:pt idx="7622">
                  <c:v>-0.19614000000000001</c:v>
                </c:pt>
                <c:pt idx="7623">
                  <c:v>0.100368</c:v>
                </c:pt>
                <c:pt idx="7624">
                  <c:v>1.8702300000000001</c:v>
                </c:pt>
                <c:pt idx="7625">
                  <c:v>1.19374</c:v>
                </c:pt>
                <c:pt idx="7626">
                  <c:v>0.51663400000000004</c:v>
                </c:pt>
                <c:pt idx="7627">
                  <c:v>0.66683300000000001</c:v>
                </c:pt>
                <c:pt idx="7628">
                  <c:v>0.55088800000000004</c:v>
                </c:pt>
                <c:pt idx="7629">
                  <c:v>0.14202500000000001</c:v>
                </c:pt>
                <c:pt idx="7630">
                  <c:v>1.5330999999999999</c:v>
                </c:pt>
                <c:pt idx="7631">
                  <c:v>0.68186999999999998</c:v>
                </c:pt>
                <c:pt idx="7632">
                  <c:v>0.62643499999999996</c:v>
                </c:pt>
                <c:pt idx="7633">
                  <c:v>0.49879299999999999</c:v>
                </c:pt>
                <c:pt idx="7634">
                  <c:v>0.59999800000000003</c:v>
                </c:pt>
                <c:pt idx="7635">
                  <c:v>0.27202100000000001</c:v>
                </c:pt>
                <c:pt idx="7636">
                  <c:v>0.44878499999999999</c:v>
                </c:pt>
                <c:pt idx="7637">
                  <c:v>1.23007</c:v>
                </c:pt>
                <c:pt idx="7638">
                  <c:v>0.43911299999999998</c:v>
                </c:pt>
                <c:pt idx="7639">
                  <c:v>-2.2627999999999999E-2</c:v>
                </c:pt>
                <c:pt idx="7640">
                  <c:v>0.51184799999999997</c:v>
                </c:pt>
                <c:pt idx="7641">
                  <c:v>0.41593799999999997</c:v>
                </c:pt>
                <c:pt idx="7642">
                  <c:v>0.73767000000000005</c:v>
                </c:pt>
                <c:pt idx="7643">
                  <c:v>0.53501500000000002</c:v>
                </c:pt>
                <c:pt idx="7644">
                  <c:v>5.7480000000000003E-2</c:v>
                </c:pt>
                <c:pt idx="7645">
                  <c:v>1.26627</c:v>
                </c:pt>
                <c:pt idx="7646">
                  <c:v>0.50193600000000005</c:v>
                </c:pt>
                <c:pt idx="7647">
                  <c:v>0.55429200000000001</c:v>
                </c:pt>
                <c:pt idx="7648">
                  <c:v>1.1012500000000001</c:v>
                </c:pt>
                <c:pt idx="7649">
                  <c:v>0.92270200000000002</c:v>
                </c:pt>
                <c:pt idx="7650">
                  <c:v>0.44878499999999999</c:v>
                </c:pt>
                <c:pt idx="7651">
                  <c:v>5.7480000000000003E-2</c:v>
                </c:pt>
                <c:pt idx="7652">
                  <c:v>0.69491999999999998</c:v>
                </c:pt>
                <c:pt idx="7653">
                  <c:v>1.5330999999999999</c:v>
                </c:pt>
                <c:pt idx="7654">
                  <c:v>0.90146999999999999</c:v>
                </c:pt>
                <c:pt idx="7655">
                  <c:v>0.36662499999999998</c:v>
                </c:pt>
                <c:pt idx="7656">
                  <c:v>-0.36782199999999998</c:v>
                </c:pt>
                <c:pt idx="7657">
                  <c:v>0.74616400000000005</c:v>
                </c:pt>
                <c:pt idx="7658">
                  <c:v>-0.86163699999999999</c:v>
                </c:pt>
                <c:pt idx="7659">
                  <c:v>0.316658</c:v>
                </c:pt>
                <c:pt idx="7660">
                  <c:v>0.71485399999999999</c:v>
                </c:pt>
                <c:pt idx="7661">
                  <c:v>1.1217200000000001</c:v>
                </c:pt>
                <c:pt idx="7662">
                  <c:v>0.98801799999999995</c:v>
                </c:pt>
                <c:pt idx="7663">
                  <c:v>-4.1146000000000002E-2</c:v>
                </c:pt>
                <c:pt idx="7664">
                  <c:v>1.1217200000000001</c:v>
                </c:pt>
                <c:pt idx="7665">
                  <c:v>-4.1146000000000002E-2</c:v>
                </c:pt>
                <c:pt idx="7666">
                  <c:v>1.14269</c:v>
                </c:pt>
                <c:pt idx="7667">
                  <c:v>0.83779499999999996</c:v>
                </c:pt>
                <c:pt idx="7668">
                  <c:v>0.83222799999999997</c:v>
                </c:pt>
                <c:pt idx="7669">
                  <c:v>0.54481599999999997</c:v>
                </c:pt>
                <c:pt idx="7670">
                  <c:v>0.176452</c:v>
                </c:pt>
                <c:pt idx="7671">
                  <c:v>0.33757199999999998</c:v>
                </c:pt>
                <c:pt idx="7672">
                  <c:v>0.96657300000000002</c:v>
                </c:pt>
                <c:pt idx="7673">
                  <c:v>1.2328399999999999</c:v>
                </c:pt>
                <c:pt idx="7674">
                  <c:v>0.54481599999999997</c:v>
                </c:pt>
                <c:pt idx="7675">
                  <c:v>0.38277800000000001</c:v>
                </c:pt>
                <c:pt idx="7676">
                  <c:v>1.4598599999999999</c:v>
                </c:pt>
                <c:pt idx="7677">
                  <c:v>0.39642300000000003</c:v>
                </c:pt>
                <c:pt idx="7678">
                  <c:v>1.6592499999999999</c:v>
                </c:pt>
                <c:pt idx="7679">
                  <c:v>1.38171</c:v>
                </c:pt>
                <c:pt idx="7680">
                  <c:v>0.83222799999999997</c:v>
                </c:pt>
                <c:pt idx="7681">
                  <c:v>0.568353</c:v>
                </c:pt>
                <c:pt idx="7682">
                  <c:v>-0.34060800000000002</c:v>
                </c:pt>
                <c:pt idx="7683">
                  <c:v>-1.2464299999999999</c:v>
                </c:pt>
                <c:pt idx="7684">
                  <c:v>-0.33704299999999998</c:v>
                </c:pt>
                <c:pt idx="7685">
                  <c:v>0.35676099999999999</c:v>
                </c:pt>
                <c:pt idx="7686">
                  <c:v>-4.0710999999999997E-2</c:v>
                </c:pt>
                <c:pt idx="7687">
                  <c:v>1.13625</c:v>
                </c:pt>
                <c:pt idx="7688">
                  <c:v>1.3674999999999999</c:v>
                </c:pt>
                <c:pt idx="7689">
                  <c:v>0.817631</c:v>
                </c:pt>
                <c:pt idx="7690">
                  <c:v>-0.54758899999999999</c:v>
                </c:pt>
                <c:pt idx="7691">
                  <c:v>0.30157099999999998</c:v>
                </c:pt>
                <c:pt idx="7692">
                  <c:v>1.20485</c:v>
                </c:pt>
                <c:pt idx="7693">
                  <c:v>-2.32748</c:v>
                </c:pt>
                <c:pt idx="7694">
                  <c:v>-0.54758899999999999</c:v>
                </c:pt>
                <c:pt idx="7695">
                  <c:v>-0.71104999999999996</c:v>
                </c:pt>
                <c:pt idx="7696">
                  <c:v>-0.26472299999999999</c:v>
                </c:pt>
                <c:pt idx="7697">
                  <c:v>-0.89349299999999998</c:v>
                </c:pt>
                <c:pt idx="7698">
                  <c:v>0.90467799999999998</c:v>
                </c:pt>
                <c:pt idx="7699">
                  <c:v>-1.9424300000000001</c:v>
                </c:pt>
                <c:pt idx="7700">
                  <c:v>-0.89142500000000002</c:v>
                </c:pt>
                <c:pt idx="7701">
                  <c:v>1.2175400000000001</c:v>
                </c:pt>
                <c:pt idx="7702">
                  <c:v>-2.0253999999999999</c:v>
                </c:pt>
                <c:pt idx="7703">
                  <c:v>-0.30365399999999998</c:v>
                </c:pt>
                <c:pt idx="7704">
                  <c:v>0.37650899999999998</c:v>
                </c:pt>
                <c:pt idx="7705">
                  <c:v>-2.2874400000000001</c:v>
                </c:pt>
                <c:pt idx="7706">
                  <c:v>-0.30365399999999998</c:v>
                </c:pt>
                <c:pt idx="7707">
                  <c:v>-2.3938600000000001</c:v>
                </c:pt>
                <c:pt idx="7708">
                  <c:v>-1.1028199999999999</c:v>
                </c:pt>
                <c:pt idx="7709">
                  <c:v>-1.09921</c:v>
                </c:pt>
                <c:pt idx="7710">
                  <c:v>-0.65111600000000003</c:v>
                </c:pt>
                <c:pt idx="7711">
                  <c:v>-0.799539</c:v>
                </c:pt>
                <c:pt idx="7712">
                  <c:v>-1.06928</c:v>
                </c:pt>
                <c:pt idx="7713">
                  <c:v>-0.98273500000000003</c:v>
                </c:pt>
                <c:pt idx="7714">
                  <c:v>-0.65248799999999996</c:v>
                </c:pt>
                <c:pt idx="7715">
                  <c:v>-1.0078199999999999</c:v>
                </c:pt>
                <c:pt idx="7716">
                  <c:v>-0.63425299999999996</c:v>
                </c:pt>
                <c:pt idx="7717">
                  <c:v>-1.20648</c:v>
                </c:pt>
                <c:pt idx="7718">
                  <c:v>-0.99180000000000001</c:v>
                </c:pt>
                <c:pt idx="7719">
                  <c:v>-0.76117400000000002</c:v>
                </c:pt>
                <c:pt idx="7720">
                  <c:v>-0.49305500000000002</c:v>
                </c:pt>
                <c:pt idx="7721">
                  <c:v>-0.219306</c:v>
                </c:pt>
                <c:pt idx="7722">
                  <c:v>-0.31419200000000003</c:v>
                </c:pt>
                <c:pt idx="7723">
                  <c:v>-0.488201</c:v>
                </c:pt>
                <c:pt idx="7724">
                  <c:v>-1.22776</c:v>
                </c:pt>
                <c:pt idx="7725">
                  <c:v>-0.215944</c:v>
                </c:pt>
                <c:pt idx="7726">
                  <c:v>-0.75636800000000004</c:v>
                </c:pt>
                <c:pt idx="7727">
                  <c:v>-0.10108399999999999</c:v>
                </c:pt>
                <c:pt idx="7728">
                  <c:v>0.26150800000000002</c:v>
                </c:pt>
                <c:pt idx="7729">
                  <c:v>-1.1394599999999999</c:v>
                </c:pt>
                <c:pt idx="7730">
                  <c:v>-1.3565</c:v>
                </c:pt>
                <c:pt idx="7731">
                  <c:v>0.19958100000000001</c:v>
                </c:pt>
                <c:pt idx="7732">
                  <c:v>0.19958100000000001</c:v>
                </c:pt>
                <c:pt idx="7733">
                  <c:v>-0.67822800000000005</c:v>
                </c:pt>
                <c:pt idx="7734">
                  <c:v>-0.67822800000000005</c:v>
                </c:pt>
                <c:pt idx="7735">
                  <c:v>-1.1533599999999999</c:v>
                </c:pt>
                <c:pt idx="7736">
                  <c:v>0.43828899999999998</c:v>
                </c:pt>
                <c:pt idx="7737">
                  <c:v>-0.27208599999999999</c:v>
                </c:pt>
                <c:pt idx="7738">
                  <c:v>-0.18279100000000001</c:v>
                </c:pt>
                <c:pt idx="7739">
                  <c:v>-1.4964299999999999</c:v>
                </c:pt>
                <c:pt idx="7740">
                  <c:v>-0.19195200000000001</c:v>
                </c:pt>
                <c:pt idx="7741">
                  <c:v>-0.39355600000000002</c:v>
                </c:pt>
                <c:pt idx="7742">
                  <c:v>8.0439999999999998E-2</c:v>
                </c:pt>
                <c:pt idx="7743">
                  <c:v>-1.0134099999999999</c:v>
                </c:pt>
                <c:pt idx="7744">
                  <c:v>0.17149500000000001</c:v>
                </c:pt>
                <c:pt idx="7745">
                  <c:v>-0.18279100000000001</c:v>
                </c:pt>
                <c:pt idx="7746">
                  <c:v>-0.71388099999999999</c:v>
                </c:pt>
                <c:pt idx="7747">
                  <c:v>-0.65574399999999999</c:v>
                </c:pt>
                <c:pt idx="7748">
                  <c:v>-0.65574399999999999</c:v>
                </c:pt>
                <c:pt idx="7749">
                  <c:v>-0.21722</c:v>
                </c:pt>
                <c:pt idx="7750">
                  <c:v>-0.39355600000000002</c:v>
                </c:pt>
                <c:pt idx="7751">
                  <c:v>-0.148226</c:v>
                </c:pt>
                <c:pt idx="7752">
                  <c:v>0.270181</c:v>
                </c:pt>
                <c:pt idx="7753">
                  <c:v>0.89283599999999996</c:v>
                </c:pt>
                <c:pt idx="7754">
                  <c:v>0.82469700000000001</c:v>
                </c:pt>
                <c:pt idx="7755">
                  <c:v>0.77765600000000001</c:v>
                </c:pt>
                <c:pt idx="7756">
                  <c:v>0.77765600000000001</c:v>
                </c:pt>
                <c:pt idx="7757">
                  <c:v>1.20302</c:v>
                </c:pt>
                <c:pt idx="7758">
                  <c:v>0.270181</c:v>
                </c:pt>
                <c:pt idx="7759">
                  <c:v>1.8772800000000001</c:v>
                </c:pt>
                <c:pt idx="7760">
                  <c:v>0.52964999999999995</c:v>
                </c:pt>
                <c:pt idx="7761">
                  <c:v>1.09196</c:v>
                </c:pt>
                <c:pt idx="7762">
                  <c:v>1.13429</c:v>
                </c:pt>
                <c:pt idx="7763">
                  <c:v>0.95270699999999997</c:v>
                </c:pt>
                <c:pt idx="7764">
                  <c:v>1.0929199999999999</c:v>
                </c:pt>
                <c:pt idx="7765">
                  <c:v>0.19670199999999999</c:v>
                </c:pt>
                <c:pt idx="7766">
                  <c:v>0.72972800000000004</c:v>
                </c:pt>
                <c:pt idx="7767">
                  <c:v>0.325347</c:v>
                </c:pt>
                <c:pt idx="7768">
                  <c:v>0.47743999999999998</c:v>
                </c:pt>
                <c:pt idx="7769">
                  <c:v>-0.17921899999999999</c:v>
                </c:pt>
                <c:pt idx="7770">
                  <c:v>-0.59845300000000001</c:v>
                </c:pt>
                <c:pt idx="7771">
                  <c:v>0.209649</c:v>
                </c:pt>
                <c:pt idx="7772">
                  <c:v>0.91741700000000004</c:v>
                </c:pt>
                <c:pt idx="7773">
                  <c:v>0.47935800000000001</c:v>
                </c:pt>
                <c:pt idx="7774">
                  <c:v>-0.57177100000000003</c:v>
                </c:pt>
                <c:pt idx="7775">
                  <c:v>1.8053699999999999</c:v>
                </c:pt>
                <c:pt idx="7776">
                  <c:v>0.72683200000000003</c:v>
                </c:pt>
                <c:pt idx="7777">
                  <c:v>3.28E-4</c:v>
                </c:pt>
                <c:pt idx="7778">
                  <c:v>-0.973414</c:v>
                </c:pt>
                <c:pt idx="7779">
                  <c:v>1.35144</c:v>
                </c:pt>
                <c:pt idx="7780">
                  <c:v>1.0037100000000001</c:v>
                </c:pt>
                <c:pt idx="7781">
                  <c:v>-0.42866100000000001</c:v>
                </c:pt>
                <c:pt idx="7782">
                  <c:v>-0.53689200000000004</c:v>
                </c:pt>
                <c:pt idx="7783">
                  <c:v>0.84335599999999999</c:v>
                </c:pt>
                <c:pt idx="7784">
                  <c:v>-0.59845300000000001</c:v>
                </c:pt>
                <c:pt idx="7785">
                  <c:v>-0.46405299999999999</c:v>
                </c:pt>
                <c:pt idx="7786">
                  <c:v>0.72972800000000004</c:v>
                </c:pt>
                <c:pt idx="7787">
                  <c:v>-5.1990000000000001E-2</c:v>
                </c:pt>
                <c:pt idx="7788">
                  <c:v>-0.57177100000000003</c:v>
                </c:pt>
                <c:pt idx="7789">
                  <c:v>-6.2179999999999999E-2</c:v>
                </c:pt>
                <c:pt idx="7790">
                  <c:v>0.34229999999999999</c:v>
                </c:pt>
                <c:pt idx="7791">
                  <c:v>0.89565799999999995</c:v>
                </c:pt>
                <c:pt idx="7792">
                  <c:v>0.270816</c:v>
                </c:pt>
                <c:pt idx="7793">
                  <c:v>0.20921799999999999</c:v>
                </c:pt>
                <c:pt idx="7794">
                  <c:v>-0.53041700000000003</c:v>
                </c:pt>
                <c:pt idx="7795">
                  <c:v>0.371589</c:v>
                </c:pt>
                <c:pt idx="7796">
                  <c:v>-0.245727</c:v>
                </c:pt>
                <c:pt idx="7797">
                  <c:v>-0.94045199999999995</c:v>
                </c:pt>
                <c:pt idx="7798">
                  <c:v>1.2716799999999999</c:v>
                </c:pt>
                <c:pt idx="7799">
                  <c:v>0.94802399999999998</c:v>
                </c:pt>
                <c:pt idx="7800">
                  <c:v>-5.0611999999999997E-2</c:v>
                </c:pt>
                <c:pt idx="7801">
                  <c:v>0.887517</c:v>
                </c:pt>
                <c:pt idx="7802">
                  <c:v>0.98702999999999996</c:v>
                </c:pt>
                <c:pt idx="7803">
                  <c:v>0.210872</c:v>
                </c:pt>
                <c:pt idx="7804">
                  <c:v>0.128666</c:v>
                </c:pt>
                <c:pt idx="7805">
                  <c:v>8.3101999999999995E-2</c:v>
                </c:pt>
                <c:pt idx="7806">
                  <c:v>0.481763</c:v>
                </c:pt>
                <c:pt idx="7807">
                  <c:v>0.33615099999999998</c:v>
                </c:pt>
                <c:pt idx="7808">
                  <c:v>-1.3161700000000001</c:v>
                </c:pt>
                <c:pt idx="7809">
                  <c:v>-0.973414</c:v>
                </c:pt>
                <c:pt idx="7810">
                  <c:v>-0.21320700000000001</c:v>
                </c:pt>
                <c:pt idx="7811">
                  <c:v>2.5787999999999998E-2</c:v>
                </c:pt>
                <c:pt idx="7812">
                  <c:v>0.14497699999999999</c:v>
                </c:pt>
                <c:pt idx="7813">
                  <c:v>0.29337800000000003</c:v>
                </c:pt>
                <c:pt idx="7814">
                  <c:v>-1.98973</c:v>
                </c:pt>
                <c:pt idx="7815">
                  <c:v>-0.61899899999999997</c:v>
                </c:pt>
                <c:pt idx="7816">
                  <c:v>0.34229999999999999</c:v>
                </c:pt>
                <c:pt idx="7817">
                  <c:v>-7.1983000000000005E-2</c:v>
                </c:pt>
                <c:pt idx="7818">
                  <c:v>-0.25577699999999998</c:v>
                </c:pt>
                <c:pt idx="7819">
                  <c:v>2.0642900000000002</c:v>
                </c:pt>
                <c:pt idx="7820">
                  <c:v>2.2454499999999999</c:v>
                </c:pt>
                <c:pt idx="7821">
                  <c:v>1.08403</c:v>
                </c:pt>
                <c:pt idx="7822">
                  <c:v>0.81787200000000004</c:v>
                </c:pt>
                <c:pt idx="7823">
                  <c:v>2.30755</c:v>
                </c:pt>
                <c:pt idx="7824">
                  <c:v>0.80479699999999998</c:v>
                </c:pt>
                <c:pt idx="7825">
                  <c:v>1.6566399999999999</c:v>
                </c:pt>
                <c:pt idx="7826">
                  <c:v>2.24377</c:v>
                </c:pt>
                <c:pt idx="7827">
                  <c:v>2.40713</c:v>
                </c:pt>
                <c:pt idx="7828">
                  <c:v>-0.17352799999999999</c:v>
                </c:pt>
                <c:pt idx="7829">
                  <c:v>1.2410300000000001</c:v>
                </c:pt>
                <c:pt idx="7830">
                  <c:v>1.08403</c:v>
                </c:pt>
                <c:pt idx="7831">
                  <c:v>2.2641900000000001</c:v>
                </c:pt>
                <c:pt idx="7832">
                  <c:v>3.4507500000000002</c:v>
                </c:pt>
                <c:pt idx="7833">
                  <c:v>2.2574200000000002</c:v>
                </c:pt>
                <c:pt idx="7834">
                  <c:v>2.4293499999999999</c:v>
                </c:pt>
                <c:pt idx="7835">
                  <c:v>2.2641900000000001</c:v>
                </c:pt>
                <c:pt idx="7836">
                  <c:v>1.74936</c:v>
                </c:pt>
                <c:pt idx="7837">
                  <c:v>2.3910800000000001</c:v>
                </c:pt>
                <c:pt idx="7838">
                  <c:v>0.81537599999999999</c:v>
                </c:pt>
                <c:pt idx="7839">
                  <c:v>2.4426700000000001</c:v>
                </c:pt>
                <c:pt idx="7840">
                  <c:v>0.80479699999999998</c:v>
                </c:pt>
                <c:pt idx="7841">
                  <c:v>2.3898600000000001</c:v>
                </c:pt>
                <c:pt idx="7842">
                  <c:v>2.0894599999999999</c:v>
                </c:pt>
                <c:pt idx="7843">
                  <c:v>2.3275700000000001</c:v>
                </c:pt>
                <c:pt idx="7844">
                  <c:v>2.0642900000000002</c:v>
                </c:pt>
                <c:pt idx="7845">
                  <c:v>2.3275700000000001</c:v>
                </c:pt>
                <c:pt idx="7846">
                  <c:v>2.94916</c:v>
                </c:pt>
                <c:pt idx="7847">
                  <c:v>1.0281499999999999</c:v>
                </c:pt>
                <c:pt idx="7848">
                  <c:v>0.93248399999999998</c:v>
                </c:pt>
                <c:pt idx="7849">
                  <c:v>1.3492500000000001</c:v>
                </c:pt>
                <c:pt idx="7850">
                  <c:v>1.5797600000000001</c:v>
                </c:pt>
                <c:pt idx="7851">
                  <c:v>1.1105700000000001</c:v>
                </c:pt>
                <c:pt idx="7852">
                  <c:v>1.12259</c:v>
                </c:pt>
                <c:pt idx="7853">
                  <c:v>1.48752</c:v>
                </c:pt>
                <c:pt idx="7854">
                  <c:v>2.9108900000000002</c:v>
                </c:pt>
                <c:pt idx="7855">
                  <c:v>0.88812500000000005</c:v>
                </c:pt>
                <c:pt idx="7856">
                  <c:v>0.88812500000000005</c:v>
                </c:pt>
                <c:pt idx="7857">
                  <c:v>0.69639200000000001</c:v>
                </c:pt>
                <c:pt idx="7858">
                  <c:v>2.0591400000000002</c:v>
                </c:pt>
                <c:pt idx="7859">
                  <c:v>1.97505</c:v>
                </c:pt>
                <c:pt idx="7860">
                  <c:v>1.97505</c:v>
                </c:pt>
                <c:pt idx="7861">
                  <c:v>1.4311199999999999</c:v>
                </c:pt>
                <c:pt idx="7862">
                  <c:v>1.52146</c:v>
                </c:pt>
                <c:pt idx="7863">
                  <c:v>1.1765699999999999</c:v>
                </c:pt>
                <c:pt idx="7864">
                  <c:v>-0.21790300000000001</c:v>
                </c:pt>
                <c:pt idx="7865">
                  <c:v>0.88812500000000005</c:v>
                </c:pt>
                <c:pt idx="7866">
                  <c:v>1.97505</c:v>
                </c:pt>
                <c:pt idx="7867">
                  <c:v>1.1765699999999999</c:v>
                </c:pt>
                <c:pt idx="7868">
                  <c:v>1.66127</c:v>
                </c:pt>
                <c:pt idx="7869">
                  <c:v>1.55681</c:v>
                </c:pt>
                <c:pt idx="7870">
                  <c:v>2.9108900000000002</c:v>
                </c:pt>
                <c:pt idx="7871">
                  <c:v>0.63690999999999998</c:v>
                </c:pt>
                <c:pt idx="7872">
                  <c:v>1.3302700000000001</c:v>
                </c:pt>
                <c:pt idx="7873">
                  <c:v>1.48752</c:v>
                </c:pt>
                <c:pt idx="7874">
                  <c:v>-1.0390699999999999</c:v>
                </c:pt>
                <c:pt idx="7875">
                  <c:v>0.21556500000000001</c:v>
                </c:pt>
                <c:pt idx="7876">
                  <c:v>1.5823400000000001</c:v>
                </c:pt>
                <c:pt idx="7877">
                  <c:v>2.0588600000000001</c:v>
                </c:pt>
                <c:pt idx="7878">
                  <c:v>2.1913299999999998</c:v>
                </c:pt>
                <c:pt idx="7879">
                  <c:v>-0.32804100000000003</c:v>
                </c:pt>
                <c:pt idx="7880">
                  <c:v>1.8850100000000001</c:v>
                </c:pt>
                <c:pt idx="7881">
                  <c:v>2.2084199999999998</c:v>
                </c:pt>
                <c:pt idx="7882">
                  <c:v>1.47305</c:v>
                </c:pt>
                <c:pt idx="7883">
                  <c:v>1.30596</c:v>
                </c:pt>
                <c:pt idx="7884">
                  <c:v>2.0588600000000001</c:v>
                </c:pt>
                <c:pt idx="7885">
                  <c:v>1.1888300000000001</c:v>
                </c:pt>
                <c:pt idx="7886">
                  <c:v>0.18110200000000001</c:v>
                </c:pt>
                <c:pt idx="7887">
                  <c:v>0.98807</c:v>
                </c:pt>
                <c:pt idx="7888">
                  <c:v>0.592198</c:v>
                </c:pt>
                <c:pt idx="7889">
                  <c:v>1.2634300000000001</c:v>
                </c:pt>
                <c:pt idx="7890">
                  <c:v>1.9587600000000001</c:v>
                </c:pt>
                <c:pt idx="7891">
                  <c:v>1.3362099999999999</c:v>
                </c:pt>
                <c:pt idx="7892">
                  <c:v>1.3555900000000001</c:v>
                </c:pt>
                <c:pt idx="7893">
                  <c:v>0.60214199999999996</c:v>
                </c:pt>
                <c:pt idx="7894">
                  <c:v>0.213091</c:v>
                </c:pt>
                <c:pt idx="7895">
                  <c:v>1.3555900000000001</c:v>
                </c:pt>
                <c:pt idx="7896">
                  <c:v>0.213091</c:v>
                </c:pt>
                <c:pt idx="7897">
                  <c:v>1.0742700000000001</c:v>
                </c:pt>
                <c:pt idx="7898">
                  <c:v>-7.1080000000000004E-2</c:v>
                </c:pt>
                <c:pt idx="7899">
                  <c:v>1.0522199999999999</c:v>
                </c:pt>
                <c:pt idx="7900">
                  <c:v>2.15265</c:v>
                </c:pt>
                <c:pt idx="7901">
                  <c:v>0.57069899999999996</c:v>
                </c:pt>
                <c:pt idx="7902">
                  <c:v>1.2055199999999999</c:v>
                </c:pt>
                <c:pt idx="7903">
                  <c:v>1.3078000000000001</c:v>
                </c:pt>
                <c:pt idx="7904">
                  <c:v>1.0742700000000001</c:v>
                </c:pt>
                <c:pt idx="7905">
                  <c:v>1.45625</c:v>
                </c:pt>
                <c:pt idx="7906">
                  <c:v>0.58170900000000003</c:v>
                </c:pt>
                <c:pt idx="7907">
                  <c:v>0.81769199999999997</c:v>
                </c:pt>
                <c:pt idx="7908">
                  <c:v>1.9165099999999999</c:v>
                </c:pt>
                <c:pt idx="7909">
                  <c:v>0.73972499999999997</c:v>
                </c:pt>
                <c:pt idx="7910">
                  <c:v>0.16725100000000001</c:v>
                </c:pt>
                <c:pt idx="7911">
                  <c:v>1.8622799999999999</c:v>
                </c:pt>
                <c:pt idx="7912">
                  <c:v>1.32304</c:v>
                </c:pt>
                <c:pt idx="7913">
                  <c:v>0.51568800000000004</c:v>
                </c:pt>
                <c:pt idx="7914">
                  <c:v>1.57054</c:v>
                </c:pt>
                <c:pt idx="7915">
                  <c:v>1.57054</c:v>
                </c:pt>
                <c:pt idx="7916">
                  <c:v>0.99718899999999999</c:v>
                </c:pt>
                <c:pt idx="7917">
                  <c:v>0.72716700000000001</c:v>
                </c:pt>
                <c:pt idx="7918">
                  <c:v>0.87875800000000004</c:v>
                </c:pt>
                <c:pt idx="7919">
                  <c:v>1.0522199999999999</c:v>
                </c:pt>
                <c:pt idx="7920">
                  <c:v>0.87314499999999995</c:v>
                </c:pt>
                <c:pt idx="7921">
                  <c:v>0.237759</c:v>
                </c:pt>
                <c:pt idx="7922">
                  <c:v>-0.47714000000000001</c:v>
                </c:pt>
                <c:pt idx="7923">
                  <c:v>1.24519</c:v>
                </c:pt>
                <c:pt idx="7924">
                  <c:v>0.68497200000000003</c:v>
                </c:pt>
                <c:pt idx="7925">
                  <c:v>1.2923</c:v>
                </c:pt>
                <c:pt idx="7926">
                  <c:v>0.72688799999999998</c:v>
                </c:pt>
                <c:pt idx="7927">
                  <c:v>-0.40139599999999998</c:v>
                </c:pt>
                <c:pt idx="7928">
                  <c:v>-0.40139599999999998</c:v>
                </c:pt>
                <c:pt idx="7929">
                  <c:v>-3.7858000000000003E-2</c:v>
                </c:pt>
                <c:pt idx="7930">
                  <c:v>-2.5659000000000001E-2</c:v>
                </c:pt>
                <c:pt idx="7931">
                  <c:v>0.31732300000000002</c:v>
                </c:pt>
                <c:pt idx="7932">
                  <c:v>0.48225400000000002</c:v>
                </c:pt>
                <c:pt idx="7933">
                  <c:v>0.56961200000000001</c:v>
                </c:pt>
                <c:pt idx="7934">
                  <c:v>0.80496000000000001</c:v>
                </c:pt>
                <c:pt idx="7935">
                  <c:v>1.1613800000000001</c:v>
                </c:pt>
                <c:pt idx="7936">
                  <c:v>-1.1343700000000001</c:v>
                </c:pt>
                <c:pt idx="7937">
                  <c:v>0.27924700000000002</c:v>
                </c:pt>
                <c:pt idx="7938">
                  <c:v>-3.1061999999999999E-2</c:v>
                </c:pt>
                <c:pt idx="7939">
                  <c:v>6.2799999999999998E-4</c:v>
                </c:pt>
                <c:pt idx="7940">
                  <c:v>0.46682299999999999</c:v>
                </c:pt>
                <c:pt idx="7941">
                  <c:v>9.5718999999999999E-2</c:v>
                </c:pt>
                <c:pt idx="7942">
                  <c:v>5.1957999999999997E-2</c:v>
                </c:pt>
                <c:pt idx="7943">
                  <c:v>-0.43614700000000001</c:v>
                </c:pt>
                <c:pt idx="7944">
                  <c:v>0.70953699999999997</c:v>
                </c:pt>
                <c:pt idx="7945">
                  <c:v>0.95014100000000001</c:v>
                </c:pt>
                <c:pt idx="7946">
                  <c:v>0.46264699999999997</c:v>
                </c:pt>
                <c:pt idx="7947">
                  <c:v>5.1957999999999997E-2</c:v>
                </c:pt>
                <c:pt idx="7948">
                  <c:v>-5.3478999999999999E-2</c:v>
                </c:pt>
                <c:pt idx="7949">
                  <c:v>-0.22675500000000001</c:v>
                </c:pt>
                <c:pt idx="7950">
                  <c:v>0.41076499999999999</c:v>
                </c:pt>
                <c:pt idx="7951">
                  <c:v>0.39715400000000001</c:v>
                </c:pt>
                <c:pt idx="7952">
                  <c:v>1.8107000000000002E-2</c:v>
                </c:pt>
                <c:pt idx="7953">
                  <c:v>-0.20411000000000001</c:v>
                </c:pt>
                <c:pt idx="7954">
                  <c:v>0.23019100000000001</c:v>
                </c:pt>
                <c:pt idx="7955">
                  <c:v>1.1031200000000001</c:v>
                </c:pt>
                <c:pt idx="7956">
                  <c:v>0.17052899999999999</c:v>
                </c:pt>
                <c:pt idx="7957">
                  <c:v>0.40850799999999998</c:v>
                </c:pt>
                <c:pt idx="7958">
                  <c:v>0.67049400000000003</c:v>
                </c:pt>
                <c:pt idx="7959">
                  <c:v>1.8107000000000002E-2</c:v>
                </c:pt>
                <c:pt idx="7960">
                  <c:v>1.64839</c:v>
                </c:pt>
                <c:pt idx="7961">
                  <c:v>0.44006200000000001</c:v>
                </c:pt>
                <c:pt idx="7962">
                  <c:v>0.35970000000000002</c:v>
                </c:pt>
                <c:pt idx="7963">
                  <c:v>-0.22675500000000001</c:v>
                </c:pt>
                <c:pt idx="7964">
                  <c:v>1.13645</c:v>
                </c:pt>
                <c:pt idx="7965">
                  <c:v>0.585121</c:v>
                </c:pt>
                <c:pt idx="7966">
                  <c:v>0.36741400000000002</c:v>
                </c:pt>
                <c:pt idx="7967">
                  <c:v>-5.3478999999999999E-2</c:v>
                </c:pt>
                <c:pt idx="7968">
                  <c:v>9.1548000000000004E-2</c:v>
                </c:pt>
                <c:pt idx="7969">
                  <c:v>1.4788600000000001</c:v>
                </c:pt>
                <c:pt idx="7970">
                  <c:v>0.36340499999999998</c:v>
                </c:pt>
                <c:pt idx="7971">
                  <c:v>0.27057900000000001</c:v>
                </c:pt>
                <c:pt idx="7972">
                  <c:v>0.323181</c:v>
                </c:pt>
                <c:pt idx="7973">
                  <c:v>0.31227500000000002</c:v>
                </c:pt>
                <c:pt idx="7974">
                  <c:v>0.21655099999999999</c:v>
                </c:pt>
                <c:pt idx="7975">
                  <c:v>-3.5899999999999999E-3</c:v>
                </c:pt>
                <c:pt idx="7976">
                  <c:v>1.5954600000000001</c:v>
                </c:pt>
                <c:pt idx="7977">
                  <c:v>0.55254999999999999</c:v>
                </c:pt>
                <c:pt idx="7978">
                  <c:v>0.21655099999999999</c:v>
                </c:pt>
                <c:pt idx="7979">
                  <c:v>0.88033700000000004</c:v>
                </c:pt>
                <c:pt idx="7980">
                  <c:v>1.0115099999999999</c:v>
                </c:pt>
                <c:pt idx="7981">
                  <c:v>1.0115099999999999</c:v>
                </c:pt>
                <c:pt idx="7982">
                  <c:v>0.80947100000000005</c:v>
                </c:pt>
                <c:pt idx="7983">
                  <c:v>0.15554799999999999</c:v>
                </c:pt>
                <c:pt idx="7984">
                  <c:v>0.372589</c:v>
                </c:pt>
                <c:pt idx="7985">
                  <c:v>0.31227500000000002</c:v>
                </c:pt>
                <c:pt idx="7986">
                  <c:v>0.49581399999999998</c:v>
                </c:pt>
                <c:pt idx="7987">
                  <c:v>0.27959600000000001</c:v>
                </c:pt>
                <c:pt idx="7988">
                  <c:v>0.14433099999999999</c:v>
                </c:pt>
                <c:pt idx="7989">
                  <c:v>-0.175012</c:v>
                </c:pt>
                <c:pt idx="7990">
                  <c:v>-0.124644</c:v>
                </c:pt>
                <c:pt idx="7991">
                  <c:v>0.37757099999999999</c:v>
                </c:pt>
                <c:pt idx="7992">
                  <c:v>0.30152600000000002</c:v>
                </c:pt>
                <c:pt idx="7993">
                  <c:v>1.08951</c:v>
                </c:pt>
                <c:pt idx="7994">
                  <c:v>0.81793499999999997</c:v>
                </c:pt>
                <c:pt idx="7995">
                  <c:v>-0.47944500000000001</c:v>
                </c:pt>
                <c:pt idx="7996">
                  <c:v>1.21044</c:v>
                </c:pt>
                <c:pt idx="7997">
                  <c:v>1.21044</c:v>
                </c:pt>
                <c:pt idx="7998">
                  <c:v>-0.56223800000000002</c:v>
                </c:pt>
                <c:pt idx="7999">
                  <c:v>0.52876500000000004</c:v>
                </c:pt>
                <c:pt idx="8000">
                  <c:v>0.43645</c:v>
                </c:pt>
                <c:pt idx="8001">
                  <c:v>-0.296537</c:v>
                </c:pt>
                <c:pt idx="8002">
                  <c:v>1.92075</c:v>
                </c:pt>
                <c:pt idx="8003">
                  <c:v>0.98414599999999997</c:v>
                </c:pt>
                <c:pt idx="8004">
                  <c:v>0.33715099999999998</c:v>
                </c:pt>
                <c:pt idx="8005">
                  <c:v>1.04942</c:v>
                </c:pt>
                <c:pt idx="8006">
                  <c:v>1.3021400000000001</c:v>
                </c:pt>
                <c:pt idx="8007">
                  <c:v>1.9009100000000001</c:v>
                </c:pt>
                <c:pt idx="8008">
                  <c:v>0.52876500000000004</c:v>
                </c:pt>
                <c:pt idx="8009">
                  <c:v>1.4154500000000001</c:v>
                </c:pt>
                <c:pt idx="8010">
                  <c:v>2.2260599999999999</c:v>
                </c:pt>
                <c:pt idx="8011">
                  <c:v>0.94366000000000005</c:v>
                </c:pt>
                <c:pt idx="8012">
                  <c:v>0.62397100000000005</c:v>
                </c:pt>
                <c:pt idx="8013">
                  <c:v>-7.6552999999999996E-2</c:v>
                </c:pt>
                <c:pt idx="8014">
                  <c:v>0.76185800000000004</c:v>
                </c:pt>
                <c:pt idx="8015">
                  <c:v>2.1735999999999998E-2</c:v>
                </c:pt>
                <c:pt idx="8016">
                  <c:v>1.04942</c:v>
                </c:pt>
                <c:pt idx="8017">
                  <c:v>1.57691</c:v>
                </c:pt>
                <c:pt idx="8018">
                  <c:v>1.57691</c:v>
                </c:pt>
                <c:pt idx="8019">
                  <c:v>-0.26623599999999997</c:v>
                </c:pt>
                <c:pt idx="8020">
                  <c:v>1.3021400000000001</c:v>
                </c:pt>
                <c:pt idx="8021">
                  <c:v>0.91171899999999995</c:v>
                </c:pt>
                <c:pt idx="8022">
                  <c:v>1.3122100000000001</c:v>
                </c:pt>
                <c:pt idx="8023">
                  <c:v>0.33715099999999998</c:v>
                </c:pt>
                <c:pt idx="8024">
                  <c:v>0.91171899999999995</c:v>
                </c:pt>
                <c:pt idx="8025">
                  <c:v>0.50035399999999997</c:v>
                </c:pt>
                <c:pt idx="8026">
                  <c:v>0.13608799999999999</c:v>
                </c:pt>
                <c:pt idx="8027">
                  <c:v>2.1735999999999998E-2</c:v>
                </c:pt>
                <c:pt idx="8028">
                  <c:v>0.14052999999999999</c:v>
                </c:pt>
                <c:pt idx="8029">
                  <c:v>0.33715099999999998</c:v>
                </c:pt>
                <c:pt idx="8030">
                  <c:v>1.2924100000000001</c:v>
                </c:pt>
                <c:pt idx="8031">
                  <c:v>1.10501</c:v>
                </c:pt>
                <c:pt idx="8032">
                  <c:v>1.43466</c:v>
                </c:pt>
                <c:pt idx="8033">
                  <c:v>1.3320399999999999</c:v>
                </c:pt>
                <c:pt idx="8034">
                  <c:v>1.3122199999999999</c:v>
                </c:pt>
                <c:pt idx="8035">
                  <c:v>1.07914</c:v>
                </c:pt>
                <c:pt idx="8036">
                  <c:v>1.07914</c:v>
                </c:pt>
                <c:pt idx="8037">
                  <c:v>0.91266899999999995</c:v>
                </c:pt>
                <c:pt idx="8038">
                  <c:v>1.2924100000000001</c:v>
                </c:pt>
                <c:pt idx="8039">
                  <c:v>1.41029</c:v>
                </c:pt>
                <c:pt idx="8040">
                  <c:v>1.43466</c:v>
                </c:pt>
                <c:pt idx="8041">
                  <c:v>0.16425100000000001</c:v>
                </c:pt>
                <c:pt idx="8042">
                  <c:v>0.81411500000000003</c:v>
                </c:pt>
                <c:pt idx="8043">
                  <c:v>1.07914</c:v>
                </c:pt>
                <c:pt idx="8044">
                  <c:v>2.11192</c:v>
                </c:pt>
                <c:pt idx="8045">
                  <c:v>1.27701</c:v>
                </c:pt>
                <c:pt idx="8046">
                  <c:v>2.5933999999999999</c:v>
                </c:pt>
                <c:pt idx="8047">
                  <c:v>0.95467000000000002</c:v>
                </c:pt>
                <c:pt idx="8048">
                  <c:v>1.5822799999999999</c:v>
                </c:pt>
                <c:pt idx="8049">
                  <c:v>2.5401199999999999</c:v>
                </c:pt>
                <c:pt idx="8050">
                  <c:v>1.9019999999999999</c:v>
                </c:pt>
                <c:pt idx="8051">
                  <c:v>1.4205000000000001</c:v>
                </c:pt>
                <c:pt idx="8052">
                  <c:v>1.38792</c:v>
                </c:pt>
                <c:pt idx="8053">
                  <c:v>1.27701</c:v>
                </c:pt>
                <c:pt idx="8054">
                  <c:v>1.27701</c:v>
                </c:pt>
                <c:pt idx="8055">
                  <c:v>2.6805500000000002</c:v>
                </c:pt>
                <c:pt idx="8056">
                  <c:v>-0.36458000000000002</c:v>
                </c:pt>
                <c:pt idx="8057">
                  <c:v>1.2678400000000001</c:v>
                </c:pt>
                <c:pt idx="8058">
                  <c:v>1.0299199999999999</c:v>
                </c:pt>
                <c:pt idx="8059">
                  <c:v>0.79133100000000001</c:v>
                </c:pt>
                <c:pt idx="8060">
                  <c:v>0.87460400000000005</c:v>
                </c:pt>
                <c:pt idx="8061">
                  <c:v>1.56246</c:v>
                </c:pt>
                <c:pt idx="8062">
                  <c:v>1.08745</c:v>
                </c:pt>
                <c:pt idx="8063">
                  <c:v>1.4001399999999999</c:v>
                </c:pt>
                <c:pt idx="8064">
                  <c:v>0.77577700000000005</c:v>
                </c:pt>
                <c:pt idx="8065">
                  <c:v>2.22227</c:v>
                </c:pt>
                <c:pt idx="8066">
                  <c:v>1.6872400000000001</c:v>
                </c:pt>
                <c:pt idx="8067">
                  <c:v>1.5879000000000001</c:v>
                </c:pt>
                <c:pt idx="8068">
                  <c:v>1.6349800000000001</c:v>
                </c:pt>
                <c:pt idx="8069">
                  <c:v>2.0025900000000001</c:v>
                </c:pt>
                <c:pt idx="8070">
                  <c:v>1.5842700000000001</c:v>
                </c:pt>
                <c:pt idx="8071">
                  <c:v>2.22227</c:v>
                </c:pt>
                <c:pt idx="8072">
                  <c:v>1.6244700000000001</c:v>
                </c:pt>
                <c:pt idx="8073">
                  <c:v>1.6821999999999999</c:v>
                </c:pt>
                <c:pt idx="8074">
                  <c:v>1.68221</c:v>
                </c:pt>
                <c:pt idx="8075">
                  <c:v>1.5869599999999999</c:v>
                </c:pt>
                <c:pt idx="8076">
                  <c:v>1.7690399999999999</c:v>
                </c:pt>
                <c:pt idx="8077">
                  <c:v>1.58474</c:v>
                </c:pt>
                <c:pt idx="8078">
                  <c:v>0.80465100000000001</c:v>
                </c:pt>
                <c:pt idx="8079">
                  <c:v>1.56246</c:v>
                </c:pt>
                <c:pt idx="8080">
                  <c:v>1.4013599999999999</c:v>
                </c:pt>
                <c:pt idx="8081">
                  <c:v>2.3829699999999998</c:v>
                </c:pt>
                <c:pt idx="8082">
                  <c:v>1.99817</c:v>
                </c:pt>
                <c:pt idx="8083">
                  <c:v>1.58474</c:v>
                </c:pt>
                <c:pt idx="8084">
                  <c:v>1.38225</c:v>
                </c:pt>
                <c:pt idx="8085">
                  <c:v>1.6588799999999999</c:v>
                </c:pt>
                <c:pt idx="8086">
                  <c:v>1.95896</c:v>
                </c:pt>
                <c:pt idx="8087">
                  <c:v>1.4001399999999999</c:v>
                </c:pt>
                <c:pt idx="8088">
                  <c:v>-6.4216999999999996E-2</c:v>
                </c:pt>
                <c:pt idx="8089">
                  <c:v>0.95617200000000002</c:v>
                </c:pt>
                <c:pt idx="8090">
                  <c:v>1.9719199999999999</c:v>
                </c:pt>
                <c:pt idx="8091">
                  <c:v>0.90785499999999997</c:v>
                </c:pt>
                <c:pt idx="8092">
                  <c:v>1.73281</c:v>
                </c:pt>
                <c:pt idx="8093">
                  <c:v>2.2977099999999999</c:v>
                </c:pt>
                <c:pt idx="8094">
                  <c:v>0.26108999999999999</c:v>
                </c:pt>
                <c:pt idx="8095">
                  <c:v>1.73281</c:v>
                </c:pt>
                <c:pt idx="8096">
                  <c:v>1.21421</c:v>
                </c:pt>
                <c:pt idx="8097">
                  <c:v>2.5037600000000002</c:v>
                </c:pt>
                <c:pt idx="8098">
                  <c:v>-5.4725000000000003E-2</c:v>
                </c:pt>
                <c:pt idx="8099">
                  <c:v>1.2731399999999999</c:v>
                </c:pt>
                <c:pt idx="8100">
                  <c:v>1.978</c:v>
                </c:pt>
                <c:pt idx="8101">
                  <c:v>1.32151</c:v>
                </c:pt>
                <c:pt idx="8102">
                  <c:v>0.99718099999999998</c:v>
                </c:pt>
                <c:pt idx="8103">
                  <c:v>2.46855</c:v>
                </c:pt>
                <c:pt idx="8104">
                  <c:v>1.6982299999999999</c:v>
                </c:pt>
                <c:pt idx="8105">
                  <c:v>1.6982299999999999</c:v>
                </c:pt>
                <c:pt idx="8106">
                  <c:v>0.81409600000000004</c:v>
                </c:pt>
                <c:pt idx="8107">
                  <c:v>1.4046799999999999</c:v>
                </c:pt>
                <c:pt idx="8108">
                  <c:v>0.44776199999999999</c:v>
                </c:pt>
                <c:pt idx="8109">
                  <c:v>0.42899900000000002</c:v>
                </c:pt>
                <c:pt idx="8110">
                  <c:v>0.71820200000000001</c:v>
                </c:pt>
                <c:pt idx="8111">
                  <c:v>-7.5068999999999997E-2</c:v>
                </c:pt>
                <c:pt idx="8112">
                  <c:v>0.18826200000000001</c:v>
                </c:pt>
                <c:pt idx="8113">
                  <c:v>-0.55435800000000002</c:v>
                </c:pt>
                <c:pt idx="8114">
                  <c:v>1.12693</c:v>
                </c:pt>
                <c:pt idx="8115">
                  <c:v>0.281254</c:v>
                </c:pt>
                <c:pt idx="8116">
                  <c:v>1.4770799999999999</c:v>
                </c:pt>
                <c:pt idx="8117">
                  <c:v>1.4864299999999999</c:v>
                </c:pt>
                <c:pt idx="8118">
                  <c:v>0.51003399999999999</c:v>
                </c:pt>
                <c:pt idx="8119">
                  <c:v>1.53668</c:v>
                </c:pt>
                <c:pt idx="8120">
                  <c:v>1.69112</c:v>
                </c:pt>
                <c:pt idx="8121">
                  <c:v>1.49217</c:v>
                </c:pt>
                <c:pt idx="8122">
                  <c:v>1.69112</c:v>
                </c:pt>
                <c:pt idx="8123">
                  <c:v>1.3086100000000001</c:v>
                </c:pt>
                <c:pt idx="8124">
                  <c:v>0.40430500000000003</c:v>
                </c:pt>
                <c:pt idx="8125">
                  <c:v>0.81892200000000004</c:v>
                </c:pt>
                <c:pt idx="8126">
                  <c:v>0.61413099999999998</c:v>
                </c:pt>
                <c:pt idx="8127">
                  <c:v>0.614209</c:v>
                </c:pt>
                <c:pt idx="8128">
                  <c:v>0.53364199999999995</c:v>
                </c:pt>
                <c:pt idx="8129">
                  <c:v>1.0659799999999999</c:v>
                </c:pt>
                <c:pt idx="8130">
                  <c:v>0.246471</c:v>
                </c:pt>
                <c:pt idx="8131">
                  <c:v>0.246471</c:v>
                </c:pt>
                <c:pt idx="8132">
                  <c:v>0.88837500000000003</c:v>
                </c:pt>
                <c:pt idx="8133">
                  <c:v>0.498168</c:v>
                </c:pt>
                <c:pt idx="8134">
                  <c:v>-0.34082699999999999</c:v>
                </c:pt>
                <c:pt idx="8135">
                  <c:v>1.3086100000000001</c:v>
                </c:pt>
                <c:pt idx="8136">
                  <c:v>-1.2558100000000001</c:v>
                </c:pt>
                <c:pt idx="8137">
                  <c:v>1.14425</c:v>
                </c:pt>
                <c:pt idx="8138">
                  <c:v>0.614209</c:v>
                </c:pt>
                <c:pt idx="8139">
                  <c:v>0.284636</c:v>
                </c:pt>
                <c:pt idx="8140">
                  <c:v>0.40865899999999999</c:v>
                </c:pt>
                <c:pt idx="8141">
                  <c:v>9.41E-3</c:v>
                </c:pt>
                <c:pt idx="8142">
                  <c:v>0.16375999999999999</c:v>
                </c:pt>
                <c:pt idx="8143">
                  <c:v>0.62899499999999997</c:v>
                </c:pt>
                <c:pt idx="8144">
                  <c:v>1.12693</c:v>
                </c:pt>
                <c:pt idx="8145">
                  <c:v>0.73316599999999998</c:v>
                </c:pt>
                <c:pt idx="8146">
                  <c:v>0.47168500000000002</c:v>
                </c:pt>
                <c:pt idx="8147">
                  <c:v>1.1647700000000001</c:v>
                </c:pt>
                <c:pt idx="8148">
                  <c:v>1.06484</c:v>
                </c:pt>
                <c:pt idx="8149">
                  <c:v>1.0478400000000001</c:v>
                </c:pt>
                <c:pt idx="8150">
                  <c:v>1.1654</c:v>
                </c:pt>
                <c:pt idx="8151">
                  <c:v>0.89515699999999998</c:v>
                </c:pt>
                <c:pt idx="8152">
                  <c:v>0.62154600000000004</c:v>
                </c:pt>
                <c:pt idx="8153">
                  <c:v>1.2547999999999999</c:v>
                </c:pt>
                <c:pt idx="8154">
                  <c:v>0.70521299999999998</c:v>
                </c:pt>
                <c:pt idx="8155">
                  <c:v>0.90824400000000005</c:v>
                </c:pt>
                <c:pt idx="8156">
                  <c:v>0.26519700000000002</c:v>
                </c:pt>
                <c:pt idx="8157">
                  <c:v>0.58521400000000001</c:v>
                </c:pt>
                <c:pt idx="8158">
                  <c:v>1.6173299999999999</c:v>
                </c:pt>
                <c:pt idx="8159">
                  <c:v>1.6173299999999999</c:v>
                </c:pt>
                <c:pt idx="8160">
                  <c:v>-0.36308000000000001</c:v>
                </c:pt>
                <c:pt idx="8161">
                  <c:v>0.43918600000000002</c:v>
                </c:pt>
                <c:pt idx="8162">
                  <c:v>1.3787400000000001</c:v>
                </c:pt>
                <c:pt idx="8163">
                  <c:v>-0.28854200000000002</c:v>
                </c:pt>
                <c:pt idx="8164">
                  <c:v>1.53101</c:v>
                </c:pt>
                <c:pt idx="8165">
                  <c:v>1.35114</c:v>
                </c:pt>
                <c:pt idx="8166">
                  <c:v>0.30907400000000002</c:v>
                </c:pt>
                <c:pt idx="8167">
                  <c:v>1.0220199999999999</c:v>
                </c:pt>
                <c:pt idx="8168">
                  <c:v>0.26107000000000002</c:v>
                </c:pt>
                <c:pt idx="8169">
                  <c:v>-0.16057299999999999</c:v>
                </c:pt>
                <c:pt idx="8170">
                  <c:v>0.83584199999999997</c:v>
                </c:pt>
                <c:pt idx="8171">
                  <c:v>0.26107000000000002</c:v>
                </c:pt>
                <c:pt idx="8172">
                  <c:v>1.42012</c:v>
                </c:pt>
                <c:pt idx="8173">
                  <c:v>-0.11976299999999999</c:v>
                </c:pt>
                <c:pt idx="8174">
                  <c:v>1.3430800000000001</c:v>
                </c:pt>
                <c:pt idx="8175">
                  <c:v>0.43918600000000002</c:v>
                </c:pt>
                <c:pt idx="8176">
                  <c:v>1.22353</c:v>
                </c:pt>
                <c:pt idx="8177">
                  <c:v>0.88466699999999998</c:v>
                </c:pt>
                <c:pt idx="8178">
                  <c:v>-1.56917</c:v>
                </c:pt>
                <c:pt idx="8179">
                  <c:v>-1.72559</c:v>
                </c:pt>
                <c:pt idx="8180">
                  <c:v>-0.26066899999999998</c:v>
                </c:pt>
                <c:pt idx="8181">
                  <c:v>9.0705999999999995E-2</c:v>
                </c:pt>
                <c:pt idx="8182">
                  <c:v>0.395067</c:v>
                </c:pt>
                <c:pt idx="8183">
                  <c:v>-3.4597999999999997E-2</c:v>
                </c:pt>
                <c:pt idx="8184">
                  <c:v>0.79766099999999995</c:v>
                </c:pt>
                <c:pt idx="8185">
                  <c:v>-0.15160699999999999</c:v>
                </c:pt>
                <c:pt idx="8186">
                  <c:v>7.7435000000000004E-2</c:v>
                </c:pt>
                <c:pt idx="8187">
                  <c:v>-1.56917</c:v>
                </c:pt>
                <c:pt idx="8188">
                  <c:v>7.7435000000000004E-2</c:v>
                </c:pt>
                <c:pt idx="8189">
                  <c:v>-0.15160699999999999</c:v>
                </c:pt>
                <c:pt idx="8190">
                  <c:v>-0.607761</c:v>
                </c:pt>
                <c:pt idx="8191">
                  <c:v>0.76894099999999999</c:v>
                </c:pt>
                <c:pt idx="8192">
                  <c:v>-0.76985599999999998</c:v>
                </c:pt>
                <c:pt idx="8193">
                  <c:v>0.24868599999999999</c:v>
                </c:pt>
                <c:pt idx="8194">
                  <c:v>0.24868599999999999</c:v>
                </c:pt>
                <c:pt idx="8195">
                  <c:v>-0.58016900000000005</c:v>
                </c:pt>
                <c:pt idx="8196">
                  <c:v>9.6696000000000004E-2</c:v>
                </c:pt>
                <c:pt idx="8197">
                  <c:v>-0.195156</c:v>
                </c:pt>
                <c:pt idx="8198">
                  <c:v>-0.102852</c:v>
                </c:pt>
                <c:pt idx="8199">
                  <c:v>-0.195156</c:v>
                </c:pt>
                <c:pt idx="8200">
                  <c:v>-1.49099</c:v>
                </c:pt>
                <c:pt idx="8201">
                  <c:v>-1.76448</c:v>
                </c:pt>
                <c:pt idx="8202">
                  <c:v>-1.93971</c:v>
                </c:pt>
                <c:pt idx="8203">
                  <c:v>-1.25848</c:v>
                </c:pt>
                <c:pt idx="8204">
                  <c:v>-0.48647699999999999</c:v>
                </c:pt>
                <c:pt idx="8205">
                  <c:v>-1.02535</c:v>
                </c:pt>
                <c:pt idx="8206">
                  <c:v>-1.00841</c:v>
                </c:pt>
                <c:pt idx="8207">
                  <c:v>-1.03583</c:v>
                </c:pt>
                <c:pt idx="8208">
                  <c:v>-1.19198</c:v>
                </c:pt>
                <c:pt idx="8209">
                  <c:v>-0.27189099999999999</c:v>
                </c:pt>
                <c:pt idx="8210">
                  <c:v>-0.910354</c:v>
                </c:pt>
                <c:pt idx="8211">
                  <c:v>-0.27189099999999999</c:v>
                </c:pt>
                <c:pt idx="8212">
                  <c:v>-1.7950900000000001</c:v>
                </c:pt>
                <c:pt idx="8213">
                  <c:v>-0.40975800000000001</c:v>
                </c:pt>
                <c:pt idx="8214">
                  <c:v>-0.47940899999999997</c:v>
                </c:pt>
                <c:pt idx="8215">
                  <c:v>-0.18285299999999999</c:v>
                </c:pt>
                <c:pt idx="8216">
                  <c:v>-0.68909200000000004</c:v>
                </c:pt>
                <c:pt idx="8217">
                  <c:v>-0.54461199999999999</c:v>
                </c:pt>
                <c:pt idx="8218">
                  <c:v>-1.17371</c:v>
                </c:pt>
                <c:pt idx="8219">
                  <c:v>0.30637999999999999</c:v>
                </c:pt>
                <c:pt idx="8220">
                  <c:v>-0.87206899999999998</c:v>
                </c:pt>
                <c:pt idx="8221">
                  <c:v>-0.69648299999999996</c:v>
                </c:pt>
                <c:pt idx="8222">
                  <c:v>-0.86399000000000004</c:v>
                </c:pt>
                <c:pt idx="8223">
                  <c:v>-0.24993599999999999</c:v>
                </c:pt>
                <c:pt idx="8224">
                  <c:v>-0.80273300000000003</c:v>
                </c:pt>
                <c:pt idx="8225">
                  <c:v>-0.69648299999999996</c:v>
                </c:pt>
                <c:pt idx="8226">
                  <c:v>-0.54461199999999999</c:v>
                </c:pt>
                <c:pt idx="8227">
                  <c:v>-0.623973</c:v>
                </c:pt>
                <c:pt idx="8228">
                  <c:v>2.3738299999999999</c:v>
                </c:pt>
                <c:pt idx="8229">
                  <c:v>2.3738299999999999</c:v>
                </c:pt>
                <c:pt idx="8230">
                  <c:v>0.71729500000000002</c:v>
                </c:pt>
                <c:pt idx="8231">
                  <c:v>0.97440199999999999</c:v>
                </c:pt>
                <c:pt idx="8232">
                  <c:v>0.86146199999999995</c:v>
                </c:pt>
                <c:pt idx="8233">
                  <c:v>0.54451700000000003</c:v>
                </c:pt>
                <c:pt idx="8234">
                  <c:v>-1.1064400000000001</c:v>
                </c:pt>
                <c:pt idx="8235">
                  <c:v>-1.06856</c:v>
                </c:pt>
                <c:pt idx="8236">
                  <c:v>0.84335599999999999</c:v>
                </c:pt>
                <c:pt idx="8237">
                  <c:v>1.1812100000000001</c:v>
                </c:pt>
                <c:pt idx="8238">
                  <c:v>0.47079399999999999</c:v>
                </c:pt>
                <c:pt idx="8239">
                  <c:v>1.3222799999999999</c:v>
                </c:pt>
                <c:pt idx="8240">
                  <c:v>0.48134300000000002</c:v>
                </c:pt>
                <c:pt idx="8241">
                  <c:v>0.54451700000000003</c:v>
                </c:pt>
                <c:pt idx="8242">
                  <c:v>0.97440199999999999</c:v>
                </c:pt>
                <c:pt idx="8243">
                  <c:v>1.5209699999999999</c:v>
                </c:pt>
                <c:pt idx="8244">
                  <c:v>1.7650999999999999</c:v>
                </c:pt>
                <c:pt idx="8245">
                  <c:v>0.93465299999999996</c:v>
                </c:pt>
                <c:pt idx="8246">
                  <c:v>0.61572800000000005</c:v>
                </c:pt>
                <c:pt idx="8247">
                  <c:v>1.09023</c:v>
                </c:pt>
                <c:pt idx="8248">
                  <c:v>0.619062</c:v>
                </c:pt>
                <c:pt idx="8249">
                  <c:v>1.6712800000000001</c:v>
                </c:pt>
                <c:pt idx="8250">
                  <c:v>1.5209699999999999</c:v>
                </c:pt>
                <c:pt idx="8251">
                  <c:v>0.71952899999999997</c:v>
                </c:pt>
                <c:pt idx="8252">
                  <c:v>1.74224</c:v>
                </c:pt>
                <c:pt idx="8253">
                  <c:v>1.71357</c:v>
                </c:pt>
                <c:pt idx="8254">
                  <c:v>0.22462499999999999</c:v>
                </c:pt>
                <c:pt idx="8255">
                  <c:v>0.90014700000000003</c:v>
                </c:pt>
                <c:pt idx="8256">
                  <c:v>0.89654999999999996</c:v>
                </c:pt>
                <c:pt idx="8257">
                  <c:v>1.0826100000000001</c:v>
                </c:pt>
                <c:pt idx="8258">
                  <c:v>-1.06856</c:v>
                </c:pt>
                <c:pt idx="8259">
                  <c:v>1.0961000000000001</c:v>
                </c:pt>
                <c:pt idx="8260">
                  <c:v>1.2444999999999999</c:v>
                </c:pt>
                <c:pt idx="8261">
                  <c:v>0.62696600000000002</c:v>
                </c:pt>
                <c:pt idx="8262">
                  <c:v>0.62696600000000002</c:v>
                </c:pt>
                <c:pt idx="8263">
                  <c:v>0.87301399999999996</c:v>
                </c:pt>
                <c:pt idx="8264">
                  <c:v>0.18982499999999999</c:v>
                </c:pt>
                <c:pt idx="8265">
                  <c:v>-7.7121999999999996E-2</c:v>
                </c:pt>
                <c:pt idx="8266">
                  <c:v>0.100385</c:v>
                </c:pt>
                <c:pt idx="8267">
                  <c:v>0.93913199999999997</c:v>
                </c:pt>
                <c:pt idx="8268">
                  <c:v>0.14319499999999999</c:v>
                </c:pt>
                <c:pt idx="8269">
                  <c:v>0.42577799999999999</c:v>
                </c:pt>
                <c:pt idx="8270">
                  <c:v>1.13524</c:v>
                </c:pt>
                <c:pt idx="8271">
                  <c:v>0.55089399999999999</c:v>
                </c:pt>
                <c:pt idx="8272">
                  <c:v>0.100385</c:v>
                </c:pt>
                <c:pt idx="8273">
                  <c:v>0.74380500000000005</c:v>
                </c:pt>
                <c:pt idx="8274">
                  <c:v>0.16581399999999999</c:v>
                </c:pt>
                <c:pt idx="8275">
                  <c:v>0.67067699999999997</c:v>
                </c:pt>
                <c:pt idx="8276">
                  <c:v>1.32863</c:v>
                </c:pt>
                <c:pt idx="8277">
                  <c:v>0.40301900000000002</c:v>
                </c:pt>
                <c:pt idx="8278">
                  <c:v>0.55047400000000002</c:v>
                </c:pt>
                <c:pt idx="8279">
                  <c:v>1.2674399999999999</c:v>
                </c:pt>
                <c:pt idx="8280">
                  <c:v>0.87401799999999996</c:v>
                </c:pt>
                <c:pt idx="8281">
                  <c:v>1.3027899999999999</c:v>
                </c:pt>
                <c:pt idx="8282">
                  <c:v>7.3830000000000007E-2</c:v>
                </c:pt>
                <c:pt idx="8283">
                  <c:v>0.48227300000000001</c:v>
                </c:pt>
                <c:pt idx="8284">
                  <c:v>1.2444999999999999</c:v>
                </c:pt>
                <c:pt idx="8285">
                  <c:v>0.29633399999999999</c:v>
                </c:pt>
                <c:pt idx="8286">
                  <c:v>0.80774299999999999</c:v>
                </c:pt>
                <c:pt idx="8287">
                  <c:v>1.3027899999999999</c:v>
                </c:pt>
                <c:pt idx="8288">
                  <c:v>2.0695899999999998</c:v>
                </c:pt>
                <c:pt idx="8289">
                  <c:v>2.1824300000000001</c:v>
                </c:pt>
                <c:pt idx="8290">
                  <c:v>1.35164</c:v>
                </c:pt>
                <c:pt idx="8291">
                  <c:v>1.2708299999999999</c:v>
                </c:pt>
                <c:pt idx="8292">
                  <c:v>1.9836800000000001</c:v>
                </c:pt>
                <c:pt idx="8293">
                  <c:v>1.68058</c:v>
                </c:pt>
                <c:pt idx="8294">
                  <c:v>1.4808699999999999</c:v>
                </c:pt>
                <c:pt idx="8295">
                  <c:v>0.85678100000000001</c:v>
                </c:pt>
                <c:pt idx="8296">
                  <c:v>0.81652800000000003</c:v>
                </c:pt>
                <c:pt idx="8297">
                  <c:v>1.2708299999999999</c:v>
                </c:pt>
                <c:pt idx="8298">
                  <c:v>1.45906</c:v>
                </c:pt>
                <c:pt idx="8299">
                  <c:v>0.81652800000000003</c:v>
                </c:pt>
                <c:pt idx="8300">
                  <c:v>1.12479</c:v>
                </c:pt>
                <c:pt idx="8301">
                  <c:v>0.37623600000000001</c:v>
                </c:pt>
                <c:pt idx="8302">
                  <c:v>4.1523999999999998E-2</c:v>
                </c:pt>
                <c:pt idx="8303">
                  <c:v>1.45157</c:v>
                </c:pt>
                <c:pt idx="8304">
                  <c:v>2.1824300000000001</c:v>
                </c:pt>
                <c:pt idx="8305">
                  <c:v>1.9739500000000001</c:v>
                </c:pt>
                <c:pt idx="8306">
                  <c:v>1.96685</c:v>
                </c:pt>
                <c:pt idx="8307">
                  <c:v>1.45157</c:v>
                </c:pt>
                <c:pt idx="8308">
                  <c:v>1.8147500000000001</c:v>
                </c:pt>
                <c:pt idx="8309">
                  <c:v>-0.18465400000000001</c:v>
                </c:pt>
                <c:pt idx="8310">
                  <c:v>0.85487199999999997</c:v>
                </c:pt>
                <c:pt idx="8311">
                  <c:v>3.3951699999999998</c:v>
                </c:pt>
                <c:pt idx="8312">
                  <c:v>2.5579200000000002</c:v>
                </c:pt>
                <c:pt idx="8313">
                  <c:v>1.33691</c:v>
                </c:pt>
                <c:pt idx="8314">
                  <c:v>2.6898300000000002</c:v>
                </c:pt>
                <c:pt idx="8315">
                  <c:v>2.11402</c:v>
                </c:pt>
                <c:pt idx="8316">
                  <c:v>0.41118900000000003</c:v>
                </c:pt>
                <c:pt idx="8317">
                  <c:v>1.47384</c:v>
                </c:pt>
                <c:pt idx="8318">
                  <c:v>2.3877000000000002</c:v>
                </c:pt>
                <c:pt idx="8319">
                  <c:v>3.13435</c:v>
                </c:pt>
                <c:pt idx="8320">
                  <c:v>2.01125</c:v>
                </c:pt>
                <c:pt idx="8321">
                  <c:v>2.0253100000000002</c:v>
                </c:pt>
                <c:pt idx="8322">
                  <c:v>2.5521799999999999</c:v>
                </c:pt>
                <c:pt idx="8323">
                  <c:v>2.0152000000000001</c:v>
                </c:pt>
                <c:pt idx="8324">
                  <c:v>1.21557</c:v>
                </c:pt>
                <c:pt idx="8325">
                  <c:v>1.4996499999999999</c:v>
                </c:pt>
                <c:pt idx="8326">
                  <c:v>2.2101700000000002</c:v>
                </c:pt>
                <c:pt idx="8327">
                  <c:v>0.56721500000000002</c:v>
                </c:pt>
                <c:pt idx="8328">
                  <c:v>2.01125</c:v>
                </c:pt>
                <c:pt idx="8329">
                  <c:v>3.02373</c:v>
                </c:pt>
                <c:pt idx="8330">
                  <c:v>1.08849</c:v>
                </c:pt>
                <c:pt idx="8331">
                  <c:v>2.0152000000000001</c:v>
                </c:pt>
                <c:pt idx="8332">
                  <c:v>1.43225</c:v>
                </c:pt>
                <c:pt idx="8333">
                  <c:v>2.7193800000000001</c:v>
                </c:pt>
                <c:pt idx="8334">
                  <c:v>2.3874200000000001</c:v>
                </c:pt>
                <c:pt idx="8335">
                  <c:v>2.1178400000000002</c:v>
                </c:pt>
                <c:pt idx="8336">
                  <c:v>1.46533</c:v>
                </c:pt>
                <c:pt idx="8337">
                  <c:v>2.11937</c:v>
                </c:pt>
                <c:pt idx="8338">
                  <c:v>2.71719</c:v>
                </c:pt>
                <c:pt idx="8339">
                  <c:v>2.64927</c:v>
                </c:pt>
                <c:pt idx="8340">
                  <c:v>1.9142999999999999</c:v>
                </c:pt>
                <c:pt idx="8341">
                  <c:v>1.9667699999999999</c:v>
                </c:pt>
                <c:pt idx="8342">
                  <c:v>0.33405200000000002</c:v>
                </c:pt>
                <c:pt idx="8343">
                  <c:v>1.46377</c:v>
                </c:pt>
                <c:pt idx="8344">
                  <c:v>1.1304399999999999</c:v>
                </c:pt>
                <c:pt idx="8345">
                  <c:v>0.93363499999999999</c:v>
                </c:pt>
                <c:pt idx="8346">
                  <c:v>1.2729900000000001</c:v>
                </c:pt>
                <c:pt idx="8347">
                  <c:v>0.33280399999999999</c:v>
                </c:pt>
                <c:pt idx="8348">
                  <c:v>1.46377</c:v>
                </c:pt>
                <c:pt idx="8349">
                  <c:v>0.79142400000000002</c:v>
                </c:pt>
                <c:pt idx="8350">
                  <c:v>1.37117</c:v>
                </c:pt>
                <c:pt idx="8351">
                  <c:v>0.97280699999999998</c:v>
                </c:pt>
                <c:pt idx="8352">
                  <c:v>2.5579200000000002</c:v>
                </c:pt>
                <c:pt idx="8353">
                  <c:v>1.97115</c:v>
                </c:pt>
                <c:pt idx="8354">
                  <c:v>0.87578500000000004</c:v>
                </c:pt>
                <c:pt idx="8355">
                  <c:v>1.13733</c:v>
                </c:pt>
                <c:pt idx="8356">
                  <c:v>0.68581599999999998</c:v>
                </c:pt>
                <c:pt idx="8357">
                  <c:v>0.566303</c:v>
                </c:pt>
                <c:pt idx="8358">
                  <c:v>0.77062200000000003</c:v>
                </c:pt>
                <c:pt idx="8359">
                  <c:v>1.19804</c:v>
                </c:pt>
                <c:pt idx="8360">
                  <c:v>0.93483400000000005</c:v>
                </c:pt>
                <c:pt idx="8361">
                  <c:v>0.96141500000000002</c:v>
                </c:pt>
                <c:pt idx="8362">
                  <c:v>0.47872300000000001</c:v>
                </c:pt>
                <c:pt idx="8363">
                  <c:v>1.46377</c:v>
                </c:pt>
                <c:pt idx="8364">
                  <c:v>0.73184099999999996</c:v>
                </c:pt>
                <c:pt idx="8365">
                  <c:v>0.69107300000000005</c:v>
                </c:pt>
                <c:pt idx="8366">
                  <c:v>1.42313</c:v>
                </c:pt>
                <c:pt idx="8367">
                  <c:v>0.59299400000000002</c:v>
                </c:pt>
                <c:pt idx="8368">
                  <c:v>1.0588599999999999</c:v>
                </c:pt>
                <c:pt idx="8369">
                  <c:v>1.4401999999999999</c:v>
                </c:pt>
                <c:pt idx="8370">
                  <c:v>1.0083599999999999</c:v>
                </c:pt>
                <c:pt idx="8371">
                  <c:v>0.83188600000000001</c:v>
                </c:pt>
                <c:pt idx="8372">
                  <c:v>0.90057399999999999</c:v>
                </c:pt>
                <c:pt idx="8373">
                  <c:v>1.8556299999999999</c:v>
                </c:pt>
                <c:pt idx="8374">
                  <c:v>1.55006</c:v>
                </c:pt>
                <c:pt idx="8375">
                  <c:v>0.17024300000000001</c:v>
                </c:pt>
                <c:pt idx="8376">
                  <c:v>0.86621000000000004</c:v>
                </c:pt>
                <c:pt idx="8377">
                  <c:v>0.17024300000000001</c:v>
                </c:pt>
                <c:pt idx="8378">
                  <c:v>1.74438</c:v>
                </c:pt>
                <c:pt idx="8379">
                  <c:v>1.2839400000000001</c:v>
                </c:pt>
                <c:pt idx="8380">
                  <c:v>0.80997200000000003</c:v>
                </c:pt>
                <c:pt idx="8381">
                  <c:v>0.56042899999999995</c:v>
                </c:pt>
                <c:pt idx="8382">
                  <c:v>1.27739</c:v>
                </c:pt>
                <c:pt idx="8383">
                  <c:v>0.30546699999999999</c:v>
                </c:pt>
                <c:pt idx="8384">
                  <c:v>0.73388100000000001</c:v>
                </c:pt>
                <c:pt idx="8385">
                  <c:v>2.9243600000000001</c:v>
                </c:pt>
                <c:pt idx="8386">
                  <c:v>-0.26168000000000002</c:v>
                </c:pt>
                <c:pt idx="8387">
                  <c:v>0.92883700000000002</c:v>
                </c:pt>
                <c:pt idx="8388">
                  <c:v>1.27739</c:v>
                </c:pt>
                <c:pt idx="8389">
                  <c:v>0.35174100000000003</c:v>
                </c:pt>
                <c:pt idx="8390">
                  <c:v>0.32536700000000002</c:v>
                </c:pt>
                <c:pt idx="8391">
                  <c:v>0.68581599999999998</c:v>
                </c:pt>
                <c:pt idx="8392">
                  <c:v>1.09287</c:v>
                </c:pt>
                <c:pt idx="8393">
                  <c:v>0.47578100000000001</c:v>
                </c:pt>
                <c:pt idx="8394">
                  <c:v>0.93181999999999998</c:v>
                </c:pt>
                <c:pt idx="8395">
                  <c:v>0.62767099999999998</c:v>
                </c:pt>
                <c:pt idx="8396">
                  <c:v>0.46056200000000003</c:v>
                </c:pt>
                <c:pt idx="8397">
                  <c:v>0.608989</c:v>
                </c:pt>
                <c:pt idx="8398">
                  <c:v>1.13076</c:v>
                </c:pt>
                <c:pt idx="8399">
                  <c:v>0.33079599999999998</c:v>
                </c:pt>
                <c:pt idx="8400">
                  <c:v>0.48152200000000001</c:v>
                </c:pt>
                <c:pt idx="8401">
                  <c:v>1.13076</c:v>
                </c:pt>
                <c:pt idx="8402">
                  <c:v>1.1547099999999999</c:v>
                </c:pt>
                <c:pt idx="8403">
                  <c:v>0.559639</c:v>
                </c:pt>
                <c:pt idx="8404">
                  <c:v>0.92852100000000004</c:v>
                </c:pt>
                <c:pt idx="8405">
                  <c:v>0.38828099999999999</c:v>
                </c:pt>
                <c:pt idx="8406">
                  <c:v>0.66833200000000004</c:v>
                </c:pt>
                <c:pt idx="8407">
                  <c:v>0.95630000000000004</c:v>
                </c:pt>
                <c:pt idx="8408">
                  <c:v>0.82566399999999995</c:v>
                </c:pt>
                <c:pt idx="8409">
                  <c:v>0.50645700000000005</c:v>
                </c:pt>
                <c:pt idx="8410">
                  <c:v>0.46056200000000003</c:v>
                </c:pt>
                <c:pt idx="8411">
                  <c:v>0.33079599999999998</c:v>
                </c:pt>
                <c:pt idx="8412">
                  <c:v>0.23490900000000001</c:v>
                </c:pt>
                <c:pt idx="8413">
                  <c:v>0.63969500000000001</c:v>
                </c:pt>
                <c:pt idx="8414">
                  <c:v>0.89149299999999998</c:v>
                </c:pt>
                <c:pt idx="8415">
                  <c:v>0.80016399999999999</c:v>
                </c:pt>
                <c:pt idx="8416">
                  <c:v>0.73833800000000005</c:v>
                </c:pt>
                <c:pt idx="8417">
                  <c:v>0.33079599999999998</c:v>
                </c:pt>
                <c:pt idx="8418">
                  <c:v>0.92031499999999999</c:v>
                </c:pt>
                <c:pt idx="8419">
                  <c:v>0.82313899999999995</c:v>
                </c:pt>
                <c:pt idx="8420">
                  <c:v>0.52299200000000001</c:v>
                </c:pt>
                <c:pt idx="8421">
                  <c:v>0.87984799999999996</c:v>
                </c:pt>
                <c:pt idx="8422">
                  <c:v>-1.7262E-2</c:v>
                </c:pt>
                <c:pt idx="8423">
                  <c:v>1.9185000000000001</c:v>
                </c:pt>
                <c:pt idx="8424">
                  <c:v>1.4584299999999999</c:v>
                </c:pt>
                <c:pt idx="8425">
                  <c:v>-0.55143699999999995</c:v>
                </c:pt>
                <c:pt idx="8426">
                  <c:v>3.1916500000000001</c:v>
                </c:pt>
                <c:pt idx="8427">
                  <c:v>1.37913</c:v>
                </c:pt>
                <c:pt idx="8428">
                  <c:v>0.54061700000000001</c:v>
                </c:pt>
                <c:pt idx="8429">
                  <c:v>1.9185000000000001</c:v>
                </c:pt>
                <c:pt idx="8430">
                  <c:v>1.82413</c:v>
                </c:pt>
                <c:pt idx="8431">
                  <c:v>0.60546100000000003</c:v>
                </c:pt>
                <c:pt idx="8432">
                  <c:v>1.9185000000000001</c:v>
                </c:pt>
                <c:pt idx="8433">
                  <c:v>1.38795</c:v>
                </c:pt>
                <c:pt idx="8434">
                  <c:v>1.0481400000000001</c:v>
                </c:pt>
                <c:pt idx="8435">
                  <c:v>0.91757699999999998</c:v>
                </c:pt>
                <c:pt idx="8436">
                  <c:v>0.32373299999999999</c:v>
                </c:pt>
                <c:pt idx="8437">
                  <c:v>1.1259699999999999</c:v>
                </c:pt>
                <c:pt idx="8438">
                  <c:v>1.0481400000000001</c:v>
                </c:pt>
                <c:pt idx="8439">
                  <c:v>1.8839399999999999</c:v>
                </c:pt>
                <c:pt idx="8440">
                  <c:v>2.54542</c:v>
                </c:pt>
                <c:pt idx="8441">
                  <c:v>1.5980099999999999</c:v>
                </c:pt>
                <c:pt idx="8442">
                  <c:v>1.0295300000000001</c:v>
                </c:pt>
                <c:pt idx="8443">
                  <c:v>0.51107499999999995</c:v>
                </c:pt>
                <c:pt idx="8444">
                  <c:v>-0.219171</c:v>
                </c:pt>
                <c:pt idx="8445">
                  <c:v>-0.286298</c:v>
                </c:pt>
                <c:pt idx="8446">
                  <c:v>1.0837600000000001</c:v>
                </c:pt>
                <c:pt idx="8447">
                  <c:v>1.42387</c:v>
                </c:pt>
                <c:pt idx="8448">
                  <c:v>0.17060500000000001</c:v>
                </c:pt>
                <c:pt idx="8449">
                  <c:v>0.83296499999999996</c:v>
                </c:pt>
                <c:pt idx="8450">
                  <c:v>0.15265699999999999</c:v>
                </c:pt>
                <c:pt idx="8451">
                  <c:v>1.4132800000000001</c:v>
                </c:pt>
                <c:pt idx="8452">
                  <c:v>1.54786</c:v>
                </c:pt>
                <c:pt idx="8453">
                  <c:v>0.133023</c:v>
                </c:pt>
                <c:pt idx="8454">
                  <c:v>-0.91000899999999996</c:v>
                </c:pt>
                <c:pt idx="8455">
                  <c:v>0.17060500000000001</c:v>
                </c:pt>
                <c:pt idx="8456">
                  <c:v>-0.59749300000000005</c:v>
                </c:pt>
                <c:pt idx="8457">
                  <c:v>1.49407</c:v>
                </c:pt>
                <c:pt idx="8458">
                  <c:v>0.133023</c:v>
                </c:pt>
                <c:pt idx="8459">
                  <c:v>1.7552300000000001</c:v>
                </c:pt>
                <c:pt idx="8460">
                  <c:v>0.419738</c:v>
                </c:pt>
                <c:pt idx="8461">
                  <c:v>0.25012800000000002</c:v>
                </c:pt>
                <c:pt idx="8462">
                  <c:v>-0.28973900000000002</c:v>
                </c:pt>
                <c:pt idx="8463">
                  <c:v>0.83296499999999996</c:v>
                </c:pt>
                <c:pt idx="8464">
                  <c:v>-0.56230500000000005</c:v>
                </c:pt>
                <c:pt idx="8465">
                  <c:v>6.3573000000000005E-2</c:v>
                </c:pt>
                <c:pt idx="8466">
                  <c:v>0.133023</c:v>
                </c:pt>
                <c:pt idx="8467">
                  <c:v>-3.6775000000000002E-2</c:v>
                </c:pt>
                <c:pt idx="8468">
                  <c:v>-0.57599</c:v>
                </c:pt>
                <c:pt idx="8469">
                  <c:v>0.965001</c:v>
                </c:pt>
                <c:pt idx="8470">
                  <c:v>1.54786</c:v>
                </c:pt>
                <c:pt idx="8471">
                  <c:v>0.72084899999999996</c:v>
                </c:pt>
                <c:pt idx="8472">
                  <c:v>-2.1099999999999999E-3</c:v>
                </c:pt>
                <c:pt idx="8473">
                  <c:v>0.62068100000000004</c:v>
                </c:pt>
                <c:pt idx="8474">
                  <c:v>1.8711</c:v>
                </c:pt>
                <c:pt idx="8475">
                  <c:v>0.56578200000000001</c:v>
                </c:pt>
                <c:pt idx="8476">
                  <c:v>1.44817</c:v>
                </c:pt>
                <c:pt idx="8477">
                  <c:v>5.0805999999999997E-2</c:v>
                </c:pt>
                <c:pt idx="8478">
                  <c:v>1.8711</c:v>
                </c:pt>
                <c:pt idx="8479">
                  <c:v>-2.1099999999999999E-3</c:v>
                </c:pt>
                <c:pt idx="8480">
                  <c:v>-4.7863999999999997E-2</c:v>
                </c:pt>
                <c:pt idx="8481">
                  <c:v>0.56341600000000003</c:v>
                </c:pt>
                <c:pt idx="8482">
                  <c:v>0.56341600000000003</c:v>
                </c:pt>
                <c:pt idx="8483">
                  <c:v>0.78271599999999997</c:v>
                </c:pt>
                <c:pt idx="8484">
                  <c:v>6.3089000000000006E-2</c:v>
                </c:pt>
                <c:pt idx="8485">
                  <c:v>-2.1099999999999999E-3</c:v>
                </c:pt>
                <c:pt idx="8486">
                  <c:v>5.0805999999999997E-2</c:v>
                </c:pt>
                <c:pt idx="8487">
                  <c:v>0.42992599999999997</c:v>
                </c:pt>
                <c:pt idx="8488">
                  <c:v>0.66988499999999995</c:v>
                </c:pt>
                <c:pt idx="8489">
                  <c:v>-0.56230500000000005</c:v>
                </c:pt>
                <c:pt idx="8490">
                  <c:v>-8.7880000000000007E-3</c:v>
                </c:pt>
                <c:pt idx="8491">
                  <c:v>0.56341600000000003</c:v>
                </c:pt>
                <c:pt idx="8492">
                  <c:v>0.33546599999999999</c:v>
                </c:pt>
                <c:pt idx="8493">
                  <c:v>0.20153299999999999</c:v>
                </c:pt>
                <c:pt idx="8494">
                  <c:v>0.56341600000000003</c:v>
                </c:pt>
                <c:pt idx="8495">
                  <c:v>0.82108400000000004</c:v>
                </c:pt>
                <c:pt idx="8496">
                  <c:v>-0.50098399999999998</c:v>
                </c:pt>
                <c:pt idx="8497">
                  <c:v>0.18434700000000001</c:v>
                </c:pt>
                <c:pt idx="8498">
                  <c:v>0.57820199999999999</c:v>
                </c:pt>
                <c:pt idx="8499">
                  <c:v>-0.65805199999999997</c:v>
                </c:pt>
                <c:pt idx="8500">
                  <c:v>1.8169900000000001</c:v>
                </c:pt>
                <c:pt idx="8501">
                  <c:v>0.43295</c:v>
                </c:pt>
                <c:pt idx="8502">
                  <c:v>0.81103599999999998</c:v>
                </c:pt>
                <c:pt idx="8503">
                  <c:v>0.83875200000000005</c:v>
                </c:pt>
                <c:pt idx="8504">
                  <c:v>0.18434700000000001</c:v>
                </c:pt>
                <c:pt idx="8505">
                  <c:v>0.81103599999999998</c:v>
                </c:pt>
                <c:pt idx="8506">
                  <c:v>0.17354800000000001</c:v>
                </c:pt>
                <c:pt idx="8507">
                  <c:v>0.97194499999999995</c:v>
                </c:pt>
                <c:pt idx="8508">
                  <c:v>-0.26536100000000001</c:v>
                </c:pt>
                <c:pt idx="8509">
                  <c:v>0.261519</c:v>
                </c:pt>
                <c:pt idx="8510">
                  <c:v>0.74148000000000003</c:v>
                </c:pt>
                <c:pt idx="8511">
                  <c:v>0.987294</c:v>
                </c:pt>
                <c:pt idx="8512">
                  <c:v>0.40337299999999998</c:v>
                </c:pt>
                <c:pt idx="8513">
                  <c:v>1.04633</c:v>
                </c:pt>
                <c:pt idx="8514">
                  <c:v>0.32057600000000003</c:v>
                </c:pt>
                <c:pt idx="8515">
                  <c:v>-5.7579999999999999E-2</c:v>
                </c:pt>
                <c:pt idx="8516">
                  <c:v>0.83875200000000005</c:v>
                </c:pt>
                <c:pt idx="8517">
                  <c:v>-1.03803</c:v>
                </c:pt>
                <c:pt idx="8518">
                  <c:v>1.2445600000000001</c:v>
                </c:pt>
                <c:pt idx="8519">
                  <c:v>0.57175799999999999</c:v>
                </c:pt>
                <c:pt idx="8520">
                  <c:v>0.15010599999999999</c:v>
                </c:pt>
                <c:pt idx="8521">
                  <c:v>0.500865</c:v>
                </c:pt>
                <c:pt idx="8522">
                  <c:v>1.0134099999999999</c:v>
                </c:pt>
                <c:pt idx="8523">
                  <c:v>0.83177199999999996</c:v>
                </c:pt>
                <c:pt idx="8524">
                  <c:v>0.79370200000000002</c:v>
                </c:pt>
                <c:pt idx="8525">
                  <c:v>-0.15012500000000001</c:v>
                </c:pt>
                <c:pt idx="8526">
                  <c:v>0.43170799999999998</c:v>
                </c:pt>
                <c:pt idx="8527">
                  <c:v>-0.28372900000000001</c:v>
                </c:pt>
                <c:pt idx="8528">
                  <c:v>0.17869299999999999</c:v>
                </c:pt>
                <c:pt idx="8529">
                  <c:v>-0.28372900000000001</c:v>
                </c:pt>
                <c:pt idx="8530">
                  <c:v>-0.28372900000000001</c:v>
                </c:pt>
                <c:pt idx="8531">
                  <c:v>0.88119099999999995</c:v>
                </c:pt>
                <c:pt idx="8532">
                  <c:v>0.455038</c:v>
                </c:pt>
                <c:pt idx="8533">
                  <c:v>0.900038</c:v>
                </c:pt>
                <c:pt idx="8534">
                  <c:v>0.900038</c:v>
                </c:pt>
                <c:pt idx="8535">
                  <c:v>0.83177199999999996</c:v>
                </c:pt>
                <c:pt idx="8536">
                  <c:v>-0.63713900000000001</c:v>
                </c:pt>
                <c:pt idx="8537">
                  <c:v>-7.7292E-2</c:v>
                </c:pt>
                <c:pt idx="8538">
                  <c:v>0.59517299999999995</c:v>
                </c:pt>
                <c:pt idx="8539">
                  <c:v>-1.372E-2</c:v>
                </c:pt>
                <c:pt idx="8540">
                  <c:v>0.64345300000000005</c:v>
                </c:pt>
                <c:pt idx="8541">
                  <c:v>0.64345300000000005</c:v>
                </c:pt>
                <c:pt idx="8542">
                  <c:v>2.1749999999999998</c:v>
                </c:pt>
                <c:pt idx="8543">
                  <c:v>1.1234200000000001</c:v>
                </c:pt>
                <c:pt idx="8544">
                  <c:v>2.0636800000000002</c:v>
                </c:pt>
                <c:pt idx="8545">
                  <c:v>2.7911700000000002</c:v>
                </c:pt>
                <c:pt idx="8546">
                  <c:v>0.74944299999999997</c:v>
                </c:pt>
                <c:pt idx="8547">
                  <c:v>2.6774900000000001</c:v>
                </c:pt>
                <c:pt idx="8548">
                  <c:v>1.2109799999999999</c:v>
                </c:pt>
                <c:pt idx="8549">
                  <c:v>2.7911700000000002</c:v>
                </c:pt>
                <c:pt idx="8550">
                  <c:v>2.5698699999999999</c:v>
                </c:pt>
                <c:pt idx="8551">
                  <c:v>2.32403</c:v>
                </c:pt>
                <c:pt idx="8552">
                  <c:v>1.3196000000000001</c:v>
                </c:pt>
                <c:pt idx="8553">
                  <c:v>0.83370500000000003</c:v>
                </c:pt>
                <c:pt idx="8554">
                  <c:v>2.1269499999999999</c:v>
                </c:pt>
                <c:pt idx="8555">
                  <c:v>1.8769100000000001</c:v>
                </c:pt>
                <c:pt idx="8556">
                  <c:v>0.19643099999999999</c:v>
                </c:pt>
                <c:pt idx="8557">
                  <c:v>0.71135000000000004</c:v>
                </c:pt>
                <c:pt idx="8558">
                  <c:v>1.56246</c:v>
                </c:pt>
                <c:pt idx="8559">
                  <c:v>1.1402300000000001</c:v>
                </c:pt>
                <c:pt idx="8560">
                  <c:v>1.6804300000000001</c:v>
                </c:pt>
                <c:pt idx="8561">
                  <c:v>2.2437499999999999</c:v>
                </c:pt>
                <c:pt idx="8562">
                  <c:v>0.96387699999999998</c:v>
                </c:pt>
                <c:pt idx="8563">
                  <c:v>0.19643099999999999</c:v>
                </c:pt>
                <c:pt idx="8564">
                  <c:v>1.56246</c:v>
                </c:pt>
                <c:pt idx="8565">
                  <c:v>2.9416500000000001</c:v>
                </c:pt>
                <c:pt idx="8566">
                  <c:v>0.95833900000000005</c:v>
                </c:pt>
                <c:pt idx="8567">
                  <c:v>2.7105999999999999</c:v>
                </c:pt>
                <c:pt idx="8568">
                  <c:v>2.6046399999999998</c:v>
                </c:pt>
                <c:pt idx="8569">
                  <c:v>0.47093800000000002</c:v>
                </c:pt>
                <c:pt idx="8570">
                  <c:v>0.63421099999999997</c:v>
                </c:pt>
                <c:pt idx="8571">
                  <c:v>0.95833900000000005</c:v>
                </c:pt>
                <c:pt idx="8572">
                  <c:v>1.9793499999999999</c:v>
                </c:pt>
                <c:pt idx="8573">
                  <c:v>1.8686</c:v>
                </c:pt>
                <c:pt idx="8574">
                  <c:v>0.19700500000000001</c:v>
                </c:pt>
                <c:pt idx="8575">
                  <c:v>1.01468</c:v>
                </c:pt>
                <c:pt idx="8576">
                  <c:v>2.04975</c:v>
                </c:pt>
                <c:pt idx="8577">
                  <c:v>2.04975</c:v>
                </c:pt>
                <c:pt idx="8578">
                  <c:v>1.01468</c:v>
                </c:pt>
                <c:pt idx="8579">
                  <c:v>1.7941499999999999</c:v>
                </c:pt>
                <c:pt idx="8580">
                  <c:v>1.5959399999999999</c:v>
                </c:pt>
                <c:pt idx="8581">
                  <c:v>2.12155</c:v>
                </c:pt>
                <c:pt idx="8582">
                  <c:v>0.799898</c:v>
                </c:pt>
                <c:pt idx="8583">
                  <c:v>1.0346900000000001</c:v>
                </c:pt>
                <c:pt idx="8584">
                  <c:v>2.5037600000000002</c:v>
                </c:pt>
                <c:pt idx="8585">
                  <c:v>1.79559</c:v>
                </c:pt>
                <c:pt idx="8586">
                  <c:v>1.59155</c:v>
                </c:pt>
                <c:pt idx="8587">
                  <c:v>2.04975</c:v>
                </c:pt>
                <c:pt idx="8588">
                  <c:v>0.85385800000000001</c:v>
                </c:pt>
                <c:pt idx="8589">
                  <c:v>0.71361300000000005</c:v>
                </c:pt>
                <c:pt idx="8590">
                  <c:v>1.40435</c:v>
                </c:pt>
                <c:pt idx="8591">
                  <c:v>1.9140699999999999</c:v>
                </c:pt>
                <c:pt idx="8592">
                  <c:v>0.71361300000000005</c:v>
                </c:pt>
                <c:pt idx="8593">
                  <c:v>1.15337</c:v>
                </c:pt>
                <c:pt idx="8594">
                  <c:v>0.27810200000000002</c:v>
                </c:pt>
                <c:pt idx="8595">
                  <c:v>1.87046</c:v>
                </c:pt>
                <c:pt idx="8596">
                  <c:v>0.55962800000000001</c:v>
                </c:pt>
                <c:pt idx="8597">
                  <c:v>0.55962800000000001</c:v>
                </c:pt>
                <c:pt idx="8598">
                  <c:v>0.27810200000000002</c:v>
                </c:pt>
                <c:pt idx="8599">
                  <c:v>-0.10330499999999999</c:v>
                </c:pt>
                <c:pt idx="8600">
                  <c:v>0.96312699999999996</c:v>
                </c:pt>
                <c:pt idx="8601">
                  <c:v>-0.22073000000000001</c:v>
                </c:pt>
                <c:pt idx="8602">
                  <c:v>-0.35311700000000001</c:v>
                </c:pt>
                <c:pt idx="8603">
                  <c:v>-0.60611099999999996</c:v>
                </c:pt>
                <c:pt idx="8604">
                  <c:v>0.66610100000000005</c:v>
                </c:pt>
                <c:pt idx="8605">
                  <c:v>-0.77820599999999995</c:v>
                </c:pt>
                <c:pt idx="8606">
                  <c:v>-0.77820599999999995</c:v>
                </c:pt>
                <c:pt idx="8607">
                  <c:v>-0.113387</c:v>
                </c:pt>
                <c:pt idx="8608">
                  <c:v>-5.6318E-2</c:v>
                </c:pt>
                <c:pt idx="8609">
                  <c:v>0.71404400000000001</c:v>
                </c:pt>
                <c:pt idx="8610">
                  <c:v>-0.37130299999999999</c:v>
                </c:pt>
                <c:pt idx="8611">
                  <c:v>0.80443399999999998</c:v>
                </c:pt>
                <c:pt idx="8612">
                  <c:v>0.15890799999999999</c:v>
                </c:pt>
                <c:pt idx="8613">
                  <c:v>-0.15793499999999999</c:v>
                </c:pt>
                <c:pt idx="8614">
                  <c:v>0.18334500000000001</c:v>
                </c:pt>
                <c:pt idx="8615">
                  <c:v>-0.28150500000000001</c:v>
                </c:pt>
                <c:pt idx="8616">
                  <c:v>0.83078600000000002</c:v>
                </c:pt>
                <c:pt idx="8617">
                  <c:v>0.80443399999999998</c:v>
                </c:pt>
                <c:pt idx="8618">
                  <c:v>-0.12673300000000001</c:v>
                </c:pt>
                <c:pt idx="8619">
                  <c:v>1.7409999999999999E-3</c:v>
                </c:pt>
                <c:pt idx="8620">
                  <c:v>0.93301299999999998</c:v>
                </c:pt>
                <c:pt idx="8621">
                  <c:v>0.375359</c:v>
                </c:pt>
                <c:pt idx="8622">
                  <c:v>0.31855800000000001</c:v>
                </c:pt>
                <c:pt idx="8623">
                  <c:v>0.20660100000000001</c:v>
                </c:pt>
                <c:pt idx="8624">
                  <c:v>8.1744999999999998E-2</c:v>
                </c:pt>
                <c:pt idx="8625">
                  <c:v>0.38308999999999999</c:v>
                </c:pt>
                <c:pt idx="8626">
                  <c:v>-0.46234799999999998</c:v>
                </c:pt>
                <c:pt idx="8627">
                  <c:v>0.38308999999999999</c:v>
                </c:pt>
                <c:pt idx="8628">
                  <c:v>0.20660100000000001</c:v>
                </c:pt>
                <c:pt idx="8629">
                  <c:v>0.41315600000000002</c:v>
                </c:pt>
                <c:pt idx="8630">
                  <c:v>0.96305399999999997</c:v>
                </c:pt>
                <c:pt idx="8631">
                  <c:v>0.54631799999999997</c:v>
                </c:pt>
                <c:pt idx="8632">
                  <c:v>0.41645799999999999</c:v>
                </c:pt>
                <c:pt idx="8633">
                  <c:v>0.56080399999999997</c:v>
                </c:pt>
                <c:pt idx="8634">
                  <c:v>0.86326499999999995</c:v>
                </c:pt>
                <c:pt idx="8635">
                  <c:v>0.77441400000000005</c:v>
                </c:pt>
                <c:pt idx="8636">
                  <c:v>0.41315600000000002</c:v>
                </c:pt>
                <c:pt idx="8637">
                  <c:v>0.94079000000000002</c:v>
                </c:pt>
                <c:pt idx="8638">
                  <c:v>0.20660100000000001</c:v>
                </c:pt>
                <c:pt idx="8639">
                  <c:v>0.22229599999999999</c:v>
                </c:pt>
                <c:pt idx="8640">
                  <c:v>0.91730500000000004</c:v>
                </c:pt>
                <c:pt idx="8641">
                  <c:v>7.1535000000000001E-2</c:v>
                </c:pt>
                <c:pt idx="8642">
                  <c:v>0.81112300000000004</c:v>
                </c:pt>
                <c:pt idx="8643">
                  <c:v>0.78805700000000001</c:v>
                </c:pt>
                <c:pt idx="8644">
                  <c:v>0.23038600000000001</c:v>
                </c:pt>
                <c:pt idx="8645">
                  <c:v>0.40093000000000001</c:v>
                </c:pt>
                <c:pt idx="8646">
                  <c:v>1.2177899999999999</c:v>
                </c:pt>
                <c:pt idx="8647">
                  <c:v>1.18387</c:v>
                </c:pt>
                <c:pt idx="8648">
                  <c:v>0.40799800000000003</c:v>
                </c:pt>
                <c:pt idx="8649">
                  <c:v>0.55182900000000001</c:v>
                </c:pt>
                <c:pt idx="8650">
                  <c:v>0.84921599999999997</c:v>
                </c:pt>
                <c:pt idx="8651">
                  <c:v>0.40093000000000001</c:v>
                </c:pt>
                <c:pt idx="8652">
                  <c:v>-1.12201</c:v>
                </c:pt>
                <c:pt idx="8653">
                  <c:v>0.70725199999999999</c:v>
                </c:pt>
                <c:pt idx="8654">
                  <c:v>0.22727900000000001</c:v>
                </c:pt>
                <c:pt idx="8655">
                  <c:v>0.26347799999999999</c:v>
                </c:pt>
                <c:pt idx="8656">
                  <c:v>0.91936499999999999</c:v>
                </c:pt>
                <c:pt idx="8657">
                  <c:v>-0.231937</c:v>
                </c:pt>
                <c:pt idx="8658">
                  <c:v>0.36429400000000001</c:v>
                </c:pt>
                <c:pt idx="8659">
                  <c:v>0.57153699999999996</c:v>
                </c:pt>
                <c:pt idx="8660">
                  <c:v>0.71213199999999999</c:v>
                </c:pt>
                <c:pt idx="8661">
                  <c:v>0.56908700000000001</c:v>
                </c:pt>
                <c:pt idx="8662">
                  <c:v>-0.34288099999999999</c:v>
                </c:pt>
                <c:pt idx="8663">
                  <c:v>0.73945799999999995</c:v>
                </c:pt>
                <c:pt idx="8664">
                  <c:v>0.56230999999999998</c:v>
                </c:pt>
                <c:pt idx="8665">
                  <c:v>0.51719800000000005</c:v>
                </c:pt>
                <c:pt idx="8666">
                  <c:v>-1.0182899999999999</c:v>
                </c:pt>
                <c:pt idx="8667">
                  <c:v>-1.462E-3</c:v>
                </c:pt>
                <c:pt idx="8668">
                  <c:v>1.2980100000000001</c:v>
                </c:pt>
                <c:pt idx="8669">
                  <c:v>0.55395000000000005</c:v>
                </c:pt>
                <c:pt idx="8670">
                  <c:v>0.90069999999999995</c:v>
                </c:pt>
                <c:pt idx="8671">
                  <c:v>0.38463199999999997</c:v>
                </c:pt>
                <c:pt idx="8672">
                  <c:v>0.48691600000000002</c:v>
                </c:pt>
                <c:pt idx="8673">
                  <c:v>0.45893</c:v>
                </c:pt>
                <c:pt idx="8674">
                  <c:v>-2.2894800000000002</c:v>
                </c:pt>
                <c:pt idx="8675">
                  <c:v>-4.6185999999999998E-2</c:v>
                </c:pt>
                <c:pt idx="8676">
                  <c:v>1.5952000000000001E-2</c:v>
                </c:pt>
                <c:pt idx="8677">
                  <c:v>0.51719800000000005</c:v>
                </c:pt>
                <c:pt idx="8678">
                  <c:v>-0.265683</c:v>
                </c:pt>
                <c:pt idx="8679">
                  <c:v>0.20258100000000001</c:v>
                </c:pt>
                <c:pt idx="8680">
                  <c:v>1.0613300000000001</c:v>
                </c:pt>
                <c:pt idx="8681">
                  <c:v>-0.32919199999999998</c:v>
                </c:pt>
                <c:pt idx="8682">
                  <c:v>1.59734</c:v>
                </c:pt>
                <c:pt idx="8683">
                  <c:v>1.01814</c:v>
                </c:pt>
                <c:pt idx="8684">
                  <c:v>1.4863</c:v>
                </c:pt>
                <c:pt idx="8685">
                  <c:v>-0.98174499999999998</c:v>
                </c:pt>
                <c:pt idx="8686">
                  <c:v>-1.5566E-2</c:v>
                </c:pt>
                <c:pt idx="8687">
                  <c:v>1.9153100000000001</c:v>
                </c:pt>
                <c:pt idx="8688">
                  <c:v>1.69201</c:v>
                </c:pt>
                <c:pt idx="8689">
                  <c:v>-0.90211699999999995</c:v>
                </c:pt>
                <c:pt idx="8690">
                  <c:v>-0.55044899999999997</c:v>
                </c:pt>
                <c:pt idx="8691">
                  <c:v>0.99644500000000003</c:v>
                </c:pt>
                <c:pt idx="8692">
                  <c:v>-0.76745300000000005</c:v>
                </c:pt>
                <c:pt idx="8693">
                  <c:v>0.382795</c:v>
                </c:pt>
                <c:pt idx="8694">
                  <c:v>0.49798500000000001</c:v>
                </c:pt>
                <c:pt idx="8695">
                  <c:v>-0.90211699999999995</c:v>
                </c:pt>
                <c:pt idx="8696">
                  <c:v>-3.2929300000000001</c:v>
                </c:pt>
                <c:pt idx="8697">
                  <c:v>-0.90211699999999995</c:v>
                </c:pt>
                <c:pt idx="8698">
                  <c:v>-0.83020400000000005</c:v>
                </c:pt>
                <c:pt idx="8699">
                  <c:v>-1.19791</c:v>
                </c:pt>
                <c:pt idx="8700">
                  <c:v>-1.2729999999999999</c:v>
                </c:pt>
                <c:pt idx="8701">
                  <c:v>-0.93649800000000005</c:v>
                </c:pt>
                <c:pt idx="8702">
                  <c:v>-0.67442500000000005</c:v>
                </c:pt>
                <c:pt idx="8703">
                  <c:v>-0.62036500000000006</c:v>
                </c:pt>
                <c:pt idx="8704">
                  <c:v>-0.23747299999999999</c:v>
                </c:pt>
                <c:pt idx="8705">
                  <c:v>-1.11154</c:v>
                </c:pt>
                <c:pt idx="8706">
                  <c:v>-0.95606899999999995</c:v>
                </c:pt>
                <c:pt idx="8707">
                  <c:v>-0.90649599999999997</c:v>
                </c:pt>
                <c:pt idx="8708">
                  <c:v>-1.11154</c:v>
                </c:pt>
                <c:pt idx="8709">
                  <c:v>-1.3379099999999999</c:v>
                </c:pt>
                <c:pt idx="8710">
                  <c:v>-0.59945599999999999</c:v>
                </c:pt>
                <c:pt idx="8711">
                  <c:v>-0.93649800000000005</c:v>
                </c:pt>
                <c:pt idx="8712">
                  <c:v>-0.57880799999999999</c:v>
                </c:pt>
                <c:pt idx="8713">
                  <c:v>-0.36719099999999999</c:v>
                </c:pt>
                <c:pt idx="8714">
                  <c:v>-0.35206399999999999</c:v>
                </c:pt>
                <c:pt idx="8715">
                  <c:v>-0.36719099999999999</c:v>
                </c:pt>
                <c:pt idx="8716">
                  <c:v>1.87662</c:v>
                </c:pt>
                <c:pt idx="8717">
                  <c:v>2.08223</c:v>
                </c:pt>
                <c:pt idx="8718">
                  <c:v>1.5295099999999999</c:v>
                </c:pt>
                <c:pt idx="8719">
                  <c:v>2.40015</c:v>
                </c:pt>
                <c:pt idx="8720">
                  <c:v>-0.338756</c:v>
                </c:pt>
                <c:pt idx="8721">
                  <c:v>0.72584400000000004</c:v>
                </c:pt>
                <c:pt idx="8722">
                  <c:v>2.1422599999999998</c:v>
                </c:pt>
                <c:pt idx="8723">
                  <c:v>2.1307399999999999</c:v>
                </c:pt>
                <c:pt idx="8724">
                  <c:v>1.9607399999999999</c:v>
                </c:pt>
                <c:pt idx="8725">
                  <c:v>2.95533</c:v>
                </c:pt>
                <c:pt idx="8726">
                  <c:v>0.44625900000000002</c:v>
                </c:pt>
                <c:pt idx="8727">
                  <c:v>5.9166000000000003E-2</c:v>
                </c:pt>
                <c:pt idx="8728">
                  <c:v>1.1316200000000001</c:v>
                </c:pt>
                <c:pt idx="8729">
                  <c:v>2.1307399999999999</c:v>
                </c:pt>
                <c:pt idx="8730">
                  <c:v>1.13849</c:v>
                </c:pt>
                <c:pt idx="8731">
                  <c:v>1.6396299999999999</c:v>
                </c:pt>
                <c:pt idx="8732">
                  <c:v>0.55683300000000002</c:v>
                </c:pt>
                <c:pt idx="8733">
                  <c:v>1.6219600000000001</c:v>
                </c:pt>
                <c:pt idx="8734">
                  <c:v>0.91887799999999997</c:v>
                </c:pt>
                <c:pt idx="8735">
                  <c:v>1.6396299999999999</c:v>
                </c:pt>
                <c:pt idx="8736">
                  <c:v>0.92907099999999998</c:v>
                </c:pt>
                <c:pt idx="8737">
                  <c:v>1.74874</c:v>
                </c:pt>
                <c:pt idx="8738">
                  <c:v>1.1318900000000001</c:v>
                </c:pt>
                <c:pt idx="8739">
                  <c:v>0.565469</c:v>
                </c:pt>
                <c:pt idx="8740">
                  <c:v>0.51755499999999999</c:v>
                </c:pt>
                <c:pt idx="8741">
                  <c:v>0.68024200000000001</c:v>
                </c:pt>
                <c:pt idx="8742">
                  <c:v>1.7850999999999999</c:v>
                </c:pt>
                <c:pt idx="8743">
                  <c:v>1.32796</c:v>
                </c:pt>
                <c:pt idx="8744">
                  <c:v>1.4083300000000001</c:v>
                </c:pt>
                <c:pt idx="8745">
                  <c:v>1.5712600000000001</c:v>
                </c:pt>
                <c:pt idx="8746">
                  <c:v>0.34675099999999998</c:v>
                </c:pt>
                <c:pt idx="8747">
                  <c:v>1.1473500000000001</c:v>
                </c:pt>
                <c:pt idx="8748">
                  <c:v>0.242761</c:v>
                </c:pt>
                <c:pt idx="8749">
                  <c:v>0.565469</c:v>
                </c:pt>
                <c:pt idx="8750">
                  <c:v>0.307257</c:v>
                </c:pt>
                <c:pt idx="8751">
                  <c:v>1.5983799999999999</c:v>
                </c:pt>
                <c:pt idx="8752">
                  <c:v>2.3494600000000001</c:v>
                </c:pt>
                <c:pt idx="8753">
                  <c:v>1.5682100000000001</c:v>
                </c:pt>
                <c:pt idx="8754">
                  <c:v>2.6454800000000001</c:v>
                </c:pt>
                <c:pt idx="8755">
                  <c:v>1.9233199999999999</c:v>
                </c:pt>
                <c:pt idx="8756">
                  <c:v>3.0398100000000001</c:v>
                </c:pt>
                <c:pt idx="8757">
                  <c:v>2.4909300000000001</c:v>
                </c:pt>
                <c:pt idx="8758">
                  <c:v>1.7887900000000001</c:v>
                </c:pt>
                <c:pt idx="8759">
                  <c:v>2.1876699999999998</c:v>
                </c:pt>
                <c:pt idx="8760">
                  <c:v>2.1876699999999998</c:v>
                </c:pt>
                <c:pt idx="8761">
                  <c:v>2.4371900000000002</c:v>
                </c:pt>
                <c:pt idx="8762">
                  <c:v>2.3494600000000001</c:v>
                </c:pt>
                <c:pt idx="8763">
                  <c:v>1.5888100000000001</c:v>
                </c:pt>
                <c:pt idx="8764">
                  <c:v>2.5373199999999998</c:v>
                </c:pt>
                <c:pt idx="8765">
                  <c:v>1.7196800000000001</c:v>
                </c:pt>
                <c:pt idx="8766">
                  <c:v>2.17923</c:v>
                </c:pt>
                <c:pt idx="8767">
                  <c:v>2.1937500000000001</c:v>
                </c:pt>
                <c:pt idx="8768">
                  <c:v>2.4909300000000001</c:v>
                </c:pt>
                <c:pt idx="8769">
                  <c:v>1.56592</c:v>
                </c:pt>
                <c:pt idx="8770">
                  <c:v>1.6739599999999999</c:v>
                </c:pt>
                <c:pt idx="8771">
                  <c:v>2.6454800000000001</c:v>
                </c:pt>
                <c:pt idx="8772">
                  <c:v>3.1816900000000001</c:v>
                </c:pt>
                <c:pt idx="8773">
                  <c:v>1.6860999999999999</c:v>
                </c:pt>
                <c:pt idx="8774">
                  <c:v>1.9233199999999999</c:v>
                </c:pt>
                <c:pt idx="8775">
                  <c:v>1.3169900000000001</c:v>
                </c:pt>
                <c:pt idx="8776">
                  <c:v>2.0518000000000001</c:v>
                </c:pt>
                <c:pt idx="8777">
                  <c:v>1.25884</c:v>
                </c:pt>
                <c:pt idx="8778">
                  <c:v>1.08205</c:v>
                </c:pt>
                <c:pt idx="8779">
                  <c:v>2.4348800000000002</c:v>
                </c:pt>
                <c:pt idx="8780">
                  <c:v>2.09884</c:v>
                </c:pt>
                <c:pt idx="8781">
                  <c:v>1.25884</c:v>
                </c:pt>
                <c:pt idx="8782">
                  <c:v>2.4042599999999998</c:v>
                </c:pt>
                <c:pt idx="8783">
                  <c:v>1.7887900000000001</c:v>
                </c:pt>
                <c:pt idx="8784">
                  <c:v>1.6594500000000001</c:v>
                </c:pt>
                <c:pt idx="8785">
                  <c:v>1.9134100000000001</c:v>
                </c:pt>
                <c:pt idx="8786">
                  <c:v>1.32128</c:v>
                </c:pt>
                <c:pt idx="8787">
                  <c:v>1.7466600000000001</c:v>
                </c:pt>
                <c:pt idx="8788">
                  <c:v>1.40228</c:v>
                </c:pt>
                <c:pt idx="8789">
                  <c:v>0.57030199999999998</c:v>
                </c:pt>
                <c:pt idx="8790">
                  <c:v>1.81545</c:v>
                </c:pt>
                <c:pt idx="8791">
                  <c:v>1.17441</c:v>
                </c:pt>
                <c:pt idx="8792">
                  <c:v>2.9386800000000002</c:v>
                </c:pt>
                <c:pt idx="8793">
                  <c:v>2.11063</c:v>
                </c:pt>
                <c:pt idx="8794">
                  <c:v>1.9559299999999999</c:v>
                </c:pt>
                <c:pt idx="8795">
                  <c:v>0.90250200000000003</c:v>
                </c:pt>
                <c:pt idx="8796">
                  <c:v>0.41137800000000002</c:v>
                </c:pt>
                <c:pt idx="8797">
                  <c:v>1.78643</c:v>
                </c:pt>
                <c:pt idx="8798">
                  <c:v>1.79711</c:v>
                </c:pt>
                <c:pt idx="8799">
                  <c:v>0.41137800000000002</c:v>
                </c:pt>
                <c:pt idx="8800">
                  <c:v>1.46387</c:v>
                </c:pt>
                <c:pt idx="8801">
                  <c:v>0.88090900000000005</c:v>
                </c:pt>
                <c:pt idx="8802">
                  <c:v>1.9559299999999999</c:v>
                </c:pt>
                <c:pt idx="8803">
                  <c:v>2.2957299999999998</c:v>
                </c:pt>
                <c:pt idx="8804">
                  <c:v>2.0366300000000002</c:v>
                </c:pt>
                <c:pt idx="8805">
                  <c:v>2.4865599999999999</c:v>
                </c:pt>
                <c:pt idx="8806">
                  <c:v>2.7882500000000001</c:v>
                </c:pt>
                <c:pt idx="8807">
                  <c:v>0.79607799999999995</c:v>
                </c:pt>
                <c:pt idx="8808">
                  <c:v>1.38148</c:v>
                </c:pt>
                <c:pt idx="8809">
                  <c:v>0.51066699999999998</c:v>
                </c:pt>
                <c:pt idx="8810">
                  <c:v>0.32886900000000002</c:v>
                </c:pt>
                <c:pt idx="8811">
                  <c:v>0.76418699999999995</c:v>
                </c:pt>
                <c:pt idx="8812">
                  <c:v>0.98192400000000002</c:v>
                </c:pt>
                <c:pt idx="8813">
                  <c:v>2.3922099999999999</c:v>
                </c:pt>
                <c:pt idx="8814">
                  <c:v>2.7882500000000001</c:v>
                </c:pt>
                <c:pt idx="8815">
                  <c:v>1.5787800000000001</c:v>
                </c:pt>
                <c:pt idx="8816">
                  <c:v>9.4893000000000005E-2</c:v>
                </c:pt>
                <c:pt idx="8817">
                  <c:v>1.4510700000000001</c:v>
                </c:pt>
                <c:pt idx="8818">
                  <c:v>1.38148</c:v>
                </c:pt>
                <c:pt idx="8819">
                  <c:v>2.4865599999999999</c:v>
                </c:pt>
                <c:pt idx="8820">
                  <c:v>0.69515800000000005</c:v>
                </c:pt>
                <c:pt idx="8821">
                  <c:v>2.0366300000000002</c:v>
                </c:pt>
                <c:pt idx="8822">
                  <c:v>0.219446</c:v>
                </c:pt>
                <c:pt idx="8823">
                  <c:v>1.40554</c:v>
                </c:pt>
                <c:pt idx="8824">
                  <c:v>0.25668600000000003</c:v>
                </c:pt>
                <c:pt idx="8825">
                  <c:v>1.5078199999999999</c:v>
                </c:pt>
                <c:pt idx="8826">
                  <c:v>2.5371299999999999</c:v>
                </c:pt>
                <c:pt idx="8827">
                  <c:v>2.0366300000000002</c:v>
                </c:pt>
                <c:pt idx="8828">
                  <c:v>2.06602</c:v>
                </c:pt>
                <c:pt idx="8829">
                  <c:v>0.138462</c:v>
                </c:pt>
                <c:pt idx="8830">
                  <c:v>1.7782100000000001</c:v>
                </c:pt>
                <c:pt idx="8831">
                  <c:v>1.01668</c:v>
                </c:pt>
                <c:pt idx="8832">
                  <c:v>-0.79195000000000004</c:v>
                </c:pt>
                <c:pt idx="8833">
                  <c:v>-0.516961</c:v>
                </c:pt>
                <c:pt idx="8834">
                  <c:v>1.7800199999999999</c:v>
                </c:pt>
                <c:pt idx="8835">
                  <c:v>0.38590999999999998</c:v>
                </c:pt>
                <c:pt idx="8836">
                  <c:v>-0.16345899999999999</c:v>
                </c:pt>
                <c:pt idx="8837">
                  <c:v>0.90601699999999996</c:v>
                </c:pt>
                <c:pt idx="8838">
                  <c:v>1.70136</c:v>
                </c:pt>
                <c:pt idx="8839">
                  <c:v>-1.03508</c:v>
                </c:pt>
                <c:pt idx="8840">
                  <c:v>0.48785800000000001</c:v>
                </c:pt>
                <c:pt idx="8841">
                  <c:v>1.3091200000000001</c:v>
                </c:pt>
                <c:pt idx="8842">
                  <c:v>0.81154099999999996</c:v>
                </c:pt>
                <c:pt idx="8843">
                  <c:v>0.482211</c:v>
                </c:pt>
                <c:pt idx="8844">
                  <c:v>0.72810799999999998</c:v>
                </c:pt>
                <c:pt idx="8845">
                  <c:v>0.44928400000000002</c:v>
                </c:pt>
                <c:pt idx="8846">
                  <c:v>0.80170200000000003</c:v>
                </c:pt>
                <c:pt idx="8847">
                  <c:v>0.87766900000000003</c:v>
                </c:pt>
                <c:pt idx="8848">
                  <c:v>1.06105</c:v>
                </c:pt>
                <c:pt idx="8849">
                  <c:v>-5.8786999999999999E-2</c:v>
                </c:pt>
                <c:pt idx="8850">
                  <c:v>1.2579100000000001</c:v>
                </c:pt>
                <c:pt idx="8851">
                  <c:v>0.81579699999999999</c:v>
                </c:pt>
                <c:pt idx="8852">
                  <c:v>1.0946499999999999</c:v>
                </c:pt>
                <c:pt idx="8853">
                  <c:v>-5.8786999999999999E-2</c:v>
                </c:pt>
                <c:pt idx="8854">
                  <c:v>1.2538199999999999</c:v>
                </c:pt>
                <c:pt idx="8855">
                  <c:v>0.83788399999999996</c:v>
                </c:pt>
                <c:pt idx="8856">
                  <c:v>4.0953000000000003E-2</c:v>
                </c:pt>
                <c:pt idx="8857">
                  <c:v>0.91651199999999999</c:v>
                </c:pt>
                <c:pt idx="8858">
                  <c:v>1.24275</c:v>
                </c:pt>
                <c:pt idx="8859">
                  <c:v>4.0953000000000003E-2</c:v>
                </c:pt>
                <c:pt idx="8860">
                  <c:v>1.03755</c:v>
                </c:pt>
                <c:pt idx="8861">
                  <c:v>0.63497700000000001</c:v>
                </c:pt>
                <c:pt idx="8862">
                  <c:v>8.5550000000000001E-2</c:v>
                </c:pt>
                <c:pt idx="8863">
                  <c:v>0.65851899999999997</c:v>
                </c:pt>
                <c:pt idx="8864">
                  <c:v>1.1794199999999999</c:v>
                </c:pt>
                <c:pt idx="8865">
                  <c:v>1.13466</c:v>
                </c:pt>
                <c:pt idx="8866">
                  <c:v>0.82375200000000004</c:v>
                </c:pt>
                <c:pt idx="8867">
                  <c:v>1.5109600000000001</c:v>
                </c:pt>
                <c:pt idx="8868">
                  <c:v>-0.394314</c:v>
                </c:pt>
                <c:pt idx="8869">
                  <c:v>3.0569000000000002</c:v>
                </c:pt>
                <c:pt idx="8870">
                  <c:v>0.66186500000000004</c:v>
                </c:pt>
                <c:pt idx="8871">
                  <c:v>2.0033400000000001</c:v>
                </c:pt>
                <c:pt idx="8872">
                  <c:v>1.0787</c:v>
                </c:pt>
                <c:pt idx="8873">
                  <c:v>1.7871999999999999</c:v>
                </c:pt>
                <c:pt idx="8874">
                  <c:v>1.01915</c:v>
                </c:pt>
                <c:pt idx="8875">
                  <c:v>3.0569000000000002</c:v>
                </c:pt>
                <c:pt idx="8876">
                  <c:v>-0.394314</c:v>
                </c:pt>
                <c:pt idx="8877">
                  <c:v>0.65055700000000005</c:v>
                </c:pt>
                <c:pt idx="8878">
                  <c:v>3.0987200000000001</c:v>
                </c:pt>
                <c:pt idx="8879">
                  <c:v>2.65252</c:v>
                </c:pt>
                <c:pt idx="8880">
                  <c:v>2.6538599999999999</c:v>
                </c:pt>
                <c:pt idx="8881">
                  <c:v>1.6138300000000001</c:v>
                </c:pt>
                <c:pt idx="8882">
                  <c:v>1.9320200000000001</c:v>
                </c:pt>
                <c:pt idx="8883">
                  <c:v>1.92232</c:v>
                </c:pt>
                <c:pt idx="8884">
                  <c:v>1.8554600000000001</c:v>
                </c:pt>
                <c:pt idx="8885">
                  <c:v>1.92232</c:v>
                </c:pt>
                <c:pt idx="8886">
                  <c:v>1.9766999999999999</c:v>
                </c:pt>
                <c:pt idx="8887">
                  <c:v>1.7103900000000001</c:v>
                </c:pt>
                <c:pt idx="8888">
                  <c:v>2.6538599999999999</c:v>
                </c:pt>
                <c:pt idx="8889">
                  <c:v>2.65252</c:v>
                </c:pt>
                <c:pt idx="8890">
                  <c:v>0.66186500000000004</c:v>
                </c:pt>
                <c:pt idx="8891">
                  <c:v>0.51107499999999995</c:v>
                </c:pt>
                <c:pt idx="8892">
                  <c:v>1.0152000000000001</c:v>
                </c:pt>
                <c:pt idx="8893">
                  <c:v>1.6138300000000001</c:v>
                </c:pt>
                <c:pt idx="8894">
                  <c:v>1.7103900000000001</c:v>
                </c:pt>
                <c:pt idx="8895">
                  <c:v>0.45481100000000002</c:v>
                </c:pt>
                <c:pt idx="8896">
                  <c:v>0.76356999999999997</c:v>
                </c:pt>
                <c:pt idx="8897">
                  <c:v>0.25555800000000001</c:v>
                </c:pt>
                <c:pt idx="8898">
                  <c:v>0.25555800000000001</c:v>
                </c:pt>
                <c:pt idx="8899">
                  <c:v>1.1418699999999999</c:v>
                </c:pt>
                <c:pt idx="8900">
                  <c:v>0.97480900000000004</c:v>
                </c:pt>
                <c:pt idx="8901">
                  <c:v>1.1418699999999999</c:v>
                </c:pt>
                <c:pt idx="8902">
                  <c:v>0.14438899999999999</c:v>
                </c:pt>
                <c:pt idx="8903">
                  <c:v>1.1418699999999999</c:v>
                </c:pt>
                <c:pt idx="8904">
                  <c:v>0.99551000000000001</c:v>
                </c:pt>
                <c:pt idx="8905">
                  <c:v>1.93445</c:v>
                </c:pt>
                <c:pt idx="8906">
                  <c:v>2.0301100000000001</c:v>
                </c:pt>
                <c:pt idx="8907">
                  <c:v>1.2041999999999999</c:v>
                </c:pt>
                <c:pt idx="8908">
                  <c:v>0.14438899999999999</c:v>
                </c:pt>
                <c:pt idx="8909">
                  <c:v>0.80691800000000002</c:v>
                </c:pt>
                <c:pt idx="8910">
                  <c:v>1.2852399999999999</c:v>
                </c:pt>
                <c:pt idx="8911">
                  <c:v>0.83374000000000004</c:v>
                </c:pt>
                <c:pt idx="8912">
                  <c:v>0.93898700000000002</c:v>
                </c:pt>
                <c:pt idx="8913">
                  <c:v>0.74398600000000004</c:v>
                </c:pt>
                <c:pt idx="8914">
                  <c:v>2.0301100000000001</c:v>
                </c:pt>
                <c:pt idx="8915">
                  <c:v>0.84246600000000005</c:v>
                </c:pt>
                <c:pt idx="8916">
                  <c:v>0.87753700000000001</c:v>
                </c:pt>
                <c:pt idx="8917">
                  <c:v>2.1898399999999998</c:v>
                </c:pt>
                <c:pt idx="8918">
                  <c:v>1.00922</c:v>
                </c:pt>
                <c:pt idx="8919">
                  <c:v>2.0438900000000002</c:v>
                </c:pt>
                <c:pt idx="8920">
                  <c:v>1.9577</c:v>
                </c:pt>
                <c:pt idx="8921">
                  <c:v>-0.42838199999999999</c:v>
                </c:pt>
                <c:pt idx="8922">
                  <c:v>0.21431800000000001</c:v>
                </c:pt>
                <c:pt idx="8923">
                  <c:v>1.3929100000000001</c:v>
                </c:pt>
                <c:pt idx="8924">
                  <c:v>0.93762100000000004</c:v>
                </c:pt>
                <c:pt idx="8925">
                  <c:v>3.4238999999999999E-2</c:v>
                </c:pt>
                <c:pt idx="8926">
                  <c:v>1.6763699999999999</c:v>
                </c:pt>
                <c:pt idx="8927">
                  <c:v>0.191216</c:v>
                </c:pt>
                <c:pt idx="8928">
                  <c:v>0.83917799999999998</c:v>
                </c:pt>
                <c:pt idx="8929">
                  <c:v>0.75874799999999998</c:v>
                </c:pt>
                <c:pt idx="8930">
                  <c:v>0.113181</c:v>
                </c:pt>
                <c:pt idx="8931">
                  <c:v>-3.8809999999999999E-3</c:v>
                </c:pt>
                <c:pt idx="8932">
                  <c:v>0.77410199999999996</c:v>
                </c:pt>
                <c:pt idx="8933">
                  <c:v>2.15151</c:v>
                </c:pt>
                <c:pt idx="8934">
                  <c:v>0.113181</c:v>
                </c:pt>
                <c:pt idx="8935">
                  <c:v>0.191216</c:v>
                </c:pt>
                <c:pt idx="8936">
                  <c:v>0.93762100000000004</c:v>
                </c:pt>
                <c:pt idx="8937">
                  <c:v>0.36651400000000001</c:v>
                </c:pt>
                <c:pt idx="8938">
                  <c:v>0.63697199999999998</c:v>
                </c:pt>
                <c:pt idx="8939">
                  <c:v>0.172046</c:v>
                </c:pt>
                <c:pt idx="8940">
                  <c:v>0.35601500000000003</c:v>
                </c:pt>
                <c:pt idx="8941">
                  <c:v>9.0140999999999999E-2</c:v>
                </c:pt>
                <c:pt idx="8942">
                  <c:v>0.113181</c:v>
                </c:pt>
                <c:pt idx="8943">
                  <c:v>-0.36363800000000002</c:v>
                </c:pt>
                <c:pt idx="8944">
                  <c:v>-0.36363800000000002</c:v>
                </c:pt>
                <c:pt idx="8945">
                  <c:v>0.14976400000000001</c:v>
                </c:pt>
                <c:pt idx="8946">
                  <c:v>-0.42014000000000001</c:v>
                </c:pt>
                <c:pt idx="8947">
                  <c:v>0.98406099999999996</c:v>
                </c:pt>
                <c:pt idx="8948">
                  <c:v>1.80596</c:v>
                </c:pt>
                <c:pt idx="8949">
                  <c:v>0.868255</c:v>
                </c:pt>
                <c:pt idx="8950">
                  <c:v>1.80596</c:v>
                </c:pt>
                <c:pt idx="8951">
                  <c:v>2.9086599999999998</c:v>
                </c:pt>
                <c:pt idx="8952">
                  <c:v>2.3347899999999999</c:v>
                </c:pt>
                <c:pt idx="8953">
                  <c:v>2.8034599999999998</c:v>
                </c:pt>
                <c:pt idx="8954">
                  <c:v>1.9010800000000001</c:v>
                </c:pt>
                <c:pt idx="8955">
                  <c:v>0.85101700000000002</c:v>
                </c:pt>
                <c:pt idx="8956">
                  <c:v>0.45103500000000002</c:v>
                </c:pt>
                <c:pt idx="8957">
                  <c:v>0.67595499999999997</c:v>
                </c:pt>
                <c:pt idx="8958">
                  <c:v>1.8633200000000001</c:v>
                </c:pt>
                <c:pt idx="8959">
                  <c:v>-2.5488E-2</c:v>
                </c:pt>
                <c:pt idx="8960">
                  <c:v>-0.40399800000000002</c:v>
                </c:pt>
                <c:pt idx="8961">
                  <c:v>0.67595499999999997</c:v>
                </c:pt>
                <c:pt idx="8962">
                  <c:v>0.67595499999999997</c:v>
                </c:pt>
                <c:pt idx="8963">
                  <c:v>1.4380999999999999</c:v>
                </c:pt>
                <c:pt idx="8964">
                  <c:v>0.64117299999999999</c:v>
                </c:pt>
                <c:pt idx="8965">
                  <c:v>-0.13720499999999999</c:v>
                </c:pt>
                <c:pt idx="8966">
                  <c:v>-0.109778</c:v>
                </c:pt>
                <c:pt idx="8967">
                  <c:v>0.55853299999999995</c:v>
                </c:pt>
                <c:pt idx="8968">
                  <c:v>-0.77524099999999996</c:v>
                </c:pt>
                <c:pt idx="8969">
                  <c:v>1.4380999999999999</c:v>
                </c:pt>
                <c:pt idx="8970">
                  <c:v>-0.13720499999999999</c:v>
                </c:pt>
                <c:pt idx="8971">
                  <c:v>0.85101700000000002</c:v>
                </c:pt>
                <c:pt idx="8972">
                  <c:v>0.64117299999999999</c:v>
                </c:pt>
                <c:pt idx="8973">
                  <c:v>0.86738300000000002</c:v>
                </c:pt>
                <c:pt idx="8974">
                  <c:v>2.0156800000000001</c:v>
                </c:pt>
                <c:pt idx="8975">
                  <c:v>3.286</c:v>
                </c:pt>
                <c:pt idx="8976">
                  <c:v>1.30118</c:v>
                </c:pt>
                <c:pt idx="8977">
                  <c:v>1.80365</c:v>
                </c:pt>
                <c:pt idx="8978">
                  <c:v>1.5789800000000001</c:v>
                </c:pt>
                <c:pt idx="8979">
                  <c:v>1.6736500000000001</c:v>
                </c:pt>
                <c:pt idx="8980">
                  <c:v>1.9119200000000001</c:v>
                </c:pt>
                <c:pt idx="8981">
                  <c:v>0.29039599999999999</c:v>
                </c:pt>
                <c:pt idx="8982">
                  <c:v>0.58585299999999996</c:v>
                </c:pt>
                <c:pt idx="8983">
                  <c:v>3.1484100000000002</c:v>
                </c:pt>
                <c:pt idx="8984">
                  <c:v>1.0673299999999999</c:v>
                </c:pt>
                <c:pt idx="8985">
                  <c:v>2.8994599999999999</c:v>
                </c:pt>
                <c:pt idx="8986">
                  <c:v>0.58585299999999996</c:v>
                </c:pt>
                <c:pt idx="8987">
                  <c:v>0.13007099999999999</c:v>
                </c:pt>
                <c:pt idx="8988">
                  <c:v>1.5789800000000001</c:v>
                </c:pt>
                <c:pt idx="8989">
                  <c:v>1.0232399999999999</c:v>
                </c:pt>
                <c:pt idx="8990">
                  <c:v>2.8994599999999999</c:v>
                </c:pt>
                <c:pt idx="8991">
                  <c:v>2.9416500000000001</c:v>
                </c:pt>
                <c:pt idx="8992">
                  <c:v>0.13007099999999999</c:v>
                </c:pt>
                <c:pt idx="8993">
                  <c:v>-0.23710500000000001</c:v>
                </c:pt>
                <c:pt idx="8994">
                  <c:v>0.58585299999999996</c:v>
                </c:pt>
                <c:pt idx="8995">
                  <c:v>1.32759</c:v>
                </c:pt>
                <c:pt idx="8996">
                  <c:v>0.73902299999999999</c:v>
                </c:pt>
                <c:pt idx="8997">
                  <c:v>2.3607900000000002</c:v>
                </c:pt>
                <c:pt idx="8998">
                  <c:v>0.87967799999999996</c:v>
                </c:pt>
                <c:pt idx="8999">
                  <c:v>1.6783600000000001</c:v>
                </c:pt>
                <c:pt idx="9000">
                  <c:v>0.35533999999999999</c:v>
                </c:pt>
                <c:pt idx="9001">
                  <c:v>1.6924600000000001</c:v>
                </c:pt>
                <c:pt idx="9002">
                  <c:v>-3.2665E-2</c:v>
                </c:pt>
                <c:pt idx="9003">
                  <c:v>0.77599799999999997</c:v>
                </c:pt>
                <c:pt idx="9004">
                  <c:v>2.0575299999999999</c:v>
                </c:pt>
                <c:pt idx="9005">
                  <c:v>1.00583</c:v>
                </c:pt>
                <c:pt idx="9006">
                  <c:v>1.6379699999999999</c:v>
                </c:pt>
                <c:pt idx="9007">
                  <c:v>2.0470299999999999</c:v>
                </c:pt>
                <c:pt idx="9008">
                  <c:v>2.06697</c:v>
                </c:pt>
                <c:pt idx="9009">
                  <c:v>1.85694</c:v>
                </c:pt>
                <c:pt idx="9010">
                  <c:v>1.4639599999999999</c:v>
                </c:pt>
                <c:pt idx="9011">
                  <c:v>1.08135</c:v>
                </c:pt>
                <c:pt idx="9012">
                  <c:v>2.2634400000000001</c:v>
                </c:pt>
                <c:pt idx="9013">
                  <c:v>0.29713600000000001</c:v>
                </c:pt>
                <c:pt idx="9014">
                  <c:v>1.86317</c:v>
                </c:pt>
                <c:pt idx="9015">
                  <c:v>0.792601</c:v>
                </c:pt>
                <c:pt idx="9016">
                  <c:v>0.54229400000000005</c:v>
                </c:pt>
                <c:pt idx="9017">
                  <c:v>2.2634400000000001</c:v>
                </c:pt>
                <c:pt idx="9018">
                  <c:v>1.50075</c:v>
                </c:pt>
                <c:pt idx="9019">
                  <c:v>4.2369999999999998E-2</c:v>
                </c:pt>
                <c:pt idx="9020">
                  <c:v>1.50075</c:v>
                </c:pt>
                <c:pt idx="9021">
                  <c:v>0.81005199999999999</c:v>
                </c:pt>
                <c:pt idx="9022">
                  <c:v>0.375336</c:v>
                </c:pt>
                <c:pt idx="9023">
                  <c:v>0.381772</c:v>
                </c:pt>
                <c:pt idx="9024">
                  <c:v>6.0630999999999997E-2</c:v>
                </c:pt>
                <c:pt idx="9025">
                  <c:v>0.487369</c:v>
                </c:pt>
                <c:pt idx="9026">
                  <c:v>0.62055800000000005</c:v>
                </c:pt>
                <c:pt idx="9027">
                  <c:v>1.1984300000000001</c:v>
                </c:pt>
                <c:pt idx="9028">
                  <c:v>0.375336</c:v>
                </c:pt>
                <c:pt idx="9029">
                  <c:v>0.238314</c:v>
                </c:pt>
                <c:pt idx="9030">
                  <c:v>0.43620999999999999</c:v>
                </c:pt>
                <c:pt idx="9031">
                  <c:v>0.43660100000000002</c:v>
                </c:pt>
                <c:pt idx="9032">
                  <c:v>0.397899</c:v>
                </c:pt>
                <c:pt idx="9033">
                  <c:v>1.2114400000000001</c:v>
                </c:pt>
                <c:pt idx="9034">
                  <c:v>0.382658</c:v>
                </c:pt>
                <c:pt idx="9035">
                  <c:v>0.79854800000000004</c:v>
                </c:pt>
                <c:pt idx="9036">
                  <c:v>1.2114400000000001</c:v>
                </c:pt>
                <c:pt idx="9037">
                  <c:v>1.8190599999999999</c:v>
                </c:pt>
                <c:pt idx="9038">
                  <c:v>1.69353</c:v>
                </c:pt>
                <c:pt idx="9039">
                  <c:v>1.56358</c:v>
                </c:pt>
                <c:pt idx="9040">
                  <c:v>0.22095699999999999</c:v>
                </c:pt>
                <c:pt idx="9041">
                  <c:v>0.83872800000000003</c:v>
                </c:pt>
                <c:pt idx="9042">
                  <c:v>0.54364100000000004</c:v>
                </c:pt>
                <c:pt idx="9043">
                  <c:v>0.59373699999999996</c:v>
                </c:pt>
                <c:pt idx="9044">
                  <c:v>-0.289024</c:v>
                </c:pt>
                <c:pt idx="9045">
                  <c:v>1.2114400000000001</c:v>
                </c:pt>
                <c:pt idx="9046">
                  <c:v>0.26574799999999998</c:v>
                </c:pt>
                <c:pt idx="9047">
                  <c:v>1.23142</c:v>
                </c:pt>
                <c:pt idx="9048">
                  <c:v>0.34911199999999998</c:v>
                </c:pt>
                <c:pt idx="9049">
                  <c:v>-0.54343200000000003</c:v>
                </c:pt>
                <c:pt idx="9050">
                  <c:v>1.81149</c:v>
                </c:pt>
                <c:pt idx="9051">
                  <c:v>0.50923600000000002</c:v>
                </c:pt>
                <c:pt idx="9052">
                  <c:v>0.40627600000000003</c:v>
                </c:pt>
                <c:pt idx="9053">
                  <c:v>1.35379</c:v>
                </c:pt>
                <c:pt idx="9054">
                  <c:v>0.10165</c:v>
                </c:pt>
                <c:pt idx="9055">
                  <c:v>0.75067399999999995</c:v>
                </c:pt>
                <c:pt idx="9056">
                  <c:v>0.47624499999999997</c:v>
                </c:pt>
                <c:pt idx="9057">
                  <c:v>0.87388699999999997</c:v>
                </c:pt>
                <c:pt idx="9058">
                  <c:v>0.47624499999999997</c:v>
                </c:pt>
                <c:pt idx="9059">
                  <c:v>0.39630500000000002</c:v>
                </c:pt>
                <c:pt idx="9060">
                  <c:v>0.35593999999999998</c:v>
                </c:pt>
                <c:pt idx="9061">
                  <c:v>0.45232800000000001</c:v>
                </c:pt>
                <c:pt idx="9062">
                  <c:v>-1.3681E-2</c:v>
                </c:pt>
                <c:pt idx="9063">
                  <c:v>0.99028700000000003</c:v>
                </c:pt>
                <c:pt idx="9064">
                  <c:v>-0.208176</c:v>
                </c:pt>
                <c:pt idx="9065">
                  <c:v>0.99353000000000002</c:v>
                </c:pt>
                <c:pt idx="9066">
                  <c:v>0.34381699999999998</c:v>
                </c:pt>
                <c:pt idx="9067">
                  <c:v>-0.14504800000000001</c:v>
                </c:pt>
                <c:pt idx="9068">
                  <c:v>1.5711999999999999</c:v>
                </c:pt>
                <c:pt idx="9069">
                  <c:v>0.80268600000000001</c:v>
                </c:pt>
                <c:pt idx="9070">
                  <c:v>1.3090599999999999</c:v>
                </c:pt>
                <c:pt idx="9071">
                  <c:v>0.66485899999999998</c:v>
                </c:pt>
                <c:pt idx="9072">
                  <c:v>1.16639</c:v>
                </c:pt>
                <c:pt idx="9073">
                  <c:v>0.601136</c:v>
                </c:pt>
                <c:pt idx="9074">
                  <c:v>1.2177899999999999</c:v>
                </c:pt>
                <c:pt idx="9075">
                  <c:v>0.44030399999999997</c:v>
                </c:pt>
                <c:pt idx="9076">
                  <c:v>1.21234</c:v>
                </c:pt>
                <c:pt idx="9077">
                  <c:v>0.52637299999999998</c:v>
                </c:pt>
                <c:pt idx="9078">
                  <c:v>0.22029699999999999</c:v>
                </c:pt>
                <c:pt idx="9079">
                  <c:v>-0.37608799999999998</c:v>
                </c:pt>
                <c:pt idx="9080">
                  <c:v>1.2378199999999999</c:v>
                </c:pt>
                <c:pt idx="9081">
                  <c:v>0.69967900000000005</c:v>
                </c:pt>
                <c:pt idx="9082">
                  <c:v>1.2378199999999999</c:v>
                </c:pt>
                <c:pt idx="9083">
                  <c:v>0.601136</c:v>
                </c:pt>
                <c:pt idx="9084">
                  <c:v>-0.114705</c:v>
                </c:pt>
                <c:pt idx="9085">
                  <c:v>0.41360799999999998</c:v>
                </c:pt>
                <c:pt idx="9086">
                  <c:v>2.0125000000000001E-2</c:v>
                </c:pt>
                <c:pt idx="9087">
                  <c:v>-0.58722700000000005</c:v>
                </c:pt>
                <c:pt idx="9088">
                  <c:v>0.75361</c:v>
                </c:pt>
                <c:pt idx="9089">
                  <c:v>1.4654400000000001</c:v>
                </c:pt>
                <c:pt idx="9090">
                  <c:v>2.1035999999999999E-2</c:v>
                </c:pt>
                <c:pt idx="9091">
                  <c:v>1.3766799999999999</c:v>
                </c:pt>
                <c:pt idx="9092">
                  <c:v>-8.5967000000000002E-2</c:v>
                </c:pt>
                <c:pt idx="9093">
                  <c:v>0.26417099999999999</c:v>
                </c:pt>
                <c:pt idx="9094">
                  <c:v>1.17553</c:v>
                </c:pt>
                <c:pt idx="9095">
                  <c:v>0.78547800000000001</c:v>
                </c:pt>
                <c:pt idx="9096">
                  <c:v>1.0369999999999999</c:v>
                </c:pt>
                <c:pt idx="9097">
                  <c:v>2.0125000000000001E-2</c:v>
                </c:pt>
                <c:pt idx="9098">
                  <c:v>0.144257</c:v>
                </c:pt>
                <c:pt idx="9099">
                  <c:v>-0.17447699999999999</c:v>
                </c:pt>
                <c:pt idx="9100">
                  <c:v>1.16893</c:v>
                </c:pt>
                <c:pt idx="9101">
                  <c:v>0.51184399999999997</c:v>
                </c:pt>
                <c:pt idx="9102">
                  <c:v>-0.63712899999999995</c:v>
                </c:pt>
                <c:pt idx="9103">
                  <c:v>-0.52913600000000005</c:v>
                </c:pt>
                <c:pt idx="9104">
                  <c:v>0.13148899999999999</c:v>
                </c:pt>
                <c:pt idx="9105">
                  <c:v>-0.63675300000000001</c:v>
                </c:pt>
                <c:pt idx="9106">
                  <c:v>-0.471779</c:v>
                </c:pt>
                <c:pt idx="9107">
                  <c:v>-1.41509</c:v>
                </c:pt>
                <c:pt idx="9108">
                  <c:v>-0.63354999999999995</c:v>
                </c:pt>
                <c:pt idx="9109">
                  <c:v>-0.73632699999999995</c:v>
                </c:pt>
                <c:pt idx="9110">
                  <c:v>-0.18995300000000001</c:v>
                </c:pt>
                <c:pt idx="9111">
                  <c:v>0.33964100000000003</c:v>
                </c:pt>
                <c:pt idx="9112">
                  <c:v>-1.1920599999999999</c:v>
                </c:pt>
                <c:pt idx="9113">
                  <c:v>-0.73071399999999997</c:v>
                </c:pt>
                <c:pt idx="9114">
                  <c:v>-0.56396199999999996</c:v>
                </c:pt>
                <c:pt idx="9115">
                  <c:v>-1.1920599999999999</c:v>
                </c:pt>
                <c:pt idx="9116">
                  <c:v>-0.56396199999999996</c:v>
                </c:pt>
                <c:pt idx="9117">
                  <c:v>-0.22978499999999999</c:v>
                </c:pt>
                <c:pt idx="9118">
                  <c:v>6.2134000000000002E-2</c:v>
                </c:pt>
                <c:pt idx="9119">
                  <c:v>-1.3477699999999999</c:v>
                </c:pt>
                <c:pt idx="9120">
                  <c:v>0.29841200000000001</c:v>
                </c:pt>
                <c:pt idx="9121">
                  <c:v>-0.10797900000000001</c:v>
                </c:pt>
                <c:pt idx="9122">
                  <c:v>-0.63354999999999995</c:v>
                </c:pt>
                <c:pt idx="9123">
                  <c:v>-1.10406</c:v>
                </c:pt>
                <c:pt idx="9124">
                  <c:v>1.16533</c:v>
                </c:pt>
                <c:pt idx="9125">
                  <c:v>0.62892899999999996</c:v>
                </c:pt>
                <c:pt idx="9126">
                  <c:v>0.13148899999999999</c:v>
                </c:pt>
                <c:pt idx="9127">
                  <c:v>-0.86802999999999997</c:v>
                </c:pt>
                <c:pt idx="9128">
                  <c:v>0.13148899999999999</c:v>
                </c:pt>
                <c:pt idx="9129">
                  <c:v>0.41360799999999998</c:v>
                </c:pt>
                <c:pt idx="9130">
                  <c:v>-0.73632699999999995</c:v>
                </c:pt>
                <c:pt idx="9131">
                  <c:v>0.41360799999999998</c:v>
                </c:pt>
                <c:pt idx="9132">
                  <c:v>-0.42085299999999998</c:v>
                </c:pt>
                <c:pt idx="9133">
                  <c:v>0.51184399999999997</c:v>
                </c:pt>
                <c:pt idx="9134">
                  <c:v>0.13148899999999999</c:v>
                </c:pt>
                <c:pt idx="9135">
                  <c:v>0.15579299999999999</c:v>
                </c:pt>
                <c:pt idx="9136">
                  <c:v>1.51416</c:v>
                </c:pt>
                <c:pt idx="9137">
                  <c:v>-0.86895500000000003</c:v>
                </c:pt>
                <c:pt idx="9138">
                  <c:v>0.38103900000000002</c:v>
                </c:pt>
                <c:pt idx="9139">
                  <c:v>1.16533</c:v>
                </c:pt>
                <c:pt idx="9140">
                  <c:v>0.51976199999999995</c:v>
                </c:pt>
                <c:pt idx="9141">
                  <c:v>-0.46235399999999999</c:v>
                </c:pt>
                <c:pt idx="9142">
                  <c:v>-0.64689799999999997</c:v>
                </c:pt>
                <c:pt idx="9143">
                  <c:v>-0.270287</c:v>
                </c:pt>
                <c:pt idx="9144">
                  <c:v>1.0738799999999999</c:v>
                </c:pt>
                <c:pt idx="9145">
                  <c:v>0.33698699999999998</c:v>
                </c:pt>
                <c:pt idx="9146">
                  <c:v>0.158858</c:v>
                </c:pt>
                <c:pt idx="9147">
                  <c:v>0.158858</c:v>
                </c:pt>
                <c:pt idx="9148">
                  <c:v>-0.34782400000000002</c:v>
                </c:pt>
                <c:pt idx="9149">
                  <c:v>-0.73998399999999998</c:v>
                </c:pt>
                <c:pt idx="9150">
                  <c:v>-0.73998399999999998</c:v>
                </c:pt>
                <c:pt idx="9151">
                  <c:v>-0.88226499999999997</c:v>
                </c:pt>
                <c:pt idx="9152">
                  <c:v>-1.1734800000000001</c:v>
                </c:pt>
                <c:pt idx="9153">
                  <c:v>-5.2843000000000001E-2</c:v>
                </c:pt>
                <c:pt idx="9154">
                  <c:v>0.93641799999999997</c:v>
                </c:pt>
                <c:pt idx="9155">
                  <c:v>-0.63354999999999995</c:v>
                </c:pt>
                <c:pt idx="9156">
                  <c:v>0.28804099999999999</c:v>
                </c:pt>
                <c:pt idx="9157">
                  <c:v>1.31341</c:v>
                </c:pt>
                <c:pt idx="9158">
                  <c:v>0.75964399999999999</c:v>
                </c:pt>
                <c:pt idx="9159">
                  <c:v>0.68908000000000003</c:v>
                </c:pt>
                <c:pt idx="9160">
                  <c:v>-0.81571300000000002</c:v>
                </c:pt>
                <c:pt idx="9161">
                  <c:v>-0.60927900000000002</c:v>
                </c:pt>
                <c:pt idx="9162">
                  <c:v>-1.3979999999999999E-2</c:v>
                </c:pt>
                <c:pt idx="9163">
                  <c:v>0.124153</c:v>
                </c:pt>
                <c:pt idx="9164">
                  <c:v>-1.0037700000000001</c:v>
                </c:pt>
                <c:pt idx="9165">
                  <c:v>1.27275</c:v>
                </c:pt>
                <c:pt idx="9166">
                  <c:v>-0.22797799999999999</c:v>
                </c:pt>
                <c:pt idx="9167">
                  <c:v>-0.6764</c:v>
                </c:pt>
                <c:pt idx="9168">
                  <c:v>-0.31055199999999999</c:v>
                </c:pt>
                <c:pt idx="9169">
                  <c:v>-0.310448</c:v>
                </c:pt>
                <c:pt idx="9170">
                  <c:v>8.4161E-2</c:v>
                </c:pt>
                <c:pt idx="9171">
                  <c:v>-0.231099</c:v>
                </c:pt>
                <c:pt idx="9172">
                  <c:v>-0.6764</c:v>
                </c:pt>
                <c:pt idx="9173">
                  <c:v>-0.67900799999999994</c:v>
                </c:pt>
                <c:pt idx="9174">
                  <c:v>-0.31055199999999999</c:v>
                </c:pt>
                <c:pt idx="9175">
                  <c:v>-1.3979999999999999E-2</c:v>
                </c:pt>
                <c:pt idx="9176">
                  <c:v>0.35101599999999999</c:v>
                </c:pt>
                <c:pt idx="9177">
                  <c:v>-0.47562300000000002</c:v>
                </c:pt>
                <c:pt idx="9178">
                  <c:v>0.69809299999999996</c:v>
                </c:pt>
                <c:pt idx="9179">
                  <c:v>-0.877216</c:v>
                </c:pt>
                <c:pt idx="9180">
                  <c:v>-0.83258799999999999</c:v>
                </c:pt>
                <c:pt idx="9181">
                  <c:v>0.27959200000000001</c:v>
                </c:pt>
                <c:pt idx="9182">
                  <c:v>8.1143000000000007E-2</c:v>
                </c:pt>
                <c:pt idx="9183">
                  <c:v>-0.56461499999999998</c:v>
                </c:pt>
                <c:pt idx="9184">
                  <c:v>-0.27736300000000003</c:v>
                </c:pt>
                <c:pt idx="9185">
                  <c:v>-0.16706199999999999</c:v>
                </c:pt>
                <c:pt idx="9186">
                  <c:v>-1.16388</c:v>
                </c:pt>
                <c:pt idx="9187">
                  <c:v>-0.61748899999999995</c:v>
                </c:pt>
                <c:pt idx="9188">
                  <c:v>1.5184500000000001</c:v>
                </c:pt>
                <c:pt idx="9189">
                  <c:v>0.25191599999999997</c:v>
                </c:pt>
                <c:pt idx="9190">
                  <c:v>2.2579199999999999</c:v>
                </c:pt>
                <c:pt idx="9191">
                  <c:v>0.127527</c:v>
                </c:pt>
                <c:pt idx="9192">
                  <c:v>1.0776600000000001</c:v>
                </c:pt>
                <c:pt idx="9193">
                  <c:v>-0.42752200000000001</c:v>
                </c:pt>
                <c:pt idx="9194">
                  <c:v>0.94647300000000001</c:v>
                </c:pt>
                <c:pt idx="9195">
                  <c:v>0.65851000000000004</c:v>
                </c:pt>
                <c:pt idx="9196">
                  <c:v>0.91678999999999999</c:v>
                </c:pt>
                <c:pt idx="9197">
                  <c:v>0.40816599999999997</c:v>
                </c:pt>
                <c:pt idx="9198">
                  <c:v>2.4474399999999998</c:v>
                </c:pt>
                <c:pt idx="9199">
                  <c:v>1.53146</c:v>
                </c:pt>
                <c:pt idx="9200">
                  <c:v>-0.17788200000000001</c:v>
                </c:pt>
                <c:pt idx="9201">
                  <c:v>-0.62849699999999997</c:v>
                </c:pt>
                <c:pt idx="9202">
                  <c:v>1.96499</c:v>
                </c:pt>
                <c:pt idx="9203">
                  <c:v>-0.94678200000000001</c:v>
                </c:pt>
                <c:pt idx="9204">
                  <c:v>1.7850999999999999</c:v>
                </c:pt>
                <c:pt idx="9205">
                  <c:v>-1.1019000000000001</c:v>
                </c:pt>
                <c:pt idx="9206">
                  <c:v>0.45705800000000002</c:v>
                </c:pt>
                <c:pt idx="9207">
                  <c:v>0.83977100000000005</c:v>
                </c:pt>
                <c:pt idx="9208">
                  <c:v>1.17276</c:v>
                </c:pt>
                <c:pt idx="9209">
                  <c:v>1.0444500000000001</c:v>
                </c:pt>
                <c:pt idx="9210">
                  <c:v>0.47883199999999998</c:v>
                </c:pt>
                <c:pt idx="9211">
                  <c:v>1.10741</c:v>
                </c:pt>
                <c:pt idx="9212">
                  <c:v>0.24595900000000001</c:v>
                </c:pt>
                <c:pt idx="9213">
                  <c:v>1.2658499999999999</c:v>
                </c:pt>
                <c:pt idx="9214">
                  <c:v>1.3616699999999999</c:v>
                </c:pt>
                <c:pt idx="9215">
                  <c:v>0.91730400000000001</c:v>
                </c:pt>
                <c:pt idx="9216">
                  <c:v>0.12893099999999999</c:v>
                </c:pt>
                <c:pt idx="9217">
                  <c:v>1.52651</c:v>
                </c:pt>
                <c:pt idx="9218">
                  <c:v>2.0716000000000001</c:v>
                </c:pt>
                <c:pt idx="9219">
                  <c:v>1.29148</c:v>
                </c:pt>
                <c:pt idx="9220">
                  <c:v>0.77327699999999999</c:v>
                </c:pt>
                <c:pt idx="9221">
                  <c:v>2.5180199999999999</c:v>
                </c:pt>
                <c:pt idx="9222">
                  <c:v>1.27599</c:v>
                </c:pt>
                <c:pt idx="9223">
                  <c:v>1.14489</c:v>
                </c:pt>
                <c:pt idx="9224">
                  <c:v>1.1625700000000001</c:v>
                </c:pt>
                <c:pt idx="9225">
                  <c:v>1.29148</c:v>
                </c:pt>
                <c:pt idx="9226">
                  <c:v>1.095</c:v>
                </c:pt>
                <c:pt idx="9227">
                  <c:v>0.94702799999999998</c:v>
                </c:pt>
                <c:pt idx="9228">
                  <c:v>1.0397400000000001</c:v>
                </c:pt>
                <c:pt idx="9229">
                  <c:v>0.69399999999999995</c:v>
                </c:pt>
                <c:pt idx="9230">
                  <c:v>1.35812</c:v>
                </c:pt>
                <c:pt idx="9231">
                  <c:v>0.63649699999999998</c:v>
                </c:pt>
                <c:pt idx="9232">
                  <c:v>1.32761</c:v>
                </c:pt>
                <c:pt idx="9233">
                  <c:v>2.12453</c:v>
                </c:pt>
                <c:pt idx="9234">
                  <c:v>1.88182</c:v>
                </c:pt>
                <c:pt idx="9235">
                  <c:v>1.56789</c:v>
                </c:pt>
                <c:pt idx="9236">
                  <c:v>1.30871</c:v>
                </c:pt>
                <c:pt idx="9237">
                  <c:v>1.1931</c:v>
                </c:pt>
                <c:pt idx="9238">
                  <c:v>1.3701000000000001</c:v>
                </c:pt>
                <c:pt idx="9239">
                  <c:v>2.87201</c:v>
                </c:pt>
                <c:pt idx="9240">
                  <c:v>1.59043</c:v>
                </c:pt>
                <c:pt idx="9241">
                  <c:v>2.1823899999999998</c:v>
                </c:pt>
                <c:pt idx="9242">
                  <c:v>1.87056</c:v>
                </c:pt>
                <c:pt idx="9243">
                  <c:v>2.0768800000000001</c:v>
                </c:pt>
                <c:pt idx="9244">
                  <c:v>2.4430299999999998</c:v>
                </c:pt>
                <c:pt idx="9245">
                  <c:v>1.1931</c:v>
                </c:pt>
                <c:pt idx="9246">
                  <c:v>0.81934499999999999</c:v>
                </c:pt>
                <c:pt idx="9247">
                  <c:v>1.37635</c:v>
                </c:pt>
                <c:pt idx="9248">
                  <c:v>1.3026800000000001</c:v>
                </c:pt>
                <c:pt idx="9249">
                  <c:v>1.46878</c:v>
                </c:pt>
                <c:pt idx="9250">
                  <c:v>1.32761</c:v>
                </c:pt>
                <c:pt idx="9251">
                  <c:v>1.19862</c:v>
                </c:pt>
                <c:pt idx="9252">
                  <c:v>1.33416</c:v>
                </c:pt>
                <c:pt idx="9253">
                  <c:v>1.6021099999999999</c:v>
                </c:pt>
                <c:pt idx="9254">
                  <c:v>1.1899900000000001</c:v>
                </c:pt>
                <c:pt idx="9255">
                  <c:v>0.63649699999999998</c:v>
                </c:pt>
                <c:pt idx="9256">
                  <c:v>1.3616699999999999</c:v>
                </c:pt>
                <c:pt idx="9257">
                  <c:v>2.0768800000000001</c:v>
                </c:pt>
                <c:pt idx="9258">
                  <c:v>2.2800400000000001</c:v>
                </c:pt>
                <c:pt idx="9259">
                  <c:v>1.3001499999999999</c:v>
                </c:pt>
                <c:pt idx="9260">
                  <c:v>1.37635</c:v>
                </c:pt>
                <c:pt idx="9261">
                  <c:v>1.3026800000000001</c:v>
                </c:pt>
                <c:pt idx="9262">
                  <c:v>1.80155</c:v>
                </c:pt>
                <c:pt idx="9263">
                  <c:v>0.28689799999999999</c:v>
                </c:pt>
                <c:pt idx="9264">
                  <c:v>0.96918800000000005</c:v>
                </c:pt>
                <c:pt idx="9265">
                  <c:v>0.72386099999999998</c:v>
                </c:pt>
                <c:pt idx="9266">
                  <c:v>2.4790899999999998</c:v>
                </c:pt>
                <c:pt idx="9267">
                  <c:v>0.44968599999999997</c:v>
                </c:pt>
                <c:pt idx="9268">
                  <c:v>1.1504799999999999</c:v>
                </c:pt>
                <c:pt idx="9269">
                  <c:v>0.25566800000000001</c:v>
                </c:pt>
                <c:pt idx="9270">
                  <c:v>1.95085</c:v>
                </c:pt>
                <c:pt idx="9271">
                  <c:v>2.1994099999999999</c:v>
                </c:pt>
                <c:pt idx="9272">
                  <c:v>0.43776100000000001</c:v>
                </c:pt>
                <c:pt idx="9273">
                  <c:v>1.25298</c:v>
                </c:pt>
                <c:pt idx="9274">
                  <c:v>2.4790899999999998</c:v>
                </c:pt>
                <c:pt idx="9275">
                  <c:v>1.7561899999999999</c:v>
                </c:pt>
                <c:pt idx="9276">
                  <c:v>0.44968599999999997</c:v>
                </c:pt>
                <c:pt idx="9277">
                  <c:v>2.1365500000000002</c:v>
                </c:pt>
                <c:pt idx="9278">
                  <c:v>1.6364099999999999</c:v>
                </c:pt>
                <c:pt idx="9279">
                  <c:v>2.1696399999999998</c:v>
                </c:pt>
                <c:pt idx="9280">
                  <c:v>1.83091</c:v>
                </c:pt>
                <c:pt idx="9281">
                  <c:v>2.9710200000000002</c:v>
                </c:pt>
                <c:pt idx="9282">
                  <c:v>0.72018800000000005</c:v>
                </c:pt>
                <c:pt idx="9283">
                  <c:v>1.6126199999999999</c:v>
                </c:pt>
                <c:pt idx="9284">
                  <c:v>1.802</c:v>
                </c:pt>
                <c:pt idx="9285">
                  <c:v>0.72956500000000002</c:v>
                </c:pt>
                <c:pt idx="9286">
                  <c:v>0.28789300000000001</c:v>
                </c:pt>
                <c:pt idx="9287">
                  <c:v>1.7561899999999999</c:v>
                </c:pt>
                <c:pt idx="9288">
                  <c:v>1.40771</c:v>
                </c:pt>
                <c:pt idx="9289">
                  <c:v>1.25563</c:v>
                </c:pt>
                <c:pt idx="9290">
                  <c:v>0.26280500000000001</c:v>
                </c:pt>
                <c:pt idx="9291">
                  <c:v>0.98571399999999998</c:v>
                </c:pt>
                <c:pt idx="9292">
                  <c:v>-0.99728700000000003</c:v>
                </c:pt>
                <c:pt idx="9293">
                  <c:v>0.72018800000000005</c:v>
                </c:pt>
                <c:pt idx="9294">
                  <c:v>0.69344300000000003</c:v>
                </c:pt>
                <c:pt idx="9295">
                  <c:v>2.0588600000000001</c:v>
                </c:pt>
                <c:pt idx="9296">
                  <c:v>1.25563</c:v>
                </c:pt>
                <c:pt idx="9297">
                  <c:v>1.0922499999999999</c:v>
                </c:pt>
                <c:pt idx="9298">
                  <c:v>-0.32002799999999998</c:v>
                </c:pt>
                <c:pt idx="9299">
                  <c:v>-6.7505999999999997E-2</c:v>
                </c:pt>
                <c:pt idx="9300">
                  <c:v>1.41598</c:v>
                </c:pt>
                <c:pt idx="9301">
                  <c:v>1.16503</c:v>
                </c:pt>
                <c:pt idx="9302">
                  <c:v>0.26280500000000001</c:v>
                </c:pt>
                <c:pt idx="9303">
                  <c:v>1.41598</c:v>
                </c:pt>
                <c:pt idx="9304">
                  <c:v>0.69077100000000002</c:v>
                </c:pt>
                <c:pt idx="9305">
                  <c:v>-0.32002799999999998</c:v>
                </c:pt>
                <c:pt idx="9306">
                  <c:v>-0.75709499999999996</c:v>
                </c:pt>
                <c:pt idx="9307">
                  <c:v>-0.68333200000000005</c:v>
                </c:pt>
                <c:pt idx="9308">
                  <c:v>0.90301399999999998</c:v>
                </c:pt>
                <c:pt idx="9309">
                  <c:v>1.47245</c:v>
                </c:pt>
                <c:pt idx="9310">
                  <c:v>0.27244699999999999</c:v>
                </c:pt>
                <c:pt idx="9311">
                  <c:v>0.26280500000000001</c:v>
                </c:pt>
                <c:pt idx="9312">
                  <c:v>0.84334200000000004</c:v>
                </c:pt>
                <c:pt idx="9313">
                  <c:v>2.0588600000000001</c:v>
                </c:pt>
                <c:pt idx="9314">
                  <c:v>0.88866999999999996</c:v>
                </c:pt>
                <c:pt idx="9315">
                  <c:v>0.98571399999999998</c:v>
                </c:pt>
                <c:pt idx="9316">
                  <c:v>1.2153799999999999</c:v>
                </c:pt>
                <c:pt idx="9317">
                  <c:v>1.1973800000000001</c:v>
                </c:pt>
                <c:pt idx="9318">
                  <c:v>-0.53888899999999995</c:v>
                </c:pt>
                <c:pt idx="9319">
                  <c:v>0.81791100000000005</c:v>
                </c:pt>
                <c:pt idx="9320">
                  <c:v>0.98436199999999996</c:v>
                </c:pt>
                <c:pt idx="9321">
                  <c:v>0.22181400000000001</c:v>
                </c:pt>
                <c:pt idx="9322">
                  <c:v>4.0953000000000003E-2</c:v>
                </c:pt>
                <c:pt idx="9323">
                  <c:v>0.49855300000000002</c:v>
                </c:pt>
                <c:pt idx="9324">
                  <c:v>0.96909299999999998</c:v>
                </c:pt>
                <c:pt idx="9325">
                  <c:v>0.26804499999999998</c:v>
                </c:pt>
                <c:pt idx="9326">
                  <c:v>0.22756000000000001</c:v>
                </c:pt>
                <c:pt idx="9327">
                  <c:v>0.27835100000000002</c:v>
                </c:pt>
                <c:pt idx="9328">
                  <c:v>0.65024099999999996</c:v>
                </c:pt>
                <c:pt idx="9329">
                  <c:v>-5.6483999999999999E-2</c:v>
                </c:pt>
                <c:pt idx="9330">
                  <c:v>0.79738600000000004</c:v>
                </c:pt>
                <c:pt idx="9331">
                  <c:v>0.96909299999999998</c:v>
                </c:pt>
                <c:pt idx="9332">
                  <c:v>0.70113300000000001</c:v>
                </c:pt>
                <c:pt idx="9333">
                  <c:v>0.62530200000000002</c:v>
                </c:pt>
                <c:pt idx="9334">
                  <c:v>4.8975999999999999E-2</c:v>
                </c:pt>
                <c:pt idx="9335">
                  <c:v>0.96909299999999998</c:v>
                </c:pt>
                <c:pt idx="9336">
                  <c:v>0.83462099999999995</c:v>
                </c:pt>
                <c:pt idx="9337">
                  <c:v>0.26804499999999998</c:v>
                </c:pt>
                <c:pt idx="9338">
                  <c:v>0.44172499999999998</c:v>
                </c:pt>
                <c:pt idx="9339">
                  <c:v>0.26804499999999998</c:v>
                </c:pt>
                <c:pt idx="9340">
                  <c:v>0.27177499999999999</c:v>
                </c:pt>
                <c:pt idx="9341">
                  <c:v>1.56674</c:v>
                </c:pt>
                <c:pt idx="9342">
                  <c:v>1.2403900000000001</c:v>
                </c:pt>
                <c:pt idx="9343">
                  <c:v>0.61628799999999995</c:v>
                </c:pt>
                <c:pt idx="9344">
                  <c:v>-0.44092100000000001</c:v>
                </c:pt>
                <c:pt idx="9345">
                  <c:v>1.2871699999999999</c:v>
                </c:pt>
                <c:pt idx="9346">
                  <c:v>0.34521200000000002</c:v>
                </c:pt>
                <c:pt idx="9347">
                  <c:v>0.97279199999999999</c:v>
                </c:pt>
                <c:pt idx="9348">
                  <c:v>0.69173099999999998</c:v>
                </c:pt>
                <c:pt idx="9349">
                  <c:v>0.46917999999999999</c:v>
                </c:pt>
                <c:pt idx="9350">
                  <c:v>-8.3140000000000002E-3</c:v>
                </c:pt>
                <c:pt idx="9351">
                  <c:v>0.22181400000000001</c:v>
                </c:pt>
                <c:pt idx="9352">
                  <c:v>5.2518000000000002E-2</c:v>
                </c:pt>
                <c:pt idx="9353">
                  <c:v>-0.152278</c:v>
                </c:pt>
                <c:pt idx="9354">
                  <c:v>1.1960299999999999</c:v>
                </c:pt>
                <c:pt idx="9355">
                  <c:v>0.98433999999999999</c:v>
                </c:pt>
                <c:pt idx="9356">
                  <c:v>0.22936999999999999</c:v>
                </c:pt>
                <c:pt idx="9357">
                  <c:v>2.6562000000000001</c:v>
                </c:pt>
                <c:pt idx="9358">
                  <c:v>0.44516899999999998</c:v>
                </c:pt>
                <c:pt idx="9359">
                  <c:v>0.56782900000000003</c:v>
                </c:pt>
                <c:pt idx="9360">
                  <c:v>0.73719500000000004</c:v>
                </c:pt>
                <c:pt idx="9361">
                  <c:v>1.1960299999999999</c:v>
                </c:pt>
                <c:pt idx="9362">
                  <c:v>0.83259499999999997</c:v>
                </c:pt>
                <c:pt idx="9363">
                  <c:v>0.49848700000000001</c:v>
                </c:pt>
                <c:pt idx="9364">
                  <c:v>1.1291100000000001</c:v>
                </c:pt>
                <c:pt idx="9365">
                  <c:v>1.0964700000000001</c:v>
                </c:pt>
                <c:pt idx="9366">
                  <c:v>0.63728700000000005</c:v>
                </c:pt>
                <c:pt idx="9367">
                  <c:v>-8.3407999999999996E-2</c:v>
                </c:pt>
                <c:pt idx="9368">
                  <c:v>0.460343</c:v>
                </c:pt>
                <c:pt idx="9369">
                  <c:v>5.9271999999999998E-2</c:v>
                </c:pt>
                <c:pt idx="9370">
                  <c:v>0.45429399999999998</c:v>
                </c:pt>
                <c:pt idx="9371">
                  <c:v>2.6562000000000001</c:v>
                </c:pt>
                <c:pt idx="9372">
                  <c:v>2.49315</c:v>
                </c:pt>
                <c:pt idx="9373">
                  <c:v>1.26668</c:v>
                </c:pt>
                <c:pt idx="9374">
                  <c:v>0.981105</c:v>
                </c:pt>
                <c:pt idx="9375">
                  <c:v>0.70152700000000001</c:v>
                </c:pt>
                <c:pt idx="9376">
                  <c:v>1.9016500000000001</c:v>
                </c:pt>
                <c:pt idx="9377">
                  <c:v>0.50771299999999997</c:v>
                </c:pt>
                <c:pt idx="9378">
                  <c:v>1.2175999999999999E-2</c:v>
                </c:pt>
                <c:pt idx="9379">
                  <c:v>-0.57907399999999998</c:v>
                </c:pt>
                <c:pt idx="9380">
                  <c:v>1.3261000000000001</c:v>
                </c:pt>
                <c:pt idx="9381">
                  <c:v>1.1145499999999999</c:v>
                </c:pt>
                <c:pt idx="9382">
                  <c:v>0.64137999999999995</c:v>
                </c:pt>
                <c:pt idx="9383">
                  <c:v>2.3990300000000002</c:v>
                </c:pt>
                <c:pt idx="9384">
                  <c:v>2.3937400000000002</c:v>
                </c:pt>
                <c:pt idx="9385">
                  <c:v>0.61354299999999995</c:v>
                </c:pt>
                <c:pt idx="9386">
                  <c:v>0.71236600000000005</c:v>
                </c:pt>
                <c:pt idx="9387">
                  <c:v>0.79391900000000004</c:v>
                </c:pt>
                <c:pt idx="9388">
                  <c:v>2.3937400000000002</c:v>
                </c:pt>
                <c:pt idx="9389">
                  <c:v>3.0983399999999999</c:v>
                </c:pt>
                <c:pt idx="9390">
                  <c:v>2.57599</c:v>
                </c:pt>
                <c:pt idx="9391">
                  <c:v>2.2164799999999998</c:v>
                </c:pt>
                <c:pt idx="9392">
                  <c:v>2.0564399999999998</c:v>
                </c:pt>
                <c:pt idx="9393">
                  <c:v>1.4589399999999999</c:v>
                </c:pt>
                <c:pt idx="9394">
                  <c:v>1.1354900000000001</c:v>
                </c:pt>
                <c:pt idx="9395">
                  <c:v>2.3937400000000002</c:v>
                </c:pt>
                <c:pt idx="9396">
                  <c:v>0.57913599999999998</c:v>
                </c:pt>
                <c:pt idx="9397">
                  <c:v>0.69750400000000001</c:v>
                </c:pt>
                <c:pt idx="9398">
                  <c:v>2.2089699999999999</c:v>
                </c:pt>
                <c:pt idx="9399">
                  <c:v>0.33331300000000003</c:v>
                </c:pt>
                <c:pt idx="9400">
                  <c:v>1.4589399999999999</c:v>
                </c:pt>
                <c:pt idx="9401">
                  <c:v>2.69835</c:v>
                </c:pt>
                <c:pt idx="9402">
                  <c:v>0.78778899999999996</c:v>
                </c:pt>
                <c:pt idx="9403">
                  <c:v>0.905721</c:v>
                </c:pt>
                <c:pt idx="9404">
                  <c:v>1.71468</c:v>
                </c:pt>
                <c:pt idx="9405">
                  <c:v>0.79391900000000004</c:v>
                </c:pt>
                <c:pt idx="9406">
                  <c:v>2.69835</c:v>
                </c:pt>
                <c:pt idx="9407">
                  <c:v>-0.157031</c:v>
                </c:pt>
                <c:pt idx="9408">
                  <c:v>1.4852700000000001</c:v>
                </c:pt>
                <c:pt idx="9409">
                  <c:v>-4.0814000000000003E-2</c:v>
                </c:pt>
                <c:pt idx="9410">
                  <c:v>-1.0986800000000001</c:v>
                </c:pt>
                <c:pt idx="9411">
                  <c:v>2.2651500000000002</c:v>
                </c:pt>
                <c:pt idx="9412">
                  <c:v>0.78618200000000005</c:v>
                </c:pt>
                <c:pt idx="9413">
                  <c:v>-0.67681000000000002</c:v>
                </c:pt>
                <c:pt idx="9414">
                  <c:v>-0.128001</c:v>
                </c:pt>
                <c:pt idx="9415">
                  <c:v>-0.134579</c:v>
                </c:pt>
                <c:pt idx="9416">
                  <c:v>1.5819300000000001</c:v>
                </c:pt>
                <c:pt idx="9417">
                  <c:v>-0.45408799999999999</c:v>
                </c:pt>
                <c:pt idx="9418">
                  <c:v>0.98416400000000004</c:v>
                </c:pt>
                <c:pt idx="9419">
                  <c:v>0.88330299999999995</c:v>
                </c:pt>
                <c:pt idx="9420">
                  <c:v>0.115149</c:v>
                </c:pt>
                <c:pt idx="9421">
                  <c:v>0.868255</c:v>
                </c:pt>
                <c:pt idx="9422">
                  <c:v>-0.157031</c:v>
                </c:pt>
                <c:pt idx="9423">
                  <c:v>0.160081</c:v>
                </c:pt>
                <c:pt idx="9424">
                  <c:v>8.3644999999999997E-2</c:v>
                </c:pt>
                <c:pt idx="9425">
                  <c:v>0.20777699999999999</c:v>
                </c:pt>
                <c:pt idx="9426">
                  <c:v>0.88330299999999995</c:v>
                </c:pt>
                <c:pt idx="9427">
                  <c:v>1.9970000000000002E-2</c:v>
                </c:pt>
                <c:pt idx="9428">
                  <c:v>0.868255</c:v>
                </c:pt>
                <c:pt idx="9429">
                  <c:v>0.77984399999999998</c:v>
                </c:pt>
                <c:pt idx="9430">
                  <c:v>0.56685300000000005</c:v>
                </c:pt>
                <c:pt idx="9431">
                  <c:v>1.48889</c:v>
                </c:pt>
                <c:pt idx="9432">
                  <c:v>2.6254499999999998</c:v>
                </c:pt>
                <c:pt idx="9433">
                  <c:v>0.68872599999999995</c:v>
                </c:pt>
                <c:pt idx="9434">
                  <c:v>1.7997300000000001</c:v>
                </c:pt>
                <c:pt idx="9435">
                  <c:v>1.08775</c:v>
                </c:pt>
                <c:pt idx="9436">
                  <c:v>2.0832899999999999</c:v>
                </c:pt>
                <c:pt idx="9437">
                  <c:v>1.5743100000000001</c:v>
                </c:pt>
                <c:pt idx="9438">
                  <c:v>0.377473</c:v>
                </c:pt>
                <c:pt idx="9439">
                  <c:v>0.63851000000000002</c:v>
                </c:pt>
                <c:pt idx="9440">
                  <c:v>1.6273599999999999</c:v>
                </c:pt>
                <c:pt idx="9441">
                  <c:v>1.08775</c:v>
                </c:pt>
                <c:pt idx="9442">
                  <c:v>0.377473</c:v>
                </c:pt>
                <c:pt idx="9443">
                  <c:v>0.54415599999999997</c:v>
                </c:pt>
                <c:pt idx="9444">
                  <c:v>0.68872599999999995</c:v>
                </c:pt>
                <c:pt idx="9445">
                  <c:v>1.8660600000000001</c:v>
                </c:pt>
                <c:pt idx="9446">
                  <c:v>0.77864100000000003</c:v>
                </c:pt>
                <c:pt idx="9447">
                  <c:v>0.68872599999999995</c:v>
                </c:pt>
                <c:pt idx="9448">
                  <c:v>0.88633600000000001</c:v>
                </c:pt>
                <c:pt idx="9449">
                  <c:v>1.8660600000000001</c:v>
                </c:pt>
                <c:pt idx="9450">
                  <c:v>2.7380200000000001</c:v>
                </c:pt>
                <c:pt idx="9451">
                  <c:v>0.874587</c:v>
                </c:pt>
                <c:pt idx="9452">
                  <c:v>0.69546699999999995</c:v>
                </c:pt>
                <c:pt idx="9453">
                  <c:v>1.47072</c:v>
                </c:pt>
                <c:pt idx="9454">
                  <c:v>1.8391500000000001</c:v>
                </c:pt>
                <c:pt idx="9455">
                  <c:v>2.8159299999999998</c:v>
                </c:pt>
                <c:pt idx="9456">
                  <c:v>0.30601499999999998</c:v>
                </c:pt>
                <c:pt idx="9457">
                  <c:v>1.94062</c:v>
                </c:pt>
                <c:pt idx="9458">
                  <c:v>1.00206</c:v>
                </c:pt>
                <c:pt idx="9459">
                  <c:v>0.48525699999999999</c:v>
                </c:pt>
                <c:pt idx="9460">
                  <c:v>2.18024</c:v>
                </c:pt>
                <c:pt idx="9461">
                  <c:v>1.1132899999999999</c:v>
                </c:pt>
                <c:pt idx="9462">
                  <c:v>0.823465</c:v>
                </c:pt>
                <c:pt idx="9463">
                  <c:v>0.30601499999999998</c:v>
                </c:pt>
                <c:pt idx="9464">
                  <c:v>2.5739899999999998</c:v>
                </c:pt>
                <c:pt idx="9465">
                  <c:v>1.73082</c:v>
                </c:pt>
                <c:pt idx="9466">
                  <c:v>2.2433399999999999</c:v>
                </c:pt>
                <c:pt idx="9467">
                  <c:v>1.2592099999999999</c:v>
                </c:pt>
                <c:pt idx="9468">
                  <c:v>1.71695</c:v>
                </c:pt>
                <c:pt idx="9469">
                  <c:v>3.2117399999999998</c:v>
                </c:pt>
                <c:pt idx="9470">
                  <c:v>1.2592099999999999</c:v>
                </c:pt>
                <c:pt idx="9471">
                  <c:v>1.2592099999999999</c:v>
                </c:pt>
                <c:pt idx="9472">
                  <c:v>1.71695</c:v>
                </c:pt>
                <c:pt idx="9473">
                  <c:v>0.66252999999999995</c:v>
                </c:pt>
                <c:pt idx="9474">
                  <c:v>1.27322</c:v>
                </c:pt>
                <c:pt idx="9475">
                  <c:v>-0.41739700000000002</c:v>
                </c:pt>
                <c:pt idx="9476">
                  <c:v>1.1166199999999999</c:v>
                </c:pt>
                <c:pt idx="9477">
                  <c:v>0.84682500000000005</c:v>
                </c:pt>
                <c:pt idx="9478">
                  <c:v>1.6568799999999999</c:v>
                </c:pt>
                <c:pt idx="9479">
                  <c:v>0.15551699999999999</c:v>
                </c:pt>
                <c:pt idx="9480">
                  <c:v>0.37818400000000002</c:v>
                </c:pt>
                <c:pt idx="9481">
                  <c:v>0.66004399999999996</c:v>
                </c:pt>
                <c:pt idx="9482">
                  <c:v>0.58781000000000005</c:v>
                </c:pt>
                <c:pt idx="9483">
                  <c:v>4.4019999999999997E-2</c:v>
                </c:pt>
                <c:pt idx="9484">
                  <c:v>1.08127</c:v>
                </c:pt>
                <c:pt idx="9485">
                  <c:v>-0.374444</c:v>
                </c:pt>
                <c:pt idx="9486">
                  <c:v>-9.5300999999999997E-2</c:v>
                </c:pt>
                <c:pt idx="9487">
                  <c:v>0.220031</c:v>
                </c:pt>
                <c:pt idx="9488">
                  <c:v>-0.319523</c:v>
                </c:pt>
                <c:pt idx="9489">
                  <c:v>0.49485000000000001</c:v>
                </c:pt>
                <c:pt idx="9490">
                  <c:v>-0.374444</c:v>
                </c:pt>
                <c:pt idx="9491">
                  <c:v>1.00529</c:v>
                </c:pt>
                <c:pt idx="9492">
                  <c:v>0.37864599999999998</c:v>
                </c:pt>
                <c:pt idx="9493">
                  <c:v>-0.15609799999999999</c:v>
                </c:pt>
                <c:pt idx="9494">
                  <c:v>0.34911199999999998</c:v>
                </c:pt>
                <c:pt idx="9495">
                  <c:v>0.316579</c:v>
                </c:pt>
                <c:pt idx="9496">
                  <c:v>-0.16000500000000001</c:v>
                </c:pt>
                <c:pt idx="9497">
                  <c:v>-0.16336600000000001</c:v>
                </c:pt>
                <c:pt idx="9498">
                  <c:v>-0.36448199999999997</c:v>
                </c:pt>
                <c:pt idx="9499">
                  <c:v>0.468275</c:v>
                </c:pt>
                <c:pt idx="9500">
                  <c:v>1.0356099999999999</c:v>
                </c:pt>
                <c:pt idx="9501">
                  <c:v>-0.102627</c:v>
                </c:pt>
                <c:pt idx="9502">
                  <c:v>0.69320599999999999</c:v>
                </c:pt>
                <c:pt idx="9503">
                  <c:v>0.69971099999999997</c:v>
                </c:pt>
                <c:pt idx="9504">
                  <c:v>-0.17735999999999999</c:v>
                </c:pt>
                <c:pt idx="9505">
                  <c:v>-3.4093999999999999E-2</c:v>
                </c:pt>
                <c:pt idx="9506">
                  <c:v>2.2485400000000002</c:v>
                </c:pt>
                <c:pt idx="9507">
                  <c:v>1.3447899999999999</c:v>
                </c:pt>
                <c:pt idx="9508">
                  <c:v>1.1214999999999999E-2</c:v>
                </c:pt>
                <c:pt idx="9509">
                  <c:v>0.89355499999999999</c:v>
                </c:pt>
                <c:pt idx="9510">
                  <c:v>1.9973000000000001E-2</c:v>
                </c:pt>
                <c:pt idx="9511">
                  <c:v>1.7268699999999999</c:v>
                </c:pt>
                <c:pt idx="9512">
                  <c:v>0.42437000000000002</c:v>
                </c:pt>
                <c:pt idx="9513">
                  <c:v>1.3928400000000001</c:v>
                </c:pt>
                <c:pt idx="9514">
                  <c:v>1.18371</c:v>
                </c:pt>
                <c:pt idx="9515">
                  <c:v>1.68798</c:v>
                </c:pt>
                <c:pt idx="9516">
                  <c:v>1.3928400000000001</c:v>
                </c:pt>
                <c:pt idx="9517">
                  <c:v>0.51485999999999998</c:v>
                </c:pt>
                <c:pt idx="9518">
                  <c:v>1.8002199999999999</c:v>
                </c:pt>
                <c:pt idx="9519">
                  <c:v>1.3495699999999999</c:v>
                </c:pt>
                <c:pt idx="9520">
                  <c:v>0.21448</c:v>
                </c:pt>
                <c:pt idx="9521">
                  <c:v>1.0610599999999999</c:v>
                </c:pt>
                <c:pt idx="9522">
                  <c:v>1.66812</c:v>
                </c:pt>
                <c:pt idx="9523">
                  <c:v>1.08832</c:v>
                </c:pt>
                <c:pt idx="9524">
                  <c:v>1.13948</c:v>
                </c:pt>
                <c:pt idx="9525">
                  <c:v>0.696106</c:v>
                </c:pt>
                <c:pt idx="9526">
                  <c:v>0.813253</c:v>
                </c:pt>
                <c:pt idx="9527">
                  <c:v>1.8002199999999999</c:v>
                </c:pt>
                <c:pt idx="9528">
                  <c:v>1.53304</c:v>
                </c:pt>
                <c:pt idx="9529">
                  <c:v>0.79157</c:v>
                </c:pt>
                <c:pt idx="9530">
                  <c:v>1.3380700000000001</c:v>
                </c:pt>
                <c:pt idx="9531">
                  <c:v>0.51999499999999999</c:v>
                </c:pt>
                <c:pt idx="9532">
                  <c:v>0.29841200000000001</c:v>
                </c:pt>
                <c:pt idx="9533">
                  <c:v>0.66894799999999999</c:v>
                </c:pt>
                <c:pt idx="9534">
                  <c:v>0.22706100000000001</c:v>
                </c:pt>
                <c:pt idx="9535">
                  <c:v>5.1658999999999997E-2</c:v>
                </c:pt>
                <c:pt idx="9536">
                  <c:v>0.27115699999999998</c:v>
                </c:pt>
                <c:pt idx="9537">
                  <c:v>0.66894799999999999</c:v>
                </c:pt>
                <c:pt idx="9538">
                  <c:v>0.138488</c:v>
                </c:pt>
                <c:pt idx="9539">
                  <c:v>0.41289900000000002</c:v>
                </c:pt>
                <c:pt idx="9540">
                  <c:v>-0.65388400000000002</c:v>
                </c:pt>
                <c:pt idx="9541">
                  <c:v>1.64628</c:v>
                </c:pt>
                <c:pt idx="9542">
                  <c:v>0.65605800000000003</c:v>
                </c:pt>
                <c:pt idx="9543">
                  <c:v>0.138488</c:v>
                </c:pt>
                <c:pt idx="9544">
                  <c:v>0.12725</c:v>
                </c:pt>
                <c:pt idx="9545">
                  <c:v>0.12725</c:v>
                </c:pt>
                <c:pt idx="9546">
                  <c:v>0.75119400000000003</c:v>
                </c:pt>
                <c:pt idx="9547">
                  <c:v>0.83553999999999995</c:v>
                </c:pt>
                <c:pt idx="9548">
                  <c:v>1.1110899999999999</c:v>
                </c:pt>
                <c:pt idx="9549">
                  <c:v>0.83553999999999995</c:v>
                </c:pt>
                <c:pt idx="9550">
                  <c:v>2.09829</c:v>
                </c:pt>
                <c:pt idx="9551">
                  <c:v>5.9506999999999997E-2</c:v>
                </c:pt>
                <c:pt idx="9552">
                  <c:v>0.16189000000000001</c:v>
                </c:pt>
                <c:pt idx="9553">
                  <c:v>5.9506999999999997E-2</c:v>
                </c:pt>
                <c:pt idx="9554">
                  <c:v>-0.14884900000000001</c:v>
                </c:pt>
                <c:pt idx="9555">
                  <c:v>1.0936399999999999</c:v>
                </c:pt>
                <c:pt idx="9556">
                  <c:v>-6.6877000000000006E-2</c:v>
                </c:pt>
                <c:pt idx="9557">
                  <c:v>0.38737700000000003</c:v>
                </c:pt>
                <c:pt idx="9558">
                  <c:v>-0.85231000000000001</c:v>
                </c:pt>
                <c:pt idx="9559">
                  <c:v>-0.75414499999999995</c:v>
                </c:pt>
                <c:pt idx="9560">
                  <c:v>0.26763999999999999</c:v>
                </c:pt>
                <c:pt idx="9561">
                  <c:v>-0.83662000000000003</c:v>
                </c:pt>
                <c:pt idx="9562">
                  <c:v>-0.71312799999999998</c:v>
                </c:pt>
                <c:pt idx="9563">
                  <c:v>1.2210300000000001</c:v>
                </c:pt>
                <c:pt idx="9564">
                  <c:v>1.1253299999999999</c:v>
                </c:pt>
                <c:pt idx="9565">
                  <c:v>0.29425600000000002</c:v>
                </c:pt>
                <c:pt idx="9566">
                  <c:v>0.31853100000000001</c:v>
                </c:pt>
                <c:pt idx="9567">
                  <c:v>0.31853100000000001</c:v>
                </c:pt>
                <c:pt idx="9568">
                  <c:v>-0.57099999999999995</c:v>
                </c:pt>
                <c:pt idx="9569">
                  <c:v>0.52498999999999996</c:v>
                </c:pt>
                <c:pt idx="9570">
                  <c:v>1.9146300000000001</c:v>
                </c:pt>
                <c:pt idx="9571">
                  <c:v>1.3329899999999999</c:v>
                </c:pt>
                <c:pt idx="9572">
                  <c:v>0.57164300000000001</c:v>
                </c:pt>
                <c:pt idx="9573">
                  <c:v>0.65686500000000003</c:v>
                </c:pt>
                <c:pt idx="9574">
                  <c:v>1.0243800000000001</c:v>
                </c:pt>
                <c:pt idx="9575">
                  <c:v>-0.57038500000000003</c:v>
                </c:pt>
                <c:pt idx="9576">
                  <c:v>1.1087400000000001</c:v>
                </c:pt>
                <c:pt idx="9577">
                  <c:v>1.6268400000000001</c:v>
                </c:pt>
                <c:pt idx="9578">
                  <c:v>1.1883600000000001</c:v>
                </c:pt>
                <c:pt idx="9579">
                  <c:v>-0.208148</c:v>
                </c:pt>
                <c:pt idx="9580">
                  <c:v>8.1143000000000007E-2</c:v>
                </c:pt>
                <c:pt idx="9581">
                  <c:v>-1.1369800000000001</c:v>
                </c:pt>
                <c:pt idx="9582">
                  <c:v>-1.0989</c:v>
                </c:pt>
                <c:pt idx="9583">
                  <c:v>7.7646000000000007E-2</c:v>
                </c:pt>
                <c:pt idx="9584">
                  <c:v>0.85760400000000003</c:v>
                </c:pt>
                <c:pt idx="9585">
                  <c:v>-1.0025599999999999</c:v>
                </c:pt>
                <c:pt idx="9586">
                  <c:v>-0.23583000000000001</c:v>
                </c:pt>
                <c:pt idx="9587">
                  <c:v>-8.8617000000000001E-2</c:v>
                </c:pt>
                <c:pt idx="9588">
                  <c:v>0.70716599999999996</c:v>
                </c:pt>
                <c:pt idx="9589">
                  <c:v>0.26347799999999999</c:v>
                </c:pt>
                <c:pt idx="9590">
                  <c:v>-0.59077800000000003</c:v>
                </c:pt>
                <c:pt idx="9591">
                  <c:v>0.20153599999999999</c:v>
                </c:pt>
                <c:pt idx="9592">
                  <c:v>0.38395299999999999</c:v>
                </c:pt>
                <c:pt idx="9593">
                  <c:v>-1.81084</c:v>
                </c:pt>
                <c:pt idx="9594">
                  <c:v>-0.14826500000000001</c:v>
                </c:pt>
                <c:pt idx="9595">
                  <c:v>0.17224600000000001</c:v>
                </c:pt>
                <c:pt idx="9596">
                  <c:v>7.7842999999999996E-2</c:v>
                </c:pt>
                <c:pt idx="9597">
                  <c:v>1.0152099999999999</c:v>
                </c:pt>
                <c:pt idx="9598">
                  <c:v>-0.59213000000000005</c:v>
                </c:pt>
                <c:pt idx="9599">
                  <c:v>8.1143000000000007E-2</c:v>
                </c:pt>
                <c:pt idx="9600">
                  <c:v>0.33344800000000002</c:v>
                </c:pt>
                <c:pt idx="9601">
                  <c:v>-0.85414800000000002</c:v>
                </c:pt>
                <c:pt idx="9602">
                  <c:v>1.0152099999999999</c:v>
                </c:pt>
                <c:pt idx="9603">
                  <c:v>-0.21859999999999999</c:v>
                </c:pt>
                <c:pt idx="9604">
                  <c:v>0.76095500000000005</c:v>
                </c:pt>
                <c:pt idx="9605">
                  <c:v>1.0152099999999999</c:v>
                </c:pt>
                <c:pt idx="9606">
                  <c:v>-1.0025599999999999</c:v>
                </c:pt>
                <c:pt idx="9607">
                  <c:v>-0.513324</c:v>
                </c:pt>
                <c:pt idx="9608">
                  <c:v>-0.97330899999999998</c:v>
                </c:pt>
                <c:pt idx="9609">
                  <c:v>-0.146895</c:v>
                </c:pt>
                <c:pt idx="9610">
                  <c:v>-1.0941000000000001</c:v>
                </c:pt>
                <c:pt idx="9611">
                  <c:v>-0.88574699999999995</c:v>
                </c:pt>
                <c:pt idx="9612">
                  <c:v>-1.09815</c:v>
                </c:pt>
                <c:pt idx="9613">
                  <c:v>-9.6045000000000005E-2</c:v>
                </c:pt>
                <c:pt idx="9614">
                  <c:v>-1.15005</c:v>
                </c:pt>
                <c:pt idx="9615">
                  <c:v>-0.167879</c:v>
                </c:pt>
                <c:pt idx="9616">
                  <c:v>-0.513324</c:v>
                </c:pt>
                <c:pt idx="9617">
                  <c:v>-1.25718</c:v>
                </c:pt>
                <c:pt idx="9618">
                  <c:v>-0.97330899999999998</c:v>
                </c:pt>
                <c:pt idx="9619">
                  <c:v>-1.09815</c:v>
                </c:pt>
                <c:pt idx="9620">
                  <c:v>0.57109799999999999</c:v>
                </c:pt>
                <c:pt idx="9621">
                  <c:v>0.29225800000000002</c:v>
                </c:pt>
                <c:pt idx="9622">
                  <c:v>0.57109799999999999</c:v>
                </c:pt>
                <c:pt idx="9623">
                  <c:v>0.83483099999999999</c:v>
                </c:pt>
                <c:pt idx="9624">
                  <c:v>0.69292100000000001</c:v>
                </c:pt>
                <c:pt idx="9625">
                  <c:v>0.69292100000000001</c:v>
                </c:pt>
                <c:pt idx="9626">
                  <c:v>0.23097799999999999</c:v>
                </c:pt>
                <c:pt idx="9627">
                  <c:v>2.1122399999999999</c:v>
                </c:pt>
                <c:pt idx="9628">
                  <c:v>3.01065</c:v>
                </c:pt>
                <c:pt idx="9629">
                  <c:v>2.1349900000000002</c:v>
                </c:pt>
                <c:pt idx="9630">
                  <c:v>0.93387799999999999</c:v>
                </c:pt>
                <c:pt idx="9631">
                  <c:v>2.0721400000000001</c:v>
                </c:pt>
                <c:pt idx="9632">
                  <c:v>1.5348999999999999</c:v>
                </c:pt>
                <c:pt idx="9633">
                  <c:v>2.16642</c:v>
                </c:pt>
                <c:pt idx="9634">
                  <c:v>0.26478000000000002</c:v>
                </c:pt>
                <c:pt idx="9635">
                  <c:v>0.19020400000000001</c:v>
                </c:pt>
                <c:pt idx="9636">
                  <c:v>0.43182999999999999</c:v>
                </c:pt>
                <c:pt idx="9637">
                  <c:v>0.70858500000000002</c:v>
                </c:pt>
                <c:pt idx="9638">
                  <c:v>1.44922</c:v>
                </c:pt>
                <c:pt idx="9639">
                  <c:v>0.41977399999999998</c:v>
                </c:pt>
                <c:pt idx="9640">
                  <c:v>2.66004</c:v>
                </c:pt>
                <c:pt idx="9641">
                  <c:v>1.85731</c:v>
                </c:pt>
                <c:pt idx="9642">
                  <c:v>1.6576900000000001</c:v>
                </c:pt>
                <c:pt idx="9643">
                  <c:v>2.2751999999999999</c:v>
                </c:pt>
                <c:pt idx="9644">
                  <c:v>2.2751999999999999</c:v>
                </c:pt>
                <c:pt idx="9645">
                  <c:v>1.2950999999999999</c:v>
                </c:pt>
                <c:pt idx="9646">
                  <c:v>2.7305600000000001</c:v>
                </c:pt>
                <c:pt idx="9647">
                  <c:v>2.23393</c:v>
                </c:pt>
                <c:pt idx="9648">
                  <c:v>2.2751999999999999</c:v>
                </c:pt>
                <c:pt idx="9649">
                  <c:v>3.11097</c:v>
                </c:pt>
                <c:pt idx="9650">
                  <c:v>1.1874199999999999</c:v>
                </c:pt>
                <c:pt idx="9651">
                  <c:v>2.0591900000000001</c:v>
                </c:pt>
                <c:pt idx="9652">
                  <c:v>1.83586</c:v>
                </c:pt>
                <c:pt idx="9653">
                  <c:v>2.0701200000000002</c:v>
                </c:pt>
                <c:pt idx="9654">
                  <c:v>1.2950999999999999</c:v>
                </c:pt>
                <c:pt idx="9655">
                  <c:v>1.3996599999999999</c:v>
                </c:pt>
                <c:pt idx="9656">
                  <c:v>1.3217699999999999</c:v>
                </c:pt>
                <c:pt idx="9657">
                  <c:v>3.3924599999999998</c:v>
                </c:pt>
                <c:pt idx="9658">
                  <c:v>1.8779999999999999</c:v>
                </c:pt>
                <c:pt idx="9659">
                  <c:v>2.6194099999999998</c:v>
                </c:pt>
                <c:pt idx="9660">
                  <c:v>2.6623100000000002</c:v>
                </c:pt>
                <c:pt idx="9661">
                  <c:v>1.6424399999999999</c:v>
                </c:pt>
                <c:pt idx="9662">
                  <c:v>3.3924599999999998</c:v>
                </c:pt>
                <c:pt idx="9663">
                  <c:v>1.8067</c:v>
                </c:pt>
                <c:pt idx="9664">
                  <c:v>2.3920699999999999</c:v>
                </c:pt>
                <c:pt idx="9665">
                  <c:v>1.8542099999999999</c:v>
                </c:pt>
                <c:pt idx="9666">
                  <c:v>2.6623100000000002</c:v>
                </c:pt>
                <c:pt idx="9667">
                  <c:v>1.70774</c:v>
                </c:pt>
                <c:pt idx="9668">
                  <c:v>1.6112299999999999</c:v>
                </c:pt>
                <c:pt idx="9669">
                  <c:v>2.3622999999999998</c:v>
                </c:pt>
                <c:pt idx="9670">
                  <c:v>3.5</c:v>
                </c:pt>
                <c:pt idx="9671">
                  <c:v>1.8779999999999999</c:v>
                </c:pt>
                <c:pt idx="9672">
                  <c:v>0.96758999999999995</c:v>
                </c:pt>
                <c:pt idx="9673">
                  <c:v>1.6424399999999999</c:v>
                </c:pt>
                <c:pt idx="9674">
                  <c:v>1.8542099999999999</c:v>
                </c:pt>
                <c:pt idx="9675">
                  <c:v>3.1393499999999999</c:v>
                </c:pt>
                <c:pt idx="9676">
                  <c:v>2.7606199999999999</c:v>
                </c:pt>
                <c:pt idx="9677">
                  <c:v>1.80898</c:v>
                </c:pt>
                <c:pt idx="9678">
                  <c:v>1.92967</c:v>
                </c:pt>
                <c:pt idx="9679">
                  <c:v>3.4082599999999998</c:v>
                </c:pt>
                <c:pt idx="9680">
                  <c:v>1.37453</c:v>
                </c:pt>
                <c:pt idx="9681">
                  <c:v>2.3390599999999999</c:v>
                </c:pt>
                <c:pt idx="9682">
                  <c:v>1.0316799999999999</c:v>
                </c:pt>
                <c:pt idx="9683">
                  <c:v>2.4614099999999999</c:v>
                </c:pt>
                <c:pt idx="9684">
                  <c:v>1.42787</c:v>
                </c:pt>
                <c:pt idx="9685">
                  <c:v>1.6936199999999999</c:v>
                </c:pt>
                <c:pt idx="9686">
                  <c:v>2.2562500000000001</c:v>
                </c:pt>
                <c:pt idx="9687">
                  <c:v>1.7765299999999999</c:v>
                </c:pt>
                <c:pt idx="9688">
                  <c:v>1.98529</c:v>
                </c:pt>
                <c:pt idx="9689">
                  <c:v>1.6070800000000001</c:v>
                </c:pt>
                <c:pt idx="9690">
                  <c:v>1.99404</c:v>
                </c:pt>
                <c:pt idx="9691">
                  <c:v>2.2562500000000001</c:v>
                </c:pt>
                <c:pt idx="9692">
                  <c:v>1.61585</c:v>
                </c:pt>
                <c:pt idx="9693">
                  <c:v>1.1123799999999999</c:v>
                </c:pt>
                <c:pt idx="9694">
                  <c:v>1.41598</c:v>
                </c:pt>
                <c:pt idx="9695">
                  <c:v>2.15537</c:v>
                </c:pt>
                <c:pt idx="9696">
                  <c:v>0.74348999999999998</c:v>
                </c:pt>
                <c:pt idx="9697">
                  <c:v>1.2267600000000001</c:v>
                </c:pt>
                <c:pt idx="9698">
                  <c:v>1.41598</c:v>
                </c:pt>
                <c:pt idx="9699">
                  <c:v>1.66391</c:v>
                </c:pt>
                <c:pt idx="9700">
                  <c:v>2.7682699999999998</c:v>
                </c:pt>
                <c:pt idx="9701">
                  <c:v>2.15537</c:v>
                </c:pt>
                <c:pt idx="9702">
                  <c:v>1.55769</c:v>
                </c:pt>
                <c:pt idx="9703">
                  <c:v>1.57128</c:v>
                </c:pt>
                <c:pt idx="9704">
                  <c:v>1.35131</c:v>
                </c:pt>
                <c:pt idx="9705">
                  <c:v>1.41133</c:v>
                </c:pt>
                <c:pt idx="9706">
                  <c:v>1.41598</c:v>
                </c:pt>
                <c:pt idx="9707">
                  <c:v>0.216167</c:v>
                </c:pt>
                <c:pt idx="9708">
                  <c:v>0.97935899999999998</c:v>
                </c:pt>
                <c:pt idx="9709">
                  <c:v>-0.65162699999999996</c:v>
                </c:pt>
                <c:pt idx="9710">
                  <c:v>-0.18834999999999999</c:v>
                </c:pt>
                <c:pt idx="9711">
                  <c:v>0.93382100000000001</c:v>
                </c:pt>
                <c:pt idx="9712">
                  <c:v>-0.116589</c:v>
                </c:pt>
                <c:pt idx="9713">
                  <c:v>0.19696900000000001</c:v>
                </c:pt>
                <c:pt idx="9714">
                  <c:v>-0.47855999999999999</c:v>
                </c:pt>
                <c:pt idx="9715">
                  <c:v>0.337893</c:v>
                </c:pt>
                <c:pt idx="9716">
                  <c:v>0.49788300000000002</c:v>
                </c:pt>
                <c:pt idx="9717">
                  <c:v>-0.61794899999999997</c:v>
                </c:pt>
                <c:pt idx="9718">
                  <c:v>0.897007</c:v>
                </c:pt>
                <c:pt idx="9719">
                  <c:v>1.0298400000000001</c:v>
                </c:pt>
                <c:pt idx="9720">
                  <c:v>1.56742</c:v>
                </c:pt>
                <c:pt idx="9721">
                  <c:v>1.1551100000000001</c:v>
                </c:pt>
                <c:pt idx="9722">
                  <c:v>-0.65162699999999996</c:v>
                </c:pt>
                <c:pt idx="9723">
                  <c:v>1.56742</c:v>
                </c:pt>
                <c:pt idx="9724">
                  <c:v>-0.50041100000000005</c:v>
                </c:pt>
                <c:pt idx="9725">
                  <c:v>1.1551100000000001</c:v>
                </c:pt>
                <c:pt idx="9726">
                  <c:v>0.93953500000000001</c:v>
                </c:pt>
                <c:pt idx="9727">
                  <c:v>-0.26801999999999998</c:v>
                </c:pt>
                <c:pt idx="9728">
                  <c:v>0.49788300000000002</c:v>
                </c:pt>
                <c:pt idx="9729">
                  <c:v>-0.35074899999999998</c:v>
                </c:pt>
                <c:pt idx="9730">
                  <c:v>0.89076</c:v>
                </c:pt>
                <c:pt idx="9731">
                  <c:v>1.0487</c:v>
                </c:pt>
                <c:pt idx="9732">
                  <c:v>-0.11138199999999999</c:v>
                </c:pt>
                <c:pt idx="9733">
                  <c:v>0.32255099999999998</c:v>
                </c:pt>
                <c:pt idx="9734">
                  <c:v>0.24551100000000001</c:v>
                </c:pt>
                <c:pt idx="9735">
                  <c:v>0.78519000000000005</c:v>
                </c:pt>
                <c:pt idx="9736">
                  <c:v>-0.47855999999999999</c:v>
                </c:pt>
                <c:pt idx="9737">
                  <c:v>0.93953500000000001</c:v>
                </c:pt>
                <c:pt idx="9738">
                  <c:v>0.61374799999999996</c:v>
                </c:pt>
                <c:pt idx="9739">
                  <c:v>1.0286999999999999</c:v>
                </c:pt>
                <c:pt idx="9740">
                  <c:v>0.39554600000000001</c:v>
                </c:pt>
                <c:pt idx="9741">
                  <c:v>-0.19967299999999999</c:v>
                </c:pt>
                <c:pt idx="9742">
                  <c:v>1.2239800000000001</c:v>
                </c:pt>
                <c:pt idx="9743">
                  <c:v>0.89307899999999996</c:v>
                </c:pt>
                <c:pt idx="9744">
                  <c:v>0.99935700000000005</c:v>
                </c:pt>
                <c:pt idx="9745">
                  <c:v>0.43559100000000001</c:v>
                </c:pt>
                <c:pt idx="9746">
                  <c:v>1.19025</c:v>
                </c:pt>
                <c:pt idx="9747">
                  <c:v>0.355076</c:v>
                </c:pt>
                <c:pt idx="9748">
                  <c:v>0.39554600000000001</c:v>
                </c:pt>
                <c:pt idx="9749">
                  <c:v>0.82168699999999995</c:v>
                </c:pt>
                <c:pt idx="9750">
                  <c:v>1.1031</c:v>
                </c:pt>
                <c:pt idx="9751">
                  <c:v>-0.30211300000000002</c:v>
                </c:pt>
                <c:pt idx="9752">
                  <c:v>0.27495199999999997</c:v>
                </c:pt>
                <c:pt idx="9753">
                  <c:v>0.97090500000000002</c:v>
                </c:pt>
                <c:pt idx="9754">
                  <c:v>0.56782900000000003</c:v>
                </c:pt>
                <c:pt idx="9755">
                  <c:v>0.355076</c:v>
                </c:pt>
                <c:pt idx="9756">
                  <c:v>0.93673600000000001</c:v>
                </c:pt>
                <c:pt idx="9757">
                  <c:v>1.1940599999999999</c:v>
                </c:pt>
                <c:pt idx="9758">
                  <c:v>1.16923</c:v>
                </c:pt>
                <c:pt idx="9759">
                  <c:v>0.63210299999999997</c:v>
                </c:pt>
                <c:pt idx="9760">
                  <c:v>0.72499599999999997</c:v>
                </c:pt>
                <c:pt idx="9761">
                  <c:v>0.85657899999999998</c:v>
                </c:pt>
                <c:pt idx="9762">
                  <c:v>1.3806499999999999</c:v>
                </c:pt>
                <c:pt idx="9763">
                  <c:v>0.72499599999999997</c:v>
                </c:pt>
                <c:pt idx="9764">
                  <c:v>5.7556999999999997E-2</c:v>
                </c:pt>
                <c:pt idx="9765">
                  <c:v>5.7556999999999997E-2</c:v>
                </c:pt>
                <c:pt idx="9766">
                  <c:v>0.48425299999999999</c:v>
                </c:pt>
                <c:pt idx="9767">
                  <c:v>1.7159599999999999</c:v>
                </c:pt>
                <c:pt idx="9768">
                  <c:v>-0.151116</c:v>
                </c:pt>
                <c:pt idx="9769">
                  <c:v>0.36682599999999999</c:v>
                </c:pt>
                <c:pt idx="9770">
                  <c:v>0.70390399999999997</c:v>
                </c:pt>
                <c:pt idx="9771">
                  <c:v>0.42685200000000001</c:v>
                </c:pt>
                <c:pt idx="9772">
                  <c:v>0.870228</c:v>
                </c:pt>
                <c:pt idx="9773">
                  <c:v>0.72499599999999997</c:v>
                </c:pt>
                <c:pt idx="9774">
                  <c:v>1.7638400000000001</c:v>
                </c:pt>
                <c:pt idx="9775">
                  <c:v>0.749394</c:v>
                </c:pt>
                <c:pt idx="9776">
                  <c:v>0.27642299999999997</c:v>
                </c:pt>
                <c:pt idx="9777">
                  <c:v>0.95977100000000004</c:v>
                </c:pt>
                <c:pt idx="9778">
                  <c:v>1.1757999999999999E-2</c:v>
                </c:pt>
                <c:pt idx="9779">
                  <c:v>1.4280200000000001</c:v>
                </c:pt>
                <c:pt idx="9780">
                  <c:v>1.4086700000000001</c:v>
                </c:pt>
                <c:pt idx="9781">
                  <c:v>1.1693199999999999</c:v>
                </c:pt>
                <c:pt idx="9782">
                  <c:v>9.9950000000000004E-3</c:v>
                </c:pt>
                <c:pt idx="9783">
                  <c:v>1.5397700000000001</c:v>
                </c:pt>
                <c:pt idx="9784">
                  <c:v>1.4063699999999999</c:v>
                </c:pt>
                <c:pt idx="9785">
                  <c:v>0.95672000000000001</c:v>
                </c:pt>
                <c:pt idx="9786">
                  <c:v>0.83054300000000003</c:v>
                </c:pt>
                <c:pt idx="9787">
                  <c:v>1.5639000000000001</c:v>
                </c:pt>
                <c:pt idx="9788">
                  <c:v>0.608846</c:v>
                </c:pt>
                <c:pt idx="9789">
                  <c:v>1.19415</c:v>
                </c:pt>
                <c:pt idx="9790">
                  <c:v>1.1247499999999999</c:v>
                </c:pt>
                <c:pt idx="9791">
                  <c:v>0.33288200000000001</c:v>
                </c:pt>
                <c:pt idx="9792">
                  <c:v>1.35395</c:v>
                </c:pt>
                <c:pt idx="9793">
                  <c:v>1.5686</c:v>
                </c:pt>
                <c:pt idx="9794">
                  <c:v>0.62424500000000005</c:v>
                </c:pt>
                <c:pt idx="9795">
                  <c:v>0.10195899999999999</c:v>
                </c:pt>
                <c:pt idx="9796">
                  <c:v>1.24647</c:v>
                </c:pt>
                <c:pt idx="9797">
                  <c:v>1.1247499999999999</c:v>
                </c:pt>
                <c:pt idx="9798">
                  <c:v>0.65890099999999996</c:v>
                </c:pt>
                <c:pt idx="9799">
                  <c:v>0.56966600000000001</c:v>
                </c:pt>
                <c:pt idx="9800">
                  <c:v>1.09883</c:v>
                </c:pt>
                <c:pt idx="9801">
                  <c:v>1.06131</c:v>
                </c:pt>
                <c:pt idx="9802">
                  <c:v>9.0269000000000002E-2</c:v>
                </c:pt>
                <c:pt idx="9803">
                  <c:v>0.56966600000000001</c:v>
                </c:pt>
                <c:pt idx="9804">
                  <c:v>0.71701300000000001</c:v>
                </c:pt>
                <c:pt idx="9805">
                  <c:v>0.17602200000000001</c:v>
                </c:pt>
                <c:pt idx="9806">
                  <c:v>0.52723399999999998</c:v>
                </c:pt>
                <c:pt idx="9807">
                  <c:v>1.1247499999999999</c:v>
                </c:pt>
                <c:pt idx="9808">
                  <c:v>0.11419600000000001</c:v>
                </c:pt>
                <c:pt idx="9809">
                  <c:v>0.62424500000000005</c:v>
                </c:pt>
                <c:pt idx="9810">
                  <c:v>1.82629</c:v>
                </c:pt>
                <c:pt idx="9811">
                  <c:v>0.63681200000000004</c:v>
                </c:pt>
                <c:pt idx="9812">
                  <c:v>6.8972000000000006E-2</c:v>
                </c:pt>
                <c:pt idx="9813">
                  <c:v>1.1938</c:v>
                </c:pt>
                <c:pt idx="9814">
                  <c:v>0.10195899999999999</c:v>
                </c:pt>
                <c:pt idx="9815">
                  <c:v>1.3143400000000001</c:v>
                </c:pt>
                <c:pt idx="9816">
                  <c:v>0.101053</c:v>
                </c:pt>
                <c:pt idx="9817">
                  <c:v>1.06579</c:v>
                </c:pt>
                <c:pt idx="9818">
                  <c:v>0.65471500000000005</c:v>
                </c:pt>
                <c:pt idx="9819">
                  <c:v>0.317824</c:v>
                </c:pt>
                <c:pt idx="9820">
                  <c:v>0.80900899999999998</c:v>
                </c:pt>
                <c:pt idx="9821">
                  <c:v>0.88180000000000003</c:v>
                </c:pt>
                <c:pt idx="9822">
                  <c:v>2.00291</c:v>
                </c:pt>
                <c:pt idx="9823">
                  <c:v>1.3984E-2</c:v>
                </c:pt>
                <c:pt idx="9824">
                  <c:v>0.65471500000000005</c:v>
                </c:pt>
                <c:pt idx="9825">
                  <c:v>1.25742</c:v>
                </c:pt>
                <c:pt idx="9826">
                  <c:v>0.941021</c:v>
                </c:pt>
                <c:pt idx="9827">
                  <c:v>0.95980600000000005</c:v>
                </c:pt>
                <c:pt idx="9828">
                  <c:v>1.05359</c:v>
                </c:pt>
                <c:pt idx="9829">
                  <c:v>1.0666100000000001</c:v>
                </c:pt>
                <c:pt idx="9830">
                  <c:v>0.82417399999999996</c:v>
                </c:pt>
                <c:pt idx="9831">
                  <c:v>0.93889599999999995</c:v>
                </c:pt>
                <c:pt idx="9832">
                  <c:v>0.54415599999999997</c:v>
                </c:pt>
                <c:pt idx="9833">
                  <c:v>0.58599999999999997</c:v>
                </c:pt>
                <c:pt idx="9834">
                  <c:v>-0.350997</c:v>
                </c:pt>
                <c:pt idx="9835">
                  <c:v>-0.47894300000000001</c:v>
                </c:pt>
                <c:pt idx="9836">
                  <c:v>0.93889599999999995</c:v>
                </c:pt>
                <c:pt idx="9837">
                  <c:v>0.95980600000000005</c:v>
                </c:pt>
                <c:pt idx="9838">
                  <c:v>0.65471500000000005</c:v>
                </c:pt>
                <c:pt idx="9839">
                  <c:v>1.9811300000000001</c:v>
                </c:pt>
                <c:pt idx="9840">
                  <c:v>2.1730800000000001</c:v>
                </c:pt>
                <c:pt idx="9841">
                  <c:v>2.1167699999999998</c:v>
                </c:pt>
                <c:pt idx="9842">
                  <c:v>-1.6879999999999999E-2</c:v>
                </c:pt>
                <c:pt idx="9843">
                  <c:v>1.18462</c:v>
                </c:pt>
                <c:pt idx="9844">
                  <c:v>0.14471100000000001</c:v>
                </c:pt>
                <c:pt idx="9845">
                  <c:v>-0.35245900000000002</c:v>
                </c:pt>
                <c:pt idx="9846">
                  <c:v>0.47909800000000002</c:v>
                </c:pt>
                <c:pt idx="9847">
                  <c:v>0.91732400000000003</c:v>
                </c:pt>
                <c:pt idx="9848">
                  <c:v>0.42115900000000001</c:v>
                </c:pt>
                <c:pt idx="9849">
                  <c:v>-0.35245900000000002</c:v>
                </c:pt>
                <c:pt idx="9850">
                  <c:v>-0.59056299999999995</c:v>
                </c:pt>
                <c:pt idx="9851">
                  <c:v>0.99775899999999995</c:v>
                </c:pt>
                <c:pt idx="9852">
                  <c:v>1.46329</c:v>
                </c:pt>
                <c:pt idx="9853">
                  <c:v>2.6601300000000001</c:v>
                </c:pt>
                <c:pt idx="9854">
                  <c:v>2.0271400000000002</c:v>
                </c:pt>
                <c:pt idx="9855">
                  <c:v>1.2207600000000001</c:v>
                </c:pt>
                <c:pt idx="9856">
                  <c:v>1.5451699999999999</c:v>
                </c:pt>
                <c:pt idx="9857">
                  <c:v>1.1953400000000001</c:v>
                </c:pt>
                <c:pt idx="9858">
                  <c:v>0.492927</c:v>
                </c:pt>
                <c:pt idx="9859">
                  <c:v>1.2207600000000001</c:v>
                </c:pt>
                <c:pt idx="9860">
                  <c:v>2.87263</c:v>
                </c:pt>
                <c:pt idx="9861">
                  <c:v>1.69479</c:v>
                </c:pt>
                <c:pt idx="9862">
                  <c:v>2.1167699999999998</c:v>
                </c:pt>
                <c:pt idx="9863">
                  <c:v>0.72992500000000005</c:v>
                </c:pt>
                <c:pt idx="9864">
                  <c:v>0.55393700000000001</c:v>
                </c:pt>
                <c:pt idx="9865">
                  <c:v>2.3522799999999999</c:v>
                </c:pt>
                <c:pt idx="9866">
                  <c:v>3.0541299999999998</c:v>
                </c:pt>
                <c:pt idx="9867">
                  <c:v>-3.3804000000000001E-2</c:v>
                </c:pt>
                <c:pt idx="9868">
                  <c:v>5.2753000000000001E-2</c:v>
                </c:pt>
                <c:pt idx="9869">
                  <c:v>-1.0027299999999999</c:v>
                </c:pt>
                <c:pt idx="9870">
                  <c:v>1.18736</c:v>
                </c:pt>
                <c:pt idx="9871">
                  <c:v>-6.5099000000000004E-2</c:v>
                </c:pt>
                <c:pt idx="9872">
                  <c:v>2.9291700000000001</c:v>
                </c:pt>
                <c:pt idx="9873">
                  <c:v>2.70777</c:v>
                </c:pt>
                <c:pt idx="9874">
                  <c:v>2.70777</c:v>
                </c:pt>
                <c:pt idx="9875">
                  <c:v>2.6283699999999999</c:v>
                </c:pt>
                <c:pt idx="9876">
                  <c:v>2.1245400000000001</c:v>
                </c:pt>
                <c:pt idx="9877">
                  <c:v>2.6229800000000001</c:v>
                </c:pt>
                <c:pt idx="9878">
                  <c:v>-1.0027299999999999</c:v>
                </c:pt>
                <c:pt idx="9879">
                  <c:v>1.2207600000000001</c:v>
                </c:pt>
                <c:pt idx="9880">
                  <c:v>-2.4895299999999998</c:v>
                </c:pt>
                <c:pt idx="9881">
                  <c:v>2.5805500000000001</c:v>
                </c:pt>
                <c:pt idx="9882">
                  <c:v>-2.4895299999999998</c:v>
                </c:pt>
                <c:pt idx="9883">
                  <c:v>-2.4895299999999998</c:v>
                </c:pt>
                <c:pt idx="9884">
                  <c:v>0.40481600000000001</c:v>
                </c:pt>
                <c:pt idx="9885">
                  <c:v>0.58714299999999997</c:v>
                </c:pt>
                <c:pt idx="9886">
                  <c:v>1.9594100000000001</c:v>
                </c:pt>
                <c:pt idx="9887">
                  <c:v>0.63045499999999999</c:v>
                </c:pt>
                <c:pt idx="9888">
                  <c:v>0.31484400000000001</c:v>
                </c:pt>
                <c:pt idx="9889">
                  <c:v>1.9594100000000001</c:v>
                </c:pt>
                <c:pt idx="9890">
                  <c:v>2.0575100000000002</c:v>
                </c:pt>
                <c:pt idx="9891">
                  <c:v>0.483821</c:v>
                </c:pt>
                <c:pt idx="9892">
                  <c:v>2.0475500000000002</c:v>
                </c:pt>
                <c:pt idx="9893">
                  <c:v>0.23491400000000001</c:v>
                </c:pt>
                <c:pt idx="9894">
                  <c:v>0.87469300000000005</c:v>
                </c:pt>
                <c:pt idx="9895">
                  <c:v>-0.241923</c:v>
                </c:pt>
                <c:pt idx="9896">
                  <c:v>0.236373</c:v>
                </c:pt>
                <c:pt idx="9897">
                  <c:v>0.476914</c:v>
                </c:pt>
                <c:pt idx="9898">
                  <c:v>0.67930699999999999</c:v>
                </c:pt>
                <c:pt idx="9899">
                  <c:v>0.15596199999999999</c:v>
                </c:pt>
                <c:pt idx="9900">
                  <c:v>0.68532300000000002</c:v>
                </c:pt>
                <c:pt idx="9901">
                  <c:v>1.3941300000000001</c:v>
                </c:pt>
                <c:pt idx="9902">
                  <c:v>0.68760600000000005</c:v>
                </c:pt>
                <c:pt idx="9903">
                  <c:v>1.0408999999999999</c:v>
                </c:pt>
                <c:pt idx="9904">
                  <c:v>-8.3224999999999993E-2</c:v>
                </c:pt>
                <c:pt idx="9905">
                  <c:v>1.17913</c:v>
                </c:pt>
                <c:pt idx="9906">
                  <c:v>0.56686599999999998</c:v>
                </c:pt>
                <c:pt idx="9907">
                  <c:v>-0.61849299999999996</c:v>
                </c:pt>
                <c:pt idx="9908">
                  <c:v>0.92335500000000004</c:v>
                </c:pt>
                <c:pt idx="9909">
                  <c:v>0.55184200000000005</c:v>
                </c:pt>
                <c:pt idx="9910">
                  <c:v>0.37056699999999998</c:v>
                </c:pt>
                <c:pt idx="9911">
                  <c:v>0.107631</c:v>
                </c:pt>
                <c:pt idx="9912">
                  <c:v>0.85772400000000004</c:v>
                </c:pt>
                <c:pt idx="9913">
                  <c:v>2.5618799999999999</c:v>
                </c:pt>
                <c:pt idx="9914">
                  <c:v>0.69430000000000003</c:v>
                </c:pt>
                <c:pt idx="9915">
                  <c:v>0.80289200000000005</c:v>
                </c:pt>
                <c:pt idx="9916">
                  <c:v>0.85405299999999995</c:v>
                </c:pt>
                <c:pt idx="9917">
                  <c:v>0.48222999999999999</c:v>
                </c:pt>
                <c:pt idx="9918">
                  <c:v>2.0686300000000002</c:v>
                </c:pt>
                <c:pt idx="9919">
                  <c:v>1.9103600000000001</c:v>
                </c:pt>
                <c:pt idx="9920">
                  <c:v>0.65912700000000002</c:v>
                </c:pt>
                <c:pt idx="9921">
                  <c:v>0.25697700000000001</c:v>
                </c:pt>
                <c:pt idx="9922">
                  <c:v>2.2955199999999998</c:v>
                </c:pt>
                <c:pt idx="9923">
                  <c:v>-0.20733699999999999</c:v>
                </c:pt>
                <c:pt idx="9924">
                  <c:v>0.39194499999999999</c:v>
                </c:pt>
                <c:pt idx="9925">
                  <c:v>1.0257499999999999</c:v>
                </c:pt>
                <c:pt idx="9926">
                  <c:v>-0.32864100000000002</c:v>
                </c:pt>
                <c:pt idx="9927">
                  <c:v>-4.9010999999999999E-2</c:v>
                </c:pt>
                <c:pt idx="9928">
                  <c:v>5.4261999999999998E-2</c:v>
                </c:pt>
                <c:pt idx="9929">
                  <c:v>0.25697700000000001</c:v>
                </c:pt>
                <c:pt idx="9930">
                  <c:v>0.76544900000000005</c:v>
                </c:pt>
                <c:pt idx="9931">
                  <c:v>0.50889099999999998</c:v>
                </c:pt>
                <c:pt idx="9932">
                  <c:v>1.2717400000000001</c:v>
                </c:pt>
                <c:pt idx="9933">
                  <c:v>0.78236300000000003</c:v>
                </c:pt>
                <c:pt idx="9934">
                  <c:v>0.50889099999999998</c:v>
                </c:pt>
                <c:pt idx="9935">
                  <c:v>1.19133</c:v>
                </c:pt>
                <c:pt idx="9936">
                  <c:v>0.12642200000000001</c:v>
                </c:pt>
                <c:pt idx="9937">
                  <c:v>-0.520733</c:v>
                </c:pt>
                <c:pt idx="9938">
                  <c:v>1.82856</c:v>
                </c:pt>
                <c:pt idx="9939">
                  <c:v>0.90156199999999997</c:v>
                </c:pt>
                <c:pt idx="9940">
                  <c:v>-0.76142399999999999</c:v>
                </c:pt>
                <c:pt idx="9941">
                  <c:v>-0.91641300000000003</c:v>
                </c:pt>
                <c:pt idx="9942">
                  <c:v>1.35199</c:v>
                </c:pt>
                <c:pt idx="9943">
                  <c:v>0.69277100000000003</c:v>
                </c:pt>
                <c:pt idx="9944">
                  <c:v>-1.3440099999999999</c:v>
                </c:pt>
                <c:pt idx="9945">
                  <c:v>-0.229661</c:v>
                </c:pt>
                <c:pt idx="9946">
                  <c:v>0.84536699999999998</c:v>
                </c:pt>
                <c:pt idx="9947">
                  <c:v>0.39987499999999998</c:v>
                </c:pt>
                <c:pt idx="9948">
                  <c:v>-0.557203</c:v>
                </c:pt>
                <c:pt idx="9949">
                  <c:v>1.6959299999999999</c:v>
                </c:pt>
                <c:pt idx="9950">
                  <c:v>1.0861000000000001</c:v>
                </c:pt>
                <c:pt idx="9951">
                  <c:v>-0.35820000000000002</c:v>
                </c:pt>
                <c:pt idx="9952">
                  <c:v>-0.35820000000000002</c:v>
                </c:pt>
                <c:pt idx="9953">
                  <c:v>-0.32241900000000001</c:v>
                </c:pt>
                <c:pt idx="9954">
                  <c:v>1.3165800000000001</c:v>
                </c:pt>
                <c:pt idx="9955">
                  <c:v>-0.32241900000000001</c:v>
                </c:pt>
                <c:pt idx="9956">
                  <c:v>-0.49236600000000003</c:v>
                </c:pt>
                <c:pt idx="9957">
                  <c:v>1.3165800000000001</c:v>
                </c:pt>
                <c:pt idx="9958">
                  <c:v>-3.5</c:v>
                </c:pt>
                <c:pt idx="9959">
                  <c:v>-0.72262700000000002</c:v>
                </c:pt>
                <c:pt idx="9960">
                  <c:v>0.40988599999999997</c:v>
                </c:pt>
                <c:pt idx="9961">
                  <c:v>-1.1252899999999999</c:v>
                </c:pt>
                <c:pt idx="9962">
                  <c:v>0.70400300000000005</c:v>
                </c:pt>
                <c:pt idx="9963">
                  <c:v>0.39601599999999998</c:v>
                </c:pt>
                <c:pt idx="9964">
                  <c:v>0.43209599999999998</c:v>
                </c:pt>
                <c:pt idx="9965">
                  <c:v>-0.25034699999999999</c:v>
                </c:pt>
                <c:pt idx="9966">
                  <c:v>-0.94097299999999995</c:v>
                </c:pt>
                <c:pt idx="9967">
                  <c:v>-0.33259499999999997</c:v>
                </c:pt>
                <c:pt idx="9968">
                  <c:v>-0.56685399999999997</c:v>
                </c:pt>
                <c:pt idx="9969">
                  <c:v>-1.4704200000000001</c:v>
                </c:pt>
                <c:pt idx="9970">
                  <c:v>-0.64929099999999995</c:v>
                </c:pt>
                <c:pt idx="9971">
                  <c:v>-2.3988499999999999</c:v>
                </c:pt>
                <c:pt idx="9972">
                  <c:v>-1.53037</c:v>
                </c:pt>
                <c:pt idx="9973">
                  <c:v>-0.54000999999999999</c:v>
                </c:pt>
                <c:pt idx="9974">
                  <c:v>-0.62950899999999999</c:v>
                </c:pt>
                <c:pt idx="9975">
                  <c:v>-0.834121</c:v>
                </c:pt>
                <c:pt idx="9976">
                  <c:v>-0.56685399999999997</c:v>
                </c:pt>
                <c:pt idx="9977">
                  <c:v>-0.76227500000000004</c:v>
                </c:pt>
                <c:pt idx="9978">
                  <c:v>-6.1605E-2</c:v>
                </c:pt>
                <c:pt idx="9979">
                  <c:v>-0.69642300000000001</c:v>
                </c:pt>
                <c:pt idx="9980">
                  <c:v>-0.39344200000000001</c:v>
                </c:pt>
                <c:pt idx="9981">
                  <c:v>-0.39344200000000001</c:v>
                </c:pt>
                <c:pt idx="9982">
                  <c:v>-2.0788199999999999</c:v>
                </c:pt>
                <c:pt idx="9983">
                  <c:v>-1.56942</c:v>
                </c:pt>
                <c:pt idx="9984">
                  <c:v>-0.33259499999999997</c:v>
                </c:pt>
                <c:pt idx="9985">
                  <c:v>-0.39344200000000001</c:v>
                </c:pt>
                <c:pt idx="9986">
                  <c:v>2.71089</c:v>
                </c:pt>
                <c:pt idx="9987">
                  <c:v>1.7589900000000001</c:v>
                </c:pt>
                <c:pt idx="9988">
                  <c:v>1.4814000000000001</c:v>
                </c:pt>
                <c:pt idx="9989">
                  <c:v>0.50910900000000003</c:v>
                </c:pt>
                <c:pt idx="9990">
                  <c:v>0.93631500000000001</c:v>
                </c:pt>
                <c:pt idx="9991">
                  <c:v>1.9972399999999999</c:v>
                </c:pt>
                <c:pt idx="9992">
                  <c:v>2.1482399999999999</c:v>
                </c:pt>
                <c:pt idx="9993">
                  <c:v>0.41917500000000002</c:v>
                </c:pt>
                <c:pt idx="9994">
                  <c:v>2.44855</c:v>
                </c:pt>
                <c:pt idx="9995">
                  <c:v>2.9748000000000001</c:v>
                </c:pt>
                <c:pt idx="9996">
                  <c:v>2.4461300000000001</c:v>
                </c:pt>
                <c:pt idx="9997">
                  <c:v>2.8966699999999999</c:v>
                </c:pt>
                <c:pt idx="9998">
                  <c:v>2.2690399999999999</c:v>
                </c:pt>
                <c:pt idx="9999">
                  <c:v>2.8141600000000002</c:v>
                </c:pt>
                <c:pt idx="10000">
                  <c:v>2.2324799999999998</c:v>
                </c:pt>
                <c:pt idx="10001">
                  <c:v>0.827183</c:v>
                </c:pt>
                <c:pt idx="10002">
                  <c:v>1.9953399999999999</c:v>
                </c:pt>
                <c:pt idx="10003">
                  <c:v>1.30464</c:v>
                </c:pt>
                <c:pt idx="10004">
                  <c:v>2.7540900000000001</c:v>
                </c:pt>
                <c:pt idx="10005">
                  <c:v>3.5</c:v>
                </c:pt>
                <c:pt idx="10006">
                  <c:v>3.5</c:v>
                </c:pt>
                <c:pt idx="10007">
                  <c:v>1.67567</c:v>
                </c:pt>
                <c:pt idx="10008">
                  <c:v>3.09788</c:v>
                </c:pt>
                <c:pt idx="10009">
                  <c:v>3.0686599999999999</c:v>
                </c:pt>
                <c:pt idx="10010">
                  <c:v>2.4496600000000002</c:v>
                </c:pt>
                <c:pt idx="10011">
                  <c:v>2.7361499999999999</c:v>
                </c:pt>
                <c:pt idx="10012">
                  <c:v>2.4373</c:v>
                </c:pt>
                <c:pt idx="10013">
                  <c:v>2.6935799999999999</c:v>
                </c:pt>
                <c:pt idx="10014">
                  <c:v>3.3279800000000002</c:v>
                </c:pt>
                <c:pt idx="10015">
                  <c:v>1.95563</c:v>
                </c:pt>
                <c:pt idx="10016">
                  <c:v>2.4025400000000001</c:v>
                </c:pt>
                <c:pt idx="10017">
                  <c:v>2.89635</c:v>
                </c:pt>
                <c:pt idx="10018">
                  <c:v>2.89635</c:v>
                </c:pt>
                <c:pt idx="10019">
                  <c:v>1.7985</c:v>
                </c:pt>
                <c:pt idx="10020">
                  <c:v>1.70455</c:v>
                </c:pt>
                <c:pt idx="10021">
                  <c:v>2.3966599999999998</c:v>
                </c:pt>
                <c:pt idx="10022">
                  <c:v>3.0394199999999998</c:v>
                </c:pt>
                <c:pt idx="10023">
                  <c:v>2.6045199999999999</c:v>
                </c:pt>
                <c:pt idx="10024">
                  <c:v>2.70052</c:v>
                </c:pt>
                <c:pt idx="10025">
                  <c:v>2.1838299999999999</c:v>
                </c:pt>
                <c:pt idx="10026">
                  <c:v>1.62242</c:v>
                </c:pt>
                <c:pt idx="10027">
                  <c:v>2.4642900000000001</c:v>
                </c:pt>
                <c:pt idx="10028">
                  <c:v>2.2319300000000002</c:v>
                </c:pt>
                <c:pt idx="10029">
                  <c:v>1.87852</c:v>
                </c:pt>
                <c:pt idx="10030">
                  <c:v>3.1781600000000001</c:v>
                </c:pt>
                <c:pt idx="10031">
                  <c:v>2.7682699999999998</c:v>
                </c:pt>
                <c:pt idx="10032">
                  <c:v>2.4813499999999999</c:v>
                </c:pt>
                <c:pt idx="10033">
                  <c:v>1.8316300000000001</c:v>
                </c:pt>
                <c:pt idx="10034">
                  <c:v>2.6045199999999999</c:v>
                </c:pt>
                <c:pt idx="10035">
                  <c:v>2.2632699999999999</c:v>
                </c:pt>
                <c:pt idx="10036">
                  <c:v>3.00603</c:v>
                </c:pt>
                <c:pt idx="10037">
                  <c:v>3.00603</c:v>
                </c:pt>
                <c:pt idx="10038">
                  <c:v>2.01641</c:v>
                </c:pt>
                <c:pt idx="10039">
                  <c:v>0.97184099999999995</c:v>
                </c:pt>
                <c:pt idx="10040">
                  <c:v>2.36294</c:v>
                </c:pt>
                <c:pt idx="10041">
                  <c:v>2.1379600000000001</c:v>
                </c:pt>
                <c:pt idx="10042">
                  <c:v>0.125942</c:v>
                </c:pt>
                <c:pt idx="10043">
                  <c:v>1.2417</c:v>
                </c:pt>
                <c:pt idx="10044">
                  <c:v>2.3121999999999998</c:v>
                </c:pt>
                <c:pt idx="10045">
                  <c:v>0.89145399999999997</c:v>
                </c:pt>
                <c:pt idx="10046">
                  <c:v>2.2649499999999998</c:v>
                </c:pt>
                <c:pt idx="10047">
                  <c:v>1.82612</c:v>
                </c:pt>
                <c:pt idx="10048">
                  <c:v>1.2676099999999999</c:v>
                </c:pt>
                <c:pt idx="10049">
                  <c:v>1.18276</c:v>
                </c:pt>
                <c:pt idx="10050">
                  <c:v>0.91423200000000004</c:v>
                </c:pt>
                <c:pt idx="10051">
                  <c:v>2.3019099999999999</c:v>
                </c:pt>
                <c:pt idx="10052">
                  <c:v>2.48468</c:v>
                </c:pt>
                <c:pt idx="10053">
                  <c:v>7.2352E-2</c:v>
                </c:pt>
                <c:pt idx="10054">
                  <c:v>1.04112</c:v>
                </c:pt>
                <c:pt idx="10055">
                  <c:v>1.5894699999999999</c:v>
                </c:pt>
                <c:pt idx="10056">
                  <c:v>1.8970899999999999</c:v>
                </c:pt>
                <c:pt idx="10057">
                  <c:v>2.3019099999999999</c:v>
                </c:pt>
                <c:pt idx="10058">
                  <c:v>2.1701299999999999</c:v>
                </c:pt>
                <c:pt idx="10059">
                  <c:v>2.3748200000000002</c:v>
                </c:pt>
                <c:pt idx="10060">
                  <c:v>2.2617500000000001</c:v>
                </c:pt>
                <c:pt idx="10061">
                  <c:v>2.2741899999999999</c:v>
                </c:pt>
                <c:pt idx="10062">
                  <c:v>0.13685900000000001</c:v>
                </c:pt>
                <c:pt idx="10063">
                  <c:v>1.06186</c:v>
                </c:pt>
                <c:pt idx="10064">
                  <c:v>0.26194800000000001</c:v>
                </c:pt>
                <c:pt idx="10065">
                  <c:v>1.04112</c:v>
                </c:pt>
                <c:pt idx="10066">
                  <c:v>0.13685900000000001</c:v>
                </c:pt>
                <c:pt idx="10067">
                  <c:v>2.2582800000000001</c:v>
                </c:pt>
                <c:pt idx="10068">
                  <c:v>1.8970899999999999</c:v>
                </c:pt>
                <c:pt idx="10069">
                  <c:v>0.84303300000000003</c:v>
                </c:pt>
                <c:pt idx="10070">
                  <c:v>1.13042</c:v>
                </c:pt>
                <c:pt idx="10071">
                  <c:v>-2.4583000000000001E-2</c:v>
                </c:pt>
                <c:pt idx="10072">
                  <c:v>0.65532100000000004</c:v>
                </c:pt>
                <c:pt idx="10073">
                  <c:v>0.44353300000000001</c:v>
                </c:pt>
                <c:pt idx="10074">
                  <c:v>0.21763399999999999</c:v>
                </c:pt>
                <c:pt idx="10075">
                  <c:v>0.85625799999999996</c:v>
                </c:pt>
                <c:pt idx="10076">
                  <c:v>-1.7842E-2</c:v>
                </c:pt>
                <c:pt idx="10077">
                  <c:v>0.99814199999999997</c:v>
                </c:pt>
                <c:pt idx="10078">
                  <c:v>-0.36462800000000001</c:v>
                </c:pt>
                <c:pt idx="10079">
                  <c:v>0.80962500000000004</c:v>
                </c:pt>
                <c:pt idx="10080">
                  <c:v>0.84303300000000003</c:v>
                </c:pt>
                <c:pt idx="10081">
                  <c:v>1.1354500000000001</c:v>
                </c:pt>
                <c:pt idx="10082">
                  <c:v>0.44353300000000001</c:v>
                </c:pt>
                <c:pt idx="10083">
                  <c:v>-8.7031999999999998E-2</c:v>
                </c:pt>
                <c:pt idx="10084">
                  <c:v>2.4495900000000002</c:v>
                </c:pt>
                <c:pt idx="10085">
                  <c:v>0.26727099999999998</c:v>
                </c:pt>
                <c:pt idx="10086">
                  <c:v>0.44353300000000001</c:v>
                </c:pt>
                <c:pt idx="10087">
                  <c:v>0.62830699999999995</c:v>
                </c:pt>
                <c:pt idx="10088">
                  <c:v>1.43266</c:v>
                </c:pt>
                <c:pt idx="10089">
                  <c:v>1.13042</c:v>
                </c:pt>
                <c:pt idx="10090">
                  <c:v>0.99957700000000005</c:v>
                </c:pt>
                <c:pt idx="10091">
                  <c:v>0.21763399999999999</c:v>
                </c:pt>
                <c:pt idx="10092">
                  <c:v>1.5229999999999999</c:v>
                </c:pt>
                <c:pt idx="10093">
                  <c:v>0.51452200000000003</c:v>
                </c:pt>
                <c:pt idx="10094">
                  <c:v>1.1799599999999999</c:v>
                </c:pt>
                <c:pt idx="10095">
                  <c:v>-0.446044</c:v>
                </c:pt>
                <c:pt idx="10096">
                  <c:v>1.1067400000000001</c:v>
                </c:pt>
                <c:pt idx="10097">
                  <c:v>-6.3252000000000003E-2</c:v>
                </c:pt>
                <c:pt idx="10098">
                  <c:v>1.2687900000000001</c:v>
                </c:pt>
                <c:pt idx="10099">
                  <c:v>0.12016300000000001</c:v>
                </c:pt>
                <c:pt idx="10100">
                  <c:v>1.1799599999999999</c:v>
                </c:pt>
                <c:pt idx="10101">
                  <c:v>0.230712</c:v>
                </c:pt>
                <c:pt idx="10102">
                  <c:v>0.82164899999999996</c:v>
                </c:pt>
                <c:pt idx="10103">
                  <c:v>1.4998400000000001</c:v>
                </c:pt>
                <c:pt idx="10104">
                  <c:v>-0.25409199999999998</c:v>
                </c:pt>
                <c:pt idx="10105">
                  <c:v>0.80179800000000001</c:v>
                </c:pt>
                <c:pt idx="10106">
                  <c:v>0.96928899999999996</c:v>
                </c:pt>
                <c:pt idx="10107">
                  <c:v>2.8339500000000002</c:v>
                </c:pt>
                <c:pt idx="10108">
                  <c:v>0.98366600000000004</c:v>
                </c:pt>
                <c:pt idx="10109">
                  <c:v>-0.35855999999999999</c:v>
                </c:pt>
                <c:pt idx="10110">
                  <c:v>0.70699000000000001</c:v>
                </c:pt>
                <c:pt idx="10111">
                  <c:v>1.89975</c:v>
                </c:pt>
                <c:pt idx="10112">
                  <c:v>0.82705600000000001</c:v>
                </c:pt>
                <c:pt idx="10113">
                  <c:v>-0.25184800000000002</c:v>
                </c:pt>
                <c:pt idx="10114">
                  <c:v>1.88449</c:v>
                </c:pt>
                <c:pt idx="10115">
                  <c:v>1.73214</c:v>
                </c:pt>
                <c:pt idx="10116">
                  <c:v>-6.3252000000000003E-2</c:v>
                </c:pt>
                <c:pt idx="10117">
                  <c:v>1.5229999999999999</c:v>
                </c:pt>
                <c:pt idx="10118">
                  <c:v>1.1267799999999999</c:v>
                </c:pt>
                <c:pt idx="10119">
                  <c:v>1.6141700000000001</c:v>
                </c:pt>
                <c:pt idx="10120">
                  <c:v>0.88966999999999996</c:v>
                </c:pt>
                <c:pt idx="10121">
                  <c:v>2.2927200000000001</c:v>
                </c:pt>
                <c:pt idx="10122">
                  <c:v>0.44395400000000002</c:v>
                </c:pt>
                <c:pt idx="10123">
                  <c:v>0.21603800000000001</c:v>
                </c:pt>
                <c:pt idx="10124">
                  <c:v>0.53216399999999997</c:v>
                </c:pt>
                <c:pt idx="10125">
                  <c:v>0.42325600000000002</c:v>
                </c:pt>
                <c:pt idx="10126">
                  <c:v>1.0966100000000001</c:v>
                </c:pt>
                <c:pt idx="10127">
                  <c:v>0.258104</c:v>
                </c:pt>
                <c:pt idx="10128">
                  <c:v>0.443243</c:v>
                </c:pt>
                <c:pt idx="10129">
                  <c:v>0.63041199999999997</c:v>
                </c:pt>
                <c:pt idx="10130">
                  <c:v>6.0842E-2</c:v>
                </c:pt>
                <c:pt idx="10131">
                  <c:v>0.76208399999999998</c:v>
                </c:pt>
                <c:pt idx="10132">
                  <c:v>6.0842E-2</c:v>
                </c:pt>
                <c:pt idx="10133">
                  <c:v>0.46835100000000002</c:v>
                </c:pt>
                <c:pt idx="10134">
                  <c:v>0.30949599999999999</c:v>
                </c:pt>
                <c:pt idx="10135">
                  <c:v>0.26880700000000002</c:v>
                </c:pt>
                <c:pt idx="10136">
                  <c:v>0.25817299999999999</c:v>
                </c:pt>
                <c:pt idx="10137">
                  <c:v>0.27502599999999999</c:v>
                </c:pt>
                <c:pt idx="10138">
                  <c:v>-0.49700499999999997</c:v>
                </c:pt>
                <c:pt idx="10139">
                  <c:v>0.34742699999999999</c:v>
                </c:pt>
                <c:pt idx="10140">
                  <c:v>-0.59751900000000002</c:v>
                </c:pt>
                <c:pt idx="10141">
                  <c:v>0.42799900000000002</c:v>
                </c:pt>
                <c:pt idx="10142">
                  <c:v>1.2230000000000001</c:v>
                </c:pt>
                <c:pt idx="10143">
                  <c:v>-7.7369999999999994E-2</c:v>
                </c:pt>
                <c:pt idx="10144">
                  <c:v>0.66816299999999995</c:v>
                </c:pt>
                <c:pt idx="10145">
                  <c:v>8.8017999999999999E-2</c:v>
                </c:pt>
                <c:pt idx="10146">
                  <c:v>1.0966100000000001</c:v>
                </c:pt>
                <c:pt idx="10147">
                  <c:v>0.47178399999999998</c:v>
                </c:pt>
                <c:pt idx="10148">
                  <c:v>1.9963599999999999</c:v>
                </c:pt>
                <c:pt idx="10149">
                  <c:v>1.38168</c:v>
                </c:pt>
                <c:pt idx="10150">
                  <c:v>9.0840000000000001E-3</c:v>
                </c:pt>
                <c:pt idx="10151">
                  <c:v>0.243586</c:v>
                </c:pt>
                <c:pt idx="10152">
                  <c:v>1.6400399999999999</c:v>
                </c:pt>
                <c:pt idx="10153">
                  <c:v>0.967499</c:v>
                </c:pt>
                <c:pt idx="10154">
                  <c:v>0.25899699999999998</c:v>
                </c:pt>
                <c:pt idx="10155">
                  <c:v>-0.13193099999999999</c:v>
                </c:pt>
                <c:pt idx="10156">
                  <c:v>1.38168</c:v>
                </c:pt>
                <c:pt idx="10157">
                  <c:v>-0.123378</c:v>
                </c:pt>
                <c:pt idx="10158">
                  <c:v>1.62263</c:v>
                </c:pt>
                <c:pt idx="10159">
                  <c:v>-6.1336000000000002E-2</c:v>
                </c:pt>
                <c:pt idx="10160">
                  <c:v>1.6400399999999999</c:v>
                </c:pt>
                <c:pt idx="10161">
                  <c:v>0.967499</c:v>
                </c:pt>
                <c:pt idx="10162">
                  <c:v>0.89999799999999996</c:v>
                </c:pt>
                <c:pt idx="10163">
                  <c:v>1.6400399999999999</c:v>
                </c:pt>
                <c:pt idx="10164">
                  <c:v>1.25115</c:v>
                </c:pt>
                <c:pt idx="10165">
                  <c:v>0.87732200000000005</c:v>
                </c:pt>
                <c:pt idx="10166">
                  <c:v>1.4894499999999999</c:v>
                </c:pt>
                <c:pt idx="10167">
                  <c:v>1.25115</c:v>
                </c:pt>
                <c:pt idx="10168">
                  <c:v>-0.18679799999999999</c:v>
                </c:pt>
                <c:pt idx="10169">
                  <c:v>-1.9751999999999999E-2</c:v>
                </c:pt>
                <c:pt idx="10170">
                  <c:v>0.967499</c:v>
                </c:pt>
                <c:pt idx="10171">
                  <c:v>0.86306400000000005</c:v>
                </c:pt>
                <c:pt idx="10172">
                  <c:v>1.3047299999999999</c:v>
                </c:pt>
                <c:pt idx="10173">
                  <c:v>1.6400399999999999</c:v>
                </c:pt>
                <c:pt idx="10174">
                  <c:v>1.25115</c:v>
                </c:pt>
                <c:pt idx="10175">
                  <c:v>0.47353400000000001</c:v>
                </c:pt>
                <c:pt idx="10176">
                  <c:v>0.27623900000000001</c:v>
                </c:pt>
                <c:pt idx="10177">
                  <c:v>0.57303599999999999</c:v>
                </c:pt>
                <c:pt idx="10178">
                  <c:v>1.1931499999999999</c:v>
                </c:pt>
                <c:pt idx="10179">
                  <c:v>0.57303599999999999</c:v>
                </c:pt>
                <c:pt idx="10180">
                  <c:v>0.16473399999999999</c:v>
                </c:pt>
                <c:pt idx="10181">
                  <c:v>1.5282500000000001</c:v>
                </c:pt>
                <c:pt idx="10182">
                  <c:v>0.16473399999999999</c:v>
                </c:pt>
                <c:pt idx="10183">
                  <c:v>0.57303599999999999</c:v>
                </c:pt>
                <c:pt idx="10184">
                  <c:v>0.93707399999999996</c:v>
                </c:pt>
                <c:pt idx="10185">
                  <c:v>0.93426100000000001</c:v>
                </c:pt>
                <c:pt idx="10186">
                  <c:v>2.2297600000000002</c:v>
                </c:pt>
                <c:pt idx="10187">
                  <c:v>1.7491099999999999</c:v>
                </c:pt>
                <c:pt idx="10188">
                  <c:v>0.74735799999999997</c:v>
                </c:pt>
                <c:pt idx="10189">
                  <c:v>1.3855500000000001</c:v>
                </c:pt>
                <c:pt idx="10190">
                  <c:v>0.56841299999999995</c:v>
                </c:pt>
                <c:pt idx="10191">
                  <c:v>0.250639</c:v>
                </c:pt>
                <c:pt idx="10192">
                  <c:v>0.44989899999999999</c:v>
                </c:pt>
                <c:pt idx="10193">
                  <c:v>0.54333500000000001</c:v>
                </c:pt>
                <c:pt idx="10194">
                  <c:v>-0.75685999999999998</c:v>
                </c:pt>
                <c:pt idx="10195">
                  <c:v>0.68227800000000005</c:v>
                </c:pt>
                <c:pt idx="10196">
                  <c:v>1.0647899999999999</c:v>
                </c:pt>
                <c:pt idx="10197">
                  <c:v>1.08918</c:v>
                </c:pt>
                <c:pt idx="10198">
                  <c:v>2.5236000000000001E-2</c:v>
                </c:pt>
                <c:pt idx="10199">
                  <c:v>1.97014</c:v>
                </c:pt>
                <c:pt idx="10200">
                  <c:v>2.6406399999999999</c:v>
                </c:pt>
                <c:pt idx="10201">
                  <c:v>1.9999100000000001</c:v>
                </c:pt>
                <c:pt idx="10202">
                  <c:v>2.9853499999999999</c:v>
                </c:pt>
                <c:pt idx="10203">
                  <c:v>1.99875</c:v>
                </c:pt>
                <c:pt idx="10204">
                  <c:v>2.7818800000000001</c:v>
                </c:pt>
                <c:pt idx="10205">
                  <c:v>1.67588</c:v>
                </c:pt>
                <c:pt idx="10206">
                  <c:v>-0.61330099999999999</c:v>
                </c:pt>
                <c:pt idx="10207">
                  <c:v>3.3304999999999998</c:v>
                </c:pt>
                <c:pt idx="10208">
                  <c:v>-0.86792400000000003</c:v>
                </c:pt>
                <c:pt idx="10209">
                  <c:v>2.99518</c:v>
                </c:pt>
                <c:pt idx="10210">
                  <c:v>2.9370599999999998</c:v>
                </c:pt>
                <c:pt idx="10211">
                  <c:v>0.90088400000000002</c:v>
                </c:pt>
                <c:pt idx="10212">
                  <c:v>3.3346900000000002</c:v>
                </c:pt>
                <c:pt idx="10213">
                  <c:v>0.94330999999999998</c:v>
                </c:pt>
                <c:pt idx="10214">
                  <c:v>2.9072499999999999</c:v>
                </c:pt>
                <c:pt idx="10215">
                  <c:v>0.94330999999999998</c:v>
                </c:pt>
                <c:pt idx="10216">
                  <c:v>2.0182600000000002</c:v>
                </c:pt>
                <c:pt idx="10217">
                  <c:v>2.5768499999999999</c:v>
                </c:pt>
                <c:pt idx="10218">
                  <c:v>0.34284999999999999</c:v>
                </c:pt>
                <c:pt idx="10219">
                  <c:v>2.7018300000000002</c:v>
                </c:pt>
                <c:pt idx="10220">
                  <c:v>-2.1280000000000001</c:v>
                </c:pt>
                <c:pt idx="10221">
                  <c:v>2.9370599999999998</c:v>
                </c:pt>
                <c:pt idx="10222">
                  <c:v>2.7818800000000001</c:v>
                </c:pt>
                <c:pt idx="10223">
                  <c:v>2.7700800000000001</c:v>
                </c:pt>
                <c:pt idx="10224">
                  <c:v>3.5</c:v>
                </c:pt>
                <c:pt idx="10225">
                  <c:v>2.0245199999999999</c:v>
                </c:pt>
                <c:pt idx="10226">
                  <c:v>-2.1280000000000001</c:v>
                </c:pt>
                <c:pt idx="10227">
                  <c:v>-0.11429599999999999</c:v>
                </c:pt>
                <c:pt idx="10228">
                  <c:v>-3.3171599999999999</c:v>
                </c:pt>
                <c:pt idx="10229">
                  <c:v>-0.47021000000000002</c:v>
                </c:pt>
                <c:pt idx="10230">
                  <c:v>0.19078000000000001</c:v>
                </c:pt>
                <c:pt idx="10231">
                  <c:v>0.49824800000000002</c:v>
                </c:pt>
                <c:pt idx="10232">
                  <c:v>9.8147999999999999E-2</c:v>
                </c:pt>
                <c:pt idx="10233">
                  <c:v>2.05294</c:v>
                </c:pt>
                <c:pt idx="10234">
                  <c:v>0.34176899999999999</c:v>
                </c:pt>
                <c:pt idx="10235">
                  <c:v>1.1124799999999999</c:v>
                </c:pt>
                <c:pt idx="10236">
                  <c:v>-6.3062000000000007E-2</c:v>
                </c:pt>
                <c:pt idx="10237">
                  <c:v>2.0606300000000002</c:v>
                </c:pt>
                <c:pt idx="10238">
                  <c:v>1.67065</c:v>
                </c:pt>
                <c:pt idx="10239">
                  <c:v>0.84520799999999996</c:v>
                </c:pt>
                <c:pt idx="10240">
                  <c:v>0.62818099999999999</c:v>
                </c:pt>
                <c:pt idx="10241">
                  <c:v>0.84520799999999996</c:v>
                </c:pt>
                <c:pt idx="10242">
                  <c:v>9.8147999999999999E-2</c:v>
                </c:pt>
                <c:pt idx="10243">
                  <c:v>0.32857799999999998</c:v>
                </c:pt>
                <c:pt idx="10244">
                  <c:v>0.44053500000000001</c:v>
                </c:pt>
                <c:pt idx="10245">
                  <c:v>0.48550399999999999</c:v>
                </c:pt>
                <c:pt idx="10246">
                  <c:v>6.7678000000000002E-2</c:v>
                </c:pt>
                <c:pt idx="10247">
                  <c:v>0.32857799999999998</c:v>
                </c:pt>
                <c:pt idx="10248">
                  <c:v>-0.67966599999999999</c:v>
                </c:pt>
                <c:pt idx="10249">
                  <c:v>2.71739</c:v>
                </c:pt>
                <c:pt idx="10250">
                  <c:v>0.27010299999999998</c:v>
                </c:pt>
                <c:pt idx="10251">
                  <c:v>1.67065</c:v>
                </c:pt>
                <c:pt idx="10252">
                  <c:v>0.44053500000000001</c:v>
                </c:pt>
                <c:pt idx="10253">
                  <c:v>0.164941</c:v>
                </c:pt>
                <c:pt idx="10254">
                  <c:v>0.176757</c:v>
                </c:pt>
                <c:pt idx="10255">
                  <c:v>0.12884100000000001</c:v>
                </c:pt>
                <c:pt idx="10256">
                  <c:v>0.72265999999999997</c:v>
                </c:pt>
                <c:pt idx="10257">
                  <c:v>0.85060800000000003</c:v>
                </c:pt>
                <c:pt idx="10258">
                  <c:v>0.72265999999999997</c:v>
                </c:pt>
                <c:pt idx="10259">
                  <c:v>1.12069</c:v>
                </c:pt>
                <c:pt idx="10260">
                  <c:v>1.0555099999999999</c:v>
                </c:pt>
                <c:pt idx="10261">
                  <c:v>-0.23322399999999999</c:v>
                </c:pt>
                <c:pt idx="10262">
                  <c:v>1.51637</c:v>
                </c:pt>
                <c:pt idx="10263">
                  <c:v>0.65184600000000004</c:v>
                </c:pt>
                <c:pt idx="10264">
                  <c:v>0.14475299999999999</c:v>
                </c:pt>
                <c:pt idx="10265">
                  <c:v>-0.23860200000000001</c:v>
                </c:pt>
                <c:pt idx="10266">
                  <c:v>1.25078</c:v>
                </c:pt>
                <c:pt idx="10267">
                  <c:v>0.96453800000000001</c:v>
                </c:pt>
                <c:pt idx="10268">
                  <c:v>0.50038199999999999</c:v>
                </c:pt>
                <c:pt idx="10269">
                  <c:v>-0.34778900000000001</c:v>
                </c:pt>
                <c:pt idx="10270">
                  <c:v>-6.6021999999999997E-2</c:v>
                </c:pt>
                <c:pt idx="10271">
                  <c:v>1.3979600000000001</c:v>
                </c:pt>
                <c:pt idx="10272">
                  <c:v>0.50038199999999999</c:v>
                </c:pt>
                <c:pt idx="10273">
                  <c:v>1.2660499999999999</c:v>
                </c:pt>
                <c:pt idx="10274">
                  <c:v>1.0703100000000001</c:v>
                </c:pt>
                <c:pt idx="10275">
                  <c:v>0.75965300000000002</c:v>
                </c:pt>
                <c:pt idx="10276">
                  <c:v>0.50038199999999999</c:v>
                </c:pt>
                <c:pt idx="10277">
                  <c:v>1.2660499999999999</c:v>
                </c:pt>
                <c:pt idx="10278">
                  <c:v>0.14475299999999999</c:v>
                </c:pt>
                <c:pt idx="10279">
                  <c:v>0.33257900000000001</c:v>
                </c:pt>
                <c:pt idx="10280">
                  <c:v>0.33257900000000001</c:v>
                </c:pt>
                <c:pt idx="10281">
                  <c:v>0.51894499999999999</c:v>
                </c:pt>
                <c:pt idx="10282">
                  <c:v>0.60341500000000003</c:v>
                </c:pt>
                <c:pt idx="10283">
                  <c:v>0.48666399999999999</c:v>
                </c:pt>
                <c:pt idx="10284">
                  <c:v>0.91109600000000002</c:v>
                </c:pt>
                <c:pt idx="10285">
                  <c:v>0.80894999999999995</c:v>
                </c:pt>
                <c:pt idx="10286">
                  <c:v>0.202512</c:v>
                </c:pt>
                <c:pt idx="10287">
                  <c:v>0.75965300000000002</c:v>
                </c:pt>
                <c:pt idx="10288">
                  <c:v>0.458978</c:v>
                </c:pt>
                <c:pt idx="10289">
                  <c:v>-1.6325700000000001</c:v>
                </c:pt>
                <c:pt idx="10290">
                  <c:v>-0.87472399999999995</c:v>
                </c:pt>
                <c:pt idx="10291">
                  <c:v>0.48372199999999999</c:v>
                </c:pt>
                <c:pt idx="10292">
                  <c:v>0.27613799999999999</c:v>
                </c:pt>
                <c:pt idx="10293">
                  <c:v>0.50829400000000002</c:v>
                </c:pt>
                <c:pt idx="10294">
                  <c:v>0.986707</c:v>
                </c:pt>
                <c:pt idx="10295">
                  <c:v>0.54407799999999995</c:v>
                </c:pt>
                <c:pt idx="10296">
                  <c:v>1.1135299999999999</c:v>
                </c:pt>
                <c:pt idx="10297">
                  <c:v>-0.73619900000000005</c:v>
                </c:pt>
                <c:pt idx="10298">
                  <c:v>-2.2234E-2</c:v>
                </c:pt>
                <c:pt idx="10299">
                  <c:v>0.328038</c:v>
                </c:pt>
                <c:pt idx="10300">
                  <c:v>2.3955000000000001E-2</c:v>
                </c:pt>
                <c:pt idx="10301">
                  <c:v>0.328038</c:v>
                </c:pt>
                <c:pt idx="10302">
                  <c:v>-2.2234E-2</c:v>
                </c:pt>
                <c:pt idx="10303">
                  <c:v>-0.70750900000000005</c:v>
                </c:pt>
                <c:pt idx="10304">
                  <c:v>-0.61753400000000003</c:v>
                </c:pt>
                <c:pt idx="10305">
                  <c:v>0.71916000000000002</c:v>
                </c:pt>
                <c:pt idx="10306">
                  <c:v>2.3523000000000001</c:v>
                </c:pt>
                <c:pt idx="10307">
                  <c:v>1.1691100000000001</c:v>
                </c:pt>
                <c:pt idx="10308">
                  <c:v>2.2202000000000002</c:v>
                </c:pt>
                <c:pt idx="10309">
                  <c:v>0.91189500000000001</c:v>
                </c:pt>
                <c:pt idx="10310">
                  <c:v>-0.26264500000000002</c:v>
                </c:pt>
                <c:pt idx="10311">
                  <c:v>0.53762900000000002</c:v>
                </c:pt>
                <c:pt idx="10312">
                  <c:v>-0.579928</c:v>
                </c:pt>
                <c:pt idx="10313">
                  <c:v>0.917821</c:v>
                </c:pt>
                <c:pt idx="10314">
                  <c:v>1.76667</c:v>
                </c:pt>
                <c:pt idx="10315">
                  <c:v>0.53762900000000002</c:v>
                </c:pt>
                <c:pt idx="10316">
                  <c:v>1.06257</c:v>
                </c:pt>
                <c:pt idx="10317">
                  <c:v>-0.43478600000000001</c:v>
                </c:pt>
                <c:pt idx="10318">
                  <c:v>-0.711835</c:v>
                </c:pt>
                <c:pt idx="10319">
                  <c:v>0.61080400000000001</c:v>
                </c:pt>
                <c:pt idx="10320">
                  <c:v>0.38539000000000001</c:v>
                </c:pt>
                <c:pt idx="10321">
                  <c:v>1.6653</c:v>
                </c:pt>
                <c:pt idx="10322">
                  <c:v>2.0089999999999999</c:v>
                </c:pt>
                <c:pt idx="10323">
                  <c:v>1.5389299999999999</c:v>
                </c:pt>
                <c:pt idx="10324">
                  <c:v>1.8224499999999999</c:v>
                </c:pt>
                <c:pt idx="10325">
                  <c:v>0.90481100000000003</c:v>
                </c:pt>
                <c:pt idx="10326">
                  <c:v>0.76577200000000001</c:v>
                </c:pt>
                <c:pt idx="10327">
                  <c:v>1.27169</c:v>
                </c:pt>
                <c:pt idx="10328">
                  <c:v>0.76577200000000001</c:v>
                </c:pt>
                <c:pt idx="10329">
                  <c:v>1.23553</c:v>
                </c:pt>
                <c:pt idx="10330">
                  <c:v>0.83798300000000003</c:v>
                </c:pt>
                <c:pt idx="10331">
                  <c:v>0.99069300000000005</c:v>
                </c:pt>
                <c:pt idx="10332">
                  <c:v>0.61776399999999998</c:v>
                </c:pt>
                <c:pt idx="10333">
                  <c:v>0.85747099999999998</c:v>
                </c:pt>
                <c:pt idx="10334">
                  <c:v>1.57975</c:v>
                </c:pt>
                <c:pt idx="10335">
                  <c:v>2.0688900000000001</c:v>
                </c:pt>
                <c:pt idx="10336">
                  <c:v>0.30374600000000002</c:v>
                </c:pt>
                <c:pt idx="10337">
                  <c:v>-1.321E-2</c:v>
                </c:pt>
                <c:pt idx="10338">
                  <c:v>1.54738</c:v>
                </c:pt>
                <c:pt idx="10339">
                  <c:v>1.96458</c:v>
                </c:pt>
                <c:pt idx="10340">
                  <c:v>3.5</c:v>
                </c:pt>
                <c:pt idx="10341">
                  <c:v>0.90638099999999999</c:v>
                </c:pt>
                <c:pt idx="10342">
                  <c:v>2.2587700000000002</c:v>
                </c:pt>
                <c:pt idx="10343">
                  <c:v>2.3066900000000001</c:v>
                </c:pt>
                <c:pt idx="10344">
                  <c:v>0.86541000000000001</c:v>
                </c:pt>
                <c:pt idx="10345">
                  <c:v>2.1548400000000001</c:v>
                </c:pt>
                <c:pt idx="10346">
                  <c:v>1.46211</c:v>
                </c:pt>
                <c:pt idx="10347">
                  <c:v>1.85131</c:v>
                </c:pt>
                <c:pt idx="10348">
                  <c:v>2.03186</c:v>
                </c:pt>
                <c:pt idx="10349">
                  <c:v>1.4273100000000001</c:v>
                </c:pt>
                <c:pt idx="10350">
                  <c:v>1.61175</c:v>
                </c:pt>
                <c:pt idx="10351">
                  <c:v>1.76424</c:v>
                </c:pt>
                <c:pt idx="10352">
                  <c:v>1.7430000000000001</c:v>
                </c:pt>
                <c:pt idx="10353">
                  <c:v>2.6286</c:v>
                </c:pt>
                <c:pt idx="10354">
                  <c:v>2.26322</c:v>
                </c:pt>
                <c:pt idx="10355">
                  <c:v>1.7430000000000001</c:v>
                </c:pt>
                <c:pt idx="10356">
                  <c:v>1.93988</c:v>
                </c:pt>
                <c:pt idx="10357">
                  <c:v>1.6551899999999999</c:v>
                </c:pt>
                <c:pt idx="10358">
                  <c:v>2.0046400000000002</c:v>
                </c:pt>
                <c:pt idx="10359">
                  <c:v>2.6564899999999998</c:v>
                </c:pt>
                <c:pt idx="10360">
                  <c:v>2.8585799999999999</c:v>
                </c:pt>
                <c:pt idx="10361">
                  <c:v>2.5779000000000001</c:v>
                </c:pt>
                <c:pt idx="10362">
                  <c:v>2.2799399999999999</c:v>
                </c:pt>
                <c:pt idx="10363">
                  <c:v>1.6575200000000001</c:v>
                </c:pt>
                <c:pt idx="10364">
                  <c:v>2.35358</c:v>
                </c:pt>
                <c:pt idx="10365">
                  <c:v>3.1671900000000002</c:v>
                </c:pt>
                <c:pt idx="10366">
                  <c:v>1.7031499999999999</c:v>
                </c:pt>
                <c:pt idx="10367">
                  <c:v>2.0046400000000002</c:v>
                </c:pt>
                <c:pt idx="10368">
                  <c:v>3.0969199999999999</c:v>
                </c:pt>
                <c:pt idx="10369">
                  <c:v>2.6286</c:v>
                </c:pt>
                <c:pt idx="10370">
                  <c:v>2.0865</c:v>
                </c:pt>
                <c:pt idx="10371">
                  <c:v>1.57952</c:v>
                </c:pt>
                <c:pt idx="10372">
                  <c:v>2.24126</c:v>
                </c:pt>
                <c:pt idx="10373">
                  <c:v>1.6983999999999999</c:v>
                </c:pt>
                <c:pt idx="10374">
                  <c:v>2.4277500000000001</c:v>
                </c:pt>
                <c:pt idx="10375">
                  <c:v>1.2529600000000001</c:v>
                </c:pt>
                <c:pt idx="10376">
                  <c:v>1.6363300000000001</c:v>
                </c:pt>
                <c:pt idx="10377">
                  <c:v>1.44641</c:v>
                </c:pt>
                <c:pt idx="10378">
                  <c:v>2.4595799999999999</c:v>
                </c:pt>
                <c:pt idx="10379">
                  <c:v>2.0655399999999999</c:v>
                </c:pt>
                <c:pt idx="10380">
                  <c:v>3.08683</c:v>
                </c:pt>
                <c:pt idx="10381">
                  <c:v>1.71576</c:v>
                </c:pt>
                <c:pt idx="10382">
                  <c:v>2.0898500000000002</c:v>
                </c:pt>
                <c:pt idx="10383">
                  <c:v>1.6037399999999999</c:v>
                </c:pt>
                <c:pt idx="10384">
                  <c:v>2.0131999999999999</c:v>
                </c:pt>
                <c:pt idx="10385">
                  <c:v>2.1276000000000002</c:v>
                </c:pt>
                <c:pt idx="10386">
                  <c:v>2.1521300000000001</c:v>
                </c:pt>
                <c:pt idx="10387">
                  <c:v>2.2203900000000001</c:v>
                </c:pt>
                <c:pt idx="10388">
                  <c:v>2.4908700000000001</c:v>
                </c:pt>
                <c:pt idx="10389">
                  <c:v>2.4908700000000001</c:v>
                </c:pt>
                <c:pt idx="10390">
                  <c:v>1.8308800000000001</c:v>
                </c:pt>
                <c:pt idx="10391">
                  <c:v>1.0239199999999999</c:v>
                </c:pt>
                <c:pt idx="10392">
                  <c:v>2.0131999999999999</c:v>
                </c:pt>
                <c:pt idx="10393">
                  <c:v>0.938585</c:v>
                </c:pt>
                <c:pt idx="10394">
                  <c:v>2.5591599999999999</c:v>
                </c:pt>
                <c:pt idx="10395">
                  <c:v>1.4965200000000001</c:v>
                </c:pt>
                <c:pt idx="10396">
                  <c:v>1.98516</c:v>
                </c:pt>
                <c:pt idx="10397">
                  <c:v>1.7672399999999999</c:v>
                </c:pt>
                <c:pt idx="10398">
                  <c:v>1.83534</c:v>
                </c:pt>
                <c:pt idx="10399">
                  <c:v>1.58751</c:v>
                </c:pt>
                <c:pt idx="10400">
                  <c:v>2.4645600000000001</c:v>
                </c:pt>
                <c:pt idx="10401">
                  <c:v>1.4300200000000001</c:v>
                </c:pt>
                <c:pt idx="10402">
                  <c:v>0.72001300000000001</c:v>
                </c:pt>
                <c:pt idx="10403">
                  <c:v>2.0602399999999998</c:v>
                </c:pt>
                <c:pt idx="10404">
                  <c:v>1.9990600000000001</c:v>
                </c:pt>
                <c:pt idx="10405">
                  <c:v>1.7641899999999999</c:v>
                </c:pt>
                <c:pt idx="10406">
                  <c:v>0.69601299999999999</c:v>
                </c:pt>
                <c:pt idx="10407">
                  <c:v>1.8588499999999999</c:v>
                </c:pt>
                <c:pt idx="10408">
                  <c:v>1.34571</c:v>
                </c:pt>
                <c:pt idx="10409">
                  <c:v>2.2870400000000002</c:v>
                </c:pt>
                <c:pt idx="10410">
                  <c:v>2.2360799999999998</c:v>
                </c:pt>
                <c:pt idx="10411">
                  <c:v>1.38923</c:v>
                </c:pt>
                <c:pt idx="10412">
                  <c:v>1.2375799999999999</c:v>
                </c:pt>
                <c:pt idx="10413">
                  <c:v>0.59326500000000004</c:v>
                </c:pt>
                <c:pt idx="10414">
                  <c:v>1.29548</c:v>
                </c:pt>
                <c:pt idx="10415">
                  <c:v>-1.6396999999999998E-2</c:v>
                </c:pt>
                <c:pt idx="10416">
                  <c:v>0.46052100000000001</c:v>
                </c:pt>
                <c:pt idx="10417">
                  <c:v>0.75316000000000005</c:v>
                </c:pt>
                <c:pt idx="10418">
                  <c:v>0.34538400000000002</c:v>
                </c:pt>
                <c:pt idx="10419">
                  <c:v>1.81623</c:v>
                </c:pt>
                <c:pt idx="10420">
                  <c:v>0.22616800000000001</c:v>
                </c:pt>
                <c:pt idx="10421">
                  <c:v>0.248112</c:v>
                </c:pt>
                <c:pt idx="10422">
                  <c:v>-0.10949399999999999</c:v>
                </c:pt>
                <c:pt idx="10423">
                  <c:v>1.27929</c:v>
                </c:pt>
                <c:pt idx="10424">
                  <c:v>0.69057299999999999</c:v>
                </c:pt>
                <c:pt idx="10425">
                  <c:v>0.236322</c:v>
                </c:pt>
                <c:pt idx="10426">
                  <c:v>1.3056099999999999</c:v>
                </c:pt>
                <c:pt idx="10427">
                  <c:v>1.11269</c:v>
                </c:pt>
                <c:pt idx="10428">
                  <c:v>0.13646900000000001</c:v>
                </c:pt>
                <c:pt idx="10429">
                  <c:v>0.52323699999999995</c:v>
                </c:pt>
                <c:pt idx="10430">
                  <c:v>0.22616800000000001</c:v>
                </c:pt>
                <c:pt idx="10431">
                  <c:v>1.27552</c:v>
                </c:pt>
                <c:pt idx="10432">
                  <c:v>1.0729599999999999</c:v>
                </c:pt>
                <c:pt idx="10433">
                  <c:v>3.3452000000000003E-2</c:v>
                </c:pt>
                <c:pt idx="10434">
                  <c:v>1.16292</c:v>
                </c:pt>
                <c:pt idx="10435">
                  <c:v>1.3256399999999999</c:v>
                </c:pt>
                <c:pt idx="10436">
                  <c:v>0.56064999999999998</c:v>
                </c:pt>
                <c:pt idx="10437">
                  <c:v>1.32029</c:v>
                </c:pt>
                <c:pt idx="10438">
                  <c:v>1.7642899999999999</c:v>
                </c:pt>
                <c:pt idx="10439">
                  <c:v>0.72001300000000001</c:v>
                </c:pt>
                <c:pt idx="10440">
                  <c:v>1.0729599999999999</c:v>
                </c:pt>
                <c:pt idx="10441">
                  <c:v>0.97772599999999998</c:v>
                </c:pt>
                <c:pt idx="10442">
                  <c:v>1.13856</c:v>
                </c:pt>
                <c:pt idx="10443">
                  <c:v>-1.6396999999999998E-2</c:v>
                </c:pt>
                <c:pt idx="10444">
                  <c:v>0.52046700000000001</c:v>
                </c:pt>
                <c:pt idx="10445">
                  <c:v>0.97772599999999998</c:v>
                </c:pt>
                <c:pt idx="10446">
                  <c:v>1.5848500000000001</c:v>
                </c:pt>
                <c:pt idx="10447">
                  <c:v>-0.36644100000000002</c:v>
                </c:pt>
                <c:pt idx="10448">
                  <c:v>0.36794900000000003</c:v>
                </c:pt>
                <c:pt idx="10449">
                  <c:v>1.6206999999999999E-2</c:v>
                </c:pt>
                <c:pt idx="10450">
                  <c:v>0.52323699999999995</c:v>
                </c:pt>
                <c:pt idx="10451">
                  <c:v>0.75316000000000005</c:v>
                </c:pt>
                <c:pt idx="10452">
                  <c:v>0.15631300000000001</c:v>
                </c:pt>
                <c:pt idx="10453">
                  <c:v>1.13856</c:v>
                </c:pt>
                <c:pt idx="10454">
                  <c:v>0.48621599999999998</c:v>
                </c:pt>
                <c:pt idx="10455">
                  <c:v>0.69147499999999995</c:v>
                </c:pt>
                <c:pt idx="10456">
                  <c:v>2.0731899999999999</c:v>
                </c:pt>
                <c:pt idx="10457">
                  <c:v>2.0335800000000002</c:v>
                </c:pt>
                <c:pt idx="10458">
                  <c:v>0.86763299999999999</c:v>
                </c:pt>
                <c:pt idx="10459">
                  <c:v>-0.23772699999999999</c:v>
                </c:pt>
                <c:pt idx="10460">
                  <c:v>0.303062</c:v>
                </c:pt>
                <c:pt idx="10461">
                  <c:v>1.5221</c:v>
                </c:pt>
                <c:pt idx="10462">
                  <c:v>0.50390800000000002</c:v>
                </c:pt>
                <c:pt idx="10463">
                  <c:v>1.8049200000000001</c:v>
                </c:pt>
                <c:pt idx="10464">
                  <c:v>-0.23772699999999999</c:v>
                </c:pt>
                <c:pt idx="10465">
                  <c:v>1.90005</c:v>
                </c:pt>
                <c:pt idx="10466">
                  <c:v>1.47753</c:v>
                </c:pt>
                <c:pt idx="10467">
                  <c:v>0.86763299999999999</c:v>
                </c:pt>
                <c:pt idx="10468">
                  <c:v>1.47753</c:v>
                </c:pt>
                <c:pt idx="10469">
                  <c:v>1.3913</c:v>
                </c:pt>
                <c:pt idx="10470">
                  <c:v>0.90652100000000002</c:v>
                </c:pt>
                <c:pt idx="10471">
                  <c:v>0.629247</c:v>
                </c:pt>
                <c:pt idx="10472">
                  <c:v>0.86736800000000003</c:v>
                </c:pt>
                <c:pt idx="10473">
                  <c:v>2.50454</c:v>
                </c:pt>
                <c:pt idx="10474">
                  <c:v>2.0601600000000002</c:v>
                </c:pt>
                <c:pt idx="10475">
                  <c:v>3.5</c:v>
                </c:pt>
                <c:pt idx="10476">
                  <c:v>1.1622300000000001</c:v>
                </c:pt>
                <c:pt idx="10477">
                  <c:v>0.62089300000000003</c:v>
                </c:pt>
                <c:pt idx="10478">
                  <c:v>0.303062</c:v>
                </c:pt>
                <c:pt idx="10479">
                  <c:v>1.69509</c:v>
                </c:pt>
                <c:pt idx="10480">
                  <c:v>2.3290600000000001</c:v>
                </c:pt>
                <c:pt idx="10481">
                  <c:v>1.69509</c:v>
                </c:pt>
                <c:pt idx="10482">
                  <c:v>0.71067400000000003</c:v>
                </c:pt>
                <c:pt idx="10483">
                  <c:v>0.91880399999999995</c:v>
                </c:pt>
                <c:pt idx="10484">
                  <c:v>2.3343699999999998</c:v>
                </c:pt>
                <c:pt idx="10485">
                  <c:v>-0.32316</c:v>
                </c:pt>
                <c:pt idx="10486">
                  <c:v>0.66874800000000001</c:v>
                </c:pt>
                <c:pt idx="10487">
                  <c:v>-0.27424399999999999</c:v>
                </c:pt>
                <c:pt idx="10488">
                  <c:v>-0.32316</c:v>
                </c:pt>
                <c:pt idx="10489">
                  <c:v>-0.32316</c:v>
                </c:pt>
                <c:pt idx="10490">
                  <c:v>-0.21581400000000001</c:v>
                </c:pt>
                <c:pt idx="10491">
                  <c:v>-0.19847400000000001</c:v>
                </c:pt>
                <c:pt idx="10492">
                  <c:v>-0.300506</c:v>
                </c:pt>
                <c:pt idx="10493">
                  <c:v>-0.37472499999999997</c:v>
                </c:pt>
                <c:pt idx="10494">
                  <c:v>0.50831599999999999</c:v>
                </c:pt>
                <c:pt idx="10495">
                  <c:v>0.128332</c:v>
                </c:pt>
                <c:pt idx="10496">
                  <c:v>-4.8695000000000002E-2</c:v>
                </c:pt>
                <c:pt idx="10497">
                  <c:v>0.19104299999999999</c:v>
                </c:pt>
                <c:pt idx="10498">
                  <c:v>0.66874800000000001</c:v>
                </c:pt>
                <c:pt idx="10499">
                  <c:v>-0.63259100000000001</c:v>
                </c:pt>
                <c:pt idx="10500">
                  <c:v>0.41306500000000002</c:v>
                </c:pt>
                <c:pt idx="10501">
                  <c:v>-0.126696</c:v>
                </c:pt>
                <c:pt idx="10502">
                  <c:v>0.14373</c:v>
                </c:pt>
                <c:pt idx="10503">
                  <c:v>0.25611800000000001</c:v>
                </c:pt>
                <c:pt idx="10504">
                  <c:v>-0.47921399999999997</c:v>
                </c:pt>
                <c:pt idx="10505">
                  <c:v>-0.49700499999999997</c:v>
                </c:pt>
                <c:pt idx="10506">
                  <c:v>0.93407300000000004</c:v>
                </c:pt>
                <c:pt idx="10507">
                  <c:v>-6.3839999999999999E-3</c:v>
                </c:pt>
                <c:pt idx="10508">
                  <c:v>0.23109099999999999</c:v>
                </c:pt>
                <c:pt idx="10509">
                  <c:v>0.91166000000000003</c:v>
                </c:pt>
                <c:pt idx="10510">
                  <c:v>0.96484499999999995</c:v>
                </c:pt>
                <c:pt idx="10511">
                  <c:v>0.54704399999999997</c:v>
                </c:pt>
                <c:pt idx="10512">
                  <c:v>0.21407599999999999</c:v>
                </c:pt>
                <c:pt idx="10513">
                  <c:v>3.4033000000000002</c:v>
                </c:pt>
                <c:pt idx="10514">
                  <c:v>0.13569100000000001</c:v>
                </c:pt>
                <c:pt idx="10515">
                  <c:v>3.4119600000000001</c:v>
                </c:pt>
                <c:pt idx="10516">
                  <c:v>-1.07101</c:v>
                </c:pt>
                <c:pt idx="10517">
                  <c:v>-0.19741700000000001</c:v>
                </c:pt>
                <c:pt idx="10518">
                  <c:v>-0.59770500000000004</c:v>
                </c:pt>
                <c:pt idx="10519">
                  <c:v>-0.63449699999999998</c:v>
                </c:pt>
                <c:pt idx="10520">
                  <c:v>0.16225300000000001</c:v>
                </c:pt>
                <c:pt idx="10521">
                  <c:v>0.92369599999999996</c:v>
                </c:pt>
                <c:pt idx="10522">
                  <c:v>0.23109099999999999</c:v>
                </c:pt>
                <c:pt idx="10523">
                  <c:v>-1.07101</c:v>
                </c:pt>
                <c:pt idx="10524">
                  <c:v>0.41306500000000002</c:v>
                </c:pt>
                <c:pt idx="10525">
                  <c:v>1.1881699999999999</c:v>
                </c:pt>
                <c:pt idx="10526">
                  <c:v>3.4119600000000001</c:v>
                </c:pt>
                <c:pt idx="10527">
                  <c:v>0.96484499999999995</c:v>
                </c:pt>
                <c:pt idx="10528">
                  <c:v>0.79132499999999995</c:v>
                </c:pt>
                <c:pt idx="10529">
                  <c:v>0.46529900000000002</c:v>
                </c:pt>
                <c:pt idx="10530">
                  <c:v>0.34447299999999997</c:v>
                </c:pt>
                <c:pt idx="10531">
                  <c:v>4.9706E-2</c:v>
                </c:pt>
                <c:pt idx="10532">
                  <c:v>0.37945099999999998</c:v>
                </c:pt>
                <c:pt idx="10533">
                  <c:v>0.36258299999999999</c:v>
                </c:pt>
                <c:pt idx="10534">
                  <c:v>0.90244999999999997</c:v>
                </c:pt>
                <c:pt idx="10535">
                  <c:v>-7.3764999999999997E-2</c:v>
                </c:pt>
                <c:pt idx="10536">
                  <c:v>0.91908299999999998</c:v>
                </c:pt>
                <c:pt idx="10537">
                  <c:v>0.30015399999999998</c:v>
                </c:pt>
                <c:pt idx="10538">
                  <c:v>1.03582</c:v>
                </c:pt>
                <c:pt idx="10539">
                  <c:v>0.92084999999999995</c:v>
                </c:pt>
                <c:pt idx="10540">
                  <c:v>0.14823500000000001</c:v>
                </c:pt>
                <c:pt idx="10541">
                  <c:v>0.58082199999999995</c:v>
                </c:pt>
                <c:pt idx="10542">
                  <c:v>0.96268399999999998</c:v>
                </c:pt>
                <c:pt idx="10543">
                  <c:v>2.3654600000000001</c:v>
                </c:pt>
                <c:pt idx="10544">
                  <c:v>0.14823500000000001</c:v>
                </c:pt>
                <c:pt idx="10545">
                  <c:v>0.67434300000000003</c:v>
                </c:pt>
                <c:pt idx="10546">
                  <c:v>1.13374</c:v>
                </c:pt>
                <c:pt idx="10547">
                  <c:v>0.58082199999999995</c:v>
                </c:pt>
                <c:pt idx="10548">
                  <c:v>-4.3860000000000003E-2</c:v>
                </c:pt>
                <c:pt idx="10549">
                  <c:v>0.20255100000000001</c:v>
                </c:pt>
                <c:pt idx="10550">
                  <c:v>1.3875500000000001</c:v>
                </c:pt>
                <c:pt idx="10551">
                  <c:v>1.42422</c:v>
                </c:pt>
                <c:pt idx="10552">
                  <c:v>-0.51836199999999999</c:v>
                </c:pt>
                <c:pt idx="10553">
                  <c:v>0.31369000000000002</c:v>
                </c:pt>
                <c:pt idx="10554">
                  <c:v>3.5</c:v>
                </c:pt>
                <c:pt idx="10555">
                  <c:v>0.41442000000000001</c:v>
                </c:pt>
                <c:pt idx="10556">
                  <c:v>1.1804699999999999</c:v>
                </c:pt>
                <c:pt idx="10557">
                  <c:v>2.36843</c:v>
                </c:pt>
                <c:pt idx="10558">
                  <c:v>2.2060300000000002</c:v>
                </c:pt>
                <c:pt idx="10559">
                  <c:v>1.14669</c:v>
                </c:pt>
                <c:pt idx="10560">
                  <c:v>3.45743</c:v>
                </c:pt>
                <c:pt idx="10561">
                  <c:v>3.5</c:v>
                </c:pt>
                <c:pt idx="10562">
                  <c:v>0.26889400000000002</c:v>
                </c:pt>
                <c:pt idx="10563">
                  <c:v>1.8035300000000001</c:v>
                </c:pt>
                <c:pt idx="10564">
                  <c:v>3.5</c:v>
                </c:pt>
                <c:pt idx="10565">
                  <c:v>1.8035300000000001</c:v>
                </c:pt>
                <c:pt idx="10566">
                  <c:v>2.1405799999999999</c:v>
                </c:pt>
                <c:pt idx="10567">
                  <c:v>0.59049200000000002</c:v>
                </c:pt>
                <c:pt idx="10568">
                  <c:v>1.7328600000000001</c:v>
                </c:pt>
                <c:pt idx="10569">
                  <c:v>0.77777300000000005</c:v>
                </c:pt>
                <c:pt idx="10570">
                  <c:v>1.1399300000000001</c:v>
                </c:pt>
                <c:pt idx="10571">
                  <c:v>1.14669</c:v>
                </c:pt>
                <c:pt idx="10572">
                  <c:v>3.5</c:v>
                </c:pt>
                <c:pt idx="10573">
                  <c:v>1.9998800000000001</c:v>
                </c:pt>
                <c:pt idx="10574">
                  <c:v>3.47017</c:v>
                </c:pt>
                <c:pt idx="10575">
                  <c:v>1.8035300000000001</c:v>
                </c:pt>
                <c:pt idx="10576">
                  <c:v>1.9998800000000001</c:v>
                </c:pt>
                <c:pt idx="10577">
                  <c:v>1.5491999999999999</c:v>
                </c:pt>
                <c:pt idx="10578">
                  <c:v>2.47492</c:v>
                </c:pt>
                <c:pt idx="10579">
                  <c:v>1.3064899999999999</c:v>
                </c:pt>
                <c:pt idx="10580">
                  <c:v>-0.67977699999999996</c:v>
                </c:pt>
                <c:pt idx="10581">
                  <c:v>0.76007599999999997</c:v>
                </c:pt>
                <c:pt idx="10582">
                  <c:v>2.5049399999999999</c:v>
                </c:pt>
                <c:pt idx="10583">
                  <c:v>2.4980799999999999</c:v>
                </c:pt>
                <c:pt idx="10584">
                  <c:v>3.5</c:v>
                </c:pt>
                <c:pt idx="10585">
                  <c:v>1.6737200000000001</c:v>
                </c:pt>
                <c:pt idx="10586">
                  <c:v>3.5</c:v>
                </c:pt>
                <c:pt idx="10587">
                  <c:v>2.8711600000000002</c:v>
                </c:pt>
                <c:pt idx="10588">
                  <c:v>2.9142800000000002</c:v>
                </c:pt>
                <c:pt idx="10589">
                  <c:v>3.5</c:v>
                </c:pt>
                <c:pt idx="10590">
                  <c:v>3.5</c:v>
                </c:pt>
                <c:pt idx="10591">
                  <c:v>2.79745</c:v>
                </c:pt>
                <c:pt idx="10592">
                  <c:v>3.5</c:v>
                </c:pt>
                <c:pt idx="10593">
                  <c:v>0.40605999999999998</c:v>
                </c:pt>
                <c:pt idx="10594">
                  <c:v>-0.60463999999999996</c:v>
                </c:pt>
                <c:pt idx="10595">
                  <c:v>-0.46591900000000003</c:v>
                </c:pt>
                <c:pt idx="10596">
                  <c:v>0.56676800000000005</c:v>
                </c:pt>
                <c:pt idx="10597">
                  <c:v>0.99862099999999998</c:v>
                </c:pt>
                <c:pt idx="10598">
                  <c:v>-0.60463999999999996</c:v>
                </c:pt>
                <c:pt idx="10599">
                  <c:v>0.40605999999999998</c:v>
                </c:pt>
                <c:pt idx="10600">
                  <c:v>0.47064099999999998</c:v>
                </c:pt>
                <c:pt idx="10601">
                  <c:v>-0.36154900000000001</c:v>
                </c:pt>
                <c:pt idx="10602">
                  <c:v>0.99183399999999999</c:v>
                </c:pt>
                <c:pt idx="10603">
                  <c:v>-0.36154900000000001</c:v>
                </c:pt>
                <c:pt idx="10604">
                  <c:v>0.155197</c:v>
                </c:pt>
                <c:pt idx="10605">
                  <c:v>-0.49452400000000002</c:v>
                </c:pt>
                <c:pt idx="10606">
                  <c:v>0.588812</c:v>
                </c:pt>
                <c:pt idx="10607">
                  <c:v>0.588812</c:v>
                </c:pt>
                <c:pt idx="10608">
                  <c:v>1.0906199999999999</c:v>
                </c:pt>
                <c:pt idx="10609">
                  <c:v>0.46650200000000003</c:v>
                </c:pt>
                <c:pt idx="10610">
                  <c:v>-0.393123</c:v>
                </c:pt>
                <c:pt idx="10611">
                  <c:v>-0.47714699999999999</c:v>
                </c:pt>
                <c:pt idx="10612">
                  <c:v>-0.52261199999999997</c:v>
                </c:pt>
                <c:pt idx="10613">
                  <c:v>0.32493699999999998</c:v>
                </c:pt>
                <c:pt idx="10614">
                  <c:v>-9.0854000000000004E-2</c:v>
                </c:pt>
                <c:pt idx="10615">
                  <c:v>-0.83602799999999999</c:v>
                </c:pt>
                <c:pt idx="10616">
                  <c:v>-0.46582299999999999</c:v>
                </c:pt>
                <c:pt idx="10617">
                  <c:v>-0.28514899999999999</c:v>
                </c:pt>
                <c:pt idx="10618">
                  <c:v>-1.10009</c:v>
                </c:pt>
                <c:pt idx="10619">
                  <c:v>1.6028800000000001</c:v>
                </c:pt>
                <c:pt idx="10620">
                  <c:v>-0.17951800000000001</c:v>
                </c:pt>
                <c:pt idx="10621">
                  <c:v>1.3021400000000001</c:v>
                </c:pt>
                <c:pt idx="10622">
                  <c:v>-0.33294400000000002</c:v>
                </c:pt>
                <c:pt idx="10623">
                  <c:v>-0.23322399999999999</c:v>
                </c:pt>
                <c:pt idx="10624">
                  <c:v>-1.33612</c:v>
                </c:pt>
                <c:pt idx="10625">
                  <c:v>-0.33294400000000002</c:v>
                </c:pt>
                <c:pt idx="10626">
                  <c:v>-1.3273900000000001</c:v>
                </c:pt>
                <c:pt idx="10627">
                  <c:v>1.3021400000000001</c:v>
                </c:pt>
                <c:pt idx="10628">
                  <c:v>0.52544900000000005</c:v>
                </c:pt>
                <c:pt idx="10629">
                  <c:v>-0.219225</c:v>
                </c:pt>
                <c:pt idx="10630">
                  <c:v>-0.219225</c:v>
                </c:pt>
                <c:pt idx="10631">
                  <c:v>0.89793400000000001</c:v>
                </c:pt>
                <c:pt idx="10632">
                  <c:v>-1.33612</c:v>
                </c:pt>
                <c:pt idx="10633">
                  <c:v>-0.450629</c:v>
                </c:pt>
                <c:pt idx="10634">
                  <c:v>1.4055299999999999</c:v>
                </c:pt>
                <c:pt idx="10635">
                  <c:v>-0.33294400000000002</c:v>
                </c:pt>
                <c:pt idx="10636">
                  <c:v>-0.169819</c:v>
                </c:pt>
                <c:pt idx="10637">
                  <c:v>-0.185528</c:v>
                </c:pt>
                <c:pt idx="10638">
                  <c:v>-0.450629</c:v>
                </c:pt>
                <c:pt idx="10639">
                  <c:v>-0.36537599999999998</c:v>
                </c:pt>
                <c:pt idx="10640">
                  <c:v>-6.8579000000000001E-2</c:v>
                </c:pt>
                <c:pt idx="10641">
                  <c:v>1.30684</c:v>
                </c:pt>
                <c:pt idx="10642">
                  <c:v>-0.30887999999999999</c:v>
                </c:pt>
                <c:pt idx="10643">
                  <c:v>1.1143799999999999</c:v>
                </c:pt>
                <c:pt idx="10644">
                  <c:v>1.4702299999999999</c:v>
                </c:pt>
                <c:pt idx="10645">
                  <c:v>0.99185100000000004</c:v>
                </c:pt>
                <c:pt idx="10646">
                  <c:v>-1.6242000000000001</c:v>
                </c:pt>
                <c:pt idx="10647">
                  <c:v>1.7022200000000001</c:v>
                </c:pt>
                <c:pt idx="10648">
                  <c:v>0.77936099999999997</c:v>
                </c:pt>
                <c:pt idx="10649">
                  <c:v>1.02966</c:v>
                </c:pt>
                <c:pt idx="10650">
                  <c:v>-6.96E-3</c:v>
                </c:pt>
                <c:pt idx="10651">
                  <c:v>0.99185100000000004</c:v>
                </c:pt>
                <c:pt idx="10652">
                  <c:v>1.23715</c:v>
                </c:pt>
                <c:pt idx="10653">
                  <c:v>1.2765500000000001</c:v>
                </c:pt>
                <c:pt idx="10654">
                  <c:v>0.89894799999999997</c:v>
                </c:pt>
                <c:pt idx="10655">
                  <c:v>0.686191</c:v>
                </c:pt>
                <c:pt idx="10656">
                  <c:v>0.86973599999999995</c:v>
                </c:pt>
                <c:pt idx="10657">
                  <c:v>1.04297</c:v>
                </c:pt>
                <c:pt idx="10658">
                  <c:v>0.47995500000000002</c:v>
                </c:pt>
                <c:pt idx="10659">
                  <c:v>-2.0111E-2</c:v>
                </c:pt>
                <c:pt idx="10660">
                  <c:v>-2.0111E-2</c:v>
                </c:pt>
                <c:pt idx="10661">
                  <c:v>0.49217100000000003</c:v>
                </c:pt>
                <c:pt idx="10662">
                  <c:v>0.49217100000000003</c:v>
                </c:pt>
                <c:pt idx="10663">
                  <c:v>-1.03901</c:v>
                </c:pt>
                <c:pt idx="10664">
                  <c:v>-0.197712</c:v>
                </c:pt>
                <c:pt idx="10665">
                  <c:v>1.43428</c:v>
                </c:pt>
                <c:pt idx="10666">
                  <c:v>-0.94881000000000004</c:v>
                </c:pt>
                <c:pt idx="10667">
                  <c:v>-0.38052000000000002</c:v>
                </c:pt>
                <c:pt idx="10668">
                  <c:v>-2.2566000000000002</c:v>
                </c:pt>
                <c:pt idx="10669">
                  <c:v>-0.97825700000000004</c:v>
                </c:pt>
                <c:pt idx="10670">
                  <c:v>-1.94787</c:v>
                </c:pt>
                <c:pt idx="10671">
                  <c:v>-3.3017799999999999</c:v>
                </c:pt>
                <c:pt idx="10672">
                  <c:v>2.5672999999999999</c:v>
                </c:pt>
                <c:pt idx="10673">
                  <c:v>-1.03901</c:v>
                </c:pt>
                <c:pt idx="10674">
                  <c:v>-1.03901</c:v>
                </c:pt>
                <c:pt idx="10675">
                  <c:v>-1.0921700000000001</c:v>
                </c:pt>
                <c:pt idx="10676">
                  <c:v>0.31861</c:v>
                </c:pt>
                <c:pt idx="10677">
                  <c:v>1.0036799999999999</c:v>
                </c:pt>
                <c:pt idx="10678">
                  <c:v>0.65244599999999997</c:v>
                </c:pt>
                <c:pt idx="10679">
                  <c:v>0.35377799999999998</c:v>
                </c:pt>
                <c:pt idx="10680">
                  <c:v>-1.9356599999999999</c:v>
                </c:pt>
                <c:pt idx="10681">
                  <c:v>-2.84605</c:v>
                </c:pt>
                <c:pt idx="10682">
                  <c:v>0.21612700000000001</c:v>
                </c:pt>
                <c:pt idx="10683">
                  <c:v>-1.002</c:v>
                </c:pt>
                <c:pt idx="10684">
                  <c:v>0.81763600000000003</c:v>
                </c:pt>
                <c:pt idx="10685">
                  <c:v>-0.26294099999999998</c:v>
                </c:pt>
                <c:pt idx="10686">
                  <c:v>1.18262</c:v>
                </c:pt>
                <c:pt idx="10687">
                  <c:v>1.18262</c:v>
                </c:pt>
                <c:pt idx="10688">
                  <c:v>-0.753826</c:v>
                </c:pt>
                <c:pt idx="10689">
                  <c:v>-0.753826</c:v>
                </c:pt>
                <c:pt idx="10690">
                  <c:v>-0.26294099999999998</c:v>
                </c:pt>
                <c:pt idx="10691">
                  <c:v>-0.78608199999999995</c:v>
                </c:pt>
                <c:pt idx="10692">
                  <c:v>-0.24876400000000001</c:v>
                </c:pt>
                <c:pt idx="10693">
                  <c:v>0.262019</c:v>
                </c:pt>
                <c:pt idx="10694">
                  <c:v>-0.51223099999999999</c:v>
                </c:pt>
                <c:pt idx="10695">
                  <c:v>-1.1161700000000001</c:v>
                </c:pt>
                <c:pt idx="10696">
                  <c:v>-1.0407200000000001</c:v>
                </c:pt>
                <c:pt idx="10697">
                  <c:v>-1.25224</c:v>
                </c:pt>
                <c:pt idx="10698">
                  <c:v>-1.11331</c:v>
                </c:pt>
                <c:pt idx="10699">
                  <c:v>-1.0407200000000001</c:v>
                </c:pt>
                <c:pt idx="10700">
                  <c:v>-0.709866</c:v>
                </c:pt>
                <c:pt idx="10701">
                  <c:v>-2.1687599999999998</c:v>
                </c:pt>
                <c:pt idx="10702">
                  <c:v>-1.6387700000000001</c:v>
                </c:pt>
                <c:pt idx="10703">
                  <c:v>-1.37402</c:v>
                </c:pt>
                <c:pt idx="10704">
                  <c:v>-1.3015600000000001</c:v>
                </c:pt>
                <c:pt idx="10705">
                  <c:v>-2.7960600000000002</c:v>
                </c:pt>
                <c:pt idx="10706">
                  <c:v>-0.59759600000000002</c:v>
                </c:pt>
                <c:pt idx="10707">
                  <c:v>-1.05358</c:v>
                </c:pt>
                <c:pt idx="10708">
                  <c:v>-0.97705299999999995</c:v>
                </c:pt>
                <c:pt idx="10709">
                  <c:v>-0.67159500000000005</c:v>
                </c:pt>
                <c:pt idx="10710">
                  <c:v>0.58848100000000003</c:v>
                </c:pt>
                <c:pt idx="10711">
                  <c:v>0.77837100000000004</c:v>
                </c:pt>
                <c:pt idx="10712">
                  <c:v>0.77837100000000004</c:v>
                </c:pt>
                <c:pt idx="10713">
                  <c:v>0.111439</c:v>
                </c:pt>
                <c:pt idx="10714">
                  <c:v>1.15401</c:v>
                </c:pt>
                <c:pt idx="10715">
                  <c:v>0.104452</c:v>
                </c:pt>
                <c:pt idx="10716">
                  <c:v>0.54560699999999995</c:v>
                </c:pt>
                <c:pt idx="10717">
                  <c:v>0.82513599999999998</c:v>
                </c:pt>
                <c:pt idx="10718">
                  <c:v>0.27241900000000002</c:v>
                </c:pt>
                <c:pt idx="10719">
                  <c:v>0.32775500000000002</c:v>
                </c:pt>
                <c:pt idx="10720">
                  <c:v>2.7333E-2</c:v>
                </c:pt>
                <c:pt idx="10721">
                  <c:v>1.66709</c:v>
                </c:pt>
                <c:pt idx="10722">
                  <c:v>0.30882100000000001</c:v>
                </c:pt>
                <c:pt idx="10723">
                  <c:v>0.21257499999999999</c:v>
                </c:pt>
                <c:pt idx="10724">
                  <c:v>0.68930199999999997</c:v>
                </c:pt>
                <c:pt idx="10725">
                  <c:v>0.68930199999999997</c:v>
                </c:pt>
                <c:pt idx="10726">
                  <c:v>0.64016300000000004</c:v>
                </c:pt>
                <c:pt idx="10727">
                  <c:v>0.62430600000000003</c:v>
                </c:pt>
                <c:pt idx="10728">
                  <c:v>0.32775500000000002</c:v>
                </c:pt>
                <c:pt idx="10729">
                  <c:v>2.4209499999999999</c:v>
                </c:pt>
                <c:pt idx="10730">
                  <c:v>-0.67416299999999996</c:v>
                </c:pt>
                <c:pt idx="10731">
                  <c:v>0.63966699999999999</c:v>
                </c:pt>
                <c:pt idx="10732">
                  <c:v>0.69198199999999999</c:v>
                </c:pt>
                <c:pt idx="10733">
                  <c:v>0.56917200000000001</c:v>
                </c:pt>
                <c:pt idx="10734">
                  <c:v>1.9678199999999999</c:v>
                </c:pt>
                <c:pt idx="10735">
                  <c:v>1.24413</c:v>
                </c:pt>
                <c:pt idx="10736">
                  <c:v>1.86778</c:v>
                </c:pt>
                <c:pt idx="10737">
                  <c:v>2.2442099999999998</c:v>
                </c:pt>
                <c:pt idx="10738">
                  <c:v>0.62310200000000004</c:v>
                </c:pt>
                <c:pt idx="10739">
                  <c:v>1.85876</c:v>
                </c:pt>
                <c:pt idx="10740">
                  <c:v>1.4680899999999999</c:v>
                </c:pt>
                <c:pt idx="10741">
                  <c:v>1.33873</c:v>
                </c:pt>
                <c:pt idx="10742">
                  <c:v>1.48905</c:v>
                </c:pt>
                <c:pt idx="10743">
                  <c:v>1.86619</c:v>
                </c:pt>
                <c:pt idx="10744">
                  <c:v>1.86619</c:v>
                </c:pt>
                <c:pt idx="10745">
                  <c:v>1.86619</c:v>
                </c:pt>
                <c:pt idx="10746">
                  <c:v>3.45241</c:v>
                </c:pt>
                <c:pt idx="10747">
                  <c:v>0.85741199999999995</c:v>
                </c:pt>
                <c:pt idx="10748">
                  <c:v>1.67018</c:v>
                </c:pt>
                <c:pt idx="10749">
                  <c:v>1.4397</c:v>
                </c:pt>
                <c:pt idx="10750">
                  <c:v>0.85078399999999998</c:v>
                </c:pt>
                <c:pt idx="10751">
                  <c:v>3.4241899999999998</c:v>
                </c:pt>
                <c:pt idx="10752">
                  <c:v>2.2084199999999998</c:v>
                </c:pt>
                <c:pt idx="10753">
                  <c:v>2.0767199999999999</c:v>
                </c:pt>
                <c:pt idx="10754">
                  <c:v>1.1494899999999999</c:v>
                </c:pt>
                <c:pt idx="10755">
                  <c:v>0.61127699999999996</c:v>
                </c:pt>
                <c:pt idx="10756">
                  <c:v>1.77667</c:v>
                </c:pt>
                <c:pt idx="10757">
                  <c:v>2.0767199999999999</c:v>
                </c:pt>
                <c:pt idx="10758">
                  <c:v>3.2700499999999999</c:v>
                </c:pt>
                <c:pt idx="10759">
                  <c:v>1.2020599999999999</c:v>
                </c:pt>
                <c:pt idx="10760">
                  <c:v>1.79375</c:v>
                </c:pt>
                <c:pt idx="10761">
                  <c:v>2.3773399999999998</c:v>
                </c:pt>
                <c:pt idx="10762">
                  <c:v>2.0306500000000001</c:v>
                </c:pt>
                <c:pt idx="10763">
                  <c:v>2.4657</c:v>
                </c:pt>
                <c:pt idx="10764">
                  <c:v>3.4241899999999998</c:v>
                </c:pt>
                <c:pt idx="10765">
                  <c:v>1.9530700000000001</c:v>
                </c:pt>
                <c:pt idx="10766">
                  <c:v>3.4606699999999999</c:v>
                </c:pt>
                <c:pt idx="10767">
                  <c:v>1.39838</c:v>
                </c:pt>
                <c:pt idx="10768">
                  <c:v>2.9271400000000001</c:v>
                </c:pt>
                <c:pt idx="10769">
                  <c:v>3.2700499999999999</c:v>
                </c:pt>
                <c:pt idx="10770">
                  <c:v>2.3139500000000002</c:v>
                </c:pt>
                <c:pt idx="10771">
                  <c:v>0.40077200000000002</c:v>
                </c:pt>
                <c:pt idx="10772">
                  <c:v>1.5492300000000001</c:v>
                </c:pt>
                <c:pt idx="10773">
                  <c:v>1.2496100000000001</c:v>
                </c:pt>
                <c:pt idx="10774">
                  <c:v>0.538466</c:v>
                </c:pt>
                <c:pt idx="10775">
                  <c:v>2.3874200000000001</c:v>
                </c:pt>
                <c:pt idx="10776">
                  <c:v>1.96505</c:v>
                </c:pt>
                <c:pt idx="10777">
                  <c:v>1.2405999999999999</c:v>
                </c:pt>
                <c:pt idx="10778">
                  <c:v>1.2020599999999999</c:v>
                </c:pt>
                <c:pt idx="10779">
                  <c:v>1.7206399999999999</c:v>
                </c:pt>
                <c:pt idx="10780">
                  <c:v>1.11557</c:v>
                </c:pt>
                <c:pt idx="10781">
                  <c:v>0.83389000000000002</c:v>
                </c:pt>
                <c:pt idx="10782">
                  <c:v>1.61409</c:v>
                </c:pt>
                <c:pt idx="10783">
                  <c:v>0.80010099999999995</c:v>
                </c:pt>
                <c:pt idx="10784">
                  <c:v>0.493755</c:v>
                </c:pt>
                <c:pt idx="10785">
                  <c:v>0.59045999999999998</c:v>
                </c:pt>
                <c:pt idx="10786">
                  <c:v>1.1095699999999999</c:v>
                </c:pt>
                <c:pt idx="10787">
                  <c:v>0.74248099999999995</c:v>
                </c:pt>
                <c:pt idx="10788">
                  <c:v>0.27304400000000001</c:v>
                </c:pt>
                <c:pt idx="10789">
                  <c:v>-2.5617000000000001E-2</c:v>
                </c:pt>
                <c:pt idx="10790">
                  <c:v>1.2988900000000001</c:v>
                </c:pt>
                <c:pt idx="10791">
                  <c:v>0.27304400000000001</c:v>
                </c:pt>
                <c:pt idx="10792">
                  <c:v>-1.1957199999999999</c:v>
                </c:pt>
                <c:pt idx="10793">
                  <c:v>0.83023499999999995</c:v>
                </c:pt>
                <c:pt idx="10794">
                  <c:v>-0.24578700000000001</c:v>
                </c:pt>
                <c:pt idx="10795">
                  <c:v>0.87334400000000001</c:v>
                </c:pt>
                <c:pt idx="10796">
                  <c:v>0.23296</c:v>
                </c:pt>
                <c:pt idx="10797">
                  <c:v>0.866317</c:v>
                </c:pt>
                <c:pt idx="10798">
                  <c:v>2.1289400000000001</c:v>
                </c:pt>
                <c:pt idx="10799">
                  <c:v>-0.24578700000000001</c:v>
                </c:pt>
                <c:pt idx="10800">
                  <c:v>0.578986</c:v>
                </c:pt>
                <c:pt idx="10801">
                  <c:v>0.866317</c:v>
                </c:pt>
                <c:pt idx="10802">
                  <c:v>0.43143900000000002</c:v>
                </c:pt>
                <c:pt idx="10803">
                  <c:v>1.37192</c:v>
                </c:pt>
                <c:pt idx="10804">
                  <c:v>0.77074600000000004</c:v>
                </c:pt>
                <c:pt idx="10805">
                  <c:v>0.189113</c:v>
                </c:pt>
                <c:pt idx="10806">
                  <c:v>1.11009</c:v>
                </c:pt>
                <c:pt idx="10807">
                  <c:v>1.1054200000000001</c:v>
                </c:pt>
                <c:pt idx="10808">
                  <c:v>1.3732899999999999</c:v>
                </c:pt>
                <c:pt idx="10809">
                  <c:v>-0.17260400000000001</c:v>
                </c:pt>
                <c:pt idx="10810">
                  <c:v>1.0777600000000001</c:v>
                </c:pt>
                <c:pt idx="10811">
                  <c:v>9.6741999999999995E-2</c:v>
                </c:pt>
                <c:pt idx="10812">
                  <c:v>1.30925</c:v>
                </c:pt>
                <c:pt idx="10813">
                  <c:v>1.17645</c:v>
                </c:pt>
                <c:pt idx="10814">
                  <c:v>1.7351399999999999</c:v>
                </c:pt>
                <c:pt idx="10815">
                  <c:v>5.6666000000000001E-2</c:v>
                </c:pt>
                <c:pt idx="10816">
                  <c:v>1.1177999999999999</c:v>
                </c:pt>
                <c:pt idx="10817">
                  <c:v>0.82791300000000001</c:v>
                </c:pt>
                <c:pt idx="10818">
                  <c:v>1.0777600000000001</c:v>
                </c:pt>
                <c:pt idx="10819">
                  <c:v>0.78373000000000004</c:v>
                </c:pt>
                <c:pt idx="10820">
                  <c:v>2.1255299999999999</c:v>
                </c:pt>
                <c:pt idx="10821">
                  <c:v>0.63910599999999995</c:v>
                </c:pt>
                <c:pt idx="10822">
                  <c:v>1.49458</c:v>
                </c:pt>
                <c:pt idx="10823">
                  <c:v>0.54180600000000001</c:v>
                </c:pt>
                <c:pt idx="10824">
                  <c:v>0.78373000000000004</c:v>
                </c:pt>
                <c:pt idx="10825">
                  <c:v>0.54035900000000003</c:v>
                </c:pt>
                <c:pt idx="10826">
                  <c:v>-2.9197000000000001E-2</c:v>
                </c:pt>
                <c:pt idx="10827">
                  <c:v>0.13006699999999999</c:v>
                </c:pt>
                <c:pt idx="10828">
                  <c:v>0.41662199999999999</c:v>
                </c:pt>
                <c:pt idx="10829">
                  <c:v>0.13420399999999999</c:v>
                </c:pt>
                <c:pt idx="10830">
                  <c:v>1.17645</c:v>
                </c:pt>
                <c:pt idx="10831">
                  <c:v>0.82760400000000001</c:v>
                </c:pt>
                <c:pt idx="10832">
                  <c:v>1.01471</c:v>
                </c:pt>
                <c:pt idx="10833">
                  <c:v>1.0039100000000001</c:v>
                </c:pt>
                <c:pt idx="10834">
                  <c:v>0.25151000000000001</c:v>
                </c:pt>
                <c:pt idx="10835">
                  <c:v>0.54713699999999998</c:v>
                </c:pt>
                <c:pt idx="10836">
                  <c:v>2.40537</c:v>
                </c:pt>
                <c:pt idx="10837">
                  <c:v>0.54035900000000003</c:v>
                </c:pt>
                <c:pt idx="10838">
                  <c:v>1.0289699999999999</c:v>
                </c:pt>
                <c:pt idx="10839">
                  <c:v>0.21344299999999999</c:v>
                </c:pt>
                <c:pt idx="10840">
                  <c:v>0.62879700000000005</c:v>
                </c:pt>
                <c:pt idx="10841">
                  <c:v>1.0777600000000001</c:v>
                </c:pt>
                <c:pt idx="10842">
                  <c:v>0.15623999999999999</c:v>
                </c:pt>
                <c:pt idx="10843">
                  <c:v>2.4738500000000001</c:v>
                </c:pt>
                <c:pt idx="10844">
                  <c:v>0.84063100000000002</c:v>
                </c:pt>
                <c:pt idx="10845">
                  <c:v>1.9252100000000001</c:v>
                </c:pt>
                <c:pt idx="10846">
                  <c:v>3.4211299999999998</c:v>
                </c:pt>
                <c:pt idx="10847">
                  <c:v>1.4466300000000001</c:v>
                </c:pt>
                <c:pt idx="10848">
                  <c:v>6.6267000000000006E-2</c:v>
                </c:pt>
                <c:pt idx="10849">
                  <c:v>7.5577000000000005E-2</c:v>
                </c:pt>
                <c:pt idx="10850">
                  <c:v>1.7918400000000001</c:v>
                </c:pt>
                <c:pt idx="10851">
                  <c:v>-0.19847400000000001</c:v>
                </c:pt>
                <c:pt idx="10852">
                  <c:v>0.70556300000000005</c:v>
                </c:pt>
                <c:pt idx="10853">
                  <c:v>1.9252100000000001</c:v>
                </c:pt>
                <c:pt idx="10854">
                  <c:v>0.99721599999999999</c:v>
                </c:pt>
                <c:pt idx="10855">
                  <c:v>1.9725699999999999</c:v>
                </c:pt>
                <c:pt idx="10856">
                  <c:v>1.9345000000000001</c:v>
                </c:pt>
                <c:pt idx="10857">
                  <c:v>1.8074300000000001</c:v>
                </c:pt>
                <c:pt idx="10858">
                  <c:v>-0.22020799999999999</c:v>
                </c:pt>
                <c:pt idx="10859">
                  <c:v>0.84063100000000002</c:v>
                </c:pt>
                <c:pt idx="10860">
                  <c:v>2.8632300000000002</c:v>
                </c:pt>
                <c:pt idx="10861">
                  <c:v>2.8632300000000002</c:v>
                </c:pt>
                <c:pt idx="10862">
                  <c:v>1.23766</c:v>
                </c:pt>
                <c:pt idx="10863">
                  <c:v>0.93503999999999998</c:v>
                </c:pt>
                <c:pt idx="10864">
                  <c:v>1.7918400000000001</c:v>
                </c:pt>
                <c:pt idx="10865">
                  <c:v>0.84063100000000002</c:v>
                </c:pt>
                <c:pt idx="10866">
                  <c:v>2.3495300000000001</c:v>
                </c:pt>
                <c:pt idx="10867">
                  <c:v>0.73000100000000001</c:v>
                </c:pt>
                <c:pt idx="10868">
                  <c:v>0.187477</c:v>
                </c:pt>
                <c:pt idx="10869">
                  <c:v>1.8010999999999999</c:v>
                </c:pt>
                <c:pt idx="10870">
                  <c:v>0.78808400000000001</c:v>
                </c:pt>
                <c:pt idx="10871">
                  <c:v>0.83682900000000005</c:v>
                </c:pt>
                <c:pt idx="10872">
                  <c:v>1.2880400000000001</c:v>
                </c:pt>
                <c:pt idx="10873">
                  <c:v>-0.85562700000000003</c:v>
                </c:pt>
                <c:pt idx="10874">
                  <c:v>0.54421900000000001</c:v>
                </c:pt>
                <c:pt idx="10875">
                  <c:v>-0.21449599999999999</c:v>
                </c:pt>
                <c:pt idx="10876">
                  <c:v>0.94830400000000004</c:v>
                </c:pt>
                <c:pt idx="10877">
                  <c:v>0.93286599999999997</c:v>
                </c:pt>
                <c:pt idx="10878">
                  <c:v>4.2792999999999998E-2</c:v>
                </c:pt>
                <c:pt idx="10879">
                  <c:v>-0.252222</c:v>
                </c:pt>
                <c:pt idx="10880">
                  <c:v>-6.1744E-2</c:v>
                </c:pt>
                <c:pt idx="10881">
                  <c:v>0.24418999999999999</c:v>
                </c:pt>
                <c:pt idx="10882">
                  <c:v>-0.58354200000000001</c:v>
                </c:pt>
                <c:pt idx="10883">
                  <c:v>0.83682900000000005</c:v>
                </c:pt>
                <c:pt idx="10884">
                  <c:v>0.13542399999999999</c:v>
                </c:pt>
                <c:pt idx="10885">
                  <c:v>1.80386</c:v>
                </c:pt>
                <c:pt idx="10886">
                  <c:v>-2.6572300000000002</c:v>
                </c:pt>
                <c:pt idx="10887">
                  <c:v>-3.7554999999999998E-2</c:v>
                </c:pt>
                <c:pt idx="10888">
                  <c:v>1.1775199999999999</c:v>
                </c:pt>
                <c:pt idx="10889">
                  <c:v>-1.34022</c:v>
                </c:pt>
                <c:pt idx="10890">
                  <c:v>1.99942</c:v>
                </c:pt>
                <c:pt idx="10891">
                  <c:v>0.39293699999999998</c:v>
                </c:pt>
                <c:pt idx="10892">
                  <c:v>9.8016000000000006E-2</c:v>
                </c:pt>
                <c:pt idx="10893">
                  <c:v>0.63479799999999997</c:v>
                </c:pt>
                <c:pt idx="10894">
                  <c:v>-3.7554999999999998E-2</c:v>
                </c:pt>
                <c:pt idx="10895">
                  <c:v>-3.7554999999999998E-2</c:v>
                </c:pt>
                <c:pt idx="10896">
                  <c:v>1.08253</c:v>
                </c:pt>
                <c:pt idx="10897">
                  <c:v>1.23522</c:v>
                </c:pt>
                <c:pt idx="10898">
                  <c:v>0.42704999999999999</c:v>
                </c:pt>
                <c:pt idx="10899">
                  <c:v>0.78404399999999996</c:v>
                </c:pt>
                <c:pt idx="10900">
                  <c:v>0.62033300000000002</c:v>
                </c:pt>
                <c:pt idx="10901">
                  <c:v>1.10714</c:v>
                </c:pt>
                <c:pt idx="10902">
                  <c:v>-2.6572300000000002</c:v>
                </c:pt>
                <c:pt idx="10903">
                  <c:v>9.8016000000000006E-2</c:v>
                </c:pt>
                <c:pt idx="10904">
                  <c:v>0.62033300000000002</c:v>
                </c:pt>
                <c:pt idx="10905">
                  <c:v>-0.17905199999999999</c:v>
                </c:pt>
                <c:pt idx="10906">
                  <c:v>-0.37467099999999998</c:v>
                </c:pt>
                <c:pt idx="10907">
                  <c:v>2.0939399999999999</c:v>
                </c:pt>
                <c:pt idx="10908">
                  <c:v>-0.18462999999999999</c:v>
                </c:pt>
                <c:pt idx="10909">
                  <c:v>1.0723800000000001</c:v>
                </c:pt>
                <c:pt idx="10910">
                  <c:v>1.5184899999999999</c:v>
                </c:pt>
                <c:pt idx="10911">
                  <c:v>0.65126799999999996</c:v>
                </c:pt>
                <c:pt idx="10912">
                  <c:v>0.72303700000000004</c:v>
                </c:pt>
                <c:pt idx="10913">
                  <c:v>6.0242999999999998E-2</c:v>
                </c:pt>
                <c:pt idx="10914">
                  <c:v>-0.18462999999999999</c:v>
                </c:pt>
                <c:pt idx="10915">
                  <c:v>0.72975500000000004</c:v>
                </c:pt>
                <c:pt idx="10916">
                  <c:v>0.90532999999999997</c:v>
                </c:pt>
                <c:pt idx="10917">
                  <c:v>2.0939399999999999</c:v>
                </c:pt>
                <c:pt idx="10918">
                  <c:v>-0.328542</c:v>
                </c:pt>
                <c:pt idx="10919">
                  <c:v>2.2069000000000001</c:v>
                </c:pt>
                <c:pt idx="10920">
                  <c:v>1.21794</c:v>
                </c:pt>
                <c:pt idx="10921">
                  <c:v>2.0939399999999999</c:v>
                </c:pt>
                <c:pt idx="10922">
                  <c:v>0.72975500000000004</c:v>
                </c:pt>
                <c:pt idx="10923">
                  <c:v>3.5</c:v>
                </c:pt>
                <c:pt idx="10924">
                  <c:v>-0.38362499999999999</c:v>
                </c:pt>
                <c:pt idx="10925">
                  <c:v>1.30911</c:v>
                </c:pt>
                <c:pt idx="10926">
                  <c:v>1.0723800000000001</c:v>
                </c:pt>
                <c:pt idx="10927">
                  <c:v>3.5</c:v>
                </c:pt>
                <c:pt idx="10928">
                  <c:v>-9.1480000000000006E-2</c:v>
                </c:pt>
                <c:pt idx="10929">
                  <c:v>0.72975500000000004</c:v>
                </c:pt>
                <c:pt idx="10930">
                  <c:v>0.84111499999999995</c:v>
                </c:pt>
                <c:pt idx="10931">
                  <c:v>2.7711000000000001</c:v>
                </c:pt>
                <c:pt idx="10932">
                  <c:v>0.23502300000000001</c:v>
                </c:pt>
                <c:pt idx="10933">
                  <c:v>2.2196799999999999</c:v>
                </c:pt>
                <c:pt idx="10934">
                  <c:v>1.39469</c:v>
                </c:pt>
                <c:pt idx="10935">
                  <c:v>0.661937</c:v>
                </c:pt>
                <c:pt idx="10936">
                  <c:v>-0.40343600000000002</c:v>
                </c:pt>
                <c:pt idx="10937">
                  <c:v>2.5357099999999999</c:v>
                </c:pt>
                <c:pt idx="10938">
                  <c:v>0.98431199999999996</c:v>
                </c:pt>
                <c:pt idx="10939">
                  <c:v>2.2196799999999999</c:v>
                </c:pt>
                <c:pt idx="10940">
                  <c:v>4.8825E-2</c:v>
                </c:pt>
                <c:pt idx="10941">
                  <c:v>-0.26174399999999998</c:v>
                </c:pt>
                <c:pt idx="10942">
                  <c:v>0.16302800000000001</c:v>
                </c:pt>
                <c:pt idx="10943">
                  <c:v>0.61411499999999997</c:v>
                </c:pt>
                <c:pt idx="10944">
                  <c:v>1.1918299999999999</c:v>
                </c:pt>
                <c:pt idx="10945">
                  <c:v>1.2719400000000001</c:v>
                </c:pt>
                <c:pt idx="10946">
                  <c:v>2.3520300000000001</c:v>
                </c:pt>
                <c:pt idx="10947">
                  <c:v>1.70346</c:v>
                </c:pt>
                <c:pt idx="10948">
                  <c:v>1.0677000000000001</c:v>
                </c:pt>
                <c:pt idx="10949">
                  <c:v>2.37642</c:v>
                </c:pt>
                <c:pt idx="10950">
                  <c:v>0.48093799999999998</c:v>
                </c:pt>
                <c:pt idx="10951">
                  <c:v>1.68875</c:v>
                </c:pt>
                <c:pt idx="10952">
                  <c:v>1.0884100000000001</c:v>
                </c:pt>
                <c:pt idx="10953">
                  <c:v>1.4535100000000001</c:v>
                </c:pt>
                <c:pt idx="10954">
                  <c:v>1.5401</c:v>
                </c:pt>
                <c:pt idx="10955">
                  <c:v>0.95799000000000001</c:v>
                </c:pt>
                <c:pt idx="10956">
                  <c:v>2.8980999999999999</c:v>
                </c:pt>
                <c:pt idx="10957">
                  <c:v>1.0884100000000001</c:v>
                </c:pt>
                <c:pt idx="10958">
                  <c:v>2.7857099999999999</c:v>
                </c:pt>
                <c:pt idx="10959">
                  <c:v>2.54766</c:v>
                </c:pt>
                <c:pt idx="10960">
                  <c:v>-1.337E-2</c:v>
                </c:pt>
                <c:pt idx="10961">
                  <c:v>1.10761</c:v>
                </c:pt>
                <c:pt idx="10962">
                  <c:v>0.65476400000000001</c:v>
                </c:pt>
                <c:pt idx="10963">
                  <c:v>0.61411499999999997</c:v>
                </c:pt>
                <c:pt idx="10964">
                  <c:v>0.62160199999999999</c:v>
                </c:pt>
                <c:pt idx="10965">
                  <c:v>0.75939699999999999</c:v>
                </c:pt>
                <c:pt idx="10966">
                  <c:v>0.39968700000000001</c:v>
                </c:pt>
                <c:pt idx="10967">
                  <c:v>2.7215400000000001</c:v>
                </c:pt>
                <c:pt idx="10968">
                  <c:v>0.95291999999999999</c:v>
                </c:pt>
                <c:pt idx="10969">
                  <c:v>2.2141799999999998</c:v>
                </c:pt>
                <c:pt idx="10970">
                  <c:v>0.84738199999999997</c:v>
                </c:pt>
                <c:pt idx="10971">
                  <c:v>0.17488000000000001</c:v>
                </c:pt>
                <c:pt idx="10972">
                  <c:v>1.51861</c:v>
                </c:pt>
                <c:pt idx="10973">
                  <c:v>1.70346</c:v>
                </c:pt>
                <c:pt idx="10974">
                  <c:v>1.68875</c:v>
                </c:pt>
                <c:pt idx="10975">
                  <c:v>2.24342</c:v>
                </c:pt>
                <c:pt idx="10976">
                  <c:v>3.2362000000000002</c:v>
                </c:pt>
                <c:pt idx="10977">
                  <c:v>1.72258</c:v>
                </c:pt>
                <c:pt idx="10978">
                  <c:v>2.1124700000000001</c:v>
                </c:pt>
                <c:pt idx="10979">
                  <c:v>0.66728900000000002</c:v>
                </c:pt>
                <c:pt idx="10980">
                  <c:v>2.57362</c:v>
                </c:pt>
                <c:pt idx="10981">
                  <c:v>1.9405699999999999</c:v>
                </c:pt>
                <c:pt idx="10982">
                  <c:v>2.7857099999999999</c:v>
                </c:pt>
                <c:pt idx="10983">
                  <c:v>2.3927499999999999</c:v>
                </c:pt>
                <c:pt idx="10984">
                  <c:v>1.83636</c:v>
                </c:pt>
                <c:pt idx="10985">
                  <c:v>3.5</c:v>
                </c:pt>
                <c:pt idx="10986">
                  <c:v>1.2892600000000001</c:v>
                </c:pt>
                <c:pt idx="10987">
                  <c:v>3.3098100000000001</c:v>
                </c:pt>
                <c:pt idx="10988">
                  <c:v>1.79802</c:v>
                </c:pt>
                <c:pt idx="10989">
                  <c:v>3.5</c:v>
                </c:pt>
                <c:pt idx="10990">
                  <c:v>1.90395</c:v>
                </c:pt>
                <c:pt idx="10991">
                  <c:v>1.79434</c:v>
                </c:pt>
                <c:pt idx="10992">
                  <c:v>3.1614900000000001</c:v>
                </c:pt>
                <c:pt idx="10993">
                  <c:v>2.1124700000000001</c:v>
                </c:pt>
                <c:pt idx="10994">
                  <c:v>0.91745699999999997</c:v>
                </c:pt>
                <c:pt idx="10995">
                  <c:v>1.72133</c:v>
                </c:pt>
                <c:pt idx="10996">
                  <c:v>0.22403100000000001</c:v>
                </c:pt>
                <c:pt idx="10997">
                  <c:v>3.5</c:v>
                </c:pt>
                <c:pt idx="10998">
                  <c:v>3.5</c:v>
                </c:pt>
                <c:pt idx="10999">
                  <c:v>1.75231</c:v>
                </c:pt>
                <c:pt idx="11000">
                  <c:v>3.2596599999999998</c:v>
                </c:pt>
                <c:pt idx="11001">
                  <c:v>2.0240300000000002</c:v>
                </c:pt>
                <c:pt idx="11002">
                  <c:v>2.6024099999999999</c:v>
                </c:pt>
                <c:pt idx="11003">
                  <c:v>0.60854399999999997</c:v>
                </c:pt>
                <c:pt idx="11004">
                  <c:v>2.11788</c:v>
                </c:pt>
                <c:pt idx="11005">
                  <c:v>3.5</c:v>
                </c:pt>
                <c:pt idx="11006">
                  <c:v>0.60854399999999997</c:v>
                </c:pt>
                <c:pt idx="11007">
                  <c:v>2.8438300000000001</c:v>
                </c:pt>
                <c:pt idx="11008">
                  <c:v>1.72258</c:v>
                </c:pt>
                <c:pt idx="11009">
                  <c:v>0.22403100000000001</c:v>
                </c:pt>
                <c:pt idx="11010">
                  <c:v>1.72133</c:v>
                </c:pt>
                <c:pt idx="11011">
                  <c:v>3.0373100000000002</c:v>
                </c:pt>
                <c:pt idx="11012">
                  <c:v>1.90395</c:v>
                </c:pt>
                <c:pt idx="11013">
                  <c:v>0.22403100000000001</c:v>
                </c:pt>
                <c:pt idx="11014">
                  <c:v>2.8852899999999999</c:v>
                </c:pt>
                <c:pt idx="11015">
                  <c:v>3.5</c:v>
                </c:pt>
                <c:pt idx="11016">
                  <c:v>1.3379300000000001</c:v>
                </c:pt>
                <c:pt idx="11017">
                  <c:v>2.0045099999999998</c:v>
                </c:pt>
                <c:pt idx="11018">
                  <c:v>0.48575699999999999</c:v>
                </c:pt>
                <c:pt idx="11019">
                  <c:v>3.2083499999999998</c:v>
                </c:pt>
                <c:pt idx="11020">
                  <c:v>1.3379300000000001</c:v>
                </c:pt>
                <c:pt idx="11021">
                  <c:v>0.77032800000000001</c:v>
                </c:pt>
                <c:pt idx="11022">
                  <c:v>2.42883</c:v>
                </c:pt>
                <c:pt idx="11023">
                  <c:v>3.2083499999999998</c:v>
                </c:pt>
                <c:pt idx="11024">
                  <c:v>3.5</c:v>
                </c:pt>
                <c:pt idx="11025">
                  <c:v>2.8852899999999999</c:v>
                </c:pt>
                <c:pt idx="11026">
                  <c:v>2.9258099999999998</c:v>
                </c:pt>
                <c:pt idx="11027">
                  <c:v>0.28379500000000002</c:v>
                </c:pt>
                <c:pt idx="11028">
                  <c:v>3.01559</c:v>
                </c:pt>
                <c:pt idx="11029">
                  <c:v>1.3379300000000001</c:v>
                </c:pt>
                <c:pt idx="11030">
                  <c:v>1.5486</c:v>
                </c:pt>
                <c:pt idx="11031">
                  <c:v>-5.4182000000000001E-2</c:v>
                </c:pt>
                <c:pt idx="11032">
                  <c:v>1.02569</c:v>
                </c:pt>
                <c:pt idx="11033">
                  <c:v>1.5486</c:v>
                </c:pt>
                <c:pt idx="11034">
                  <c:v>2.7501099999999998</c:v>
                </c:pt>
                <c:pt idx="11035">
                  <c:v>9.4288999999999998E-2</c:v>
                </c:pt>
                <c:pt idx="11036">
                  <c:v>1.7803</c:v>
                </c:pt>
                <c:pt idx="11037">
                  <c:v>1.03901</c:v>
                </c:pt>
                <c:pt idx="11038">
                  <c:v>0.67853699999999995</c:v>
                </c:pt>
                <c:pt idx="11039">
                  <c:v>-4.5952E-2</c:v>
                </c:pt>
                <c:pt idx="11040">
                  <c:v>0.31261800000000001</c:v>
                </c:pt>
                <c:pt idx="11041">
                  <c:v>0.31261800000000001</c:v>
                </c:pt>
                <c:pt idx="11042">
                  <c:v>1.03901</c:v>
                </c:pt>
                <c:pt idx="11043">
                  <c:v>-0.25717499999999999</c:v>
                </c:pt>
                <c:pt idx="11044">
                  <c:v>-0.58254300000000003</c:v>
                </c:pt>
                <c:pt idx="11045">
                  <c:v>1.1586000000000001</c:v>
                </c:pt>
                <c:pt idx="11046">
                  <c:v>-0.71770299999999998</c:v>
                </c:pt>
                <c:pt idx="11047">
                  <c:v>0.57958200000000004</c:v>
                </c:pt>
                <c:pt idx="11048">
                  <c:v>0.87785199999999997</c:v>
                </c:pt>
                <c:pt idx="11049">
                  <c:v>1.426E-2</c:v>
                </c:pt>
                <c:pt idx="11050">
                  <c:v>1.0698700000000001</c:v>
                </c:pt>
                <c:pt idx="11051">
                  <c:v>-0.64093500000000003</c:v>
                </c:pt>
                <c:pt idx="11052">
                  <c:v>-0.55240999999999996</c:v>
                </c:pt>
                <c:pt idx="11053">
                  <c:v>-0.47515400000000002</c:v>
                </c:pt>
                <c:pt idx="11054">
                  <c:v>-1.1472</c:v>
                </c:pt>
                <c:pt idx="11055">
                  <c:v>-0.59640000000000004</c:v>
                </c:pt>
                <c:pt idx="11056">
                  <c:v>0.45906599999999997</c:v>
                </c:pt>
                <c:pt idx="11057">
                  <c:v>0.202265</c:v>
                </c:pt>
                <c:pt idx="11058">
                  <c:v>-0.67657999999999996</c:v>
                </c:pt>
                <c:pt idx="11059">
                  <c:v>0.330623</c:v>
                </c:pt>
                <c:pt idx="11060">
                  <c:v>2.1328299999999998</c:v>
                </c:pt>
                <c:pt idx="11061">
                  <c:v>1.21055</c:v>
                </c:pt>
                <c:pt idx="11062">
                  <c:v>0.86801200000000001</c:v>
                </c:pt>
                <c:pt idx="11063">
                  <c:v>0.202265</c:v>
                </c:pt>
                <c:pt idx="11064">
                  <c:v>1.21055</c:v>
                </c:pt>
                <c:pt idx="11065">
                  <c:v>-0.59640000000000004</c:v>
                </c:pt>
                <c:pt idx="11066">
                  <c:v>0.80657400000000001</c:v>
                </c:pt>
                <c:pt idx="11067">
                  <c:v>2.0215100000000001</c:v>
                </c:pt>
                <c:pt idx="11068">
                  <c:v>1.9963200000000001</c:v>
                </c:pt>
                <c:pt idx="11069">
                  <c:v>0.97367099999999995</c:v>
                </c:pt>
                <c:pt idx="11070">
                  <c:v>0.12561</c:v>
                </c:pt>
                <c:pt idx="11071">
                  <c:v>1.7789600000000001</c:v>
                </c:pt>
                <c:pt idx="11072">
                  <c:v>0.20217399999999999</c:v>
                </c:pt>
                <c:pt idx="11073">
                  <c:v>-0.25622299999999998</c:v>
                </c:pt>
                <c:pt idx="11074">
                  <c:v>-8.9125999999999997E-2</c:v>
                </c:pt>
                <c:pt idx="11075">
                  <c:v>-8.9125999999999997E-2</c:v>
                </c:pt>
                <c:pt idx="11076">
                  <c:v>0.73346800000000001</c:v>
                </c:pt>
                <c:pt idx="11077">
                  <c:v>0.39359</c:v>
                </c:pt>
                <c:pt idx="11078">
                  <c:v>-7.5290999999999997E-2</c:v>
                </c:pt>
                <c:pt idx="11079">
                  <c:v>-0.117246</c:v>
                </c:pt>
                <c:pt idx="11080">
                  <c:v>0.59559399999999996</c:v>
                </c:pt>
                <c:pt idx="11081">
                  <c:v>1.68859</c:v>
                </c:pt>
                <c:pt idx="11082">
                  <c:v>0.39359</c:v>
                </c:pt>
                <c:pt idx="11083">
                  <c:v>1.0476399999999999</c:v>
                </c:pt>
                <c:pt idx="11084">
                  <c:v>0.58656600000000003</c:v>
                </c:pt>
                <c:pt idx="11085">
                  <c:v>0.67435800000000001</c:v>
                </c:pt>
                <c:pt idx="11086">
                  <c:v>0.581067</c:v>
                </c:pt>
                <c:pt idx="11087">
                  <c:v>0.81739399999999995</c:v>
                </c:pt>
                <c:pt idx="11088">
                  <c:v>0.61014900000000005</c:v>
                </c:pt>
                <c:pt idx="11089">
                  <c:v>0.49904300000000001</c:v>
                </c:pt>
                <c:pt idx="11090">
                  <c:v>1.2248600000000001</c:v>
                </c:pt>
                <c:pt idx="11091">
                  <c:v>-1.4048799999999999</c:v>
                </c:pt>
                <c:pt idx="11092">
                  <c:v>-0.40887499999999999</c:v>
                </c:pt>
                <c:pt idx="11093">
                  <c:v>-1.5544199999999999</c:v>
                </c:pt>
                <c:pt idx="11094">
                  <c:v>0.93422799999999995</c:v>
                </c:pt>
                <c:pt idx="11095">
                  <c:v>-1.7806</c:v>
                </c:pt>
                <c:pt idx="11096">
                  <c:v>-0.177782</c:v>
                </c:pt>
                <c:pt idx="11097">
                  <c:v>0.225573</c:v>
                </c:pt>
                <c:pt idx="11098">
                  <c:v>0.29400900000000002</c:v>
                </c:pt>
                <c:pt idx="11099">
                  <c:v>-1.5966100000000001</c:v>
                </c:pt>
                <c:pt idx="11100">
                  <c:v>-2.5490300000000001</c:v>
                </c:pt>
                <c:pt idx="11101">
                  <c:v>-0.13669000000000001</c:v>
                </c:pt>
                <c:pt idx="11102">
                  <c:v>-2.45506</c:v>
                </c:pt>
                <c:pt idx="11103">
                  <c:v>-1.5374099999999999</c:v>
                </c:pt>
                <c:pt idx="11104">
                  <c:v>-1.00369</c:v>
                </c:pt>
                <c:pt idx="11105">
                  <c:v>0.236929</c:v>
                </c:pt>
                <c:pt idx="11106">
                  <c:v>-1.06708</c:v>
                </c:pt>
                <c:pt idx="11107">
                  <c:v>-0.69460500000000003</c:v>
                </c:pt>
                <c:pt idx="11108">
                  <c:v>-1.56151</c:v>
                </c:pt>
                <c:pt idx="11109">
                  <c:v>-0.71918400000000005</c:v>
                </c:pt>
                <c:pt idx="11110">
                  <c:v>-1.08186</c:v>
                </c:pt>
                <c:pt idx="11111">
                  <c:v>-0.99089099999999997</c:v>
                </c:pt>
                <c:pt idx="11112">
                  <c:v>-0.70220400000000005</c:v>
                </c:pt>
                <c:pt idx="11113">
                  <c:v>-0.18715599999999999</c:v>
                </c:pt>
                <c:pt idx="11114">
                  <c:v>-8.737E-3</c:v>
                </c:pt>
                <c:pt idx="11115">
                  <c:v>0.98257799999999995</c:v>
                </c:pt>
                <c:pt idx="11116">
                  <c:v>-0.45771800000000001</c:v>
                </c:pt>
                <c:pt idx="11117">
                  <c:v>0.44937300000000002</c:v>
                </c:pt>
                <c:pt idx="11118">
                  <c:v>0.44937300000000002</c:v>
                </c:pt>
                <c:pt idx="11119">
                  <c:v>-1.08186</c:v>
                </c:pt>
                <c:pt idx="11120">
                  <c:v>0.82861399999999996</c:v>
                </c:pt>
                <c:pt idx="11121">
                  <c:v>6.0929999999999998E-2</c:v>
                </c:pt>
                <c:pt idx="11122">
                  <c:v>-0.49016999999999999</c:v>
                </c:pt>
                <c:pt idx="11123">
                  <c:v>-1.08186</c:v>
                </c:pt>
                <c:pt idx="11124">
                  <c:v>-3.4063000000000003E-2</c:v>
                </c:pt>
                <c:pt idx="11125">
                  <c:v>-0.49016999999999999</c:v>
                </c:pt>
                <c:pt idx="11126">
                  <c:v>-3.4063000000000003E-2</c:v>
                </c:pt>
                <c:pt idx="11127">
                  <c:v>0.61984099999999998</c:v>
                </c:pt>
                <c:pt idx="11128">
                  <c:v>1.0858099999999999</c:v>
                </c:pt>
                <c:pt idx="11129">
                  <c:v>0.27542</c:v>
                </c:pt>
                <c:pt idx="11130">
                  <c:v>0.17760899999999999</c:v>
                </c:pt>
                <c:pt idx="11131">
                  <c:v>0.70780200000000004</c:v>
                </c:pt>
                <c:pt idx="11132">
                  <c:v>-9.5384999999999998E-2</c:v>
                </c:pt>
                <c:pt idx="11133">
                  <c:v>-0.189111</c:v>
                </c:pt>
                <c:pt idx="11134">
                  <c:v>-0.68802099999999999</c:v>
                </c:pt>
                <c:pt idx="11135">
                  <c:v>0.58088200000000001</c:v>
                </c:pt>
                <c:pt idx="11136">
                  <c:v>-0.29635899999999998</c:v>
                </c:pt>
                <c:pt idx="11137">
                  <c:v>0.895764</c:v>
                </c:pt>
                <c:pt idx="11138">
                  <c:v>-0.237927</c:v>
                </c:pt>
                <c:pt idx="11139">
                  <c:v>-3.4836</c:v>
                </c:pt>
                <c:pt idx="11140">
                  <c:v>-0.37867600000000001</c:v>
                </c:pt>
                <c:pt idx="11141">
                  <c:v>-0.50457200000000002</c:v>
                </c:pt>
                <c:pt idx="11142">
                  <c:v>0.500969</c:v>
                </c:pt>
                <c:pt idx="11143">
                  <c:v>-3.4836</c:v>
                </c:pt>
                <c:pt idx="11144">
                  <c:v>1.20116</c:v>
                </c:pt>
                <c:pt idx="11145">
                  <c:v>-0.136376</c:v>
                </c:pt>
                <c:pt idx="11146">
                  <c:v>-0.50457200000000002</c:v>
                </c:pt>
                <c:pt idx="11147">
                  <c:v>1.3117399999999999</c:v>
                </c:pt>
                <c:pt idx="11148">
                  <c:v>0.68903000000000003</c:v>
                </c:pt>
                <c:pt idx="11149">
                  <c:v>0.71083700000000005</c:v>
                </c:pt>
                <c:pt idx="11150">
                  <c:v>0.71083700000000005</c:v>
                </c:pt>
                <c:pt idx="11151">
                  <c:v>0.71083700000000005</c:v>
                </c:pt>
                <c:pt idx="11152">
                  <c:v>0.83491300000000002</c:v>
                </c:pt>
                <c:pt idx="11153">
                  <c:v>0.303313</c:v>
                </c:pt>
                <c:pt idx="11154">
                  <c:v>-3.5</c:v>
                </c:pt>
                <c:pt idx="11155">
                  <c:v>3.5</c:v>
                </c:pt>
                <c:pt idx="11156">
                  <c:v>0.851719</c:v>
                </c:pt>
                <c:pt idx="11157">
                  <c:v>2.7488800000000002</c:v>
                </c:pt>
                <c:pt idx="11158">
                  <c:v>1.8630599999999999</c:v>
                </c:pt>
                <c:pt idx="11159">
                  <c:v>1.8630599999999999</c:v>
                </c:pt>
                <c:pt idx="11160">
                  <c:v>2.3124400000000001</c:v>
                </c:pt>
                <c:pt idx="11161">
                  <c:v>1.3829499999999999</c:v>
                </c:pt>
                <c:pt idx="11162">
                  <c:v>2.0428099999999998</c:v>
                </c:pt>
                <c:pt idx="11163">
                  <c:v>1.19469</c:v>
                </c:pt>
                <c:pt idx="11164">
                  <c:v>1.2659499999999999</c:v>
                </c:pt>
                <c:pt idx="11165">
                  <c:v>1.86463</c:v>
                </c:pt>
                <c:pt idx="11166">
                  <c:v>1.8077700000000001</c:v>
                </c:pt>
                <c:pt idx="11167">
                  <c:v>1.4926600000000001</c:v>
                </c:pt>
                <c:pt idx="11168">
                  <c:v>1.2421</c:v>
                </c:pt>
                <c:pt idx="11169">
                  <c:v>1.7564500000000001</c:v>
                </c:pt>
                <c:pt idx="11170">
                  <c:v>-0.40037200000000001</c:v>
                </c:pt>
                <c:pt idx="11171">
                  <c:v>-0.86122699999999996</c:v>
                </c:pt>
                <c:pt idx="11172">
                  <c:v>1.4926600000000001</c:v>
                </c:pt>
                <c:pt idx="11173">
                  <c:v>1.0690299999999999</c:v>
                </c:pt>
                <c:pt idx="11174">
                  <c:v>1.4095200000000001</c:v>
                </c:pt>
                <c:pt idx="11175">
                  <c:v>1.9453</c:v>
                </c:pt>
                <c:pt idx="11176">
                  <c:v>1.8068</c:v>
                </c:pt>
                <c:pt idx="11177">
                  <c:v>0.79649199999999998</c:v>
                </c:pt>
                <c:pt idx="11178">
                  <c:v>-0.32456000000000002</c:v>
                </c:pt>
                <c:pt idx="11179">
                  <c:v>-0.297597</c:v>
                </c:pt>
                <c:pt idx="11180">
                  <c:v>7.2830000000000004E-3</c:v>
                </c:pt>
                <c:pt idx="11181">
                  <c:v>0.54545299999999997</c:v>
                </c:pt>
                <c:pt idx="11182">
                  <c:v>0.88447699999999996</c:v>
                </c:pt>
                <c:pt idx="11183">
                  <c:v>0.73834999999999995</c:v>
                </c:pt>
                <c:pt idx="11184">
                  <c:v>-0.14988000000000001</c:v>
                </c:pt>
                <c:pt idx="11185">
                  <c:v>0.44467800000000002</c:v>
                </c:pt>
                <c:pt idx="11186">
                  <c:v>1.93767</c:v>
                </c:pt>
                <c:pt idx="11187">
                  <c:v>9.8252999999999993E-2</c:v>
                </c:pt>
                <c:pt idx="11188">
                  <c:v>0.83284000000000002</c:v>
                </c:pt>
                <c:pt idx="11189">
                  <c:v>0.962808</c:v>
                </c:pt>
                <c:pt idx="11190">
                  <c:v>-0.37489499999999998</c:v>
                </c:pt>
                <c:pt idx="11191">
                  <c:v>0.47351799999999999</c:v>
                </c:pt>
                <c:pt idx="11192">
                  <c:v>0.63428600000000002</c:v>
                </c:pt>
                <c:pt idx="11193">
                  <c:v>1.04064</c:v>
                </c:pt>
                <c:pt idx="11194">
                  <c:v>0.19600600000000001</c:v>
                </c:pt>
                <c:pt idx="11195">
                  <c:v>-0.77338899999999999</c:v>
                </c:pt>
                <c:pt idx="11196">
                  <c:v>-0.10116700000000001</c:v>
                </c:pt>
                <c:pt idx="11197">
                  <c:v>1.3351999999999999</c:v>
                </c:pt>
                <c:pt idx="11198">
                  <c:v>1.40157</c:v>
                </c:pt>
                <c:pt idx="11199">
                  <c:v>0.962808</c:v>
                </c:pt>
                <c:pt idx="11200">
                  <c:v>3.3282799999999999</c:v>
                </c:pt>
                <c:pt idx="11201">
                  <c:v>2.2188599999999998</c:v>
                </c:pt>
                <c:pt idx="11202">
                  <c:v>1.6293</c:v>
                </c:pt>
                <c:pt idx="11203">
                  <c:v>1.9272199999999999</c:v>
                </c:pt>
                <c:pt idx="11204">
                  <c:v>1.6609799999999999</c:v>
                </c:pt>
                <c:pt idx="11205">
                  <c:v>3.32186</c:v>
                </c:pt>
                <c:pt idx="11206">
                  <c:v>2.9909500000000002</c:v>
                </c:pt>
                <c:pt idx="11207">
                  <c:v>1.5174399999999999</c:v>
                </c:pt>
                <c:pt idx="11208">
                  <c:v>-0.397065</c:v>
                </c:pt>
                <c:pt idx="11209">
                  <c:v>2.65978</c:v>
                </c:pt>
                <c:pt idx="11210">
                  <c:v>1.42157</c:v>
                </c:pt>
                <c:pt idx="11211">
                  <c:v>0.89783100000000005</c:v>
                </c:pt>
                <c:pt idx="11212">
                  <c:v>1.6071899999999999</c:v>
                </c:pt>
                <c:pt idx="11213">
                  <c:v>-0.24004500000000001</c:v>
                </c:pt>
                <c:pt idx="11214">
                  <c:v>1.21614</c:v>
                </c:pt>
                <c:pt idx="11215">
                  <c:v>1.02728</c:v>
                </c:pt>
                <c:pt idx="11216">
                  <c:v>0.59271799999999997</c:v>
                </c:pt>
                <c:pt idx="11217">
                  <c:v>2.0037099999999999</c:v>
                </c:pt>
                <c:pt idx="11218">
                  <c:v>1.64585</c:v>
                </c:pt>
                <c:pt idx="11219">
                  <c:v>1.9272199999999999</c:v>
                </c:pt>
                <c:pt idx="11220">
                  <c:v>1.1671</c:v>
                </c:pt>
                <c:pt idx="11221">
                  <c:v>0.96234500000000001</c:v>
                </c:pt>
                <c:pt idx="11222">
                  <c:v>0.494398</c:v>
                </c:pt>
                <c:pt idx="11223">
                  <c:v>2.0523600000000002</c:v>
                </c:pt>
                <c:pt idx="11224">
                  <c:v>1.27955</c:v>
                </c:pt>
                <c:pt idx="11225">
                  <c:v>-0.397065</c:v>
                </c:pt>
                <c:pt idx="11226">
                  <c:v>0.91816600000000004</c:v>
                </c:pt>
                <c:pt idx="11227">
                  <c:v>1.6071899999999999</c:v>
                </c:pt>
                <c:pt idx="11228">
                  <c:v>1.3047599999999999</c:v>
                </c:pt>
                <c:pt idx="11229">
                  <c:v>1.8683099999999999</c:v>
                </c:pt>
                <c:pt idx="11230">
                  <c:v>0.932751</c:v>
                </c:pt>
                <c:pt idx="11231">
                  <c:v>1.42615</c:v>
                </c:pt>
                <c:pt idx="11232">
                  <c:v>2.66804</c:v>
                </c:pt>
                <c:pt idx="11233">
                  <c:v>2.3092999999999999</c:v>
                </c:pt>
                <c:pt idx="11234">
                  <c:v>0.74530700000000005</c:v>
                </c:pt>
                <c:pt idx="11235">
                  <c:v>-8.9829999999999993E-2</c:v>
                </c:pt>
                <c:pt idx="11236">
                  <c:v>1.06751</c:v>
                </c:pt>
                <c:pt idx="11237">
                  <c:v>1.91747</c:v>
                </c:pt>
                <c:pt idx="11238">
                  <c:v>1.34684</c:v>
                </c:pt>
                <c:pt idx="11239">
                  <c:v>0.31315300000000001</c:v>
                </c:pt>
                <c:pt idx="11240">
                  <c:v>1.47709</c:v>
                </c:pt>
                <c:pt idx="11241">
                  <c:v>1.1508799999999999</c:v>
                </c:pt>
                <c:pt idx="11242">
                  <c:v>2.4091399999999998</c:v>
                </c:pt>
                <c:pt idx="11243">
                  <c:v>-0.28789700000000001</c:v>
                </c:pt>
                <c:pt idx="11244">
                  <c:v>0.38459700000000002</c:v>
                </c:pt>
                <c:pt idx="11245">
                  <c:v>0.83606899999999995</c:v>
                </c:pt>
                <c:pt idx="11246">
                  <c:v>1.34684</c:v>
                </c:pt>
                <c:pt idx="11247">
                  <c:v>-0.14002400000000001</c:v>
                </c:pt>
                <c:pt idx="11248">
                  <c:v>1.0182100000000001</c:v>
                </c:pt>
                <c:pt idx="11249">
                  <c:v>0.83984099999999995</c:v>
                </c:pt>
                <c:pt idx="11250">
                  <c:v>4.0150999999999999E-2</c:v>
                </c:pt>
                <c:pt idx="11251">
                  <c:v>0.28616399999999997</c:v>
                </c:pt>
                <c:pt idx="11252">
                  <c:v>0.16695299999999999</c:v>
                </c:pt>
                <c:pt idx="11253">
                  <c:v>0.35793999999999998</c:v>
                </c:pt>
                <c:pt idx="11254">
                  <c:v>-8.9829999999999993E-2</c:v>
                </c:pt>
                <c:pt idx="11255">
                  <c:v>1.3118399999999999</c:v>
                </c:pt>
                <c:pt idx="11256">
                  <c:v>1.7034</c:v>
                </c:pt>
                <c:pt idx="11257">
                  <c:v>4.0150999999999999E-2</c:v>
                </c:pt>
                <c:pt idx="11258">
                  <c:v>-0.55753900000000001</c:v>
                </c:pt>
                <c:pt idx="11259">
                  <c:v>-0.14402999999999999</c:v>
                </c:pt>
                <c:pt idx="11260">
                  <c:v>0.99053400000000003</c:v>
                </c:pt>
                <c:pt idx="11261">
                  <c:v>0.86521899999999996</c:v>
                </c:pt>
                <c:pt idx="11262">
                  <c:v>1.30114</c:v>
                </c:pt>
                <c:pt idx="11263">
                  <c:v>0.64471000000000001</c:v>
                </c:pt>
                <c:pt idx="11264">
                  <c:v>1.85788</c:v>
                </c:pt>
                <c:pt idx="11265">
                  <c:v>2.0380199999999999</c:v>
                </c:pt>
                <c:pt idx="11266">
                  <c:v>0.844943</c:v>
                </c:pt>
                <c:pt idx="11267">
                  <c:v>0.68113500000000005</c:v>
                </c:pt>
                <c:pt idx="11268">
                  <c:v>0.20890500000000001</c:v>
                </c:pt>
                <c:pt idx="11269">
                  <c:v>1.02237</c:v>
                </c:pt>
                <c:pt idx="11270">
                  <c:v>0.38885599999999998</c:v>
                </c:pt>
                <c:pt idx="11271">
                  <c:v>1.5017</c:v>
                </c:pt>
                <c:pt idx="11272">
                  <c:v>-0.17628099999999999</c:v>
                </c:pt>
                <c:pt idx="11273">
                  <c:v>1.3189</c:v>
                </c:pt>
                <c:pt idx="11274">
                  <c:v>1.71468</c:v>
                </c:pt>
                <c:pt idx="11275">
                  <c:v>-0.128717</c:v>
                </c:pt>
                <c:pt idx="11276">
                  <c:v>1.6712400000000001</c:v>
                </c:pt>
                <c:pt idx="11277">
                  <c:v>1.7355100000000001</c:v>
                </c:pt>
                <c:pt idx="11278">
                  <c:v>-0.128717</c:v>
                </c:pt>
                <c:pt idx="11279">
                  <c:v>1.6307499999999999</c:v>
                </c:pt>
                <c:pt idx="11280">
                  <c:v>1.2105999999999999</c:v>
                </c:pt>
                <c:pt idx="11281">
                  <c:v>1.6910000000000001</c:v>
                </c:pt>
                <c:pt idx="11282">
                  <c:v>1.6910000000000001</c:v>
                </c:pt>
                <c:pt idx="11283">
                  <c:v>1.3189</c:v>
                </c:pt>
                <c:pt idx="11284">
                  <c:v>1.85788</c:v>
                </c:pt>
                <c:pt idx="11285">
                  <c:v>-8.6827000000000001E-2</c:v>
                </c:pt>
                <c:pt idx="11286">
                  <c:v>1.6279399999999999</c:v>
                </c:pt>
                <c:pt idx="11287">
                  <c:v>0.159138</c:v>
                </c:pt>
                <c:pt idx="11288">
                  <c:v>0.50866400000000001</c:v>
                </c:pt>
                <c:pt idx="11289">
                  <c:v>2.17455</c:v>
                </c:pt>
                <c:pt idx="11290">
                  <c:v>0.49399100000000001</c:v>
                </c:pt>
                <c:pt idx="11291">
                  <c:v>1.1612800000000001</c:v>
                </c:pt>
                <c:pt idx="11292">
                  <c:v>0.90457900000000002</c:v>
                </c:pt>
                <c:pt idx="11293">
                  <c:v>0.382239</c:v>
                </c:pt>
                <c:pt idx="11294">
                  <c:v>1.84423</c:v>
                </c:pt>
                <c:pt idx="11295">
                  <c:v>0.382239</c:v>
                </c:pt>
                <c:pt idx="11296">
                  <c:v>0.10477300000000001</c:v>
                </c:pt>
                <c:pt idx="11297">
                  <c:v>1.1375</c:v>
                </c:pt>
                <c:pt idx="11298">
                  <c:v>1.9274800000000001</c:v>
                </c:pt>
                <c:pt idx="11299">
                  <c:v>-0.26984999999999998</c:v>
                </c:pt>
                <c:pt idx="11300">
                  <c:v>1.1232899999999999</c:v>
                </c:pt>
                <c:pt idx="11301">
                  <c:v>2.5445799999999998</c:v>
                </c:pt>
                <c:pt idx="11302">
                  <c:v>1.4006799999999999</c:v>
                </c:pt>
                <c:pt idx="11303">
                  <c:v>0.43659500000000001</c:v>
                </c:pt>
                <c:pt idx="11304">
                  <c:v>3.5</c:v>
                </c:pt>
                <c:pt idx="11305">
                  <c:v>2.5249299999999999</c:v>
                </c:pt>
                <c:pt idx="11306">
                  <c:v>0.248837</c:v>
                </c:pt>
                <c:pt idx="11307">
                  <c:v>0.43659500000000001</c:v>
                </c:pt>
                <c:pt idx="11308">
                  <c:v>1.95289</c:v>
                </c:pt>
                <c:pt idx="11309">
                  <c:v>3.5</c:v>
                </c:pt>
                <c:pt idx="11310">
                  <c:v>1.4463600000000001</c:v>
                </c:pt>
                <c:pt idx="11311">
                  <c:v>0.50866400000000001</c:v>
                </c:pt>
                <c:pt idx="11312">
                  <c:v>2.5249299999999999</c:v>
                </c:pt>
                <c:pt idx="11313">
                  <c:v>1.29999</c:v>
                </c:pt>
                <c:pt idx="11314">
                  <c:v>1.5485500000000001</c:v>
                </c:pt>
                <c:pt idx="11315">
                  <c:v>0.93198300000000001</c:v>
                </c:pt>
                <c:pt idx="11316">
                  <c:v>1.84423</c:v>
                </c:pt>
                <c:pt idx="11317">
                  <c:v>1.7333700000000001</c:v>
                </c:pt>
                <c:pt idx="11318">
                  <c:v>0.71369099999999996</c:v>
                </c:pt>
                <c:pt idx="11319">
                  <c:v>1.6255999999999999</c:v>
                </c:pt>
                <c:pt idx="11320">
                  <c:v>0.29347800000000002</c:v>
                </c:pt>
                <c:pt idx="11321">
                  <c:v>1.4602900000000001</c:v>
                </c:pt>
                <c:pt idx="11322">
                  <c:v>3.5</c:v>
                </c:pt>
                <c:pt idx="11323">
                  <c:v>1.29999</c:v>
                </c:pt>
                <c:pt idx="11324">
                  <c:v>1.47428</c:v>
                </c:pt>
                <c:pt idx="11325">
                  <c:v>0.75578500000000004</c:v>
                </c:pt>
                <c:pt idx="11326">
                  <c:v>1.31219</c:v>
                </c:pt>
                <c:pt idx="11327">
                  <c:v>0.99229400000000001</c:v>
                </c:pt>
                <c:pt idx="11328">
                  <c:v>0.71369099999999996</c:v>
                </c:pt>
                <c:pt idx="11329">
                  <c:v>1.63876</c:v>
                </c:pt>
                <c:pt idx="11330">
                  <c:v>-0.20835999999999999</c:v>
                </c:pt>
                <c:pt idx="11331">
                  <c:v>1.55114</c:v>
                </c:pt>
                <c:pt idx="11332">
                  <c:v>-0.20835999999999999</c:v>
                </c:pt>
                <c:pt idx="11333">
                  <c:v>1.1612800000000001</c:v>
                </c:pt>
                <c:pt idx="11334">
                  <c:v>2.4888300000000001</c:v>
                </c:pt>
                <c:pt idx="11335">
                  <c:v>0.71369099999999996</c:v>
                </c:pt>
                <c:pt idx="11336">
                  <c:v>1.1205499999999999</c:v>
                </c:pt>
                <c:pt idx="11337">
                  <c:v>3.5</c:v>
                </c:pt>
                <c:pt idx="11338">
                  <c:v>1.6888000000000001</c:v>
                </c:pt>
                <c:pt idx="11339">
                  <c:v>2.1126499999999999</c:v>
                </c:pt>
                <c:pt idx="11340">
                  <c:v>1.85981</c:v>
                </c:pt>
                <c:pt idx="11341">
                  <c:v>1.99909</c:v>
                </c:pt>
                <c:pt idx="11342">
                  <c:v>3.5</c:v>
                </c:pt>
                <c:pt idx="11343">
                  <c:v>1.5785400000000001</c:v>
                </c:pt>
                <c:pt idx="11344">
                  <c:v>3.5</c:v>
                </c:pt>
                <c:pt idx="11345">
                  <c:v>1.0414099999999999</c:v>
                </c:pt>
                <c:pt idx="11346">
                  <c:v>2.5144600000000001</c:v>
                </c:pt>
                <c:pt idx="11347">
                  <c:v>1.9655499999999999</c:v>
                </c:pt>
                <c:pt idx="11348">
                  <c:v>2.3049499999999998</c:v>
                </c:pt>
                <c:pt idx="11349">
                  <c:v>2.9518800000000001</c:v>
                </c:pt>
                <c:pt idx="11350">
                  <c:v>1.9655499999999999</c:v>
                </c:pt>
                <c:pt idx="11351">
                  <c:v>2.2659500000000001</c:v>
                </c:pt>
                <c:pt idx="11352">
                  <c:v>2.3049499999999998</c:v>
                </c:pt>
                <c:pt idx="11353">
                  <c:v>2.3606500000000001</c:v>
                </c:pt>
                <c:pt idx="11354">
                  <c:v>1.05976</c:v>
                </c:pt>
                <c:pt idx="11355">
                  <c:v>6.8145999999999998E-2</c:v>
                </c:pt>
                <c:pt idx="11356">
                  <c:v>0.73275900000000005</c:v>
                </c:pt>
                <c:pt idx="11357">
                  <c:v>2.0651600000000001</c:v>
                </c:pt>
                <c:pt idx="11358">
                  <c:v>2.3649200000000001</c:v>
                </c:pt>
                <c:pt idx="11359">
                  <c:v>-0.162885</c:v>
                </c:pt>
                <c:pt idx="11360">
                  <c:v>0.77795599999999998</c:v>
                </c:pt>
                <c:pt idx="11361">
                  <c:v>-0.76299899999999998</c:v>
                </c:pt>
                <c:pt idx="11362">
                  <c:v>-0.62756199999999995</c:v>
                </c:pt>
                <c:pt idx="11363">
                  <c:v>-0.25816299999999998</c:v>
                </c:pt>
                <c:pt idx="11364">
                  <c:v>-1.09775</c:v>
                </c:pt>
                <c:pt idx="11365">
                  <c:v>0.51504300000000003</c:v>
                </c:pt>
                <c:pt idx="11366">
                  <c:v>1.12784</c:v>
                </c:pt>
                <c:pt idx="11367">
                  <c:v>1.12784</c:v>
                </c:pt>
                <c:pt idx="11368">
                  <c:v>1.08525</c:v>
                </c:pt>
                <c:pt idx="11369">
                  <c:v>-2.5795300000000001</c:v>
                </c:pt>
                <c:pt idx="11370">
                  <c:v>-0.445884</c:v>
                </c:pt>
                <c:pt idx="11371">
                  <c:v>-4.8834000000000002E-2</c:v>
                </c:pt>
                <c:pt idx="11372">
                  <c:v>0.79715100000000005</c:v>
                </c:pt>
                <c:pt idx="11373">
                  <c:v>0.51504300000000003</c:v>
                </c:pt>
                <c:pt idx="11374">
                  <c:v>-3.45309</c:v>
                </c:pt>
                <c:pt idx="11375">
                  <c:v>-1.6415599999999999</c:v>
                </c:pt>
                <c:pt idx="11376">
                  <c:v>0.27955000000000002</c:v>
                </c:pt>
                <c:pt idx="11377">
                  <c:v>-3.36</c:v>
                </c:pt>
                <c:pt idx="11378">
                  <c:v>1.8620000000000001</c:v>
                </c:pt>
                <c:pt idx="11379">
                  <c:v>-0.445884</c:v>
                </c:pt>
                <c:pt idx="11380">
                  <c:v>-1.6415599999999999</c:v>
                </c:pt>
                <c:pt idx="11381">
                  <c:v>1.53054</c:v>
                </c:pt>
                <c:pt idx="11382">
                  <c:v>2.8757000000000001</c:v>
                </c:pt>
                <c:pt idx="11383">
                  <c:v>-0.34951500000000002</c:v>
                </c:pt>
                <c:pt idx="11384">
                  <c:v>0.88328600000000002</c:v>
                </c:pt>
                <c:pt idx="11385">
                  <c:v>0.90902799999999995</c:v>
                </c:pt>
                <c:pt idx="11386">
                  <c:v>0.213556</c:v>
                </c:pt>
                <c:pt idx="11387">
                  <c:v>1.13228</c:v>
                </c:pt>
                <c:pt idx="11388">
                  <c:v>1.1231800000000001</c:v>
                </c:pt>
                <c:pt idx="11389">
                  <c:v>0.58565400000000001</c:v>
                </c:pt>
                <c:pt idx="11390">
                  <c:v>-0.313554</c:v>
                </c:pt>
                <c:pt idx="11391">
                  <c:v>1.1231800000000001</c:v>
                </c:pt>
                <c:pt idx="11392">
                  <c:v>0.97367099999999995</c:v>
                </c:pt>
                <c:pt idx="11393">
                  <c:v>0.98954799999999998</c:v>
                </c:pt>
                <c:pt idx="11394">
                  <c:v>0.85022600000000004</c:v>
                </c:pt>
                <c:pt idx="11395">
                  <c:v>0.17355200000000001</c:v>
                </c:pt>
                <c:pt idx="11396">
                  <c:v>0.59113099999999996</c:v>
                </c:pt>
                <c:pt idx="11397">
                  <c:v>1.4359900000000001</c:v>
                </c:pt>
                <c:pt idx="11398">
                  <c:v>0.56343299999999996</c:v>
                </c:pt>
                <c:pt idx="11399">
                  <c:v>1.1837800000000001</c:v>
                </c:pt>
                <c:pt idx="11400">
                  <c:v>0.143319</c:v>
                </c:pt>
                <c:pt idx="11401">
                  <c:v>-0.24204700000000001</c:v>
                </c:pt>
                <c:pt idx="11402">
                  <c:v>0.28673199999999999</c:v>
                </c:pt>
                <c:pt idx="11403">
                  <c:v>-0.63007299999999999</c:v>
                </c:pt>
                <c:pt idx="11404">
                  <c:v>-1.1887399999999999</c:v>
                </c:pt>
                <c:pt idx="11405">
                  <c:v>-1.1887399999999999</c:v>
                </c:pt>
                <c:pt idx="11406">
                  <c:v>-1.4466399999999999</c:v>
                </c:pt>
                <c:pt idx="11407">
                  <c:v>-0.61179499999999998</c:v>
                </c:pt>
                <c:pt idx="11408">
                  <c:v>0.37903900000000001</c:v>
                </c:pt>
                <c:pt idx="11409">
                  <c:v>-5.0604999999999997E-2</c:v>
                </c:pt>
                <c:pt idx="11410">
                  <c:v>0.122279</c:v>
                </c:pt>
                <c:pt idx="11411">
                  <c:v>-1.58707</c:v>
                </c:pt>
                <c:pt idx="11412">
                  <c:v>-5.0604999999999997E-2</c:v>
                </c:pt>
                <c:pt idx="11413">
                  <c:v>-3.4302100000000002</c:v>
                </c:pt>
                <c:pt idx="11414">
                  <c:v>-3.4302100000000002</c:v>
                </c:pt>
                <c:pt idx="11415">
                  <c:v>0.122279</c:v>
                </c:pt>
                <c:pt idx="11416">
                  <c:v>-3.4302100000000002</c:v>
                </c:pt>
                <c:pt idx="11417">
                  <c:v>-1.96068</c:v>
                </c:pt>
                <c:pt idx="11418">
                  <c:v>-1.69404</c:v>
                </c:pt>
                <c:pt idx="11419">
                  <c:v>-1.69404</c:v>
                </c:pt>
                <c:pt idx="11420">
                  <c:v>-3.4302100000000002</c:v>
                </c:pt>
                <c:pt idx="11421">
                  <c:v>-1.0246900000000001</c:v>
                </c:pt>
                <c:pt idx="11422">
                  <c:v>-1.64229</c:v>
                </c:pt>
                <c:pt idx="11423">
                  <c:v>0.619502</c:v>
                </c:pt>
                <c:pt idx="11424">
                  <c:v>0.77399099999999998</c:v>
                </c:pt>
                <c:pt idx="11425">
                  <c:v>-1.5657799999999999</c:v>
                </c:pt>
                <c:pt idx="11426">
                  <c:v>0.324712</c:v>
                </c:pt>
                <c:pt idx="11427">
                  <c:v>0.303313</c:v>
                </c:pt>
                <c:pt idx="11428">
                  <c:v>0.14158499999999999</c:v>
                </c:pt>
                <c:pt idx="11429">
                  <c:v>-1.9992399999999999</c:v>
                </c:pt>
                <c:pt idx="11430">
                  <c:v>1.5769200000000001</c:v>
                </c:pt>
                <c:pt idx="11431">
                  <c:v>0.86243999999999998</c:v>
                </c:pt>
                <c:pt idx="11432">
                  <c:v>0.311533</c:v>
                </c:pt>
                <c:pt idx="11433">
                  <c:v>0.56487699999999996</c:v>
                </c:pt>
                <c:pt idx="11434">
                  <c:v>-0.39207999999999998</c:v>
                </c:pt>
                <c:pt idx="11435">
                  <c:v>0.58542400000000006</c:v>
                </c:pt>
                <c:pt idx="11436">
                  <c:v>-0.77288400000000002</c:v>
                </c:pt>
                <c:pt idx="11437">
                  <c:v>-2.0020899999999999</c:v>
                </c:pt>
                <c:pt idx="11438">
                  <c:v>-7.5926999999999994E-2</c:v>
                </c:pt>
                <c:pt idx="11439">
                  <c:v>-2.9451999999999999E-2</c:v>
                </c:pt>
                <c:pt idx="11440">
                  <c:v>2.0752199999999998</c:v>
                </c:pt>
                <c:pt idx="11441">
                  <c:v>-0.88123300000000004</c:v>
                </c:pt>
                <c:pt idx="11442">
                  <c:v>1.4721200000000001</c:v>
                </c:pt>
                <c:pt idx="11443">
                  <c:v>0.97997100000000004</c:v>
                </c:pt>
                <c:pt idx="11444">
                  <c:v>-0.166301</c:v>
                </c:pt>
                <c:pt idx="11445">
                  <c:v>-0.72312299999999996</c:v>
                </c:pt>
                <c:pt idx="11446">
                  <c:v>0.14787500000000001</c:v>
                </c:pt>
                <c:pt idx="11447">
                  <c:v>2.1206100000000001</c:v>
                </c:pt>
                <c:pt idx="11448">
                  <c:v>0.61518099999999998</c:v>
                </c:pt>
                <c:pt idx="11449">
                  <c:v>-0.76705999999999996</c:v>
                </c:pt>
                <c:pt idx="11450">
                  <c:v>0.318301</c:v>
                </c:pt>
                <c:pt idx="11451">
                  <c:v>-0.49532599999999999</c:v>
                </c:pt>
                <c:pt idx="11452">
                  <c:v>-0.52265399999999995</c:v>
                </c:pt>
                <c:pt idx="11453">
                  <c:v>5.0173000000000002E-2</c:v>
                </c:pt>
                <c:pt idx="11454">
                  <c:v>0.318301</c:v>
                </c:pt>
                <c:pt idx="11455">
                  <c:v>0.21265700000000001</c:v>
                </c:pt>
                <c:pt idx="11456">
                  <c:v>-0.47220699999999999</c:v>
                </c:pt>
                <c:pt idx="11457">
                  <c:v>0.48309200000000002</c:v>
                </c:pt>
                <c:pt idx="11458">
                  <c:v>-0.103114</c:v>
                </c:pt>
                <c:pt idx="11459">
                  <c:v>-0.49532599999999999</c:v>
                </c:pt>
                <c:pt idx="11460">
                  <c:v>-0.50705</c:v>
                </c:pt>
                <c:pt idx="11461">
                  <c:v>-0.10287499999999999</c:v>
                </c:pt>
                <c:pt idx="11462">
                  <c:v>-0.207401</c:v>
                </c:pt>
                <c:pt idx="11463">
                  <c:v>-0.74379899999999999</c:v>
                </c:pt>
                <c:pt idx="11464">
                  <c:v>-0.64359</c:v>
                </c:pt>
                <c:pt idx="11465">
                  <c:v>-0.103114</c:v>
                </c:pt>
                <c:pt idx="11466">
                  <c:v>2.6158000000000001E-2</c:v>
                </c:pt>
                <c:pt idx="11467">
                  <c:v>0.82370600000000005</c:v>
                </c:pt>
                <c:pt idx="11468">
                  <c:v>1.0540700000000001</c:v>
                </c:pt>
                <c:pt idx="11469">
                  <c:v>1.2108000000000001</c:v>
                </c:pt>
                <c:pt idx="11470">
                  <c:v>0.417495</c:v>
                </c:pt>
                <c:pt idx="11471">
                  <c:v>0.824272</c:v>
                </c:pt>
                <c:pt idx="11472">
                  <c:v>1.7117100000000001</c:v>
                </c:pt>
                <c:pt idx="11473">
                  <c:v>0.57767500000000005</c:v>
                </c:pt>
                <c:pt idx="11474">
                  <c:v>0.36713000000000001</c:v>
                </c:pt>
                <c:pt idx="11475">
                  <c:v>0.61680000000000001</c:v>
                </c:pt>
                <c:pt idx="11476">
                  <c:v>0.50034000000000001</c:v>
                </c:pt>
                <c:pt idx="11477">
                  <c:v>0.79240100000000002</c:v>
                </c:pt>
                <c:pt idx="11478">
                  <c:v>1.7117100000000001</c:v>
                </c:pt>
                <c:pt idx="11479">
                  <c:v>-0.20152200000000001</c:v>
                </c:pt>
                <c:pt idx="11480">
                  <c:v>0.826511</c:v>
                </c:pt>
                <c:pt idx="11481">
                  <c:v>-0.25034600000000001</c:v>
                </c:pt>
                <c:pt idx="11482">
                  <c:v>-2.9010999999999999E-2</c:v>
                </c:pt>
                <c:pt idx="11483">
                  <c:v>1.6647000000000001</c:v>
                </c:pt>
                <c:pt idx="11484">
                  <c:v>2.8286500000000001</c:v>
                </c:pt>
                <c:pt idx="11485">
                  <c:v>-0.37956000000000001</c:v>
                </c:pt>
                <c:pt idx="11486">
                  <c:v>2.1094900000000001</c:v>
                </c:pt>
                <c:pt idx="11487">
                  <c:v>-0.30066700000000002</c:v>
                </c:pt>
                <c:pt idx="11488">
                  <c:v>-0.22903100000000001</c:v>
                </c:pt>
                <c:pt idx="11489">
                  <c:v>0.82370600000000005</c:v>
                </c:pt>
                <c:pt idx="11490">
                  <c:v>0.243371</c:v>
                </c:pt>
                <c:pt idx="11491">
                  <c:v>1.0540700000000001</c:v>
                </c:pt>
                <c:pt idx="11492">
                  <c:v>0.82370600000000005</c:v>
                </c:pt>
                <c:pt idx="11493">
                  <c:v>0.62612900000000005</c:v>
                </c:pt>
                <c:pt idx="11494">
                  <c:v>0.243371</c:v>
                </c:pt>
                <c:pt idx="11495">
                  <c:v>3.1744599999999998</c:v>
                </c:pt>
                <c:pt idx="11496">
                  <c:v>1.1091800000000001</c:v>
                </c:pt>
                <c:pt idx="11497">
                  <c:v>0.36099500000000001</c:v>
                </c:pt>
                <c:pt idx="11498">
                  <c:v>0.40952899999999998</c:v>
                </c:pt>
                <c:pt idx="11499">
                  <c:v>-1.8161099999999999</c:v>
                </c:pt>
                <c:pt idx="11500">
                  <c:v>0.88970199999999999</c:v>
                </c:pt>
                <c:pt idx="11501">
                  <c:v>0.64439500000000005</c:v>
                </c:pt>
                <c:pt idx="11502">
                  <c:v>-0.68805300000000003</c:v>
                </c:pt>
                <c:pt idx="11503">
                  <c:v>0.88458700000000001</c:v>
                </c:pt>
                <c:pt idx="11504">
                  <c:v>0.90705899999999995</c:v>
                </c:pt>
                <c:pt idx="11505">
                  <c:v>3.1744599999999998</c:v>
                </c:pt>
                <c:pt idx="11506">
                  <c:v>0.79818599999999995</c:v>
                </c:pt>
                <c:pt idx="11507">
                  <c:v>-0.14002400000000001</c:v>
                </c:pt>
                <c:pt idx="11508">
                  <c:v>4.0828999999999997E-2</c:v>
                </c:pt>
                <c:pt idx="11509">
                  <c:v>0.29995899999999998</c:v>
                </c:pt>
                <c:pt idx="11510">
                  <c:v>1.2633000000000001</c:v>
                </c:pt>
                <c:pt idx="11511">
                  <c:v>-0.98232799999999998</c:v>
                </c:pt>
                <c:pt idx="11512">
                  <c:v>-0.220722</c:v>
                </c:pt>
                <c:pt idx="11513">
                  <c:v>0.57547400000000004</c:v>
                </c:pt>
                <c:pt idx="11514">
                  <c:v>1.0116400000000001</c:v>
                </c:pt>
                <c:pt idx="11515">
                  <c:v>0.81628500000000004</c:v>
                </c:pt>
                <c:pt idx="11516">
                  <c:v>0.86439299999999997</c:v>
                </c:pt>
                <c:pt idx="11517">
                  <c:v>0.90705899999999995</c:v>
                </c:pt>
                <c:pt idx="11518">
                  <c:v>0.40220400000000001</c:v>
                </c:pt>
                <c:pt idx="11519">
                  <c:v>0.62612900000000005</c:v>
                </c:pt>
                <c:pt idx="11520">
                  <c:v>-0.21346999999999999</c:v>
                </c:pt>
                <c:pt idx="11521">
                  <c:v>0.63626499999999997</c:v>
                </c:pt>
                <c:pt idx="11522">
                  <c:v>0.86439299999999997</c:v>
                </c:pt>
                <c:pt idx="11523">
                  <c:v>0.97733700000000001</c:v>
                </c:pt>
                <c:pt idx="11524">
                  <c:v>1.67178</c:v>
                </c:pt>
                <c:pt idx="11525">
                  <c:v>1.3001</c:v>
                </c:pt>
                <c:pt idx="11526">
                  <c:v>0.33848299999999998</c:v>
                </c:pt>
                <c:pt idx="11527">
                  <c:v>0.33848299999999998</c:v>
                </c:pt>
                <c:pt idx="11528">
                  <c:v>-0.17163400000000001</c:v>
                </c:pt>
                <c:pt idx="11529">
                  <c:v>0.36161500000000002</c:v>
                </c:pt>
                <c:pt idx="11530">
                  <c:v>2.5295000000000001</c:v>
                </c:pt>
                <c:pt idx="11531">
                  <c:v>-0.18851100000000001</c:v>
                </c:pt>
                <c:pt idx="11532">
                  <c:v>6.0630999999999997E-2</c:v>
                </c:pt>
                <c:pt idx="11533">
                  <c:v>1.6712400000000001</c:v>
                </c:pt>
                <c:pt idx="11534">
                  <c:v>0.97688399999999997</c:v>
                </c:pt>
                <c:pt idx="11535">
                  <c:v>2.0876600000000001</c:v>
                </c:pt>
                <c:pt idx="11536">
                  <c:v>2.0495999999999999</c:v>
                </c:pt>
                <c:pt idx="11537">
                  <c:v>0.78000599999999998</c:v>
                </c:pt>
                <c:pt idx="11538">
                  <c:v>1.9522299999999999</c:v>
                </c:pt>
                <c:pt idx="11539">
                  <c:v>0.17643400000000001</c:v>
                </c:pt>
                <c:pt idx="11540">
                  <c:v>-0.38659900000000003</c:v>
                </c:pt>
                <c:pt idx="11541">
                  <c:v>0.223472</c:v>
                </c:pt>
                <c:pt idx="11542">
                  <c:v>-0.32009399999999999</c:v>
                </c:pt>
                <c:pt idx="11543">
                  <c:v>1.33809</c:v>
                </c:pt>
                <c:pt idx="11544">
                  <c:v>-0.18851100000000001</c:v>
                </c:pt>
                <c:pt idx="11545">
                  <c:v>0.292848</c:v>
                </c:pt>
                <c:pt idx="11546">
                  <c:v>0.78000599999999998</c:v>
                </c:pt>
                <c:pt idx="11547">
                  <c:v>0.25467299999999998</c:v>
                </c:pt>
                <c:pt idx="11548">
                  <c:v>-6.7108000000000001E-2</c:v>
                </c:pt>
                <c:pt idx="11549">
                  <c:v>0.51517500000000005</c:v>
                </c:pt>
                <c:pt idx="11550">
                  <c:v>1.2184299999999999</c:v>
                </c:pt>
                <c:pt idx="11551">
                  <c:v>0.58598600000000001</c:v>
                </c:pt>
                <c:pt idx="11552">
                  <c:v>-0.57244700000000004</c:v>
                </c:pt>
                <c:pt idx="11553">
                  <c:v>0.85549699999999995</c:v>
                </c:pt>
                <c:pt idx="11554">
                  <c:v>1.3834599999999999</c:v>
                </c:pt>
                <c:pt idx="11555">
                  <c:v>0.76149599999999995</c:v>
                </c:pt>
                <c:pt idx="11556">
                  <c:v>-0.12739500000000001</c:v>
                </c:pt>
                <c:pt idx="11557">
                  <c:v>0.51517500000000005</c:v>
                </c:pt>
                <c:pt idx="11558">
                  <c:v>1.0357400000000001</c:v>
                </c:pt>
                <c:pt idx="11559">
                  <c:v>0.81666300000000003</c:v>
                </c:pt>
                <c:pt idx="11560">
                  <c:v>1.5324500000000001</c:v>
                </c:pt>
                <c:pt idx="11561">
                  <c:v>1.73549</c:v>
                </c:pt>
                <c:pt idx="11562">
                  <c:v>1.73549</c:v>
                </c:pt>
                <c:pt idx="11563">
                  <c:v>-0.51986500000000002</c:v>
                </c:pt>
                <c:pt idx="11564">
                  <c:v>0.53828900000000002</c:v>
                </c:pt>
                <c:pt idx="11565">
                  <c:v>1.60649</c:v>
                </c:pt>
                <c:pt idx="11566">
                  <c:v>1.31585</c:v>
                </c:pt>
                <c:pt idx="11567">
                  <c:v>-0.12739500000000001</c:v>
                </c:pt>
                <c:pt idx="11568">
                  <c:v>1.0357400000000001</c:v>
                </c:pt>
                <c:pt idx="11569">
                  <c:v>-0.12739500000000001</c:v>
                </c:pt>
                <c:pt idx="11570">
                  <c:v>-0.47966599999999998</c:v>
                </c:pt>
                <c:pt idx="11571">
                  <c:v>0.355263</c:v>
                </c:pt>
                <c:pt idx="11572">
                  <c:v>-1.57342</c:v>
                </c:pt>
                <c:pt idx="11573">
                  <c:v>0.36684499999999998</c:v>
                </c:pt>
                <c:pt idx="11574">
                  <c:v>0.46910499999999999</c:v>
                </c:pt>
                <c:pt idx="11575">
                  <c:v>0.79270799999999997</c:v>
                </c:pt>
                <c:pt idx="11576">
                  <c:v>-0.51986500000000002</c:v>
                </c:pt>
                <c:pt idx="11577">
                  <c:v>0.36684499999999998</c:v>
                </c:pt>
                <c:pt idx="11578">
                  <c:v>-1.2563200000000001</c:v>
                </c:pt>
                <c:pt idx="11579">
                  <c:v>0.83521400000000001</c:v>
                </c:pt>
                <c:pt idx="11580">
                  <c:v>0.355263</c:v>
                </c:pt>
                <c:pt idx="11581">
                  <c:v>1.10259</c:v>
                </c:pt>
                <c:pt idx="11582">
                  <c:v>1.8092299999999999</c:v>
                </c:pt>
                <c:pt idx="11583">
                  <c:v>1.52921</c:v>
                </c:pt>
                <c:pt idx="11584">
                  <c:v>1.31219</c:v>
                </c:pt>
                <c:pt idx="11585">
                  <c:v>0.51914099999999996</c:v>
                </c:pt>
                <c:pt idx="11586">
                  <c:v>1.0004599999999999</c:v>
                </c:pt>
                <c:pt idx="11587">
                  <c:v>0.78004499999999999</c:v>
                </c:pt>
                <c:pt idx="11588">
                  <c:v>2.0075400000000001</c:v>
                </c:pt>
                <c:pt idx="11589">
                  <c:v>0.71252300000000002</c:v>
                </c:pt>
                <c:pt idx="11590">
                  <c:v>0.653196</c:v>
                </c:pt>
                <c:pt idx="11591">
                  <c:v>0.64976400000000001</c:v>
                </c:pt>
                <c:pt idx="11592">
                  <c:v>1.71262</c:v>
                </c:pt>
                <c:pt idx="11593">
                  <c:v>0.99772300000000003</c:v>
                </c:pt>
                <c:pt idx="11594">
                  <c:v>1.4608300000000001</c:v>
                </c:pt>
                <c:pt idx="11595">
                  <c:v>1.74143</c:v>
                </c:pt>
                <c:pt idx="11596">
                  <c:v>0.40430899999999997</c:v>
                </c:pt>
                <c:pt idx="11597">
                  <c:v>1.4650000000000001</c:v>
                </c:pt>
                <c:pt idx="11598">
                  <c:v>0.75889600000000002</c:v>
                </c:pt>
                <c:pt idx="11599">
                  <c:v>0.12293999999999999</c:v>
                </c:pt>
                <c:pt idx="11600">
                  <c:v>0.227101</c:v>
                </c:pt>
                <c:pt idx="11601">
                  <c:v>2.7360600000000002</c:v>
                </c:pt>
                <c:pt idx="11602">
                  <c:v>0.62153899999999995</c:v>
                </c:pt>
                <c:pt idx="11603">
                  <c:v>1.85981</c:v>
                </c:pt>
                <c:pt idx="11604">
                  <c:v>-3.4604999999999997E-2</c:v>
                </c:pt>
                <c:pt idx="11605">
                  <c:v>1.8751500000000001</c:v>
                </c:pt>
                <c:pt idx="11606">
                  <c:v>0.367147</c:v>
                </c:pt>
                <c:pt idx="11607">
                  <c:v>2.35771</c:v>
                </c:pt>
                <c:pt idx="11608">
                  <c:v>1.67509</c:v>
                </c:pt>
                <c:pt idx="11609">
                  <c:v>-7.6452999999999993E-2</c:v>
                </c:pt>
                <c:pt idx="11610">
                  <c:v>1.1853899999999999</c:v>
                </c:pt>
                <c:pt idx="11611">
                  <c:v>0.88746700000000001</c:v>
                </c:pt>
                <c:pt idx="11612">
                  <c:v>2.0973000000000002</c:v>
                </c:pt>
                <c:pt idx="11613">
                  <c:v>2.3258800000000002</c:v>
                </c:pt>
                <c:pt idx="11614">
                  <c:v>1.85981</c:v>
                </c:pt>
                <c:pt idx="11615">
                  <c:v>2.3226</c:v>
                </c:pt>
                <c:pt idx="11616">
                  <c:v>2.41934</c:v>
                </c:pt>
                <c:pt idx="11617">
                  <c:v>3.2096800000000001</c:v>
                </c:pt>
                <c:pt idx="11618">
                  <c:v>1.9143699999999999</c:v>
                </c:pt>
                <c:pt idx="11619">
                  <c:v>0.367147</c:v>
                </c:pt>
                <c:pt idx="11620">
                  <c:v>1.35497</c:v>
                </c:pt>
                <c:pt idx="11621">
                  <c:v>0.367147</c:v>
                </c:pt>
                <c:pt idx="11622">
                  <c:v>2.9843600000000001</c:v>
                </c:pt>
                <c:pt idx="11623">
                  <c:v>0.58870400000000001</c:v>
                </c:pt>
                <c:pt idx="11624">
                  <c:v>3.2096800000000001</c:v>
                </c:pt>
                <c:pt idx="11625">
                  <c:v>1.1052200000000001</c:v>
                </c:pt>
                <c:pt idx="11626">
                  <c:v>0.67461199999999999</c:v>
                </c:pt>
                <c:pt idx="11627">
                  <c:v>2.4382600000000001</c:v>
                </c:pt>
                <c:pt idx="11628">
                  <c:v>0.55732800000000005</c:v>
                </c:pt>
                <c:pt idx="11629">
                  <c:v>0.26210699999999998</c:v>
                </c:pt>
                <c:pt idx="11630">
                  <c:v>0.49717600000000001</c:v>
                </c:pt>
                <c:pt idx="11631">
                  <c:v>0.55732800000000005</c:v>
                </c:pt>
                <c:pt idx="11632">
                  <c:v>3.27929</c:v>
                </c:pt>
                <c:pt idx="11633">
                  <c:v>1.02336</c:v>
                </c:pt>
                <c:pt idx="11634">
                  <c:v>2.9442900000000001</c:v>
                </c:pt>
                <c:pt idx="11635">
                  <c:v>3.5</c:v>
                </c:pt>
                <c:pt idx="11636">
                  <c:v>2.5448400000000002</c:v>
                </c:pt>
                <c:pt idx="11637">
                  <c:v>1.18855</c:v>
                </c:pt>
                <c:pt idx="11638">
                  <c:v>2.8395199999999998</c:v>
                </c:pt>
                <c:pt idx="11639">
                  <c:v>1.6905399999999999</c:v>
                </c:pt>
                <c:pt idx="11640">
                  <c:v>3.5</c:v>
                </c:pt>
                <c:pt idx="11641">
                  <c:v>3.5</c:v>
                </c:pt>
                <c:pt idx="11642">
                  <c:v>2.8383799999999999</c:v>
                </c:pt>
                <c:pt idx="11643">
                  <c:v>2.2901799999999999</c:v>
                </c:pt>
                <c:pt idx="11644">
                  <c:v>3.3023899999999999</c:v>
                </c:pt>
                <c:pt idx="11645">
                  <c:v>3.2214499999999999</c:v>
                </c:pt>
                <c:pt idx="11646">
                  <c:v>2.1064799999999999</c:v>
                </c:pt>
                <c:pt idx="11647">
                  <c:v>0.33509499999999998</c:v>
                </c:pt>
                <c:pt idx="11648">
                  <c:v>2.9505499999999998</c:v>
                </c:pt>
                <c:pt idx="11649">
                  <c:v>2.6162399999999999</c:v>
                </c:pt>
                <c:pt idx="11650">
                  <c:v>3.5</c:v>
                </c:pt>
                <c:pt idx="11651">
                  <c:v>2.8059599999999998</c:v>
                </c:pt>
                <c:pt idx="11652">
                  <c:v>3.5</c:v>
                </c:pt>
                <c:pt idx="11653">
                  <c:v>2.9442900000000001</c:v>
                </c:pt>
                <c:pt idx="11654">
                  <c:v>3.5</c:v>
                </c:pt>
                <c:pt idx="11655">
                  <c:v>2.1176900000000001</c:v>
                </c:pt>
                <c:pt idx="11656">
                  <c:v>0.98947300000000005</c:v>
                </c:pt>
                <c:pt idx="11657">
                  <c:v>2.3739699999999999</c:v>
                </c:pt>
                <c:pt idx="11658">
                  <c:v>1.0281400000000001</c:v>
                </c:pt>
                <c:pt idx="11659">
                  <c:v>2.2155800000000001</c:v>
                </c:pt>
                <c:pt idx="11660">
                  <c:v>3.5</c:v>
                </c:pt>
                <c:pt idx="11661">
                  <c:v>1.94191</c:v>
                </c:pt>
                <c:pt idx="11662">
                  <c:v>1.5318700000000001</c:v>
                </c:pt>
                <c:pt idx="11663">
                  <c:v>3.5</c:v>
                </c:pt>
                <c:pt idx="11664">
                  <c:v>2.2155800000000001</c:v>
                </c:pt>
                <c:pt idx="11665">
                  <c:v>2.9908299999999999</c:v>
                </c:pt>
                <c:pt idx="11666">
                  <c:v>0.29396800000000001</c:v>
                </c:pt>
                <c:pt idx="11667">
                  <c:v>3.5</c:v>
                </c:pt>
                <c:pt idx="11668">
                  <c:v>2.9773700000000001</c:v>
                </c:pt>
                <c:pt idx="11669">
                  <c:v>1.29416</c:v>
                </c:pt>
                <c:pt idx="11670">
                  <c:v>2.9908299999999999</c:v>
                </c:pt>
                <c:pt idx="11671">
                  <c:v>0.98947300000000005</c:v>
                </c:pt>
                <c:pt idx="11672">
                  <c:v>-0.74724599999999997</c:v>
                </c:pt>
                <c:pt idx="11673">
                  <c:v>0.77522100000000005</c:v>
                </c:pt>
                <c:pt idx="11674">
                  <c:v>-1.0252300000000001</c:v>
                </c:pt>
                <c:pt idx="11675">
                  <c:v>-0.13040499999999999</c:v>
                </c:pt>
                <c:pt idx="11676">
                  <c:v>-0.61611300000000002</c:v>
                </c:pt>
                <c:pt idx="11677">
                  <c:v>-0.54184200000000005</c:v>
                </c:pt>
                <c:pt idx="11678">
                  <c:v>2.7035900000000002</c:v>
                </c:pt>
                <c:pt idx="11679">
                  <c:v>-0.43343500000000001</c:v>
                </c:pt>
                <c:pt idx="11680">
                  <c:v>1.4572099999999999</c:v>
                </c:pt>
                <c:pt idx="11681">
                  <c:v>0.560311</c:v>
                </c:pt>
                <c:pt idx="11682">
                  <c:v>2.0570900000000001</c:v>
                </c:pt>
                <c:pt idx="11683">
                  <c:v>2.0570900000000001</c:v>
                </c:pt>
                <c:pt idx="11684">
                  <c:v>2.0743499999999999</c:v>
                </c:pt>
                <c:pt idx="11685">
                  <c:v>0.68959700000000002</c:v>
                </c:pt>
                <c:pt idx="11686">
                  <c:v>0.202787</c:v>
                </c:pt>
                <c:pt idx="11687">
                  <c:v>2.9102999999999999</c:v>
                </c:pt>
                <c:pt idx="11688">
                  <c:v>0.48785800000000001</c:v>
                </c:pt>
                <c:pt idx="11689">
                  <c:v>-0.30572899999999997</c:v>
                </c:pt>
                <c:pt idx="11690">
                  <c:v>1.42774</c:v>
                </c:pt>
                <c:pt idx="11691">
                  <c:v>6.9144999999999998E-2</c:v>
                </c:pt>
                <c:pt idx="11692">
                  <c:v>-0.27779999999999999</c:v>
                </c:pt>
                <c:pt idx="11693">
                  <c:v>1.95557</c:v>
                </c:pt>
                <c:pt idx="11694">
                  <c:v>1.3227100000000001</c:v>
                </c:pt>
                <c:pt idx="11695">
                  <c:v>2.0372300000000001</c:v>
                </c:pt>
                <c:pt idx="11696">
                  <c:v>1.71051</c:v>
                </c:pt>
                <c:pt idx="11697">
                  <c:v>2.7035900000000002</c:v>
                </c:pt>
                <c:pt idx="11698">
                  <c:v>0.48785800000000001</c:v>
                </c:pt>
                <c:pt idx="11699">
                  <c:v>-0.11065899999999999</c:v>
                </c:pt>
                <c:pt idx="11700">
                  <c:v>3.4937100000000001</c:v>
                </c:pt>
                <c:pt idx="11701">
                  <c:v>2.4548899999999998</c:v>
                </c:pt>
                <c:pt idx="11702">
                  <c:v>0.94364099999999995</c:v>
                </c:pt>
                <c:pt idx="11703">
                  <c:v>2.6147900000000002</c:v>
                </c:pt>
                <c:pt idx="11704">
                  <c:v>0.61468400000000001</c:v>
                </c:pt>
                <c:pt idx="11705">
                  <c:v>-0.66930199999999995</c:v>
                </c:pt>
                <c:pt idx="11706">
                  <c:v>-0.37602099999999999</c:v>
                </c:pt>
                <c:pt idx="11707">
                  <c:v>-0.421684</c:v>
                </c:pt>
                <c:pt idx="11708">
                  <c:v>-2.32423</c:v>
                </c:pt>
                <c:pt idx="11709">
                  <c:v>0.19624900000000001</c:v>
                </c:pt>
                <c:pt idx="11710">
                  <c:v>-1.60822</c:v>
                </c:pt>
                <c:pt idx="11711">
                  <c:v>-0.35067199999999998</c:v>
                </c:pt>
                <c:pt idx="11712">
                  <c:v>-0.33066699999999999</c:v>
                </c:pt>
                <c:pt idx="11713">
                  <c:v>-0.25629299999999999</c:v>
                </c:pt>
                <c:pt idx="11714">
                  <c:v>-2.9613100000000001</c:v>
                </c:pt>
                <c:pt idx="11715">
                  <c:v>-1.28108</c:v>
                </c:pt>
                <c:pt idx="11716">
                  <c:v>-1.8634999999999999E-2</c:v>
                </c:pt>
                <c:pt idx="11717">
                  <c:v>0.25458500000000001</c:v>
                </c:pt>
                <c:pt idx="11718">
                  <c:v>0.578457</c:v>
                </c:pt>
                <c:pt idx="11719">
                  <c:v>-1.68851</c:v>
                </c:pt>
                <c:pt idx="11720">
                  <c:v>-0.41947600000000002</c:v>
                </c:pt>
                <c:pt idx="11721">
                  <c:v>-1.37523</c:v>
                </c:pt>
                <c:pt idx="11722">
                  <c:v>-0.25629299999999999</c:v>
                </c:pt>
                <c:pt idx="11723">
                  <c:v>-2.6689999999999999E-3</c:v>
                </c:pt>
                <c:pt idx="11724">
                  <c:v>0.99636899999999995</c:v>
                </c:pt>
                <c:pt idx="11725">
                  <c:v>2.1078700000000001</c:v>
                </c:pt>
                <c:pt idx="11726">
                  <c:v>0.99636899999999995</c:v>
                </c:pt>
                <c:pt idx="11727">
                  <c:v>2.1078700000000001</c:v>
                </c:pt>
                <c:pt idx="11728">
                  <c:v>1.9301299999999999</c:v>
                </c:pt>
                <c:pt idx="11729">
                  <c:v>0.91947900000000005</c:v>
                </c:pt>
                <c:pt idx="11730">
                  <c:v>7.7100000000000002E-2</c:v>
                </c:pt>
                <c:pt idx="11731">
                  <c:v>1.2142999999999999</c:v>
                </c:pt>
                <c:pt idx="11732">
                  <c:v>2.1078700000000001</c:v>
                </c:pt>
                <c:pt idx="11733">
                  <c:v>1.9301299999999999</c:v>
                </c:pt>
                <c:pt idx="11734">
                  <c:v>-1.6488700000000001</c:v>
                </c:pt>
                <c:pt idx="11735">
                  <c:v>-3.5</c:v>
                </c:pt>
                <c:pt idx="11736">
                  <c:v>-1.97143</c:v>
                </c:pt>
                <c:pt idx="11737">
                  <c:v>-0.18868699999999999</c:v>
                </c:pt>
                <c:pt idx="11738">
                  <c:v>-0.225325</c:v>
                </c:pt>
                <c:pt idx="11739">
                  <c:v>-1.6816899999999999</c:v>
                </c:pt>
                <c:pt idx="11740">
                  <c:v>0.27159499999999998</c:v>
                </c:pt>
                <c:pt idx="11741">
                  <c:v>-2.1700400000000002</c:v>
                </c:pt>
                <c:pt idx="11742">
                  <c:v>-3.24099</c:v>
                </c:pt>
                <c:pt idx="11743">
                  <c:v>0.113012</c:v>
                </c:pt>
                <c:pt idx="11744">
                  <c:v>-0.41542299999999999</c:v>
                </c:pt>
                <c:pt idx="11745">
                  <c:v>-0.62501700000000004</c:v>
                </c:pt>
                <c:pt idx="11746">
                  <c:v>-0.70654499999999998</c:v>
                </c:pt>
                <c:pt idx="11747">
                  <c:v>-0.41542299999999999</c:v>
                </c:pt>
                <c:pt idx="11748">
                  <c:v>-0.56778099999999998</c:v>
                </c:pt>
                <c:pt idx="11749">
                  <c:v>0.79460799999999998</c:v>
                </c:pt>
                <c:pt idx="11750">
                  <c:v>1.0189900000000001</c:v>
                </c:pt>
                <c:pt idx="11751">
                  <c:v>2.6460599999999999</c:v>
                </c:pt>
                <c:pt idx="11752">
                  <c:v>-0.38369599999999998</c:v>
                </c:pt>
                <c:pt idx="11753">
                  <c:v>1.01329</c:v>
                </c:pt>
                <c:pt idx="11754">
                  <c:v>1.3945099999999999</c:v>
                </c:pt>
                <c:pt idx="11755">
                  <c:v>1.28973</c:v>
                </c:pt>
                <c:pt idx="11756">
                  <c:v>9.8086999999999994E-2</c:v>
                </c:pt>
                <c:pt idx="11757">
                  <c:v>0.79460799999999998</c:v>
                </c:pt>
                <c:pt idx="11758">
                  <c:v>1.0189900000000001</c:v>
                </c:pt>
                <c:pt idx="11759">
                  <c:v>1.28332</c:v>
                </c:pt>
                <c:pt idx="11760">
                  <c:v>1.61256</c:v>
                </c:pt>
                <c:pt idx="11761">
                  <c:v>0.89852699999999996</c:v>
                </c:pt>
                <c:pt idx="11762">
                  <c:v>1.28973</c:v>
                </c:pt>
                <c:pt idx="11763">
                  <c:v>0.66893000000000002</c:v>
                </c:pt>
                <c:pt idx="11764">
                  <c:v>1.06847</c:v>
                </c:pt>
                <c:pt idx="11765">
                  <c:v>1.2958700000000001</c:v>
                </c:pt>
                <c:pt idx="11766">
                  <c:v>1.65394</c:v>
                </c:pt>
                <c:pt idx="11767">
                  <c:v>0.82677400000000001</c:v>
                </c:pt>
                <c:pt idx="11768">
                  <c:v>1.28152</c:v>
                </c:pt>
                <c:pt idx="11769">
                  <c:v>-0.123941</c:v>
                </c:pt>
                <c:pt idx="11770">
                  <c:v>0.58107200000000003</c:v>
                </c:pt>
                <c:pt idx="11771">
                  <c:v>0.44894099999999998</c:v>
                </c:pt>
                <c:pt idx="11772">
                  <c:v>-0.88899300000000003</c:v>
                </c:pt>
                <c:pt idx="11773">
                  <c:v>-0.53161899999999995</c:v>
                </c:pt>
                <c:pt idx="11774">
                  <c:v>0.77249000000000001</c:v>
                </c:pt>
                <c:pt idx="11775">
                  <c:v>1.1960599999999999</c:v>
                </c:pt>
                <c:pt idx="11776">
                  <c:v>0.52971900000000005</c:v>
                </c:pt>
                <c:pt idx="11777">
                  <c:v>0.73975000000000002</c:v>
                </c:pt>
                <c:pt idx="11778">
                  <c:v>-0.21477099999999999</c:v>
                </c:pt>
                <c:pt idx="11779">
                  <c:v>0.99755799999999994</c:v>
                </c:pt>
                <c:pt idx="11780">
                  <c:v>1.0354000000000001</c:v>
                </c:pt>
                <c:pt idx="11781">
                  <c:v>0.69303599999999999</c:v>
                </c:pt>
                <c:pt idx="11782">
                  <c:v>-5.3407000000000003E-2</c:v>
                </c:pt>
                <c:pt idx="11783">
                  <c:v>0.70186099999999996</c:v>
                </c:pt>
                <c:pt idx="11784">
                  <c:v>0.85292299999999999</c:v>
                </c:pt>
                <c:pt idx="11785">
                  <c:v>0.12382600000000001</c:v>
                </c:pt>
                <c:pt idx="11786">
                  <c:v>0.77319899999999997</c:v>
                </c:pt>
                <c:pt idx="11787">
                  <c:v>1.1276600000000001</c:v>
                </c:pt>
                <c:pt idx="11788">
                  <c:v>1.66195</c:v>
                </c:pt>
                <c:pt idx="11789">
                  <c:v>1.3808100000000001</c:v>
                </c:pt>
                <c:pt idx="11790">
                  <c:v>-1.54112</c:v>
                </c:pt>
                <c:pt idx="11791">
                  <c:v>1.4400599999999999</c:v>
                </c:pt>
                <c:pt idx="11792">
                  <c:v>1.8322700000000001</c:v>
                </c:pt>
                <c:pt idx="11793">
                  <c:v>9.6911999999999998E-2</c:v>
                </c:pt>
                <c:pt idx="11794">
                  <c:v>-1.7375100000000001</c:v>
                </c:pt>
                <c:pt idx="11795">
                  <c:v>0.38539699999999999</c:v>
                </c:pt>
                <c:pt idx="11796">
                  <c:v>1.94479</c:v>
                </c:pt>
                <c:pt idx="11797">
                  <c:v>1.8322700000000001</c:v>
                </c:pt>
                <c:pt idx="11798">
                  <c:v>1.65665</c:v>
                </c:pt>
                <c:pt idx="11799">
                  <c:v>1.016</c:v>
                </c:pt>
                <c:pt idx="11800">
                  <c:v>4.2050000000000004E-3</c:v>
                </c:pt>
                <c:pt idx="11801">
                  <c:v>0.19617399999999999</c:v>
                </c:pt>
                <c:pt idx="11802">
                  <c:v>-0.48274800000000001</c:v>
                </c:pt>
                <c:pt idx="11803">
                  <c:v>0.38539699999999999</c:v>
                </c:pt>
                <c:pt idx="11804">
                  <c:v>5.8529999999999999E-2</c:v>
                </c:pt>
                <c:pt idx="11805">
                  <c:v>4.7861000000000001E-2</c:v>
                </c:pt>
                <c:pt idx="11806">
                  <c:v>0.93904500000000002</c:v>
                </c:pt>
                <c:pt idx="11807">
                  <c:v>-0.685751</c:v>
                </c:pt>
                <c:pt idx="11808">
                  <c:v>1.62521</c:v>
                </c:pt>
                <c:pt idx="11809">
                  <c:v>0.37723400000000001</c:v>
                </c:pt>
                <c:pt idx="11810">
                  <c:v>-0.66472600000000004</c:v>
                </c:pt>
                <c:pt idx="11811">
                  <c:v>0.49546899999999999</c:v>
                </c:pt>
                <c:pt idx="11812">
                  <c:v>1.4400599999999999</c:v>
                </c:pt>
                <c:pt idx="11813">
                  <c:v>0.46858699999999998</c:v>
                </c:pt>
                <c:pt idx="11814">
                  <c:v>1.3355999999999999</c:v>
                </c:pt>
                <c:pt idx="11815">
                  <c:v>-0.50109300000000001</c:v>
                </c:pt>
                <c:pt idx="11816">
                  <c:v>2.0918899999999998</c:v>
                </c:pt>
                <c:pt idx="11817">
                  <c:v>2.53823</c:v>
                </c:pt>
                <c:pt idx="11818">
                  <c:v>2.0945100000000001</c:v>
                </c:pt>
                <c:pt idx="11819">
                  <c:v>1.12276</c:v>
                </c:pt>
                <c:pt idx="11820">
                  <c:v>2.53823</c:v>
                </c:pt>
                <c:pt idx="11821">
                  <c:v>0.59954799999999997</c:v>
                </c:pt>
                <c:pt idx="11822">
                  <c:v>1.0145999999999999</c:v>
                </c:pt>
                <c:pt idx="11823">
                  <c:v>-0.18443999999999999</c:v>
                </c:pt>
                <c:pt idx="11824">
                  <c:v>2.4123199999999998</c:v>
                </c:pt>
                <c:pt idx="11825">
                  <c:v>0.92236099999999999</c:v>
                </c:pt>
                <c:pt idx="11826">
                  <c:v>1.0755699999999999</c:v>
                </c:pt>
                <c:pt idx="11827">
                  <c:v>0.29184500000000002</c:v>
                </c:pt>
                <c:pt idx="11828">
                  <c:v>-3.9952000000000001E-2</c:v>
                </c:pt>
                <c:pt idx="11829">
                  <c:v>1.6231199999999999</c:v>
                </c:pt>
                <c:pt idx="11830">
                  <c:v>0.29184500000000002</c:v>
                </c:pt>
                <c:pt idx="11831">
                  <c:v>0.92236099999999999</c:v>
                </c:pt>
                <c:pt idx="11832">
                  <c:v>3.5684E-2</c:v>
                </c:pt>
                <c:pt idx="11833">
                  <c:v>-0.50109300000000001</c:v>
                </c:pt>
                <c:pt idx="11834">
                  <c:v>0.85492400000000002</c:v>
                </c:pt>
                <c:pt idx="11835">
                  <c:v>-0.50109300000000001</c:v>
                </c:pt>
                <c:pt idx="11836">
                  <c:v>0.59954799999999997</c:v>
                </c:pt>
                <c:pt idx="11837">
                  <c:v>1.40774</c:v>
                </c:pt>
                <c:pt idx="11838">
                  <c:v>2.0945100000000001</c:v>
                </c:pt>
                <c:pt idx="11839">
                  <c:v>0.177038</c:v>
                </c:pt>
                <c:pt idx="11840">
                  <c:v>0.51312800000000003</c:v>
                </c:pt>
                <c:pt idx="11841">
                  <c:v>8.8606000000000004E-2</c:v>
                </c:pt>
                <c:pt idx="11842">
                  <c:v>0.63113900000000001</c:v>
                </c:pt>
                <c:pt idx="11843">
                  <c:v>1.9299200000000001</c:v>
                </c:pt>
                <c:pt idx="11844">
                  <c:v>0.444878</c:v>
                </c:pt>
                <c:pt idx="11845">
                  <c:v>1.9531000000000001</c:v>
                </c:pt>
                <c:pt idx="11846">
                  <c:v>0.83018000000000003</c:v>
                </c:pt>
                <c:pt idx="11847">
                  <c:v>1.00589</c:v>
                </c:pt>
                <c:pt idx="11848">
                  <c:v>1.62076</c:v>
                </c:pt>
                <c:pt idx="11849">
                  <c:v>1.6974100000000001</c:v>
                </c:pt>
                <c:pt idx="11850">
                  <c:v>8.8606000000000004E-2</c:v>
                </c:pt>
                <c:pt idx="11851">
                  <c:v>2.4811700000000001</c:v>
                </c:pt>
                <c:pt idx="11852">
                  <c:v>0.11243599999999999</c:v>
                </c:pt>
                <c:pt idx="11853">
                  <c:v>-0.404364</c:v>
                </c:pt>
                <c:pt idx="11854">
                  <c:v>0.84226100000000004</c:v>
                </c:pt>
                <c:pt idx="11855">
                  <c:v>0.192386</c:v>
                </c:pt>
                <c:pt idx="11856">
                  <c:v>0.63113900000000001</c:v>
                </c:pt>
                <c:pt idx="11857">
                  <c:v>0.63113900000000001</c:v>
                </c:pt>
                <c:pt idx="11858">
                  <c:v>0.98531899999999994</c:v>
                </c:pt>
                <c:pt idx="11859">
                  <c:v>1.7575700000000001</c:v>
                </c:pt>
                <c:pt idx="11860">
                  <c:v>0.206735</c:v>
                </c:pt>
                <c:pt idx="11861">
                  <c:v>0.23493900000000001</c:v>
                </c:pt>
                <c:pt idx="11862">
                  <c:v>-0.35390700000000003</c:v>
                </c:pt>
                <c:pt idx="11863">
                  <c:v>0.17927599999999999</c:v>
                </c:pt>
                <c:pt idx="11864">
                  <c:v>0.49992500000000001</c:v>
                </c:pt>
                <c:pt idx="11865">
                  <c:v>4.8682000000000003E-2</c:v>
                </c:pt>
                <c:pt idx="11866">
                  <c:v>0.50995299999999999</c:v>
                </c:pt>
                <c:pt idx="11867">
                  <c:v>0.536331</c:v>
                </c:pt>
                <c:pt idx="11868">
                  <c:v>0.55043799999999998</c:v>
                </c:pt>
                <c:pt idx="11869">
                  <c:v>0.50350700000000004</c:v>
                </c:pt>
                <c:pt idx="11870">
                  <c:v>0.27545199999999997</c:v>
                </c:pt>
                <c:pt idx="11871">
                  <c:v>-7.718E-3</c:v>
                </c:pt>
                <c:pt idx="11872">
                  <c:v>0.65656199999999998</c:v>
                </c:pt>
                <c:pt idx="11873">
                  <c:v>-0.18785499999999999</c:v>
                </c:pt>
                <c:pt idx="11874">
                  <c:v>0.206735</c:v>
                </c:pt>
                <c:pt idx="11875">
                  <c:v>0.177421</c:v>
                </c:pt>
                <c:pt idx="11876">
                  <c:v>0.59294199999999997</c:v>
                </c:pt>
                <c:pt idx="11877">
                  <c:v>-0.148949</c:v>
                </c:pt>
                <c:pt idx="11878">
                  <c:v>0.173177</c:v>
                </c:pt>
                <c:pt idx="11879">
                  <c:v>0.67461199999999999</c:v>
                </c:pt>
                <c:pt idx="11880">
                  <c:v>0.19699900000000001</c:v>
                </c:pt>
                <c:pt idx="11881">
                  <c:v>0.173177</c:v>
                </c:pt>
                <c:pt idx="11882">
                  <c:v>0.69674000000000003</c:v>
                </c:pt>
                <c:pt idx="11883">
                  <c:v>-0.42759999999999998</c:v>
                </c:pt>
                <c:pt idx="11884">
                  <c:v>0.96415300000000004</c:v>
                </c:pt>
                <c:pt idx="11885">
                  <c:v>-0.42759999999999998</c:v>
                </c:pt>
                <c:pt idx="11886">
                  <c:v>0.83593600000000001</c:v>
                </c:pt>
                <c:pt idx="11887">
                  <c:v>-0.102294</c:v>
                </c:pt>
                <c:pt idx="11888">
                  <c:v>1.76613</c:v>
                </c:pt>
                <c:pt idx="11889">
                  <c:v>2.0173299999999998</c:v>
                </c:pt>
                <c:pt idx="11890">
                  <c:v>0.461455</c:v>
                </c:pt>
                <c:pt idx="11891">
                  <c:v>1.6380600000000001</c:v>
                </c:pt>
                <c:pt idx="11892">
                  <c:v>1.86896</c:v>
                </c:pt>
                <c:pt idx="11893">
                  <c:v>1.6286</c:v>
                </c:pt>
                <c:pt idx="11894">
                  <c:v>1.89341</c:v>
                </c:pt>
                <c:pt idx="11895">
                  <c:v>1.0374099999999999</c:v>
                </c:pt>
                <c:pt idx="11896">
                  <c:v>2.8812000000000002</c:v>
                </c:pt>
                <c:pt idx="11897">
                  <c:v>2.13849</c:v>
                </c:pt>
                <c:pt idx="11898">
                  <c:v>1.1666799999999999</c:v>
                </c:pt>
                <c:pt idx="11899">
                  <c:v>2.7027399999999999</c:v>
                </c:pt>
                <c:pt idx="11900">
                  <c:v>1.94469</c:v>
                </c:pt>
                <c:pt idx="11901">
                  <c:v>1.38446</c:v>
                </c:pt>
                <c:pt idx="11902">
                  <c:v>1.94469</c:v>
                </c:pt>
                <c:pt idx="11903">
                  <c:v>2.8812000000000002</c:v>
                </c:pt>
                <c:pt idx="11904">
                  <c:v>2.5906899999999999</c:v>
                </c:pt>
                <c:pt idx="11905">
                  <c:v>2.1562999999999999</c:v>
                </c:pt>
                <c:pt idx="11906">
                  <c:v>1.54691</c:v>
                </c:pt>
                <c:pt idx="11907">
                  <c:v>2.1998799999999998</c:v>
                </c:pt>
                <c:pt idx="11908">
                  <c:v>2.2466300000000001</c:v>
                </c:pt>
                <c:pt idx="11909">
                  <c:v>2.7620900000000002</c:v>
                </c:pt>
                <c:pt idx="11910">
                  <c:v>2.27264</c:v>
                </c:pt>
                <c:pt idx="11911">
                  <c:v>2.1998799999999998</c:v>
                </c:pt>
                <c:pt idx="11912">
                  <c:v>1.0374099999999999</c:v>
                </c:pt>
                <c:pt idx="11913">
                  <c:v>2.2466300000000001</c:v>
                </c:pt>
                <c:pt idx="11914">
                  <c:v>2.06812</c:v>
                </c:pt>
                <c:pt idx="11915">
                  <c:v>2.1208499999999999</c:v>
                </c:pt>
                <c:pt idx="11916">
                  <c:v>-0.41188900000000001</c:v>
                </c:pt>
                <c:pt idx="11917">
                  <c:v>1.68127</c:v>
                </c:pt>
                <c:pt idx="11918">
                  <c:v>1.57185</c:v>
                </c:pt>
                <c:pt idx="11919">
                  <c:v>2.0001500000000001</c:v>
                </c:pt>
                <c:pt idx="11920">
                  <c:v>0.18786800000000001</c:v>
                </c:pt>
                <c:pt idx="11921">
                  <c:v>0.92444499999999996</c:v>
                </c:pt>
                <c:pt idx="11922">
                  <c:v>-0.44236399999999998</c:v>
                </c:pt>
                <c:pt idx="11923">
                  <c:v>-0.77715299999999998</c:v>
                </c:pt>
                <c:pt idx="11924">
                  <c:v>-0.44236399999999998</c:v>
                </c:pt>
                <c:pt idx="11925">
                  <c:v>1.5520099999999999</c:v>
                </c:pt>
                <c:pt idx="11926">
                  <c:v>-0.25910100000000003</c:v>
                </c:pt>
                <c:pt idx="11927">
                  <c:v>1.92178</c:v>
                </c:pt>
                <c:pt idx="11928">
                  <c:v>1.2028799999999999</c:v>
                </c:pt>
                <c:pt idx="11929">
                  <c:v>-0.33497700000000002</c:v>
                </c:pt>
                <c:pt idx="11930">
                  <c:v>0.88890899999999995</c:v>
                </c:pt>
                <c:pt idx="11931">
                  <c:v>-1.2349300000000001</c:v>
                </c:pt>
                <c:pt idx="11932">
                  <c:v>-7.7939999999999997E-3</c:v>
                </c:pt>
                <c:pt idx="11933">
                  <c:v>0.20061999999999999</c:v>
                </c:pt>
                <c:pt idx="11934">
                  <c:v>0.58182199999999995</c:v>
                </c:pt>
                <c:pt idx="11935">
                  <c:v>1.92178</c:v>
                </c:pt>
                <c:pt idx="11936">
                  <c:v>6.9292999999999993E-2</c:v>
                </c:pt>
                <c:pt idx="11937">
                  <c:v>1.2028799999999999</c:v>
                </c:pt>
                <c:pt idx="11938">
                  <c:v>1.92178</c:v>
                </c:pt>
                <c:pt idx="11939">
                  <c:v>0.95225499999999996</c:v>
                </c:pt>
                <c:pt idx="11940">
                  <c:v>1.8808100000000001</c:v>
                </c:pt>
                <c:pt idx="11941">
                  <c:v>-0.25910100000000003</c:v>
                </c:pt>
                <c:pt idx="11942">
                  <c:v>1.4101900000000001</c:v>
                </c:pt>
                <c:pt idx="11943">
                  <c:v>-0.28222199999999997</c:v>
                </c:pt>
                <c:pt idx="11944">
                  <c:v>-0.10398499999999999</c:v>
                </c:pt>
                <c:pt idx="11945">
                  <c:v>1.3371900000000001</c:v>
                </c:pt>
                <c:pt idx="11946">
                  <c:v>-0.32611000000000001</c:v>
                </c:pt>
                <c:pt idx="11947">
                  <c:v>2.2717100000000001</c:v>
                </c:pt>
                <c:pt idx="11948">
                  <c:v>-0.61322399999999999</c:v>
                </c:pt>
                <c:pt idx="11949">
                  <c:v>-3.1690499999999999</c:v>
                </c:pt>
                <c:pt idx="11950">
                  <c:v>0.59233499999999994</c:v>
                </c:pt>
                <c:pt idx="11951">
                  <c:v>8.0894999999999995E-2</c:v>
                </c:pt>
                <c:pt idx="11952">
                  <c:v>-2.3692600000000001</c:v>
                </c:pt>
                <c:pt idx="11953">
                  <c:v>1.6853100000000001</c:v>
                </c:pt>
                <c:pt idx="11954">
                  <c:v>0.74173599999999995</c:v>
                </c:pt>
                <c:pt idx="11955">
                  <c:v>-1.10372</c:v>
                </c:pt>
                <c:pt idx="11956">
                  <c:v>8.0894999999999995E-2</c:v>
                </c:pt>
                <c:pt idx="11957">
                  <c:v>0.35963099999999998</c:v>
                </c:pt>
                <c:pt idx="11958">
                  <c:v>-1.10938</c:v>
                </c:pt>
                <c:pt idx="11959">
                  <c:v>-1.4423999999999999E-2</c:v>
                </c:pt>
                <c:pt idx="11960">
                  <c:v>-1.41238</c:v>
                </c:pt>
                <c:pt idx="11961">
                  <c:v>-1.9568700000000001</c:v>
                </c:pt>
                <c:pt idx="11962">
                  <c:v>0.28619899999999998</c:v>
                </c:pt>
                <c:pt idx="11963">
                  <c:v>-1.4130499999999999</c:v>
                </c:pt>
                <c:pt idx="11964">
                  <c:v>-1.3538699999999999</c:v>
                </c:pt>
                <c:pt idx="11965">
                  <c:v>-1.41238</c:v>
                </c:pt>
                <c:pt idx="11966">
                  <c:v>-0.58105700000000005</c:v>
                </c:pt>
                <c:pt idx="11967">
                  <c:v>-3.5</c:v>
                </c:pt>
                <c:pt idx="11968">
                  <c:v>0.13722999999999999</c:v>
                </c:pt>
                <c:pt idx="11969">
                  <c:v>0.50886399999999998</c:v>
                </c:pt>
                <c:pt idx="11970">
                  <c:v>0.95345000000000002</c:v>
                </c:pt>
                <c:pt idx="11971">
                  <c:v>-1.4338200000000001</c:v>
                </c:pt>
                <c:pt idx="11972">
                  <c:v>-8.6901999999999993E-2</c:v>
                </c:pt>
                <c:pt idx="11973">
                  <c:v>-3.5</c:v>
                </c:pt>
                <c:pt idx="11974">
                  <c:v>-1.1412</c:v>
                </c:pt>
                <c:pt idx="11975">
                  <c:v>-0.931778</c:v>
                </c:pt>
                <c:pt idx="11976">
                  <c:v>-8.6901999999999993E-2</c:v>
                </c:pt>
                <c:pt idx="11977">
                  <c:v>0.56405000000000005</c:v>
                </c:pt>
                <c:pt idx="11978">
                  <c:v>-2.3923899999999998</c:v>
                </c:pt>
                <c:pt idx="11979">
                  <c:v>-3.5</c:v>
                </c:pt>
                <c:pt idx="11980">
                  <c:v>-0.55135599999999996</c:v>
                </c:pt>
                <c:pt idx="11981">
                  <c:v>-0.92946899999999999</c:v>
                </c:pt>
                <c:pt idx="11982">
                  <c:v>-1.6302399999999999</c:v>
                </c:pt>
                <c:pt idx="11983">
                  <c:v>-0.668207</c:v>
                </c:pt>
                <c:pt idx="11984">
                  <c:v>-1.84243</c:v>
                </c:pt>
                <c:pt idx="11985">
                  <c:v>-0.28074700000000002</c:v>
                </c:pt>
                <c:pt idx="11986">
                  <c:v>0.64837</c:v>
                </c:pt>
                <c:pt idx="11987">
                  <c:v>-2.43642</c:v>
                </c:pt>
                <c:pt idx="11988">
                  <c:v>-2.43642</c:v>
                </c:pt>
                <c:pt idx="11989">
                  <c:v>-2.24308</c:v>
                </c:pt>
                <c:pt idx="11990">
                  <c:v>-2.4002699999999999</c:v>
                </c:pt>
                <c:pt idx="11991">
                  <c:v>-2.3544499999999999</c:v>
                </c:pt>
                <c:pt idx="11992">
                  <c:v>-2.4002699999999999</c:v>
                </c:pt>
                <c:pt idx="11993">
                  <c:v>0.30676700000000001</c:v>
                </c:pt>
                <c:pt idx="11994">
                  <c:v>0.51458599999999999</c:v>
                </c:pt>
                <c:pt idx="11995">
                  <c:v>0.93991199999999997</c:v>
                </c:pt>
                <c:pt idx="11996">
                  <c:v>1.5749899999999999</c:v>
                </c:pt>
                <c:pt idx="11997">
                  <c:v>1.5708800000000001</c:v>
                </c:pt>
                <c:pt idx="11998">
                  <c:v>1.11016</c:v>
                </c:pt>
                <c:pt idx="11999">
                  <c:v>0.98200299999999996</c:v>
                </c:pt>
                <c:pt idx="12000">
                  <c:v>0.25199100000000002</c:v>
                </c:pt>
                <c:pt idx="12001">
                  <c:v>1.30063</c:v>
                </c:pt>
                <c:pt idx="12002">
                  <c:v>-0.31197799999999998</c:v>
                </c:pt>
                <c:pt idx="12003">
                  <c:v>2.2441200000000001</c:v>
                </c:pt>
                <c:pt idx="12004">
                  <c:v>1.6694100000000001</c:v>
                </c:pt>
                <c:pt idx="12005">
                  <c:v>-0.47275699999999998</c:v>
                </c:pt>
                <c:pt idx="12006">
                  <c:v>0.51458599999999999</c:v>
                </c:pt>
                <c:pt idx="12007">
                  <c:v>0.90761099999999995</c:v>
                </c:pt>
                <c:pt idx="12008">
                  <c:v>0.448015</c:v>
                </c:pt>
                <c:pt idx="12009">
                  <c:v>1.30138</c:v>
                </c:pt>
                <c:pt idx="12010">
                  <c:v>1.6694100000000001</c:v>
                </c:pt>
                <c:pt idx="12011">
                  <c:v>0.71304500000000004</c:v>
                </c:pt>
                <c:pt idx="12012">
                  <c:v>1.6189899999999999</c:v>
                </c:pt>
                <c:pt idx="12013">
                  <c:v>-0.31197799999999998</c:v>
                </c:pt>
                <c:pt idx="12014">
                  <c:v>0.64937900000000004</c:v>
                </c:pt>
                <c:pt idx="12015">
                  <c:v>-0.639575</c:v>
                </c:pt>
                <c:pt idx="12016">
                  <c:v>1.2926299999999999</c:v>
                </c:pt>
                <c:pt idx="12017">
                  <c:v>0.48724800000000001</c:v>
                </c:pt>
                <c:pt idx="12018">
                  <c:v>1.89202</c:v>
                </c:pt>
                <c:pt idx="12019">
                  <c:v>0.64937900000000004</c:v>
                </c:pt>
                <c:pt idx="12020">
                  <c:v>-0.34965600000000002</c:v>
                </c:pt>
                <c:pt idx="12021">
                  <c:v>1.8894299999999999</c:v>
                </c:pt>
                <c:pt idx="12022">
                  <c:v>0.34859000000000001</c:v>
                </c:pt>
                <c:pt idx="12023">
                  <c:v>0.55751899999999999</c:v>
                </c:pt>
                <c:pt idx="12024">
                  <c:v>0.95743299999999998</c:v>
                </c:pt>
                <c:pt idx="12025">
                  <c:v>-0.27379900000000001</c:v>
                </c:pt>
                <c:pt idx="12026">
                  <c:v>-0.40501300000000001</c:v>
                </c:pt>
                <c:pt idx="12027">
                  <c:v>2.08874</c:v>
                </c:pt>
                <c:pt idx="12028">
                  <c:v>0.92787900000000001</c:v>
                </c:pt>
                <c:pt idx="12029">
                  <c:v>1.06884</c:v>
                </c:pt>
                <c:pt idx="12030">
                  <c:v>0.56194699999999997</c:v>
                </c:pt>
                <c:pt idx="12031">
                  <c:v>0.32196900000000001</c:v>
                </c:pt>
                <c:pt idx="12032">
                  <c:v>1.52694</c:v>
                </c:pt>
                <c:pt idx="12033">
                  <c:v>-2.6748000000000001E-2</c:v>
                </c:pt>
                <c:pt idx="12034">
                  <c:v>2.0511599999999999</c:v>
                </c:pt>
                <c:pt idx="12035">
                  <c:v>0.57276400000000005</c:v>
                </c:pt>
                <c:pt idx="12036">
                  <c:v>-1.0319999999999999E-3</c:v>
                </c:pt>
                <c:pt idx="12037">
                  <c:v>-0.37790400000000002</c:v>
                </c:pt>
                <c:pt idx="12038">
                  <c:v>0.17902100000000001</c:v>
                </c:pt>
                <c:pt idx="12039">
                  <c:v>1.6035999999999999</c:v>
                </c:pt>
                <c:pt idx="12040">
                  <c:v>1.91997</c:v>
                </c:pt>
                <c:pt idx="12041">
                  <c:v>0.354076</c:v>
                </c:pt>
                <c:pt idx="12042">
                  <c:v>0.57453200000000004</c:v>
                </c:pt>
                <c:pt idx="12043">
                  <c:v>0.36949599999999999</c:v>
                </c:pt>
                <c:pt idx="12044">
                  <c:v>1.15717</c:v>
                </c:pt>
                <c:pt idx="12045">
                  <c:v>1.7038</c:v>
                </c:pt>
                <c:pt idx="12046">
                  <c:v>2.0511599999999999</c:v>
                </c:pt>
                <c:pt idx="12047">
                  <c:v>-0.93083300000000002</c:v>
                </c:pt>
                <c:pt idx="12048">
                  <c:v>-0.37790400000000002</c:v>
                </c:pt>
                <c:pt idx="12049">
                  <c:v>1.0325800000000001</c:v>
                </c:pt>
                <c:pt idx="12050">
                  <c:v>2.9128999999999999E-2</c:v>
                </c:pt>
                <c:pt idx="12051">
                  <c:v>1.53796</c:v>
                </c:pt>
                <c:pt idx="12052">
                  <c:v>-1.6081399999999999</c:v>
                </c:pt>
                <c:pt idx="12053">
                  <c:v>0.69503499999999996</c:v>
                </c:pt>
                <c:pt idx="12054">
                  <c:v>1.7727599999999999</c:v>
                </c:pt>
                <c:pt idx="12055">
                  <c:v>0.62444500000000003</c:v>
                </c:pt>
                <c:pt idx="12056">
                  <c:v>-6.6799999999999997E-4</c:v>
                </c:pt>
                <c:pt idx="12057">
                  <c:v>-1.7509300000000001</c:v>
                </c:pt>
                <c:pt idx="12058">
                  <c:v>2.64324</c:v>
                </c:pt>
                <c:pt idx="12059">
                  <c:v>1.1447799999999999</c:v>
                </c:pt>
                <c:pt idx="12060">
                  <c:v>1.7727599999999999</c:v>
                </c:pt>
                <c:pt idx="12061">
                  <c:v>1.15035</c:v>
                </c:pt>
                <c:pt idx="12062">
                  <c:v>-0.49299199999999999</c:v>
                </c:pt>
                <c:pt idx="12063">
                  <c:v>0.69503499999999996</c:v>
                </c:pt>
                <c:pt idx="12064">
                  <c:v>0.62444500000000003</c:v>
                </c:pt>
                <c:pt idx="12065">
                  <c:v>2.64324</c:v>
                </c:pt>
                <c:pt idx="12066">
                  <c:v>-0.122213</c:v>
                </c:pt>
                <c:pt idx="12067">
                  <c:v>-0.39944800000000003</c:v>
                </c:pt>
                <c:pt idx="12068">
                  <c:v>0.93767699999999998</c:v>
                </c:pt>
                <c:pt idx="12069">
                  <c:v>-0.39944800000000003</c:v>
                </c:pt>
                <c:pt idx="12070">
                  <c:v>-6.6799999999999997E-4</c:v>
                </c:pt>
                <c:pt idx="12071">
                  <c:v>0.240144</c:v>
                </c:pt>
                <c:pt idx="12072">
                  <c:v>1.38585</c:v>
                </c:pt>
                <c:pt idx="12073">
                  <c:v>1.4329700000000001</c:v>
                </c:pt>
                <c:pt idx="12074">
                  <c:v>1.15035</c:v>
                </c:pt>
                <c:pt idx="12075">
                  <c:v>1.9081399999999999</c:v>
                </c:pt>
                <c:pt idx="12076">
                  <c:v>-5.8403999999999998E-2</c:v>
                </c:pt>
                <c:pt idx="12077">
                  <c:v>2.0532300000000001</c:v>
                </c:pt>
                <c:pt idx="12078">
                  <c:v>1.4674499999999999</c:v>
                </c:pt>
                <c:pt idx="12079">
                  <c:v>3.00156</c:v>
                </c:pt>
                <c:pt idx="12080">
                  <c:v>0.69610399999999995</c:v>
                </c:pt>
                <c:pt idx="12081">
                  <c:v>1.68407</c:v>
                </c:pt>
                <c:pt idx="12082">
                  <c:v>1.6266400000000001</c:v>
                </c:pt>
                <c:pt idx="12083">
                  <c:v>1.96313</c:v>
                </c:pt>
                <c:pt idx="12084">
                  <c:v>0.16888700000000001</c:v>
                </c:pt>
                <c:pt idx="12085">
                  <c:v>1.0487</c:v>
                </c:pt>
                <c:pt idx="12086">
                  <c:v>0.97149700000000005</c:v>
                </c:pt>
                <c:pt idx="12087">
                  <c:v>0.225436</c:v>
                </c:pt>
                <c:pt idx="12088">
                  <c:v>1.21932</c:v>
                </c:pt>
                <c:pt idx="12089">
                  <c:v>0.69610399999999995</c:v>
                </c:pt>
                <c:pt idx="12090">
                  <c:v>2.2591899999999998</c:v>
                </c:pt>
                <c:pt idx="12091">
                  <c:v>1.0487</c:v>
                </c:pt>
                <c:pt idx="12092">
                  <c:v>1.36903</c:v>
                </c:pt>
                <c:pt idx="12093">
                  <c:v>0.72489800000000004</c:v>
                </c:pt>
                <c:pt idx="12094">
                  <c:v>2.0569299999999999</c:v>
                </c:pt>
                <c:pt idx="12095">
                  <c:v>0.95923199999999997</c:v>
                </c:pt>
                <c:pt idx="12096">
                  <c:v>0.135077</c:v>
                </c:pt>
                <c:pt idx="12097">
                  <c:v>-5.8403999999999998E-2</c:v>
                </c:pt>
                <c:pt idx="12098">
                  <c:v>1.9151100000000001</c:v>
                </c:pt>
                <c:pt idx="12099">
                  <c:v>0.70340000000000003</c:v>
                </c:pt>
                <c:pt idx="12100">
                  <c:v>1.04972</c:v>
                </c:pt>
                <c:pt idx="12101">
                  <c:v>0.23186899999999999</c:v>
                </c:pt>
                <c:pt idx="12102">
                  <c:v>2.0532300000000001</c:v>
                </c:pt>
                <c:pt idx="12103">
                  <c:v>0.74210799999999999</c:v>
                </c:pt>
                <c:pt idx="12104">
                  <c:v>1.76831</c:v>
                </c:pt>
                <c:pt idx="12105">
                  <c:v>1.4028499999999999</c:v>
                </c:pt>
                <c:pt idx="12106">
                  <c:v>1.9151100000000001</c:v>
                </c:pt>
                <c:pt idx="12107">
                  <c:v>2.0651999999999999</c:v>
                </c:pt>
                <c:pt idx="12108">
                  <c:v>0.64005599999999996</c:v>
                </c:pt>
                <c:pt idx="12109">
                  <c:v>1.6266400000000001</c:v>
                </c:pt>
                <c:pt idx="12110">
                  <c:v>1.96313</c:v>
                </c:pt>
                <c:pt idx="12111">
                  <c:v>0.62505299999999997</c:v>
                </c:pt>
                <c:pt idx="12112">
                  <c:v>1.60764</c:v>
                </c:pt>
                <c:pt idx="12113">
                  <c:v>-0.28880899999999998</c:v>
                </c:pt>
                <c:pt idx="12114">
                  <c:v>1.4087000000000001</c:v>
                </c:pt>
                <c:pt idx="12115">
                  <c:v>1.5908100000000001</c:v>
                </c:pt>
                <c:pt idx="12116">
                  <c:v>0.32968599999999998</c:v>
                </c:pt>
                <c:pt idx="12117">
                  <c:v>1.29928</c:v>
                </c:pt>
                <c:pt idx="12118">
                  <c:v>0.1016</c:v>
                </c:pt>
                <c:pt idx="12119">
                  <c:v>0.40894599999999998</c:v>
                </c:pt>
                <c:pt idx="12120">
                  <c:v>0.40894599999999998</c:v>
                </c:pt>
                <c:pt idx="12121">
                  <c:v>1.6920299999999999</c:v>
                </c:pt>
                <c:pt idx="12122">
                  <c:v>1.00587</c:v>
                </c:pt>
                <c:pt idx="12123">
                  <c:v>-0.28880899999999998</c:v>
                </c:pt>
                <c:pt idx="12124">
                  <c:v>0.29583500000000001</c:v>
                </c:pt>
                <c:pt idx="12125">
                  <c:v>1.5387200000000001</c:v>
                </c:pt>
                <c:pt idx="12126">
                  <c:v>0.18182499999999999</c:v>
                </c:pt>
                <c:pt idx="12127">
                  <c:v>1.25379</c:v>
                </c:pt>
                <c:pt idx="12128">
                  <c:v>-0.14130599999999999</c:v>
                </c:pt>
                <c:pt idx="12129">
                  <c:v>1.25379</c:v>
                </c:pt>
                <c:pt idx="12130">
                  <c:v>1.11128</c:v>
                </c:pt>
                <c:pt idx="12131">
                  <c:v>0.23291600000000001</c:v>
                </c:pt>
                <c:pt idx="12132">
                  <c:v>0.95824100000000001</c:v>
                </c:pt>
                <c:pt idx="12133">
                  <c:v>9.2346999999999999E-2</c:v>
                </c:pt>
                <c:pt idx="12134">
                  <c:v>0.29583500000000001</c:v>
                </c:pt>
                <c:pt idx="12135">
                  <c:v>1.6920299999999999</c:v>
                </c:pt>
                <c:pt idx="12136">
                  <c:v>1.25379</c:v>
                </c:pt>
                <c:pt idx="12137">
                  <c:v>1.6266400000000001</c:v>
                </c:pt>
                <c:pt idx="12138">
                  <c:v>0.67759000000000003</c:v>
                </c:pt>
                <c:pt idx="12139">
                  <c:v>1.0951299999999999</c:v>
                </c:pt>
                <c:pt idx="12140">
                  <c:v>1.7484999999999999</c:v>
                </c:pt>
                <c:pt idx="12141">
                  <c:v>0.17836199999999999</c:v>
                </c:pt>
                <c:pt idx="12142">
                  <c:v>0.76886100000000002</c:v>
                </c:pt>
                <c:pt idx="12143">
                  <c:v>0.113959</c:v>
                </c:pt>
                <c:pt idx="12144">
                  <c:v>0.47727199999999997</c:v>
                </c:pt>
                <c:pt idx="12145">
                  <c:v>-0.49216799999999999</c:v>
                </c:pt>
                <c:pt idx="12146">
                  <c:v>0.40182899999999999</c:v>
                </c:pt>
                <c:pt idx="12147">
                  <c:v>1.9604999999999999</c:v>
                </c:pt>
                <c:pt idx="12148">
                  <c:v>0.33554899999999999</c:v>
                </c:pt>
                <c:pt idx="12149">
                  <c:v>0.14608399999999999</c:v>
                </c:pt>
                <c:pt idx="12150">
                  <c:v>-0.169881</c:v>
                </c:pt>
                <c:pt idx="12151">
                  <c:v>0.37049300000000002</c:v>
                </c:pt>
                <c:pt idx="12152">
                  <c:v>0.90065099999999998</c:v>
                </c:pt>
                <c:pt idx="12153">
                  <c:v>0.44723299999999999</c:v>
                </c:pt>
                <c:pt idx="12154">
                  <c:v>0.92854999999999999</c:v>
                </c:pt>
                <c:pt idx="12155">
                  <c:v>0.92854999999999999</c:v>
                </c:pt>
                <c:pt idx="12156">
                  <c:v>-9.9018999999999996E-2</c:v>
                </c:pt>
                <c:pt idx="12157">
                  <c:v>0.35391099999999998</c:v>
                </c:pt>
                <c:pt idx="12158">
                  <c:v>0.16941100000000001</c:v>
                </c:pt>
                <c:pt idx="12159">
                  <c:v>1.3754999999999999</c:v>
                </c:pt>
                <c:pt idx="12160">
                  <c:v>1.7128099999999999</c:v>
                </c:pt>
                <c:pt idx="12161">
                  <c:v>0.38815500000000003</c:v>
                </c:pt>
                <c:pt idx="12162">
                  <c:v>1.5999699999999999</c:v>
                </c:pt>
                <c:pt idx="12163">
                  <c:v>1.5999699999999999</c:v>
                </c:pt>
                <c:pt idx="12164">
                  <c:v>2.0327099999999998</c:v>
                </c:pt>
                <c:pt idx="12165">
                  <c:v>1.0288299999999999</c:v>
                </c:pt>
                <c:pt idx="12166">
                  <c:v>0.90145399999999998</c:v>
                </c:pt>
                <c:pt idx="12167">
                  <c:v>0.38815500000000003</c:v>
                </c:pt>
                <c:pt idx="12168">
                  <c:v>1.76881</c:v>
                </c:pt>
                <c:pt idx="12169">
                  <c:v>1.2281</c:v>
                </c:pt>
                <c:pt idx="12170">
                  <c:v>2.03091</c:v>
                </c:pt>
                <c:pt idx="12171">
                  <c:v>2.5303499999999999</c:v>
                </c:pt>
                <c:pt idx="12172">
                  <c:v>1.69452</c:v>
                </c:pt>
                <c:pt idx="12173">
                  <c:v>0.77928299999999995</c:v>
                </c:pt>
                <c:pt idx="12174">
                  <c:v>2.1058500000000002</c:v>
                </c:pt>
                <c:pt idx="12175">
                  <c:v>2.4973299999999998</c:v>
                </c:pt>
                <c:pt idx="12176">
                  <c:v>8.4384000000000001E-2</c:v>
                </c:pt>
                <c:pt idx="12177">
                  <c:v>2.03091</c:v>
                </c:pt>
                <c:pt idx="12178">
                  <c:v>3.1233599999999999</c:v>
                </c:pt>
                <c:pt idx="12179">
                  <c:v>0.65588400000000002</c:v>
                </c:pt>
                <c:pt idx="12180">
                  <c:v>1.58863</c:v>
                </c:pt>
                <c:pt idx="12181">
                  <c:v>0.87543199999999999</c:v>
                </c:pt>
                <c:pt idx="12182">
                  <c:v>0.85075500000000004</c:v>
                </c:pt>
                <c:pt idx="12183">
                  <c:v>1.94218</c:v>
                </c:pt>
                <c:pt idx="12184">
                  <c:v>2.8579400000000001</c:v>
                </c:pt>
                <c:pt idx="12185">
                  <c:v>0.984595</c:v>
                </c:pt>
                <c:pt idx="12186">
                  <c:v>0.79566700000000001</c:v>
                </c:pt>
                <c:pt idx="12187">
                  <c:v>0.87370499999999995</c:v>
                </c:pt>
                <c:pt idx="12188">
                  <c:v>1.63043</c:v>
                </c:pt>
                <c:pt idx="12189">
                  <c:v>3.1902300000000001</c:v>
                </c:pt>
                <c:pt idx="12190">
                  <c:v>-1.74733</c:v>
                </c:pt>
                <c:pt idx="12191">
                  <c:v>1.2430600000000001</c:v>
                </c:pt>
                <c:pt idx="12192">
                  <c:v>-0.51284099999999999</c:v>
                </c:pt>
                <c:pt idx="12193">
                  <c:v>-0.63500000000000001</c:v>
                </c:pt>
                <c:pt idx="12194">
                  <c:v>-0.63500000000000001</c:v>
                </c:pt>
                <c:pt idx="12195">
                  <c:v>0.21329600000000001</c:v>
                </c:pt>
                <c:pt idx="12196">
                  <c:v>1.1980500000000001</c:v>
                </c:pt>
                <c:pt idx="12197">
                  <c:v>3.1902300000000001</c:v>
                </c:pt>
                <c:pt idx="12198">
                  <c:v>1.3006599999999999</c:v>
                </c:pt>
                <c:pt idx="12199">
                  <c:v>2.1105399999999999</c:v>
                </c:pt>
                <c:pt idx="12200">
                  <c:v>-1.10639</c:v>
                </c:pt>
                <c:pt idx="12201">
                  <c:v>2.0345499999999999</c:v>
                </c:pt>
                <c:pt idx="12202">
                  <c:v>2.33046</c:v>
                </c:pt>
                <c:pt idx="12203">
                  <c:v>1.9030199999999999</c:v>
                </c:pt>
                <c:pt idx="12204">
                  <c:v>2.6372599999999999</c:v>
                </c:pt>
                <c:pt idx="12205">
                  <c:v>2.0345499999999999</c:v>
                </c:pt>
                <c:pt idx="12206">
                  <c:v>0.64515800000000001</c:v>
                </c:pt>
                <c:pt idx="12207">
                  <c:v>1.86158</c:v>
                </c:pt>
                <c:pt idx="12208">
                  <c:v>0.80759599999999998</c:v>
                </c:pt>
                <c:pt idx="12209">
                  <c:v>0.70068399999999997</c:v>
                </c:pt>
                <c:pt idx="12210">
                  <c:v>0.80759599999999998</c:v>
                </c:pt>
                <c:pt idx="12211">
                  <c:v>-1.79924</c:v>
                </c:pt>
                <c:pt idx="12212">
                  <c:v>-1.83504</c:v>
                </c:pt>
                <c:pt idx="12213">
                  <c:v>-1.9568700000000001</c:v>
                </c:pt>
                <c:pt idx="12214">
                  <c:v>1.51919</c:v>
                </c:pt>
                <c:pt idx="12215">
                  <c:v>-2.6978200000000001</c:v>
                </c:pt>
                <c:pt idx="12216">
                  <c:v>0.74743800000000005</c:v>
                </c:pt>
                <c:pt idx="12217">
                  <c:v>-0.69559599999999999</c:v>
                </c:pt>
                <c:pt idx="12218">
                  <c:v>-3.6652999999999998E-2</c:v>
                </c:pt>
                <c:pt idx="12219">
                  <c:v>0.74743800000000005</c:v>
                </c:pt>
                <c:pt idx="12220">
                  <c:v>-0.42163</c:v>
                </c:pt>
                <c:pt idx="12221">
                  <c:v>0.74743800000000005</c:v>
                </c:pt>
                <c:pt idx="12222">
                  <c:v>-1.08561</c:v>
                </c:pt>
                <c:pt idx="12223">
                  <c:v>-0.55052599999999996</c:v>
                </c:pt>
                <c:pt idx="12224">
                  <c:v>-0.19315299999999999</c:v>
                </c:pt>
                <c:pt idx="12225">
                  <c:v>1.1120099999999999</c:v>
                </c:pt>
                <c:pt idx="12226">
                  <c:v>0.74743800000000005</c:v>
                </c:pt>
                <c:pt idx="12227">
                  <c:v>-1.6459900000000001</c:v>
                </c:pt>
                <c:pt idx="12228">
                  <c:v>0.95345000000000002</c:v>
                </c:pt>
                <c:pt idx="12229">
                  <c:v>0.99411300000000002</c:v>
                </c:pt>
                <c:pt idx="12230">
                  <c:v>-1.5150300000000001</c:v>
                </c:pt>
                <c:pt idx="12231">
                  <c:v>-0.58792500000000003</c:v>
                </c:pt>
                <c:pt idx="12232">
                  <c:v>0.16231699999999999</c:v>
                </c:pt>
                <c:pt idx="12233">
                  <c:v>-1.3955299999999999</c:v>
                </c:pt>
                <c:pt idx="12234">
                  <c:v>-1.7234100000000001</c:v>
                </c:pt>
                <c:pt idx="12235">
                  <c:v>-1.4833700000000001</c:v>
                </c:pt>
                <c:pt idx="12236">
                  <c:v>0.99411300000000002</c:v>
                </c:pt>
                <c:pt idx="12237">
                  <c:v>-7.4357999999999994E-2</c:v>
                </c:pt>
                <c:pt idx="12238">
                  <c:v>-7.4357999999999994E-2</c:v>
                </c:pt>
                <c:pt idx="12239">
                  <c:v>-2.3667099999999999</c:v>
                </c:pt>
                <c:pt idx="12240">
                  <c:v>-1.6019099999999999</c:v>
                </c:pt>
                <c:pt idx="12241">
                  <c:v>-1.6019099999999999</c:v>
                </c:pt>
                <c:pt idx="12242">
                  <c:v>-3.0949900000000001</c:v>
                </c:pt>
                <c:pt idx="12243">
                  <c:v>-2.4104899999999998</c:v>
                </c:pt>
                <c:pt idx="12244">
                  <c:v>-2.36212</c:v>
                </c:pt>
                <c:pt idx="12245">
                  <c:v>-1.4751399999999999</c:v>
                </c:pt>
                <c:pt idx="12246">
                  <c:v>-0.79235999999999995</c:v>
                </c:pt>
                <c:pt idx="12247">
                  <c:v>-1.78284</c:v>
                </c:pt>
                <c:pt idx="12248">
                  <c:v>-0.83516400000000002</c:v>
                </c:pt>
                <c:pt idx="12249">
                  <c:v>-2.4104899999999998</c:v>
                </c:pt>
                <c:pt idx="12250">
                  <c:v>-0.79235999999999995</c:v>
                </c:pt>
                <c:pt idx="12251">
                  <c:v>-3.0949900000000001</c:v>
                </c:pt>
                <c:pt idx="12252">
                  <c:v>-1.6019099999999999</c:v>
                </c:pt>
                <c:pt idx="12253">
                  <c:v>-2.0605500000000001</c:v>
                </c:pt>
                <c:pt idx="12254">
                  <c:v>2.2526000000000002</c:v>
                </c:pt>
                <c:pt idx="12255">
                  <c:v>-2.1002000000000001</c:v>
                </c:pt>
                <c:pt idx="12256">
                  <c:v>2.2526000000000002</c:v>
                </c:pt>
                <c:pt idx="12257">
                  <c:v>-9.7799999999999992E-4</c:v>
                </c:pt>
                <c:pt idx="12258">
                  <c:v>-1.9063399999999999</c:v>
                </c:pt>
                <c:pt idx="12259">
                  <c:v>2.2526000000000002</c:v>
                </c:pt>
                <c:pt idx="12260">
                  <c:v>-2.8773599999999999</c:v>
                </c:pt>
                <c:pt idx="12261">
                  <c:v>-0.43310199999999999</c:v>
                </c:pt>
                <c:pt idx="12262">
                  <c:v>-0.18699099999999999</c:v>
                </c:pt>
                <c:pt idx="12263">
                  <c:v>3.3370999999999998E-2</c:v>
                </c:pt>
                <c:pt idx="12264">
                  <c:v>-0.89591900000000002</c:v>
                </c:pt>
                <c:pt idx="12265">
                  <c:v>-0.18699099999999999</c:v>
                </c:pt>
                <c:pt idx="12266">
                  <c:v>-1.6549199999999999</c:v>
                </c:pt>
                <c:pt idx="12267">
                  <c:v>-2.3652899999999999</c:v>
                </c:pt>
                <c:pt idx="12268">
                  <c:v>-2.6368800000000001</c:v>
                </c:pt>
                <c:pt idx="12269">
                  <c:v>0.82999599999999996</c:v>
                </c:pt>
                <c:pt idx="12270">
                  <c:v>0.768737</c:v>
                </c:pt>
                <c:pt idx="12271">
                  <c:v>0.768737</c:v>
                </c:pt>
                <c:pt idx="12272">
                  <c:v>-0.101329</c:v>
                </c:pt>
                <c:pt idx="12273">
                  <c:v>1.50325</c:v>
                </c:pt>
                <c:pt idx="12274">
                  <c:v>0.57453200000000004</c:v>
                </c:pt>
                <c:pt idx="12275">
                  <c:v>0.73532299999999995</c:v>
                </c:pt>
                <c:pt idx="12276">
                  <c:v>0.52372099999999999</c:v>
                </c:pt>
                <c:pt idx="12277">
                  <c:v>0.70604</c:v>
                </c:pt>
                <c:pt idx="12278">
                  <c:v>0.66615400000000002</c:v>
                </c:pt>
                <c:pt idx="12279">
                  <c:v>0.40063599999999999</c:v>
                </c:pt>
                <c:pt idx="12280">
                  <c:v>0.46805799999999997</c:v>
                </c:pt>
                <c:pt idx="12281">
                  <c:v>0.52372099999999999</c:v>
                </c:pt>
                <c:pt idx="12282">
                  <c:v>0.474051</c:v>
                </c:pt>
                <c:pt idx="12283">
                  <c:v>0.33631100000000003</c:v>
                </c:pt>
                <c:pt idx="12284">
                  <c:v>0.120016</c:v>
                </c:pt>
                <c:pt idx="12285">
                  <c:v>0.33631100000000003</c:v>
                </c:pt>
                <c:pt idx="12286">
                  <c:v>0.78737000000000001</c:v>
                </c:pt>
                <c:pt idx="12287">
                  <c:v>1.60612</c:v>
                </c:pt>
                <c:pt idx="12288">
                  <c:v>0.79470799999999997</c:v>
                </c:pt>
                <c:pt idx="12289">
                  <c:v>0.81692100000000001</c:v>
                </c:pt>
                <c:pt idx="12290">
                  <c:v>1.2633099999999999</c:v>
                </c:pt>
                <c:pt idx="12291">
                  <c:v>1.98384</c:v>
                </c:pt>
                <c:pt idx="12292">
                  <c:v>1.1651400000000001</c:v>
                </c:pt>
                <c:pt idx="12293">
                  <c:v>1.2633099999999999</c:v>
                </c:pt>
                <c:pt idx="12294">
                  <c:v>1.5622100000000001</c:v>
                </c:pt>
                <c:pt idx="12295">
                  <c:v>1.1727399999999999</c:v>
                </c:pt>
                <c:pt idx="12296">
                  <c:v>0.66926600000000003</c:v>
                </c:pt>
                <c:pt idx="12297">
                  <c:v>1.1727399999999999</c:v>
                </c:pt>
                <c:pt idx="12298">
                  <c:v>1.9081399999999999</c:v>
                </c:pt>
                <c:pt idx="12299">
                  <c:v>0.60787999999999998</c:v>
                </c:pt>
                <c:pt idx="12300">
                  <c:v>1.76434</c:v>
                </c:pt>
                <c:pt idx="12301">
                  <c:v>1.02013</c:v>
                </c:pt>
                <c:pt idx="12302">
                  <c:v>0.99158500000000005</c:v>
                </c:pt>
                <c:pt idx="12303">
                  <c:v>1.2633099999999999</c:v>
                </c:pt>
                <c:pt idx="12304">
                  <c:v>1.20828</c:v>
                </c:pt>
                <c:pt idx="12305">
                  <c:v>0.79913599999999996</c:v>
                </c:pt>
                <c:pt idx="12306">
                  <c:v>0.62575999999999998</c:v>
                </c:pt>
                <c:pt idx="12307">
                  <c:v>1.3791599999999999</c:v>
                </c:pt>
                <c:pt idx="12308">
                  <c:v>1.92567</c:v>
                </c:pt>
                <c:pt idx="12309">
                  <c:v>1.3061700000000001</c:v>
                </c:pt>
                <c:pt idx="12310">
                  <c:v>1.3791599999999999</c:v>
                </c:pt>
                <c:pt idx="12311">
                  <c:v>1.92567</c:v>
                </c:pt>
                <c:pt idx="12312">
                  <c:v>4.4131999999999998E-2</c:v>
                </c:pt>
                <c:pt idx="12313">
                  <c:v>0.95398700000000003</c:v>
                </c:pt>
                <c:pt idx="12314">
                  <c:v>0.592615</c:v>
                </c:pt>
                <c:pt idx="12315">
                  <c:v>1.20828</c:v>
                </c:pt>
                <c:pt idx="12316">
                  <c:v>-4.3672999999999997E-2</c:v>
                </c:pt>
                <c:pt idx="12317">
                  <c:v>2.5428099999999998</c:v>
                </c:pt>
                <c:pt idx="12318">
                  <c:v>1.29918</c:v>
                </c:pt>
                <c:pt idx="12319">
                  <c:v>0.90018200000000004</c:v>
                </c:pt>
                <c:pt idx="12320">
                  <c:v>1.5065500000000001</c:v>
                </c:pt>
                <c:pt idx="12321">
                  <c:v>0.85990200000000006</c:v>
                </c:pt>
                <c:pt idx="12322">
                  <c:v>1.3061700000000001</c:v>
                </c:pt>
                <c:pt idx="12323">
                  <c:v>-0.42808800000000002</c:v>
                </c:pt>
                <c:pt idx="12324">
                  <c:v>1.3606400000000001</c:v>
                </c:pt>
                <c:pt idx="12325">
                  <c:v>-4.3672999999999997E-2</c:v>
                </c:pt>
                <c:pt idx="12326">
                  <c:v>1.3791599999999999</c:v>
                </c:pt>
                <c:pt idx="12327">
                  <c:v>1.15652</c:v>
                </c:pt>
                <c:pt idx="12328">
                  <c:v>1.20828</c:v>
                </c:pt>
                <c:pt idx="12329">
                  <c:v>-0.53161199999999997</c:v>
                </c:pt>
                <c:pt idx="12330">
                  <c:v>0.82413400000000003</c:v>
                </c:pt>
                <c:pt idx="12331">
                  <c:v>0.72926299999999999</c:v>
                </c:pt>
                <c:pt idx="12332">
                  <c:v>1.4843500000000001</c:v>
                </c:pt>
                <c:pt idx="12333">
                  <c:v>-0.36680699999999999</c:v>
                </c:pt>
                <c:pt idx="12334">
                  <c:v>0.991371</c:v>
                </c:pt>
                <c:pt idx="12335">
                  <c:v>0.85990200000000006</c:v>
                </c:pt>
                <c:pt idx="12336">
                  <c:v>0.12986300000000001</c:v>
                </c:pt>
                <c:pt idx="12337">
                  <c:v>0.71735599999999999</c:v>
                </c:pt>
                <c:pt idx="12338">
                  <c:v>0.47552899999999998</c:v>
                </c:pt>
                <c:pt idx="12339">
                  <c:v>1.6055600000000001</c:v>
                </c:pt>
                <c:pt idx="12340">
                  <c:v>-0.25840299999999999</c:v>
                </c:pt>
                <c:pt idx="12341">
                  <c:v>0.72926299999999999</c:v>
                </c:pt>
                <c:pt idx="12342">
                  <c:v>0.57085200000000003</c:v>
                </c:pt>
                <c:pt idx="12343">
                  <c:v>0.86846999999999996</c:v>
                </c:pt>
                <c:pt idx="12344">
                  <c:v>0.37498399999999998</c:v>
                </c:pt>
                <c:pt idx="12345">
                  <c:v>1.4857100000000001</c:v>
                </c:pt>
                <c:pt idx="12346">
                  <c:v>1.2079200000000001</c:v>
                </c:pt>
                <c:pt idx="12347">
                  <c:v>1.1200000000000001</c:v>
                </c:pt>
                <c:pt idx="12348">
                  <c:v>0.72577700000000001</c:v>
                </c:pt>
                <c:pt idx="12349">
                  <c:v>1.64211</c:v>
                </c:pt>
                <c:pt idx="12350">
                  <c:v>0.37498399999999998</c:v>
                </c:pt>
                <c:pt idx="12351">
                  <c:v>7.7479999999999993E-2</c:v>
                </c:pt>
                <c:pt idx="12352">
                  <c:v>7.7479999999999993E-2</c:v>
                </c:pt>
                <c:pt idx="12353">
                  <c:v>0.92769299999999999</c:v>
                </c:pt>
                <c:pt idx="12354">
                  <c:v>0.72577700000000001</c:v>
                </c:pt>
                <c:pt idx="12355">
                  <c:v>0.78421300000000005</c:v>
                </c:pt>
                <c:pt idx="12356">
                  <c:v>0.15513399999999999</c:v>
                </c:pt>
                <c:pt idx="12357">
                  <c:v>0.71735599999999999</c:v>
                </c:pt>
                <c:pt idx="12358">
                  <c:v>0.65933399999999998</c:v>
                </c:pt>
                <c:pt idx="12359">
                  <c:v>1.7076899999999999</c:v>
                </c:pt>
                <c:pt idx="12360">
                  <c:v>0.20735000000000001</c:v>
                </c:pt>
                <c:pt idx="12361">
                  <c:v>1.2351700000000001</c:v>
                </c:pt>
                <c:pt idx="12362">
                  <c:v>0.24226200000000001</c:v>
                </c:pt>
                <c:pt idx="12363">
                  <c:v>0.79827899999999996</c:v>
                </c:pt>
                <c:pt idx="12364">
                  <c:v>1.13781</c:v>
                </c:pt>
                <c:pt idx="12365">
                  <c:v>0.26197599999999999</c:v>
                </c:pt>
                <c:pt idx="12366">
                  <c:v>0.75795100000000004</c:v>
                </c:pt>
                <c:pt idx="12367">
                  <c:v>1.13781</c:v>
                </c:pt>
                <c:pt idx="12368">
                  <c:v>0.16691</c:v>
                </c:pt>
                <c:pt idx="12369">
                  <c:v>1.57738</c:v>
                </c:pt>
                <c:pt idx="12370">
                  <c:v>0.98955300000000002</c:v>
                </c:pt>
                <c:pt idx="12371">
                  <c:v>0.55423199999999995</c:v>
                </c:pt>
                <c:pt idx="12372">
                  <c:v>-0.135903</c:v>
                </c:pt>
                <c:pt idx="12373">
                  <c:v>1.0198199999999999</c:v>
                </c:pt>
                <c:pt idx="12374">
                  <c:v>0.49712699999999999</c:v>
                </c:pt>
                <c:pt idx="12375">
                  <c:v>-7.0889999999999998E-3</c:v>
                </c:pt>
                <c:pt idx="12376">
                  <c:v>-0.233436</c:v>
                </c:pt>
                <c:pt idx="12377">
                  <c:v>0.82415099999999997</c:v>
                </c:pt>
                <c:pt idx="12378">
                  <c:v>0.76318600000000003</c:v>
                </c:pt>
                <c:pt idx="12379">
                  <c:v>0.98955300000000002</c:v>
                </c:pt>
                <c:pt idx="12380">
                  <c:v>0.49712699999999999</c:v>
                </c:pt>
                <c:pt idx="12381">
                  <c:v>-9.4122999999999998E-2</c:v>
                </c:pt>
                <c:pt idx="12382">
                  <c:v>0.43492599999999998</c:v>
                </c:pt>
                <c:pt idx="12383">
                  <c:v>-5.7216000000000003E-2</c:v>
                </c:pt>
                <c:pt idx="12384">
                  <c:v>1.1025</c:v>
                </c:pt>
                <c:pt idx="12385">
                  <c:v>1.5617300000000001</c:v>
                </c:pt>
                <c:pt idx="12386">
                  <c:v>0.48571999999999999</c:v>
                </c:pt>
                <c:pt idx="12387">
                  <c:v>0.94200600000000001</c:v>
                </c:pt>
                <c:pt idx="12388">
                  <c:v>0.90076299999999998</c:v>
                </c:pt>
                <c:pt idx="12389">
                  <c:v>-0.63678400000000002</c:v>
                </c:pt>
                <c:pt idx="12390">
                  <c:v>1.8676200000000001</c:v>
                </c:pt>
                <c:pt idx="12391">
                  <c:v>1.3349</c:v>
                </c:pt>
                <c:pt idx="12392">
                  <c:v>0.446245</c:v>
                </c:pt>
                <c:pt idx="12393">
                  <c:v>0.79087099999999999</c:v>
                </c:pt>
                <c:pt idx="12394">
                  <c:v>1.07253</c:v>
                </c:pt>
                <c:pt idx="12395">
                  <c:v>0.495697</c:v>
                </c:pt>
                <c:pt idx="12396">
                  <c:v>0.52045799999999998</c:v>
                </c:pt>
                <c:pt idx="12397">
                  <c:v>0.94200600000000001</c:v>
                </c:pt>
                <c:pt idx="12398">
                  <c:v>0.59128099999999995</c:v>
                </c:pt>
                <c:pt idx="12399">
                  <c:v>-5.7216000000000003E-2</c:v>
                </c:pt>
                <c:pt idx="12400">
                  <c:v>1.3434900000000001</c:v>
                </c:pt>
                <c:pt idx="12401">
                  <c:v>0.495697</c:v>
                </c:pt>
                <c:pt idx="12402">
                  <c:v>1.47302</c:v>
                </c:pt>
                <c:pt idx="12403">
                  <c:v>0.543323</c:v>
                </c:pt>
                <c:pt idx="12404">
                  <c:v>0.86644900000000002</c:v>
                </c:pt>
                <c:pt idx="12405">
                  <c:v>0.29153299999999999</c:v>
                </c:pt>
                <c:pt idx="12406">
                  <c:v>0.495697</c:v>
                </c:pt>
                <c:pt idx="12407">
                  <c:v>0.27324199999999998</c:v>
                </c:pt>
                <c:pt idx="12408">
                  <c:v>0.30858400000000002</c:v>
                </c:pt>
                <c:pt idx="12409">
                  <c:v>1.2023699999999999</c:v>
                </c:pt>
                <c:pt idx="12410">
                  <c:v>0.49081200000000003</c:v>
                </c:pt>
                <c:pt idx="12411">
                  <c:v>5.0230999999999998E-2</c:v>
                </c:pt>
                <c:pt idx="12412">
                  <c:v>1.6616</c:v>
                </c:pt>
                <c:pt idx="12413">
                  <c:v>0.95935300000000001</c:v>
                </c:pt>
                <c:pt idx="12414">
                  <c:v>0.34709000000000001</c:v>
                </c:pt>
                <c:pt idx="12415">
                  <c:v>0.30312600000000001</c:v>
                </c:pt>
                <c:pt idx="12416">
                  <c:v>0.90498100000000004</c:v>
                </c:pt>
                <c:pt idx="12417">
                  <c:v>0.79422800000000005</c:v>
                </c:pt>
                <c:pt idx="12418">
                  <c:v>0.34709000000000001</c:v>
                </c:pt>
                <c:pt idx="12419">
                  <c:v>-0.63678400000000002</c:v>
                </c:pt>
                <c:pt idx="12420">
                  <c:v>5.0230999999999998E-2</c:v>
                </c:pt>
                <c:pt idx="12421">
                  <c:v>-0.15507799999999999</c:v>
                </c:pt>
                <c:pt idx="12422">
                  <c:v>9.5033000000000006E-2</c:v>
                </c:pt>
                <c:pt idx="12423">
                  <c:v>0.95935300000000001</c:v>
                </c:pt>
                <c:pt idx="12424">
                  <c:v>0.307504</c:v>
                </c:pt>
                <c:pt idx="12425">
                  <c:v>3.2833899999999998</c:v>
                </c:pt>
                <c:pt idx="12426">
                  <c:v>-1.38144</c:v>
                </c:pt>
                <c:pt idx="12427">
                  <c:v>0.25145099999999998</c:v>
                </c:pt>
                <c:pt idx="12428">
                  <c:v>0.37373800000000001</c:v>
                </c:pt>
                <c:pt idx="12429">
                  <c:v>-5.3888999999999999E-2</c:v>
                </c:pt>
                <c:pt idx="12430">
                  <c:v>0.51836599999999999</c:v>
                </c:pt>
                <c:pt idx="12431">
                  <c:v>0.89234599999999997</c:v>
                </c:pt>
                <c:pt idx="12432">
                  <c:v>0.307504</c:v>
                </c:pt>
                <c:pt idx="12433">
                  <c:v>-0.691473</c:v>
                </c:pt>
                <c:pt idx="12434">
                  <c:v>8.3048999999999998E-2</c:v>
                </c:pt>
                <c:pt idx="12435">
                  <c:v>-1.74733</c:v>
                </c:pt>
                <c:pt idx="12436">
                  <c:v>-0.26599</c:v>
                </c:pt>
                <c:pt idx="12437">
                  <c:v>0.76674699999999996</c:v>
                </c:pt>
                <c:pt idx="12438">
                  <c:v>-2.3848400000000001</c:v>
                </c:pt>
                <c:pt idx="12439">
                  <c:v>-3.5</c:v>
                </c:pt>
                <c:pt idx="12440">
                  <c:v>-0.32400400000000001</c:v>
                </c:pt>
                <c:pt idx="12441">
                  <c:v>-2.9706399999999999</c:v>
                </c:pt>
                <c:pt idx="12442">
                  <c:v>-0.53389699999999995</c:v>
                </c:pt>
                <c:pt idx="12443">
                  <c:v>-3.173</c:v>
                </c:pt>
                <c:pt idx="12444">
                  <c:v>-1.43868</c:v>
                </c:pt>
                <c:pt idx="12445">
                  <c:v>-1.9097599999999999</c:v>
                </c:pt>
                <c:pt idx="12446">
                  <c:v>-1.9467999999999999E-2</c:v>
                </c:pt>
                <c:pt idx="12447">
                  <c:v>-1.58619</c:v>
                </c:pt>
                <c:pt idx="12448">
                  <c:v>1.0871</c:v>
                </c:pt>
                <c:pt idx="12449">
                  <c:v>-6.8872000000000003E-2</c:v>
                </c:pt>
                <c:pt idx="12450">
                  <c:v>-0.32400400000000001</c:v>
                </c:pt>
                <c:pt idx="12451">
                  <c:v>0.35158099999999998</c:v>
                </c:pt>
                <c:pt idx="12452">
                  <c:v>-1.1869999999999999E-3</c:v>
                </c:pt>
                <c:pt idx="12453">
                  <c:v>0.360815</c:v>
                </c:pt>
                <c:pt idx="12454">
                  <c:v>0.36175499999999999</c:v>
                </c:pt>
                <c:pt idx="12455">
                  <c:v>-1.7233400000000001</c:v>
                </c:pt>
                <c:pt idx="12456">
                  <c:v>-1.0092300000000001</c:v>
                </c:pt>
                <c:pt idx="12457">
                  <c:v>-1.8185100000000001</c:v>
                </c:pt>
                <c:pt idx="12458">
                  <c:v>-0.22844400000000001</c:v>
                </c:pt>
                <c:pt idx="12459">
                  <c:v>-1.2077800000000001</c:v>
                </c:pt>
                <c:pt idx="12460">
                  <c:v>-3.5</c:v>
                </c:pt>
                <c:pt idx="12461">
                  <c:v>-2.44754</c:v>
                </c:pt>
                <c:pt idx="12462">
                  <c:v>-2.6055600000000001</c:v>
                </c:pt>
                <c:pt idx="12463">
                  <c:v>-2.0509400000000002</c:v>
                </c:pt>
                <c:pt idx="12464">
                  <c:v>-1.9668000000000001</c:v>
                </c:pt>
                <c:pt idx="12465">
                  <c:v>-2.9750000000000001</c:v>
                </c:pt>
                <c:pt idx="12466">
                  <c:v>-0.99769200000000002</c:v>
                </c:pt>
                <c:pt idx="12467">
                  <c:v>-1.5133000000000001</c:v>
                </c:pt>
                <c:pt idx="12468">
                  <c:v>-1.25658</c:v>
                </c:pt>
                <c:pt idx="12469">
                  <c:v>-1.4822599999999999</c:v>
                </c:pt>
                <c:pt idx="12470">
                  <c:v>7.3840000000000003E-2</c:v>
                </c:pt>
                <c:pt idx="12471">
                  <c:v>-3.2993100000000002</c:v>
                </c:pt>
                <c:pt idx="12472">
                  <c:v>-0.69619799999999998</c:v>
                </c:pt>
                <c:pt idx="12473">
                  <c:v>-0.97723199999999999</c:v>
                </c:pt>
                <c:pt idx="12474">
                  <c:v>-1.4822599999999999</c:v>
                </c:pt>
                <c:pt idx="12475">
                  <c:v>-0.34233000000000002</c:v>
                </c:pt>
                <c:pt idx="12476">
                  <c:v>-2.49586</c:v>
                </c:pt>
                <c:pt idx="12477">
                  <c:v>-1.8107200000000001</c:v>
                </c:pt>
                <c:pt idx="12478">
                  <c:v>-2.33805</c:v>
                </c:pt>
                <c:pt idx="12479">
                  <c:v>-0.40443299999999999</c:v>
                </c:pt>
                <c:pt idx="12480">
                  <c:v>0.86357300000000004</c:v>
                </c:pt>
                <c:pt idx="12481">
                  <c:v>-1.04084</c:v>
                </c:pt>
                <c:pt idx="12482">
                  <c:v>0.21885099999999999</c:v>
                </c:pt>
                <c:pt idx="12483">
                  <c:v>-1.0529299999999999</c:v>
                </c:pt>
                <c:pt idx="12484">
                  <c:v>0.21885099999999999</c:v>
                </c:pt>
                <c:pt idx="12485">
                  <c:v>-0.40443299999999999</c:v>
                </c:pt>
                <c:pt idx="12486">
                  <c:v>-0.49213400000000002</c:v>
                </c:pt>
                <c:pt idx="12487">
                  <c:v>-1.0789500000000001</c:v>
                </c:pt>
                <c:pt idx="12488">
                  <c:v>-3.5</c:v>
                </c:pt>
                <c:pt idx="12489">
                  <c:v>0.86357300000000004</c:v>
                </c:pt>
                <c:pt idx="12490">
                  <c:v>-0.40248800000000001</c:v>
                </c:pt>
                <c:pt idx="12491">
                  <c:v>-0.957839</c:v>
                </c:pt>
                <c:pt idx="12492">
                  <c:v>1.77572</c:v>
                </c:pt>
                <c:pt idx="12493">
                  <c:v>-0.35150999999999999</c:v>
                </c:pt>
                <c:pt idx="12494">
                  <c:v>-3.7950000000000002E-3</c:v>
                </c:pt>
                <c:pt idx="12495">
                  <c:v>0.60685</c:v>
                </c:pt>
                <c:pt idx="12496">
                  <c:v>-0.29726200000000003</c:v>
                </c:pt>
                <c:pt idx="12497">
                  <c:v>-0.78326399999999996</c:v>
                </c:pt>
                <c:pt idx="12498">
                  <c:v>0.92107099999999997</c:v>
                </c:pt>
                <c:pt idx="12499">
                  <c:v>-0.30278100000000002</c:v>
                </c:pt>
                <c:pt idx="12500">
                  <c:v>-0.119639</c:v>
                </c:pt>
                <c:pt idx="12501">
                  <c:v>-0.42263899999999999</c:v>
                </c:pt>
                <c:pt idx="12502">
                  <c:v>1.4254199999999999</c:v>
                </c:pt>
                <c:pt idx="12503">
                  <c:v>1.4254199999999999</c:v>
                </c:pt>
                <c:pt idx="12504">
                  <c:v>-0.42263899999999999</c:v>
                </c:pt>
                <c:pt idx="12505">
                  <c:v>0.24499799999999999</c:v>
                </c:pt>
                <c:pt idx="12506">
                  <c:v>0.92107099999999997</c:v>
                </c:pt>
                <c:pt idx="12507">
                  <c:v>-0.26540799999999998</c:v>
                </c:pt>
                <c:pt idx="12508">
                  <c:v>0.84967099999999995</c:v>
                </c:pt>
                <c:pt idx="12509">
                  <c:v>1.70262</c:v>
                </c:pt>
                <c:pt idx="12510">
                  <c:v>1.23644</c:v>
                </c:pt>
                <c:pt idx="12511">
                  <c:v>0.53415400000000002</c:v>
                </c:pt>
                <c:pt idx="12512">
                  <c:v>0.80376999999999998</c:v>
                </c:pt>
                <c:pt idx="12513">
                  <c:v>0.79732099999999995</c:v>
                </c:pt>
                <c:pt idx="12514">
                  <c:v>1.23644</c:v>
                </c:pt>
                <c:pt idx="12515">
                  <c:v>0.92080200000000001</c:v>
                </c:pt>
                <c:pt idx="12516">
                  <c:v>0.92080200000000001</c:v>
                </c:pt>
                <c:pt idx="12517">
                  <c:v>0.257357</c:v>
                </c:pt>
                <c:pt idx="12518">
                  <c:v>-0.14755399999999999</c:v>
                </c:pt>
                <c:pt idx="12519">
                  <c:v>-7.1074999999999999E-2</c:v>
                </c:pt>
                <c:pt idx="12520">
                  <c:v>0.67305300000000001</c:v>
                </c:pt>
                <c:pt idx="12521">
                  <c:v>0.31630200000000003</c:v>
                </c:pt>
                <c:pt idx="12522">
                  <c:v>0.65076299999999998</c:v>
                </c:pt>
                <c:pt idx="12523">
                  <c:v>8.9557999999999999E-2</c:v>
                </c:pt>
                <c:pt idx="12524">
                  <c:v>0.70228299999999999</c:v>
                </c:pt>
                <c:pt idx="12525">
                  <c:v>0.85322699999999996</c:v>
                </c:pt>
                <c:pt idx="12526">
                  <c:v>0.45366200000000001</c:v>
                </c:pt>
                <c:pt idx="12527">
                  <c:v>0.198766</c:v>
                </c:pt>
                <c:pt idx="12528">
                  <c:v>0.80310300000000001</c:v>
                </c:pt>
                <c:pt idx="12529">
                  <c:v>0.69532099999999997</c:v>
                </c:pt>
                <c:pt idx="12530">
                  <c:v>0.495612</c:v>
                </c:pt>
                <c:pt idx="12531">
                  <c:v>0.53520599999999996</c:v>
                </c:pt>
                <c:pt idx="12532">
                  <c:v>0.27736100000000002</c:v>
                </c:pt>
                <c:pt idx="12533">
                  <c:v>0.79918800000000001</c:v>
                </c:pt>
                <c:pt idx="12534">
                  <c:v>1.5705E-2</c:v>
                </c:pt>
                <c:pt idx="12535">
                  <c:v>1.9474000000000002E-2</c:v>
                </c:pt>
                <c:pt idx="12536">
                  <c:v>1.9474000000000002E-2</c:v>
                </c:pt>
                <c:pt idx="12537">
                  <c:v>0.12665899999999999</c:v>
                </c:pt>
                <c:pt idx="12538">
                  <c:v>0.55993700000000002</c:v>
                </c:pt>
                <c:pt idx="12539">
                  <c:v>5.4796999999999998E-2</c:v>
                </c:pt>
                <c:pt idx="12540">
                  <c:v>0.84930000000000005</c:v>
                </c:pt>
                <c:pt idx="12541">
                  <c:v>-0.22705800000000001</c:v>
                </c:pt>
                <c:pt idx="12542">
                  <c:v>-0.62781799999999999</c:v>
                </c:pt>
                <c:pt idx="12543">
                  <c:v>5.4796999999999998E-2</c:v>
                </c:pt>
                <c:pt idx="12544">
                  <c:v>-0.92566400000000004</c:v>
                </c:pt>
                <c:pt idx="12545">
                  <c:v>-0.11905</c:v>
                </c:pt>
                <c:pt idx="12546">
                  <c:v>-0.54318900000000003</c:v>
                </c:pt>
                <c:pt idx="12547">
                  <c:v>-0.49488900000000002</c:v>
                </c:pt>
                <c:pt idx="12548">
                  <c:v>-0.54549599999999998</c:v>
                </c:pt>
                <c:pt idx="12549">
                  <c:v>-2.0904500000000001</c:v>
                </c:pt>
                <c:pt idx="12550">
                  <c:v>5.7360000000000001E-2</c:v>
                </c:pt>
                <c:pt idx="12551">
                  <c:v>-2.0904500000000001</c:v>
                </c:pt>
                <c:pt idx="12552">
                  <c:v>2.0635000000000001E-2</c:v>
                </c:pt>
                <c:pt idx="12553">
                  <c:v>0.57967199999999997</c:v>
                </c:pt>
                <c:pt idx="12554">
                  <c:v>0.51030299999999995</c:v>
                </c:pt>
                <c:pt idx="12555">
                  <c:v>-0.77092700000000003</c:v>
                </c:pt>
                <c:pt idx="12556">
                  <c:v>0.42773600000000001</c:v>
                </c:pt>
                <c:pt idx="12557">
                  <c:v>1.2989299999999999</c:v>
                </c:pt>
                <c:pt idx="12558">
                  <c:v>0.19411100000000001</c:v>
                </c:pt>
                <c:pt idx="12559">
                  <c:v>0.116588</c:v>
                </c:pt>
                <c:pt idx="12560">
                  <c:v>0.51030299999999995</c:v>
                </c:pt>
                <c:pt idx="12561">
                  <c:v>0.55993700000000002</c:v>
                </c:pt>
                <c:pt idx="12562">
                  <c:v>0.59408899999999998</c:v>
                </c:pt>
                <c:pt idx="12563">
                  <c:v>1.1607400000000001</c:v>
                </c:pt>
                <c:pt idx="12564">
                  <c:v>1.1843999999999999</c:v>
                </c:pt>
                <c:pt idx="12565">
                  <c:v>0.71924699999999997</c:v>
                </c:pt>
                <c:pt idx="12566">
                  <c:v>-0.34063300000000002</c:v>
                </c:pt>
                <c:pt idx="12567">
                  <c:v>1.49383</c:v>
                </c:pt>
                <c:pt idx="12568">
                  <c:v>-1.64428</c:v>
                </c:pt>
                <c:pt idx="12569">
                  <c:v>-2.0529700000000002</c:v>
                </c:pt>
                <c:pt idx="12570">
                  <c:v>0.57517799999999997</c:v>
                </c:pt>
                <c:pt idx="12571">
                  <c:v>0.47360099999999999</c:v>
                </c:pt>
                <c:pt idx="12572">
                  <c:v>1.2322</c:v>
                </c:pt>
                <c:pt idx="12573">
                  <c:v>-0.39912700000000001</c:v>
                </c:pt>
                <c:pt idx="12574">
                  <c:v>0.4083</c:v>
                </c:pt>
                <c:pt idx="12575">
                  <c:v>0.47297899999999998</c:v>
                </c:pt>
                <c:pt idx="12576">
                  <c:v>0.55993700000000002</c:v>
                </c:pt>
                <c:pt idx="12577">
                  <c:v>-0.29400799999999999</c:v>
                </c:pt>
                <c:pt idx="12578">
                  <c:v>2.1430000000000001E-2</c:v>
                </c:pt>
                <c:pt idx="12579">
                  <c:v>1.6988700000000001</c:v>
                </c:pt>
                <c:pt idx="12580">
                  <c:v>0.17579600000000001</c:v>
                </c:pt>
                <c:pt idx="12581">
                  <c:v>1.0170699999999999</c:v>
                </c:pt>
                <c:pt idx="12582">
                  <c:v>1.00288</c:v>
                </c:pt>
                <c:pt idx="12583">
                  <c:v>-0.39795999999999998</c:v>
                </c:pt>
                <c:pt idx="12584">
                  <c:v>0.203705</c:v>
                </c:pt>
                <c:pt idx="12585">
                  <c:v>1.54606</c:v>
                </c:pt>
                <c:pt idx="12586">
                  <c:v>1.1696599999999999</c:v>
                </c:pt>
                <c:pt idx="12587">
                  <c:v>-0.145181</c:v>
                </c:pt>
                <c:pt idx="12588">
                  <c:v>-0.64448799999999995</c:v>
                </c:pt>
                <c:pt idx="12589">
                  <c:v>-1.1449199999999999</c:v>
                </c:pt>
                <c:pt idx="12590">
                  <c:v>1.19214</c:v>
                </c:pt>
                <c:pt idx="12591">
                  <c:v>-1.40706</c:v>
                </c:pt>
                <c:pt idx="12592">
                  <c:v>-7.0063E-2</c:v>
                </c:pt>
                <c:pt idx="12593">
                  <c:v>-1.5873600000000001</c:v>
                </c:pt>
                <c:pt idx="12594">
                  <c:v>-0.21240000000000001</c:v>
                </c:pt>
                <c:pt idx="12595">
                  <c:v>-1.57687</c:v>
                </c:pt>
                <c:pt idx="12596">
                  <c:v>-1.6989300000000001</c:v>
                </c:pt>
                <c:pt idx="12597">
                  <c:v>-3.5</c:v>
                </c:pt>
                <c:pt idx="12598">
                  <c:v>1.1393</c:v>
                </c:pt>
                <c:pt idx="12599">
                  <c:v>-2.0796399999999999</c:v>
                </c:pt>
                <c:pt idx="12600">
                  <c:v>-0.31525799999999998</c:v>
                </c:pt>
                <c:pt idx="12601">
                  <c:v>-3.01403</c:v>
                </c:pt>
                <c:pt idx="12602">
                  <c:v>0.39005899999999999</c:v>
                </c:pt>
                <c:pt idx="12603">
                  <c:v>1.0683</c:v>
                </c:pt>
                <c:pt idx="12604">
                  <c:v>-1.0738399999999999</c:v>
                </c:pt>
                <c:pt idx="12605">
                  <c:v>2.5013000000000001E-2</c:v>
                </c:pt>
                <c:pt idx="12606">
                  <c:v>-2.5573999999999999</c:v>
                </c:pt>
                <c:pt idx="12607">
                  <c:v>-0.759413</c:v>
                </c:pt>
                <c:pt idx="12608">
                  <c:v>-2.2089300000000001</c:v>
                </c:pt>
                <c:pt idx="12609">
                  <c:v>-1.13571</c:v>
                </c:pt>
                <c:pt idx="12610">
                  <c:v>-3.5</c:v>
                </c:pt>
                <c:pt idx="12611">
                  <c:v>-9.4697000000000003E-2</c:v>
                </c:pt>
                <c:pt idx="12612">
                  <c:v>-2.0542199999999999</c:v>
                </c:pt>
                <c:pt idx="12613">
                  <c:v>-1.70991</c:v>
                </c:pt>
                <c:pt idx="12614">
                  <c:v>-0.66861099999999996</c:v>
                </c:pt>
                <c:pt idx="12615">
                  <c:v>-2.8145199999999999</c:v>
                </c:pt>
                <c:pt idx="12616">
                  <c:v>-1.6191</c:v>
                </c:pt>
                <c:pt idx="12617">
                  <c:v>-2.8755299999999999</c:v>
                </c:pt>
                <c:pt idx="12618">
                  <c:v>-1.69861</c:v>
                </c:pt>
                <c:pt idx="12619">
                  <c:v>-2.02542</c:v>
                </c:pt>
                <c:pt idx="12620">
                  <c:v>-0.94415300000000002</c:v>
                </c:pt>
                <c:pt idx="12621">
                  <c:v>-1.67086</c:v>
                </c:pt>
                <c:pt idx="12622">
                  <c:v>0.44040400000000002</c:v>
                </c:pt>
                <c:pt idx="12623">
                  <c:v>-1.5743</c:v>
                </c:pt>
                <c:pt idx="12624">
                  <c:v>-1.07962</c:v>
                </c:pt>
                <c:pt idx="12625">
                  <c:v>-1.55884</c:v>
                </c:pt>
                <c:pt idx="12626">
                  <c:v>-2.3246600000000002</c:v>
                </c:pt>
                <c:pt idx="12627">
                  <c:v>-0.31479800000000002</c:v>
                </c:pt>
                <c:pt idx="12628">
                  <c:v>-1.03928</c:v>
                </c:pt>
                <c:pt idx="12629">
                  <c:v>-0.31479800000000002</c:v>
                </c:pt>
                <c:pt idx="12630">
                  <c:v>-1.27495</c:v>
                </c:pt>
                <c:pt idx="12631">
                  <c:v>-0.997923</c:v>
                </c:pt>
                <c:pt idx="12632">
                  <c:v>-3.5</c:v>
                </c:pt>
                <c:pt idx="12633">
                  <c:v>-1.71641</c:v>
                </c:pt>
                <c:pt idx="12634">
                  <c:v>-3.0912799999999998</c:v>
                </c:pt>
                <c:pt idx="12635">
                  <c:v>-2.07362</c:v>
                </c:pt>
                <c:pt idx="12636">
                  <c:v>-2.07362</c:v>
                </c:pt>
                <c:pt idx="12637">
                  <c:v>-0.997923</c:v>
                </c:pt>
                <c:pt idx="12638">
                  <c:v>-1.0764199999999999</c:v>
                </c:pt>
                <c:pt idx="12639">
                  <c:v>-0.62925799999999998</c:v>
                </c:pt>
                <c:pt idx="12640">
                  <c:v>-0.342136</c:v>
                </c:pt>
                <c:pt idx="12641">
                  <c:v>0.22099299999999999</c:v>
                </c:pt>
                <c:pt idx="12642">
                  <c:v>-2.0200800000000001</c:v>
                </c:pt>
                <c:pt idx="12643">
                  <c:v>-0.21543599999999999</c:v>
                </c:pt>
                <c:pt idx="12644">
                  <c:v>-0.93871499999999997</c:v>
                </c:pt>
                <c:pt idx="12645">
                  <c:v>-0.39102799999999999</c:v>
                </c:pt>
                <c:pt idx="12646">
                  <c:v>-0.39455699999999999</c:v>
                </c:pt>
                <c:pt idx="12647">
                  <c:v>-0.81393099999999996</c:v>
                </c:pt>
                <c:pt idx="12648">
                  <c:v>-0.11140899999999999</c:v>
                </c:pt>
                <c:pt idx="12649">
                  <c:v>-2.0200800000000001</c:v>
                </c:pt>
                <c:pt idx="12650">
                  <c:v>0.94329399999999997</c:v>
                </c:pt>
                <c:pt idx="12651">
                  <c:v>-2.1174599999999999</c:v>
                </c:pt>
                <c:pt idx="12652">
                  <c:v>0.555508</c:v>
                </c:pt>
                <c:pt idx="12653">
                  <c:v>-1.25684</c:v>
                </c:pt>
                <c:pt idx="12654">
                  <c:v>1.2824800000000001</c:v>
                </c:pt>
                <c:pt idx="12655">
                  <c:v>0.230099</c:v>
                </c:pt>
                <c:pt idx="12656">
                  <c:v>0.230099</c:v>
                </c:pt>
                <c:pt idx="12657">
                  <c:v>-0.98713099999999998</c:v>
                </c:pt>
                <c:pt idx="12658">
                  <c:v>1.43573</c:v>
                </c:pt>
                <c:pt idx="12659">
                  <c:v>1.3831</c:v>
                </c:pt>
                <c:pt idx="12660">
                  <c:v>1.28166</c:v>
                </c:pt>
                <c:pt idx="12661">
                  <c:v>0.75608600000000004</c:v>
                </c:pt>
                <c:pt idx="12662">
                  <c:v>1.10219</c:v>
                </c:pt>
                <c:pt idx="12663">
                  <c:v>1.5676600000000001</c:v>
                </c:pt>
                <c:pt idx="12664">
                  <c:v>-0.37303900000000001</c:v>
                </c:pt>
                <c:pt idx="12665">
                  <c:v>1.19913</c:v>
                </c:pt>
                <c:pt idx="12666">
                  <c:v>0.94005300000000003</c:v>
                </c:pt>
                <c:pt idx="12667">
                  <c:v>1.43573</c:v>
                </c:pt>
                <c:pt idx="12668">
                  <c:v>1.43573</c:v>
                </c:pt>
                <c:pt idx="12669">
                  <c:v>0.175873</c:v>
                </c:pt>
                <c:pt idx="12670">
                  <c:v>0.75099099999999996</c:v>
                </c:pt>
                <c:pt idx="12671">
                  <c:v>1.0784899999999999</c:v>
                </c:pt>
                <c:pt idx="12672">
                  <c:v>1.4753099999999999</c:v>
                </c:pt>
                <c:pt idx="12673">
                  <c:v>0.19988</c:v>
                </c:pt>
                <c:pt idx="12674">
                  <c:v>-6.7613000000000006E-2</c:v>
                </c:pt>
                <c:pt idx="12675">
                  <c:v>-0.39064599999999999</c:v>
                </c:pt>
                <c:pt idx="12676">
                  <c:v>-0.427759</c:v>
                </c:pt>
                <c:pt idx="12677">
                  <c:v>-0.22193199999999999</c:v>
                </c:pt>
                <c:pt idx="12678">
                  <c:v>-0.39064599999999999</c:v>
                </c:pt>
                <c:pt idx="12679">
                  <c:v>0.83379400000000004</c:v>
                </c:pt>
                <c:pt idx="12680">
                  <c:v>1.6185799999999999</c:v>
                </c:pt>
                <c:pt idx="12681">
                  <c:v>-0.57932700000000004</c:v>
                </c:pt>
                <c:pt idx="12682">
                  <c:v>-0.22193199999999999</c:v>
                </c:pt>
                <c:pt idx="12683">
                  <c:v>-0.88329800000000003</c:v>
                </c:pt>
                <c:pt idx="12684">
                  <c:v>-0.47289599999999998</c:v>
                </c:pt>
                <c:pt idx="12685">
                  <c:v>0.73799800000000004</c:v>
                </c:pt>
                <c:pt idx="12686">
                  <c:v>0.26792199999999999</c:v>
                </c:pt>
                <c:pt idx="12687">
                  <c:v>0.43272300000000002</c:v>
                </c:pt>
                <c:pt idx="12688">
                  <c:v>-0.39064599999999999</c:v>
                </c:pt>
                <c:pt idx="12689">
                  <c:v>0.50761199999999995</c:v>
                </c:pt>
                <c:pt idx="12690">
                  <c:v>0.77978899999999995</c:v>
                </c:pt>
                <c:pt idx="12691">
                  <c:v>-0.49488900000000002</c:v>
                </c:pt>
                <c:pt idx="12692">
                  <c:v>0.73174399999999995</c:v>
                </c:pt>
                <c:pt idx="12693">
                  <c:v>1.4428399999999999</c:v>
                </c:pt>
                <c:pt idx="12694">
                  <c:v>-0.16788</c:v>
                </c:pt>
                <c:pt idx="12695">
                  <c:v>-0.202768</c:v>
                </c:pt>
                <c:pt idx="12696">
                  <c:v>0.41630899999999998</c:v>
                </c:pt>
                <c:pt idx="12697">
                  <c:v>0.80936300000000005</c:v>
                </c:pt>
                <c:pt idx="12698">
                  <c:v>1.4753099999999999</c:v>
                </c:pt>
                <c:pt idx="12699">
                  <c:v>-0.14397599999999999</c:v>
                </c:pt>
                <c:pt idx="12700">
                  <c:v>-0.22193199999999999</c:v>
                </c:pt>
                <c:pt idx="12701">
                  <c:v>0.80936300000000005</c:v>
                </c:pt>
                <c:pt idx="12702">
                  <c:v>0.891293</c:v>
                </c:pt>
                <c:pt idx="12703">
                  <c:v>0.19988</c:v>
                </c:pt>
                <c:pt idx="12704">
                  <c:v>0.67638699999999996</c:v>
                </c:pt>
                <c:pt idx="12705">
                  <c:v>0.50558800000000004</c:v>
                </c:pt>
                <c:pt idx="12706">
                  <c:v>-3.0609999999999999E-3</c:v>
                </c:pt>
                <c:pt idx="12707">
                  <c:v>1.6147999999999999E-2</c:v>
                </c:pt>
                <c:pt idx="12708">
                  <c:v>-0.823604</c:v>
                </c:pt>
                <c:pt idx="12709">
                  <c:v>-1.0517E-2</c:v>
                </c:pt>
                <c:pt idx="12710">
                  <c:v>-0.86968699999999999</c:v>
                </c:pt>
                <c:pt idx="12711">
                  <c:v>0.225856</c:v>
                </c:pt>
                <c:pt idx="12712">
                  <c:v>-0.93044300000000002</c:v>
                </c:pt>
                <c:pt idx="12713">
                  <c:v>-1.1097999999999999</c:v>
                </c:pt>
                <c:pt idx="12714">
                  <c:v>-1.8801099999999999</c:v>
                </c:pt>
                <c:pt idx="12715">
                  <c:v>-0.39912700000000001</c:v>
                </c:pt>
                <c:pt idx="12716">
                  <c:v>-0.193194</c:v>
                </c:pt>
                <c:pt idx="12717">
                  <c:v>-0.17715800000000001</c:v>
                </c:pt>
                <c:pt idx="12718">
                  <c:v>-0.427759</c:v>
                </c:pt>
                <c:pt idx="12719">
                  <c:v>-0.18865399999999999</c:v>
                </c:pt>
                <c:pt idx="12720">
                  <c:v>1.9365E-2</c:v>
                </c:pt>
                <c:pt idx="12721">
                  <c:v>-0.823604</c:v>
                </c:pt>
                <c:pt idx="12722">
                  <c:v>0.37320599999999998</c:v>
                </c:pt>
                <c:pt idx="12723">
                  <c:v>0.18758</c:v>
                </c:pt>
                <c:pt idx="12724">
                  <c:v>1.1575</c:v>
                </c:pt>
                <c:pt idx="12725">
                  <c:v>-1.0517E-2</c:v>
                </c:pt>
                <c:pt idx="12726">
                  <c:v>-1.0747</c:v>
                </c:pt>
                <c:pt idx="12727">
                  <c:v>-0.79645600000000005</c:v>
                </c:pt>
                <c:pt idx="12728">
                  <c:v>1.0518000000000001</c:v>
                </c:pt>
                <c:pt idx="12729">
                  <c:v>-0.82139499999999999</c:v>
                </c:pt>
                <c:pt idx="12730">
                  <c:v>1.97082</c:v>
                </c:pt>
                <c:pt idx="12731">
                  <c:v>0.98395999999999995</c:v>
                </c:pt>
                <c:pt idx="12732">
                  <c:v>1.15438</c:v>
                </c:pt>
                <c:pt idx="12733">
                  <c:v>-0.353966</c:v>
                </c:pt>
                <c:pt idx="12734">
                  <c:v>4.4549999999999998E-3</c:v>
                </c:pt>
                <c:pt idx="12735">
                  <c:v>9.6100000000000005E-3</c:v>
                </c:pt>
                <c:pt idx="12736">
                  <c:v>-0.188578</c:v>
                </c:pt>
                <c:pt idx="12737">
                  <c:v>-0.149176</c:v>
                </c:pt>
                <c:pt idx="12738">
                  <c:v>-0.149176</c:v>
                </c:pt>
                <c:pt idx="12739">
                  <c:v>-1.3938699999999999</c:v>
                </c:pt>
                <c:pt idx="12740">
                  <c:v>0.78917899999999996</c:v>
                </c:pt>
                <c:pt idx="12741">
                  <c:v>6.8331000000000003E-2</c:v>
                </c:pt>
                <c:pt idx="12742">
                  <c:v>0.51186699999999996</c:v>
                </c:pt>
                <c:pt idx="12743">
                  <c:v>0.76578900000000005</c:v>
                </c:pt>
                <c:pt idx="12744">
                  <c:v>0.71298600000000001</c:v>
                </c:pt>
                <c:pt idx="12745">
                  <c:v>1.1463099999999999</c:v>
                </c:pt>
                <c:pt idx="12746">
                  <c:v>-0.65630200000000005</c:v>
                </c:pt>
                <c:pt idx="12747">
                  <c:v>-0.728244</c:v>
                </c:pt>
                <c:pt idx="12748">
                  <c:v>-0.54319899999999999</c:v>
                </c:pt>
                <c:pt idx="12749">
                  <c:v>-1.0738300000000001</c:v>
                </c:pt>
                <c:pt idx="12750">
                  <c:v>0.73947600000000002</c:v>
                </c:pt>
                <c:pt idx="12751">
                  <c:v>-2.2128700000000001</c:v>
                </c:pt>
                <c:pt idx="12752">
                  <c:v>0.74885299999999999</c:v>
                </c:pt>
                <c:pt idx="12753">
                  <c:v>-0.65630200000000005</c:v>
                </c:pt>
                <c:pt idx="12754">
                  <c:v>-0.27718500000000001</c:v>
                </c:pt>
                <c:pt idx="12755">
                  <c:v>-2.2128700000000001</c:v>
                </c:pt>
                <c:pt idx="12756">
                  <c:v>-0.76023600000000002</c:v>
                </c:pt>
                <c:pt idx="12757">
                  <c:v>-2.3222100000000001</c:v>
                </c:pt>
                <c:pt idx="12758">
                  <c:v>-3.3774000000000002</c:v>
                </c:pt>
                <c:pt idx="12759">
                  <c:v>-3.5</c:v>
                </c:pt>
                <c:pt idx="12760">
                  <c:v>-3.5</c:v>
                </c:pt>
                <c:pt idx="12761">
                  <c:v>-4.9870999999999999E-2</c:v>
                </c:pt>
                <c:pt idx="12762">
                  <c:v>-0.58273600000000003</c:v>
                </c:pt>
                <c:pt idx="12763">
                  <c:v>-3.5</c:v>
                </c:pt>
                <c:pt idx="12764">
                  <c:v>-4.9870999999999999E-2</c:v>
                </c:pt>
                <c:pt idx="12765">
                  <c:v>-3.3273100000000002</c:v>
                </c:pt>
                <c:pt idx="12766">
                  <c:v>-6.6798999999999997E-2</c:v>
                </c:pt>
                <c:pt idx="12767">
                  <c:v>-2.12663</c:v>
                </c:pt>
                <c:pt idx="12768">
                  <c:v>-1.64456</c:v>
                </c:pt>
                <c:pt idx="12769">
                  <c:v>-2.7917299999999998</c:v>
                </c:pt>
                <c:pt idx="12770">
                  <c:v>-2.8035100000000002</c:v>
                </c:pt>
                <c:pt idx="12771">
                  <c:v>-0.94522600000000001</c:v>
                </c:pt>
                <c:pt idx="12772">
                  <c:v>-3.5</c:v>
                </c:pt>
                <c:pt idx="12773">
                  <c:v>-1.9815499999999999</c:v>
                </c:pt>
                <c:pt idx="12774">
                  <c:v>-2.3329900000000001</c:v>
                </c:pt>
                <c:pt idx="12775">
                  <c:v>-2.7917299999999998</c:v>
                </c:pt>
                <c:pt idx="12776">
                  <c:v>-0.38198500000000002</c:v>
                </c:pt>
                <c:pt idx="12777">
                  <c:v>-1.0738300000000001</c:v>
                </c:pt>
                <c:pt idx="12778">
                  <c:v>-0.51189300000000004</c:v>
                </c:pt>
                <c:pt idx="12779">
                  <c:v>-0.80747800000000003</c:v>
                </c:pt>
                <c:pt idx="12780">
                  <c:v>0.54302799999999996</c:v>
                </c:pt>
                <c:pt idx="12781">
                  <c:v>-2.1347299999999998</c:v>
                </c:pt>
                <c:pt idx="12782">
                  <c:v>-0.74963599999999997</c:v>
                </c:pt>
                <c:pt idx="12783">
                  <c:v>-2.12663</c:v>
                </c:pt>
                <c:pt idx="12784">
                  <c:v>-2.1347299999999998</c:v>
                </c:pt>
                <c:pt idx="12785">
                  <c:v>0.43216700000000002</c:v>
                </c:pt>
                <c:pt idx="12786">
                  <c:v>2.0888499999999999</c:v>
                </c:pt>
                <c:pt idx="12787">
                  <c:v>-2.0015999999999998</c:v>
                </c:pt>
                <c:pt idx="12788">
                  <c:v>0.64889799999999997</c:v>
                </c:pt>
                <c:pt idx="12789">
                  <c:v>0.71899900000000005</c:v>
                </c:pt>
                <c:pt idx="12790">
                  <c:v>-7.8468999999999997E-2</c:v>
                </c:pt>
                <c:pt idx="12791">
                  <c:v>1.1386700000000001</c:v>
                </c:pt>
                <c:pt idx="12792">
                  <c:v>-7.8468999999999997E-2</c:v>
                </c:pt>
                <c:pt idx="12793">
                  <c:v>0.98339200000000004</c:v>
                </c:pt>
                <c:pt idx="12794">
                  <c:v>1.0659799999999999</c:v>
                </c:pt>
                <c:pt idx="12795">
                  <c:v>-0.34665600000000002</c:v>
                </c:pt>
                <c:pt idx="12796">
                  <c:v>0.84844399999999998</c:v>
                </c:pt>
                <c:pt idx="12797">
                  <c:v>-1.69312</c:v>
                </c:pt>
                <c:pt idx="12798">
                  <c:v>8.5348999999999994E-2</c:v>
                </c:pt>
                <c:pt idx="12799">
                  <c:v>1.56473</c:v>
                </c:pt>
                <c:pt idx="12800">
                  <c:v>1.02599</c:v>
                </c:pt>
                <c:pt idx="12801">
                  <c:v>-1.3893</c:v>
                </c:pt>
                <c:pt idx="12802">
                  <c:v>0.61933099999999996</c:v>
                </c:pt>
                <c:pt idx="12803">
                  <c:v>-1.3893</c:v>
                </c:pt>
                <c:pt idx="12804">
                  <c:v>-0.80277299999999996</c:v>
                </c:pt>
                <c:pt idx="12805">
                  <c:v>-0.91031799999999996</c:v>
                </c:pt>
                <c:pt idx="12806">
                  <c:v>0.31668600000000002</c:v>
                </c:pt>
                <c:pt idx="12807">
                  <c:v>0.29530600000000001</c:v>
                </c:pt>
                <c:pt idx="12808">
                  <c:v>-1.69312</c:v>
                </c:pt>
                <c:pt idx="12809">
                  <c:v>-0.90290999999999999</c:v>
                </c:pt>
                <c:pt idx="12810">
                  <c:v>-2.0608</c:v>
                </c:pt>
                <c:pt idx="12811">
                  <c:v>-1.47688</c:v>
                </c:pt>
                <c:pt idx="12812">
                  <c:v>0.14036799999999999</c:v>
                </c:pt>
                <c:pt idx="12813">
                  <c:v>-3.6505999999999997E-2</c:v>
                </c:pt>
                <c:pt idx="12814">
                  <c:v>-0.196963</c:v>
                </c:pt>
                <c:pt idx="12815">
                  <c:v>-1.4587000000000001</c:v>
                </c:pt>
                <c:pt idx="12816">
                  <c:v>-0.55665799999999999</c:v>
                </c:pt>
                <c:pt idx="12817">
                  <c:v>-3.6505999999999997E-2</c:v>
                </c:pt>
                <c:pt idx="12818">
                  <c:v>0.52906900000000001</c:v>
                </c:pt>
                <c:pt idx="12819">
                  <c:v>-0.52417800000000003</c:v>
                </c:pt>
                <c:pt idx="12820">
                  <c:v>-1.61531</c:v>
                </c:pt>
                <c:pt idx="12821">
                  <c:v>-0.393289</c:v>
                </c:pt>
                <c:pt idx="12822">
                  <c:v>-1.5258100000000001</c:v>
                </c:pt>
                <c:pt idx="12823">
                  <c:v>-0.60284800000000005</c:v>
                </c:pt>
                <c:pt idx="12824">
                  <c:v>-0.14221300000000001</c:v>
                </c:pt>
                <c:pt idx="12825">
                  <c:v>-1.5739300000000001</c:v>
                </c:pt>
                <c:pt idx="12826">
                  <c:v>-0.57566899999999999</c:v>
                </c:pt>
                <c:pt idx="12827">
                  <c:v>-1.61531</c:v>
                </c:pt>
                <c:pt idx="12828">
                  <c:v>-1.1702399999999999</c:v>
                </c:pt>
                <c:pt idx="12829">
                  <c:v>-1.0812299999999999</c:v>
                </c:pt>
                <c:pt idx="12830">
                  <c:v>-1.0812299999999999</c:v>
                </c:pt>
                <c:pt idx="12831">
                  <c:v>-1.2516099999999999</c:v>
                </c:pt>
                <c:pt idx="12832">
                  <c:v>-2.0203000000000002</c:v>
                </c:pt>
                <c:pt idx="12833">
                  <c:v>-2.7092100000000001</c:v>
                </c:pt>
                <c:pt idx="12834">
                  <c:v>-0.34387400000000001</c:v>
                </c:pt>
                <c:pt idx="12835">
                  <c:v>-0.25257099999999999</c:v>
                </c:pt>
                <c:pt idx="12836">
                  <c:v>-1.4643699999999999</c:v>
                </c:pt>
                <c:pt idx="12837">
                  <c:v>0.96403499999999998</c:v>
                </c:pt>
                <c:pt idx="12838">
                  <c:v>1.1597500000000001</c:v>
                </c:pt>
                <c:pt idx="12839">
                  <c:v>1.0082</c:v>
                </c:pt>
                <c:pt idx="12840">
                  <c:v>1.1453899999999999</c:v>
                </c:pt>
                <c:pt idx="12841">
                  <c:v>0.28545700000000002</c:v>
                </c:pt>
                <c:pt idx="12842">
                  <c:v>0.70303499999999997</c:v>
                </c:pt>
                <c:pt idx="12843">
                  <c:v>1.53189</c:v>
                </c:pt>
                <c:pt idx="12844">
                  <c:v>1.53189</c:v>
                </c:pt>
                <c:pt idx="12845">
                  <c:v>1.4892799999999999</c:v>
                </c:pt>
                <c:pt idx="12846">
                  <c:v>-0.25257099999999999</c:v>
                </c:pt>
                <c:pt idx="12847">
                  <c:v>1.82819</c:v>
                </c:pt>
                <c:pt idx="12848">
                  <c:v>0.26723200000000003</c:v>
                </c:pt>
                <c:pt idx="12849">
                  <c:v>-0.39628799999999997</c:v>
                </c:pt>
                <c:pt idx="12850">
                  <c:v>1.2680800000000001</c:v>
                </c:pt>
                <c:pt idx="12851">
                  <c:v>1.1453899999999999</c:v>
                </c:pt>
                <c:pt idx="12852">
                  <c:v>-0.38995400000000002</c:v>
                </c:pt>
                <c:pt idx="12853">
                  <c:v>-0.397785</c:v>
                </c:pt>
                <c:pt idx="12854">
                  <c:v>-1.29112</c:v>
                </c:pt>
                <c:pt idx="12855">
                  <c:v>-0.34387400000000001</c:v>
                </c:pt>
                <c:pt idx="12856">
                  <c:v>1.8661799999999999</c:v>
                </c:pt>
                <c:pt idx="12857">
                  <c:v>1.0082</c:v>
                </c:pt>
                <c:pt idx="12858">
                  <c:v>-0.38995400000000002</c:v>
                </c:pt>
                <c:pt idx="12859">
                  <c:v>2.0739200000000002</c:v>
                </c:pt>
                <c:pt idx="12860">
                  <c:v>0.52023200000000003</c:v>
                </c:pt>
                <c:pt idx="12861">
                  <c:v>0.39843800000000001</c:v>
                </c:pt>
                <c:pt idx="12862">
                  <c:v>-0.17715800000000001</c:v>
                </c:pt>
                <c:pt idx="12863">
                  <c:v>1.0554600000000001</c:v>
                </c:pt>
                <c:pt idx="12864">
                  <c:v>1.0554600000000001</c:v>
                </c:pt>
                <c:pt idx="12865">
                  <c:v>1.73299</c:v>
                </c:pt>
                <c:pt idx="12866">
                  <c:v>1.5017799999999999</c:v>
                </c:pt>
                <c:pt idx="12867">
                  <c:v>1.9432499999999999</c:v>
                </c:pt>
                <c:pt idx="12868">
                  <c:v>1.2116</c:v>
                </c:pt>
                <c:pt idx="12869">
                  <c:v>1.2313499999999999</c:v>
                </c:pt>
                <c:pt idx="12870">
                  <c:v>0.622973</c:v>
                </c:pt>
                <c:pt idx="12871">
                  <c:v>-0.23017699999999999</c:v>
                </c:pt>
                <c:pt idx="12872">
                  <c:v>1.5017799999999999</c:v>
                </c:pt>
                <c:pt idx="12873">
                  <c:v>7.3816999999999994E-2</c:v>
                </c:pt>
                <c:pt idx="12874">
                  <c:v>1.9224699999999999</c:v>
                </c:pt>
                <c:pt idx="12875">
                  <c:v>1.9432499999999999</c:v>
                </c:pt>
                <c:pt idx="12876">
                  <c:v>1.73299</c:v>
                </c:pt>
                <c:pt idx="12877">
                  <c:v>1.5447000000000001E-2</c:v>
                </c:pt>
                <c:pt idx="12878">
                  <c:v>1.56897</c:v>
                </c:pt>
                <c:pt idx="12879">
                  <c:v>1.38876</c:v>
                </c:pt>
                <c:pt idx="12880">
                  <c:v>1.5342499999999999</c:v>
                </c:pt>
                <c:pt idx="12881">
                  <c:v>-0.13067999999999999</c:v>
                </c:pt>
                <c:pt idx="12882">
                  <c:v>1.1014900000000001</c:v>
                </c:pt>
                <c:pt idx="12883">
                  <c:v>1.17581</c:v>
                </c:pt>
                <c:pt idx="12884">
                  <c:v>9.8901000000000003E-2</c:v>
                </c:pt>
                <c:pt idx="12885">
                  <c:v>1.23777</c:v>
                </c:pt>
                <c:pt idx="12886">
                  <c:v>0.16735700000000001</c:v>
                </c:pt>
                <c:pt idx="12887">
                  <c:v>1.3950899999999999</c:v>
                </c:pt>
                <c:pt idx="12888">
                  <c:v>3.24716</c:v>
                </c:pt>
                <c:pt idx="12889">
                  <c:v>1.12862</c:v>
                </c:pt>
                <c:pt idx="12890">
                  <c:v>0.706978</c:v>
                </c:pt>
                <c:pt idx="12891">
                  <c:v>0.72433099999999995</c:v>
                </c:pt>
                <c:pt idx="12892">
                  <c:v>0.24981100000000001</c:v>
                </c:pt>
                <c:pt idx="12893">
                  <c:v>0.13818</c:v>
                </c:pt>
                <c:pt idx="12894">
                  <c:v>-0.125198</c:v>
                </c:pt>
                <c:pt idx="12895">
                  <c:v>0.55474100000000004</c:v>
                </c:pt>
                <c:pt idx="12896">
                  <c:v>-0.42729499999999998</c:v>
                </c:pt>
                <c:pt idx="12897">
                  <c:v>0.52217000000000002</c:v>
                </c:pt>
                <c:pt idx="12898">
                  <c:v>-4.032E-3</c:v>
                </c:pt>
                <c:pt idx="12899">
                  <c:v>-0.27078999999999998</c:v>
                </c:pt>
                <c:pt idx="12900">
                  <c:v>1.3217000000000001</c:v>
                </c:pt>
                <c:pt idx="12901">
                  <c:v>0.78370399999999996</c:v>
                </c:pt>
                <c:pt idx="12902">
                  <c:v>0.80434300000000003</c:v>
                </c:pt>
                <c:pt idx="12903">
                  <c:v>0.89572600000000002</c:v>
                </c:pt>
                <c:pt idx="12904">
                  <c:v>0.97266900000000001</c:v>
                </c:pt>
                <c:pt idx="12905">
                  <c:v>0.73947600000000002</c:v>
                </c:pt>
                <c:pt idx="12906">
                  <c:v>0.78370399999999996</c:v>
                </c:pt>
                <c:pt idx="12907">
                  <c:v>0.97266900000000001</c:v>
                </c:pt>
                <c:pt idx="12908">
                  <c:v>-8.8582999999999995E-2</c:v>
                </c:pt>
                <c:pt idx="12909">
                  <c:v>0.80211299999999996</c:v>
                </c:pt>
                <c:pt idx="12910">
                  <c:v>-0.149454</c:v>
                </c:pt>
                <c:pt idx="12911">
                  <c:v>0.228521</c:v>
                </c:pt>
                <c:pt idx="12912">
                  <c:v>0.49020999999999998</c:v>
                </c:pt>
                <c:pt idx="12913">
                  <c:v>-0.63319000000000003</c:v>
                </c:pt>
                <c:pt idx="12914">
                  <c:v>-1.4019200000000001</c:v>
                </c:pt>
                <c:pt idx="12915">
                  <c:v>-0.43426900000000002</c:v>
                </c:pt>
                <c:pt idx="12916">
                  <c:v>-0.777138</c:v>
                </c:pt>
                <c:pt idx="12917">
                  <c:v>-1.5430999999999999</c:v>
                </c:pt>
                <c:pt idx="12918">
                  <c:v>-0.50119800000000003</c:v>
                </c:pt>
                <c:pt idx="12919">
                  <c:v>-0.50119800000000003</c:v>
                </c:pt>
                <c:pt idx="12920">
                  <c:v>-0.69001699999999999</c:v>
                </c:pt>
                <c:pt idx="12921">
                  <c:v>-2.7704900000000001</c:v>
                </c:pt>
                <c:pt idx="12922">
                  <c:v>-2.0228100000000002</c:v>
                </c:pt>
                <c:pt idx="12923">
                  <c:v>-2.5741100000000001</c:v>
                </c:pt>
                <c:pt idx="12924">
                  <c:v>-1.51241</c:v>
                </c:pt>
                <c:pt idx="12925">
                  <c:v>-2.6751100000000001</c:v>
                </c:pt>
                <c:pt idx="12926">
                  <c:v>-1.9576100000000001</c:v>
                </c:pt>
                <c:pt idx="12927">
                  <c:v>-2.4319199999999999</c:v>
                </c:pt>
                <c:pt idx="12928">
                  <c:v>-0.29305999999999999</c:v>
                </c:pt>
                <c:pt idx="12929">
                  <c:v>-2.5147699999999999</c:v>
                </c:pt>
                <c:pt idx="12930">
                  <c:v>-0.53063000000000005</c:v>
                </c:pt>
                <c:pt idx="12931">
                  <c:v>1.2919999999999999E-2</c:v>
                </c:pt>
                <c:pt idx="12932">
                  <c:v>-2.7642099999999998</c:v>
                </c:pt>
                <c:pt idx="12933">
                  <c:v>-2.4836800000000001</c:v>
                </c:pt>
                <c:pt idx="12934">
                  <c:v>-1.5415399999999999</c:v>
                </c:pt>
                <c:pt idx="12935">
                  <c:v>-2.46157</c:v>
                </c:pt>
                <c:pt idx="12936">
                  <c:v>0.97554099999999999</c:v>
                </c:pt>
                <c:pt idx="12937">
                  <c:v>-0.490867</c:v>
                </c:pt>
                <c:pt idx="12938">
                  <c:v>0.48512699999999997</c:v>
                </c:pt>
                <c:pt idx="12939">
                  <c:v>-0.47098400000000001</c:v>
                </c:pt>
                <c:pt idx="12940">
                  <c:v>-1.32809</c:v>
                </c:pt>
                <c:pt idx="12941">
                  <c:v>0.97659799999999997</c:v>
                </c:pt>
                <c:pt idx="12942">
                  <c:v>0.17808199999999999</c:v>
                </c:pt>
                <c:pt idx="12943">
                  <c:v>-1.1928799999999999</c:v>
                </c:pt>
                <c:pt idx="12944">
                  <c:v>0.45047500000000001</c:v>
                </c:pt>
                <c:pt idx="12945">
                  <c:v>1.1756200000000001</c:v>
                </c:pt>
                <c:pt idx="12946">
                  <c:v>-0.223772</c:v>
                </c:pt>
                <c:pt idx="12947">
                  <c:v>-1.2863100000000001</c:v>
                </c:pt>
                <c:pt idx="12948">
                  <c:v>-0.43777300000000002</c:v>
                </c:pt>
                <c:pt idx="12949">
                  <c:v>-0.82064000000000004</c:v>
                </c:pt>
                <c:pt idx="12950">
                  <c:v>0.54400800000000005</c:v>
                </c:pt>
                <c:pt idx="12951">
                  <c:v>0.33381699999999997</c:v>
                </c:pt>
                <c:pt idx="12952">
                  <c:v>0.54400800000000005</c:v>
                </c:pt>
                <c:pt idx="12953">
                  <c:v>-0.84599599999999997</c:v>
                </c:pt>
                <c:pt idx="12954">
                  <c:v>-0.33914899999999998</c:v>
                </c:pt>
                <c:pt idx="12955">
                  <c:v>-0.83699000000000001</c:v>
                </c:pt>
                <c:pt idx="12956">
                  <c:v>1.6193200000000001</c:v>
                </c:pt>
                <c:pt idx="12957">
                  <c:v>-1.2275</c:v>
                </c:pt>
                <c:pt idx="12958">
                  <c:v>-8.1582000000000002E-2</c:v>
                </c:pt>
                <c:pt idx="12959">
                  <c:v>-0.42030299999999998</c:v>
                </c:pt>
                <c:pt idx="12960">
                  <c:v>-0.71325300000000003</c:v>
                </c:pt>
                <c:pt idx="12961">
                  <c:v>-1.1401399999999999</c:v>
                </c:pt>
                <c:pt idx="12962">
                  <c:v>0.38503999999999999</c:v>
                </c:pt>
                <c:pt idx="12963">
                  <c:v>1.58799</c:v>
                </c:pt>
                <c:pt idx="12964">
                  <c:v>-0.174842</c:v>
                </c:pt>
                <c:pt idx="12965">
                  <c:v>-0.78320400000000001</c:v>
                </c:pt>
                <c:pt idx="12966">
                  <c:v>-9.2894000000000004E-2</c:v>
                </c:pt>
                <c:pt idx="12967">
                  <c:v>8.2869999999999999E-2</c:v>
                </c:pt>
                <c:pt idx="12968">
                  <c:v>-2.4999E-2</c:v>
                </c:pt>
                <c:pt idx="12969">
                  <c:v>-1.1248199999999999</c:v>
                </c:pt>
                <c:pt idx="12970">
                  <c:v>0.43444700000000003</c:v>
                </c:pt>
                <c:pt idx="12971">
                  <c:v>-0.174842</c:v>
                </c:pt>
                <c:pt idx="12972">
                  <c:v>-1.1928000000000001</c:v>
                </c:pt>
                <c:pt idx="12973">
                  <c:v>-0.118537</c:v>
                </c:pt>
                <c:pt idx="12974">
                  <c:v>-1.2495700000000001</c:v>
                </c:pt>
                <c:pt idx="12975">
                  <c:v>-1.1928000000000001</c:v>
                </c:pt>
                <c:pt idx="12976">
                  <c:v>-5.5807000000000002E-2</c:v>
                </c:pt>
                <c:pt idx="12977">
                  <c:v>-1.21729</c:v>
                </c:pt>
                <c:pt idx="12978">
                  <c:v>-0.820635</c:v>
                </c:pt>
                <c:pt idx="12979">
                  <c:v>-0.820635</c:v>
                </c:pt>
                <c:pt idx="12980">
                  <c:v>-0.61239600000000005</c:v>
                </c:pt>
                <c:pt idx="12981">
                  <c:v>-0.29802200000000001</c:v>
                </c:pt>
                <c:pt idx="12982">
                  <c:v>-2.03091</c:v>
                </c:pt>
                <c:pt idx="12983">
                  <c:v>-0.19011</c:v>
                </c:pt>
                <c:pt idx="12984">
                  <c:v>-0.19011</c:v>
                </c:pt>
                <c:pt idx="12985">
                  <c:v>0.70230000000000004</c:v>
                </c:pt>
                <c:pt idx="12986">
                  <c:v>0.427759</c:v>
                </c:pt>
                <c:pt idx="12987">
                  <c:v>-0.422765</c:v>
                </c:pt>
                <c:pt idx="12988">
                  <c:v>1.2107300000000001</c:v>
                </c:pt>
                <c:pt idx="12989">
                  <c:v>0.95065699999999997</c:v>
                </c:pt>
                <c:pt idx="12990">
                  <c:v>0.822963</c:v>
                </c:pt>
                <c:pt idx="12991">
                  <c:v>1.1023099999999999</c:v>
                </c:pt>
                <c:pt idx="12992">
                  <c:v>0.99334699999999998</c:v>
                </c:pt>
                <c:pt idx="12993">
                  <c:v>-0.49095800000000001</c:v>
                </c:pt>
                <c:pt idx="12994">
                  <c:v>1.11765</c:v>
                </c:pt>
                <c:pt idx="12995">
                  <c:v>-0.29534300000000002</c:v>
                </c:pt>
                <c:pt idx="12996">
                  <c:v>1.26044</c:v>
                </c:pt>
                <c:pt idx="12997">
                  <c:v>0.427759</c:v>
                </c:pt>
                <c:pt idx="12998">
                  <c:v>1.4474800000000001</c:v>
                </c:pt>
                <c:pt idx="12999">
                  <c:v>5.071E-3</c:v>
                </c:pt>
                <c:pt idx="13000">
                  <c:v>-0.47671400000000003</c:v>
                </c:pt>
                <c:pt idx="13001">
                  <c:v>0.99334699999999998</c:v>
                </c:pt>
                <c:pt idx="13002">
                  <c:v>1.11765</c:v>
                </c:pt>
                <c:pt idx="13003">
                  <c:v>-0.29534300000000002</c:v>
                </c:pt>
                <c:pt idx="13004">
                  <c:v>-0.44886900000000002</c:v>
                </c:pt>
                <c:pt idx="13005">
                  <c:v>1.04383</c:v>
                </c:pt>
                <c:pt idx="13006">
                  <c:v>0.509378</c:v>
                </c:pt>
                <c:pt idx="13007">
                  <c:v>0.83646100000000001</c:v>
                </c:pt>
                <c:pt idx="13008">
                  <c:v>-0.64102599999999998</c:v>
                </c:pt>
                <c:pt idx="13009">
                  <c:v>0.86595800000000001</c:v>
                </c:pt>
                <c:pt idx="13010">
                  <c:v>1.56063</c:v>
                </c:pt>
                <c:pt idx="13011">
                  <c:v>1.6969000000000001</c:v>
                </c:pt>
                <c:pt idx="13012">
                  <c:v>-0.64102599999999998</c:v>
                </c:pt>
                <c:pt idx="13013">
                  <c:v>0.60907900000000004</c:v>
                </c:pt>
                <c:pt idx="13014">
                  <c:v>1.56063</c:v>
                </c:pt>
                <c:pt idx="13015">
                  <c:v>0.67412099999999997</c:v>
                </c:pt>
                <c:pt idx="13016">
                  <c:v>1.6172899999999999</c:v>
                </c:pt>
                <c:pt idx="13017">
                  <c:v>1.76894</c:v>
                </c:pt>
                <c:pt idx="13018">
                  <c:v>1.4409400000000001</c:v>
                </c:pt>
                <c:pt idx="13019">
                  <c:v>-0.41208800000000001</c:v>
                </c:pt>
                <c:pt idx="13020">
                  <c:v>1.72309</c:v>
                </c:pt>
                <c:pt idx="13021">
                  <c:v>-0.41208800000000001</c:v>
                </c:pt>
                <c:pt idx="13022">
                  <c:v>-0.41208800000000001</c:v>
                </c:pt>
                <c:pt idx="13023">
                  <c:v>0.50036599999999998</c:v>
                </c:pt>
                <c:pt idx="13024">
                  <c:v>1.4409400000000001</c:v>
                </c:pt>
                <c:pt idx="13025">
                  <c:v>-5.6945999999999997E-2</c:v>
                </c:pt>
                <c:pt idx="13026">
                  <c:v>-1.71065</c:v>
                </c:pt>
                <c:pt idx="13027">
                  <c:v>0.184118</c:v>
                </c:pt>
                <c:pt idx="13028">
                  <c:v>-0.210645</c:v>
                </c:pt>
                <c:pt idx="13029">
                  <c:v>-5.6945999999999997E-2</c:v>
                </c:pt>
                <c:pt idx="13030">
                  <c:v>-1.71065</c:v>
                </c:pt>
                <c:pt idx="13031">
                  <c:v>-1.4696899999999999</c:v>
                </c:pt>
                <c:pt idx="13032">
                  <c:v>-2.74485</c:v>
                </c:pt>
                <c:pt idx="13033">
                  <c:v>-2.4101300000000001</c:v>
                </c:pt>
                <c:pt idx="13034">
                  <c:v>-2.4101300000000001</c:v>
                </c:pt>
                <c:pt idx="13035">
                  <c:v>-1.25972</c:v>
                </c:pt>
                <c:pt idx="13036">
                  <c:v>-1.4239299999999999</c:v>
                </c:pt>
                <c:pt idx="13037">
                  <c:v>-1.25972</c:v>
                </c:pt>
                <c:pt idx="13038">
                  <c:v>-2.1116899999999998</c:v>
                </c:pt>
                <c:pt idx="13039">
                  <c:v>-1.46147</c:v>
                </c:pt>
                <c:pt idx="13040">
                  <c:v>-1.1085799999999999</c:v>
                </c:pt>
                <c:pt idx="13041">
                  <c:v>-1.9867300000000001</c:v>
                </c:pt>
                <c:pt idx="13042">
                  <c:v>-2.1861199999999998</c:v>
                </c:pt>
                <c:pt idx="13043">
                  <c:v>-1.94302</c:v>
                </c:pt>
                <c:pt idx="13044">
                  <c:v>-1.5348200000000001</c:v>
                </c:pt>
                <c:pt idx="13045">
                  <c:v>-1.1085799999999999</c:v>
                </c:pt>
                <c:pt idx="13046">
                  <c:v>-1.3361499999999999</c:v>
                </c:pt>
                <c:pt idx="13047">
                  <c:v>-2.1861199999999998</c:v>
                </c:pt>
                <c:pt idx="13048">
                  <c:v>-1.5348200000000001</c:v>
                </c:pt>
                <c:pt idx="13049">
                  <c:v>-1.94302</c:v>
                </c:pt>
                <c:pt idx="13050">
                  <c:v>-0.76159900000000003</c:v>
                </c:pt>
                <c:pt idx="13051">
                  <c:v>-2.0848100000000001</c:v>
                </c:pt>
                <c:pt idx="13052">
                  <c:v>-1.6819599999999999</c:v>
                </c:pt>
                <c:pt idx="13053">
                  <c:v>-7.9785999999999996E-2</c:v>
                </c:pt>
                <c:pt idx="13054">
                  <c:v>-1.1085799999999999</c:v>
                </c:pt>
                <c:pt idx="13055">
                  <c:v>1.5305500000000001</c:v>
                </c:pt>
                <c:pt idx="13056">
                  <c:v>-0.82248900000000003</c:v>
                </c:pt>
                <c:pt idx="13057">
                  <c:v>-1.3326100000000001</c:v>
                </c:pt>
                <c:pt idx="13058">
                  <c:v>-0.100146</c:v>
                </c:pt>
                <c:pt idx="13059">
                  <c:v>-1.3326100000000001</c:v>
                </c:pt>
                <c:pt idx="13060">
                  <c:v>-0.93476099999999995</c:v>
                </c:pt>
                <c:pt idx="13061">
                  <c:v>1.2640899999999999</c:v>
                </c:pt>
                <c:pt idx="13062">
                  <c:v>-1.3326100000000001</c:v>
                </c:pt>
                <c:pt idx="13063">
                  <c:v>1.49278</c:v>
                </c:pt>
                <c:pt idx="13064">
                  <c:v>-1.0012799999999999</c:v>
                </c:pt>
                <c:pt idx="13065">
                  <c:v>0.27410000000000001</c:v>
                </c:pt>
                <c:pt idx="13066">
                  <c:v>1.2640899999999999</c:v>
                </c:pt>
                <c:pt idx="13067">
                  <c:v>0.48262300000000002</c:v>
                </c:pt>
                <c:pt idx="13068">
                  <c:v>0.17192299999999999</c:v>
                </c:pt>
                <c:pt idx="13069">
                  <c:v>1.5305500000000001</c:v>
                </c:pt>
                <c:pt idx="13070">
                  <c:v>-1.32433</c:v>
                </c:pt>
                <c:pt idx="13071">
                  <c:v>-1.7581199999999999</c:v>
                </c:pt>
                <c:pt idx="13072">
                  <c:v>-0.60639500000000002</c:v>
                </c:pt>
                <c:pt idx="13073">
                  <c:v>-0.81043100000000001</c:v>
                </c:pt>
                <c:pt idx="13074">
                  <c:v>-0.42118899999999998</c:v>
                </c:pt>
                <c:pt idx="13075">
                  <c:v>-1.32751</c:v>
                </c:pt>
                <c:pt idx="13076">
                  <c:v>1.3547800000000001</c:v>
                </c:pt>
                <c:pt idx="13077">
                  <c:v>-1.161</c:v>
                </c:pt>
                <c:pt idx="13078">
                  <c:v>-1.78986</c:v>
                </c:pt>
                <c:pt idx="13079">
                  <c:v>-1.5859000000000001</c:v>
                </c:pt>
                <c:pt idx="13080">
                  <c:v>0.59875299999999998</c:v>
                </c:pt>
                <c:pt idx="13081">
                  <c:v>-0.75958199999999998</c:v>
                </c:pt>
                <c:pt idx="13082">
                  <c:v>1.60839</c:v>
                </c:pt>
                <c:pt idx="13083">
                  <c:v>-1.5859000000000001</c:v>
                </c:pt>
                <c:pt idx="13084">
                  <c:v>-0.59350099999999995</c:v>
                </c:pt>
                <c:pt idx="13085">
                  <c:v>-0.57021699999999997</c:v>
                </c:pt>
                <c:pt idx="13086">
                  <c:v>-1.42557</c:v>
                </c:pt>
                <c:pt idx="13087">
                  <c:v>-0.81163300000000005</c:v>
                </c:pt>
                <c:pt idx="13088">
                  <c:v>-1.06826</c:v>
                </c:pt>
                <c:pt idx="13089">
                  <c:v>0.18071300000000001</c:v>
                </c:pt>
                <c:pt idx="13090">
                  <c:v>-1.53318</c:v>
                </c:pt>
                <c:pt idx="13091">
                  <c:v>-1.1182799999999999</c:v>
                </c:pt>
                <c:pt idx="13092">
                  <c:v>-1.2829299999999999</c:v>
                </c:pt>
                <c:pt idx="13093">
                  <c:v>-1.43956</c:v>
                </c:pt>
                <c:pt idx="13094">
                  <c:v>-1.3802000000000001</c:v>
                </c:pt>
                <c:pt idx="13095">
                  <c:v>-2.3153100000000002</c:v>
                </c:pt>
                <c:pt idx="13096">
                  <c:v>-1.3831100000000001</c:v>
                </c:pt>
                <c:pt idx="13097">
                  <c:v>-1.3248</c:v>
                </c:pt>
                <c:pt idx="13098">
                  <c:v>-1.43956</c:v>
                </c:pt>
                <c:pt idx="13099">
                  <c:v>-1.7119899999999999</c:v>
                </c:pt>
                <c:pt idx="13100">
                  <c:v>-1.161</c:v>
                </c:pt>
                <c:pt idx="13101">
                  <c:v>-2.3153100000000002</c:v>
                </c:pt>
                <c:pt idx="13102">
                  <c:v>-1.7119899999999999</c:v>
                </c:pt>
                <c:pt idx="13103">
                  <c:v>-0.94211599999999995</c:v>
                </c:pt>
                <c:pt idx="13104">
                  <c:v>0.13869899999999999</c:v>
                </c:pt>
                <c:pt idx="13105">
                  <c:v>0.33975</c:v>
                </c:pt>
                <c:pt idx="13106">
                  <c:v>0.48552000000000001</c:v>
                </c:pt>
                <c:pt idx="13107">
                  <c:v>0.69992900000000002</c:v>
                </c:pt>
                <c:pt idx="13108">
                  <c:v>1.6927099999999999</c:v>
                </c:pt>
                <c:pt idx="13109">
                  <c:v>0.42966500000000002</c:v>
                </c:pt>
                <c:pt idx="13110">
                  <c:v>0.54195000000000004</c:v>
                </c:pt>
                <c:pt idx="13111">
                  <c:v>-0.84209299999999998</c:v>
                </c:pt>
                <c:pt idx="13112">
                  <c:v>0.55704600000000004</c:v>
                </c:pt>
                <c:pt idx="13113">
                  <c:v>-0.94147000000000003</c:v>
                </c:pt>
                <c:pt idx="13114">
                  <c:v>0.50661500000000004</c:v>
                </c:pt>
                <c:pt idx="13115">
                  <c:v>0.84867899999999996</c:v>
                </c:pt>
                <c:pt idx="13116">
                  <c:v>0.39445000000000002</c:v>
                </c:pt>
                <c:pt idx="13117">
                  <c:v>-0.93051899999999999</c:v>
                </c:pt>
                <c:pt idx="13118">
                  <c:v>0.68006900000000003</c:v>
                </c:pt>
                <c:pt idx="13119">
                  <c:v>-0.14042399999999999</c:v>
                </c:pt>
                <c:pt idx="13120">
                  <c:v>3.1116600000000001</c:v>
                </c:pt>
                <c:pt idx="13121">
                  <c:v>1.6927099999999999</c:v>
                </c:pt>
                <c:pt idx="13122">
                  <c:v>-0.16202800000000001</c:v>
                </c:pt>
                <c:pt idx="13123">
                  <c:v>2.26851</c:v>
                </c:pt>
                <c:pt idx="13124">
                  <c:v>0.86360999999999999</c:v>
                </c:pt>
                <c:pt idx="13125">
                  <c:v>2.26851</c:v>
                </c:pt>
                <c:pt idx="13126">
                  <c:v>0.60306400000000004</c:v>
                </c:pt>
                <c:pt idx="13127">
                  <c:v>0.60306400000000004</c:v>
                </c:pt>
                <c:pt idx="13128">
                  <c:v>1.9254100000000001</c:v>
                </c:pt>
                <c:pt idx="13129">
                  <c:v>1.0237499999999999</c:v>
                </c:pt>
                <c:pt idx="13130">
                  <c:v>1.0237499999999999</c:v>
                </c:pt>
                <c:pt idx="13131">
                  <c:v>1.0237499999999999</c:v>
                </c:pt>
                <c:pt idx="13132">
                  <c:v>-0.98244200000000004</c:v>
                </c:pt>
                <c:pt idx="13133">
                  <c:v>0.260239</c:v>
                </c:pt>
                <c:pt idx="13134">
                  <c:v>-1.69425</c:v>
                </c:pt>
                <c:pt idx="13135">
                  <c:v>-0.87425399999999998</c:v>
                </c:pt>
                <c:pt idx="13136">
                  <c:v>-1.2146399999999999</c:v>
                </c:pt>
                <c:pt idx="13137">
                  <c:v>-0.70182900000000004</c:v>
                </c:pt>
                <c:pt idx="13138">
                  <c:v>-0.25575700000000001</c:v>
                </c:pt>
                <c:pt idx="13139">
                  <c:v>-0.82820400000000005</c:v>
                </c:pt>
                <c:pt idx="13140">
                  <c:v>-0.30611100000000002</c:v>
                </c:pt>
                <c:pt idx="13141">
                  <c:v>-0.58716699999999999</c:v>
                </c:pt>
                <c:pt idx="13142">
                  <c:v>2.36747</c:v>
                </c:pt>
                <c:pt idx="13143">
                  <c:v>0.101553</c:v>
                </c:pt>
                <c:pt idx="13144">
                  <c:v>1.7474799999999999</c:v>
                </c:pt>
                <c:pt idx="13145">
                  <c:v>-0.38838099999999998</c:v>
                </c:pt>
                <c:pt idx="13146">
                  <c:v>-1.2410000000000001</c:v>
                </c:pt>
                <c:pt idx="13147">
                  <c:v>-0.61631199999999997</c:v>
                </c:pt>
                <c:pt idx="13148">
                  <c:v>0.37259199999999998</c:v>
                </c:pt>
                <c:pt idx="13149">
                  <c:v>0.14265800000000001</c:v>
                </c:pt>
                <c:pt idx="13150">
                  <c:v>-2.0792999999999999</c:v>
                </c:pt>
                <c:pt idx="13151">
                  <c:v>0.205371</c:v>
                </c:pt>
                <c:pt idx="13152">
                  <c:v>-4.0797E-2</c:v>
                </c:pt>
                <c:pt idx="13153">
                  <c:v>-0.489977</c:v>
                </c:pt>
                <c:pt idx="13154">
                  <c:v>-9.2354000000000006E-2</c:v>
                </c:pt>
                <c:pt idx="13155">
                  <c:v>-0.40597</c:v>
                </c:pt>
                <c:pt idx="13156">
                  <c:v>-0.61943300000000001</c:v>
                </c:pt>
                <c:pt idx="13157">
                  <c:v>-0.212176</c:v>
                </c:pt>
                <c:pt idx="13158">
                  <c:v>-0.15115899999999999</c:v>
                </c:pt>
                <c:pt idx="13159">
                  <c:v>-0.64705400000000002</c:v>
                </c:pt>
                <c:pt idx="13160">
                  <c:v>-0.15115899999999999</c:v>
                </c:pt>
                <c:pt idx="13161">
                  <c:v>-9.2354000000000006E-2</c:v>
                </c:pt>
                <c:pt idx="13162">
                  <c:v>0.87700599999999995</c:v>
                </c:pt>
                <c:pt idx="13163">
                  <c:v>-0.11659799999999999</c:v>
                </c:pt>
                <c:pt idx="13164">
                  <c:v>0.59961799999999998</c:v>
                </c:pt>
                <c:pt idx="13165">
                  <c:v>-0.87012500000000004</c:v>
                </c:pt>
                <c:pt idx="13166">
                  <c:v>0.30380400000000002</c:v>
                </c:pt>
                <c:pt idx="13167">
                  <c:v>-0.231243</c:v>
                </c:pt>
                <c:pt idx="13168">
                  <c:v>0.268202</c:v>
                </c:pt>
                <c:pt idx="13169">
                  <c:v>-0.43134699999999998</c:v>
                </c:pt>
                <c:pt idx="13170">
                  <c:v>1.1764999999999999E-2</c:v>
                </c:pt>
                <c:pt idx="13171">
                  <c:v>0.94095099999999998</c:v>
                </c:pt>
                <c:pt idx="13172">
                  <c:v>1.0168299999999999</c:v>
                </c:pt>
                <c:pt idx="13173">
                  <c:v>0.35846600000000001</c:v>
                </c:pt>
                <c:pt idx="13174">
                  <c:v>1.96499</c:v>
                </c:pt>
                <c:pt idx="13175">
                  <c:v>-3.5587000000000001E-2</c:v>
                </c:pt>
                <c:pt idx="13176">
                  <c:v>-0.25733099999999998</c:v>
                </c:pt>
                <c:pt idx="13177">
                  <c:v>0.24717500000000001</c:v>
                </c:pt>
                <c:pt idx="13178">
                  <c:v>1.01474</c:v>
                </c:pt>
                <c:pt idx="13179">
                  <c:v>-5.21E-2</c:v>
                </c:pt>
                <c:pt idx="13180">
                  <c:v>1.01474</c:v>
                </c:pt>
                <c:pt idx="13181">
                  <c:v>-0.52325500000000003</c:v>
                </c:pt>
                <c:pt idx="13182">
                  <c:v>-1.95184</c:v>
                </c:pt>
                <c:pt idx="13183">
                  <c:v>-2.3178999999999998</c:v>
                </c:pt>
                <c:pt idx="13184">
                  <c:v>-2.5225499999999998</c:v>
                </c:pt>
                <c:pt idx="13185">
                  <c:v>-0.94753600000000004</c:v>
                </c:pt>
                <c:pt idx="13186">
                  <c:v>-0.16314100000000001</c:v>
                </c:pt>
                <c:pt idx="13187">
                  <c:v>-2.2737099999999999</c:v>
                </c:pt>
                <c:pt idx="13188">
                  <c:v>0.24169499999999999</c:v>
                </c:pt>
                <c:pt idx="13189">
                  <c:v>-2.4136299999999999</c:v>
                </c:pt>
                <c:pt idx="13190">
                  <c:v>1.9806699999999999</c:v>
                </c:pt>
                <c:pt idx="13191">
                  <c:v>-0.94753600000000004</c:v>
                </c:pt>
                <c:pt idx="13192">
                  <c:v>0.54943299999999995</c:v>
                </c:pt>
                <c:pt idx="13193">
                  <c:v>-2.1675300000000002</c:v>
                </c:pt>
                <c:pt idx="13194">
                  <c:v>-0.36433700000000002</c:v>
                </c:pt>
                <c:pt idx="13195">
                  <c:v>-3.11903</c:v>
                </c:pt>
                <c:pt idx="13196">
                  <c:v>-2.5225499999999998</c:v>
                </c:pt>
                <c:pt idx="13197">
                  <c:v>-3.5587000000000001E-2</c:v>
                </c:pt>
                <c:pt idx="13198">
                  <c:v>-3.5</c:v>
                </c:pt>
                <c:pt idx="13199">
                  <c:v>-0.16314100000000001</c:v>
                </c:pt>
                <c:pt idx="13200">
                  <c:v>-2.2864599999999999</c:v>
                </c:pt>
                <c:pt idx="13201">
                  <c:v>-0.50730900000000001</c:v>
                </c:pt>
                <c:pt idx="13202">
                  <c:v>-0.51778900000000005</c:v>
                </c:pt>
                <c:pt idx="13203">
                  <c:v>-1.4323600000000001</c:v>
                </c:pt>
                <c:pt idx="13204">
                  <c:v>-3.0429900000000001</c:v>
                </c:pt>
                <c:pt idx="13205">
                  <c:v>-0.47986000000000001</c:v>
                </c:pt>
                <c:pt idx="13206">
                  <c:v>-0.79515800000000003</c:v>
                </c:pt>
                <c:pt idx="13207">
                  <c:v>-0.61202000000000001</c:v>
                </c:pt>
                <c:pt idx="13208">
                  <c:v>-0.59017600000000003</c:v>
                </c:pt>
                <c:pt idx="13209">
                  <c:v>0.34140300000000001</c:v>
                </c:pt>
                <c:pt idx="13210">
                  <c:v>-0.68439099999999997</c:v>
                </c:pt>
                <c:pt idx="13211">
                  <c:v>0.42722199999999999</c:v>
                </c:pt>
                <c:pt idx="13212">
                  <c:v>-0.83666300000000005</c:v>
                </c:pt>
                <c:pt idx="13213">
                  <c:v>0.47001799999999999</c:v>
                </c:pt>
                <c:pt idx="13214">
                  <c:v>-0.61202000000000001</c:v>
                </c:pt>
                <c:pt idx="13215">
                  <c:v>1.6912499999999999</c:v>
                </c:pt>
                <c:pt idx="13216">
                  <c:v>-0.46805999999999998</c:v>
                </c:pt>
                <c:pt idx="13217">
                  <c:v>-0.70823700000000001</c:v>
                </c:pt>
                <c:pt idx="13218">
                  <c:v>0.98022299999999996</c:v>
                </c:pt>
                <c:pt idx="13219">
                  <c:v>0.83343199999999995</c:v>
                </c:pt>
                <c:pt idx="13220">
                  <c:v>0.27630100000000002</c:v>
                </c:pt>
                <c:pt idx="13221">
                  <c:v>-1.6767099999999999</c:v>
                </c:pt>
                <c:pt idx="13222">
                  <c:v>-0.322187</c:v>
                </c:pt>
                <c:pt idx="13223">
                  <c:v>-2.3933900000000001</c:v>
                </c:pt>
                <c:pt idx="13224">
                  <c:v>1.158E-2</c:v>
                </c:pt>
                <c:pt idx="13225">
                  <c:v>-0.92327599999999999</c:v>
                </c:pt>
                <c:pt idx="13226">
                  <c:v>-2.4055900000000001</c:v>
                </c:pt>
                <c:pt idx="13227">
                  <c:v>-0.92325699999999999</c:v>
                </c:pt>
                <c:pt idx="13228">
                  <c:v>-1.4076599999999999</c:v>
                </c:pt>
                <c:pt idx="13229">
                  <c:v>-1.1668400000000001</c:v>
                </c:pt>
                <c:pt idx="13230">
                  <c:v>-0.49547600000000003</c:v>
                </c:pt>
                <c:pt idx="13231">
                  <c:v>-0.38084299999999999</c:v>
                </c:pt>
                <c:pt idx="13232">
                  <c:v>-1.6727799999999999</c:v>
                </c:pt>
                <c:pt idx="13233">
                  <c:v>-1.2028399999999999</c:v>
                </c:pt>
                <c:pt idx="13234">
                  <c:v>-0.42192800000000003</c:v>
                </c:pt>
                <c:pt idx="13235">
                  <c:v>-1.1668400000000001</c:v>
                </c:pt>
                <c:pt idx="13236">
                  <c:v>-0.322187</c:v>
                </c:pt>
                <c:pt idx="13237">
                  <c:v>-0.322187</c:v>
                </c:pt>
                <c:pt idx="13238">
                  <c:v>-0.15115899999999999</c:v>
                </c:pt>
                <c:pt idx="13239">
                  <c:v>-0.48353499999999999</c:v>
                </c:pt>
                <c:pt idx="13240">
                  <c:v>-0.857962</c:v>
                </c:pt>
                <c:pt idx="13241">
                  <c:v>1.2368699999999999</c:v>
                </c:pt>
                <c:pt idx="13242">
                  <c:v>-0.59853199999999995</c:v>
                </c:pt>
                <c:pt idx="13243">
                  <c:v>-0.209977</c:v>
                </c:pt>
                <c:pt idx="13244">
                  <c:v>7.8613000000000002E-2</c:v>
                </c:pt>
                <c:pt idx="13245">
                  <c:v>1.2368699999999999</c:v>
                </c:pt>
                <c:pt idx="13246">
                  <c:v>4.2579999999999996E-3</c:v>
                </c:pt>
                <c:pt idx="13247">
                  <c:v>1.08301</c:v>
                </c:pt>
                <c:pt idx="13248">
                  <c:v>-0.54292300000000004</c:v>
                </c:pt>
                <c:pt idx="13249">
                  <c:v>-0.57035800000000003</c:v>
                </c:pt>
                <c:pt idx="13250">
                  <c:v>-0.66013100000000002</c:v>
                </c:pt>
                <c:pt idx="13251">
                  <c:v>-0.84743400000000002</c:v>
                </c:pt>
                <c:pt idx="13252">
                  <c:v>2.1327400000000001</c:v>
                </c:pt>
                <c:pt idx="13253">
                  <c:v>-0.61377499999999996</c:v>
                </c:pt>
                <c:pt idx="13254">
                  <c:v>-0.61076600000000003</c:v>
                </c:pt>
                <c:pt idx="13255">
                  <c:v>-0.61377499999999996</c:v>
                </c:pt>
                <c:pt idx="13256">
                  <c:v>-2.9702000000000002</c:v>
                </c:pt>
                <c:pt idx="13257">
                  <c:v>-0.72498499999999999</c:v>
                </c:pt>
                <c:pt idx="13258">
                  <c:v>0.106417</c:v>
                </c:pt>
                <c:pt idx="13259">
                  <c:v>-0.56924799999999998</c:v>
                </c:pt>
                <c:pt idx="13260">
                  <c:v>3.9224000000000002E-2</c:v>
                </c:pt>
                <c:pt idx="13261">
                  <c:v>0.59112900000000002</c:v>
                </c:pt>
                <c:pt idx="13262">
                  <c:v>3.9224000000000002E-2</c:v>
                </c:pt>
                <c:pt idx="13263">
                  <c:v>-0.56924799999999998</c:v>
                </c:pt>
                <c:pt idx="13264">
                  <c:v>0.87858599999999998</c:v>
                </c:pt>
                <c:pt idx="13265">
                  <c:v>-2.5779399999999999</c:v>
                </c:pt>
                <c:pt idx="13266">
                  <c:v>0.553956</c:v>
                </c:pt>
                <c:pt idx="13267">
                  <c:v>8.9852000000000001E-2</c:v>
                </c:pt>
                <c:pt idx="13268">
                  <c:v>-1.4940800000000001</c:v>
                </c:pt>
                <c:pt idx="13269">
                  <c:v>-6.6469E-2</c:v>
                </c:pt>
                <c:pt idx="13270">
                  <c:v>-0.51096799999999998</c:v>
                </c:pt>
                <c:pt idx="13271">
                  <c:v>-0.61993900000000002</c:v>
                </c:pt>
                <c:pt idx="13272">
                  <c:v>0.94370500000000002</c:v>
                </c:pt>
                <c:pt idx="13273">
                  <c:v>-1.9541200000000001</c:v>
                </c:pt>
                <c:pt idx="13274">
                  <c:v>-0.44709700000000002</c:v>
                </c:pt>
                <c:pt idx="13275">
                  <c:v>-0.44709700000000002</c:v>
                </c:pt>
                <c:pt idx="13276">
                  <c:v>-0.72394800000000004</c:v>
                </c:pt>
                <c:pt idx="13277">
                  <c:v>0.190168</c:v>
                </c:pt>
                <c:pt idx="13278">
                  <c:v>-1.9647399999999999</c:v>
                </c:pt>
                <c:pt idx="13279">
                  <c:v>0.42048200000000002</c:v>
                </c:pt>
                <c:pt idx="13280">
                  <c:v>-0.83767499999999995</c:v>
                </c:pt>
                <c:pt idx="13281">
                  <c:v>-0.29790800000000001</c:v>
                </c:pt>
                <c:pt idx="13282">
                  <c:v>-0.27154699999999998</c:v>
                </c:pt>
                <c:pt idx="13283">
                  <c:v>-8.2212999999999994E-2</c:v>
                </c:pt>
                <c:pt idx="13284">
                  <c:v>0.39414399999999999</c:v>
                </c:pt>
                <c:pt idx="13285">
                  <c:v>-0.95005499999999998</c:v>
                </c:pt>
                <c:pt idx="13286">
                  <c:v>-1.2448900000000001</c:v>
                </c:pt>
                <c:pt idx="13287">
                  <c:v>0.60825099999999999</c:v>
                </c:pt>
                <c:pt idx="13288">
                  <c:v>-1.11341</c:v>
                </c:pt>
                <c:pt idx="13289">
                  <c:v>0.78401900000000002</c:v>
                </c:pt>
                <c:pt idx="13290">
                  <c:v>0.35349000000000003</c:v>
                </c:pt>
                <c:pt idx="13291">
                  <c:v>-1.01718</c:v>
                </c:pt>
                <c:pt idx="13292">
                  <c:v>-0.838283</c:v>
                </c:pt>
                <c:pt idx="13293">
                  <c:v>-0.838283</c:v>
                </c:pt>
                <c:pt idx="13294">
                  <c:v>-1.1163000000000001</c:v>
                </c:pt>
                <c:pt idx="13295">
                  <c:v>-0.10921599999999999</c:v>
                </c:pt>
                <c:pt idx="13296">
                  <c:v>0.25864300000000001</c:v>
                </c:pt>
                <c:pt idx="13297">
                  <c:v>0.72085600000000005</c:v>
                </c:pt>
                <c:pt idx="13298">
                  <c:v>-1.3569899999999999</c:v>
                </c:pt>
                <c:pt idx="13299">
                  <c:v>1.1563600000000001</c:v>
                </c:pt>
                <c:pt idx="13300">
                  <c:v>0.55558399999999997</c:v>
                </c:pt>
                <c:pt idx="13301">
                  <c:v>0.72085600000000005</c:v>
                </c:pt>
                <c:pt idx="13302">
                  <c:v>0.82469199999999998</c:v>
                </c:pt>
                <c:pt idx="13303">
                  <c:v>-0.33880500000000002</c:v>
                </c:pt>
                <c:pt idx="13304">
                  <c:v>1.32864</c:v>
                </c:pt>
                <c:pt idx="13305">
                  <c:v>9.5032000000000005E-2</c:v>
                </c:pt>
                <c:pt idx="13306">
                  <c:v>0.82469199999999998</c:v>
                </c:pt>
                <c:pt idx="13307">
                  <c:v>-0.143654</c:v>
                </c:pt>
                <c:pt idx="13308">
                  <c:v>1.1563600000000001</c:v>
                </c:pt>
                <c:pt idx="13309">
                  <c:v>0.39002999999999999</c:v>
                </c:pt>
                <c:pt idx="13310">
                  <c:v>0.58311400000000002</c:v>
                </c:pt>
                <c:pt idx="13311">
                  <c:v>8.8377999999999998E-2</c:v>
                </c:pt>
                <c:pt idx="13312">
                  <c:v>0.88241400000000003</c:v>
                </c:pt>
                <c:pt idx="13313">
                  <c:v>0.82887299999999997</c:v>
                </c:pt>
                <c:pt idx="13314">
                  <c:v>-8.1527000000000002E-2</c:v>
                </c:pt>
                <c:pt idx="13315">
                  <c:v>-0.94716100000000003</c:v>
                </c:pt>
                <c:pt idx="13316">
                  <c:v>-0.892042</c:v>
                </c:pt>
                <c:pt idx="13317">
                  <c:v>-0.46974700000000003</c:v>
                </c:pt>
                <c:pt idx="13318">
                  <c:v>9.0690000000000007E-3</c:v>
                </c:pt>
                <c:pt idx="13319">
                  <c:v>3.3334999999999997E-2</c:v>
                </c:pt>
                <c:pt idx="13320">
                  <c:v>-0.98343800000000003</c:v>
                </c:pt>
                <c:pt idx="13321">
                  <c:v>-0.265546</c:v>
                </c:pt>
                <c:pt idx="13322">
                  <c:v>0.80639899999999998</c:v>
                </c:pt>
                <c:pt idx="13323">
                  <c:v>0.40067599999999998</c:v>
                </c:pt>
                <c:pt idx="13324">
                  <c:v>-0.80565299999999995</c:v>
                </c:pt>
                <c:pt idx="13325">
                  <c:v>0.14815900000000001</c:v>
                </c:pt>
                <c:pt idx="13326">
                  <c:v>-0.66956599999999999</c:v>
                </c:pt>
                <c:pt idx="13327">
                  <c:v>-0.151363</c:v>
                </c:pt>
                <c:pt idx="13328">
                  <c:v>0.26599899999999999</c:v>
                </c:pt>
                <c:pt idx="13329">
                  <c:v>0.39929599999999998</c:v>
                </c:pt>
                <c:pt idx="13330">
                  <c:v>-2.12229</c:v>
                </c:pt>
                <c:pt idx="13331">
                  <c:v>-0.43984499999999999</c:v>
                </c:pt>
                <c:pt idx="13332">
                  <c:v>1.51579</c:v>
                </c:pt>
                <c:pt idx="13333">
                  <c:v>0.655393</c:v>
                </c:pt>
                <c:pt idx="13334">
                  <c:v>-1.2448900000000001</c:v>
                </c:pt>
                <c:pt idx="13335">
                  <c:v>3.4320999999999997E-2</c:v>
                </c:pt>
                <c:pt idx="13336">
                  <c:v>0.81837700000000002</c:v>
                </c:pt>
                <c:pt idx="13337">
                  <c:v>-0.19722899999999999</c:v>
                </c:pt>
                <c:pt idx="13338">
                  <c:v>0.33923700000000001</c:v>
                </c:pt>
                <c:pt idx="13339">
                  <c:v>0.71816599999999997</c:v>
                </c:pt>
                <c:pt idx="13340">
                  <c:v>-1.1845699999999999</c:v>
                </c:pt>
                <c:pt idx="13341">
                  <c:v>1.1735599999999999</c:v>
                </c:pt>
                <c:pt idx="13342">
                  <c:v>0.14566499999999999</c:v>
                </c:pt>
                <c:pt idx="13343">
                  <c:v>1.4540000000000001E-2</c:v>
                </c:pt>
                <c:pt idx="13344">
                  <c:v>1.8766799999999999</c:v>
                </c:pt>
                <c:pt idx="13345">
                  <c:v>-0.33362199999999997</c:v>
                </c:pt>
                <c:pt idx="13346">
                  <c:v>-0.36825000000000002</c:v>
                </c:pt>
                <c:pt idx="13347">
                  <c:v>-0.33362199999999997</c:v>
                </c:pt>
                <c:pt idx="13348">
                  <c:v>-1.2225600000000001</c:v>
                </c:pt>
                <c:pt idx="13349">
                  <c:v>-0.266795</c:v>
                </c:pt>
                <c:pt idx="13350">
                  <c:v>3.4320999999999997E-2</c:v>
                </c:pt>
                <c:pt idx="13351">
                  <c:v>0.81837700000000002</c:v>
                </c:pt>
                <c:pt idx="13352">
                  <c:v>-0.36836200000000002</c:v>
                </c:pt>
                <c:pt idx="13353">
                  <c:v>6.7603999999999997E-2</c:v>
                </c:pt>
                <c:pt idx="13354">
                  <c:v>6.7603999999999997E-2</c:v>
                </c:pt>
                <c:pt idx="13355">
                  <c:v>6.7603999999999997E-2</c:v>
                </c:pt>
                <c:pt idx="13356">
                  <c:v>-0.49762600000000001</c:v>
                </c:pt>
                <c:pt idx="13357">
                  <c:v>-0.13098499999999999</c:v>
                </c:pt>
                <c:pt idx="13358">
                  <c:v>0.59420099999999998</c:v>
                </c:pt>
                <c:pt idx="13359">
                  <c:v>0.24187900000000001</c:v>
                </c:pt>
                <c:pt idx="13360">
                  <c:v>-0.59008700000000003</c:v>
                </c:pt>
                <c:pt idx="13361">
                  <c:v>0.135656</c:v>
                </c:pt>
                <c:pt idx="13362">
                  <c:v>0.24713599999999999</c:v>
                </c:pt>
                <c:pt idx="13363">
                  <c:v>0.24713599999999999</c:v>
                </c:pt>
                <c:pt idx="13364">
                  <c:v>0.80639899999999998</c:v>
                </c:pt>
                <c:pt idx="13365">
                  <c:v>0.403061</c:v>
                </c:pt>
                <c:pt idx="13366">
                  <c:v>-0.49781300000000001</c:v>
                </c:pt>
                <c:pt idx="13367">
                  <c:v>-3.5941000000000001E-2</c:v>
                </c:pt>
                <c:pt idx="13368">
                  <c:v>1.01953</c:v>
                </c:pt>
                <c:pt idx="13369">
                  <c:v>0.90371000000000001</c:v>
                </c:pt>
                <c:pt idx="13370">
                  <c:v>0.19039400000000001</c:v>
                </c:pt>
                <c:pt idx="13371">
                  <c:v>0.96992900000000004</c:v>
                </c:pt>
                <c:pt idx="13372">
                  <c:v>1.0842700000000001</c:v>
                </c:pt>
                <c:pt idx="13373">
                  <c:v>2.2367999999999999E-2</c:v>
                </c:pt>
                <c:pt idx="13374">
                  <c:v>1.3928799999999999</c:v>
                </c:pt>
                <c:pt idx="13375">
                  <c:v>1.3928799999999999</c:v>
                </c:pt>
                <c:pt idx="13376">
                  <c:v>-8.1381999999999996E-2</c:v>
                </c:pt>
                <c:pt idx="13377">
                  <c:v>-0.10136299999999999</c:v>
                </c:pt>
                <c:pt idx="13378">
                  <c:v>-0.10136299999999999</c:v>
                </c:pt>
                <c:pt idx="13379">
                  <c:v>1.2933300000000001</c:v>
                </c:pt>
                <c:pt idx="13380">
                  <c:v>2.2367999999999999E-2</c:v>
                </c:pt>
                <c:pt idx="13381">
                  <c:v>1.06212</c:v>
                </c:pt>
                <c:pt idx="13382">
                  <c:v>-0.402702</c:v>
                </c:pt>
                <c:pt idx="13383">
                  <c:v>0.59290600000000004</c:v>
                </c:pt>
                <c:pt idx="13384">
                  <c:v>-1.2125600000000001</c:v>
                </c:pt>
                <c:pt idx="13385">
                  <c:v>1.59378</c:v>
                </c:pt>
                <c:pt idx="13386">
                  <c:v>0.23271</c:v>
                </c:pt>
                <c:pt idx="13387">
                  <c:v>0.427591</c:v>
                </c:pt>
                <c:pt idx="13388">
                  <c:v>-0.11715399999999999</c:v>
                </c:pt>
                <c:pt idx="13389">
                  <c:v>1.3928799999999999</c:v>
                </c:pt>
                <c:pt idx="13390">
                  <c:v>1.0815600000000001</c:v>
                </c:pt>
                <c:pt idx="13391">
                  <c:v>-0.13786399999999999</c:v>
                </c:pt>
                <c:pt idx="13392">
                  <c:v>1.0842700000000001</c:v>
                </c:pt>
                <c:pt idx="13393">
                  <c:v>0.84251699999999996</c:v>
                </c:pt>
                <c:pt idx="13394">
                  <c:v>1.60406</c:v>
                </c:pt>
                <c:pt idx="13395">
                  <c:v>1.7917700000000001</c:v>
                </c:pt>
                <c:pt idx="13396">
                  <c:v>-0.71601899999999996</c:v>
                </c:pt>
                <c:pt idx="13397">
                  <c:v>-0.62924100000000005</c:v>
                </c:pt>
                <c:pt idx="13398">
                  <c:v>0.50131199999999998</c:v>
                </c:pt>
                <c:pt idx="13399">
                  <c:v>-0.71601899999999996</c:v>
                </c:pt>
                <c:pt idx="13400">
                  <c:v>-0.84792800000000002</c:v>
                </c:pt>
                <c:pt idx="13401">
                  <c:v>-0.85146900000000003</c:v>
                </c:pt>
                <c:pt idx="13402">
                  <c:v>1.36809</c:v>
                </c:pt>
                <c:pt idx="13403">
                  <c:v>1.2736799999999999</c:v>
                </c:pt>
                <c:pt idx="13404">
                  <c:v>-0.85089400000000004</c:v>
                </c:pt>
                <c:pt idx="13405">
                  <c:v>0.642513</c:v>
                </c:pt>
                <c:pt idx="13406">
                  <c:v>-0.18654399999999999</c:v>
                </c:pt>
                <c:pt idx="13407">
                  <c:v>1.1693800000000001</c:v>
                </c:pt>
                <c:pt idx="13408">
                  <c:v>0.83292100000000002</c:v>
                </c:pt>
                <c:pt idx="13409">
                  <c:v>-0.99138199999999999</c:v>
                </c:pt>
                <c:pt idx="13410">
                  <c:v>1.1693800000000001</c:v>
                </c:pt>
                <c:pt idx="13411">
                  <c:v>0.20164699999999999</c:v>
                </c:pt>
                <c:pt idx="13412">
                  <c:v>-0.56801800000000002</c:v>
                </c:pt>
                <c:pt idx="13413">
                  <c:v>0.24650900000000001</c:v>
                </c:pt>
                <c:pt idx="13414">
                  <c:v>-1.6348</c:v>
                </c:pt>
                <c:pt idx="13415">
                  <c:v>0.54561899999999997</c:v>
                </c:pt>
                <c:pt idx="13416">
                  <c:v>0.49996000000000002</c:v>
                </c:pt>
                <c:pt idx="13417">
                  <c:v>0.72208700000000003</c:v>
                </c:pt>
                <c:pt idx="13418">
                  <c:v>1.4994799999999999</c:v>
                </c:pt>
                <c:pt idx="13419">
                  <c:v>1.6192299999999999</c:v>
                </c:pt>
                <c:pt idx="13420">
                  <c:v>1.36809</c:v>
                </c:pt>
                <c:pt idx="13421">
                  <c:v>-1.7740199999999999</c:v>
                </c:pt>
                <c:pt idx="13422">
                  <c:v>0.77331000000000005</c:v>
                </c:pt>
                <c:pt idx="13423">
                  <c:v>-0.52025699999999997</c:v>
                </c:pt>
                <c:pt idx="13424">
                  <c:v>-0.30362</c:v>
                </c:pt>
                <c:pt idx="13425">
                  <c:v>-0.35137499999999999</c:v>
                </c:pt>
                <c:pt idx="13426">
                  <c:v>-0.18654399999999999</c:v>
                </c:pt>
                <c:pt idx="13427">
                  <c:v>-1.2151099999999999</c:v>
                </c:pt>
                <c:pt idx="13428">
                  <c:v>0.52912400000000004</c:v>
                </c:pt>
                <c:pt idx="13429">
                  <c:v>0.50846400000000003</c:v>
                </c:pt>
                <c:pt idx="13430">
                  <c:v>1.9491700000000001</c:v>
                </c:pt>
                <c:pt idx="13431">
                  <c:v>-0.30362</c:v>
                </c:pt>
                <c:pt idx="13432">
                  <c:v>0.17097699999999999</c:v>
                </c:pt>
                <c:pt idx="13433">
                  <c:v>-0.971221</c:v>
                </c:pt>
                <c:pt idx="13434">
                  <c:v>-2.0720000000000001</c:v>
                </c:pt>
                <c:pt idx="13435">
                  <c:v>-0.52025699999999997</c:v>
                </c:pt>
                <c:pt idx="13436">
                  <c:v>2.4060700000000002</c:v>
                </c:pt>
              </c:numCache>
            </c:numRef>
          </c:yVal>
          <c:smooth val="0"/>
          <c:extLst xmlns:c16r2="http://schemas.microsoft.com/office/drawing/2015/06/chart">
            <c:ext xmlns:c16="http://schemas.microsoft.com/office/drawing/2014/chart" uri="{C3380CC4-5D6E-409C-BE32-E72D297353CC}">
              <c16:uniqueId val="{00000000-40E9-4C26-8544-C5B1136C90D3}"/>
            </c:ext>
          </c:extLst>
        </c:ser>
        <c:dLbls>
          <c:showLegendKey val="0"/>
          <c:showVal val="0"/>
          <c:showCatName val="0"/>
          <c:showSerName val="0"/>
          <c:showPercent val="0"/>
          <c:showBubbleSize val="0"/>
        </c:dLbls>
        <c:axId val="506041232"/>
        <c:axId val="506041624"/>
      </c:scatterChart>
      <c:valAx>
        <c:axId val="506041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r>
                  <a:rPr lang="en-US" sz="1400" dirty="0" smtClean="0">
                    <a:solidFill>
                      <a:schemeClr val="tx1">
                        <a:lumMod val="75000"/>
                        <a:lumOff val="25000"/>
                      </a:schemeClr>
                    </a:solidFill>
                    <a:latin typeface="+mj-lt"/>
                  </a:rPr>
                  <a:t>NDVI</a:t>
                </a:r>
                <a:endParaRPr lang="en-US" sz="1400" dirty="0">
                  <a:solidFill>
                    <a:schemeClr val="tx1">
                      <a:lumMod val="75000"/>
                      <a:lumOff val="25000"/>
                    </a:schemeClr>
                  </a:solidFill>
                  <a:latin typeface="+mj-lt"/>
                </a:endParaRPr>
              </a:p>
            </c:rich>
          </c:tx>
          <c:layout>
            <c:manualLayout>
              <c:xMode val="edge"/>
              <c:yMode val="edge"/>
              <c:x val="0.41386801081682972"/>
              <c:y val="0.825464609262551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41624"/>
        <c:crosses val="autoZero"/>
        <c:crossBetween val="midCat"/>
      </c:valAx>
      <c:valAx>
        <c:axId val="506041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sz="1400">
                    <a:solidFill>
                      <a:schemeClr val="tx1">
                        <a:lumMod val="75000"/>
                        <a:lumOff val="25000"/>
                      </a:schemeClr>
                    </a:solidFill>
                  </a:rPr>
                  <a:t>ESI</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5060412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5/1/2019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5/1/2019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a:t>
            </a:fld>
            <a:endParaRPr lang="en-US"/>
          </a:p>
        </p:txBody>
      </p:sp>
    </p:spTree>
    <p:extLst>
      <p:ext uri="{BB962C8B-B14F-4D97-AF65-F5344CB8AC3E}">
        <p14:creationId xmlns:p14="http://schemas.microsoft.com/office/powerpoint/2010/main" val="2374250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Sources:</a:t>
            </a:r>
            <a:r>
              <a:rPr lang="en-US" baseline="0" dirty="0"/>
              <a:t> Drought Monitor data, NDVI, and ALEXI ESI data mapped out in ArcMap by team member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Shown here are the comparisons for the peaks of the 2004 and 05 fire seasons. For both the NDVI and the ESI, high values are shown in purple while low values are shown in gold. The high values for the NDVI represent areas of above average green vegetation while low values represent areas with below average green vegetation cover. The high values areas for the ESI represent above average vegetation health and soil moisture while low value areas represent below average vegetation stress and soil moisture content. The USDM was separated into areas of drought and no drought, with the gold color representing areas of drought. There is no drought image for 2005 as there was no recorded drought for that year.</a:t>
            </a: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18578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Sources:</a:t>
            </a:r>
            <a:r>
              <a:rPr lang="en-US" baseline="0" dirty="0"/>
              <a:t> Drought Monitor data, NDVI, and ALEXI ESI data mapped out in ArcMap by team member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team first calculated the NDVI anomalies by determining the mean NDVI for each month range from 2000-2018, as well as its standard deviation. Then we computed the anomaly by subtracting the mean from the month range in question and dividing by the standard deviation. This was done for a more accurate comparison to the ESI data since the output of the ALEXI model is in anomalies. </a:t>
            </a:r>
          </a:p>
        </p:txBody>
      </p:sp>
      <p:sp>
        <p:nvSpPr>
          <p:cNvPr id="4" name="Slide Number Placeholder 3"/>
          <p:cNvSpPr>
            <a:spLocks noGrp="1"/>
          </p:cNvSpPr>
          <p:nvPr>
            <p:ph type="sldNum" sz="quarter" idx="10"/>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298648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Sources:</a:t>
            </a:r>
            <a:r>
              <a:rPr lang="en-US" baseline="0" dirty="0"/>
              <a:t> Drought Monitor data, NDVI, and ALEXI ESI data mapped out in ArcMap by team member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team compared the NDVI, ESI, and Drought monitor for 2015 and 2018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2704656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Sources:</a:t>
            </a:r>
            <a:r>
              <a:rPr lang="en-US" baseline="0" dirty="0"/>
              <a:t> Drought Monitor data, NDVI, and ALEXI ESI data mapped out in ArcMap by team member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rtl="0"/>
            <a:r>
              <a:rPr lang="en-US" sz="1200" b="0" i="0" u="none" strike="noStrike" kern="1200" dirty="0">
                <a:solidFill>
                  <a:schemeClr val="tx1"/>
                </a:solidFill>
                <a:effectLst/>
                <a:latin typeface="+mn-lt"/>
                <a:ea typeface="+mn-ea"/>
                <a:cs typeface="+mn-cs"/>
              </a:rPr>
              <a:t>The </a:t>
            </a:r>
            <a:r>
              <a:rPr lang="en-US" sz="1200" b="0" i="0" u="none" strike="noStrike" kern="1200" dirty="0" err="1">
                <a:solidFill>
                  <a:schemeClr val="tx1"/>
                </a:solidFill>
                <a:effectLst/>
                <a:latin typeface="+mn-lt"/>
                <a:ea typeface="+mn-ea"/>
                <a:cs typeface="+mn-cs"/>
              </a:rPr>
              <a:t>Zitziana</a:t>
            </a:r>
            <a:r>
              <a:rPr lang="en-US" sz="1200" b="0" i="0" u="none" strike="noStrike" kern="1200" dirty="0">
                <a:solidFill>
                  <a:schemeClr val="tx1"/>
                </a:solidFill>
                <a:effectLst/>
                <a:latin typeface="+mn-lt"/>
                <a:ea typeface="+mn-ea"/>
                <a:cs typeface="+mn-cs"/>
              </a:rPr>
              <a:t> River Fire was the largest fire of 2018. Though there was no drought in the </a:t>
            </a:r>
            <a:r>
              <a:rPr lang="en-US" sz="1200" b="0" i="0" u="none" strike="noStrike" kern="1200" dirty="0" err="1">
                <a:solidFill>
                  <a:schemeClr val="tx1"/>
                </a:solidFill>
                <a:effectLst/>
                <a:latin typeface="+mn-lt"/>
                <a:ea typeface="+mn-ea"/>
                <a:cs typeface="+mn-cs"/>
              </a:rPr>
              <a:t>the</a:t>
            </a:r>
            <a:r>
              <a:rPr lang="en-US" sz="1200" b="0" i="0" u="none" strike="noStrike" kern="1200" dirty="0">
                <a:solidFill>
                  <a:schemeClr val="tx1"/>
                </a:solidFill>
                <a:effectLst/>
                <a:latin typeface="+mn-lt"/>
                <a:ea typeface="+mn-ea"/>
                <a:cs typeface="+mn-cs"/>
              </a:rPr>
              <a:t> area of the fire, both the ESI and NDVI indicate vegetation stress here. Stressed vegetation acts as fuel for fire.</a:t>
            </a:r>
            <a:endParaRPr lang="en-US" b="0" dirty="0">
              <a:effectLst/>
            </a:endParaRPr>
          </a:p>
          <a:p>
            <a:r>
              <a:rPr lang="en-US" dirty="0"/>
              <a:t/>
            </a:r>
            <a:br>
              <a:rPr lang="en-US" dirty="0"/>
            </a:b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400942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quantitatively evaluate our data, we created a layer of points within the border of the state of </a:t>
            </a:r>
            <a:r>
              <a:rPr lang="en-US" sz="1200" b="0" i="0" u="none" strike="noStrike" kern="1200" dirty="0" err="1">
                <a:solidFill>
                  <a:schemeClr val="tx1"/>
                </a:solidFill>
                <a:effectLst/>
                <a:latin typeface="+mn-lt"/>
                <a:ea typeface="+mn-ea"/>
                <a:cs typeface="+mn-cs"/>
              </a:rPr>
              <a:t>alaska</a:t>
            </a:r>
            <a:r>
              <a:rPr lang="en-US" sz="1200" b="0" i="0" u="none" strike="noStrike" kern="1200" dirty="0">
                <a:solidFill>
                  <a:schemeClr val="tx1"/>
                </a:solidFill>
                <a:effectLst/>
                <a:latin typeface="+mn-lt"/>
                <a:ea typeface="+mn-ea"/>
                <a:cs typeface="+mn-cs"/>
              </a:rPr>
              <a:t>, and extracted the values at these points for both the ESI and the NDVI data. Exporting that data to excel, we were able to graphically plot these data sets and compute </a:t>
            </a:r>
            <a:r>
              <a:rPr lang="en-US" sz="1200" b="0" i="0" u="none" strike="noStrike" kern="1200" dirty="0" err="1">
                <a:solidFill>
                  <a:schemeClr val="tx1"/>
                </a:solidFill>
                <a:effectLst/>
                <a:latin typeface="+mn-lt"/>
                <a:ea typeface="+mn-ea"/>
                <a:cs typeface="+mn-cs"/>
              </a:rPr>
              <a:t>pearson’s</a:t>
            </a:r>
            <a:r>
              <a:rPr lang="en-US" sz="1200" b="0" i="0" u="none" strike="noStrike" kern="1200" dirty="0">
                <a:solidFill>
                  <a:schemeClr val="tx1"/>
                </a:solidFill>
                <a:effectLst/>
                <a:latin typeface="+mn-lt"/>
                <a:ea typeface="+mn-ea"/>
                <a:cs typeface="+mn-cs"/>
              </a:rPr>
              <a:t> correlation values for each set. Values for this analysis range from 1 to -1, with 1 meaning positive correlation, -1 meaning negative correlation, and 0 meaning no correlation. As you can see from our computations, there was little correlation between the data.</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538582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the comparative analysis between the ALEXI ESI product and Drought Monitor Classification, the team computed an accuracy assessment to determine the ALEXI ESI accuracy against the USDA Drought Monitor Classifications. The Drought Monitor classifications range from 0 (abnormally dry) to 4 (severe drought). The classes 1-4 were combined into one “Drought” class and these areas were plotted against the ALEXI ESI values to identify if the ALEXI ESI identified stress vegetation within the drought class perimeters.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451797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1837268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 https://www.nps.gov/im/vmi-dena.htm </a:t>
            </a:r>
            <a:r>
              <a:rPr lang="en-US" b="1" dirty="0"/>
              <a:t>(public domain)</a:t>
            </a:r>
          </a:p>
          <a:p>
            <a:endParaRPr lang="en-US" dirty="0"/>
          </a:p>
          <a:p>
            <a:pPr marL="0" indent="0">
              <a:buClr>
                <a:srgbClr val="3F4268"/>
              </a:buClr>
              <a:buFont typeface="Wingdings 3" panose="05040102010807070707" pitchFamily="18" charset="2"/>
              <a:buNone/>
            </a:pPr>
            <a:r>
              <a:rPr lang="en-US" dirty="0"/>
              <a:t>In conclusion, the team determined that</a:t>
            </a:r>
            <a:r>
              <a:rPr lang="en-US" baseline="0" dirty="0"/>
              <a:t> t</a:t>
            </a:r>
            <a:r>
              <a:rPr lang="en-US" sz="1200" baseline="0" dirty="0">
                <a:solidFill>
                  <a:schemeClr val="bg1"/>
                </a:solidFill>
              </a:rPr>
              <a:t>he ALEXI ESI had a low correlation to the MODIS-derived NDVI products, which demonstrates that the ALEXI ESI product is detecting stress in green vegetation, providing increase lead time in wildfire detection, the ALEXI ESI had an overall accuracy of 61% when compared to the USDA Drought Monitor classification areas during June – July 2018, and the ALEXI ESI --------------- when compared to the Canadian Fire Weather Indices.</a:t>
            </a:r>
          </a:p>
        </p:txBody>
      </p:sp>
      <p:sp>
        <p:nvSpPr>
          <p:cNvPr id="4" name="Slide Number Placeholder 3"/>
          <p:cNvSpPr>
            <a:spLocks noGrp="1"/>
          </p:cNvSpPr>
          <p:nvPr>
            <p:ph type="sldNum" sz="quarter" idx="10"/>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31622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https://www.flickr.com/photos/paxson_woelber/27829537851 </a:t>
            </a:r>
            <a:r>
              <a:rPr lang="en-US" sz="1200" b="1" dirty="0">
                <a:solidFill>
                  <a:srgbClr val="FF0000"/>
                </a:solidFill>
              </a:rPr>
              <a:t>(CC BY 2.0)</a:t>
            </a:r>
            <a:endParaRPr lang="en-US" sz="1200" dirty="0">
              <a:solidFill>
                <a:srgbClr val="FF0000"/>
              </a:solidFill>
            </a:endParaRPr>
          </a:p>
          <a:p>
            <a:endParaRPr lang="en-US" dirty="0"/>
          </a:p>
          <a:p>
            <a:r>
              <a:rPr lang="en-US" dirty="0"/>
              <a:t>Some of the limitations the team experienced are that there were</a:t>
            </a:r>
            <a:r>
              <a:rPr lang="en-US" baseline="0" dirty="0"/>
              <a:t> n</a:t>
            </a:r>
            <a:r>
              <a:rPr lang="en-US" dirty="0"/>
              <a:t>o data areas for ALEXI ESI product in the higher latitudes of Alaska,</a:t>
            </a:r>
            <a:r>
              <a:rPr lang="en-US" baseline="0" dirty="0"/>
              <a:t> the </a:t>
            </a:r>
            <a:r>
              <a:rPr lang="en-US" dirty="0"/>
              <a:t>“Abnormally Dry” classifications of the USDA Drought Monitor were not included in the </a:t>
            </a:r>
            <a:r>
              <a:rPr lang="en-US" dirty="0" err="1"/>
              <a:t>reclass</a:t>
            </a:r>
            <a:r>
              <a:rPr lang="en-US" dirty="0"/>
              <a:t> step for comparing the ALEXI ESI to the drought areas</a:t>
            </a:r>
            <a:r>
              <a:rPr lang="en-US" baseline="0" dirty="0"/>
              <a:t> which could have altered the accuracy assessment of the ALEXI ESI and the d</a:t>
            </a:r>
            <a:r>
              <a:rPr lang="en-US" dirty="0"/>
              <a:t>ate ranges did not overlap exactly between the three datasets</a:t>
            </a:r>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19467955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dirty="0"/>
              <a:t>Alaska Fire Science Consortium (provided by partners and given permission to use)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a:t>
            </a:r>
            <a:r>
              <a:rPr lang="en-US" baseline="0" dirty="0"/>
              <a:t> future work the team is interested in is to incorporated the abnormally dry classification areas and recalculate the accuracy assessment to identify if this corresponds better with the ALEXI ESI data, incorporate lightning data to further analyze the occurrence and spread of wildfires, and identify various vegetation indices that could be compared to the ALEXI ESI product.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227144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project covers the state of Alaska, focusing on areas within the “Burn</a:t>
            </a:r>
            <a:r>
              <a:rPr lang="en-US" baseline="0" dirty="0"/>
              <a:t> Belt” regions with travels through the interior of the state. The study period is defined by 3 very active fire seasons, including the largest fire season of 2004, second and third largest fire seasons of 2005 and 2015, and ends with a relatively less active fire season in 2018. </a:t>
            </a:r>
          </a:p>
          <a:p>
            <a:endParaRPr lang="en-US" baseline="0" dirty="0"/>
          </a:p>
          <a:p>
            <a:r>
              <a:rPr lang="en-US" baseline="0" dirty="0"/>
              <a:t>Image Credit: MSFC Alaska Disasters team</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18752473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276104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165116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Alaska Fire Science Consortium (provided by partners and given permission to use)</a:t>
            </a:r>
          </a:p>
          <a:p>
            <a:endParaRPr lang="en-US" dirty="0"/>
          </a:p>
          <a:p>
            <a:r>
              <a:rPr lang="en-US" dirty="0"/>
              <a:t>Some community concerns</a:t>
            </a:r>
            <a:r>
              <a:rPr lang="en-US" baseline="0" dirty="0"/>
              <a:t> that drive this project are that environmental changes, such as increasing global temperatures, are increasing the frequency and intensity of wildfires experienced by the state. These wildfires destroy homes and wildlife habitat, as well as release harmful pollutants into the atmosphere.</a:t>
            </a:r>
          </a:p>
          <a:p>
            <a:r>
              <a:rPr lang="en-US" baseline="0" dirty="0"/>
              <a:t>The increase in temperatures and decreases in precipitation are contributing to areas experiencing vegetation stress and are making the land more likely to contribute to the spread of wildfires. </a:t>
            </a:r>
          </a:p>
          <a:p>
            <a:r>
              <a:rPr lang="en-US" baseline="0" dirty="0"/>
              <a:t>While vegetation stress products exist, they cannot be directly applied to the high latitudes of Alaska due to the low solar azimuth angle; thus it is important to continue evaluating different methods such as the ALEXI model, which is the goal of this project.</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48598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 Credits: https://earthobservatory.nasa.gov/images/15936/eruption-on-augustine-island-Alaska </a:t>
            </a:r>
            <a:r>
              <a:rPr lang="en-US" b="1" dirty="0"/>
              <a:t>(public domain)</a:t>
            </a:r>
            <a:endParaRPr lang="en-US" b="1" baseline="0" dirty="0"/>
          </a:p>
          <a:p>
            <a:endParaRPr lang="en-US" dirty="0"/>
          </a:p>
          <a:p>
            <a:r>
              <a:rPr lang="en-US" dirty="0"/>
              <a:t>The</a:t>
            </a:r>
            <a:r>
              <a:rPr lang="en-US" baseline="0" dirty="0"/>
              <a:t> objectives for this project are to utilize NASA Earth observations to introduce improved methods of evaluating vegetation stress and determining wildfire likelihood,</a:t>
            </a:r>
          </a:p>
          <a:p>
            <a:r>
              <a:rPr lang="en-US" baseline="0" dirty="0"/>
              <a:t>evaluate and calibrate the ALEXI ESI product when applied to the Alaskan environment by determining appropriate parameters  and identify areas throughout Alaska that are prone to drought and wildfires</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Map</a:t>
            </a:r>
            <a:r>
              <a:rPr lang="en-US" baseline="0" dirty="0"/>
              <a:t> created by team member in ArcMap</a:t>
            </a:r>
          </a:p>
          <a:p>
            <a:endParaRPr lang="en-US" baseline="0" dirty="0"/>
          </a:p>
          <a:p>
            <a:r>
              <a:rPr lang="en-US" baseline="0" dirty="0"/>
              <a:t>The team partnered with three organizations during this project. The first is our end-user: The Alaska Interagency Coordination Center (AICC), who serves as the logistics support and predictive service for all state and federal agencies involved in wildfire management. We also collaborated with the Alaska Fire Science Consortium, who work to promote communication between wildfire scientists and the state’s wildfire managers, as well as with the NASA Short-term Prediction Research and Transition Center (</a:t>
            </a:r>
            <a:r>
              <a:rPr lang="en-US" baseline="0" dirty="0" err="1"/>
              <a:t>SPoRT</a:t>
            </a:r>
            <a:r>
              <a:rPr lang="en-US" baseline="0" dirty="0"/>
              <a:t>) who created the data model that will be utilized for this project.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2793677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Four Earth observations were used including Aqua MODIS, Terra MODIS, Suomi NPP VIIRS and NOAA 20 VIIRS. The data from these satellites are incorporated into the ALEXI ESI model outputs, which will be discussed in later slides. We also utilized the Aqua/Terra MODIS to identify green vegetation cover. </a:t>
            </a:r>
          </a:p>
          <a:p>
            <a:endParaRPr lang="en-US" baseline="0" dirty="0"/>
          </a:p>
          <a:p>
            <a:r>
              <a:rPr lang="en-US" baseline="0" dirty="0"/>
              <a:t>Image Credits: NASA (Public Domain)</a:t>
            </a: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worked to create</a:t>
            </a:r>
            <a:r>
              <a:rPr lang="en-US" baseline="0" dirty="0"/>
              <a:t> three end products for our partners. The first is the ALEXI ESI Comparative Analysis. To do this we utilized the MODIS-derived NDVI, ALEXI ESI , and Us Drought Monitor data. After some data manipulations in ArcMap and Excel, we were able to visual compare the three datasets, as well as compute from statistical analyses to determine the data’s spatial correlation and accuracy. For the Canadian Fire Weather Indices Comparative Analysis, we utilized the ALEXI ESI data and Canadian Fire Weather Index data and performed an accuracy assessment to determine the accuracy of the ALEXI ESI. Finally, to promote communication of our project as a whole, but also the use of NASA Earth observations, the team created an ArcGIS Online Story Map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3305770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Image Source: Map of ALEXI ESI output, created by team member in ArcMap</a:t>
            </a:r>
            <a:endParaRPr lang="en-US" dirty="0"/>
          </a:p>
          <a:p>
            <a:pPr rtl="0"/>
            <a:r>
              <a:rPr lang="en-US" sz="1200" b="0" i="0" u="none" strike="noStrike" kern="1200" dirty="0">
                <a:solidFill>
                  <a:schemeClr val="tx1"/>
                </a:solidFill>
                <a:effectLst/>
                <a:latin typeface="+mn-lt"/>
                <a:ea typeface="+mn-ea"/>
                <a:cs typeface="+mn-cs"/>
              </a:rPr>
              <a:t>Alexi model source: https://</a:t>
            </a:r>
            <a:r>
              <a:rPr lang="en-US" sz="1200" b="0" i="0" u="none" strike="noStrike" kern="1200" dirty="0" err="1">
                <a:solidFill>
                  <a:schemeClr val="tx1"/>
                </a:solidFill>
                <a:effectLst/>
                <a:latin typeface="+mn-lt"/>
                <a:ea typeface="+mn-ea"/>
                <a:cs typeface="+mn-cs"/>
              </a:rPr>
              <a:t>ntrs.nasa.gov</a:t>
            </a:r>
            <a:r>
              <a:rPr lang="en-US" sz="1200" b="0" i="0" u="none" strike="noStrike" kern="1200" dirty="0">
                <a:solidFill>
                  <a:schemeClr val="tx1"/>
                </a:solidFill>
                <a:effectLst/>
                <a:latin typeface="+mn-lt"/>
                <a:ea typeface="+mn-ea"/>
                <a:cs typeface="+mn-cs"/>
              </a:rPr>
              <a:t>/archive/</a:t>
            </a:r>
            <a:r>
              <a:rPr lang="en-US" sz="1200" b="0" i="0" u="none" strike="noStrike" kern="1200" dirty="0" err="1">
                <a:solidFill>
                  <a:schemeClr val="tx1"/>
                </a:solidFill>
                <a:effectLst/>
                <a:latin typeface="+mn-lt"/>
                <a:ea typeface="+mn-ea"/>
                <a:cs typeface="+mn-cs"/>
              </a:rPr>
              <a:t>nasa</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casi.ntrs.nasa.gov</a:t>
            </a:r>
            <a:r>
              <a:rPr lang="en-US" sz="1200" b="0" i="0" u="none" strike="noStrike" kern="1200" dirty="0">
                <a:solidFill>
                  <a:schemeClr val="tx1"/>
                </a:solidFill>
                <a:effectLst/>
                <a:latin typeface="+mn-lt"/>
                <a:ea typeface="+mn-ea"/>
                <a:cs typeface="+mn-cs"/>
              </a:rPr>
              <a:t>/20180008809.pdf (NASA Public Domain)</a:t>
            </a:r>
            <a:endParaRPr lang="en-US" b="0" dirty="0">
              <a:effectLst/>
            </a:endParaRP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The ALEXI ESI product is generated by NASA </a:t>
            </a:r>
            <a:r>
              <a:rPr lang="en-US" sz="1200" b="0" i="0" u="none" strike="noStrike" kern="1200" dirty="0" err="1">
                <a:solidFill>
                  <a:schemeClr val="tx1"/>
                </a:solidFill>
                <a:effectLst/>
                <a:latin typeface="+mn-lt"/>
                <a:ea typeface="+mn-ea"/>
                <a:cs typeface="+mn-cs"/>
              </a:rPr>
              <a:t>SPoRT</a:t>
            </a:r>
            <a:r>
              <a:rPr lang="en-US" sz="1200" b="0" i="0" u="none" strike="noStrike" kern="1200" dirty="0">
                <a:solidFill>
                  <a:schemeClr val="tx1"/>
                </a:solidFill>
                <a:effectLst/>
                <a:latin typeface="+mn-lt"/>
                <a:ea typeface="+mn-ea"/>
                <a:cs typeface="+mn-cs"/>
              </a:rPr>
              <a:t> and works by Inferring the surface energy budget using the rise in land surface temperature to calculate evapotranspiration. Our project compares the ESI product to other indices to determine whether or not the Alexi model can provide lead time in detecting areas of vegetation stress. Detecting stress earlier can help our partners in detecting areas that are vulnerable to wildfires.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340266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Map Sources:</a:t>
            </a:r>
            <a:r>
              <a:rPr lang="en-US" baseline="0" dirty="0"/>
              <a:t> Drought Monitor data, NDVI, and ALEXI ESI data mapped out in ArcMap by team member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rtl="0"/>
            <a:r>
              <a:rPr lang="en-US" sz="1200" b="0" i="0" u="none" strike="noStrike" kern="1200" dirty="0">
                <a:solidFill>
                  <a:schemeClr val="tx1"/>
                </a:solidFill>
                <a:effectLst/>
                <a:latin typeface="+mn-lt"/>
                <a:ea typeface="+mn-ea"/>
                <a:cs typeface="+mn-cs"/>
              </a:rPr>
              <a:t>Our first end product focuses on comparing the ALEXI ESI model to the MODIS derived NDVI and the USDA US Drought Monitor. For the ESI to NDVI comparison, the data was formatted as standard deviations from the average. The ESI data was downloaded in this format while the NDVI’s anomalies were calculated for the comparison.  For the ESI to USDM comparison, ESI percentage data was used alongside the USDM to classify areas as having drought or no drought. ESI percentage values from 0 to 1 indicate drought while values from -1 to 0 indicate no drought. For the USDM categories D1-4 were classified as drought while D0 was no drought</a:t>
            </a:r>
            <a:endParaRPr lang="en-US" b="0" dirty="0">
              <a:effectLst/>
            </a:endParaRPr>
          </a:p>
          <a:p>
            <a:r>
              <a:rPr lang="en-US" dirty="0"/>
              <a:t/>
            </a:r>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mod="1">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F426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F426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F4268"/>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mod="1">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F426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620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F426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F426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F426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mod="1">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5/1/2019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20.emf"/></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7.jpeg"/><Relationship Id="rId7"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emf"/><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891" t="28885" r="1111" b="1927"/>
          <a:stretch/>
        </p:blipFill>
        <p:spPr>
          <a:xfrm>
            <a:off x="-37539" y="0"/>
            <a:ext cx="7486650" cy="6910754"/>
          </a:xfrm>
          <a:prstGeom prst="rect">
            <a:avLst/>
          </a:prstGeom>
        </p:spPr>
      </p:pic>
      <p:grpSp>
        <p:nvGrpSpPr>
          <p:cNvPr id="14" name="Group 13"/>
          <p:cNvGrpSpPr/>
          <p:nvPr/>
        </p:nvGrpSpPr>
        <p:grpSpPr>
          <a:xfrm>
            <a:off x="7814761" y="4115906"/>
            <a:ext cx="1947387" cy="1193391"/>
            <a:chOff x="8025208" y="3531159"/>
            <a:chExt cx="1947387" cy="1193391"/>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Christine Evans</a:t>
              </a:r>
            </a:p>
          </p:txBody>
        </p:sp>
        <p:sp>
          <p:nvSpPr>
            <p:cNvPr id="16" name="Rectangle 15"/>
            <p:cNvSpPr/>
            <p:nvPr userDrawn="1"/>
          </p:nvSpPr>
          <p:spPr>
            <a:xfrm>
              <a:off x="8032640" y="3966272"/>
              <a:ext cx="1939955"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Brianna </a:t>
              </a:r>
              <a:r>
                <a:rPr lang="en-US" sz="1500" dirty="0" err="1">
                  <a:solidFill>
                    <a:schemeClr val="tx1">
                      <a:lumMod val="75000"/>
                      <a:lumOff val="25000"/>
                    </a:schemeClr>
                  </a:solidFill>
                  <a:latin typeface="Century Gothic" panose="020B0502020202020204" pitchFamily="34" charset="0"/>
                </a:rPr>
                <a:t>Santallana</a:t>
              </a:r>
              <a:endParaRPr lang="en-US" sz="1500" dirty="0">
                <a:solidFill>
                  <a:schemeClr val="tx1">
                    <a:lumMod val="75000"/>
                    <a:lumOff val="25000"/>
                  </a:schemeClr>
                </a:solidFill>
                <a:latin typeface="Century Gothic" panose="020B0502020202020204" pitchFamily="34" charset="0"/>
              </a:endParaRPr>
            </a:p>
          </p:txBody>
        </p:sp>
        <p:sp>
          <p:nvSpPr>
            <p:cNvPr id="18" name="Rectangle 17"/>
            <p:cNvSpPr/>
            <p:nvPr userDrawn="1"/>
          </p:nvSpPr>
          <p:spPr>
            <a:xfrm>
              <a:off x="8036885" y="4401385"/>
              <a:ext cx="1693092"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Ryan </a:t>
              </a:r>
              <a:r>
                <a:rPr lang="en-US" sz="1500" dirty="0" err="1">
                  <a:solidFill>
                    <a:schemeClr val="tx1">
                      <a:lumMod val="75000"/>
                      <a:lumOff val="25000"/>
                    </a:schemeClr>
                  </a:solidFill>
                  <a:latin typeface="Century Gothic" panose="020B0502020202020204" pitchFamily="34" charset="0"/>
                </a:rPr>
                <a:t>Marshman</a:t>
              </a:r>
              <a:endParaRPr lang="en-US" sz="1500" dirty="0">
                <a:solidFill>
                  <a:schemeClr val="tx1">
                    <a:lumMod val="75000"/>
                    <a:lumOff val="25000"/>
                  </a:schemeClr>
                </a:solidFill>
                <a:latin typeface="Century Gothic" panose="020B0502020202020204" pitchFamily="34" charset="0"/>
              </a:endParaRP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3F4268"/>
                </a:solidFill>
              </a:rPr>
              <a:t>ALASKA</a:t>
            </a:r>
            <a:r>
              <a:rPr lang="en-US" sz="3200" spc="0" dirty="0">
                <a:solidFill>
                  <a:srgbClr val="3F4268"/>
                </a:solidFill>
              </a:rPr>
              <a:t> DISASTERS</a:t>
            </a:r>
            <a:endParaRPr lang="en-US" sz="3200" spc="0" baseline="0" dirty="0">
              <a:solidFill>
                <a:srgbClr val="3F4268"/>
              </a:solidFill>
            </a:endParaRPr>
          </a:p>
        </p:txBody>
      </p:sp>
      <p:sp>
        <p:nvSpPr>
          <p:cNvPr id="38" name="Subtitle 2"/>
          <p:cNvSpPr txBox="1">
            <a:spLocks/>
          </p:cNvSpPr>
          <p:nvPr/>
        </p:nvSpPr>
        <p:spPr>
          <a:xfrm>
            <a:off x="7800974" y="2584884"/>
            <a:ext cx="3889377" cy="98396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Evaluating the Atmosphere-Land Exchange Inverse Evaporative Stress Index for the Alaskan Environment to Determine Wildfire Likelihood</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59574"/>
            <a:ext cx="12192000" cy="715571"/>
          </a:xfrm>
          <a:prstGeom prst="rect">
            <a:avLst/>
          </a:prstGeom>
        </p:spPr>
      </p:pic>
      <p:sp>
        <p:nvSpPr>
          <p:cNvPr id="3" name="TextBox 2"/>
          <p:cNvSpPr txBox="1"/>
          <p:nvPr/>
        </p:nvSpPr>
        <p:spPr>
          <a:xfrm>
            <a:off x="3155090" y="6193393"/>
            <a:ext cx="7136613" cy="369332"/>
          </a:xfrm>
          <a:prstGeom prst="rect">
            <a:avLst/>
          </a:prstGeom>
          <a:noFill/>
        </p:spPr>
        <p:txBody>
          <a:bodyPr wrap="square" rtlCol="0" anchor="ctr">
            <a:spAutoFit/>
          </a:bodyPr>
          <a:lstStyle/>
          <a:p>
            <a:pPr algn="r"/>
            <a:r>
              <a:rPr lang="en-US" dirty="0">
                <a:solidFill>
                  <a:schemeClr val="bg1"/>
                </a:solidFill>
              </a:rPr>
              <a:t>Alabama – Marshall | Spring 2019</a:t>
            </a:r>
          </a:p>
        </p:txBody>
      </p:sp>
    </p:spTree>
    <p:extLst>
      <p:ext uri="{BB962C8B-B14F-4D97-AF65-F5344CB8AC3E}">
        <p14:creationId xmlns:p14="http://schemas.microsoft.com/office/powerpoint/2010/main" val="1437393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03203"/>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 ALEXI ESI VISUAL COMPARISON </a:t>
            </a:r>
          </a:p>
        </p:txBody>
      </p:sp>
      <p:sp>
        <p:nvSpPr>
          <p:cNvPr id="6" name="Title 4"/>
          <p:cNvSpPr txBox="1">
            <a:spLocks/>
          </p:cNvSpPr>
          <p:nvPr/>
        </p:nvSpPr>
        <p:spPr>
          <a:xfrm>
            <a:off x="-280737" y="998589"/>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2004 </a:t>
            </a:r>
          </a:p>
          <a:p>
            <a:pPr algn="ctr"/>
            <a:r>
              <a:rPr lang="en-US" sz="2000" b="1" dirty="0">
                <a:solidFill>
                  <a:srgbClr val="3F4268"/>
                </a:solidFill>
              </a:rPr>
              <a:t>June </a:t>
            </a:r>
            <a:r>
              <a:rPr lang="en-US" sz="2000" b="1" dirty="0" smtClean="0">
                <a:solidFill>
                  <a:srgbClr val="3F4268"/>
                </a:solidFill>
              </a:rPr>
              <a:t>to </a:t>
            </a:r>
            <a:r>
              <a:rPr lang="en-US" sz="2000" b="1" dirty="0">
                <a:solidFill>
                  <a:srgbClr val="3F4268"/>
                </a:solidFill>
              </a:rPr>
              <a:t>July</a:t>
            </a:r>
          </a:p>
        </p:txBody>
      </p:sp>
      <p:cxnSp>
        <p:nvCxnSpPr>
          <p:cNvPr id="4" name="Straight Connector 3"/>
          <p:cNvCxnSpPr/>
          <p:nvPr/>
        </p:nvCxnSpPr>
        <p:spPr>
          <a:xfrm>
            <a:off x="-1" y="3883775"/>
            <a:ext cx="12192001" cy="13061"/>
          </a:xfrm>
          <a:prstGeom prst="line">
            <a:avLst/>
          </a:prstGeom>
          <a:ln>
            <a:solidFill>
              <a:srgbClr val="3F4268"/>
            </a:solidFill>
          </a:ln>
        </p:spPr>
        <p:style>
          <a:lnRef idx="1">
            <a:schemeClr val="accent1"/>
          </a:lnRef>
          <a:fillRef idx="0">
            <a:schemeClr val="accent1"/>
          </a:fillRef>
          <a:effectRef idx="0">
            <a:schemeClr val="accent1"/>
          </a:effectRef>
          <a:fontRef idx="minor">
            <a:schemeClr val="tx1"/>
          </a:fontRef>
        </p:style>
      </p:cxnSp>
      <p:sp>
        <p:nvSpPr>
          <p:cNvPr id="23" name="Title 4"/>
          <p:cNvSpPr txBox="1">
            <a:spLocks/>
          </p:cNvSpPr>
          <p:nvPr/>
        </p:nvSpPr>
        <p:spPr>
          <a:xfrm>
            <a:off x="-34785" y="4114800"/>
            <a:ext cx="1823986"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2005</a:t>
            </a:r>
          </a:p>
          <a:p>
            <a:pPr algn="ctr"/>
            <a:r>
              <a:rPr lang="en-US" sz="2000" b="1" dirty="0" smtClean="0">
                <a:solidFill>
                  <a:srgbClr val="3F4268"/>
                </a:solidFill>
              </a:rPr>
              <a:t>June to July</a:t>
            </a:r>
            <a:endParaRPr lang="en-US" sz="2000" b="1" dirty="0">
              <a:solidFill>
                <a:srgbClr val="3F4268"/>
              </a:solidFill>
            </a:endParaRPr>
          </a:p>
        </p:txBody>
      </p:sp>
      <p:pic>
        <p:nvPicPr>
          <p:cNvPr id="275" name="Picture 2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301" y="1012198"/>
            <a:ext cx="2743200" cy="2743200"/>
          </a:xfrm>
          <a:prstGeom prst="rect">
            <a:avLst/>
          </a:prstGeom>
          <a:ln>
            <a:solidFill>
              <a:schemeClr val="tx1"/>
            </a:solidFill>
          </a:ln>
        </p:spPr>
      </p:pic>
      <p:sp>
        <p:nvSpPr>
          <p:cNvPr id="276" name="TextBox 275"/>
          <p:cNvSpPr txBox="1"/>
          <p:nvPr/>
        </p:nvSpPr>
        <p:spPr>
          <a:xfrm>
            <a:off x="3573931" y="3333057"/>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a:t>
            </a:r>
            <a:r>
              <a:rPr lang="en-US" sz="1400" dirty="0" smtClean="0">
                <a:solidFill>
                  <a:schemeClr val="tx1">
                    <a:lumMod val="75000"/>
                    <a:lumOff val="25000"/>
                  </a:schemeClr>
                </a:solidFill>
              </a:rPr>
              <a:t>iles</a:t>
            </a:r>
            <a:endParaRPr lang="en-US" sz="1400" dirty="0">
              <a:solidFill>
                <a:schemeClr val="tx1">
                  <a:lumMod val="75000"/>
                  <a:lumOff val="25000"/>
                </a:schemeClr>
              </a:solidFill>
            </a:endParaRPr>
          </a:p>
        </p:txBody>
      </p:sp>
      <p:sp>
        <p:nvSpPr>
          <p:cNvPr id="277" name="Title 4"/>
          <p:cNvSpPr txBox="1">
            <a:spLocks/>
          </p:cNvSpPr>
          <p:nvPr/>
        </p:nvSpPr>
        <p:spPr>
          <a:xfrm rot="16200000">
            <a:off x="638306" y="3094998"/>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sp>
        <p:nvSpPr>
          <p:cNvPr id="278" name="Title 4"/>
          <p:cNvSpPr txBox="1">
            <a:spLocks/>
          </p:cNvSpPr>
          <p:nvPr/>
        </p:nvSpPr>
        <p:spPr>
          <a:xfrm rot="16200000">
            <a:off x="638307" y="6118203"/>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2013" y="1012198"/>
            <a:ext cx="2743200" cy="2743200"/>
          </a:xfrm>
          <a:prstGeom prst="rect">
            <a:avLst/>
          </a:prstGeom>
          <a:ln>
            <a:solidFill>
              <a:schemeClr val="tx1"/>
            </a:solidFill>
          </a:ln>
        </p:spPr>
      </p:pic>
      <p:sp>
        <p:nvSpPr>
          <p:cNvPr id="280" name="Title 4"/>
          <p:cNvSpPr txBox="1">
            <a:spLocks/>
          </p:cNvSpPr>
          <p:nvPr/>
        </p:nvSpPr>
        <p:spPr>
          <a:xfrm rot="16200000">
            <a:off x="7752915" y="2387950"/>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Drought Monitor</a:t>
            </a:r>
          </a:p>
        </p:txBody>
      </p:sp>
      <p:sp>
        <p:nvSpPr>
          <p:cNvPr id="281" name="Title 4"/>
          <p:cNvSpPr txBox="1">
            <a:spLocks/>
          </p:cNvSpPr>
          <p:nvPr/>
        </p:nvSpPr>
        <p:spPr>
          <a:xfrm rot="16200000">
            <a:off x="4190838" y="3214854"/>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sp>
        <p:nvSpPr>
          <p:cNvPr id="442" name="Title 4"/>
          <p:cNvSpPr txBox="1">
            <a:spLocks/>
          </p:cNvSpPr>
          <p:nvPr/>
        </p:nvSpPr>
        <p:spPr>
          <a:xfrm rot="16200000">
            <a:off x="4190838" y="6264911"/>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pic>
        <p:nvPicPr>
          <p:cNvPr id="443" name="Picture 4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2013" y="4049713"/>
            <a:ext cx="2743200" cy="2743200"/>
          </a:xfrm>
          <a:prstGeom prst="rect">
            <a:avLst/>
          </a:prstGeom>
          <a:ln>
            <a:solidFill>
              <a:schemeClr val="tx1"/>
            </a:solidFill>
          </a:ln>
        </p:spPr>
      </p:pic>
      <p:pic>
        <p:nvPicPr>
          <p:cNvPr id="444" name="Picture 4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0012" y="4061978"/>
            <a:ext cx="2743200" cy="2743200"/>
          </a:xfrm>
          <a:prstGeom prst="rect">
            <a:avLst/>
          </a:prstGeom>
          <a:ln>
            <a:solidFill>
              <a:schemeClr val="tx1"/>
            </a:solidFill>
          </a:ln>
        </p:spPr>
      </p:pic>
      <p:grpSp>
        <p:nvGrpSpPr>
          <p:cNvPr id="445" name="Group 9"/>
          <p:cNvGrpSpPr>
            <a:grpSpLocks noChangeAspect="1"/>
          </p:cNvGrpSpPr>
          <p:nvPr/>
        </p:nvGrpSpPr>
        <p:grpSpPr bwMode="auto">
          <a:xfrm>
            <a:off x="5675313" y="2971800"/>
            <a:ext cx="841375" cy="911225"/>
            <a:chOff x="3575" y="1872"/>
            <a:chExt cx="530" cy="574"/>
          </a:xfrm>
        </p:grpSpPr>
        <p:sp>
          <p:nvSpPr>
            <p:cNvPr id="446" name="AutoShape 8"/>
            <p:cNvSpPr>
              <a:spLocks noChangeAspect="1" noChangeArrowheads="1" noTextEdit="1"/>
            </p:cNvSpPr>
            <p:nvPr/>
          </p:nvSpPr>
          <p:spPr bwMode="auto">
            <a:xfrm>
              <a:off x="3575" y="1874"/>
              <a:ext cx="530"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47" name="Rectangle 10"/>
            <p:cNvSpPr>
              <a:spLocks noChangeArrowheads="1"/>
            </p:cNvSpPr>
            <p:nvPr/>
          </p:nvSpPr>
          <p:spPr bwMode="auto">
            <a:xfrm>
              <a:off x="3575" y="1872"/>
              <a:ext cx="1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ESI</a:t>
              </a:r>
              <a:endParaRPr kumimoji="0" lang="en-US" altLang="en-US" sz="2000" i="0" u="none" strike="noStrike" cap="none" normalizeH="0" baseline="0" dirty="0">
                <a:ln>
                  <a:noFill/>
                </a:ln>
                <a:solidFill>
                  <a:schemeClr val="tx1">
                    <a:lumMod val="75000"/>
                    <a:lumOff val="25000"/>
                  </a:schemeClr>
                </a:solidFill>
                <a:effectLst/>
                <a:latin typeface="+mn-lt"/>
              </a:endParaRPr>
            </a:p>
          </p:txBody>
        </p:sp>
        <p:sp>
          <p:nvSpPr>
            <p:cNvPr id="448" name="Line 11"/>
            <p:cNvSpPr>
              <a:spLocks noChangeShapeType="1"/>
            </p:cNvSpPr>
            <p:nvPr/>
          </p:nvSpPr>
          <p:spPr bwMode="auto">
            <a:xfrm>
              <a:off x="3650" y="2062"/>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49" name="Rectangle 12"/>
            <p:cNvSpPr>
              <a:spLocks noChangeArrowheads="1"/>
            </p:cNvSpPr>
            <p:nvPr/>
          </p:nvSpPr>
          <p:spPr bwMode="auto">
            <a:xfrm>
              <a:off x="3575" y="2062"/>
              <a:ext cx="75"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0" name="Rectangle 13"/>
            <p:cNvSpPr>
              <a:spLocks noChangeArrowheads="1"/>
            </p:cNvSpPr>
            <p:nvPr/>
          </p:nvSpPr>
          <p:spPr bwMode="auto">
            <a:xfrm>
              <a:off x="3575" y="2063"/>
              <a:ext cx="75"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1" name="Rectangle 14"/>
            <p:cNvSpPr>
              <a:spLocks noChangeArrowheads="1"/>
            </p:cNvSpPr>
            <p:nvPr/>
          </p:nvSpPr>
          <p:spPr bwMode="auto">
            <a:xfrm>
              <a:off x="3575" y="2064"/>
              <a:ext cx="75"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2" name="Rectangle 15"/>
            <p:cNvSpPr>
              <a:spLocks noChangeArrowheads="1"/>
            </p:cNvSpPr>
            <p:nvPr/>
          </p:nvSpPr>
          <p:spPr bwMode="auto">
            <a:xfrm>
              <a:off x="3575" y="2065"/>
              <a:ext cx="75" cy="2"/>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3" name="Rectangle 16"/>
            <p:cNvSpPr>
              <a:spLocks noChangeArrowheads="1"/>
            </p:cNvSpPr>
            <p:nvPr/>
          </p:nvSpPr>
          <p:spPr bwMode="auto">
            <a:xfrm>
              <a:off x="3575" y="2067"/>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4" name="Rectangle 17"/>
            <p:cNvSpPr>
              <a:spLocks noChangeArrowheads="1"/>
            </p:cNvSpPr>
            <p:nvPr/>
          </p:nvSpPr>
          <p:spPr bwMode="auto">
            <a:xfrm>
              <a:off x="3575" y="2068"/>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5" name="Rectangle 18"/>
            <p:cNvSpPr>
              <a:spLocks noChangeArrowheads="1"/>
            </p:cNvSpPr>
            <p:nvPr/>
          </p:nvSpPr>
          <p:spPr bwMode="auto">
            <a:xfrm>
              <a:off x="3575" y="2069"/>
              <a:ext cx="75"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6" name="Rectangle 19"/>
            <p:cNvSpPr>
              <a:spLocks noChangeArrowheads="1"/>
            </p:cNvSpPr>
            <p:nvPr/>
          </p:nvSpPr>
          <p:spPr bwMode="auto">
            <a:xfrm>
              <a:off x="3575" y="2070"/>
              <a:ext cx="75"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7" name="Rectangle 20"/>
            <p:cNvSpPr>
              <a:spLocks noChangeArrowheads="1"/>
            </p:cNvSpPr>
            <p:nvPr/>
          </p:nvSpPr>
          <p:spPr bwMode="auto">
            <a:xfrm>
              <a:off x="3575" y="2071"/>
              <a:ext cx="75"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8" name="Rectangle 21"/>
            <p:cNvSpPr>
              <a:spLocks noChangeArrowheads="1"/>
            </p:cNvSpPr>
            <p:nvPr/>
          </p:nvSpPr>
          <p:spPr bwMode="auto">
            <a:xfrm>
              <a:off x="3575" y="2072"/>
              <a:ext cx="75" cy="2"/>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9" name="Rectangle 22"/>
            <p:cNvSpPr>
              <a:spLocks noChangeArrowheads="1"/>
            </p:cNvSpPr>
            <p:nvPr/>
          </p:nvSpPr>
          <p:spPr bwMode="auto">
            <a:xfrm>
              <a:off x="3575" y="2074"/>
              <a:ext cx="75"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0" name="Rectangle 23"/>
            <p:cNvSpPr>
              <a:spLocks noChangeArrowheads="1"/>
            </p:cNvSpPr>
            <p:nvPr/>
          </p:nvSpPr>
          <p:spPr bwMode="auto">
            <a:xfrm>
              <a:off x="3575" y="2075"/>
              <a:ext cx="75" cy="1"/>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1" name="Rectangle 24"/>
            <p:cNvSpPr>
              <a:spLocks noChangeArrowheads="1"/>
            </p:cNvSpPr>
            <p:nvPr/>
          </p:nvSpPr>
          <p:spPr bwMode="auto">
            <a:xfrm>
              <a:off x="3575" y="2076"/>
              <a:ext cx="75"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2" name="Rectangle 25"/>
            <p:cNvSpPr>
              <a:spLocks noChangeArrowheads="1"/>
            </p:cNvSpPr>
            <p:nvPr/>
          </p:nvSpPr>
          <p:spPr bwMode="auto">
            <a:xfrm>
              <a:off x="3575" y="2077"/>
              <a:ext cx="75"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3" name="Rectangle 26"/>
            <p:cNvSpPr>
              <a:spLocks noChangeArrowheads="1"/>
            </p:cNvSpPr>
            <p:nvPr/>
          </p:nvSpPr>
          <p:spPr bwMode="auto">
            <a:xfrm>
              <a:off x="3575" y="2078"/>
              <a:ext cx="75"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4" name="Rectangle 27"/>
            <p:cNvSpPr>
              <a:spLocks noChangeArrowheads="1"/>
            </p:cNvSpPr>
            <p:nvPr/>
          </p:nvSpPr>
          <p:spPr bwMode="auto">
            <a:xfrm>
              <a:off x="3575" y="2079"/>
              <a:ext cx="75" cy="2"/>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5" name="Rectangle 28"/>
            <p:cNvSpPr>
              <a:spLocks noChangeArrowheads="1"/>
            </p:cNvSpPr>
            <p:nvPr/>
          </p:nvSpPr>
          <p:spPr bwMode="auto">
            <a:xfrm>
              <a:off x="3575" y="2081"/>
              <a:ext cx="75"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6" name="Rectangle 29"/>
            <p:cNvSpPr>
              <a:spLocks noChangeArrowheads="1"/>
            </p:cNvSpPr>
            <p:nvPr/>
          </p:nvSpPr>
          <p:spPr bwMode="auto">
            <a:xfrm>
              <a:off x="3575" y="2082"/>
              <a:ext cx="75" cy="1"/>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7" name="Rectangle 30"/>
            <p:cNvSpPr>
              <a:spLocks noChangeArrowheads="1"/>
            </p:cNvSpPr>
            <p:nvPr/>
          </p:nvSpPr>
          <p:spPr bwMode="auto">
            <a:xfrm>
              <a:off x="3575" y="2083"/>
              <a:ext cx="75"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8" name="Rectangle 31"/>
            <p:cNvSpPr>
              <a:spLocks noChangeArrowheads="1"/>
            </p:cNvSpPr>
            <p:nvPr/>
          </p:nvSpPr>
          <p:spPr bwMode="auto">
            <a:xfrm>
              <a:off x="3575" y="2084"/>
              <a:ext cx="75"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9" name="Rectangle 32"/>
            <p:cNvSpPr>
              <a:spLocks noChangeArrowheads="1"/>
            </p:cNvSpPr>
            <p:nvPr/>
          </p:nvSpPr>
          <p:spPr bwMode="auto">
            <a:xfrm>
              <a:off x="3575" y="2085"/>
              <a:ext cx="75" cy="2"/>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0" name="Rectangle 33"/>
            <p:cNvSpPr>
              <a:spLocks noChangeArrowheads="1"/>
            </p:cNvSpPr>
            <p:nvPr/>
          </p:nvSpPr>
          <p:spPr bwMode="auto">
            <a:xfrm>
              <a:off x="3575" y="2087"/>
              <a:ext cx="75"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1" name="Rectangle 34"/>
            <p:cNvSpPr>
              <a:spLocks noChangeArrowheads="1"/>
            </p:cNvSpPr>
            <p:nvPr/>
          </p:nvSpPr>
          <p:spPr bwMode="auto">
            <a:xfrm>
              <a:off x="3575" y="2088"/>
              <a:ext cx="75"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2" name="Rectangle 35"/>
            <p:cNvSpPr>
              <a:spLocks noChangeArrowheads="1"/>
            </p:cNvSpPr>
            <p:nvPr/>
          </p:nvSpPr>
          <p:spPr bwMode="auto">
            <a:xfrm>
              <a:off x="3575" y="2089"/>
              <a:ext cx="75" cy="1"/>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3" name="Rectangle 36"/>
            <p:cNvSpPr>
              <a:spLocks noChangeArrowheads="1"/>
            </p:cNvSpPr>
            <p:nvPr/>
          </p:nvSpPr>
          <p:spPr bwMode="auto">
            <a:xfrm>
              <a:off x="3575" y="2090"/>
              <a:ext cx="75"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4" name="Rectangle 37"/>
            <p:cNvSpPr>
              <a:spLocks noChangeArrowheads="1"/>
            </p:cNvSpPr>
            <p:nvPr/>
          </p:nvSpPr>
          <p:spPr bwMode="auto">
            <a:xfrm>
              <a:off x="3575" y="2091"/>
              <a:ext cx="75"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5" name="Rectangle 38"/>
            <p:cNvSpPr>
              <a:spLocks noChangeArrowheads="1"/>
            </p:cNvSpPr>
            <p:nvPr/>
          </p:nvSpPr>
          <p:spPr bwMode="auto">
            <a:xfrm>
              <a:off x="3575" y="2092"/>
              <a:ext cx="75" cy="2"/>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6" name="Rectangle 39"/>
            <p:cNvSpPr>
              <a:spLocks noChangeArrowheads="1"/>
            </p:cNvSpPr>
            <p:nvPr/>
          </p:nvSpPr>
          <p:spPr bwMode="auto">
            <a:xfrm>
              <a:off x="3575" y="2094"/>
              <a:ext cx="75"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7" name="Rectangle 40"/>
            <p:cNvSpPr>
              <a:spLocks noChangeArrowheads="1"/>
            </p:cNvSpPr>
            <p:nvPr/>
          </p:nvSpPr>
          <p:spPr bwMode="auto">
            <a:xfrm>
              <a:off x="3575" y="2095"/>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8" name="Rectangle 41"/>
            <p:cNvSpPr>
              <a:spLocks noChangeArrowheads="1"/>
            </p:cNvSpPr>
            <p:nvPr/>
          </p:nvSpPr>
          <p:spPr bwMode="auto">
            <a:xfrm>
              <a:off x="3575" y="2096"/>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9" name="Rectangle 42"/>
            <p:cNvSpPr>
              <a:spLocks noChangeArrowheads="1"/>
            </p:cNvSpPr>
            <p:nvPr/>
          </p:nvSpPr>
          <p:spPr bwMode="auto">
            <a:xfrm>
              <a:off x="3575" y="2097"/>
              <a:ext cx="75"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0" name="Rectangle 43"/>
            <p:cNvSpPr>
              <a:spLocks noChangeArrowheads="1"/>
            </p:cNvSpPr>
            <p:nvPr/>
          </p:nvSpPr>
          <p:spPr bwMode="auto">
            <a:xfrm>
              <a:off x="3575" y="2098"/>
              <a:ext cx="75"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1" name="Rectangle 44"/>
            <p:cNvSpPr>
              <a:spLocks noChangeArrowheads="1"/>
            </p:cNvSpPr>
            <p:nvPr/>
          </p:nvSpPr>
          <p:spPr bwMode="auto">
            <a:xfrm>
              <a:off x="3575" y="2099"/>
              <a:ext cx="75" cy="2"/>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2" name="Rectangle 45"/>
            <p:cNvSpPr>
              <a:spLocks noChangeArrowheads="1"/>
            </p:cNvSpPr>
            <p:nvPr/>
          </p:nvSpPr>
          <p:spPr bwMode="auto">
            <a:xfrm>
              <a:off x="3575" y="2101"/>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3" name="Rectangle 46"/>
            <p:cNvSpPr>
              <a:spLocks noChangeArrowheads="1"/>
            </p:cNvSpPr>
            <p:nvPr/>
          </p:nvSpPr>
          <p:spPr bwMode="auto">
            <a:xfrm>
              <a:off x="3575" y="2102"/>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4" name="Rectangle 47"/>
            <p:cNvSpPr>
              <a:spLocks noChangeArrowheads="1"/>
            </p:cNvSpPr>
            <p:nvPr/>
          </p:nvSpPr>
          <p:spPr bwMode="auto">
            <a:xfrm>
              <a:off x="3575" y="2103"/>
              <a:ext cx="75"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5" name="Rectangle 48"/>
            <p:cNvSpPr>
              <a:spLocks noChangeArrowheads="1"/>
            </p:cNvSpPr>
            <p:nvPr/>
          </p:nvSpPr>
          <p:spPr bwMode="auto">
            <a:xfrm>
              <a:off x="3575" y="2104"/>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6" name="Rectangle 49"/>
            <p:cNvSpPr>
              <a:spLocks noChangeArrowheads="1"/>
            </p:cNvSpPr>
            <p:nvPr/>
          </p:nvSpPr>
          <p:spPr bwMode="auto">
            <a:xfrm>
              <a:off x="3575" y="2105"/>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7" name="Rectangle 50"/>
            <p:cNvSpPr>
              <a:spLocks noChangeArrowheads="1"/>
            </p:cNvSpPr>
            <p:nvPr/>
          </p:nvSpPr>
          <p:spPr bwMode="auto">
            <a:xfrm>
              <a:off x="3575" y="2106"/>
              <a:ext cx="75" cy="2"/>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8" name="Rectangle 51"/>
            <p:cNvSpPr>
              <a:spLocks noChangeArrowheads="1"/>
            </p:cNvSpPr>
            <p:nvPr/>
          </p:nvSpPr>
          <p:spPr bwMode="auto">
            <a:xfrm>
              <a:off x="3575" y="2108"/>
              <a:ext cx="75"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9" name="Rectangle 52"/>
            <p:cNvSpPr>
              <a:spLocks noChangeArrowheads="1"/>
            </p:cNvSpPr>
            <p:nvPr/>
          </p:nvSpPr>
          <p:spPr bwMode="auto">
            <a:xfrm>
              <a:off x="3575" y="2109"/>
              <a:ext cx="75" cy="1"/>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0" name="Rectangle 53"/>
            <p:cNvSpPr>
              <a:spLocks noChangeArrowheads="1"/>
            </p:cNvSpPr>
            <p:nvPr/>
          </p:nvSpPr>
          <p:spPr bwMode="auto">
            <a:xfrm>
              <a:off x="3575" y="2110"/>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1" name="Rectangle 54"/>
            <p:cNvSpPr>
              <a:spLocks noChangeArrowheads="1"/>
            </p:cNvSpPr>
            <p:nvPr/>
          </p:nvSpPr>
          <p:spPr bwMode="auto">
            <a:xfrm>
              <a:off x="3575" y="2111"/>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2" name="Rectangle 55"/>
            <p:cNvSpPr>
              <a:spLocks noChangeArrowheads="1"/>
            </p:cNvSpPr>
            <p:nvPr/>
          </p:nvSpPr>
          <p:spPr bwMode="auto">
            <a:xfrm>
              <a:off x="3575" y="2112"/>
              <a:ext cx="75" cy="2"/>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3" name="Rectangle 56"/>
            <p:cNvSpPr>
              <a:spLocks noChangeArrowheads="1"/>
            </p:cNvSpPr>
            <p:nvPr/>
          </p:nvSpPr>
          <p:spPr bwMode="auto">
            <a:xfrm>
              <a:off x="3575" y="2114"/>
              <a:ext cx="75"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4" name="Rectangle 57"/>
            <p:cNvSpPr>
              <a:spLocks noChangeArrowheads="1"/>
            </p:cNvSpPr>
            <p:nvPr/>
          </p:nvSpPr>
          <p:spPr bwMode="auto">
            <a:xfrm>
              <a:off x="3575" y="2115"/>
              <a:ext cx="75"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5" name="Rectangle 58"/>
            <p:cNvSpPr>
              <a:spLocks noChangeArrowheads="1"/>
            </p:cNvSpPr>
            <p:nvPr/>
          </p:nvSpPr>
          <p:spPr bwMode="auto">
            <a:xfrm>
              <a:off x="3575" y="2116"/>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6" name="Rectangle 59"/>
            <p:cNvSpPr>
              <a:spLocks noChangeArrowheads="1"/>
            </p:cNvSpPr>
            <p:nvPr/>
          </p:nvSpPr>
          <p:spPr bwMode="auto">
            <a:xfrm>
              <a:off x="3575" y="2117"/>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7" name="Rectangle 60"/>
            <p:cNvSpPr>
              <a:spLocks noChangeArrowheads="1"/>
            </p:cNvSpPr>
            <p:nvPr/>
          </p:nvSpPr>
          <p:spPr bwMode="auto">
            <a:xfrm>
              <a:off x="3575" y="2118"/>
              <a:ext cx="75"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8" name="Rectangle 61"/>
            <p:cNvSpPr>
              <a:spLocks noChangeArrowheads="1"/>
            </p:cNvSpPr>
            <p:nvPr/>
          </p:nvSpPr>
          <p:spPr bwMode="auto">
            <a:xfrm>
              <a:off x="3575" y="2119"/>
              <a:ext cx="75" cy="2"/>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9" name="Rectangle 62"/>
            <p:cNvSpPr>
              <a:spLocks noChangeArrowheads="1"/>
            </p:cNvSpPr>
            <p:nvPr/>
          </p:nvSpPr>
          <p:spPr bwMode="auto">
            <a:xfrm>
              <a:off x="3575" y="2121"/>
              <a:ext cx="75"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0" name="Rectangle 63"/>
            <p:cNvSpPr>
              <a:spLocks noChangeArrowheads="1"/>
            </p:cNvSpPr>
            <p:nvPr/>
          </p:nvSpPr>
          <p:spPr bwMode="auto">
            <a:xfrm>
              <a:off x="3575" y="2122"/>
              <a:ext cx="75"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1" name="Rectangle 64"/>
            <p:cNvSpPr>
              <a:spLocks noChangeArrowheads="1"/>
            </p:cNvSpPr>
            <p:nvPr/>
          </p:nvSpPr>
          <p:spPr bwMode="auto">
            <a:xfrm>
              <a:off x="3575" y="2123"/>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2" name="Rectangle 65"/>
            <p:cNvSpPr>
              <a:spLocks noChangeArrowheads="1"/>
            </p:cNvSpPr>
            <p:nvPr/>
          </p:nvSpPr>
          <p:spPr bwMode="auto">
            <a:xfrm>
              <a:off x="3575" y="2124"/>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3" name="Rectangle 66"/>
            <p:cNvSpPr>
              <a:spLocks noChangeArrowheads="1"/>
            </p:cNvSpPr>
            <p:nvPr/>
          </p:nvSpPr>
          <p:spPr bwMode="auto">
            <a:xfrm>
              <a:off x="3575" y="2125"/>
              <a:ext cx="75"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4" name="Rectangle 67"/>
            <p:cNvSpPr>
              <a:spLocks noChangeArrowheads="1"/>
            </p:cNvSpPr>
            <p:nvPr/>
          </p:nvSpPr>
          <p:spPr bwMode="auto">
            <a:xfrm>
              <a:off x="3575" y="2126"/>
              <a:ext cx="75" cy="2"/>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5" name="Rectangle 68"/>
            <p:cNvSpPr>
              <a:spLocks noChangeArrowheads="1"/>
            </p:cNvSpPr>
            <p:nvPr/>
          </p:nvSpPr>
          <p:spPr bwMode="auto">
            <a:xfrm>
              <a:off x="3575" y="2128"/>
              <a:ext cx="75"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6" name="Rectangle 69"/>
            <p:cNvSpPr>
              <a:spLocks noChangeArrowheads="1"/>
            </p:cNvSpPr>
            <p:nvPr/>
          </p:nvSpPr>
          <p:spPr bwMode="auto">
            <a:xfrm>
              <a:off x="3575" y="2129"/>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7" name="Rectangle 70"/>
            <p:cNvSpPr>
              <a:spLocks noChangeArrowheads="1"/>
            </p:cNvSpPr>
            <p:nvPr/>
          </p:nvSpPr>
          <p:spPr bwMode="auto">
            <a:xfrm>
              <a:off x="3575" y="2130"/>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8" name="Rectangle 71"/>
            <p:cNvSpPr>
              <a:spLocks noChangeArrowheads="1"/>
            </p:cNvSpPr>
            <p:nvPr/>
          </p:nvSpPr>
          <p:spPr bwMode="auto">
            <a:xfrm>
              <a:off x="3575" y="2131"/>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9" name="Rectangle 72"/>
            <p:cNvSpPr>
              <a:spLocks noChangeArrowheads="1"/>
            </p:cNvSpPr>
            <p:nvPr/>
          </p:nvSpPr>
          <p:spPr bwMode="auto">
            <a:xfrm>
              <a:off x="3575" y="2132"/>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0" name="Rectangle 73"/>
            <p:cNvSpPr>
              <a:spLocks noChangeArrowheads="1"/>
            </p:cNvSpPr>
            <p:nvPr/>
          </p:nvSpPr>
          <p:spPr bwMode="auto">
            <a:xfrm>
              <a:off x="3575" y="2133"/>
              <a:ext cx="75" cy="2"/>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1" name="Rectangle 74"/>
            <p:cNvSpPr>
              <a:spLocks noChangeArrowheads="1"/>
            </p:cNvSpPr>
            <p:nvPr/>
          </p:nvSpPr>
          <p:spPr bwMode="auto">
            <a:xfrm>
              <a:off x="3575" y="2135"/>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2" name="Rectangle 75"/>
            <p:cNvSpPr>
              <a:spLocks noChangeArrowheads="1"/>
            </p:cNvSpPr>
            <p:nvPr/>
          </p:nvSpPr>
          <p:spPr bwMode="auto">
            <a:xfrm>
              <a:off x="3575" y="2136"/>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3" name="Rectangle 76"/>
            <p:cNvSpPr>
              <a:spLocks noChangeArrowheads="1"/>
            </p:cNvSpPr>
            <p:nvPr/>
          </p:nvSpPr>
          <p:spPr bwMode="auto">
            <a:xfrm>
              <a:off x="3575" y="2137"/>
              <a:ext cx="75"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4" name="Rectangle 77"/>
            <p:cNvSpPr>
              <a:spLocks noChangeArrowheads="1"/>
            </p:cNvSpPr>
            <p:nvPr/>
          </p:nvSpPr>
          <p:spPr bwMode="auto">
            <a:xfrm>
              <a:off x="3575" y="2138"/>
              <a:ext cx="75"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5" name="Rectangle 78"/>
            <p:cNvSpPr>
              <a:spLocks noChangeArrowheads="1"/>
            </p:cNvSpPr>
            <p:nvPr/>
          </p:nvSpPr>
          <p:spPr bwMode="auto">
            <a:xfrm>
              <a:off x="3575" y="2139"/>
              <a:ext cx="75" cy="2"/>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6" name="Rectangle 79"/>
            <p:cNvSpPr>
              <a:spLocks noChangeArrowheads="1"/>
            </p:cNvSpPr>
            <p:nvPr/>
          </p:nvSpPr>
          <p:spPr bwMode="auto">
            <a:xfrm>
              <a:off x="3575" y="2141"/>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7" name="Rectangle 80"/>
            <p:cNvSpPr>
              <a:spLocks noChangeArrowheads="1"/>
            </p:cNvSpPr>
            <p:nvPr/>
          </p:nvSpPr>
          <p:spPr bwMode="auto">
            <a:xfrm>
              <a:off x="3575" y="2142"/>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8" name="Rectangle 81"/>
            <p:cNvSpPr>
              <a:spLocks noChangeArrowheads="1"/>
            </p:cNvSpPr>
            <p:nvPr/>
          </p:nvSpPr>
          <p:spPr bwMode="auto">
            <a:xfrm>
              <a:off x="3575" y="2143"/>
              <a:ext cx="75" cy="1"/>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9" name="Rectangle 82"/>
            <p:cNvSpPr>
              <a:spLocks noChangeArrowheads="1"/>
            </p:cNvSpPr>
            <p:nvPr/>
          </p:nvSpPr>
          <p:spPr bwMode="auto">
            <a:xfrm>
              <a:off x="3575" y="2144"/>
              <a:ext cx="75"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0" name="Rectangle 83"/>
            <p:cNvSpPr>
              <a:spLocks noChangeArrowheads="1"/>
            </p:cNvSpPr>
            <p:nvPr/>
          </p:nvSpPr>
          <p:spPr bwMode="auto">
            <a:xfrm>
              <a:off x="3575" y="2145"/>
              <a:ext cx="75"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1" name="Rectangle 84"/>
            <p:cNvSpPr>
              <a:spLocks noChangeArrowheads="1"/>
            </p:cNvSpPr>
            <p:nvPr/>
          </p:nvSpPr>
          <p:spPr bwMode="auto">
            <a:xfrm>
              <a:off x="3575" y="2146"/>
              <a:ext cx="75" cy="2"/>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2" name="Rectangle 85"/>
            <p:cNvSpPr>
              <a:spLocks noChangeArrowheads="1"/>
            </p:cNvSpPr>
            <p:nvPr/>
          </p:nvSpPr>
          <p:spPr bwMode="auto">
            <a:xfrm>
              <a:off x="3575" y="2148"/>
              <a:ext cx="75"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3" name="Rectangle 86"/>
            <p:cNvSpPr>
              <a:spLocks noChangeArrowheads="1"/>
            </p:cNvSpPr>
            <p:nvPr/>
          </p:nvSpPr>
          <p:spPr bwMode="auto">
            <a:xfrm>
              <a:off x="3575" y="2149"/>
              <a:ext cx="75"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4" name="Rectangle 87"/>
            <p:cNvSpPr>
              <a:spLocks noChangeArrowheads="1"/>
            </p:cNvSpPr>
            <p:nvPr/>
          </p:nvSpPr>
          <p:spPr bwMode="auto">
            <a:xfrm>
              <a:off x="3575" y="2150"/>
              <a:ext cx="75" cy="1"/>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5" name="Rectangle 88"/>
            <p:cNvSpPr>
              <a:spLocks noChangeArrowheads="1"/>
            </p:cNvSpPr>
            <p:nvPr/>
          </p:nvSpPr>
          <p:spPr bwMode="auto">
            <a:xfrm>
              <a:off x="3575" y="2151"/>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6" name="Rectangle 89"/>
            <p:cNvSpPr>
              <a:spLocks noChangeArrowheads="1"/>
            </p:cNvSpPr>
            <p:nvPr/>
          </p:nvSpPr>
          <p:spPr bwMode="auto">
            <a:xfrm>
              <a:off x="3575" y="2152"/>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7" name="Rectangle 90"/>
            <p:cNvSpPr>
              <a:spLocks noChangeArrowheads="1"/>
            </p:cNvSpPr>
            <p:nvPr/>
          </p:nvSpPr>
          <p:spPr bwMode="auto">
            <a:xfrm>
              <a:off x="3575" y="2153"/>
              <a:ext cx="75" cy="2"/>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8" name="Rectangle 91"/>
            <p:cNvSpPr>
              <a:spLocks noChangeArrowheads="1"/>
            </p:cNvSpPr>
            <p:nvPr/>
          </p:nvSpPr>
          <p:spPr bwMode="auto">
            <a:xfrm>
              <a:off x="3575" y="2155"/>
              <a:ext cx="75"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9" name="Rectangle 92"/>
            <p:cNvSpPr>
              <a:spLocks noChangeArrowheads="1"/>
            </p:cNvSpPr>
            <p:nvPr/>
          </p:nvSpPr>
          <p:spPr bwMode="auto">
            <a:xfrm>
              <a:off x="3575" y="2156"/>
              <a:ext cx="75"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0" name="Rectangle 93"/>
            <p:cNvSpPr>
              <a:spLocks noChangeArrowheads="1"/>
            </p:cNvSpPr>
            <p:nvPr/>
          </p:nvSpPr>
          <p:spPr bwMode="auto">
            <a:xfrm>
              <a:off x="3575" y="2157"/>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1" name="Rectangle 94"/>
            <p:cNvSpPr>
              <a:spLocks noChangeArrowheads="1"/>
            </p:cNvSpPr>
            <p:nvPr/>
          </p:nvSpPr>
          <p:spPr bwMode="auto">
            <a:xfrm>
              <a:off x="3575" y="2158"/>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2" name="Rectangle 95"/>
            <p:cNvSpPr>
              <a:spLocks noChangeArrowheads="1"/>
            </p:cNvSpPr>
            <p:nvPr/>
          </p:nvSpPr>
          <p:spPr bwMode="auto">
            <a:xfrm>
              <a:off x="3575" y="2159"/>
              <a:ext cx="75"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3" name="Rectangle 96"/>
            <p:cNvSpPr>
              <a:spLocks noChangeArrowheads="1"/>
            </p:cNvSpPr>
            <p:nvPr/>
          </p:nvSpPr>
          <p:spPr bwMode="auto">
            <a:xfrm>
              <a:off x="3575" y="2160"/>
              <a:ext cx="75" cy="2"/>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4" name="Rectangle 97"/>
            <p:cNvSpPr>
              <a:spLocks noChangeArrowheads="1"/>
            </p:cNvSpPr>
            <p:nvPr/>
          </p:nvSpPr>
          <p:spPr bwMode="auto">
            <a:xfrm>
              <a:off x="3575" y="2162"/>
              <a:ext cx="75"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5" name="Rectangle 98"/>
            <p:cNvSpPr>
              <a:spLocks noChangeArrowheads="1"/>
            </p:cNvSpPr>
            <p:nvPr/>
          </p:nvSpPr>
          <p:spPr bwMode="auto">
            <a:xfrm>
              <a:off x="3575" y="2163"/>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6" name="Rectangle 99"/>
            <p:cNvSpPr>
              <a:spLocks noChangeArrowheads="1"/>
            </p:cNvSpPr>
            <p:nvPr/>
          </p:nvSpPr>
          <p:spPr bwMode="auto">
            <a:xfrm>
              <a:off x="3575" y="2164"/>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7" name="Rectangle 100"/>
            <p:cNvSpPr>
              <a:spLocks noChangeArrowheads="1"/>
            </p:cNvSpPr>
            <p:nvPr/>
          </p:nvSpPr>
          <p:spPr bwMode="auto">
            <a:xfrm>
              <a:off x="3575" y="2165"/>
              <a:ext cx="75"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8" name="Rectangle 101"/>
            <p:cNvSpPr>
              <a:spLocks noChangeArrowheads="1"/>
            </p:cNvSpPr>
            <p:nvPr/>
          </p:nvSpPr>
          <p:spPr bwMode="auto">
            <a:xfrm>
              <a:off x="3575" y="2166"/>
              <a:ext cx="75" cy="2"/>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9" name="Rectangle 102"/>
            <p:cNvSpPr>
              <a:spLocks noChangeArrowheads="1"/>
            </p:cNvSpPr>
            <p:nvPr/>
          </p:nvSpPr>
          <p:spPr bwMode="auto">
            <a:xfrm>
              <a:off x="3575" y="2168"/>
              <a:ext cx="75"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0" name="Rectangle 103"/>
            <p:cNvSpPr>
              <a:spLocks noChangeArrowheads="1"/>
            </p:cNvSpPr>
            <p:nvPr/>
          </p:nvSpPr>
          <p:spPr bwMode="auto">
            <a:xfrm>
              <a:off x="3575" y="2169"/>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1" name="Rectangle 104"/>
            <p:cNvSpPr>
              <a:spLocks noChangeArrowheads="1"/>
            </p:cNvSpPr>
            <p:nvPr/>
          </p:nvSpPr>
          <p:spPr bwMode="auto">
            <a:xfrm>
              <a:off x="3575" y="2170"/>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2" name="Rectangle 105"/>
            <p:cNvSpPr>
              <a:spLocks noChangeArrowheads="1"/>
            </p:cNvSpPr>
            <p:nvPr/>
          </p:nvSpPr>
          <p:spPr bwMode="auto">
            <a:xfrm>
              <a:off x="3575" y="2171"/>
              <a:ext cx="75"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3" name="Rectangle 106"/>
            <p:cNvSpPr>
              <a:spLocks noChangeArrowheads="1"/>
            </p:cNvSpPr>
            <p:nvPr/>
          </p:nvSpPr>
          <p:spPr bwMode="auto">
            <a:xfrm>
              <a:off x="3575" y="2172"/>
              <a:ext cx="75"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4" name="Rectangle 107"/>
            <p:cNvSpPr>
              <a:spLocks noChangeArrowheads="1"/>
            </p:cNvSpPr>
            <p:nvPr/>
          </p:nvSpPr>
          <p:spPr bwMode="auto">
            <a:xfrm>
              <a:off x="3575" y="2173"/>
              <a:ext cx="75"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5" name="Line 108"/>
            <p:cNvSpPr>
              <a:spLocks noChangeShapeType="1"/>
            </p:cNvSpPr>
            <p:nvPr/>
          </p:nvSpPr>
          <p:spPr bwMode="auto">
            <a:xfrm>
              <a:off x="3650" y="2173"/>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6" name="Rectangle 109"/>
            <p:cNvSpPr>
              <a:spLocks noChangeArrowheads="1"/>
            </p:cNvSpPr>
            <p:nvPr/>
          </p:nvSpPr>
          <p:spPr bwMode="auto">
            <a:xfrm>
              <a:off x="3671" y="2011"/>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sp>
          <p:nvSpPr>
            <p:cNvPr id="547" name="Line 110"/>
            <p:cNvSpPr>
              <a:spLocks noChangeShapeType="1"/>
            </p:cNvSpPr>
            <p:nvPr/>
          </p:nvSpPr>
          <p:spPr bwMode="auto">
            <a:xfrm>
              <a:off x="3650" y="2166"/>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8" name="Rectangle 111"/>
            <p:cNvSpPr>
              <a:spLocks noChangeArrowheads="1"/>
            </p:cNvSpPr>
            <p:nvPr/>
          </p:nvSpPr>
          <p:spPr bwMode="auto">
            <a:xfrm>
              <a:off x="3575" y="2166"/>
              <a:ext cx="7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9" name="Rectangle 112"/>
            <p:cNvSpPr>
              <a:spLocks noChangeArrowheads="1"/>
            </p:cNvSpPr>
            <p:nvPr/>
          </p:nvSpPr>
          <p:spPr bwMode="auto">
            <a:xfrm>
              <a:off x="3575" y="2168"/>
              <a:ext cx="75"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0" name="Rectangle 113"/>
            <p:cNvSpPr>
              <a:spLocks noChangeArrowheads="1"/>
            </p:cNvSpPr>
            <p:nvPr/>
          </p:nvSpPr>
          <p:spPr bwMode="auto">
            <a:xfrm>
              <a:off x="3575" y="2169"/>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1" name="Rectangle 114"/>
            <p:cNvSpPr>
              <a:spLocks noChangeArrowheads="1"/>
            </p:cNvSpPr>
            <p:nvPr/>
          </p:nvSpPr>
          <p:spPr bwMode="auto">
            <a:xfrm>
              <a:off x="3575" y="2170"/>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2" name="Rectangle 115"/>
            <p:cNvSpPr>
              <a:spLocks noChangeArrowheads="1"/>
            </p:cNvSpPr>
            <p:nvPr/>
          </p:nvSpPr>
          <p:spPr bwMode="auto">
            <a:xfrm>
              <a:off x="3575" y="2171"/>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3" name="Rectangle 116"/>
            <p:cNvSpPr>
              <a:spLocks noChangeArrowheads="1"/>
            </p:cNvSpPr>
            <p:nvPr/>
          </p:nvSpPr>
          <p:spPr bwMode="auto">
            <a:xfrm>
              <a:off x="3575" y="2172"/>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4" name="Rectangle 117"/>
            <p:cNvSpPr>
              <a:spLocks noChangeArrowheads="1"/>
            </p:cNvSpPr>
            <p:nvPr/>
          </p:nvSpPr>
          <p:spPr bwMode="auto">
            <a:xfrm>
              <a:off x="3575" y="2173"/>
              <a:ext cx="75" cy="2"/>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5" name="Rectangle 118"/>
            <p:cNvSpPr>
              <a:spLocks noChangeArrowheads="1"/>
            </p:cNvSpPr>
            <p:nvPr/>
          </p:nvSpPr>
          <p:spPr bwMode="auto">
            <a:xfrm>
              <a:off x="3575" y="2175"/>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6" name="Rectangle 119"/>
            <p:cNvSpPr>
              <a:spLocks noChangeArrowheads="1"/>
            </p:cNvSpPr>
            <p:nvPr/>
          </p:nvSpPr>
          <p:spPr bwMode="auto">
            <a:xfrm>
              <a:off x="3575" y="2176"/>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7" name="Rectangle 120"/>
            <p:cNvSpPr>
              <a:spLocks noChangeArrowheads="1"/>
            </p:cNvSpPr>
            <p:nvPr/>
          </p:nvSpPr>
          <p:spPr bwMode="auto">
            <a:xfrm>
              <a:off x="3575" y="2177"/>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8" name="Rectangle 121"/>
            <p:cNvSpPr>
              <a:spLocks noChangeArrowheads="1"/>
            </p:cNvSpPr>
            <p:nvPr/>
          </p:nvSpPr>
          <p:spPr bwMode="auto">
            <a:xfrm>
              <a:off x="3575" y="2178"/>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9" name="Rectangle 122"/>
            <p:cNvSpPr>
              <a:spLocks noChangeArrowheads="1"/>
            </p:cNvSpPr>
            <p:nvPr/>
          </p:nvSpPr>
          <p:spPr bwMode="auto">
            <a:xfrm>
              <a:off x="3575" y="2179"/>
              <a:ext cx="75"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0" name="Rectangle 123"/>
            <p:cNvSpPr>
              <a:spLocks noChangeArrowheads="1"/>
            </p:cNvSpPr>
            <p:nvPr/>
          </p:nvSpPr>
          <p:spPr bwMode="auto">
            <a:xfrm>
              <a:off x="3575" y="2180"/>
              <a:ext cx="75" cy="2"/>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1" name="Rectangle 124"/>
            <p:cNvSpPr>
              <a:spLocks noChangeArrowheads="1"/>
            </p:cNvSpPr>
            <p:nvPr/>
          </p:nvSpPr>
          <p:spPr bwMode="auto">
            <a:xfrm>
              <a:off x="3575" y="2182"/>
              <a:ext cx="75"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2" name="Rectangle 125"/>
            <p:cNvSpPr>
              <a:spLocks noChangeArrowheads="1"/>
            </p:cNvSpPr>
            <p:nvPr/>
          </p:nvSpPr>
          <p:spPr bwMode="auto">
            <a:xfrm>
              <a:off x="3575" y="2183"/>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3" name="Rectangle 126"/>
            <p:cNvSpPr>
              <a:spLocks noChangeArrowheads="1"/>
            </p:cNvSpPr>
            <p:nvPr/>
          </p:nvSpPr>
          <p:spPr bwMode="auto">
            <a:xfrm>
              <a:off x="3575" y="2184"/>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4" name="Rectangle 127"/>
            <p:cNvSpPr>
              <a:spLocks noChangeArrowheads="1"/>
            </p:cNvSpPr>
            <p:nvPr/>
          </p:nvSpPr>
          <p:spPr bwMode="auto">
            <a:xfrm>
              <a:off x="3575" y="2185"/>
              <a:ext cx="75"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5" name="Rectangle 128"/>
            <p:cNvSpPr>
              <a:spLocks noChangeArrowheads="1"/>
            </p:cNvSpPr>
            <p:nvPr/>
          </p:nvSpPr>
          <p:spPr bwMode="auto">
            <a:xfrm>
              <a:off x="3575" y="2186"/>
              <a:ext cx="75"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6" name="Rectangle 129"/>
            <p:cNvSpPr>
              <a:spLocks noChangeArrowheads="1"/>
            </p:cNvSpPr>
            <p:nvPr/>
          </p:nvSpPr>
          <p:spPr bwMode="auto">
            <a:xfrm>
              <a:off x="3575" y="2187"/>
              <a:ext cx="75" cy="2"/>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7" name="Rectangle 130"/>
            <p:cNvSpPr>
              <a:spLocks noChangeArrowheads="1"/>
            </p:cNvSpPr>
            <p:nvPr/>
          </p:nvSpPr>
          <p:spPr bwMode="auto">
            <a:xfrm>
              <a:off x="3575" y="2189"/>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8" name="Rectangle 131"/>
            <p:cNvSpPr>
              <a:spLocks noChangeArrowheads="1"/>
            </p:cNvSpPr>
            <p:nvPr/>
          </p:nvSpPr>
          <p:spPr bwMode="auto">
            <a:xfrm>
              <a:off x="3575" y="2190"/>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9" name="Rectangle 132"/>
            <p:cNvSpPr>
              <a:spLocks noChangeArrowheads="1"/>
            </p:cNvSpPr>
            <p:nvPr/>
          </p:nvSpPr>
          <p:spPr bwMode="auto">
            <a:xfrm>
              <a:off x="3575" y="2191"/>
              <a:ext cx="75" cy="1"/>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0" name="Rectangle 133"/>
            <p:cNvSpPr>
              <a:spLocks noChangeArrowheads="1"/>
            </p:cNvSpPr>
            <p:nvPr/>
          </p:nvSpPr>
          <p:spPr bwMode="auto">
            <a:xfrm>
              <a:off x="3575" y="2192"/>
              <a:ext cx="75"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1" name="Rectangle 134"/>
            <p:cNvSpPr>
              <a:spLocks noChangeArrowheads="1"/>
            </p:cNvSpPr>
            <p:nvPr/>
          </p:nvSpPr>
          <p:spPr bwMode="auto">
            <a:xfrm>
              <a:off x="3575" y="2193"/>
              <a:ext cx="75" cy="2"/>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2" name="Rectangle 135"/>
            <p:cNvSpPr>
              <a:spLocks noChangeArrowheads="1"/>
            </p:cNvSpPr>
            <p:nvPr/>
          </p:nvSpPr>
          <p:spPr bwMode="auto">
            <a:xfrm>
              <a:off x="3575" y="2195"/>
              <a:ext cx="75"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3" name="Rectangle 136"/>
            <p:cNvSpPr>
              <a:spLocks noChangeArrowheads="1"/>
            </p:cNvSpPr>
            <p:nvPr/>
          </p:nvSpPr>
          <p:spPr bwMode="auto">
            <a:xfrm>
              <a:off x="3575" y="2196"/>
              <a:ext cx="75"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4" name="Rectangle 137"/>
            <p:cNvSpPr>
              <a:spLocks noChangeArrowheads="1"/>
            </p:cNvSpPr>
            <p:nvPr/>
          </p:nvSpPr>
          <p:spPr bwMode="auto">
            <a:xfrm>
              <a:off x="3575" y="2197"/>
              <a:ext cx="75"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5" name="Rectangle 138"/>
            <p:cNvSpPr>
              <a:spLocks noChangeArrowheads="1"/>
            </p:cNvSpPr>
            <p:nvPr/>
          </p:nvSpPr>
          <p:spPr bwMode="auto">
            <a:xfrm>
              <a:off x="3575" y="2198"/>
              <a:ext cx="75" cy="1"/>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6" name="Rectangle 139"/>
            <p:cNvSpPr>
              <a:spLocks noChangeArrowheads="1"/>
            </p:cNvSpPr>
            <p:nvPr/>
          </p:nvSpPr>
          <p:spPr bwMode="auto">
            <a:xfrm>
              <a:off x="3575" y="2199"/>
              <a:ext cx="75"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7" name="Rectangle 140"/>
            <p:cNvSpPr>
              <a:spLocks noChangeArrowheads="1"/>
            </p:cNvSpPr>
            <p:nvPr/>
          </p:nvSpPr>
          <p:spPr bwMode="auto">
            <a:xfrm>
              <a:off x="3575" y="2200"/>
              <a:ext cx="75" cy="2"/>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8" name="Rectangle 141"/>
            <p:cNvSpPr>
              <a:spLocks noChangeArrowheads="1"/>
            </p:cNvSpPr>
            <p:nvPr/>
          </p:nvSpPr>
          <p:spPr bwMode="auto">
            <a:xfrm>
              <a:off x="3575" y="2202"/>
              <a:ext cx="75"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9" name="Rectangle 142"/>
            <p:cNvSpPr>
              <a:spLocks noChangeArrowheads="1"/>
            </p:cNvSpPr>
            <p:nvPr/>
          </p:nvSpPr>
          <p:spPr bwMode="auto">
            <a:xfrm>
              <a:off x="3575" y="2203"/>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0" name="Rectangle 143"/>
            <p:cNvSpPr>
              <a:spLocks noChangeArrowheads="1"/>
            </p:cNvSpPr>
            <p:nvPr/>
          </p:nvSpPr>
          <p:spPr bwMode="auto">
            <a:xfrm>
              <a:off x="3575" y="2204"/>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1" name="Rectangle 144"/>
            <p:cNvSpPr>
              <a:spLocks noChangeArrowheads="1"/>
            </p:cNvSpPr>
            <p:nvPr/>
          </p:nvSpPr>
          <p:spPr bwMode="auto">
            <a:xfrm>
              <a:off x="3575" y="2205"/>
              <a:ext cx="75"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2" name="Rectangle 145"/>
            <p:cNvSpPr>
              <a:spLocks noChangeArrowheads="1"/>
            </p:cNvSpPr>
            <p:nvPr/>
          </p:nvSpPr>
          <p:spPr bwMode="auto">
            <a:xfrm>
              <a:off x="3575" y="2206"/>
              <a:ext cx="75"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3" name="Rectangle 146"/>
            <p:cNvSpPr>
              <a:spLocks noChangeArrowheads="1"/>
            </p:cNvSpPr>
            <p:nvPr/>
          </p:nvSpPr>
          <p:spPr bwMode="auto">
            <a:xfrm>
              <a:off x="3575" y="2207"/>
              <a:ext cx="75" cy="2"/>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4" name="Rectangle 147"/>
            <p:cNvSpPr>
              <a:spLocks noChangeArrowheads="1"/>
            </p:cNvSpPr>
            <p:nvPr/>
          </p:nvSpPr>
          <p:spPr bwMode="auto">
            <a:xfrm>
              <a:off x="3575" y="2209"/>
              <a:ext cx="75"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5" name="Rectangle 148"/>
            <p:cNvSpPr>
              <a:spLocks noChangeArrowheads="1"/>
            </p:cNvSpPr>
            <p:nvPr/>
          </p:nvSpPr>
          <p:spPr bwMode="auto">
            <a:xfrm>
              <a:off x="3575" y="2210"/>
              <a:ext cx="75"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6" name="Rectangle 149"/>
            <p:cNvSpPr>
              <a:spLocks noChangeArrowheads="1"/>
            </p:cNvSpPr>
            <p:nvPr/>
          </p:nvSpPr>
          <p:spPr bwMode="auto">
            <a:xfrm>
              <a:off x="3575" y="2211"/>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7" name="Rectangle 150"/>
            <p:cNvSpPr>
              <a:spLocks noChangeArrowheads="1"/>
            </p:cNvSpPr>
            <p:nvPr/>
          </p:nvSpPr>
          <p:spPr bwMode="auto">
            <a:xfrm>
              <a:off x="3575" y="2212"/>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8" name="Rectangle 151"/>
            <p:cNvSpPr>
              <a:spLocks noChangeArrowheads="1"/>
            </p:cNvSpPr>
            <p:nvPr/>
          </p:nvSpPr>
          <p:spPr bwMode="auto">
            <a:xfrm>
              <a:off x="3575" y="2213"/>
              <a:ext cx="75"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9" name="Rectangle 152"/>
            <p:cNvSpPr>
              <a:spLocks noChangeArrowheads="1"/>
            </p:cNvSpPr>
            <p:nvPr/>
          </p:nvSpPr>
          <p:spPr bwMode="auto">
            <a:xfrm>
              <a:off x="3575" y="2214"/>
              <a:ext cx="75" cy="2"/>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0" name="Rectangle 153"/>
            <p:cNvSpPr>
              <a:spLocks noChangeArrowheads="1"/>
            </p:cNvSpPr>
            <p:nvPr/>
          </p:nvSpPr>
          <p:spPr bwMode="auto">
            <a:xfrm>
              <a:off x="3575" y="2216"/>
              <a:ext cx="75"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1" name="Rectangle 154"/>
            <p:cNvSpPr>
              <a:spLocks noChangeArrowheads="1"/>
            </p:cNvSpPr>
            <p:nvPr/>
          </p:nvSpPr>
          <p:spPr bwMode="auto">
            <a:xfrm>
              <a:off x="3575" y="2217"/>
              <a:ext cx="75"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2" name="Rectangle 155"/>
            <p:cNvSpPr>
              <a:spLocks noChangeArrowheads="1"/>
            </p:cNvSpPr>
            <p:nvPr/>
          </p:nvSpPr>
          <p:spPr bwMode="auto">
            <a:xfrm>
              <a:off x="3575" y="2218"/>
              <a:ext cx="75" cy="1"/>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3" name="Rectangle 156"/>
            <p:cNvSpPr>
              <a:spLocks noChangeArrowheads="1"/>
            </p:cNvSpPr>
            <p:nvPr/>
          </p:nvSpPr>
          <p:spPr bwMode="auto">
            <a:xfrm>
              <a:off x="3575" y="2219"/>
              <a:ext cx="75"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4" name="Rectangle 157"/>
            <p:cNvSpPr>
              <a:spLocks noChangeArrowheads="1"/>
            </p:cNvSpPr>
            <p:nvPr/>
          </p:nvSpPr>
          <p:spPr bwMode="auto">
            <a:xfrm>
              <a:off x="3575" y="2220"/>
              <a:ext cx="75" cy="2"/>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5" name="Rectangle 158"/>
            <p:cNvSpPr>
              <a:spLocks noChangeArrowheads="1"/>
            </p:cNvSpPr>
            <p:nvPr/>
          </p:nvSpPr>
          <p:spPr bwMode="auto">
            <a:xfrm>
              <a:off x="3575" y="2222"/>
              <a:ext cx="75"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6" name="Rectangle 159"/>
            <p:cNvSpPr>
              <a:spLocks noChangeArrowheads="1"/>
            </p:cNvSpPr>
            <p:nvPr/>
          </p:nvSpPr>
          <p:spPr bwMode="auto">
            <a:xfrm>
              <a:off x="3575" y="2223"/>
              <a:ext cx="75"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7" name="Rectangle 160"/>
            <p:cNvSpPr>
              <a:spLocks noChangeArrowheads="1"/>
            </p:cNvSpPr>
            <p:nvPr/>
          </p:nvSpPr>
          <p:spPr bwMode="auto">
            <a:xfrm>
              <a:off x="3575" y="2224"/>
              <a:ext cx="75"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8" name="Rectangle 161"/>
            <p:cNvSpPr>
              <a:spLocks noChangeArrowheads="1"/>
            </p:cNvSpPr>
            <p:nvPr/>
          </p:nvSpPr>
          <p:spPr bwMode="auto">
            <a:xfrm>
              <a:off x="3575" y="2225"/>
              <a:ext cx="75" cy="1"/>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9" name="Rectangle 162"/>
            <p:cNvSpPr>
              <a:spLocks noChangeArrowheads="1"/>
            </p:cNvSpPr>
            <p:nvPr/>
          </p:nvSpPr>
          <p:spPr bwMode="auto">
            <a:xfrm>
              <a:off x="3575" y="2226"/>
              <a:ext cx="75"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0" name="Rectangle 163"/>
            <p:cNvSpPr>
              <a:spLocks noChangeArrowheads="1"/>
            </p:cNvSpPr>
            <p:nvPr/>
          </p:nvSpPr>
          <p:spPr bwMode="auto">
            <a:xfrm>
              <a:off x="3575" y="2227"/>
              <a:ext cx="75" cy="2"/>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1" name="Rectangle 164"/>
            <p:cNvSpPr>
              <a:spLocks noChangeArrowheads="1"/>
            </p:cNvSpPr>
            <p:nvPr/>
          </p:nvSpPr>
          <p:spPr bwMode="auto">
            <a:xfrm>
              <a:off x="3575" y="2229"/>
              <a:ext cx="75"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2" name="Rectangle 165"/>
            <p:cNvSpPr>
              <a:spLocks noChangeArrowheads="1"/>
            </p:cNvSpPr>
            <p:nvPr/>
          </p:nvSpPr>
          <p:spPr bwMode="auto">
            <a:xfrm>
              <a:off x="3575" y="2230"/>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3" name="Rectangle 166"/>
            <p:cNvSpPr>
              <a:spLocks noChangeArrowheads="1"/>
            </p:cNvSpPr>
            <p:nvPr/>
          </p:nvSpPr>
          <p:spPr bwMode="auto">
            <a:xfrm>
              <a:off x="3575" y="2231"/>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4" name="Rectangle 167"/>
            <p:cNvSpPr>
              <a:spLocks noChangeArrowheads="1"/>
            </p:cNvSpPr>
            <p:nvPr/>
          </p:nvSpPr>
          <p:spPr bwMode="auto">
            <a:xfrm>
              <a:off x="3575" y="2232"/>
              <a:ext cx="75" cy="1"/>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5" name="Rectangle 168"/>
            <p:cNvSpPr>
              <a:spLocks noChangeArrowheads="1"/>
            </p:cNvSpPr>
            <p:nvPr/>
          </p:nvSpPr>
          <p:spPr bwMode="auto">
            <a:xfrm>
              <a:off x="3575" y="2233"/>
              <a:ext cx="75"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6" name="Rectangle 169"/>
            <p:cNvSpPr>
              <a:spLocks noChangeArrowheads="1"/>
            </p:cNvSpPr>
            <p:nvPr/>
          </p:nvSpPr>
          <p:spPr bwMode="auto">
            <a:xfrm>
              <a:off x="3575" y="2234"/>
              <a:ext cx="75" cy="2"/>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7" name="Rectangle 170"/>
            <p:cNvSpPr>
              <a:spLocks noChangeArrowheads="1"/>
            </p:cNvSpPr>
            <p:nvPr/>
          </p:nvSpPr>
          <p:spPr bwMode="auto">
            <a:xfrm>
              <a:off x="3575" y="2236"/>
              <a:ext cx="75"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8" name="Rectangle 171"/>
            <p:cNvSpPr>
              <a:spLocks noChangeArrowheads="1"/>
            </p:cNvSpPr>
            <p:nvPr/>
          </p:nvSpPr>
          <p:spPr bwMode="auto">
            <a:xfrm>
              <a:off x="3575" y="2237"/>
              <a:ext cx="75"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9" name="Rectangle 172"/>
            <p:cNvSpPr>
              <a:spLocks noChangeArrowheads="1"/>
            </p:cNvSpPr>
            <p:nvPr/>
          </p:nvSpPr>
          <p:spPr bwMode="auto">
            <a:xfrm>
              <a:off x="3575" y="2238"/>
              <a:ext cx="75" cy="1"/>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0" name="Rectangle 173"/>
            <p:cNvSpPr>
              <a:spLocks noChangeArrowheads="1"/>
            </p:cNvSpPr>
            <p:nvPr/>
          </p:nvSpPr>
          <p:spPr bwMode="auto">
            <a:xfrm>
              <a:off x="3575" y="2239"/>
              <a:ext cx="75"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1" name="Rectangle 174"/>
            <p:cNvSpPr>
              <a:spLocks noChangeArrowheads="1"/>
            </p:cNvSpPr>
            <p:nvPr/>
          </p:nvSpPr>
          <p:spPr bwMode="auto">
            <a:xfrm>
              <a:off x="3575" y="2240"/>
              <a:ext cx="75"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2" name="Rectangle 175"/>
            <p:cNvSpPr>
              <a:spLocks noChangeArrowheads="1"/>
            </p:cNvSpPr>
            <p:nvPr/>
          </p:nvSpPr>
          <p:spPr bwMode="auto">
            <a:xfrm>
              <a:off x="3575" y="2241"/>
              <a:ext cx="75" cy="2"/>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3" name="Rectangle 176"/>
            <p:cNvSpPr>
              <a:spLocks noChangeArrowheads="1"/>
            </p:cNvSpPr>
            <p:nvPr/>
          </p:nvSpPr>
          <p:spPr bwMode="auto">
            <a:xfrm>
              <a:off x="3575" y="2243"/>
              <a:ext cx="75"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4" name="Rectangle 177"/>
            <p:cNvSpPr>
              <a:spLocks noChangeArrowheads="1"/>
            </p:cNvSpPr>
            <p:nvPr/>
          </p:nvSpPr>
          <p:spPr bwMode="auto">
            <a:xfrm>
              <a:off x="3575" y="2244"/>
              <a:ext cx="75"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5" name="Rectangle 178"/>
            <p:cNvSpPr>
              <a:spLocks noChangeArrowheads="1"/>
            </p:cNvSpPr>
            <p:nvPr/>
          </p:nvSpPr>
          <p:spPr bwMode="auto">
            <a:xfrm>
              <a:off x="3575" y="2245"/>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6" name="Rectangle 179"/>
            <p:cNvSpPr>
              <a:spLocks noChangeArrowheads="1"/>
            </p:cNvSpPr>
            <p:nvPr/>
          </p:nvSpPr>
          <p:spPr bwMode="auto">
            <a:xfrm>
              <a:off x="3575" y="2246"/>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7" name="Rectangle 180"/>
            <p:cNvSpPr>
              <a:spLocks noChangeArrowheads="1"/>
            </p:cNvSpPr>
            <p:nvPr/>
          </p:nvSpPr>
          <p:spPr bwMode="auto">
            <a:xfrm>
              <a:off x="3575" y="2247"/>
              <a:ext cx="75" cy="2"/>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8" name="Rectangle 181"/>
            <p:cNvSpPr>
              <a:spLocks noChangeArrowheads="1"/>
            </p:cNvSpPr>
            <p:nvPr/>
          </p:nvSpPr>
          <p:spPr bwMode="auto">
            <a:xfrm>
              <a:off x="3575" y="2249"/>
              <a:ext cx="75"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9" name="Rectangle 182"/>
            <p:cNvSpPr>
              <a:spLocks noChangeArrowheads="1"/>
            </p:cNvSpPr>
            <p:nvPr/>
          </p:nvSpPr>
          <p:spPr bwMode="auto">
            <a:xfrm>
              <a:off x="3575" y="2250"/>
              <a:ext cx="75"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0" name="Rectangle 183"/>
            <p:cNvSpPr>
              <a:spLocks noChangeArrowheads="1"/>
            </p:cNvSpPr>
            <p:nvPr/>
          </p:nvSpPr>
          <p:spPr bwMode="auto">
            <a:xfrm>
              <a:off x="3575" y="2251"/>
              <a:ext cx="75"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1" name="Rectangle 184"/>
            <p:cNvSpPr>
              <a:spLocks noChangeArrowheads="1"/>
            </p:cNvSpPr>
            <p:nvPr/>
          </p:nvSpPr>
          <p:spPr bwMode="auto">
            <a:xfrm>
              <a:off x="3575" y="2252"/>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2" name="Rectangle 185"/>
            <p:cNvSpPr>
              <a:spLocks noChangeArrowheads="1"/>
            </p:cNvSpPr>
            <p:nvPr/>
          </p:nvSpPr>
          <p:spPr bwMode="auto">
            <a:xfrm>
              <a:off x="3575" y="2253"/>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3" name="Rectangle 186"/>
            <p:cNvSpPr>
              <a:spLocks noChangeArrowheads="1"/>
            </p:cNvSpPr>
            <p:nvPr/>
          </p:nvSpPr>
          <p:spPr bwMode="auto">
            <a:xfrm>
              <a:off x="3575" y="2254"/>
              <a:ext cx="75" cy="2"/>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4" name="Rectangle 187"/>
            <p:cNvSpPr>
              <a:spLocks noChangeArrowheads="1"/>
            </p:cNvSpPr>
            <p:nvPr/>
          </p:nvSpPr>
          <p:spPr bwMode="auto">
            <a:xfrm>
              <a:off x="3575" y="2256"/>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5" name="Rectangle 188"/>
            <p:cNvSpPr>
              <a:spLocks noChangeArrowheads="1"/>
            </p:cNvSpPr>
            <p:nvPr/>
          </p:nvSpPr>
          <p:spPr bwMode="auto">
            <a:xfrm>
              <a:off x="3575" y="2257"/>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6" name="Rectangle 189"/>
            <p:cNvSpPr>
              <a:spLocks noChangeArrowheads="1"/>
            </p:cNvSpPr>
            <p:nvPr/>
          </p:nvSpPr>
          <p:spPr bwMode="auto">
            <a:xfrm>
              <a:off x="3575" y="2258"/>
              <a:ext cx="75"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7" name="Rectangle 190"/>
            <p:cNvSpPr>
              <a:spLocks noChangeArrowheads="1"/>
            </p:cNvSpPr>
            <p:nvPr/>
          </p:nvSpPr>
          <p:spPr bwMode="auto">
            <a:xfrm>
              <a:off x="3575" y="2259"/>
              <a:ext cx="75" cy="1"/>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8" name="Rectangle 191"/>
            <p:cNvSpPr>
              <a:spLocks noChangeArrowheads="1"/>
            </p:cNvSpPr>
            <p:nvPr/>
          </p:nvSpPr>
          <p:spPr bwMode="auto">
            <a:xfrm>
              <a:off x="3575" y="2260"/>
              <a:ext cx="75"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9" name="Rectangle 192"/>
            <p:cNvSpPr>
              <a:spLocks noChangeArrowheads="1"/>
            </p:cNvSpPr>
            <p:nvPr/>
          </p:nvSpPr>
          <p:spPr bwMode="auto">
            <a:xfrm>
              <a:off x="3575" y="2261"/>
              <a:ext cx="75" cy="2"/>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0" name="Rectangle 193"/>
            <p:cNvSpPr>
              <a:spLocks noChangeArrowheads="1"/>
            </p:cNvSpPr>
            <p:nvPr/>
          </p:nvSpPr>
          <p:spPr bwMode="auto">
            <a:xfrm>
              <a:off x="3575" y="2263"/>
              <a:ext cx="75"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1" name="Rectangle 194"/>
            <p:cNvSpPr>
              <a:spLocks noChangeArrowheads="1"/>
            </p:cNvSpPr>
            <p:nvPr/>
          </p:nvSpPr>
          <p:spPr bwMode="auto">
            <a:xfrm>
              <a:off x="3575" y="2264"/>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2" name="Rectangle 195"/>
            <p:cNvSpPr>
              <a:spLocks noChangeArrowheads="1"/>
            </p:cNvSpPr>
            <p:nvPr/>
          </p:nvSpPr>
          <p:spPr bwMode="auto">
            <a:xfrm>
              <a:off x="3575" y="2265"/>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3" name="Rectangle 196"/>
            <p:cNvSpPr>
              <a:spLocks noChangeArrowheads="1"/>
            </p:cNvSpPr>
            <p:nvPr/>
          </p:nvSpPr>
          <p:spPr bwMode="auto">
            <a:xfrm>
              <a:off x="3575" y="2266"/>
              <a:ext cx="75" cy="1"/>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4" name="Rectangle 197"/>
            <p:cNvSpPr>
              <a:spLocks noChangeArrowheads="1"/>
            </p:cNvSpPr>
            <p:nvPr/>
          </p:nvSpPr>
          <p:spPr bwMode="auto">
            <a:xfrm>
              <a:off x="3575" y="2267"/>
              <a:ext cx="75"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5" name="Rectangle 198"/>
            <p:cNvSpPr>
              <a:spLocks noChangeArrowheads="1"/>
            </p:cNvSpPr>
            <p:nvPr/>
          </p:nvSpPr>
          <p:spPr bwMode="auto">
            <a:xfrm>
              <a:off x="3575" y="2268"/>
              <a:ext cx="75" cy="2"/>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6" name="Rectangle 199"/>
            <p:cNvSpPr>
              <a:spLocks noChangeArrowheads="1"/>
            </p:cNvSpPr>
            <p:nvPr/>
          </p:nvSpPr>
          <p:spPr bwMode="auto">
            <a:xfrm>
              <a:off x="3575" y="2270"/>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7" name="Rectangle 200"/>
            <p:cNvSpPr>
              <a:spLocks noChangeArrowheads="1"/>
            </p:cNvSpPr>
            <p:nvPr/>
          </p:nvSpPr>
          <p:spPr bwMode="auto">
            <a:xfrm>
              <a:off x="3575" y="2271"/>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8" name="Rectangle 201"/>
            <p:cNvSpPr>
              <a:spLocks noChangeArrowheads="1"/>
            </p:cNvSpPr>
            <p:nvPr/>
          </p:nvSpPr>
          <p:spPr bwMode="auto">
            <a:xfrm>
              <a:off x="3575" y="2272"/>
              <a:ext cx="75"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9" name="Rectangle 202"/>
            <p:cNvSpPr>
              <a:spLocks noChangeArrowheads="1"/>
            </p:cNvSpPr>
            <p:nvPr/>
          </p:nvSpPr>
          <p:spPr bwMode="auto">
            <a:xfrm>
              <a:off x="3575" y="2273"/>
              <a:ext cx="75"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0" name="Rectangle 203"/>
            <p:cNvSpPr>
              <a:spLocks noChangeArrowheads="1"/>
            </p:cNvSpPr>
            <p:nvPr/>
          </p:nvSpPr>
          <p:spPr bwMode="auto">
            <a:xfrm>
              <a:off x="3575" y="2274"/>
              <a:ext cx="75"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1" name="Rectangle 204"/>
            <p:cNvSpPr>
              <a:spLocks noChangeArrowheads="1"/>
            </p:cNvSpPr>
            <p:nvPr/>
          </p:nvSpPr>
          <p:spPr bwMode="auto">
            <a:xfrm>
              <a:off x="3575" y="2276"/>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2" name="Rectangle 205"/>
            <p:cNvSpPr>
              <a:spLocks noChangeArrowheads="1"/>
            </p:cNvSpPr>
            <p:nvPr/>
          </p:nvSpPr>
          <p:spPr bwMode="auto">
            <a:xfrm>
              <a:off x="3575" y="2277"/>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3" name="Rectangle 206"/>
            <p:cNvSpPr>
              <a:spLocks noChangeArrowheads="1"/>
            </p:cNvSpPr>
            <p:nvPr/>
          </p:nvSpPr>
          <p:spPr bwMode="auto">
            <a:xfrm>
              <a:off x="3575" y="2278"/>
              <a:ext cx="75"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4" name="Rectangle 207"/>
            <p:cNvSpPr>
              <a:spLocks noChangeArrowheads="1"/>
            </p:cNvSpPr>
            <p:nvPr/>
          </p:nvSpPr>
          <p:spPr bwMode="auto">
            <a:xfrm>
              <a:off x="3671" y="2228"/>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grpSp>
        <p:nvGrpSpPr>
          <p:cNvPr id="645" name="Group 210"/>
          <p:cNvGrpSpPr>
            <a:grpSpLocks noChangeAspect="1"/>
          </p:cNvGrpSpPr>
          <p:nvPr/>
        </p:nvGrpSpPr>
        <p:grpSpPr bwMode="auto">
          <a:xfrm>
            <a:off x="2111796" y="2971800"/>
            <a:ext cx="1265237" cy="909637"/>
            <a:chOff x="1331" y="1887"/>
            <a:chExt cx="797" cy="573"/>
          </a:xfrm>
        </p:grpSpPr>
        <p:sp>
          <p:nvSpPr>
            <p:cNvPr id="646" name="AutoShape 209"/>
            <p:cNvSpPr>
              <a:spLocks noChangeAspect="1" noChangeArrowheads="1" noTextEdit="1"/>
            </p:cNvSpPr>
            <p:nvPr/>
          </p:nvSpPr>
          <p:spPr bwMode="auto">
            <a:xfrm>
              <a:off x="1331" y="1889"/>
              <a:ext cx="74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7" name="Rectangle 211"/>
            <p:cNvSpPr>
              <a:spLocks noChangeArrowheads="1"/>
            </p:cNvSpPr>
            <p:nvPr/>
          </p:nvSpPr>
          <p:spPr bwMode="auto">
            <a:xfrm>
              <a:off x="1331" y="1887"/>
              <a:ext cx="79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NDVI Anomaly</a:t>
              </a:r>
              <a:endParaRPr kumimoji="0" lang="en-US" altLang="en-US" sz="2000" i="0" u="none" strike="noStrike" cap="none" normalizeH="0" baseline="0" dirty="0">
                <a:ln>
                  <a:noFill/>
                </a:ln>
                <a:solidFill>
                  <a:schemeClr val="tx1">
                    <a:lumMod val="75000"/>
                    <a:lumOff val="25000"/>
                  </a:schemeClr>
                </a:solidFill>
                <a:effectLst/>
                <a:latin typeface="+mn-lt"/>
              </a:endParaRPr>
            </a:p>
          </p:txBody>
        </p:sp>
        <p:sp>
          <p:nvSpPr>
            <p:cNvPr id="648" name="Line 212"/>
            <p:cNvSpPr>
              <a:spLocks noChangeShapeType="1"/>
            </p:cNvSpPr>
            <p:nvPr/>
          </p:nvSpPr>
          <p:spPr bwMode="auto">
            <a:xfrm>
              <a:off x="1405" y="2077"/>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9" name="Rectangle 213"/>
            <p:cNvSpPr>
              <a:spLocks noChangeArrowheads="1"/>
            </p:cNvSpPr>
            <p:nvPr/>
          </p:nvSpPr>
          <p:spPr bwMode="auto">
            <a:xfrm>
              <a:off x="1331" y="2077"/>
              <a:ext cx="74"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0" name="Rectangle 214"/>
            <p:cNvSpPr>
              <a:spLocks noChangeArrowheads="1"/>
            </p:cNvSpPr>
            <p:nvPr/>
          </p:nvSpPr>
          <p:spPr bwMode="auto">
            <a:xfrm>
              <a:off x="1331" y="2078"/>
              <a:ext cx="74"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1" name="Rectangle 215"/>
            <p:cNvSpPr>
              <a:spLocks noChangeArrowheads="1"/>
            </p:cNvSpPr>
            <p:nvPr/>
          </p:nvSpPr>
          <p:spPr bwMode="auto">
            <a:xfrm>
              <a:off x="1331" y="2079"/>
              <a:ext cx="74"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2" name="Rectangle 216"/>
            <p:cNvSpPr>
              <a:spLocks noChangeArrowheads="1"/>
            </p:cNvSpPr>
            <p:nvPr/>
          </p:nvSpPr>
          <p:spPr bwMode="auto">
            <a:xfrm>
              <a:off x="1331" y="2080"/>
              <a:ext cx="74" cy="1"/>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3" name="Rectangle 217"/>
            <p:cNvSpPr>
              <a:spLocks noChangeArrowheads="1"/>
            </p:cNvSpPr>
            <p:nvPr/>
          </p:nvSpPr>
          <p:spPr bwMode="auto">
            <a:xfrm>
              <a:off x="1331" y="2081"/>
              <a:ext cx="74"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4" name="Rectangle 218"/>
            <p:cNvSpPr>
              <a:spLocks noChangeArrowheads="1"/>
            </p:cNvSpPr>
            <p:nvPr/>
          </p:nvSpPr>
          <p:spPr bwMode="auto">
            <a:xfrm>
              <a:off x="1331" y="2082"/>
              <a:ext cx="74" cy="2"/>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5" name="Rectangle 219"/>
            <p:cNvSpPr>
              <a:spLocks noChangeArrowheads="1"/>
            </p:cNvSpPr>
            <p:nvPr/>
          </p:nvSpPr>
          <p:spPr bwMode="auto">
            <a:xfrm>
              <a:off x="1331" y="2084"/>
              <a:ext cx="74"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6" name="Rectangle 220"/>
            <p:cNvSpPr>
              <a:spLocks noChangeArrowheads="1"/>
            </p:cNvSpPr>
            <p:nvPr/>
          </p:nvSpPr>
          <p:spPr bwMode="auto">
            <a:xfrm>
              <a:off x="1331" y="2085"/>
              <a:ext cx="74"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7" name="Rectangle 221"/>
            <p:cNvSpPr>
              <a:spLocks noChangeArrowheads="1"/>
            </p:cNvSpPr>
            <p:nvPr/>
          </p:nvSpPr>
          <p:spPr bwMode="auto">
            <a:xfrm>
              <a:off x="1331" y="2086"/>
              <a:ext cx="74"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8" name="Rectangle 222"/>
            <p:cNvSpPr>
              <a:spLocks noChangeArrowheads="1"/>
            </p:cNvSpPr>
            <p:nvPr/>
          </p:nvSpPr>
          <p:spPr bwMode="auto">
            <a:xfrm>
              <a:off x="1331" y="2087"/>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9" name="Rectangle 223"/>
            <p:cNvSpPr>
              <a:spLocks noChangeArrowheads="1"/>
            </p:cNvSpPr>
            <p:nvPr/>
          </p:nvSpPr>
          <p:spPr bwMode="auto">
            <a:xfrm>
              <a:off x="1331" y="2088"/>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0" name="Rectangle 224"/>
            <p:cNvSpPr>
              <a:spLocks noChangeArrowheads="1"/>
            </p:cNvSpPr>
            <p:nvPr/>
          </p:nvSpPr>
          <p:spPr bwMode="auto">
            <a:xfrm>
              <a:off x="1331" y="2089"/>
              <a:ext cx="74" cy="2"/>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1" name="Rectangle 225"/>
            <p:cNvSpPr>
              <a:spLocks noChangeArrowheads="1"/>
            </p:cNvSpPr>
            <p:nvPr/>
          </p:nvSpPr>
          <p:spPr bwMode="auto">
            <a:xfrm>
              <a:off x="1331" y="2091"/>
              <a:ext cx="74"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2" name="Rectangle 226"/>
            <p:cNvSpPr>
              <a:spLocks noChangeArrowheads="1"/>
            </p:cNvSpPr>
            <p:nvPr/>
          </p:nvSpPr>
          <p:spPr bwMode="auto">
            <a:xfrm>
              <a:off x="1331" y="2092"/>
              <a:ext cx="74"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3" name="Rectangle 227"/>
            <p:cNvSpPr>
              <a:spLocks noChangeArrowheads="1"/>
            </p:cNvSpPr>
            <p:nvPr/>
          </p:nvSpPr>
          <p:spPr bwMode="auto">
            <a:xfrm>
              <a:off x="1331" y="2093"/>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4" name="Rectangle 228"/>
            <p:cNvSpPr>
              <a:spLocks noChangeArrowheads="1"/>
            </p:cNvSpPr>
            <p:nvPr/>
          </p:nvSpPr>
          <p:spPr bwMode="auto">
            <a:xfrm>
              <a:off x="1331" y="2094"/>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5" name="Rectangle 229"/>
            <p:cNvSpPr>
              <a:spLocks noChangeArrowheads="1"/>
            </p:cNvSpPr>
            <p:nvPr/>
          </p:nvSpPr>
          <p:spPr bwMode="auto">
            <a:xfrm>
              <a:off x="1331" y="2095"/>
              <a:ext cx="74"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6" name="Rectangle 230"/>
            <p:cNvSpPr>
              <a:spLocks noChangeArrowheads="1"/>
            </p:cNvSpPr>
            <p:nvPr/>
          </p:nvSpPr>
          <p:spPr bwMode="auto">
            <a:xfrm>
              <a:off x="1331" y="2096"/>
              <a:ext cx="74" cy="2"/>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7" name="Rectangle 231"/>
            <p:cNvSpPr>
              <a:spLocks noChangeArrowheads="1"/>
            </p:cNvSpPr>
            <p:nvPr/>
          </p:nvSpPr>
          <p:spPr bwMode="auto">
            <a:xfrm>
              <a:off x="1331" y="2098"/>
              <a:ext cx="74"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8" name="Rectangle 232"/>
            <p:cNvSpPr>
              <a:spLocks noChangeArrowheads="1"/>
            </p:cNvSpPr>
            <p:nvPr/>
          </p:nvSpPr>
          <p:spPr bwMode="auto">
            <a:xfrm>
              <a:off x="1331" y="2099"/>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9" name="Rectangle 233"/>
            <p:cNvSpPr>
              <a:spLocks noChangeArrowheads="1"/>
            </p:cNvSpPr>
            <p:nvPr/>
          </p:nvSpPr>
          <p:spPr bwMode="auto">
            <a:xfrm>
              <a:off x="1331" y="2100"/>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0" name="Rectangle 234"/>
            <p:cNvSpPr>
              <a:spLocks noChangeArrowheads="1"/>
            </p:cNvSpPr>
            <p:nvPr/>
          </p:nvSpPr>
          <p:spPr bwMode="auto">
            <a:xfrm>
              <a:off x="1331" y="2101"/>
              <a:ext cx="74"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1" name="Rectangle 235"/>
            <p:cNvSpPr>
              <a:spLocks noChangeArrowheads="1"/>
            </p:cNvSpPr>
            <p:nvPr/>
          </p:nvSpPr>
          <p:spPr bwMode="auto">
            <a:xfrm>
              <a:off x="1331" y="2102"/>
              <a:ext cx="74"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2" name="Rectangle 236"/>
            <p:cNvSpPr>
              <a:spLocks noChangeArrowheads="1"/>
            </p:cNvSpPr>
            <p:nvPr/>
          </p:nvSpPr>
          <p:spPr bwMode="auto">
            <a:xfrm>
              <a:off x="1331" y="2103"/>
              <a:ext cx="74" cy="2"/>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3" name="Rectangle 237"/>
            <p:cNvSpPr>
              <a:spLocks noChangeArrowheads="1"/>
            </p:cNvSpPr>
            <p:nvPr/>
          </p:nvSpPr>
          <p:spPr bwMode="auto">
            <a:xfrm>
              <a:off x="1331" y="2105"/>
              <a:ext cx="74"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4" name="Rectangle 238"/>
            <p:cNvSpPr>
              <a:spLocks noChangeArrowheads="1"/>
            </p:cNvSpPr>
            <p:nvPr/>
          </p:nvSpPr>
          <p:spPr bwMode="auto">
            <a:xfrm>
              <a:off x="1331" y="2106"/>
              <a:ext cx="74"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5" name="Rectangle 239"/>
            <p:cNvSpPr>
              <a:spLocks noChangeArrowheads="1"/>
            </p:cNvSpPr>
            <p:nvPr/>
          </p:nvSpPr>
          <p:spPr bwMode="auto">
            <a:xfrm>
              <a:off x="1331" y="2107"/>
              <a:ext cx="74" cy="1"/>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6" name="Rectangle 240"/>
            <p:cNvSpPr>
              <a:spLocks noChangeArrowheads="1"/>
            </p:cNvSpPr>
            <p:nvPr/>
          </p:nvSpPr>
          <p:spPr bwMode="auto">
            <a:xfrm>
              <a:off x="1331" y="2108"/>
              <a:ext cx="74"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7" name="Rectangle 241"/>
            <p:cNvSpPr>
              <a:spLocks noChangeArrowheads="1"/>
            </p:cNvSpPr>
            <p:nvPr/>
          </p:nvSpPr>
          <p:spPr bwMode="auto">
            <a:xfrm>
              <a:off x="1331" y="2109"/>
              <a:ext cx="74" cy="2"/>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8" name="Rectangle 242"/>
            <p:cNvSpPr>
              <a:spLocks noChangeArrowheads="1"/>
            </p:cNvSpPr>
            <p:nvPr/>
          </p:nvSpPr>
          <p:spPr bwMode="auto">
            <a:xfrm>
              <a:off x="1331" y="2111"/>
              <a:ext cx="74"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9" name="Rectangle 243"/>
            <p:cNvSpPr>
              <a:spLocks noChangeArrowheads="1"/>
            </p:cNvSpPr>
            <p:nvPr/>
          </p:nvSpPr>
          <p:spPr bwMode="auto">
            <a:xfrm>
              <a:off x="1331" y="2112"/>
              <a:ext cx="74"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0" name="Rectangle 244"/>
            <p:cNvSpPr>
              <a:spLocks noChangeArrowheads="1"/>
            </p:cNvSpPr>
            <p:nvPr/>
          </p:nvSpPr>
          <p:spPr bwMode="auto">
            <a:xfrm>
              <a:off x="1331" y="2113"/>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1" name="Rectangle 245"/>
            <p:cNvSpPr>
              <a:spLocks noChangeArrowheads="1"/>
            </p:cNvSpPr>
            <p:nvPr/>
          </p:nvSpPr>
          <p:spPr bwMode="auto">
            <a:xfrm>
              <a:off x="1331" y="2114"/>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2" name="Rectangle 246"/>
            <p:cNvSpPr>
              <a:spLocks noChangeArrowheads="1"/>
            </p:cNvSpPr>
            <p:nvPr/>
          </p:nvSpPr>
          <p:spPr bwMode="auto">
            <a:xfrm>
              <a:off x="1331" y="2115"/>
              <a:ext cx="74"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3" name="Rectangle 247"/>
            <p:cNvSpPr>
              <a:spLocks noChangeArrowheads="1"/>
            </p:cNvSpPr>
            <p:nvPr/>
          </p:nvSpPr>
          <p:spPr bwMode="auto">
            <a:xfrm>
              <a:off x="1331" y="2116"/>
              <a:ext cx="74" cy="2"/>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4" name="Rectangle 248"/>
            <p:cNvSpPr>
              <a:spLocks noChangeArrowheads="1"/>
            </p:cNvSpPr>
            <p:nvPr/>
          </p:nvSpPr>
          <p:spPr bwMode="auto">
            <a:xfrm>
              <a:off x="1331" y="2118"/>
              <a:ext cx="74"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5" name="Rectangle 249"/>
            <p:cNvSpPr>
              <a:spLocks noChangeArrowheads="1"/>
            </p:cNvSpPr>
            <p:nvPr/>
          </p:nvSpPr>
          <p:spPr bwMode="auto">
            <a:xfrm>
              <a:off x="1331" y="2119"/>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6" name="Rectangle 250"/>
            <p:cNvSpPr>
              <a:spLocks noChangeArrowheads="1"/>
            </p:cNvSpPr>
            <p:nvPr/>
          </p:nvSpPr>
          <p:spPr bwMode="auto">
            <a:xfrm>
              <a:off x="1331" y="2120"/>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7" name="Rectangle 251"/>
            <p:cNvSpPr>
              <a:spLocks noChangeArrowheads="1"/>
            </p:cNvSpPr>
            <p:nvPr/>
          </p:nvSpPr>
          <p:spPr bwMode="auto">
            <a:xfrm>
              <a:off x="1331" y="2121"/>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8" name="Rectangle 252"/>
            <p:cNvSpPr>
              <a:spLocks noChangeArrowheads="1"/>
            </p:cNvSpPr>
            <p:nvPr/>
          </p:nvSpPr>
          <p:spPr bwMode="auto">
            <a:xfrm>
              <a:off x="1331" y="2122"/>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9" name="Rectangle 253"/>
            <p:cNvSpPr>
              <a:spLocks noChangeArrowheads="1"/>
            </p:cNvSpPr>
            <p:nvPr/>
          </p:nvSpPr>
          <p:spPr bwMode="auto">
            <a:xfrm>
              <a:off x="1331" y="2123"/>
              <a:ext cx="74" cy="2"/>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0" name="Rectangle 254"/>
            <p:cNvSpPr>
              <a:spLocks noChangeArrowheads="1"/>
            </p:cNvSpPr>
            <p:nvPr/>
          </p:nvSpPr>
          <p:spPr bwMode="auto">
            <a:xfrm>
              <a:off x="1331" y="2125"/>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1" name="Rectangle 255"/>
            <p:cNvSpPr>
              <a:spLocks noChangeArrowheads="1"/>
            </p:cNvSpPr>
            <p:nvPr/>
          </p:nvSpPr>
          <p:spPr bwMode="auto">
            <a:xfrm>
              <a:off x="1331" y="2126"/>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2" name="Rectangle 256"/>
            <p:cNvSpPr>
              <a:spLocks noChangeArrowheads="1"/>
            </p:cNvSpPr>
            <p:nvPr/>
          </p:nvSpPr>
          <p:spPr bwMode="auto">
            <a:xfrm>
              <a:off x="1331" y="2127"/>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3" name="Rectangle 257"/>
            <p:cNvSpPr>
              <a:spLocks noChangeArrowheads="1"/>
            </p:cNvSpPr>
            <p:nvPr/>
          </p:nvSpPr>
          <p:spPr bwMode="auto">
            <a:xfrm>
              <a:off x="1331" y="2128"/>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4" name="Rectangle 258"/>
            <p:cNvSpPr>
              <a:spLocks noChangeArrowheads="1"/>
            </p:cNvSpPr>
            <p:nvPr/>
          </p:nvSpPr>
          <p:spPr bwMode="auto">
            <a:xfrm>
              <a:off x="1331" y="2129"/>
              <a:ext cx="74"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5" name="Rectangle 259"/>
            <p:cNvSpPr>
              <a:spLocks noChangeArrowheads="1"/>
            </p:cNvSpPr>
            <p:nvPr/>
          </p:nvSpPr>
          <p:spPr bwMode="auto">
            <a:xfrm>
              <a:off x="1331" y="2130"/>
              <a:ext cx="74" cy="2"/>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6" name="Rectangle 260"/>
            <p:cNvSpPr>
              <a:spLocks noChangeArrowheads="1"/>
            </p:cNvSpPr>
            <p:nvPr/>
          </p:nvSpPr>
          <p:spPr bwMode="auto">
            <a:xfrm>
              <a:off x="1331" y="2132"/>
              <a:ext cx="74"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7" name="Rectangle 261"/>
            <p:cNvSpPr>
              <a:spLocks noChangeArrowheads="1"/>
            </p:cNvSpPr>
            <p:nvPr/>
          </p:nvSpPr>
          <p:spPr bwMode="auto">
            <a:xfrm>
              <a:off x="1331" y="2133"/>
              <a:ext cx="74"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8" name="Rectangle 262"/>
            <p:cNvSpPr>
              <a:spLocks noChangeArrowheads="1"/>
            </p:cNvSpPr>
            <p:nvPr/>
          </p:nvSpPr>
          <p:spPr bwMode="auto">
            <a:xfrm>
              <a:off x="1331" y="2134"/>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9" name="Rectangle 263"/>
            <p:cNvSpPr>
              <a:spLocks noChangeArrowheads="1"/>
            </p:cNvSpPr>
            <p:nvPr/>
          </p:nvSpPr>
          <p:spPr bwMode="auto">
            <a:xfrm>
              <a:off x="1331" y="2135"/>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0" name="Rectangle 264"/>
            <p:cNvSpPr>
              <a:spLocks noChangeArrowheads="1"/>
            </p:cNvSpPr>
            <p:nvPr/>
          </p:nvSpPr>
          <p:spPr bwMode="auto">
            <a:xfrm>
              <a:off x="1331" y="2136"/>
              <a:ext cx="74"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1" name="Rectangle 265"/>
            <p:cNvSpPr>
              <a:spLocks noChangeArrowheads="1"/>
            </p:cNvSpPr>
            <p:nvPr/>
          </p:nvSpPr>
          <p:spPr bwMode="auto">
            <a:xfrm>
              <a:off x="1331" y="2137"/>
              <a:ext cx="74" cy="2"/>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2" name="Rectangle 266"/>
            <p:cNvSpPr>
              <a:spLocks noChangeArrowheads="1"/>
            </p:cNvSpPr>
            <p:nvPr/>
          </p:nvSpPr>
          <p:spPr bwMode="auto">
            <a:xfrm>
              <a:off x="1331" y="2139"/>
              <a:ext cx="74"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3" name="Rectangle 267"/>
            <p:cNvSpPr>
              <a:spLocks noChangeArrowheads="1"/>
            </p:cNvSpPr>
            <p:nvPr/>
          </p:nvSpPr>
          <p:spPr bwMode="auto">
            <a:xfrm>
              <a:off x="1331" y="2140"/>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4" name="Rectangle 268"/>
            <p:cNvSpPr>
              <a:spLocks noChangeArrowheads="1"/>
            </p:cNvSpPr>
            <p:nvPr/>
          </p:nvSpPr>
          <p:spPr bwMode="auto">
            <a:xfrm>
              <a:off x="1331" y="2141"/>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5" name="Rectangle 269"/>
            <p:cNvSpPr>
              <a:spLocks noChangeArrowheads="1"/>
            </p:cNvSpPr>
            <p:nvPr/>
          </p:nvSpPr>
          <p:spPr bwMode="auto">
            <a:xfrm>
              <a:off x="1331" y="2142"/>
              <a:ext cx="74"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6" name="Rectangle 270"/>
            <p:cNvSpPr>
              <a:spLocks noChangeArrowheads="1"/>
            </p:cNvSpPr>
            <p:nvPr/>
          </p:nvSpPr>
          <p:spPr bwMode="auto">
            <a:xfrm>
              <a:off x="1331" y="2143"/>
              <a:ext cx="74" cy="2"/>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7" name="Rectangle 271"/>
            <p:cNvSpPr>
              <a:spLocks noChangeArrowheads="1"/>
            </p:cNvSpPr>
            <p:nvPr/>
          </p:nvSpPr>
          <p:spPr bwMode="auto">
            <a:xfrm>
              <a:off x="1331" y="2145"/>
              <a:ext cx="74"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8" name="Rectangle 272"/>
            <p:cNvSpPr>
              <a:spLocks noChangeArrowheads="1"/>
            </p:cNvSpPr>
            <p:nvPr/>
          </p:nvSpPr>
          <p:spPr bwMode="auto">
            <a:xfrm>
              <a:off x="1331" y="2146"/>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9" name="Rectangle 273"/>
            <p:cNvSpPr>
              <a:spLocks noChangeArrowheads="1"/>
            </p:cNvSpPr>
            <p:nvPr/>
          </p:nvSpPr>
          <p:spPr bwMode="auto">
            <a:xfrm>
              <a:off x="1331" y="2147"/>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0" name="Rectangle 274"/>
            <p:cNvSpPr>
              <a:spLocks noChangeArrowheads="1"/>
            </p:cNvSpPr>
            <p:nvPr/>
          </p:nvSpPr>
          <p:spPr bwMode="auto">
            <a:xfrm>
              <a:off x="1331" y="2148"/>
              <a:ext cx="74" cy="1"/>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1" name="Rectangle 275"/>
            <p:cNvSpPr>
              <a:spLocks noChangeArrowheads="1"/>
            </p:cNvSpPr>
            <p:nvPr/>
          </p:nvSpPr>
          <p:spPr bwMode="auto">
            <a:xfrm>
              <a:off x="1331" y="2149"/>
              <a:ext cx="74"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2" name="Rectangle 276"/>
            <p:cNvSpPr>
              <a:spLocks noChangeArrowheads="1"/>
            </p:cNvSpPr>
            <p:nvPr/>
          </p:nvSpPr>
          <p:spPr bwMode="auto">
            <a:xfrm>
              <a:off x="1331" y="2150"/>
              <a:ext cx="74" cy="2"/>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3" name="Rectangle 277"/>
            <p:cNvSpPr>
              <a:spLocks noChangeArrowheads="1"/>
            </p:cNvSpPr>
            <p:nvPr/>
          </p:nvSpPr>
          <p:spPr bwMode="auto">
            <a:xfrm>
              <a:off x="1331" y="2152"/>
              <a:ext cx="74"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4" name="Rectangle 278"/>
            <p:cNvSpPr>
              <a:spLocks noChangeArrowheads="1"/>
            </p:cNvSpPr>
            <p:nvPr/>
          </p:nvSpPr>
          <p:spPr bwMode="auto">
            <a:xfrm>
              <a:off x="1331" y="2153"/>
              <a:ext cx="74"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5" name="Rectangle 279"/>
            <p:cNvSpPr>
              <a:spLocks noChangeArrowheads="1"/>
            </p:cNvSpPr>
            <p:nvPr/>
          </p:nvSpPr>
          <p:spPr bwMode="auto">
            <a:xfrm>
              <a:off x="1331" y="2154"/>
              <a:ext cx="74" cy="1"/>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6" name="Rectangle 280"/>
            <p:cNvSpPr>
              <a:spLocks noChangeArrowheads="1"/>
            </p:cNvSpPr>
            <p:nvPr/>
          </p:nvSpPr>
          <p:spPr bwMode="auto">
            <a:xfrm>
              <a:off x="1331" y="2155"/>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7" name="Rectangle 281"/>
            <p:cNvSpPr>
              <a:spLocks noChangeArrowheads="1"/>
            </p:cNvSpPr>
            <p:nvPr/>
          </p:nvSpPr>
          <p:spPr bwMode="auto">
            <a:xfrm>
              <a:off x="1331" y="2156"/>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8" name="Rectangle 282"/>
            <p:cNvSpPr>
              <a:spLocks noChangeArrowheads="1"/>
            </p:cNvSpPr>
            <p:nvPr/>
          </p:nvSpPr>
          <p:spPr bwMode="auto">
            <a:xfrm>
              <a:off x="1331" y="2157"/>
              <a:ext cx="74" cy="2"/>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9" name="Rectangle 283"/>
            <p:cNvSpPr>
              <a:spLocks noChangeArrowheads="1"/>
            </p:cNvSpPr>
            <p:nvPr/>
          </p:nvSpPr>
          <p:spPr bwMode="auto">
            <a:xfrm>
              <a:off x="1331" y="2159"/>
              <a:ext cx="74"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0" name="Rectangle 284"/>
            <p:cNvSpPr>
              <a:spLocks noChangeArrowheads="1"/>
            </p:cNvSpPr>
            <p:nvPr/>
          </p:nvSpPr>
          <p:spPr bwMode="auto">
            <a:xfrm>
              <a:off x="1331" y="2160"/>
              <a:ext cx="74"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1" name="Rectangle 285"/>
            <p:cNvSpPr>
              <a:spLocks noChangeArrowheads="1"/>
            </p:cNvSpPr>
            <p:nvPr/>
          </p:nvSpPr>
          <p:spPr bwMode="auto">
            <a:xfrm>
              <a:off x="1331" y="2161"/>
              <a:ext cx="74" cy="1"/>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2" name="Rectangle 286"/>
            <p:cNvSpPr>
              <a:spLocks noChangeArrowheads="1"/>
            </p:cNvSpPr>
            <p:nvPr/>
          </p:nvSpPr>
          <p:spPr bwMode="auto">
            <a:xfrm>
              <a:off x="1331" y="2162"/>
              <a:ext cx="74"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3" name="Rectangle 287"/>
            <p:cNvSpPr>
              <a:spLocks noChangeArrowheads="1"/>
            </p:cNvSpPr>
            <p:nvPr/>
          </p:nvSpPr>
          <p:spPr bwMode="auto">
            <a:xfrm>
              <a:off x="1331" y="2163"/>
              <a:ext cx="74"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4" name="Rectangle 288"/>
            <p:cNvSpPr>
              <a:spLocks noChangeArrowheads="1"/>
            </p:cNvSpPr>
            <p:nvPr/>
          </p:nvSpPr>
          <p:spPr bwMode="auto">
            <a:xfrm>
              <a:off x="1331" y="2164"/>
              <a:ext cx="74" cy="2"/>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5" name="Rectangle 289"/>
            <p:cNvSpPr>
              <a:spLocks noChangeArrowheads="1"/>
            </p:cNvSpPr>
            <p:nvPr/>
          </p:nvSpPr>
          <p:spPr bwMode="auto">
            <a:xfrm>
              <a:off x="1331" y="2166"/>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6" name="Rectangle 290"/>
            <p:cNvSpPr>
              <a:spLocks noChangeArrowheads="1"/>
            </p:cNvSpPr>
            <p:nvPr/>
          </p:nvSpPr>
          <p:spPr bwMode="auto">
            <a:xfrm>
              <a:off x="1331" y="2167"/>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7" name="Rectangle 291"/>
            <p:cNvSpPr>
              <a:spLocks noChangeArrowheads="1"/>
            </p:cNvSpPr>
            <p:nvPr/>
          </p:nvSpPr>
          <p:spPr bwMode="auto">
            <a:xfrm>
              <a:off x="1331" y="2168"/>
              <a:ext cx="74" cy="1"/>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8" name="Rectangle 292"/>
            <p:cNvSpPr>
              <a:spLocks noChangeArrowheads="1"/>
            </p:cNvSpPr>
            <p:nvPr/>
          </p:nvSpPr>
          <p:spPr bwMode="auto">
            <a:xfrm>
              <a:off x="1331" y="2169"/>
              <a:ext cx="74"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9" name="Rectangle 293"/>
            <p:cNvSpPr>
              <a:spLocks noChangeArrowheads="1"/>
            </p:cNvSpPr>
            <p:nvPr/>
          </p:nvSpPr>
          <p:spPr bwMode="auto">
            <a:xfrm>
              <a:off x="1331" y="2170"/>
              <a:ext cx="74"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0" name="Rectangle 294"/>
            <p:cNvSpPr>
              <a:spLocks noChangeArrowheads="1"/>
            </p:cNvSpPr>
            <p:nvPr/>
          </p:nvSpPr>
          <p:spPr bwMode="auto">
            <a:xfrm>
              <a:off x="1331" y="2171"/>
              <a:ext cx="74" cy="2"/>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1" name="Rectangle 295"/>
            <p:cNvSpPr>
              <a:spLocks noChangeArrowheads="1"/>
            </p:cNvSpPr>
            <p:nvPr/>
          </p:nvSpPr>
          <p:spPr bwMode="auto">
            <a:xfrm>
              <a:off x="1331" y="2173"/>
              <a:ext cx="74"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2" name="Rectangle 296"/>
            <p:cNvSpPr>
              <a:spLocks noChangeArrowheads="1"/>
            </p:cNvSpPr>
            <p:nvPr/>
          </p:nvSpPr>
          <p:spPr bwMode="auto">
            <a:xfrm>
              <a:off x="1331" y="2174"/>
              <a:ext cx="74"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3" name="Rectangle 297"/>
            <p:cNvSpPr>
              <a:spLocks noChangeArrowheads="1"/>
            </p:cNvSpPr>
            <p:nvPr/>
          </p:nvSpPr>
          <p:spPr bwMode="auto">
            <a:xfrm>
              <a:off x="1331" y="2175"/>
              <a:ext cx="74" cy="1"/>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4" name="Rectangle 298"/>
            <p:cNvSpPr>
              <a:spLocks noChangeArrowheads="1"/>
            </p:cNvSpPr>
            <p:nvPr/>
          </p:nvSpPr>
          <p:spPr bwMode="auto">
            <a:xfrm>
              <a:off x="1331" y="2176"/>
              <a:ext cx="74"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5" name="Rectangle 299"/>
            <p:cNvSpPr>
              <a:spLocks noChangeArrowheads="1"/>
            </p:cNvSpPr>
            <p:nvPr/>
          </p:nvSpPr>
          <p:spPr bwMode="auto">
            <a:xfrm>
              <a:off x="1331" y="2177"/>
              <a:ext cx="74" cy="2"/>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6" name="Rectangle 300"/>
            <p:cNvSpPr>
              <a:spLocks noChangeArrowheads="1"/>
            </p:cNvSpPr>
            <p:nvPr/>
          </p:nvSpPr>
          <p:spPr bwMode="auto">
            <a:xfrm>
              <a:off x="1331" y="2179"/>
              <a:ext cx="74"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7" name="Rectangle 301"/>
            <p:cNvSpPr>
              <a:spLocks noChangeArrowheads="1"/>
            </p:cNvSpPr>
            <p:nvPr/>
          </p:nvSpPr>
          <p:spPr bwMode="auto">
            <a:xfrm>
              <a:off x="1331" y="2180"/>
              <a:ext cx="74"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8" name="Rectangle 302"/>
            <p:cNvSpPr>
              <a:spLocks noChangeArrowheads="1"/>
            </p:cNvSpPr>
            <p:nvPr/>
          </p:nvSpPr>
          <p:spPr bwMode="auto">
            <a:xfrm>
              <a:off x="1331" y="2181"/>
              <a:ext cx="74" cy="1"/>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9" name="Rectangle 303"/>
            <p:cNvSpPr>
              <a:spLocks noChangeArrowheads="1"/>
            </p:cNvSpPr>
            <p:nvPr/>
          </p:nvSpPr>
          <p:spPr bwMode="auto">
            <a:xfrm>
              <a:off x="1331" y="2182"/>
              <a:ext cx="74"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0" name="Rectangle 304"/>
            <p:cNvSpPr>
              <a:spLocks noChangeArrowheads="1"/>
            </p:cNvSpPr>
            <p:nvPr/>
          </p:nvSpPr>
          <p:spPr bwMode="auto">
            <a:xfrm>
              <a:off x="1331" y="2183"/>
              <a:ext cx="74"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1" name="Rectangle 305"/>
            <p:cNvSpPr>
              <a:spLocks noChangeArrowheads="1"/>
            </p:cNvSpPr>
            <p:nvPr/>
          </p:nvSpPr>
          <p:spPr bwMode="auto">
            <a:xfrm>
              <a:off x="1331" y="2184"/>
              <a:ext cx="74" cy="2"/>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2" name="Rectangle 306"/>
            <p:cNvSpPr>
              <a:spLocks noChangeArrowheads="1"/>
            </p:cNvSpPr>
            <p:nvPr/>
          </p:nvSpPr>
          <p:spPr bwMode="auto">
            <a:xfrm>
              <a:off x="1331" y="2186"/>
              <a:ext cx="74"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3" name="Rectangle 307"/>
            <p:cNvSpPr>
              <a:spLocks noChangeArrowheads="1"/>
            </p:cNvSpPr>
            <p:nvPr/>
          </p:nvSpPr>
          <p:spPr bwMode="auto">
            <a:xfrm>
              <a:off x="1331" y="2187"/>
              <a:ext cx="74"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4" name="Rectangle 308"/>
            <p:cNvSpPr>
              <a:spLocks noChangeArrowheads="1"/>
            </p:cNvSpPr>
            <p:nvPr/>
          </p:nvSpPr>
          <p:spPr bwMode="auto">
            <a:xfrm>
              <a:off x="1331" y="2188"/>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5" name="Line 309"/>
            <p:cNvSpPr>
              <a:spLocks noChangeShapeType="1"/>
            </p:cNvSpPr>
            <p:nvPr/>
          </p:nvSpPr>
          <p:spPr bwMode="auto">
            <a:xfrm>
              <a:off x="1405" y="2188"/>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6" name="Rectangle 310"/>
            <p:cNvSpPr>
              <a:spLocks noChangeArrowheads="1"/>
            </p:cNvSpPr>
            <p:nvPr/>
          </p:nvSpPr>
          <p:spPr bwMode="auto">
            <a:xfrm>
              <a:off x="1426" y="202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sp>
          <p:nvSpPr>
            <p:cNvPr id="747" name="Line 311"/>
            <p:cNvSpPr>
              <a:spLocks noChangeShapeType="1"/>
            </p:cNvSpPr>
            <p:nvPr/>
          </p:nvSpPr>
          <p:spPr bwMode="auto">
            <a:xfrm>
              <a:off x="1405" y="2181"/>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8" name="Rectangle 312"/>
            <p:cNvSpPr>
              <a:spLocks noChangeArrowheads="1"/>
            </p:cNvSpPr>
            <p:nvPr/>
          </p:nvSpPr>
          <p:spPr bwMode="auto">
            <a:xfrm>
              <a:off x="1331" y="2181"/>
              <a:ext cx="7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9" name="Rectangle 313"/>
            <p:cNvSpPr>
              <a:spLocks noChangeArrowheads="1"/>
            </p:cNvSpPr>
            <p:nvPr/>
          </p:nvSpPr>
          <p:spPr bwMode="auto">
            <a:xfrm>
              <a:off x="1331" y="2182"/>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0" name="Rectangle 314"/>
            <p:cNvSpPr>
              <a:spLocks noChangeArrowheads="1"/>
            </p:cNvSpPr>
            <p:nvPr/>
          </p:nvSpPr>
          <p:spPr bwMode="auto">
            <a:xfrm>
              <a:off x="1331" y="2183"/>
              <a:ext cx="74"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1" name="Rectangle 315"/>
            <p:cNvSpPr>
              <a:spLocks noChangeArrowheads="1"/>
            </p:cNvSpPr>
            <p:nvPr/>
          </p:nvSpPr>
          <p:spPr bwMode="auto">
            <a:xfrm>
              <a:off x="1331" y="2184"/>
              <a:ext cx="74" cy="2"/>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2" name="Rectangle 316"/>
            <p:cNvSpPr>
              <a:spLocks noChangeArrowheads="1"/>
            </p:cNvSpPr>
            <p:nvPr/>
          </p:nvSpPr>
          <p:spPr bwMode="auto">
            <a:xfrm>
              <a:off x="1331" y="2186"/>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3" name="Rectangle 317"/>
            <p:cNvSpPr>
              <a:spLocks noChangeArrowheads="1"/>
            </p:cNvSpPr>
            <p:nvPr/>
          </p:nvSpPr>
          <p:spPr bwMode="auto">
            <a:xfrm>
              <a:off x="1331" y="2187"/>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4" name="Rectangle 318"/>
            <p:cNvSpPr>
              <a:spLocks noChangeArrowheads="1"/>
            </p:cNvSpPr>
            <p:nvPr/>
          </p:nvSpPr>
          <p:spPr bwMode="auto">
            <a:xfrm>
              <a:off x="1331" y="2188"/>
              <a:ext cx="74" cy="1"/>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5" name="Rectangle 319"/>
            <p:cNvSpPr>
              <a:spLocks noChangeArrowheads="1"/>
            </p:cNvSpPr>
            <p:nvPr/>
          </p:nvSpPr>
          <p:spPr bwMode="auto">
            <a:xfrm>
              <a:off x="1331" y="2189"/>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6" name="Rectangle 320"/>
            <p:cNvSpPr>
              <a:spLocks noChangeArrowheads="1"/>
            </p:cNvSpPr>
            <p:nvPr/>
          </p:nvSpPr>
          <p:spPr bwMode="auto">
            <a:xfrm>
              <a:off x="1331" y="2190"/>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7" name="Rectangle 321"/>
            <p:cNvSpPr>
              <a:spLocks noChangeArrowheads="1"/>
            </p:cNvSpPr>
            <p:nvPr/>
          </p:nvSpPr>
          <p:spPr bwMode="auto">
            <a:xfrm>
              <a:off x="1331" y="2191"/>
              <a:ext cx="74" cy="2"/>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8" name="Rectangle 322"/>
            <p:cNvSpPr>
              <a:spLocks noChangeArrowheads="1"/>
            </p:cNvSpPr>
            <p:nvPr/>
          </p:nvSpPr>
          <p:spPr bwMode="auto">
            <a:xfrm>
              <a:off x="1331" y="2193"/>
              <a:ext cx="74"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9" name="Rectangle 323"/>
            <p:cNvSpPr>
              <a:spLocks noChangeArrowheads="1"/>
            </p:cNvSpPr>
            <p:nvPr/>
          </p:nvSpPr>
          <p:spPr bwMode="auto">
            <a:xfrm>
              <a:off x="1331" y="2194"/>
              <a:ext cx="74"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0" name="Rectangle 324"/>
            <p:cNvSpPr>
              <a:spLocks noChangeArrowheads="1"/>
            </p:cNvSpPr>
            <p:nvPr/>
          </p:nvSpPr>
          <p:spPr bwMode="auto">
            <a:xfrm>
              <a:off x="1331" y="2195"/>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1" name="Rectangle 325"/>
            <p:cNvSpPr>
              <a:spLocks noChangeArrowheads="1"/>
            </p:cNvSpPr>
            <p:nvPr/>
          </p:nvSpPr>
          <p:spPr bwMode="auto">
            <a:xfrm>
              <a:off x="1331" y="2196"/>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2" name="Rectangle 326"/>
            <p:cNvSpPr>
              <a:spLocks noChangeArrowheads="1"/>
            </p:cNvSpPr>
            <p:nvPr/>
          </p:nvSpPr>
          <p:spPr bwMode="auto">
            <a:xfrm>
              <a:off x="1331" y="2197"/>
              <a:ext cx="74"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3" name="Rectangle 327"/>
            <p:cNvSpPr>
              <a:spLocks noChangeArrowheads="1"/>
            </p:cNvSpPr>
            <p:nvPr/>
          </p:nvSpPr>
          <p:spPr bwMode="auto">
            <a:xfrm>
              <a:off x="1331" y="2198"/>
              <a:ext cx="74" cy="2"/>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4" name="Rectangle 328"/>
            <p:cNvSpPr>
              <a:spLocks noChangeArrowheads="1"/>
            </p:cNvSpPr>
            <p:nvPr/>
          </p:nvSpPr>
          <p:spPr bwMode="auto">
            <a:xfrm>
              <a:off x="1331" y="2200"/>
              <a:ext cx="74"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5" name="Rectangle 329"/>
            <p:cNvSpPr>
              <a:spLocks noChangeArrowheads="1"/>
            </p:cNvSpPr>
            <p:nvPr/>
          </p:nvSpPr>
          <p:spPr bwMode="auto">
            <a:xfrm>
              <a:off x="1331" y="2201"/>
              <a:ext cx="74"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6" name="Rectangle 330"/>
            <p:cNvSpPr>
              <a:spLocks noChangeArrowheads="1"/>
            </p:cNvSpPr>
            <p:nvPr/>
          </p:nvSpPr>
          <p:spPr bwMode="auto">
            <a:xfrm>
              <a:off x="1331" y="2202"/>
              <a:ext cx="74" cy="1"/>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7" name="Rectangle 331"/>
            <p:cNvSpPr>
              <a:spLocks noChangeArrowheads="1"/>
            </p:cNvSpPr>
            <p:nvPr/>
          </p:nvSpPr>
          <p:spPr bwMode="auto">
            <a:xfrm>
              <a:off x="1331" y="2203"/>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8" name="Rectangle 332"/>
            <p:cNvSpPr>
              <a:spLocks noChangeArrowheads="1"/>
            </p:cNvSpPr>
            <p:nvPr/>
          </p:nvSpPr>
          <p:spPr bwMode="auto">
            <a:xfrm>
              <a:off x="1331" y="2204"/>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9" name="Rectangle 333"/>
            <p:cNvSpPr>
              <a:spLocks noChangeArrowheads="1"/>
            </p:cNvSpPr>
            <p:nvPr/>
          </p:nvSpPr>
          <p:spPr bwMode="auto">
            <a:xfrm>
              <a:off x="1331" y="2205"/>
              <a:ext cx="74" cy="2"/>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0" name="Rectangle 334"/>
            <p:cNvSpPr>
              <a:spLocks noChangeArrowheads="1"/>
            </p:cNvSpPr>
            <p:nvPr/>
          </p:nvSpPr>
          <p:spPr bwMode="auto">
            <a:xfrm>
              <a:off x="1331" y="2207"/>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1" name="Rectangle 335"/>
            <p:cNvSpPr>
              <a:spLocks noChangeArrowheads="1"/>
            </p:cNvSpPr>
            <p:nvPr/>
          </p:nvSpPr>
          <p:spPr bwMode="auto">
            <a:xfrm>
              <a:off x="1331" y="2208"/>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2" name="Rectangle 336"/>
            <p:cNvSpPr>
              <a:spLocks noChangeArrowheads="1"/>
            </p:cNvSpPr>
            <p:nvPr/>
          </p:nvSpPr>
          <p:spPr bwMode="auto">
            <a:xfrm>
              <a:off x="1331" y="2209"/>
              <a:ext cx="74"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3" name="Rectangle 337"/>
            <p:cNvSpPr>
              <a:spLocks noChangeArrowheads="1"/>
            </p:cNvSpPr>
            <p:nvPr/>
          </p:nvSpPr>
          <p:spPr bwMode="auto">
            <a:xfrm>
              <a:off x="1331" y="2210"/>
              <a:ext cx="74"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4" name="Rectangle 338"/>
            <p:cNvSpPr>
              <a:spLocks noChangeArrowheads="1"/>
            </p:cNvSpPr>
            <p:nvPr/>
          </p:nvSpPr>
          <p:spPr bwMode="auto">
            <a:xfrm>
              <a:off x="1331" y="2211"/>
              <a:ext cx="74"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5" name="Rectangle 339"/>
            <p:cNvSpPr>
              <a:spLocks noChangeArrowheads="1"/>
            </p:cNvSpPr>
            <p:nvPr/>
          </p:nvSpPr>
          <p:spPr bwMode="auto">
            <a:xfrm>
              <a:off x="1331" y="2212"/>
              <a:ext cx="74" cy="2"/>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6" name="Rectangle 340"/>
            <p:cNvSpPr>
              <a:spLocks noChangeArrowheads="1"/>
            </p:cNvSpPr>
            <p:nvPr/>
          </p:nvSpPr>
          <p:spPr bwMode="auto">
            <a:xfrm>
              <a:off x="1331" y="2214"/>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7" name="Rectangle 341"/>
            <p:cNvSpPr>
              <a:spLocks noChangeArrowheads="1"/>
            </p:cNvSpPr>
            <p:nvPr/>
          </p:nvSpPr>
          <p:spPr bwMode="auto">
            <a:xfrm>
              <a:off x="1331" y="2215"/>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8" name="Rectangle 342"/>
            <p:cNvSpPr>
              <a:spLocks noChangeArrowheads="1"/>
            </p:cNvSpPr>
            <p:nvPr/>
          </p:nvSpPr>
          <p:spPr bwMode="auto">
            <a:xfrm>
              <a:off x="1331" y="2216"/>
              <a:ext cx="74"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9" name="Rectangle 343"/>
            <p:cNvSpPr>
              <a:spLocks noChangeArrowheads="1"/>
            </p:cNvSpPr>
            <p:nvPr/>
          </p:nvSpPr>
          <p:spPr bwMode="auto">
            <a:xfrm>
              <a:off x="1331" y="2217"/>
              <a:ext cx="74"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0" name="Rectangle 344"/>
            <p:cNvSpPr>
              <a:spLocks noChangeArrowheads="1"/>
            </p:cNvSpPr>
            <p:nvPr/>
          </p:nvSpPr>
          <p:spPr bwMode="auto">
            <a:xfrm>
              <a:off x="1331" y="2218"/>
              <a:ext cx="74" cy="2"/>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1" name="Rectangle 345"/>
            <p:cNvSpPr>
              <a:spLocks noChangeArrowheads="1"/>
            </p:cNvSpPr>
            <p:nvPr/>
          </p:nvSpPr>
          <p:spPr bwMode="auto">
            <a:xfrm>
              <a:off x="1331" y="2220"/>
              <a:ext cx="74"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2" name="Rectangle 346"/>
            <p:cNvSpPr>
              <a:spLocks noChangeArrowheads="1"/>
            </p:cNvSpPr>
            <p:nvPr/>
          </p:nvSpPr>
          <p:spPr bwMode="auto">
            <a:xfrm>
              <a:off x="1331" y="2221"/>
              <a:ext cx="74"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3" name="Rectangle 347"/>
            <p:cNvSpPr>
              <a:spLocks noChangeArrowheads="1"/>
            </p:cNvSpPr>
            <p:nvPr/>
          </p:nvSpPr>
          <p:spPr bwMode="auto">
            <a:xfrm>
              <a:off x="1331" y="2222"/>
              <a:ext cx="74" cy="1"/>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4" name="Rectangle 348"/>
            <p:cNvSpPr>
              <a:spLocks noChangeArrowheads="1"/>
            </p:cNvSpPr>
            <p:nvPr/>
          </p:nvSpPr>
          <p:spPr bwMode="auto">
            <a:xfrm>
              <a:off x="1331" y="2223"/>
              <a:ext cx="74"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5" name="Rectangle 349"/>
            <p:cNvSpPr>
              <a:spLocks noChangeArrowheads="1"/>
            </p:cNvSpPr>
            <p:nvPr/>
          </p:nvSpPr>
          <p:spPr bwMode="auto">
            <a:xfrm>
              <a:off x="1331" y="2224"/>
              <a:ext cx="74"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6" name="Rectangle 350"/>
            <p:cNvSpPr>
              <a:spLocks noChangeArrowheads="1"/>
            </p:cNvSpPr>
            <p:nvPr/>
          </p:nvSpPr>
          <p:spPr bwMode="auto">
            <a:xfrm>
              <a:off x="1331" y="2225"/>
              <a:ext cx="74" cy="2"/>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7" name="Rectangle 351"/>
            <p:cNvSpPr>
              <a:spLocks noChangeArrowheads="1"/>
            </p:cNvSpPr>
            <p:nvPr/>
          </p:nvSpPr>
          <p:spPr bwMode="auto">
            <a:xfrm>
              <a:off x="1331" y="2227"/>
              <a:ext cx="74"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8" name="Rectangle 352"/>
            <p:cNvSpPr>
              <a:spLocks noChangeArrowheads="1"/>
            </p:cNvSpPr>
            <p:nvPr/>
          </p:nvSpPr>
          <p:spPr bwMode="auto">
            <a:xfrm>
              <a:off x="1331" y="2228"/>
              <a:ext cx="74"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9" name="Rectangle 353"/>
            <p:cNvSpPr>
              <a:spLocks noChangeArrowheads="1"/>
            </p:cNvSpPr>
            <p:nvPr/>
          </p:nvSpPr>
          <p:spPr bwMode="auto">
            <a:xfrm>
              <a:off x="1331" y="2229"/>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0" name="Rectangle 354"/>
            <p:cNvSpPr>
              <a:spLocks noChangeArrowheads="1"/>
            </p:cNvSpPr>
            <p:nvPr/>
          </p:nvSpPr>
          <p:spPr bwMode="auto">
            <a:xfrm>
              <a:off x="1331" y="2230"/>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1" name="Rectangle 355"/>
            <p:cNvSpPr>
              <a:spLocks noChangeArrowheads="1"/>
            </p:cNvSpPr>
            <p:nvPr/>
          </p:nvSpPr>
          <p:spPr bwMode="auto">
            <a:xfrm>
              <a:off x="1331" y="2231"/>
              <a:ext cx="74"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2" name="Rectangle 356"/>
            <p:cNvSpPr>
              <a:spLocks noChangeArrowheads="1"/>
            </p:cNvSpPr>
            <p:nvPr/>
          </p:nvSpPr>
          <p:spPr bwMode="auto">
            <a:xfrm>
              <a:off x="1331" y="2232"/>
              <a:ext cx="74" cy="2"/>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3" name="Rectangle 357"/>
            <p:cNvSpPr>
              <a:spLocks noChangeArrowheads="1"/>
            </p:cNvSpPr>
            <p:nvPr/>
          </p:nvSpPr>
          <p:spPr bwMode="auto">
            <a:xfrm>
              <a:off x="1331" y="2234"/>
              <a:ext cx="74"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4" name="Rectangle 358"/>
            <p:cNvSpPr>
              <a:spLocks noChangeArrowheads="1"/>
            </p:cNvSpPr>
            <p:nvPr/>
          </p:nvSpPr>
          <p:spPr bwMode="auto">
            <a:xfrm>
              <a:off x="1331" y="2235"/>
              <a:ext cx="74" cy="1"/>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5" name="Rectangle 359"/>
            <p:cNvSpPr>
              <a:spLocks noChangeArrowheads="1"/>
            </p:cNvSpPr>
            <p:nvPr/>
          </p:nvSpPr>
          <p:spPr bwMode="auto">
            <a:xfrm>
              <a:off x="1331" y="2236"/>
              <a:ext cx="74"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6" name="Rectangle 360"/>
            <p:cNvSpPr>
              <a:spLocks noChangeArrowheads="1"/>
            </p:cNvSpPr>
            <p:nvPr/>
          </p:nvSpPr>
          <p:spPr bwMode="auto">
            <a:xfrm>
              <a:off x="1331" y="2237"/>
              <a:ext cx="74"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7" name="Rectangle 361"/>
            <p:cNvSpPr>
              <a:spLocks noChangeArrowheads="1"/>
            </p:cNvSpPr>
            <p:nvPr/>
          </p:nvSpPr>
          <p:spPr bwMode="auto">
            <a:xfrm>
              <a:off x="1331" y="2238"/>
              <a:ext cx="74"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8" name="Rectangle 362"/>
            <p:cNvSpPr>
              <a:spLocks noChangeArrowheads="1"/>
            </p:cNvSpPr>
            <p:nvPr/>
          </p:nvSpPr>
          <p:spPr bwMode="auto">
            <a:xfrm>
              <a:off x="1331" y="2239"/>
              <a:ext cx="74" cy="2"/>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9" name="Rectangle 363"/>
            <p:cNvSpPr>
              <a:spLocks noChangeArrowheads="1"/>
            </p:cNvSpPr>
            <p:nvPr/>
          </p:nvSpPr>
          <p:spPr bwMode="auto">
            <a:xfrm>
              <a:off x="1331" y="2241"/>
              <a:ext cx="74"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0" name="Rectangle 364"/>
            <p:cNvSpPr>
              <a:spLocks noChangeArrowheads="1"/>
            </p:cNvSpPr>
            <p:nvPr/>
          </p:nvSpPr>
          <p:spPr bwMode="auto">
            <a:xfrm>
              <a:off x="1331" y="2242"/>
              <a:ext cx="74" cy="1"/>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1" name="Rectangle 365"/>
            <p:cNvSpPr>
              <a:spLocks noChangeArrowheads="1"/>
            </p:cNvSpPr>
            <p:nvPr/>
          </p:nvSpPr>
          <p:spPr bwMode="auto">
            <a:xfrm>
              <a:off x="1331" y="2243"/>
              <a:ext cx="74"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2" name="Rectangle 366"/>
            <p:cNvSpPr>
              <a:spLocks noChangeArrowheads="1"/>
            </p:cNvSpPr>
            <p:nvPr/>
          </p:nvSpPr>
          <p:spPr bwMode="auto">
            <a:xfrm>
              <a:off x="1331" y="2244"/>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3" name="Rectangle 367"/>
            <p:cNvSpPr>
              <a:spLocks noChangeArrowheads="1"/>
            </p:cNvSpPr>
            <p:nvPr/>
          </p:nvSpPr>
          <p:spPr bwMode="auto">
            <a:xfrm>
              <a:off x="1331" y="2245"/>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4" name="Rectangle 368"/>
            <p:cNvSpPr>
              <a:spLocks noChangeArrowheads="1"/>
            </p:cNvSpPr>
            <p:nvPr/>
          </p:nvSpPr>
          <p:spPr bwMode="auto">
            <a:xfrm>
              <a:off x="1331" y="2246"/>
              <a:ext cx="74" cy="2"/>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5" name="Rectangle 369"/>
            <p:cNvSpPr>
              <a:spLocks noChangeArrowheads="1"/>
            </p:cNvSpPr>
            <p:nvPr/>
          </p:nvSpPr>
          <p:spPr bwMode="auto">
            <a:xfrm>
              <a:off x="1331" y="2248"/>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6" name="Rectangle 370"/>
            <p:cNvSpPr>
              <a:spLocks noChangeArrowheads="1"/>
            </p:cNvSpPr>
            <p:nvPr/>
          </p:nvSpPr>
          <p:spPr bwMode="auto">
            <a:xfrm>
              <a:off x="1331" y="2249"/>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7" name="Rectangle 371"/>
            <p:cNvSpPr>
              <a:spLocks noChangeArrowheads="1"/>
            </p:cNvSpPr>
            <p:nvPr/>
          </p:nvSpPr>
          <p:spPr bwMode="auto">
            <a:xfrm>
              <a:off x="1331" y="2250"/>
              <a:ext cx="74"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8" name="Rectangle 372"/>
            <p:cNvSpPr>
              <a:spLocks noChangeArrowheads="1"/>
            </p:cNvSpPr>
            <p:nvPr/>
          </p:nvSpPr>
          <p:spPr bwMode="auto">
            <a:xfrm>
              <a:off x="1331" y="2251"/>
              <a:ext cx="74"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9" name="Rectangle 373"/>
            <p:cNvSpPr>
              <a:spLocks noChangeArrowheads="1"/>
            </p:cNvSpPr>
            <p:nvPr/>
          </p:nvSpPr>
          <p:spPr bwMode="auto">
            <a:xfrm>
              <a:off x="1331" y="2252"/>
              <a:ext cx="74" cy="2"/>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0" name="Rectangle 374"/>
            <p:cNvSpPr>
              <a:spLocks noChangeArrowheads="1"/>
            </p:cNvSpPr>
            <p:nvPr/>
          </p:nvSpPr>
          <p:spPr bwMode="auto">
            <a:xfrm>
              <a:off x="1331" y="2254"/>
              <a:ext cx="74"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1" name="Rectangle 375"/>
            <p:cNvSpPr>
              <a:spLocks noChangeArrowheads="1"/>
            </p:cNvSpPr>
            <p:nvPr/>
          </p:nvSpPr>
          <p:spPr bwMode="auto">
            <a:xfrm>
              <a:off x="1331" y="2255"/>
              <a:ext cx="74"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2" name="Rectangle 376"/>
            <p:cNvSpPr>
              <a:spLocks noChangeArrowheads="1"/>
            </p:cNvSpPr>
            <p:nvPr/>
          </p:nvSpPr>
          <p:spPr bwMode="auto">
            <a:xfrm>
              <a:off x="1331" y="2256"/>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3" name="Rectangle 377"/>
            <p:cNvSpPr>
              <a:spLocks noChangeArrowheads="1"/>
            </p:cNvSpPr>
            <p:nvPr/>
          </p:nvSpPr>
          <p:spPr bwMode="auto">
            <a:xfrm>
              <a:off x="1331" y="2257"/>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4" name="Rectangle 378"/>
            <p:cNvSpPr>
              <a:spLocks noChangeArrowheads="1"/>
            </p:cNvSpPr>
            <p:nvPr/>
          </p:nvSpPr>
          <p:spPr bwMode="auto">
            <a:xfrm>
              <a:off x="1331" y="2258"/>
              <a:ext cx="74"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5" name="Rectangle 379"/>
            <p:cNvSpPr>
              <a:spLocks noChangeArrowheads="1"/>
            </p:cNvSpPr>
            <p:nvPr/>
          </p:nvSpPr>
          <p:spPr bwMode="auto">
            <a:xfrm>
              <a:off x="1331" y="2259"/>
              <a:ext cx="74" cy="2"/>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6" name="Rectangle 380"/>
            <p:cNvSpPr>
              <a:spLocks noChangeArrowheads="1"/>
            </p:cNvSpPr>
            <p:nvPr/>
          </p:nvSpPr>
          <p:spPr bwMode="auto">
            <a:xfrm>
              <a:off x="1331" y="2261"/>
              <a:ext cx="74"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7" name="Rectangle 381"/>
            <p:cNvSpPr>
              <a:spLocks noChangeArrowheads="1"/>
            </p:cNvSpPr>
            <p:nvPr/>
          </p:nvSpPr>
          <p:spPr bwMode="auto">
            <a:xfrm>
              <a:off x="1331" y="2262"/>
              <a:ext cx="74" cy="1"/>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8" name="Rectangle 382"/>
            <p:cNvSpPr>
              <a:spLocks noChangeArrowheads="1"/>
            </p:cNvSpPr>
            <p:nvPr/>
          </p:nvSpPr>
          <p:spPr bwMode="auto">
            <a:xfrm>
              <a:off x="1331" y="2263"/>
              <a:ext cx="74"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9" name="Rectangle 383"/>
            <p:cNvSpPr>
              <a:spLocks noChangeArrowheads="1"/>
            </p:cNvSpPr>
            <p:nvPr/>
          </p:nvSpPr>
          <p:spPr bwMode="auto">
            <a:xfrm>
              <a:off x="1331" y="2264"/>
              <a:ext cx="74"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0" name="Rectangle 384"/>
            <p:cNvSpPr>
              <a:spLocks noChangeArrowheads="1"/>
            </p:cNvSpPr>
            <p:nvPr/>
          </p:nvSpPr>
          <p:spPr bwMode="auto">
            <a:xfrm>
              <a:off x="1331" y="2265"/>
              <a:ext cx="74"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1" name="Rectangle 385"/>
            <p:cNvSpPr>
              <a:spLocks noChangeArrowheads="1"/>
            </p:cNvSpPr>
            <p:nvPr/>
          </p:nvSpPr>
          <p:spPr bwMode="auto">
            <a:xfrm>
              <a:off x="1331" y="2266"/>
              <a:ext cx="74" cy="2"/>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2" name="Rectangle 386"/>
            <p:cNvSpPr>
              <a:spLocks noChangeArrowheads="1"/>
            </p:cNvSpPr>
            <p:nvPr/>
          </p:nvSpPr>
          <p:spPr bwMode="auto">
            <a:xfrm>
              <a:off x="1331" y="2268"/>
              <a:ext cx="74"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3" name="Rectangle 387"/>
            <p:cNvSpPr>
              <a:spLocks noChangeArrowheads="1"/>
            </p:cNvSpPr>
            <p:nvPr/>
          </p:nvSpPr>
          <p:spPr bwMode="auto">
            <a:xfrm>
              <a:off x="1331" y="2269"/>
              <a:ext cx="74" cy="1"/>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4" name="Rectangle 388"/>
            <p:cNvSpPr>
              <a:spLocks noChangeArrowheads="1"/>
            </p:cNvSpPr>
            <p:nvPr/>
          </p:nvSpPr>
          <p:spPr bwMode="auto">
            <a:xfrm>
              <a:off x="1331" y="2270"/>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5" name="Rectangle 389"/>
            <p:cNvSpPr>
              <a:spLocks noChangeArrowheads="1"/>
            </p:cNvSpPr>
            <p:nvPr/>
          </p:nvSpPr>
          <p:spPr bwMode="auto">
            <a:xfrm>
              <a:off x="1331" y="2271"/>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6" name="Rectangle 390"/>
            <p:cNvSpPr>
              <a:spLocks noChangeArrowheads="1"/>
            </p:cNvSpPr>
            <p:nvPr/>
          </p:nvSpPr>
          <p:spPr bwMode="auto">
            <a:xfrm>
              <a:off x="1331" y="2272"/>
              <a:ext cx="74"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7" name="Rectangle 391"/>
            <p:cNvSpPr>
              <a:spLocks noChangeArrowheads="1"/>
            </p:cNvSpPr>
            <p:nvPr/>
          </p:nvSpPr>
          <p:spPr bwMode="auto">
            <a:xfrm>
              <a:off x="1331" y="2273"/>
              <a:ext cx="74" cy="2"/>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8" name="Rectangle 392"/>
            <p:cNvSpPr>
              <a:spLocks noChangeArrowheads="1"/>
            </p:cNvSpPr>
            <p:nvPr/>
          </p:nvSpPr>
          <p:spPr bwMode="auto">
            <a:xfrm>
              <a:off x="1331" y="2275"/>
              <a:ext cx="74"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9" name="Rectangle 393"/>
            <p:cNvSpPr>
              <a:spLocks noChangeArrowheads="1"/>
            </p:cNvSpPr>
            <p:nvPr/>
          </p:nvSpPr>
          <p:spPr bwMode="auto">
            <a:xfrm>
              <a:off x="1331" y="2276"/>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0" name="Rectangle 394"/>
            <p:cNvSpPr>
              <a:spLocks noChangeArrowheads="1"/>
            </p:cNvSpPr>
            <p:nvPr/>
          </p:nvSpPr>
          <p:spPr bwMode="auto">
            <a:xfrm>
              <a:off x="1331" y="2277"/>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1" name="Rectangle 395"/>
            <p:cNvSpPr>
              <a:spLocks noChangeArrowheads="1"/>
            </p:cNvSpPr>
            <p:nvPr/>
          </p:nvSpPr>
          <p:spPr bwMode="auto">
            <a:xfrm>
              <a:off x="1331" y="2278"/>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2" name="Rectangle 396"/>
            <p:cNvSpPr>
              <a:spLocks noChangeArrowheads="1"/>
            </p:cNvSpPr>
            <p:nvPr/>
          </p:nvSpPr>
          <p:spPr bwMode="auto">
            <a:xfrm>
              <a:off x="1331" y="2279"/>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3" name="Rectangle 397"/>
            <p:cNvSpPr>
              <a:spLocks noChangeArrowheads="1"/>
            </p:cNvSpPr>
            <p:nvPr/>
          </p:nvSpPr>
          <p:spPr bwMode="auto">
            <a:xfrm>
              <a:off x="1331" y="2280"/>
              <a:ext cx="74" cy="2"/>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4" name="Rectangle 398"/>
            <p:cNvSpPr>
              <a:spLocks noChangeArrowheads="1"/>
            </p:cNvSpPr>
            <p:nvPr/>
          </p:nvSpPr>
          <p:spPr bwMode="auto">
            <a:xfrm>
              <a:off x="1331" y="2282"/>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5" name="Rectangle 399"/>
            <p:cNvSpPr>
              <a:spLocks noChangeArrowheads="1"/>
            </p:cNvSpPr>
            <p:nvPr/>
          </p:nvSpPr>
          <p:spPr bwMode="auto">
            <a:xfrm>
              <a:off x="1331" y="2283"/>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6" name="Rectangle 400"/>
            <p:cNvSpPr>
              <a:spLocks noChangeArrowheads="1"/>
            </p:cNvSpPr>
            <p:nvPr/>
          </p:nvSpPr>
          <p:spPr bwMode="auto">
            <a:xfrm>
              <a:off x="1331" y="2284"/>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7" name="Rectangle 401"/>
            <p:cNvSpPr>
              <a:spLocks noChangeArrowheads="1"/>
            </p:cNvSpPr>
            <p:nvPr/>
          </p:nvSpPr>
          <p:spPr bwMode="auto">
            <a:xfrm>
              <a:off x="1331" y="2285"/>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8" name="Rectangle 402"/>
            <p:cNvSpPr>
              <a:spLocks noChangeArrowheads="1"/>
            </p:cNvSpPr>
            <p:nvPr/>
          </p:nvSpPr>
          <p:spPr bwMode="auto">
            <a:xfrm>
              <a:off x="1331" y="2286"/>
              <a:ext cx="74"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9" name="Rectangle 403"/>
            <p:cNvSpPr>
              <a:spLocks noChangeArrowheads="1"/>
            </p:cNvSpPr>
            <p:nvPr/>
          </p:nvSpPr>
          <p:spPr bwMode="auto">
            <a:xfrm>
              <a:off x="1331" y="2287"/>
              <a:ext cx="74"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0" name="Rectangle 404"/>
            <p:cNvSpPr>
              <a:spLocks noChangeArrowheads="1"/>
            </p:cNvSpPr>
            <p:nvPr/>
          </p:nvSpPr>
          <p:spPr bwMode="auto">
            <a:xfrm>
              <a:off x="1331" y="2289"/>
              <a:ext cx="74"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1" name="Rectangle 405"/>
            <p:cNvSpPr>
              <a:spLocks noChangeArrowheads="1"/>
            </p:cNvSpPr>
            <p:nvPr/>
          </p:nvSpPr>
          <p:spPr bwMode="auto">
            <a:xfrm>
              <a:off x="1331" y="2290"/>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2" name="Rectangle 406"/>
            <p:cNvSpPr>
              <a:spLocks noChangeArrowheads="1"/>
            </p:cNvSpPr>
            <p:nvPr/>
          </p:nvSpPr>
          <p:spPr bwMode="auto">
            <a:xfrm>
              <a:off x="1331" y="2291"/>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3" name="Rectangle 407"/>
            <p:cNvSpPr>
              <a:spLocks noChangeArrowheads="1"/>
            </p:cNvSpPr>
            <p:nvPr/>
          </p:nvSpPr>
          <p:spPr bwMode="auto">
            <a:xfrm>
              <a:off x="1331" y="2292"/>
              <a:ext cx="74"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4" name="Rectangle 408"/>
            <p:cNvSpPr>
              <a:spLocks noChangeArrowheads="1"/>
            </p:cNvSpPr>
            <p:nvPr/>
          </p:nvSpPr>
          <p:spPr bwMode="auto">
            <a:xfrm>
              <a:off x="1426" y="2243"/>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9725" y="1007339"/>
            <a:ext cx="2743200" cy="2743200"/>
          </a:xfrm>
          <a:prstGeom prst="rect">
            <a:avLst/>
          </a:prstGeom>
          <a:ln>
            <a:solidFill>
              <a:schemeClr val="tx1"/>
            </a:solidFill>
          </a:ln>
        </p:spPr>
      </p:pic>
      <p:grpSp>
        <p:nvGrpSpPr>
          <p:cNvPr id="849" name="Group 5"/>
          <p:cNvGrpSpPr>
            <a:grpSpLocks noChangeAspect="1"/>
          </p:cNvGrpSpPr>
          <p:nvPr/>
        </p:nvGrpSpPr>
        <p:grpSpPr bwMode="auto">
          <a:xfrm>
            <a:off x="9248741" y="3144043"/>
            <a:ext cx="1717676" cy="703263"/>
            <a:chOff x="1536" y="1096"/>
            <a:chExt cx="1082" cy="443"/>
          </a:xfrm>
        </p:grpSpPr>
        <p:sp>
          <p:nvSpPr>
            <p:cNvPr id="850" name="AutoShape 4"/>
            <p:cNvSpPr>
              <a:spLocks noChangeAspect="1" noChangeArrowheads="1" noTextEdit="1"/>
            </p:cNvSpPr>
            <p:nvPr/>
          </p:nvSpPr>
          <p:spPr bwMode="auto">
            <a:xfrm>
              <a:off x="1536" y="1096"/>
              <a:ext cx="79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51" name="Rectangle 6"/>
            <p:cNvSpPr>
              <a:spLocks noChangeArrowheads="1"/>
            </p:cNvSpPr>
            <p:nvPr/>
          </p:nvSpPr>
          <p:spPr bwMode="auto">
            <a:xfrm>
              <a:off x="1536" y="1098"/>
              <a:ext cx="10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US Drought Monitor </a:t>
              </a:r>
            </a:p>
          </p:txBody>
        </p:sp>
        <p:sp>
          <p:nvSpPr>
            <p:cNvPr id="852" name="Rectangle 7"/>
            <p:cNvSpPr>
              <a:spLocks noChangeArrowheads="1"/>
            </p:cNvSpPr>
            <p:nvPr/>
          </p:nvSpPr>
          <p:spPr bwMode="auto">
            <a:xfrm>
              <a:off x="1536" y="1199"/>
              <a:ext cx="7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Classification</a:t>
              </a:r>
            </a:p>
          </p:txBody>
        </p:sp>
      </p:grpSp>
      <p:sp>
        <p:nvSpPr>
          <p:cNvPr id="853" name="Rectangle 852"/>
          <p:cNvSpPr/>
          <p:nvPr/>
        </p:nvSpPr>
        <p:spPr>
          <a:xfrm>
            <a:off x="9303039" y="3568871"/>
            <a:ext cx="252277" cy="103016"/>
          </a:xfrm>
          <a:prstGeom prst="rect">
            <a:avLst/>
          </a:prstGeom>
          <a:solidFill>
            <a:srgbClr val="B4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TextBox 853"/>
          <p:cNvSpPr txBox="1"/>
          <p:nvPr/>
        </p:nvSpPr>
        <p:spPr>
          <a:xfrm>
            <a:off x="9498592" y="3475151"/>
            <a:ext cx="881223" cy="276999"/>
          </a:xfrm>
          <a:prstGeom prst="rect">
            <a:avLst/>
          </a:prstGeom>
          <a:noFill/>
        </p:spPr>
        <p:txBody>
          <a:bodyPr wrap="square" rtlCol="0">
            <a:spAutoFit/>
          </a:bodyPr>
          <a:lstStyle/>
          <a:p>
            <a:r>
              <a:rPr lang="en-US" sz="1200" dirty="0">
                <a:solidFill>
                  <a:srgbClr val="3F4268"/>
                </a:solidFill>
              </a:rPr>
              <a:t>Drought</a:t>
            </a:r>
            <a:endParaRPr lang="en-US" dirty="0">
              <a:solidFill>
                <a:srgbClr val="3F4268"/>
              </a:solidFill>
            </a:endParaRPr>
          </a:p>
        </p:txBody>
      </p:sp>
      <p:pic>
        <p:nvPicPr>
          <p:cNvPr id="423"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2885" y="6394818"/>
            <a:ext cx="182182" cy="36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781486" y="4423165"/>
            <a:ext cx="3071439" cy="2031325"/>
          </a:xfrm>
          <a:prstGeom prst="rect">
            <a:avLst/>
          </a:prstGeom>
          <a:noFill/>
        </p:spPr>
        <p:txBody>
          <a:bodyPr wrap="square" rtlCol="0">
            <a:spAutoFit/>
          </a:bodyPr>
          <a:lstStyle/>
          <a:p>
            <a:pPr marL="342900" indent="-342900">
              <a:spcAft>
                <a:spcPts val="1800"/>
              </a:spcAft>
              <a:buClr>
                <a:srgbClr val="3F4268"/>
              </a:buClr>
              <a:buFont typeface="Webdings" panose="05030102010509060703" pitchFamily="18" charset="2"/>
              <a:buChar char="4"/>
            </a:pPr>
            <a:r>
              <a:rPr lang="en-US" dirty="0">
                <a:solidFill>
                  <a:schemeClr val="tx1">
                    <a:lumMod val="75000"/>
                    <a:lumOff val="25000"/>
                  </a:schemeClr>
                </a:solidFill>
              </a:rPr>
              <a:t>Values from the same locations for ALEXI ESI, NDVI, and the drought monitor data were compared to highlight their similarities and differences</a:t>
            </a:r>
          </a:p>
        </p:txBody>
      </p:sp>
    </p:spTree>
    <p:extLst>
      <p:ext uri="{BB962C8B-B14F-4D97-AF65-F5344CB8AC3E}">
        <p14:creationId xmlns:p14="http://schemas.microsoft.com/office/powerpoint/2010/main" val="841954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03203"/>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 ALEXI ESI VISUAL COMPARISON </a:t>
            </a:r>
          </a:p>
        </p:txBody>
      </p:sp>
      <p:sp>
        <p:nvSpPr>
          <p:cNvPr id="6" name="Title 4"/>
          <p:cNvSpPr txBox="1">
            <a:spLocks/>
          </p:cNvSpPr>
          <p:nvPr/>
        </p:nvSpPr>
        <p:spPr>
          <a:xfrm>
            <a:off x="-137516" y="998589"/>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2005 </a:t>
            </a:r>
          </a:p>
          <a:p>
            <a:pPr algn="ctr"/>
            <a:r>
              <a:rPr lang="en-US" sz="2000" b="1" dirty="0">
                <a:solidFill>
                  <a:srgbClr val="3F4268"/>
                </a:solidFill>
              </a:rPr>
              <a:t>June </a:t>
            </a:r>
            <a:r>
              <a:rPr lang="en-US" sz="2000" b="1" dirty="0" smtClean="0">
                <a:solidFill>
                  <a:srgbClr val="3F4268"/>
                </a:solidFill>
              </a:rPr>
              <a:t>to </a:t>
            </a:r>
            <a:r>
              <a:rPr lang="en-US" sz="2000" b="1" dirty="0">
                <a:solidFill>
                  <a:srgbClr val="3F4268"/>
                </a:solidFill>
              </a:rPr>
              <a:t>July</a:t>
            </a:r>
          </a:p>
        </p:txBody>
      </p:sp>
      <p:pic>
        <p:nvPicPr>
          <p:cNvPr id="275" name="Picture 2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301" y="1012198"/>
            <a:ext cx="2743200" cy="2743200"/>
          </a:xfrm>
          <a:prstGeom prst="rect">
            <a:avLst/>
          </a:prstGeom>
          <a:ln>
            <a:solidFill>
              <a:schemeClr val="tx1"/>
            </a:solidFill>
          </a:ln>
        </p:spPr>
      </p:pic>
      <p:sp>
        <p:nvSpPr>
          <p:cNvPr id="277" name="Title 4"/>
          <p:cNvSpPr txBox="1">
            <a:spLocks/>
          </p:cNvSpPr>
          <p:nvPr/>
        </p:nvSpPr>
        <p:spPr>
          <a:xfrm rot="16200000">
            <a:off x="638306" y="3094998"/>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8218" y="1012198"/>
            <a:ext cx="2743200" cy="2743200"/>
          </a:xfrm>
          <a:prstGeom prst="rect">
            <a:avLst/>
          </a:prstGeom>
          <a:ln>
            <a:solidFill>
              <a:schemeClr val="tx1"/>
            </a:solidFill>
          </a:ln>
        </p:spPr>
      </p:pic>
      <p:sp>
        <p:nvSpPr>
          <p:cNvPr id="281" name="Title 4"/>
          <p:cNvSpPr txBox="1">
            <a:spLocks/>
          </p:cNvSpPr>
          <p:nvPr/>
        </p:nvSpPr>
        <p:spPr>
          <a:xfrm rot="16200000">
            <a:off x="4246593" y="3214854"/>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sp>
        <p:nvSpPr>
          <p:cNvPr id="447" name="Title 4"/>
          <p:cNvSpPr txBox="1">
            <a:spLocks/>
          </p:cNvSpPr>
          <p:nvPr/>
        </p:nvSpPr>
        <p:spPr>
          <a:xfrm>
            <a:off x="-137516" y="4397020"/>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Nelson </a:t>
            </a:r>
          </a:p>
          <a:p>
            <a:pPr algn="ctr"/>
            <a:r>
              <a:rPr lang="en-US" sz="2000" b="1" dirty="0">
                <a:solidFill>
                  <a:srgbClr val="3F4268"/>
                </a:solidFill>
              </a:rPr>
              <a:t>Mountain</a:t>
            </a:r>
          </a:p>
          <a:p>
            <a:pPr algn="ctr"/>
            <a:r>
              <a:rPr lang="en-US" sz="2000" b="1" dirty="0">
                <a:solidFill>
                  <a:srgbClr val="3F4268"/>
                </a:solidFill>
              </a:rPr>
              <a:t>Fire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8218" y="4023612"/>
            <a:ext cx="2743200" cy="2743200"/>
          </a:xfrm>
          <a:prstGeom prst="rect">
            <a:avLst/>
          </a:prstGeom>
          <a:ln>
            <a:solidFill>
              <a:schemeClr val="tx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8652" y="4036249"/>
            <a:ext cx="2743200" cy="2743200"/>
          </a:xfrm>
          <a:prstGeom prst="rect">
            <a:avLst/>
          </a:prstGeom>
          <a:ln>
            <a:solidFill>
              <a:schemeClr val="tx1"/>
            </a:solidFill>
          </a:ln>
        </p:spPr>
      </p:pic>
      <p:sp>
        <p:nvSpPr>
          <p:cNvPr id="7" name="Rectangle 6"/>
          <p:cNvSpPr/>
          <p:nvPr/>
        </p:nvSpPr>
        <p:spPr>
          <a:xfrm>
            <a:off x="7576967" y="1802673"/>
            <a:ext cx="169817" cy="1698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Rectangle 447"/>
          <p:cNvSpPr/>
          <p:nvPr/>
        </p:nvSpPr>
        <p:spPr>
          <a:xfrm>
            <a:off x="4108400" y="1802673"/>
            <a:ext cx="169817" cy="1698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4"/>
          <p:cNvGrpSpPr>
            <a:grpSpLocks noChangeAspect="1"/>
          </p:cNvGrpSpPr>
          <p:nvPr/>
        </p:nvGrpSpPr>
        <p:grpSpPr bwMode="auto">
          <a:xfrm>
            <a:off x="130051" y="6297350"/>
            <a:ext cx="1741489" cy="434976"/>
            <a:chOff x="144" y="4146"/>
            <a:chExt cx="1097" cy="274"/>
          </a:xfrm>
        </p:grpSpPr>
        <p:sp>
          <p:nvSpPr>
            <p:cNvPr id="16" name="AutoShape 3"/>
            <p:cNvSpPr>
              <a:spLocks noChangeAspect="1" noChangeArrowheads="1" noTextEdit="1"/>
            </p:cNvSpPr>
            <p:nvPr/>
          </p:nvSpPr>
          <p:spPr bwMode="auto">
            <a:xfrm>
              <a:off x="148" y="4146"/>
              <a:ext cx="86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8" name="Rectangle 5"/>
            <p:cNvSpPr>
              <a:spLocks noChangeArrowheads="1"/>
            </p:cNvSpPr>
            <p:nvPr/>
          </p:nvSpPr>
          <p:spPr bwMode="auto">
            <a:xfrm>
              <a:off x="144" y="4251"/>
              <a:ext cx="88" cy="47"/>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9" name="Rectangle 6"/>
            <p:cNvSpPr>
              <a:spLocks noChangeArrowheads="1"/>
            </p:cNvSpPr>
            <p:nvPr/>
          </p:nvSpPr>
          <p:spPr bwMode="auto">
            <a:xfrm>
              <a:off x="291" y="4149"/>
              <a:ext cx="950"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lumMod val="75000"/>
                      <a:lumOff val="25000"/>
                    </a:schemeClr>
                  </a:solidFill>
                  <a:effectLst/>
                  <a:latin typeface="+mn-lt"/>
                </a:rPr>
                <a:t>Nelson Mountain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tx1">
                      <a:lumMod val="75000"/>
                      <a:lumOff val="25000"/>
                    </a:schemeClr>
                  </a:solidFill>
                  <a:latin typeface="+mn-lt"/>
                </a:rPr>
                <a:t>Fire Extent</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grpSp>
        <p:nvGrpSpPr>
          <p:cNvPr id="22" name="Group 9"/>
          <p:cNvGrpSpPr>
            <a:grpSpLocks noChangeAspect="1"/>
          </p:cNvGrpSpPr>
          <p:nvPr/>
        </p:nvGrpSpPr>
        <p:grpSpPr bwMode="auto">
          <a:xfrm>
            <a:off x="5675313" y="2971800"/>
            <a:ext cx="841375" cy="911225"/>
            <a:chOff x="3575" y="1872"/>
            <a:chExt cx="530" cy="574"/>
          </a:xfrm>
        </p:grpSpPr>
        <p:sp>
          <p:nvSpPr>
            <p:cNvPr id="24" name="AutoShape 8"/>
            <p:cNvSpPr>
              <a:spLocks noChangeAspect="1" noChangeArrowheads="1" noTextEdit="1"/>
            </p:cNvSpPr>
            <p:nvPr/>
          </p:nvSpPr>
          <p:spPr bwMode="auto">
            <a:xfrm>
              <a:off x="3575" y="1874"/>
              <a:ext cx="530"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25" name="Rectangle 10"/>
            <p:cNvSpPr>
              <a:spLocks noChangeArrowheads="1"/>
            </p:cNvSpPr>
            <p:nvPr/>
          </p:nvSpPr>
          <p:spPr bwMode="auto">
            <a:xfrm>
              <a:off x="3575" y="1872"/>
              <a:ext cx="1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ESI</a:t>
              </a:r>
              <a:endParaRPr kumimoji="0" lang="en-US" altLang="en-US" sz="2000" i="0" u="none" strike="noStrike" cap="none" normalizeH="0" baseline="0" dirty="0">
                <a:ln>
                  <a:noFill/>
                </a:ln>
                <a:solidFill>
                  <a:schemeClr val="tx1">
                    <a:lumMod val="75000"/>
                    <a:lumOff val="25000"/>
                  </a:schemeClr>
                </a:solidFill>
                <a:effectLst/>
                <a:latin typeface="+mn-lt"/>
              </a:endParaRPr>
            </a:p>
          </p:txBody>
        </p:sp>
        <p:sp>
          <p:nvSpPr>
            <p:cNvPr id="26" name="Line 11"/>
            <p:cNvSpPr>
              <a:spLocks noChangeShapeType="1"/>
            </p:cNvSpPr>
            <p:nvPr/>
          </p:nvSpPr>
          <p:spPr bwMode="auto">
            <a:xfrm>
              <a:off x="3650" y="2062"/>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27" name="Rectangle 12"/>
            <p:cNvSpPr>
              <a:spLocks noChangeArrowheads="1"/>
            </p:cNvSpPr>
            <p:nvPr/>
          </p:nvSpPr>
          <p:spPr bwMode="auto">
            <a:xfrm>
              <a:off x="3575" y="2062"/>
              <a:ext cx="75"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28" name="Rectangle 13"/>
            <p:cNvSpPr>
              <a:spLocks noChangeArrowheads="1"/>
            </p:cNvSpPr>
            <p:nvPr/>
          </p:nvSpPr>
          <p:spPr bwMode="auto">
            <a:xfrm>
              <a:off x="3575" y="2063"/>
              <a:ext cx="75"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29" name="Rectangle 14"/>
            <p:cNvSpPr>
              <a:spLocks noChangeArrowheads="1"/>
            </p:cNvSpPr>
            <p:nvPr/>
          </p:nvSpPr>
          <p:spPr bwMode="auto">
            <a:xfrm>
              <a:off x="3575" y="2064"/>
              <a:ext cx="75"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0" name="Rectangle 15"/>
            <p:cNvSpPr>
              <a:spLocks noChangeArrowheads="1"/>
            </p:cNvSpPr>
            <p:nvPr/>
          </p:nvSpPr>
          <p:spPr bwMode="auto">
            <a:xfrm>
              <a:off x="3575" y="2065"/>
              <a:ext cx="75" cy="2"/>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1" name="Rectangle 16"/>
            <p:cNvSpPr>
              <a:spLocks noChangeArrowheads="1"/>
            </p:cNvSpPr>
            <p:nvPr/>
          </p:nvSpPr>
          <p:spPr bwMode="auto">
            <a:xfrm>
              <a:off x="3575" y="2067"/>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2" name="Rectangle 17"/>
            <p:cNvSpPr>
              <a:spLocks noChangeArrowheads="1"/>
            </p:cNvSpPr>
            <p:nvPr/>
          </p:nvSpPr>
          <p:spPr bwMode="auto">
            <a:xfrm>
              <a:off x="3575" y="2068"/>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3" name="Rectangle 18"/>
            <p:cNvSpPr>
              <a:spLocks noChangeArrowheads="1"/>
            </p:cNvSpPr>
            <p:nvPr/>
          </p:nvSpPr>
          <p:spPr bwMode="auto">
            <a:xfrm>
              <a:off x="3575" y="2069"/>
              <a:ext cx="75"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4" name="Rectangle 19"/>
            <p:cNvSpPr>
              <a:spLocks noChangeArrowheads="1"/>
            </p:cNvSpPr>
            <p:nvPr/>
          </p:nvSpPr>
          <p:spPr bwMode="auto">
            <a:xfrm>
              <a:off x="3575" y="2070"/>
              <a:ext cx="75"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5" name="Rectangle 20"/>
            <p:cNvSpPr>
              <a:spLocks noChangeArrowheads="1"/>
            </p:cNvSpPr>
            <p:nvPr/>
          </p:nvSpPr>
          <p:spPr bwMode="auto">
            <a:xfrm>
              <a:off x="3575" y="2071"/>
              <a:ext cx="75"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6" name="Rectangle 21"/>
            <p:cNvSpPr>
              <a:spLocks noChangeArrowheads="1"/>
            </p:cNvSpPr>
            <p:nvPr/>
          </p:nvSpPr>
          <p:spPr bwMode="auto">
            <a:xfrm>
              <a:off x="3575" y="2072"/>
              <a:ext cx="75" cy="2"/>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7" name="Rectangle 22"/>
            <p:cNvSpPr>
              <a:spLocks noChangeArrowheads="1"/>
            </p:cNvSpPr>
            <p:nvPr/>
          </p:nvSpPr>
          <p:spPr bwMode="auto">
            <a:xfrm>
              <a:off x="3575" y="2074"/>
              <a:ext cx="75"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8" name="Rectangle 23"/>
            <p:cNvSpPr>
              <a:spLocks noChangeArrowheads="1"/>
            </p:cNvSpPr>
            <p:nvPr/>
          </p:nvSpPr>
          <p:spPr bwMode="auto">
            <a:xfrm>
              <a:off x="3575" y="2075"/>
              <a:ext cx="75" cy="1"/>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39" name="Rectangle 24"/>
            <p:cNvSpPr>
              <a:spLocks noChangeArrowheads="1"/>
            </p:cNvSpPr>
            <p:nvPr/>
          </p:nvSpPr>
          <p:spPr bwMode="auto">
            <a:xfrm>
              <a:off x="3575" y="2076"/>
              <a:ext cx="75"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0" name="Rectangle 25"/>
            <p:cNvSpPr>
              <a:spLocks noChangeArrowheads="1"/>
            </p:cNvSpPr>
            <p:nvPr/>
          </p:nvSpPr>
          <p:spPr bwMode="auto">
            <a:xfrm>
              <a:off x="3575" y="2077"/>
              <a:ext cx="75"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1" name="Rectangle 26"/>
            <p:cNvSpPr>
              <a:spLocks noChangeArrowheads="1"/>
            </p:cNvSpPr>
            <p:nvPr/>
          </p:nvSpPr>
          <p:spPr bwMode="auto">
            <a:xfrm>
              <a:off x="3575" y="2078"/>
              <a:ext cx="75"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2" name="Rectangle 27"/>
            <p:cNvSpPr>
              <a:spLocks noChangeArrowheads="1"/>
            </p:cNvSpPr>
            <p:nvPr/>
          </p:nvSpPr>
          <p:spPr bwMode="auto">
            <a:xfrm>
              <a:off x="3575" y="2079"/>
              <a:ext cx="75" cy="2"/>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3" name="Rectangle 28"/>
            <p:cNvSpPr>
              <a:spLocks noChangeArrowheads="1"/>
            </p:cNvSpPr>
            <p:nvPr/>
          </p:nvSpPr>
          <p:spPr bwMode="auto">
            <a:xfrm>
              <a:off x="3575" y="2081"/>
              <a:ext cx="75"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4" name="Rectangle 29"/>
            <p:cNvSpPr>
              <a:spLocks noChangeArrowheads="1"/>
            </p:cNvSpPr>
            <p:nvPr/>
          </p:nvSpPr>
          <p:spPr bwMode="auto">
            <a:xfrm>
              <a:off x="3575" y="2082"/>
              <a:ext cx="75" cy="1"/>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 name="Rectangle 30"/>
            <p:cNvSpPr>
              <a:spLocks noChangeArrowheads="1"/>
            </p:cNvSpPr>
            <p:nvPr/>
          </p:nvSpPr>
          <p:spPr bwMode="auto">
            <a:xfrm>
              <a:off x="3575" y="2083"/>
              <a:ext cx="75"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 name="Rectangle 31"/>
            <p:cNvSpPr>
              <a:spLocks noChangeArrowheads="1"/>
            </p:cNvSpPr>
            <p:nvPr/>
          </p:nvSpPr>
          <p:spPr bwMode="auto">
            <a:xfrm>
              <a:off x="3575" y="2084"/>
              <a:ext cx="75"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 name="Rectangle 32"/>
            <p:cNvSpPr>
              <a:spLocks noChangeArrowheads="1"/>
            </p:cNvSpPr>
            <p:nvPr/>
          </p:nvSpPr>
          <p:spPr bwMode="auto">
            <a:xfrm>
              <a:off x="3575" y="2085"/>
              <a:ext cx="75" cy="2"/>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 name="Rectangle 33"/>
            <p:cNvSpPr>
              <a:spLocks noChangeArrowheads="1"/>
            </p:cNvSpPr>
            <p:nvPr/>
          </p:nvSpPr>
          <p:spPr bwMode="auto">
            <a:xfrm>
              <a:off x="3575" y="2087"/>
              <a:ext cx="75"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 name="Rectangle 34"/>
            <p:cNvSpPr>
              <a:spLocks noChangeArrowheads="1"/>
            </p:cNvSpPr>
            <p:nvPr/>
          </p:nvSpPr>
          <p:spPr bwMode="auto">
            <a:xfrm>
              <a:off x="3575" y="2088"/>
              <a:ext cx="75"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 name="Rectangle 35"/>
            <p:cNvSpPr>
              <a:spLocks noChangeArrowheads="1"/>
            </p:cNvSpPr>
            <p:nvPr/>
          </p:nvSpPr>
          <p:spPr bwMode="auto">
            <a:xfrm>
              <a:off x="3575" y="2089"/>
              <a:ext cx="75" cy="1"/>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 name="Rectangle 36"/>
            <p:cNvSpPr>
              <a:spLocks noChangeArrowheads="1"/>
            </p:cNvSpPr>
            <p:nvPr/>
          </p:nvSpPr>
          <p:spPr bwMode="auto">
            <a:xfrm>
              <a:off x="3575" y="2090"/>
              <a:ext cx="75"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 name="Rectangle 37"/>
            <p:cNvSpPr>
              <a:spLocks noChangeArrowheads="1"/>
            </p:cNvSpPr>
            <p:nvPr/>
          </p:nvSpPr>
          <p:spPr bwMode="auto">
            <a:xfrm>
              <a:off x="3575" y="2091"/>
              <a:ext cx="75"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 name="Rectangle 38"/>
            <p:cNvSpPr>
              <a:spLocks noChangeArrowheads="1"/>
            </p:cNvSpPr>
            <p:nvPr/>
          </p:nvSpPr>
          <p:spPr bwMode="auto">
            <a:xfrm>
              <a:off x="3575" y="2092"/>
              <a:ext cx="75" cy="2"/>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 name="Rectangle 39"/>
            <p:cNvSpPr>
              <a:spLocks noChangeArrowheads="1"/>
            </p:cNvSpPr>
            <p:nvPr/>
          </p:nvSpPr>
          <p:spPr bwMode="auto">
            <a:xfrm>
              <a:off x="3575" y="2094"/>
              <a:ext cx="75"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 name="Rectangle 40"/>
            <p:cNvSpPr>
              <a:spLocks noChangeArrowheads="1"/>
            </p:cNvSpPr>
            <p:nvPr/>
          </p:nvSpPr>
          <p:spPr bwMode="auto">
            <a:xfrm>
              <a:off x="3575" y="2095"/>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 name="Rectangle 41"/>
            <p:cNvSpPr>
              <a:spLocks noChangeArrowheads="1"/>
            </p:cNvSpPr>
            <p:nvPr/>
          </p:nvSpPr>
          <p:spPr bwMode="auto">
            <a:xfrm>
              <a:off x="3575" y="2096"/>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 name="Rectangle 42"/>
            <p:cNvSpPr>
              <a:spLocks noChangeArrowheads="1"/>
            </p:cNvSpPr>
            <p:nvPr/>
          </p:nvSpPr>
          <p:spPr bwMode="auto">
            <a:xfrm>
              <a:off x="3575" y="2097"/>
              <a:ext cx="75"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 name="Rectangle 43"/>
            <p:cNvSpPr>
              <a:spLocks noChangeArrowheads="1"/>
            </p:cNvSpPr>
            <p:nvPr/>
          </p:nvSpPr>
          <p:spPr bwMode="auto">
            <a:xfrm>
              <a:off x="3575" y="2098"/>
              <a:ext cx="75"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 name="Rectangle 44"/>
            <p:cNvSpPr>
              <a:spLocks noChangeArrowheads="1"/>
            </p:cNvSpPr>
            <p:nvPr/>
          </p:nvSpPr>
          <p:spPr bwMode="auto">
            <a:xfrm>
              <a:off x="3575" y="2099"/>
              <a:ext cx="75" cy="2"/>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 name="Rectangle 45"/>
            <p:cNvSpPr>
              <a:spLocks noChangeArrowheads="1"/>
            </p:cNvSpPr>
            <p:nvPr/>
          </p:nvSpPr>
          <p:spPr bwMode="auto">
            <a:xfrm>
              <a:off x="3575" y="2101"/>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 name="Rectangle 46"/>
            <p:cNvSpPr>
              <a:spLocks noChangeArrowheads="1"/>
            </p:cNvSpPr>
            <p:nvPr/>
          </p:nvSpPr>
          <p:spPr bwMode="auto">
            <a:xfrm>
              <a:off x="3575" y="2102"/>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 name="Rectangle 47"/>
            <p:cNvSpPr>
              <a:spLocks noChangeArrowheads="1"/>
            </p:cNvSpPr>
            <p:nvPr/>
          </p:nvSpPr>
          <p:spPr bwMode="auto">
            <a:xfrm>
              <a:off x="3575" y="2103"/>
              <a:ext cx="75"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 name="Rectangle 48"/>
            <p:cNvSpPr>
              <a:spLocks noChangeArrowheads="1"/>
            </p:cNvSpPr>
            <p:nvPr/>
          </p:nvSpPr>
          <p:spPr bwMode="auto">
            <a:xfrm>
              <a:off x="3575" y="2104"/>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0" name="Rectangle 49"/>
            <p:cNvSpPr>
              <a:spLocks noChangeArrowheads="1"/>
            </p:cNvSpPr>
            <p:nvPr/>
          </p:nvSpPr>
          <p:spPr bwMode="auto">
            <a:xfrm>
              <a:off x="3575" y="2105"/>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1" name="Rectangle 50"/>
            <p:cNvSpPr>
              <a:spLocks noChangeArrowheads="1"/>
            </p:cNvSpPr>
            <p:nvPr/>
          </p:nvSpPr>
          <p:spPr bwMode="auto">
            <a:xfrm>
              <a:off x="3575" y="2106"/>
              <a:ext cx="75" cy="2"/>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2" name="Rectangle 51"/>
            <p:cNvSpPr>
              <a:spLocks noChangeArrowheads="1"/>
            </p:cNvSpPr>
            <p:nvPr/>
          </p:nvSpPr>
          <p:spPr bwMode="auto">
            <a:xfrm>
              <a:off x="3575" y="2108"/>
              <a:ext cx="75"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3" name="Rectangle 52"/>
            <p:cNvSpPr>
              <a:spLocks noChangeArrowheads="1"/>
            </p:cNvSpPr>
            <p:nvPr/>
          </p:nvSpPr>
          <p:spPr bwMode="auto">
            <a:xfrm>
              <a:off x="3575" y="2109"/>
              <a:ext cx="75" cy="1"/>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4" name="Rectangle 53"/>
            <p:cNvSpPr>
              <a:spLocks noChangeArrowheads="1"/>
            </p:cNvSpPr>
            <p:nvPr/>
          </p:nvSpPr>
          <p:spPr bwMode="auto">
            <a:xfrm>
              <a:off x="3575" y="2110"/>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5" name="Rectangle 54"/>
            <p:cNvSpPr>
              <a:spLocks noChangeArrowheads="1"/>
            </p:cNvSpPr>
            <p:nvPr/>
          </p:nvSpPr>
          <p:spPr bwMode="auto">
            <a:xfrm>
              <a:off x="3575" y="2111"/>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6" name="Rectangle 55"/>
            <p:cNvSpPr>
              <a:spLocks noChangeArrowheads="1"/>
            </p:cNvSpPr>
            <p:nvPr/>
          </p:nvSpPr>
          <p:spPr bwMode="auto">
            <a:xfrm>
              <a:off x="3575" y="2112"/>
              <a:ext cx="75" cy="2"/>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7" name="Rectangle 56"/>
            <p:cNvSpPr>
              <a:spLocks noChangeArrowheads="1"/>
            </p:cNvSpPr>
            <p:nvPr/>
          </p:nvSpPr>
          <p:spPr bwMode="auto">
            <a:xfrm>
              <a:off x="3575" y="2114"/>
              <a:ext cx="75"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8" name="Rectangle 57"/>
            <p:cNvSpPr>
              <a:spLocks noChangeArrowheads="1"/>
            </p:cNvSpPr>
            <p:nvPr/>
          </p:nvSpPr>
          <p:spPr bwMode="auto">
            <a:xfrm>
              <a:off x="3575" y="2115"/>
              <a:ext cx="75"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59" name="Rectangle 58"/>
            <p:cNvSpPr>
              <a:spLocks noChangeArrowheads="1"/>
            </p:cNvSpPr>
            <p:nvPr/>
          </p:nvSpPr>
          <p:spPr bwMode="auto">
            <a:xfrm>
              <a:off x="3575" y="2116"/>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0" name="Rectangle 59"/>
            <p:cNvSpPr>
              <a:spLocks noChangeArrowheads="1"/>
            </p:cNvSpPr>
            <p:nvPr/>
          </p:nvSpPr>
          <p:spPr bwMode="auto">
            <a:xfrm>
              <a:off x="3575" y="2117"/>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1" name="Rectangle 60"/>
            <p:cNvSpPr>
              <a:spLocks noChangeArrowheads="1"/>
            </p:cNvSpPr>
            <p:nvPr/>
          </p:nvSpPr>
          <p:spPr bwMode="auto">
            <a:xfrm>
              <a:off x="3575" y="2118"/>
              <a:ext cx="75"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2" name="Rectangle 61"/>
            <p:cNvSpPr>
              <a:spLocks noChangeArrowheads="1"/>
            </p:cNvSpPr>
            <p:nvPr/>
          </p:nvSpPr>
          <p:spPr bwMode="auto">
            <a:xfrm>
              <a:off x="3575" y="2119"/>
              <a:ext cx="75" cy="2"/>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3" name="Rectangle 62"/>
            <p:cNvSpPr>
              <a:spLocks noChangeArrowheads="1"/>
            </p:cNvSpPr>
            <p:nvPr/>
          </p:nvSpPr>
          <p:spPr bwMode="auto">
            <a:xfrm>
              <a:off x="3575" y="2121"/>
              <a:ext cx="75"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4" name="Rectangle 63"/>
            <p:cNvSpPr>
              <a:spLocks noChangeArrowheads="1"/>
            </p:cNvSpPr>
            <p:nvPr/>
          </p:nvSpPr>
          <p:spPr bwMode="auto">
            <a:xfrm>
              <a:off x="3575" y="2122"/>
              <a:ext cx="75"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5" name="Rectangle 64"/>
            <p:cNvSpPr>
              <a:spLocks noChangeArrowheads="1"/>
            </p:cNvSpPr>
            <p:nvPr/>
          </p:nvSpPr>
          <p:spPr bwMode="auto">
            <a:xfrm>
              <a:off x="3575" y="2123"/>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6" name="Rectangle 65"/>
            <p:cNvSpPr>
              <a:spLocks noChangeArrowheads="1"/>
            </p:cNvSpPr>
            <p:nvPr/>
          </p:nvSpPr>
          <p:spPr bwMode="auto">
            <a:xfrm>
              <a:off x="3575" y="2124"/>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7" name="Rectangle 66"/>
            <p:cNvSpPr>
              <a:spLocks noChangeArrowheads="1"/>
            </p:cNvSpPr>
            <p:nvPr/>
          </p:nvSpPr>
          <p:spPr bwMode="auto">
            <a:xfrm>
              <a:off x="3575" y="2125"/>
              <a:ext cx="75"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8" name="Rectangle 67"/>
            <p:cNvSpPr>
              <a:spLocks noChangeArrowheads="1"/>
            </p:cNvSpPr>
            <p:nvPr/>
          </p:nvSpPr>
          <p:spPr bwMode="auto">
            <a:xfrm>
              <a:off x="3575" y="2126"/>
              <a:ext cx="75" cy="2"/>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69" name="Rectangle 68"/>
            <p:cNvSpPr>
              <a:spLocks noChangeArrowheads="1"/>
            </p:cNvSpPr>
            <p:nvPr/>
          </p:nvSpPr>
          <p:spPr bwMode="auto">
            <a:xfrm>
              <a:off x="3575" y="2128"/>
              <a:ext cx="75"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0" name="Rectangle 69"/>
            <p:cNvSpPr>
              <a:spLocks noChangeArrowheads="1"/>
            </p:cNvSpPr>
            <p:nvPr/>
          </p:nvSpPr>
          <p:spPr bwMode="auto">
            <a:xfrm>
              <a:off x="3575" y="2129"/>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1" name="Rectangle 70"/>
            <p:cNvSpPr>
              <a:spLocks noChangeArrowheads="1"/>
            </p:cNvSpPr>
            <p:nvPr/>
          </p:nvSpPr>
          <p:spPr bwMode="auto">
            <a:xfrm>
              <a:off x="3575" y="2130"/>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2" name="Rectangle 71"/>
            <p:cNvSpPr>
              <a:spLocks noChangeArrowheads="1"/>
            </p:cNvSpPr>
            <p:nvPr/>
          </p:nvSpPr>
          <p:spPr bwMode="auto">
            <a:xfrm>
              <a:off x="3575" y="2131"/>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3" name="Rectangle 72"/>
            <p:cNvSpPr>
              <a:spLocks noChangeArrowheads="1"/>
            </p:cNvSpPr>
            <p:nvPr/>
          </p:nvSpPr>
          <p:spPr bwMode="auto">
            <a:xfrm>
              <a:off x="3575" y="2132"/>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4" name="Rectangle 73"/>
            <p:cNvSpPr>
              <a:spLocks noChangeArrowheads="1"/>
            </p:cNvSpPr>
            <p:nvPr/>
          </p:nvSpPr>
          <p:spPr bwMode="auto">
            <a:xfrm>
              <a:off x="3575" y="2133"/>
              <a:ext cx="75" cy="2"/>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5" name="Rectangle 74"/>
            <p:cNvSpPr>
              <a:spLocks noChangeArrowheads="1"/>
            </p:cNvSpPr>
            <p:nvPr/>
          </p:nvSpPr>
          <p:spPr bwMode="auto">
            <a:xfrm>
              <a:off x="3575" y="2135"/>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6" name="Rectangle 75"/>
            <p:cNvSpPr>
              <a:spLocks noChangeArrowheads="1"/>
            </p:cNvSpPr>
            <p:nvPr/>
          </p:nvSpPr>
          <p:spPr bwMode="auto">
            <a:xfrm>
              <a:off x="3575" y="2136"/>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7" name="Rectangle 76"/>
            <p:cNvSpPr>
              <a:spLocks noChangeArrowheads="1"/>
            </p:cNvSpPr>
            <p:nvPr/>
          </p:nvSpPr>
          <p:spPr bwMode="auto">
            <a:xfrm>
              <a:off x="3575" y="2137"/>
              <a:ext cx="75"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8" name="Rectangle 77"/>
            <p:cNvSpPr>
              <a:spLocks noChangeArrowheads="1"/>
            </p:cNvSpPr>
            <p:nvPr/>
          </p:nvSpPr>
          <p:spPr bwMode="auto">
            <a:xfrm>
              <a:off x="3575" y="2138"/>
              <a:ext cx="75"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79" name="Rectangle 78"/>
            <p:cNvSpPr>
              <a:spLocks noChangeArrowheads="1"/>
            </p:cNvSpPr>
            <p:nvPr/>
          </p:nvSpPr>
          <p:spPr bwMode="auto">
            <a:xfrm>
              <a:off x="3575" y="2139"/>
              <a:ext cx="75" cy="2"/>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0" name="Rectangle 79"/>
            <p:cNvSpPr>
              <a:spLocks noChangeArrowheads="1"/>
            </p:cNvSpPr>
            <p:nvPr/>
          </p:nvSpPr>
          <p:spPr bwMode="auto">
            <a:xfrm>
              <a:off x="3575" y="2141"/>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1" name="Rectangle 80"/>
            <p:cNvSpPr>
              <a:spLocks noChangeArrowheads="1"/>
            </p:cNvSpPr>
            <p:nvPr/>
          </p:nvSpPr>
          <p:spPr bwMode="auto">
            <a:xfrm>
              <a:off x="3575" y="2142"/>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2" name="Rectangle 81"/>
            <p:cNvSpPr>
              <a:spLocks noChangeArrowheads="1"/>
            </p:cNvSpPr>
            <p:nvPr/>
          </p:nvSpPr>
          <p:spPr bwMode="auto">
            <a:xfrm>
              <a:off x="3575" y="2143"/>
              <a:ext cx="75" cy="1"/>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3" name="Rectangle 82"/>
            <p:cNvSpPr>
              <a:spLocks noChangeArrowheads="1"/>
            </p:cNvSpPr>
            <p:nvPr/>
          </p:nvSpPr>
          <p:spPr bwMode="auto">
            <a:xfrm>
              <a:off x="3575" y="2144"/>
              <a:ext cx="75"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4" name="Rectangle 83"/>
            <p:cNvSpPr>
              <a:spLocks noChangeArrowheads="1"/>
            </p:cNvSpPr>
            <p:nvPr/>
          </p:nvSpPr>
          <p:spPr bwMode="auto">
            <a:xfrm>
              <a:off x="3575" y="2145"/>
              <a:ext cx="75"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5" name="Rectangle 84"/>
            <p:cNvSpPr>
              <a:spLocks noChangeArrowheads="1"/>
            </p:cNvSpPr>
            <p:nvPr/>
          </p:nvSpPr>
          <p:spPr bwMode="auto">
            <a:xfrm>
              <a:off x="3575" y="2146"/>
              <a:ext cx="75" cy="2"/>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6" name="Rectangle 85"/>
            <p:cNvSpPr>
              <a:spLocks noChangeArrowheads="1"/>
            </p:cNvSpPr>
            <p:nvPr/>
          </p:nvSpPr>
          <p:spPr bwMode="auto">
            <a:xfrm>
              <a:off x="3575" y="2148"/>
              <a:ext cx="75"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7" name="Rectangle 86"/>
            <p:cNvSpPr>
              <a:spLocks noChangeArrowheads="1"/>
            </p:cNvSpPr>
            <p:nvPr/>
          </p:nvSpPr>
          <p:spPr bwMode="auto">
            <a:xfrm>
              <a:off x="3575" y="2149"/>
              <a:ext cx="75"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8" name="Rectangle 87"/>
            <p:cNvSpPr>
              <a:spLocks noChangeArrowheads="1"/>
            </p:cNvSpPr>
            <p:nvPr/>
          </p:nvSpPr>
          <p:spPr bwMode="auto">
            <a:xfrm>
              <a:off x="3575" y="2150"/>
              <a:ext cx="75" cy="1"/>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89" name="Rectangle 88"/>
            <p:cNvSpPr>
              <a:spLocks noChangeArrowheads="1"/>
            </p:cNvSpPr>
            <p:nvPr/>
          </p:nvSpPr>
          <p:spPr bwMode="auto">
            <a:xfrm>
              <a:off x="3575" y="2151"/>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0" name="Rectangle 89"/>
            <p:cNvSpPr>
              <a:spLocks noChangeArrowheads="1"/>
            </p:cNvSpPr>
            <p:nvPr/>
          </p:nvSpPr>
          <p:spPr bwMode="auto">
            <a:xfrm>
              <a:off x="3575" y="2152"/>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1" name="Rectangle 90"/>
            <p:cNvSpPr>
              <a:spLocks noChangeArrowheads="1"/>
            </p:cNvSpPr>
            <p:nvPr/>
          </p:nvSpPr>
          <p:spPr bwMode="auto">
            <a:xfrm>
              <a:off x="3575" y="2153"/>
              <a:ext cx="75" cy="2"/>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2" name="Rectangle 91"/>
            <p:cNvSpPr>
              <a:spLocks noChangeArrowheads="1"/>
            </p:cNvSpPr>
            <p:nvPr/>
          </p:nvSpPr>
          <p:spPr bwMode="auto">
            <a:xfrm>
              <a:off x="3575" y="2155"/>
              <a:ext cx="75"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3" name="Rectangle 92"/>
            <p:cNvSpPr>
              <a:spLocks noChangeArrowheads="1"/>
            </p:cNvSpPr>
            <p:nvPr/>
          </p:nvSpPr>
          <p:spPr bwMode="auto">
            <a:xfrm>
              <a:off x="3575" y="2156"/>
              <a:ext cx="75"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4" name="Rectangle 93"/>
            <p:cNvSpPr>
              <a:spLocks noChangeArrowheads="1"/>
            </p:cNvSpPr>
            <p:nvPr/>
          </p:nvSpPr>
          <p:spPr bwMode="auto">
            <a:xfrm>
              <a:off x="3575" y="2157"/>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5" name="Rectangle 94"/>
            <p:cNvSpPr>
              <a:spLocks noChangeArrowheads="1"/>
            </p:cNvSpPr>
            <p:nvPr/>
          </p:nvSpPr>
          <p:spPr bwMode="auto">
            <a:xfrm>
              <a:off x="3575" y="2158"/>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6" name="Rectangle 95"/>
            <p:cNvSpPr>
              <a:spLocks noChangeArrowheads="1"/>
            </p:cNvSpPr>
            <p:nvPr/>
          </p:nvSpPr>
          <p:spPr bwMode="auto">
            <a:xfrm>
              <a:off x="3575" y="2159"/>
              <a:ext cx="75"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7" name="Rectangle 96"/>
            <p:cNvSpPr>
              <a:spLocks noChangeArrowheads="1"/>
            </p:cNvSpPr>
            <p:nvPr/>
          </p:nvSpPr>
          <p:spPr bwMode="auto">
            <a:xfrm>
              <a:off x="3575" y="2160"/>
              <a:ext cx="75" cy="2"/>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8" name="Rectangle 97"/>
            <p:cNvSpPr>
              <a:spLocks noChangeArrowheads="1"/>
            </p:cNvSpPr>
            <p:nvPr/>
          </p:nvSpPr>
          <p:spPr bwMode="auto">
            <a:xfrm>
              <a:off x="3575" y="2162"/>
              <a:ext cx="75"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499" name="Rectangle 98"/>
            <p:cNvSpPr>
              <a:spLocks noChangeArrowheads="1"/>
            </p:cNvSpPr>
            <p:nvPr/>
          </p:nvSpPr>
          <p:spPr bwMode="auto">
            <a:xfrm>
              <a:off x="3575" y="2163"/>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0" name="Rectangle 99"/>
            <p:cNvSpPr>
              <a:spLocks noChangeArrowheads="1"/>
            </p:cNvSpPr>
            <p:nvPr/>
          </p:nvSpPr>
          <p:spPr bwMode="auto">
            <a:xfrm>
              <a:off x="3575" y="2164"/>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1" name="Rectangle 100"/>
            <p:cNvSpPr>
              <a:spLocks noChangeArrowheads="1"/>
            </p:cNvSpPr>
            <p:nvPr/>
          </p:nvSpPr>
          <p:spPr bwMode="auto">
            <a:xfrm>
              <a:off x="3575" y="2165"/>
              <a:ext cx="75"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2" name="Rectangle 101"/>
            <p:cNvSpPr>
              <a:spLocks noChangeArrowheads="1"/>
            </p:cNvSpPr>
            <p:nvPr/>
          </p:nvSpPr>
          <p:spPr bwMode="auto">
            <a:xfrm>
              <a:off x="3575" y="2166"/>
              <a:ext cx="75" cy="2"/>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3" name="Rectangle 102"/>
            <p:cNvSpPr>
              <a:spLocks noChangeArrowheads="1"/>
            </p:cNvSpPr>
            <p:nvPr/>
          </p:nvSpPr>
          <p:spPr bwMode="auto">
            <a:xfrm>
              <a:off x="3575" y="2168"/>
              <a:ext cx="75"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4" name="Rectangle 103"/>
            <p:cNvSpPr>
              <a:spLocks noChangeArrowheads="1"/>
            </p:cNvSpPr>
            <p:nvPr/>
          </p:nvSpPr>
          <p:spPr bwMode="auto">
            <a:xfrm>
              <a:off x="3575" y="2169"/>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5" name="Rectangle 104"/>
            <p:cNvSpPr>
              <a:spLocks noChangeArrowheads="1"/>
            </p:cNvSpPr>
            <p:nvPr/>
          </p:nvSpPr>
          <p:spPr bwMode="auto">
            <a:xfrm>
              <a:off x="3575" y="2170"/>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6" name="Rectangle 105"/>
            <p:cNvSpPr>
              <a:spLocks noChangeArrowheads="1"/>
            </p:cNvSpPr>
            <p:nvPr/>
          </p:nvSpPr>
          <p:spPr bwMode="auto">
            <a:xfrm>
              <a:off x="3575" y="2171"/>
              <a:ext cx="75"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7" name="Rectangle 106"/>
            <p:cNvSpPr>
              <a:spLocks noChangeArrowheads="1"/>
            </p:cNvSpPr>
            <p:nvPr/>
          </p:nvSpPr>
          <p:spPr bwMode="auto">
            <a:xfrm>
              <a:off x="3575" y="2172"/>
              <a:ext cx="75"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8" name="Rectangle 107"/>
            <p:cNvSpPr>
              <a:spLocks noChangeArrowheads="1"/>
            </p:cNvSpPr>
            <p:nvPr/>
          </p:nvSpPr>
          <p:spPr bwMode="auto">
            <a:xfrm>
              <a:off x="3575" y="2173"/>
              <a:ext cx="75"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09" name="Line 108"/>
            <p:cNvSpPr>
              <a:spLocks noChangeShapeType="1"/>
            </p:cNvSpPr>
            <p:nvPr/>
          </p:nvSpPr>
          <p:spPr bwMode="auto">
            <a:xfrm>
              <a:off x="3650" y="2173"/>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0" name="Rectangle 109"/>
            <p:cNvSpPr>
              <a:spLocks noChangeArrowheads="1"/>
            </p:cNvSpPr>
            <p:nvPr/>
          </p:nvSpPr>
          <p:spPr bwMode="auto">
            <a:xfrm>
              <a:off x="3671" y="2011"/>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sp>
          <p:nvSpPr>
            <p:cNvPr id="511" name="Line 110"/>
            <p:cNvSpPr>
              <a:spLocks noChangeShapeType="1"/>
            </p:cNvSpPr>
            <p:nvPr/>
          </p:nvSpPr>
          <p:spPr bwMode="auto">
            <a:xfrm>
              <a:off x="3650" y="2166"/>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 name="Rectangle 111"/>
            <p:cNvSpPr>
              <a:spLocks noChangeArrowheads="1"/>
            </p:cNvSpPr>
            <p:nvPr/>
          </p:nvSpPr>
          <p:spPr bwMode="auto">
            <a:xfrm>
              <a:off x="3575" y="2166"/>
              <a:ext cx="7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 name="Rectangle 112"/>
            <p:cNvSpPr>
              <a:spLocks noChangeArrowheads="1"/>
            </p:cNvSpPr>
            <p:nvPr/>
          </p:nvSpPr>
          <p:spPr bwMode="auto">
            <a:xfrm>
              <a:off x="3575" y="2168"/>
              <a:ext cx="75"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 name="Rectangle 113"/>
            <p:cNvSpPr>
              <a:spLocks noChangeArrowheads="1"/>
            </p:cNvSpPr>
            <p:nvPr/>
          </p:nvSpPr>
          <p:spPr bwMode="auto">
            <a:xfrm>
              <a:off x="3575" y="2169"/>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 name="Rectangle 114"/>
            <p:cNvSpPr>
              <a:spLocks noChangeArrowheads="1"/>
            </p:cNvSpPr>
            <p:nvPr/>
          </p:nvSpPr>
          <p:spPr bwMode="auto">
            <a:xfrm>
              <a:off x="3575" y="2170"/>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 name="Rectangle 115"/>
            <p:cNvSpPr>
              <a:spLocks noChangeArrowheads="1"/>
            </p:cNvSpPr>
            <p:nvPr/>
          </p:nvSpPr>
          <p:spPr bwMode="auto">
            <a:xfrm>
              <a:off x="3575" y="2171"/>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 name="Rectangle 116"/>
            <p:cNvSpPr>
              <a:spLocks noChangeArrowheads="1"/>
            </p:cNvSpPr>
            <p:nvPr/>
          </p:nvSpPr>
          <p:spPr bwMode="auto">
            <a:xfrm>
              <a:off x="3575" y="2172"/>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 name="Rectangle 117"/>
            <p:cNvSpPr>
              <a:spLocks noChangeArrowheads="1"/>
            </p:cNvSpPr>
            <p:nvPr/>
          </p:nvSpPr>
          <p:spPr bwMode="auto">
            <a:xfrm>
              <a:off x="3575" y="2173"/>
              <a:ext cx="75" cy="2"/>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 name="Rectangle 118"/>
            <p:cNvSpPr>
              <a:spLocks noChangeArrowheads="1"/>
            </p:cNvSpPr>
            <p:nvPr/>
          </p:nvSpPr>
          <p:spPr bwMode="auto">
            <a:xfrm>
              <a:off x="3575" y="2175"/>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 name="Rectangle 119"/>
            <p:cNvSpPr>
              <a:spLocks noChangeArrowheads="1"/>
            </p:cNvSpPr>
            <p:nvPr/>
          </p:nvSpPr>
          <p:spPr bwMode="auto">
            <a:xfrm>
              <a:off x="3575" y="2176"/>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 name="Rectangle 120"/>
            <p:cNvSpPr>
              <a:spLocks noChangeArrowheads="1"/>
            </p:cNvSpPr>
            <p:nvPr/>
          </p:nvSpPr>
          <p:spPr bwMode="auto">
            <a:xfrm>
              <a:off x="3575" y="2177"/>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 name="Rectangle 121"/>
            <p:cNvSpPr>
              <a:spLocks noChangeArrowheads="1"/>
            </p:cNvSpPr>
            <p:nvPr/>
          </p:nvSpPr>
          <p:spPr bwMode="auto">
            <a:xfrm>
              <a:off x="3575" y="2178"/>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 name="Rectangle 122"/>
            <p:cNvSpPr>
              <a:spLocks noChangeArrowheads="1"/>
            </p:cNvSpPr>
            <p:nvPr/>
          </p:nvSpPr>
          <p:spPr bwMode="auto">
            <a:xfrm>
              <a:off x="3575" y="2179"/>
              <a:ext cx="75"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 name="Rectangle 123"/>
            <p:cNvSpPr>
              <a:spLocks noChangeArrowheads="1"/>
            </p:cNvSpPr>
            <p:nvPr/>
          </p:nvSpPr>
          <p:spPr bwMode="auto">
            <a:xfrm>
              <a:off x="3575" y="2180"/>
              <a:ext cx="75" cy="2"/>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 name="Rectangle 124"/>
            <p:cNvSpPr>
              <a:spLocks noChangeArrowheads="1"/>
            </p:cNvSpPr>
            <p:nvPr/>
          </p:nvSpPr>
          <p:spPr bwMode="auto">
            <a:xfrm>
              <a:off x="3575" y="2182"/>
              <a:ext cx="75"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 name="Rectangle 125"/>
            <p:cNvSpPr>
              <a:spLocks noChangeArrowheads="1"/>
            </p:cNvSpPr>
            <p:nvPr/>
          </p:nvSpPr>
          <p:spPr bwMode="auto">
            <a:xfrm>
              <a:off x="3575" y="2183"/>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 name="Rectangle 126"/>
            <p:cNvSpPr>
              <a:spLocks noChangeArrowheads="1"/>
            </p:cNvSpPr>
            <p:nvPr/>
          </p:nvSpPr>
          <p:spPr bwMode="auto">
            <a:xfrm>
              <a:off x="3575" y="2184"/>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 name="Rectangle 127"/>
            <p:cNvSpPr>
              <a:spLocks noChangeArrowheads="1"/>
            </p:cNvSpPr>
            <p:nvPr/>
          </p:nvSpPr>
          <p:spPr bwMode="auto">
            <a:xfrm>
              <a:off x="3575" y="2185"/>
              <a:ext cx="75"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 name="Rectangle 128"/>
            <p:cNvSpPr>
              <a:spLocks noChangeArrowheads="1"/>
            </p:cNvSpPr>
            <p:nvPr/>
          </p:nvSpPr>
          <p:spPr bwMode="auto">
            <a:xfrm>
              <a:off x="3575" y="2186"/>
              <a:ext cx="75"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 name="Rectangle 129"/>
            <p:cNvSpPr>
              <a:spLocks noChangeArrowheads="1"/>
            </p:cNvSpPr>
            <p:nvPr/>
          </p:nvSpPr>
          <p:spPr bwMode="auto">
            <a:xfrm>
              <a:off x="3575" y="2187"/>
              <a:ext cx="75" cy="2"/>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 name="Rectangle 130"/>
            <p:cNvSpPr>
              <a:spLocks noChangeArrowheads="1"/>
            </p:cNvSpPr>
            <p:nvPr/>
          </p:nvSpPr>
          <p:spPr bwMode="auto">
            <a:xfrm>
              <a:off x="3575" y="2189"/>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 name="Rectangle 131"/>
            <p:cNvSpPr>
              <a:spLocks noChangeArrowheads="1"/>
            </p:cNvSpPr>
            <p:nvPr/>
          </p:nvSpPr>
          <p:spPr bwMode="auto">
            <a:xfrm>
              <a:off x="3575" y="2190"/>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5" name="Rectangle 132"/>
            <p:cNvSpPr>
              <a:spLocks noChangeArrowheads="1"/>
            </p:cNvSpPr>
            <p:nvPr/>
          </p:nvSpPr>
          <p:spPr bwMode="auto">
            <a:xfrm>
              <a:off x="3575" y="2191"/>
              <a:ext cx="75" cy="1"/>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6" name="Rectangle 133"/>
            <p:cNvSpPr>
              <a:spLocks noChangeArrowheads="1"/>
            </p:cNvSpPr>
            <p:nvPr/>
          </p:nvSpPr>
          <p:spPr bwMode="auto">
            <a:xfrm>
              <a:off x="3575" y="2192"/>
              <a:ext cx="75"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7" name="Rectangle 134"/>
            <p:cNvSpPr>
              <a:spLocks noChangeArrowheads="1"/>
            </p:cNvSpPr>
            <p:nvPr/>
          </p:nvSpPr>
          <p:spPr bwMode="auto">
            <a:xfrm>
              <a:off x="3575" y="2193"/>
              <a:ext cx="75" cy="2"/>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8" name="Rectangle 135"/>
            <p:cNvSpPr>
              <a:spLocks noChangeArrowheads="1"/>
            </p:cNvSpPr>
            <p:nvPr/>
          </p:nvSpPr>
          <p:spPr bwMode="auto">
            <a:xfrm>
              <a:off x="3575" y="2195"/>
              <a:ext cx="75"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9" name="Rectangle 136"/>
            <p:cNvSpPr>
              <a:spLocks noChangeArrowheads="1"/>
            </p:cNvSpPr>
            <p:nvPr/>
          </p:nvSpPr>
          <p:spPr bwMode="auto">
            <a:xfrm>
              <a:off x="3575" y="2196"/>
              <a:ext cx="75"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0" name="Rectangle 137"/>
            <p:cNvSpPr>
              <a:spLocks noChangeArrowheads="1"/>
            </p:cNvSpPr>
            <p:nvPr/>
          </p:nvSpPr>
          <p:spPr bwMode="auto">
            <a:xfrm>
              <a:off x="3575" y="2197"/>
              <a:ext cx="75"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1" name="Rectangle 138"/>
            <p:cNvSpPr>
              <a:spLocks noChangeArrowheads="1"/>
            </p:cNvSpPr>
            <p:nvPr/>
          </p:nvSpPr>
          <p:spPr bwMode="auto">
            <a:xfrm>
              <a:off x="3575" y="2198"/>
              <a:ext cx="75" cy="1"/>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2" name="Rectangle 139"/>
            <p:cNvSpPr>
              <a:spLocks noChangeArrowheads="1"/>
            </p:cNvSpPr>
            <p:nvPr/>
          </p:nvSpPr>
          <p:spPr bwMode="auto">
            <a:xfrm>
              <a:off x="3575" y="2199"/>
              <a:ext cx="75"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3" name="Rectangle 140"/>
            <p:cNvSpPr>
              <a:spLocks noChangeArrowheads="1"/>
            </p:cNvSpPr>
            <p:nvPr/>
          </p:nvSpPr>
          <p:spPr bwMode="auto">
            <a:xfrm>
              <a:off x="3575" y="2200"/>
              <a:ext cx="75" cy="2"/>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4" name="Rectangle 141"/>
            <p:cNvSpPr>
              <a:spLocks noChangeArrowheads="1"/>
            </p:cNvSpPr>
            <p:nvPr/>
          </p:nvSpPr>
          <p:spPr bwMode="auto">
            <a:xfrm>
              <a:off x="3575" y="2202"/>
              <a:ext cx="75"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5" name="Rectangle 142"/>
            <p:cNvSpPr>
              <a:spLocks noChangeArrowheads="1"/>
            </p:cNvSpPr>
            <p:nvPr/>
          </p:nvSpPr>
          <p:spPr bwMode="auto">
            <a:xfrm>
              <a:off x="3575" y="2203"/>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6" name="Rectangle 143"/>
            <p:cNvSpPr>
              <a:spLocks noChangeArrowheads="1"/>
            </p:cNvSpPr>
            <p:nvPr/>
          </p:nvSpPr>
          <p:spPr bwMode="auto">
            <a:xfrm>
              <a:off x="3575" y="2204"/>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7" name="Rectangle 144"/>
            <p:cNvSpPr>
              <a:spLocks noChangeArrowheads="1"/>
            </p:cNvSpPr>
            <p:nvPr/>
          </p:nvSpPr>
          <p:spPr bwMode="auto">
            <a:xfrm>
              <a:off x="3575" y="2205"/>
              <a:ext cx="75"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8" name="Rectangle 145"/>
            <p:cNvSpPr>
              <a:spLocks noChangeArrowheads="1"/>
            </p:cNvSpPr>
            <p:nvPr/>
          </p:nvSpPr>
          <p:spPr bwMode="auto">
            <a:xfrm>
              <a:off x="3575" y="2206"/>
              <a:ext cx="75"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99" name="Rectangle 146"/>
            <p:cNvSpPr>
              <a:spLocks noChangeArrowheads="1"/>
            </p:cNvSpPr>
            <p:nvPr/>
          </p:nvSpPr>
          <p:spPr bwMode="auto">
            <a:xfrm>
              <a:off x="3575" y="2207"/>
              <a:ext cx="75" cy="2"/>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0" name="Rectangle 147"/>
            <p:cNvSpPr>
              <a:spLocks noChangeArrowheads="1"/>
            </p:cNvSpPr>
            <p:nvPr/>
          </p:nvSpPr>
          <p:spPr bwMode="auto">
            <a:xfrm>
              <a:off x="3575" y="2209"/>
              <a:ext cx="75"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1" name="Rectangle 148"/>
            <p:cNvSpPr>
              <a:spLocks noChangeArrowheads="1"/>
            </p:cNvSpPr>
            <p:nvPr/>
          </p:nvSpPr>
          <p:spPr bwMode="auto">
            <a:xfrm>
              <a:off x="3575" y="2210"/>
              <a:ext cx="75"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2" name="Rectangle 149"/>
            <p:cNvSpPr>
              <a:spLocks noChangeArrowheads="1"/>
            </p:cNvSpPr>
            <p:nvPr/>
          </p:nvSpPr>
          <p:spPr bwMode="auto">
            <a:xfrm>
              <a:off x="3575" y="2211"/>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3" name="Rectangle 150"/>
            <p:cNvSpPr>
              <a:spLocks noChangeArrowheads="1"/>
            </p:cNvSpPr>
            <p:nvPr/>
          </p:nvSpPr>
          <p:spPr bwMode="auto">
            <a:xfrm>
              <a:off x="3575" y="2212"/>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4" name="Rectangle 151"/>
            <p:cNvSpPr>
              <a:spLocks noChangeArrowheads="1"/>
            </p:cNvSpPr>
            <p:nvPr/>
          </p:nvSpPr>
          <p:spPr bwMode="auto">
            <a:xfrm>
              <a:off x="3575" y="2213"/>
              <a:ext cx="75"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5" name="Rectangle 152"/>
            <p:cNvSpPr>
              <a:spLocks noChangeArrowheads="1"/>
            </p:cNvSpPr>
            <p:nvPr/>
          </p:nvSpPr>
          <p:spPr bwMode="auto">
            <a:xfrm>
              <a:off x="3575" y="2214"/>
              <a:ext cx="75" cy="2"/>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6" name="Rectangle 153"/>
            <p:cNvSpPr>
              <a:spLocks noChangeArrowheads="1"/>
            </p:cNvSpPr>
            <p:nvPr/>
          </p:nvSpPr>
          <p:spPr bwMode="auto">
            <a:xfrm>
              <a:off x="3575" y="2216"/>
              <a:ext cx="75"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7" name="Rectangle 154"/>
            <p:cNvSpPr>
              <a:spLocks noChangeArrowheads="1"/>
            </p:cNvSpPr>
            <p:nvPr/>
          </p:nvSpPr>
          <p:spPr bwMode="auto">
            <a:xfrm>
              <a:off x="3575" y="2217"/>
              <a:ext cx="75"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8" name="Rectangle 155"/>
            <p:cNvSpPr>
              <a:spLocks noChangeArrowheads="1"/>
            </p:cNvSpPr>
            <p:nvPr/>
          </p:nvSpPr>
          <p:spPr bwMode="auto">
            <a:xfrm>
              <a:off x="3575" y="2218"/>
              <a:ext cx="75" cy="1"/>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09" name="Rectangle 156"/>
            <p:cNvSpPr>
              <a:spLocks noChangeArrowheads="1"/>
            </p:cNvSpPr>
            <p:nvPr/>
          </p:nvSpPr>
          <p:spPr bwMode="auto">
            <a:xfrm>
              <a:off x="3575" y="2219"/>
              <a:ext cx="75"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0" name="Rectangle 157"/>
            <p:cNvSpPr>
              <a:spLocks noChangeArrowheads="1"/>
            </p:cNvSpPr>
            <p:nvPr/>
          </p:nvSpPr>
          <p:spPr bwMode="auto">
            <a:xfrm>
              <a:off x="3575" y="2220"/>
              <a:ext cx="75" cy="2"/>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1" name="Rectangle 158"/>
            <p:cNvSpPr>
              <a:spLocks noChangeArrowheads="1"/>
            </p:cNvSpPr>
            <p:nvPr/>
          </p:nvSpPr>
          <p:spPr bwMode="auto">
            <a:xfrm>
              <a:off x="3575" y="2222"/>
              <a:ext cx="75"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2" name="Rectangle 159"/>
            <p:cNvSpPr>
              <a:spLocks noChangeArrowheads="1"/>
            </p:cNvSpPr>
            <p:nvPr/>
          </p:nvSpPr>
          <p:spPr bwMode="auto">
            <a:xfrm>
              <a:off x="3575" y="2223"/>
              <a:ext cx="75"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3" name="Rectangle 160"/>
            <p:cNvSpPr>
              <a:spLocks noChangeArrowheads="1"/>
            </p:cNvSpPr>
            <p:nvPr/>
          </p:nvSpPr>
          <p:spPr bwMode="auto">
            <a:xfrm>
              <a:off x="3575" y="2224"/>
              <a:ext cx="75"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4" name="Rectangle 161"/>
            <p:cNvSpPr>
              <a:spLocks noChangeArrowheads="1"/>
            </p:cNvSpPr>
            <p:nvPr/>
          </p:nvSpPr>
          <p:spPr bwMode="auto">
            <a:xfrm>
              <a:off x="3575" y="2225"/>
              <a:ext cx="75" cy="1"/>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5" name="Rectangle 162"/>
            <p:cNvSpPr>
              <a:spLocks noChangeArrowheads="1"/>
            </p:cNvSpPr>
            <p:nvPr/>
          </p:nvSpPr>
          <p:spPr bwMode="auto">
            <a:xfrm>
              <a:off x="3575" y="2226"/>
              <a:ext cx="75"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116" name="Rectangle 163"/>
            <p:cNvSpPr>
              <a:spLocks noChangeArrowheads="1"/>
            </p:cNvSpPr>
            <p:nvPr/>
          </p:nvSpPr>
          <p:spPr bwMode="auto">
            <a:xfrm>
              <a:off x="3575" y="2227"/>
              <a:ext cx="75" cy="2"/>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282" name="Rectangle 164"/>
            <p:cNvSpPr>
              <a:spLocks noChangeArrowheads="1"/>
            </p:cNvSpPr>
            <p:nvPr/>
          </p:nvSpPr>
          <p:spPr bwMode="auto">
            <a:xfrm>
              <a:off x="3575" y="2229"/>
              <a:ext cx="75"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2" name="Rectangle 165"/>
            <p:cNvSpPr>
              <a:spLocks noChangeArrowheads="1"/>
            </p:cNvSpPr>
            <p:nvPr/>
          </p:nvSpPr>
          <p:spPr bwMode="auto">
            <a:xfrm>
              <a:off x="3575" y="2230"/>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3" name="Rectangle 166"/>
            <p:cNvSpPr>
              <a:spLocks noChangeArrowheads="1"/>
            </p:cNvSpPr>
            <p:nvPr/>
          </p:nvSpPr>
          <p:spPr bwMode="auto">
            <a:xfrm>
              <a:off x="3575" y="2231"/>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4" name="Rectangle 167"/>
            <p:cNvSpPr>
              <a:spLocks noChangeArrowheads="1"/>
            </p:cNvSpPr>
            <p:nvPr/>
          </p:nvSpPr>
          <p:spPr bwMode="auto">
            <a:xfrm>
              <a:off x="3575" y="2232"/>
              <a:ext cx="75" cy="1"/>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5" name="Rectangle 168"/>
            <p:cNvSpPr>
              <a:spLocks noChangeArrowheads="1"/>
            </p:cNvSpPr>
            <p:nvPr/>
          </p:nvSpPr>
          <p:spPr bwMode="auto">
            <a:xfrm>
              <a:off x="3575" y="2233"/>
              <a:ext cx="75"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6" name="Rectangle 169"/>
            <p:cNvSpPr>
              <a:spLocks noChangeArrowheads="1"/>
            </p:cNvSpPr>
            <p:nvPr/>
          </p:nvSpPr>
          <p:spPr bwMode="auto">
            <a:xfrm>
              <a:off x="3575" y="2234"/>
              <a:ext cx="75" cy="2"/>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7" name="Rectangle 170"/>
            <p:cNvSpPr>
              <a:spLocks noChangeArrowheads="1"/>
            </p:cNvSpPr>
            <p:nvPr/>
          </p:nvSpPr>
          <p:spPr bwMode="auto">
            <a:xfrm>
              <a:off x="3575" y="2236"/>
              <a:ext cx="75"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8" name="Rectangle 171"/>
            <p:cNvSpPr>
              <a:spLocks noChangeArrowheads="1"/>
            </p:cNvSpPr>
            <p:nvPr/>
          </p:nvSpPr>
          <p:spPr bwMode="auto">
            <a:xfrm>
              <a:off x="3575" y="2237"/>
              <a:ext cx="75"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19" name="Rectangle 172"/>
            <p:cNvSpPr>
              <a:spLocks noChangeArrowheads="1"/>
            </p:cNvSpPr>
            <p:nvPr/>
          </p:nvSpPr>
          <p:spPr bwMode="auto">
            <a:xfrm>
              <a:off x="3575" y="2238"/>
              <a:ext cx="75" cy="1"/>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0" name="Rectangle 173"/>
            <p:cNvSpPr>
              <a:spLocks noChangeArrowheads="1"/>
            </p:cNvSpPr>
            <p:nvPr/>
          </p:nvSpPr>
          <p:spPr bwMode="auto">
            <a:xfrm>
              <a:off x="3575" y="2239"/>
              <a:ext cx="75"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1" name="Rectangle 174"/>
            <p:cNvSpPr>
              <a:spLocks noChangeArrowheads="1"/>
            </p:cNvSpPr>
            <p:nvPr/>
          </p:nvSpPr>
          <p:spPr bwMode="auto">
            <a:xfrm>
              <a:off x="3575" y="2240"/>
              <a:ext cx="75"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2" name="Rectangle 175"/>
            <p:cNvSpPr>
              <a:spLocks noChangeArrowheads="1"/>
            </p:cNvSpPr>
            <p:nvPr/>
          </p:nvSpPr>
          <p:spPr bwMode="auto">
            <a:xfrm>
              <a:off x="3575" y="2241"/>
              <a:ext cx="75" cy="2"/>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3" name="Rectangle 176"/>
            <p:cNvSpPr>
              <a:spLocks noChangeArrowheads="1"/>
            </p:cNvSpPr>
            <p:nvPr/>
          </p:nvSpPr>
          <p:spPr bwMode="auto">
            <a:xfrm>
              <a:off x="3575" y="2243"/>
              <a:ext cx="75"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4" name="Rectangle 177"/>
            <p:cNvSpPr>
              <a:spLocks noChangeArrowheads="1"/>
            </p:cNvSpPr>
            <p:nvPr/>
          </p:nvSpPr>
          <p:spPr bwMode="auto">
            <a:xfrm>
              <a:off x="3575" y="2244"/>
              <a:ext cx="75"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5" name="Rectangle 178"/>
            <p:cNvSpPr>
              <a:spLocks noChangeArrowheads="1"/>
            </p:cNvSpPr>
            <p:nvPr/>
          </p:nvSpPr>
          <p:spPr bwMode="auto">
            <a:xfrm>
              <a:off x="3575" y="2245"/>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6" name="Rectangle 179"/>
            <p:cNvSpPr>
              <a:spLocks noChangeArrowheads="1"/>
            </p:cNvSpPr>
            <p:nvPr/>
          </p:nvSpPr>
          <p:spPr bwMode="auto">
            <a:xfrm>
              <a:off x="3575" y="2246"/>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7" name="Rectangle 180"/>
            <p:cNvSpPr>
              <a:spLocks noChangeArrowheads="1"/>
            </p:cNvSpPr>
            <p:nvPr/>
          </p:nvSpPr>
          <p:spPr bwMode="auto">
            <a:xfrm>
              <a:off x="3575" y="2247"/>
              <a:ext cx="75" cy="2"/>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8" name="Rectangle 181"/>
            <p:cNvSpPr>
              <a:spLocks noChangeArrowheads="1"/>
            </p:cNvSpPr>
            <p:nvPr/>
          </p:nvSpPr>
          <p:spPr bwMode="auto">
            <a:xfrm>
              <a:off x="3575" y="2249"/>
              <a:ext cx="75"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29" name="Rectangle 182"/>
            <p:cNvSpPr>
              <a:spLocks noChangeArrowheads="1"/>
            </p:cNvSpPr>
            <p:nvPr/>
          </p:nvSpPr>
          <p:spPr bwMode="auto">
            <a:xfrm>
              <a:off x="3575" y="2250"/>
              <a:ext cx="75"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0" name="Rectangle 183"/>
            <p:cNvSpPr>
              <a:spLocks noChangeArrowheads="1"/>
            </p:cNvSpPr>
            <p:nvPr/>
          </p:nvSpPr>
          <p:spPr bwMode="auto">
            <a:xfrm>
              <a:off x="3575" y="2251"/>
              <a:ext cx="75"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1" name="Rectangle 184"/>
            <p:cNvSpPr>
              <a:spLocks noChangeArrowheads="1"/>
            </p:cNvSpPr>
            <p:nvPr/>
          </p:nvSpPr>
          <p:spPr bwMode="auto">
            <a:xfrm>
              <a:off x="3575" y="2252"/>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2" name="Rectangle 185"/>
            <p:cNvSpPr>
              <a:spLocks noChangeArrowheads="1"/>
            </p:cNvSpPr>
            <p:nvPr/>
          </p:nvSpPr>
          <p:spPr bwMode="auto">
            <a:xfrm>
              <a:off x="3575" y="2253"/>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3" name="Rectangle 186"/>
            <p:cNvSpPr>
              <a:spLocks noChangeArrowheads="1"/>
            </p:cNvSpPr>
            <p:nvPr/>
          </p:nvSpPr>
          <p:spPr bwMode="auto">
            <a:xfrm>
              <a:off x="3575" y="2254"/>
              <a:ext cx="75" cy="2"/>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4" name="Rectangle 187"/>
            <p:cNvSpPr>
              <a:spLocks noChangeArrowheads="1"/>
            </p:cNvSpPr>
            <p:nvPr/>
          </p:nvSpPr>
          <p:spPr bwMode="auto">
            <a:xfrm>
              <a:off x="3575" y="2256"/>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5" name="Rectangle 188"/>
            <p:cNvSpPr>
              <a:spLocks noChangeArrowheads="1"/>
            </p:cNvSpPr>
            <p:nvPr/>
          </p:nvSpPr>
          <p:spPr bwMode="auto">
            <a:xfrm>
              <a:off x="3575" y="2257"/>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6" name="Rectangle 189"/>
            <p:cNvSpPr>
              <a:spLocks noChangeArrowheads="1"/>
            </p:cNvSpPr>
            <p:nvPr/>
          </p:nvSpPr>
          <p:spPr bwMode="auto">
            <a:xfrm>
              <a:off x="3575" y="2258"/>
              <a:ext cx="75"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7" name="Rectangle 190"/>
            <p:cNvSpPr>
              <a:spLocks noChangeArrowheads="1"/>
            </p:cNvSpPr>
            <p:nvPr/>
          </p:nvSpPr>
          <p:spPr bwMode="auto">
            <a:xfrm>
              <a:off x="3575" y="2259"/>
              <a:ext cx="75" cy="1"/>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8" name="Rectangle 191"/>
            <p:cNvSpPr>
              <a:spLocks noChangeArrowheads="1"/>
            </p:cNvSpPr>
            <p:nvPr/>
          </p:nvSpPr>
          <p:spPr bwMode="auto">
            <a:xfrm>
              <a:off x="3575" y="2260"/>
              <a:ext cx="75"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39" name="Rectangle 192"/>
            <p:cNvSpPr>
              <a:spLocks noChangeArrowheads="1"/>
            </p:cNvSpPr>
            <p:nvPr/>
          </p:nvSpPr>
          <p:spPr bwMode="auto">
            <a:xfrm>
              <a:off x="3575" y="2261"/>
              <a:ext cx="75" cy="2"/>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0" name="Rectangle 193"/>
            <p:cNvSpPr>
              <a:spLocks noChangeArrowheads="1"/>
            </p:cNvSpPr>
            <p:nvPr/>
          </p:nvSpPr>
          <p:spPr bwMode="auto">
            <a:xfrm>
              <a:off x="3575" y="2263"/>
              <a:ext cx="75"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1" name="Rectangle 194"/>
            <p:cNvSpPr>
              <a:spLocks noChangeArrowheads="1"/>
            </p:cNvSpPr>
            <p:nvPr/>
          </p:nvSpPr>
          <p:spPr bwMode="auto">
            <a:xfrm>
              <a:off x="3575" y="2264"/>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2" name="Rectangle 195"/>
            <p:cNvSpPr>
              <a:spLocks noChangeArrowheads="1"/>
            </p:cNvSpPr>
            <p:nvPr/>
          </p:nvSpPr>
          <p:spPr bwMode="auto">
            <a:xfrm>
              <a:off x="3575" y="2265"/>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3" name="Rectangle 196"/>
            <p:cNvSpPr>
              <a:spLocks noChangeArrowheads="1"/>
            </p:cNvSpPr>
            <p:nvPr/>
          </p:nvSpPr>
          <p:spPr bwMode="auto">
            <a:xfrm>
              <a:off x="3575" y="2266"/>
              <a:ext cx="75" cy="1"/>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4" name="Rectangle 197"/>
            <p:cNvSpPr>
              <a:spLocks noChangeArrowheads="1"/>
            </p:cNvSpPr>
            <p:nvPr/>
          </p:nvSpPr>
          <p:spPr bwMode="auto">
            <a:xfrm>
              <a:off x="3575" y="2267"/>
              <a:ext cx="75"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5" name="Rectangle 198"/>
            <p:cNvSpPr>
              <a:spLocks noChangeArrowheads="1"/>
            </p:cNvSpPr>
            <p:nvPr/>
          </p:nvSpPr>
          <p:spPr bwMode="auto">
            <a:xfrm>
              <a:off x="3575" y="2268"/>
              <a:ext cx="75" cy="2"/>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6" name="Rectangle 199"/>
            <p:cNvSpPr>
              <a:spLocks noChangeArrowheads="1"/>
            </p:cNvSpPr>
            <p:nvPr/>
          </p:nvSpPr>
          <p:spPr bwMode="auto">
            <a:xfrm>
              <a:off x="3575" y="2270"/>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7" name="Rectangle 200"/>
            <p:cNvSpPr>
              <a:spLocks noChangeArrowheads="1"/>
            </p:cNvSpPr>
            <p:nvPr/>
          </p:nvSpPr>
          <p:spPr bwMode="auto">
            <a:xfrm>
              <a:off x="3575" y="2271"/>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8" name="Rectangle 201"/>
            <p:cNvSpPr>
              <a:spLocks noChangeArrowheads="1"/>
            </p:cNvSpPr>
            <p:nvPr/>
          </p:nvSpPr>
          <p:spPr bwMode="auto">
            <a:xfrm>
              <a:off x="3575" y="2272"/>
              <a:ext cx="75"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49" name="Rectangle 202"/>
            <p:cNvSpPr>
              <a:spLocks noChangeArrowheads="1"/>
            </p:cNvSpPr>
            <p:nvPr/>
          </p:nvSpPr>
          <p:spPr bwMode="auto">
            <a:xfrm>
              <a:off x="3575" y="2273"/>
              <a:ext cx="75"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0" name="Rectangle 203"/>
            <p:cNvSpPr>
              <a:spLocks noChangeArrowheads="1"/>
            </p:cNvSpPr>
            <p:nvPr/>
          </p:nvSpPr>
          <p:spPr bwMode="auto">
            <a:xfrm>
              <a:off x="3575" y="2274"/>
              <a:ext cx="75"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1" name="Rectangle 204"/>
            <p:cNvSpPr>
              <a:spLocks noChangeArrowheads="1"/>
            </p:cNvSpPr>
            <p:nvPr/>
          </p:nvSpPr>
          <p:spPr bwMode="auto">
            <a:xfrm>
              <a:off x="3575" y="2276"/>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2" name="Rectangle 205"/>
            <p:cNvSpPr>
              <a:spLocks noChangeArrowheads="1"/>
            </p:cNvSpPr>
            <p:nvPr/>
          </p:nvSpPr>
          <p:spPr bwMode="auto">
            <a:xfrm>
              <a:off x="3575" y="2277"/>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3" name="Rectangle 206"/>
            <p:cNvSpPr>
              <a:spLocks noChangeArrowheads="1"/>
            </p:cNvSpPr>
            <p:nvPr/>
          </p:nvSpPr>
          <p:spPr bwMode="auto">
            <a:xfrm>
              <a:off x="3575" y="2278"/>
              <a:ext cx="75"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4" name="Rectangle 207"/>
            <p:cNvSpPr>
              <a:spLocks noChangeArrowheads="1"/>
            </p:cNvSpPr>
            <p:nvPr/>
          </p:nvSpPr>
          <p:spPr bwMode="auto">
            <a:xfrm>
              <a:off x="3671" y="2208"/>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grpSp>
        <p:nvGrpSpPr>
          <p:cNvPr id="556" name="Group 210"/>
          <p:cNvGrpSpPr>
            <a:grpSpLocks noChangeAspect="1"/>
          </p:cNvGrpSpPr>
          <p:nvPr/>
        </p:nvGrpSpPr>
        <p:grpSpPr bwMode="auto">
          <a:xfrm>
            <a:off x="2111796" y="2971800"/>
            <a:ext cx="1265237" cy="909637"/>
            <a:chOff x="1331" y="1887"/>
            <a:chExt cx="797" cy="573"/>
          </a:xfrm>
        </p:grpSpPr>
        <p:sp>
          <p:nvSpPr>
            <p:cNvPr id="557" name="AutoShape 209"/>
            <p:cNvSpPr>
              <a:spLocks noChangeAspect="1" noChangeArrowheads="1" noTextEdit="1"/>
            </p:cNvSpPr>
            <p:nvPr/>
          </p:nvSpPr>
          <p:spPr bwMode="auto">
            <a:xfrm>
              <a:off x="1331" y="1889"/>
              <a:ext cx="74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58" name="Rectangle 211"/>
            <p:cNvSpPr>
              <a:spLocks noChangeArrowheads="1"/>
            </p:cNvSpPr>
            <p:nvPr/>
          </p:nvSpPr>
          <p:spPr bwMode="auto">
            <a:xfrm>
              <a:off x="1331" y="1887"/>
              <a:ext cx="79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NDVI Anomaly</a:t>
              </a:r>
              <a:endParaRPr kumimoji="0" lang="en-US" altLang="en-US" sz="2000" i="0" u="none" strike="noStrike" cap="none" normalizeH="0" baseline="0" dirty="0">
                <a:ln>
                  <a:noFill/>
                </a:ln>
                <a:solidFill>
                  <a:schemeClr val="tx1">
                    <a:lumMod val="75000"/>
                    <a:lumOff val="25000"/>
                  </a:schemeClr>
                </a:solidFill>
                <a:effectLst/>
                <a:latin typeface="+mn-lt"/>
              </a:endParaRPr>
            </a:p>
          </p:txBody>
        </p:sp>
        <p:sp>
          <p:nvSpPr>
            <p:cNvPr id="559" name="Line 212"/>
            <p:cNvSpPr>
              <a:spLocks noChangeShapeType="1"/>
            </p:cNvSpPr>
            <p:nvPr/>
          </p:nvSpPr>
          <p:spPr bwMode="auto">
            <a:xfrm>
              <a:off x="1405" y="2077"/>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0" name="Rectangle 213"/>
            <p:cNvSpPr>
              <a:spLocks noChangeArrowheads="1"/>
            </p:cNvSpPr>
            <p:nvPr/>
          </p:nvSpPr>
          <p:spPr bwMode="auto">
            <a:xfrm>
              <a:off x="1331" y="2077"/>
              <a:ext cx="74"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1" name="Rectangle 214"/>
            <p:cNvSpPr>
              <a:spLocks noChangeArrowheads="1"/>
            </p:cNvSpPr>
            <p:nvPr/>
          </p:nvSpPr>
          <p:spPr bwMode="auto">
            <a:xfrm>
              <a:off x="1331" y="2078"/>
              <a:ext cx="74"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2" name="Rectangle 215"/>
            <p:cNvSpPr>
              <a:spLocks noChangeArrowheads="1"/>
            </p:cNvSpPr>
            <p:nvPr/>
          </p:nvSpPr>
          <p:spPr bwMode="auto">
            <a:xfrm>
              <a:off x="1331" y="2079"/>
              <a:ext cx="74"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3" name="Rectangle 216"/>
            <p:cNvSpPr>
              <a:spLocks noChangeArrowheads="1"/>
            </p:cNvSpPr>
            <p:nvPr/>
          </p:nvSpPr>
          <p:spPr bwMode="auto">
            <a:xfrm>
              <a:off x="1331" y="2080"/>
              <a:ext cx="74" cy="1"/>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4" name="Rectangle 217"/>
            <p:cNvSpPr>
              <a:spLocks noChangeArrowheads="1"/>
            </p:cNvSpPr>
            <p:nvPr/>
          </p:nvSpPr>
          <p:spPr bwMode="auto">
            <a:xfrm>
              <a:off x="1331" y="2081"/>
              <a:ext cx="74"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5" name="Rectangle 218"/>
            <p:cNvSpPr>
              <a:spLocks noChangeArrowheads="1"/>
            </p:cNvSpPr>
            <p:nvPr/>
          </p:nvSpPr>
          <p:spPr bwMode="auto">
            <a:xfrm>
              <a:off x="1331" y="2082"/>
              <a:ext cx="74" cy="2"/>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6" name="Rectangle 219"/>
            <p:cNvSpPr>
              <a:spLocks noChangeArrowheads="1"/>
            </p:cNvSpPr>
            <p:nvPr/>
          </p:nvSpPr>
          <p:spPr bwMode="auto">
            <a:xfrm>
              <a:off x="1331" y="2084"/>
              <a:ext cx="74"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7" name="Rectangle 220"/>
            <p:cNvSpPr>
              <a:spLocks noChangeArrowheads="1"/>
            </p:cNvSpPr>
            <p:nvPr/>
          </p:nvSpPr>
          <p:spPr bwMode="auto">
            <a:xfrm>
              <a:off x="1331" y="2085"/>
              <a:ext cx="74"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8" name="Rectangle 221"/>
            <p:cNvSpPr>
              <a:spLocks noChangeArrowheads="1"/>
            </p:cNvSpPr>
            <p:nvPr/>
          </p:nvSpPr>
          <p:spPr bwMode="auto">
            <a:xfrm>
              <a:off x="1331" y="2086"/>
              <a:ext cx="74"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69" name="Rectangle 222"/>
            <p:cNvSpPr>
              <a:spLocks noChangeArrowheads="1"/>
            </p:cNvSpPr>
            <p:nvPr/>
          </p:nvSpPr>
          <p:spPr bwMode="auto">
            <a:xfrm>
              <a:off x="1331" y="2087"/>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0" name="Rectangle 223"/>
            <p:cNvSpPr>
              <a:spLocks noChangeArrowheads="1"/>
            </p:cNvSpPr>
            <p:nvPr/>
          </p:nvSpPr>
          <p:spPr bwMode="auto">
            <a:xfrm>
              <a:off x="1331" y="2088"/>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1" name="Rectangle 224"/>
            <p:cNvSpPr>
              <a:spLocks noChangeArrowheads="1"/>
            </p:cNvSpPr>
            <p:nvPr/>
          </p:nvSpPr>
          <p:spPr bwMode="auto">
            <a:xfrm>
              <a:off x="1331" y="2089"/>
              <a:ext cx="74" cy="2"/>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2" name="Rectangle 225"/>
            <p:cNvSpPr>
              <a:spLocks noChangeArrowheads="1"/>
            </p:cNvSpPr>
            <p:nvPr/>
          </p:nvSpPr>
          <p:spPr bwMode="auto">
            <a:xfrm>
              <a:off x="1331" y="2091"/>
              <a:ext cx="74"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3" name="Rectangle 226"/>
            <p:cNvSpPr>
              <a:spLocks noChangeArrowheads="1"/>
            </p:cNvSpPr>
            <p:nvPr/>
          </p:nvSpPr>
          <p:spPr bwMode="auto">
            <a:xfrm>
              <a:off x="1331" y="2092"/>
              <a:ext cx="74"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4" name="Rectangle 227"/>
            <p:cNvSpPr>
              <a:spLocks noChangeArrowheads="1"/>
            </p:cNvSpPr>
            <p:nvPr/>
          </p:nvSpPr>
          <p:spPr bwMode="auto">
            <a:xfrm>
              <a:off x="1331" y="2093"/>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5" name="Rectangle 228"/>
            <p:cNvSpPr>
              <a:spLocks noChangeArrowheads="1"/>
            </p:cNvSpPr>
            <p:nvPr/>
          </p:nvSpPr>
          <p:spPr bwMode="auto">
            <a:xfrm>
              <a:off x="1331" y="2094"/>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6" name="Rectangle 229"/>
            <p:cNvSpPr>
              <a:spLocks noChangeArrowheads="1"/>
            </p:cNvSpPr>
            <p:nvPr/>
          </p:nvSpPr>
          <p:spPr bwMode="auto">
            <a:xfrm>
              <a:off x="1331" y="2095"/>
              <a:ext cx="74"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7" name="Rectangle 230"/>
            <p:cNvSpPr>
              <a:spLocks noChangeArrowheads="1"/>
            </p:cNvSpPr>
            <p:nvPr/>
          </p:nvSpPr>
          <p:spPr bwMode="auto">
            <a:xfrm>
              <a:off x="1331" y="2096"/>
              <a:ext cx="74" cy="2"/>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8" name="Rectangle 231"/>
            <p:cNvSpPr>
              <a:spLocks noChangeArrowheads="1"/>
            </p:cNvSpPr>
            <p:nvPr/>
          </p:nvSpPr>
          <p:spPr bwMode="auto">
            <a:xfrm>
              <a:off x="1331" y="2098"/>
              <a:ext cx="74"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79" name="Rectangle 232"/>
            <p:cNvSpPr>
              <a:spLocks noChangeArrowheads="1"/>
            </p:cNvSpPr>
            <p:nvPr/>
          </p:nvSpPr>
          <p:spPr bwMode="auto">
            <a:xfrm>
              <a:off x="1331" y="2099"/>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0" name="Rectangle 233"/>
            <p:cNvSpPr>
              <a:spLocks noChangeArrowheads="1"/>
            </p:cNvSpPr>
            <p:nvPr/>
          </p:nvSpPr>
          <p:spPr bwMode="auto">
            <a:xfrm>
              <a:off x="1331" y="2100"/>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1" name="Rectangle 234"/>
            <p:cNvSpPr>
              <a:spLocks noChangeArrowheads="1"/>
            </p:cNvSpPr>
            <p:nvPr/>
          </p:nvSpPr>
          <p:spPr bwMode="auto">
            <a:xfrm>
              <a:off x="1331" y="2101"/>
              <a:ext cx="74"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2" name="Rectangle 235"/>
            <p:cNvSpPr>
              <a:spLocks noChangeArrowheads="1"/>
            </p:cNvSpPr>
            <p:nvPr/>
          </p:nvSpPr>
          <p:spPr bwMode="auto">
            <a:xfrm>
              <a:off x="1331" y="2102"/>
              <a:ext cx="74"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3" name="Rectangle 236"/>
            <p:cNvSpPr>
              <a:spLocks noChangeArrowheads="1"/>
            </p:cNvSpPr>
            <p:nvPr/>
          </p:nvSpPr>
          <p:spPr bwMode="auto">
            <a:xfrm>
              <a:off x="1331" y="2103"/>
              <a:ext cx="74" cy="2"/>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4" name="Rectangle 237"/>
            <p:cNvSpPr>
              <a:spLocks noChangeArrowheads="1"/>
            </p:cNvSpPr>
            <p:nvPr/>
          </p:nvSpPr>
          <p:spPr bwMode="auto">
            <a:xfrm>
              <a:off x="1331" y="2105"/>
              <a:ext cx="74"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5" name="Rectangle 238"/>
            <p:cNvSpPr>
              <a:spLocks noChangeArrowheads="1"/>
            </p:cNvSpPr>
            <p:nvPr/>
          </p:nvSpPr>
          <p:spPr bwMode="auto">
            <a:xfrm>
              <a:off x="1331" y="2106"/>
              <a:ext cx="74"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6" name="Rectangle 239"/>
            <p:cNvSpPr>
              <a:spLocks noChangeArrowheads="1"/>
            </p:cNvSpPr>
            <p:nvPr/>
          </p:nvSpPr>
          <p:spPr bwMode="auto">
            <a:xfrm>
              <a:off x="1331" y="2107"/>
              <a:ext cx="74" cy="1"/>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7" name="Rectangle 240"/>
            <p:cNvSpPr>
              <a:spLocks noChangeArrowheads="1"/>
            </p:cNvSpPr>
            <p:nvPr/>
          </p:nvSpPr>
          <p:spPr bwMode="auto">
            <a:xfrm>
              <a:off x="1331" y="2108"/>
              <a:ext cx="74"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8" name="Rectangle 241"/>
            <p:cNvSpPr>
              <a:spLocks noChangeArrowheads="1"/>
            </p:cNvSpPr>
            <p:nvPr/>
          </p:nvSpPr>
          <p:spPr bwMode="auto">
            <a:xfrm>
              <a:off x="1331" y="2109"/>
              <a:ext cx="74" cy="2"/>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89" name="Rectangle 242"/>
            <p:cNvSpPr>
              <a:spLocks noChangeArrowheads="1"/>
            </p:cNvSpPr>
            <p:nvPr/>
          </p:nvSpPr>
          <p:spPr bwMode="auto">
            <a:xfrm>
              <a:off x="1331" y="2111"/>
              <a:ext cx="74"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0" name="Rectangle 243"/>
            <p:cNvSpPr>
              <a:spLocks noChangeArrowheads="1"/>
            </p:cNvSpPr>
            <p:nvPr/>
          </p:nvSpPr>
          <p:spPr bwMode="auto">
            <a:xfrm>
              <a:off x="1331" y="2112"/>
              <a:ext cx="74"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1" name="Rectangle 244"/>
            <p:cNvSpPr>
              <a:spLocks noChangeArrowheads="1"/>
            </p:cNvSpPr>
            <p:nvPr/>
          </p:nvSpPr>
          <p:spPr bwMode="auto">
            <a:xfrm>
              <a:off x="1331" y="2113"/>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2" name="Rectangle 245"/>
            <p:cNvSpPr>
              <a:spLocks noChangeArrowheads="1"/>
            </p:cNvSpPr>
            <p:nvPr/>
          </p:nvSpPr>
          <p:spPr bwMode="auto">
            <a:xfrm>
              <a:off x="1331" y="2114"/>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3" name="Rectangle 246"/>
            <p:cNvSpPr>
              <a:spLocks noChangeArrowheads="1"/>
            </p:cNvSpPr>
            <p:nvPr/>
          </p:nvSpPr>
          <p:spPr bwMode="auto">
            <a:xfrm>
              <a:off x="1331" y="2115"/>
              <a:ext cx="74"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4" name="Rectangle 247"/>
            <p:cNvSpPr>
              <a:spLocks noChangeArrowheads="1"/>
            </p:cNvSpPr>
            <p:nvPr/>
          </p:nvSpPr>
          <p:spPr bwMode="auto">
            <a:xfrm>
              <a:off x="1331" y="2116"/>
              <a:ext cx="74" cy="2"/>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5" name="Rectangle 248"/>
            <p:cNvSpPr>
              <a:spLocks noChangeArrowheads="1"/>
            </p:cNvSpPr>
            <p:nvPr/>
          </p:nvSpPr>
          <p:spPr bwMode="auto">
            <a:xfrm>
              <a:off x="1331" y="2118"/>
              <a:ext cx="74"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6" name="Rectangle 249"/>
            <p:cNvSpPr>
              <a:spLocks noChangeArrowheads="1"/>
            </p:cNvSpPr>
            <p:nvPr/>
          </p:nvSpPr>
          <p:spPr bwMode="auto">
            <a:xfrm>
              <a:off x="1331" y="2119"/>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7" name="Rectangle 250"/>
            <p:cNvSpPr>
              <a:spLocks noChangeArrowheads="1"/>
            </p:cNvSpPr>
            <p:nvPr/>
          </p:nvSpPr>
          <p:spPr bwMode="auto">
            <a:xfrm>
              <a:off x="1331" y="2120"/>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8" name="Rectangle 251"/>
            <p:cNvSpPr>
              <a:spLocks noChangeArrowheads="1"/>
            </p:cNvSpPr>
            <p:nvPr/>
          </p:nvSpPr>
          <p:spPr bwMode="auto">
            <a:xfrm>
              <a:off x="1331" y="2121"/>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599" name="Rectangle 252"/>
            <p:cNvSpPr>
              <a:spLocks noChangeArrowheads="1"/>
            </p:cNvSpPr>
            <p:nvPr/>
          </p:nvSpPr>
          <p:spPr bwMode="auto">
            <a:xfrm>
              <a:off x="1331" y="2122"/>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0" name="Rectangle 253"/>
            <p:cNvSpPr>
              <a:spLocks noChangeArrowheads="1"/>
            </p:cNvSpPr>
            <p:nvPr/>
          </p:nvSpPr>
          <p:spPr bwMode="auto">
            <a:xfrm>
              <a:off x="1331" y="2123"/>
              <a:ext cx="74" cy="2"/>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1" name="Rectangle 254"/>
            <p:cNvSpPr>
              <a:spLocks noChangeArrowheads="1"/>
            </p:cNvSpPr>
            <p:nvPr/>
          </p:nvSpPr>
          <p:spPr bwMode="auto">
            <a:xfrm>
              <a:off x="1331" y="2125"/>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2" name="Rectangle 255"/>
            <p:cNvSpPr>
              <a:spLocks noChangeArrowheads="1"/>
            </p:cNvSpPr>
            <p:nvPr/>
          </p:nvSpPr>
          <p:spPr bwMode="auto">
            <a:xfrm>
              <a:off x="1331" y="2126"/>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3" name="Rectangle 256"/>
            <p:cNvSpPr>
              <a:spLocks noChangeArrowheads="1"/>
            </p:cNvSpPr>
            <p:nvPr/>
          </p:nvSpPr>
          <p:spPr bwMode="auto">
            <a:xfrm>
              <a:off x="1331" y="2127"/>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4" name="Rectangle 257"/>
            <p:cNvSpPr>
              <a:spLocks noChangeArrowheads="1"/>
            </p:cNvSpPr>
            <p:nvPr/>
          </p:nvSpPr>
          <p:spPr bwMode="auto">
            <a:xfrm>
              <a:off x="1331" y="2128"/>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5" name="Rectangle 258"/>
            <p:cNvSpPr>
              <a:spLocks noChangeArrowheads="1"/>
            </p:cNvSpPr>
            <p:nvPr/>
          </p:nvSpPr>
          <p:spPr bwMode="auto">
            <a:xfrm>
              <a:off x="1331" y="2129"/>
              <a:ext cx="74"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6" name="Rectangle 259"/>
            <p:cNvSpPr>
              <a:spLocks noChangeArrowheads="1"/>
            </p:cNvSpPr>
            <p:nvPr/>
          </p:nvSpPr>
          <p:spPr bwMode="auto">
            <a:xfrm>
              <a:off x="1331" y="2130"/>
              <a:ext cx="74" cy="2"/>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7" name="Rectangle 260"/>
            <p:cNvSpPr>
              <a:spLocks noChangeArrowheads="1"/>
            </p:cNvSpPr>
            <p:nvPr/>
          </p:nvSpPr>
          <p:spPr bwMode="auto">
            <a:xfrm>
              <a:off x="1331" y="2132"/>
              <a:ext cx="74"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8" name="Rectangle 261"/>
            <p:cNvSpPr>
              <a:spLocks noChangeArrowheads="1"/>
            </p:cNvSpPr>
            <p:nvPr/>
          </p:nvSpPr>
          <p:spPr bwMode="auto">
            <a:xfrm>
              <a:off x="1331" y="2133"/>
              <a:ext cx="74"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09" name="Rectangle 262"/>
            <p:cNvSpPr>
              <a:spLocks noChangeArrowheads="1"/>
            </p:cNvSpPr>
            <p:nvPr/>
          </p:nvSpPr>
          <p:spPr bwMode="auto">
            <a:xfrm>
              <a:off x="1331" y="2134"/>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0" name="Rectangle 263"/>
            <p:cNvSpPr>
              <a:spLocks noChangeArrowheads="1"/>
            </p:cNvSpPr>
            <p:nvPr/>
          </p:nvSpPr>
          <p:spPr bwMode="auto">
            <a:xfrm>
              <a:off x="1331" y="2135"/>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1" name="Rectangle 264"/>
            <p:cNvSpPr>
              <a:spLocks noChangeArrowheads="1"/>
            </p:cNvSpPr>
            <p:nvPr/>
          </p:nvSpPr>
          <p:spPr bwMode="auto">
            <a:xfrm>
              <a:off x="1331" y="2136"/>
              <a:ext cx="74"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2" name="Rectangle 265"/>
            <p:cNvSpPr>
              <a:spLocks noChangeArrowheads="1"/>
            </p:cNvSpPr>
            <p:nvPr/>
          </p:nvSpPr>
          <p:spPr bwMode="auto">
            <a:xfrm>
              <a:off x="1331" y="2137"/>
              <a:ext cx="74" cy="2"/>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3" name="Rectangle 266"/>
            <p:cNvSpPr>
              <a:spLocks noChangeArrowheads="1"/>
            </p:cNvSpPr>
            <p:nvPr/>
          </p:nvSpPr>
          <p:spPr bwMode="auto">
            <a:xfrm>
              <a:off x="1331" y="2139"/>
              <a:ext cx="74"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4" name="Rectangle 267"/>
            <p:cNvSpPr>
              <a:spLocks noChangeArrowheads="1"/>
            </p:cNvSpPr>
            <p:nvPr/>
          </p:nvSpPr>
          <p:spPr bwMode="auto">
            <a:xfrm>
              <a:off x="1331" y="2140"/>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5" name="Rectangle 268"/>
            <p:cNvSpPr>
              <a:spLocks noChangeArrowheads="1"/>
            </p:cNvSpPr>
            <p:nvPr/>
          </p:nvSpPr>
          <p:spPr bwMode="auto">
            <a:xfrm>
              <a:off x="1331" y="2141"/>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6" name="Rectangle 269"/>
            <p:cNvSpPr>
              <a:spLocks noChangeArrowheads="1"/>
            </p:cNvSpPr>
            <p:nvPr/>
          </p:nvSpPr>
          <p:spPr bwMode="auto">
            <a:xfrm>
              <a:off x="1331" y="2142"/>
              <a:ext cx="74"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7" name="Rectangle 270"/>
            <p:cNvSpPr>
              <a:spLocks noChangeArrowheads="1"/>
            </p:cNvSpPr>
            <p:nvPr/>
          </p:nvSpPr>
          <p:spPr bwMode="auto">
            <a:xfrm>
              <a:off x="1331" y="2143"/>
              <a:ext cx="74" cy="2"/>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8" name="Rectangle 271"/>
            <p:cNvSpPr>
              <a:spLocks noChangeArrowheads="1"/>
            </p:cNvSpPr>
            <p:nvPr/>
          </p:nvSpPr>
          <p:spPr bwMode="auto">
            <a:xfrm>
              <a:off x="1331" y="2145"/>
              <a:ext cx="74"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19" name="Rectangle 272"/>
            <p:cNvSpPr>
              <a:spLocks noChangeArrowheads="1"/>
            </p:cNvSpPr>
            <p:nvPr/>
          </p:nvSpPr>
          <p:spPr bwMode="auto">
            <a:xfrm>
              <a:off x="1331" y="2146"/>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0" name="Rectangle 273"/>
            <p:cNvSpPr>
              <a:spLocks noChangeArrowheads="1"/>
            </p:cNvSpPr>
            <p:nvPr/>
          </p:nvSpPr>
          <p:spPr bwMode="auto">
            <a:xfrm>
              <a:off x="1331" y="2147"/>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1" name="Rectangle 274"/>
            <p:cNvSpPr>
              <a:spLocks noChangeArrowheads="1"/>
            </p:cNvSpPr>
            <p:nvPr/>
          </p:nvSpPr>
          <p:spPr bwMode="auto">
            <a:xfrm>
              <a:off x="1331" y="2148"/>
              <a:ext cx="74" cy="1"/>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2" name="Rectangle 275"/>
            <p:cNvSpPr>
              <a:spLocks noChangeArrowheads="1"/>
            </p:cNvSpPr>
            <p:nvPr/>
          </p:nvSpPr>
          <p:spPr bwMode="auto">
            <a:xfrm>
              <a:off x="1331" y="2149"/>
              <a:ext cx="74"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3" name="Rectangle 276"/>
            <p:cNvSpPr>
              <a:spLocks noChangeArrowheads="1"/>
            </p:cNvSpPr>
            <p:nvPr/>
          </p:nvSpPr>
          <p:spPr bwMode="auto">
            <a:xfrm>
              <a:off x="1331" y="2150"/>
              <a:ext cx="74" cy="2"/>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4" name="Rectangle 277"/>
            <p:cNvSpPr>
              <a:spLocks noChangeArrowheads="1"/>
            </p:cNvSpPr>
            <p:nvPr/>
          </p:nvSpPr>
          <p:spPr bwMode="auto">
            <a:xfrm>
              <a:off x="1331" y="2152"/>
              <a:ext cx="74"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5" name="Rectangle 278"/>
            <p:cNvSpPr>
              <a:spLocks noChangeArrowheads="1"/>
            </p:cNvSpPr>
            <p:nvPr/>
          </p:nvSpPr>
          <p:spPr bwMode="auto">
            <a:xfrm>
              <a:off x="1331" y="2153"/>
              <a:ext cx="74"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6" name="Rectangle 279"/>
            <p:cNvSpPr>
              <a:spLocks noChangeArrowheads="1"/>
            </p:cNvSpPr>
            <p:nvPr/>
          </p:nvSpPr>
          <p:spPr bwMode="auto">
            <a:xfrm>
              <a:off x="1331" y="2154"/>
              <a:ext cx="74" cy="1"/>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7" name="Rectangle 280"/>
            <p:cNvSpPr>
              <a:spLocks noChangeArrowheads="1"/>
            </p:cNvSpPr>
            <p:nvPr/>
          </p:nvSpPr>
          <p:spPr bwMode="auto">
            <a:xfrm>
              <a:off x="1331" y="2155"/>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8" name="Rectangle 281"/>
            <p:cNvSpPr>
              <a:spLocks noChangeArrowheads="1"/>
            </p:cNvSpPr>
            <p:nvPr/>
          </p:nvSpPr>
          <p:spPr bwMode="auto">
            <a:xfrm>
              <a:off x="1331" y="2156"/>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29" name="Rectangle 282"/>
            <p:cNvSpPr>
              <a:spLocks noChangeArrowheads="1"/>
            </p:cNvSpPr>
            <p:nvPr/>
          </p:nvSpPr>
          <p:spPr bwMode="auto">
            <a:xfrm>
              <a:off x="1331" y="2157"/>
              <a:ext cx="74" cy="2"/>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0" name="Rectangle 283"/>
            <p:cNvSpPr>
              <a:spLocks noChangeArrowheads="1"/>
            </p:cNvSpPr>
            <p:nvPr/>
          </p:nvSpPr>
          <p:spPr bwMode="auto">
            <a:xfrm>
              <a:off x="1331" y="2159"/>
              <a:ext cx="74"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1" name="Rectangle 284"/>
            <p:cNvSpPr>
              <a:spLocks noChangeArrowheads="1"/>
            </p:cNvSpPr>
            <p:nvPr/>
          </p:nvSpPr>
          <p:spPr bwMode="auto">
            <a:xfrm>
              <a:off x="1331" y="2160"/>
              <a:ext cx="74"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2" name="Rectangle 285"/>
            <p:cNvSpPr>
              <a:spLocks noChangeArrowheads="1"/>
            </p:cNvSpPr>
            <p:nvPr/>
          </p:nvSpPr>
          <p:spPr bwMode="auto">
            <a:xfrm>
              <a:off x="1331" y="2161"/>
              <a:ext cx="74" cy="1"/>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3" name="Rectangle 286"/>
            <p:cNvSpPr>
              <a:spLocks noChangeArrowheads="1"/>
            </p:cNvSpPr>
            <p:nvPr/>
          </p:nvSpPr>
          <p:spPr bwMode="auto">
            <a:xfrm>
              <a:off x="1331" y="2162"/>
              <a:ext cx="74"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4" name="Rectangle 287"/>
            <p:cNvSpPr>
              <a:spLocks noChangeArrowheads="1"/>
            </p:cNvSpPr>
            <p:nvPr/>
          </p:nvSpPr>
          <p:spPr bwMode="auto">
            <a:xfrm>
              <a:off x="1331" y="2163"/>
              <a:ext cx="74"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5" name="Rectangle 288"/>
            <p:cNvSpPr>
              <a:spLocks noChangeArrowheads="1"/>
            </p:cNvSpPr>
            <p:nvPr/>
          </p:nvSpPr>
          <p:spPr bwMode="auto">
            <a:xfrm>
              <a:off x="1331" y="2164"/>
              <a:ext cx="74" cy="2"/>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6" name="Rectangle 289"/>
            <p:cNvSpPr>
              <a:spLocks noChangeArrowheads="1"/>
            </p:cNvSpPr>
            <p:nvPr/>
          </p:nvSpPr>
          <p:spPr bwMode="auto">
            <a:xfrm>
              <a:off x="1331" y="2166"/>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7" name="Rectangle 290"/>
            <p:cNvSpPr>
              <a:spLocks noChangeArrowheads="1"/>
            </p:cNvSpPr>
            <p:nvPr/>
          </p:nvSpPr>
          <p:spPr bwMode="auto">
            <a:xfrm>
              <a:off x="1331" y="2167"/>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8" name="Rectangle 291"/>
            <p:cNvSpPr>
              <a:spLocks noChangeArrowheads="1"/>
            </p:cNvSpPr>
            <p:nvPr/>
          </p:nvSpPr>
          <p:spPr bwMode="auto">
            <a:xfrm>
              <a:off x="1331" y="2168"/>
              <a:ext cx="74" cy="1"/>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39" name="Rectangle 292"/>
            <p:cNvSpPr>
              <a:spLocks noChangeArrowheads="1"/>
            </p:cNvSpPr>
            <p:nvPr/>
          </p:nvSpPr>
          <p:spPr bwMode="auto">
            <a:xfrm>
              <a:off x="1331" y="2169"/>
              <a:ext cx="74"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0" name="Rectangle 293"/>
            <p:cNvSpPr>
              <a:spLocks noChangeArrowheads="1"/>
            </p:cNvSpPr>
            <p:nvPr/>
          </p:nvSpPr>
          <p:spPr bwMode="auto">
            <a:xfrm>
              <a:off x="1331" y="2170"/>
              <a:ext cx="74"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1" name="Rectangle 294"/>
            <p:cNvSpPr>
              <a:spLocks noChangeArrowheads="1"/>
            </p:cNvSpPr>
            <p:nvPr/>
          </p:nvSpPr>
          <p:spPr bwMode="auto">
            <a:xfrm>
              <a:off x="1331" y="2171"/>
              <a:ext cx="74" cy="2"/>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2" name="Rectangle 295"/>
            <p:cNvSpPr>
              <a:spLocks noChangeArrowheads="1"/>
            </p:cNvSpPr>
            <p:nvPr/>
          </p:nvSpPr>
          <p:spPr bwMode="auto">
            <a:xfrm>
              <a:off x="1331" y="2173"/>
              <a:ext cx="74"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3" name="Rectangle 296"/>
            <p:cNvSpPr>
              <a:spLocks noChangeArrowheads="1"/>
            </p:cNvSpPr>
            <p:nvPr/>
          </p:nvSpPr>
          <p:spPr bwMode="auto">
            <a:xfrm>
              <a:off x="1331" y="2174"/>
              <a:ext cx="74"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4" name="Rectangle 297"/>
            <p:cNvSpPr>
              <a:spLocks noChangeArrowheads="1"/>
            </p:cNvSpPr>
            <p:nvPr/>
          </p:nvSpPr>
          <p:spPr bwMode="auto">
            <a:xfrm>
              <a:off x="1331" y="2175"/>
              <a:ext cx="74" cy="1"/>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5" name="Rectangle 298"/>
            <p:cNvSpPr>
              <a:spLocks noChangeArrowheads="1"/>
            </p:cNvSpPr>
            <p:nvPr/>
          </p:nvSpPr>
          <p:spPr bwMode="auto">
            <a:xfrm>
              <a:off x="1331" y="2176"/>
              <a:ext cx="74"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6" name="Rectangle 299"/>
            <p:cNvSpPr>
              <a:spLocks noChangeArrowheads="1"/>
            </p:cNvSpPr>
            <p:nvPr/>
          </p:nvSpPr>
          <p:spPr bwMode="auto">
            <a:xfrm>
              <a:off x="1331" y="2177"/>
              <a:ext cx="74" cy="2"/>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7" name="Rectangle 300"/>
            <p:cNvSpPr>
              <a:spLocks noChangeArrowheads="1"/>
            </p:cNvSpPr>
            <p:nvPr/>
          </p:nvSpPr>
          <p:spPr bwMode="auto">
            <a:xfrm>
              <a:off x="1331" y="2179"/>
              <a:ext cx="74"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8" name="Rectangle 301"/>
            <p:cNvSpPr>
              <a:spLocks noChangeArrowheads="1"/>
            </p:cNvSpPr>
            <p:nvPr/>
          </p:nvSpPr>
          <p:spPr bwMode="auto">
            <a:xfrm>
              <a:off x="1331" y="2180"/>
              <a:ext cx="74"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49" name="Rectangle 302"/>
            <p:cNvSpPr>
              <a:spLocks noChangeArrowheads="1"/>
            </p:cNvSpPr>
            <p:nvPr/>
          </p:nvSpPr>
          <p:spPr bwMode="auto">
            <a:xfrm>
              <a:off x="1331" y="2181"/>
              <a:ext cx="74" cy="1"/>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0" name="Rectangle 303"/>
            <p:cNvSpPr>
              <a:spLocks noChangeArrowheads="1"/>
            </p:cNvSpPr>
            <p:nvPr/>
          </p:nvSpPr>
          <p:spPr bwMode="auto">
            <a:xfrm>
              <a:off x="1331" y="2182"/>
              <a:ext cx="74"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1" name="Rectangle 304"/>
            <p:cNvSpPr>
              <a:spLocks noChangeArrowheads="1"/>
            </p:cNvSpPr>
            <p:nvPr/>
          </p:nvSpPr>
          <p:spPr bwMode="auto">
            <a:xfrm>
              <a:off x="1331" y="2183"/>
              <a:ext cx="74"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2" name="Rectangle 305"/>
            <p:cNvSpPr>
              <a:spLocks noChangeArrowheads="1"/>
            </p:cNvSpPr>
            <p:nvPr/>
          </p:nvSpPr>
          <p:spPr bwMode="auto">
            <a:xfrm>
              <a:off x="1331" y="2184"/>
              <a:ext cx="74" cy="2"/>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3" name="Rectangle 306"/>
            <p:cNvSpPr>
              <a:spLocks noChangeArrowheads="1"/>
            </p:cNvSpPr>
            <p:nvPr/>
          </p:nvSpPr>
          <p:spPr bwMode="auto">
            <a:xfrm>
              <a:off x="1331" y="2186"/>
              <a:ext cx="74"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4" name="Rectangle 307"/>
            <p:cNvSpPr>
              <a:spLocks noChangeArrowheads="1"/>
            </p:cNvSpPr>
            <p:nvPr/>
          </p:nvSpPr>
          <p:spPr bwMode="auto">
            <a:xfrm>
              <a:off x="1331" y="2187"/>
              <a:ext cx="74"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5" name="Rectangle 308"/>
            <p:cNvSpPr>
              <a:spLocks noChangeArrowheads="1"/>
            </p:cNvSpPr>
            <p:nvPr/>
          </p:nvSpPr>
          <p:spPr bwMode="auto">
            <a:xfrm>
              <a:off x="1331" y="2188"/>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6" name="Line 309"/>
            <p:cNvSpPr>
              <a:spLocks noChangeShapeType="1"/>
            </p:cNvSpPr>
            <p:nvPr/>
          </p:nvSpPr>
          <p:spPr bwMode="auto">
            <a:xfrm>
              <a:off x="1405" y="2188"/>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7" name="Rectangle 310"/>
            <p:cNvSpPr>
              <a:spLocks noChangeArrowheads="1"/>
            </p:cNvSpPr>
            <p:nvPr/>
          </p:nvSpPr>
          <p:spPr bwMode="auto">
            <a:xfrm>
              <a:off x="1426" y="202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sp>
          <p:nvSpPr>
            <p:cNvPr id="658" name="Line 311"/>
            <p:cNvSpPr>
              <a:spLocks noChangeShapeType="1"/>
            </p:cNvSpPr>
            <p:nvPr/>
          </p:nvSpPr>
          <p:spPr bwMode="auto">
            <a:xfrm>
              <a:off x="1405" y="2181"/>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9" name="Rectangle 312"/>
            <p:cNvSpPr>
              <a:spLocks noChangeArrowheads="1"/>
            </p:cNvSpPr>
            <p:nvPr/>
          </p:nvSpPr>
          <p:spPr bwMode="auto">
            <a:xfrm>
              <a:off x="1331" y="2181"/>
              <a:ext cx="7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0" name="Rectangle 313"/>
            <p:cNvSpPr>
              <a:spLocks noChangeArrowheads="1"/>
            </p:cNvSpPr>
            <p:nvPr/>
          </p:nvSpPr>
          <p:spPr bwMode="auto">
            <a:xfrm>
              <a:off x="1331" y="2182"/>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1" name="Rectangle 314"/>
            <p:cNvSpPr>
              <a:spLocks noChangeArrowheads="1"/>
            </p:cNvSpPr>
            <p:nvPr/>
          </p:nvSpPr>
          <p:spPr bwMode="auto">
            <a:xfrm>
              <a:off x="1331" y="2183"/>
              <a:ext cx="74"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2" name="Rectangle 315"/>
            <p:cNvSpPr>
              <a:spLocks noChangeArrowheads="1"/>
            </p:cNvSpPr>
            <p:nvPr/>
          </p:nvSpPr>
          <p:spPr bwMode="auto">
            <a:xfrm>
              <a:off x="1331" y="2184"/>
              <a:ext cx="74" cy="2"/>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3" name="Rectangle 316"/>
            <p:cNvSpPr>
              <a:spLocks noChangeArrowheads="1"/>
            </p:cNvSpPr>
            <p:nvPr/>
          </p:nvSpPr>
          <p:spPr bwMode="auto">
            <a:xfrm>
              <a:off x="1331" y="2186"/>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4" name="Rectangle 317"/>
            <p:cNvSpPr>
              <a:spLocks noChangeArrowheads="1"/>
            </p:cNvSpPr>
            <p:nvPr/>
          </p:nvSpPr>
          <p:spPr bwMode="auto">
            <a:xfrm>
              <a:off x="1331" y="2187"/>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5" name="Rectangle 318"/>
            <p:cNvSpPr>
              <a:spLocks noChangeArrowheads="1"/>
            </p:cNvSpPr>
            <p:nvPr/>
          </p:nvSpPr>
          <p:spPr bwMode="auto">
            <a:xfrm>
              <a:off x="1331" y="2188"/>
              <a:ext cx="74" cy="1"/>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6" name="Rectangle 319"/>
            <p:cNvSpPr>
              <a:spLocks noChangeArrowheads="1"/>
            </p:cNvSpPr>
            <p:nvPr/>
          </p:nvSpPr>
          <p:spPr bwMode="auto">
            <a:xfrm>
              <a:off x="1331" y="2189"/>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7" name="Rectangle 320"/>
            <p:cNvSpPr>
              <a:spLocks noChangeArrowheads="1"/>
            </p:cNvSpPr>
            <p:nvPr/>
          </p:nvSpPr>
          <p:spPr bwMode="auto">
            <a:xfrm>
              <a:off x="1331" y="2190"/>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8" name="Rectangle 321"/>
            <p:cNvSpPr>
              <a:spLocks noChangeArrowheads="1"/>
            </p:cNvSpPr>
            <p:nvPr/>
          </p:nvSpPr>
          <p:spPr bwMode="auto">
            <a:xfrm>
              <a:off x="1331" y="2191"/>
              <a:ext cx="74" cy="2"/>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9" name="Rectangle 322"/>
            <p:cNvSpPr>
              <a:spLocks noChangeArrowheads="1"/>
            </p:cNvSpPr>
            <p:nvPr/>
          </p:nvSpPr>
          <p:spPr bwMode="auto">
            <a:xfrm>
              <a:off x="1331" y="2193"/>
              <a:ext cx="74"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0" name="Rectangle 323"/>
            <p:cNvSpPr>
              <a:spLocks noChangeArrowheads="1"/>
            </p:cNvSpPr>
            <p:nvPr/>
          </p:nvSpPr>
          <p:spPr bwMode="auto">
            <a:xfrm>
              <a:off x="1331" y="2194"/>
              <a:ext cx="74"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1" name="Rectangle 324"/>
            <p:cNvSpPr>
              <a:spLocks noChangeArrowheads="1"/>
            </p:cNvSpPr>
            <p:nvPr/>
          </p:nvSpPr>
          <p:spPr bwMode="auto">
            <a:xfrm>
              <a:off x="1331" y="2195"/>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2" name="Rectangle 325"/>
            <p:cNvSpPr>
              <a:spLocks noChangeArrowheads="1"/>
            </p:cNvSpPr>
            <p:nvPr/>
          </p:nvSpPr>
          <p:spPr bwMode="auto">
            <a:xfrm>
              <a:off x="1331" y="2196"/>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3" name="Rectangle 326"/>
            <p:cNvSpPr>
              <a:spLocks noChangeArrowheads="1"/>
            </p:cNvSpPr>
            <p:nvPr/>
          </p:nvSpPr>
          <p:spPr bwMode="auto">
            <a:xfrm>
              <a:off x="1331" y="2197"/>
              <a:ext cx="74"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4" name="Rectangle 327"/>
            <p:cNvSpPr>
              <a:spLocks noChangeArrowheads="1"/>
            </p:cNvSpPr>
            <p:nvPr/>
          </p:nvSpPr>
          <p:spPr bwMode="auto">
            <a:xfrm>
              <a:off x="1331" y="2198"/>
              <a:ext cx="74" cy="2"/>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5" name="Rectangle 328"/>
            <p:cNvSpPr>
              <a:spLocks noChangeArrowheads="1"/>
            </p:cNvSpPr>
            <p:nvPr/>
          </p:nvSpPr>
          <p:spPr bwMode="auto">
            <a:xfrm>
              <a:off x="1331" y="2200"/>
              <a:ext cx="74"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6" name="Rectangle 329"/>
            <p:cNvSpPr>
              <a:spLocks noChangeArrowheads="1"/>
            </p:cNvSpPr>
            <p:nvPr/>
          </p:nvSpPr>
          <p:spPr bwMode="auto">
            <a:xfrm>
              <a:off x="1331" y="2201"/>
              <a:ext cx="74"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7" name="Rectangle 330"/>
            <p:cNvSpPr>
              <a:spLocks noChangeArrowheads="1"/>
            </p:cNvSpPr>
            <p:nvPr/>
          </p:nvSpPr>
          <p:spPr bwMode="auto">
            <a:xfrm>
              <a:off x="1331" y="2202"/>
              <a:ext cx="74" cy="1"/>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8" name="Rectangle 331"/>
            <p:cNvSpPr>
              <a:spLocks noChangeArrowheads="1"/>
            </p:cNvSpPr>
            <p:nvPr/>
          </p:nvSpPr>
          <p:spPr bwMode="auto">
            <a:xfrm>
              <a:off x="1331" y="2203"/>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9" name="Rectangle 332"/>
            <p:cNvSpPr>
              <a:spLocks noChangeArrowheads="1"/>
            </p:cNvSpPr>
            <p:nvPr/>
          </p:nvSpPr>
          <p:spPr bwMode="auto">
            <a:xfrm>
              <a:off x="1331" y="2204"/>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0" name="Rectangle 333"/>
            <p:cNvSpPr>
              <a:spLocks noChangeArrowheads="1"/>
            </p:cNvSpPr>
            <p:nvPr/>
          </p:nvSpPr>
          <p:spPr bwMode="auto">
            <a:xfrm>
              <a:off x="1331" y="2205"/>
              <a:ext cx="74" cy="2"/>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1" name="Rectangle 334"/>
            <p:cNvSpPr>
              <a:spLocks noChangeArrowheads="1"/>
            </p:cNvSpPr>
            <p:nvPr/>
          </p:nvSpPr>
          <p:spPr bwMode="auto">
            <a:xfrm>
              <a:off x="1331" y="2207"/>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2" name="Rectangle 335"/>
            <p:cNvSpPr>
              <a:spLocks noChangeArrowheads="1"/>
            </p:cNvSpPr>
            <p:nvPr/>
          </p:nvSpPr>
          <p:spPr bwMode="auto">
            <a:xfrm>
              <a:off x="1331" y="2208"/>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3" name="Rectangle 336"/>
            <p:cNvSpPr>
              <a:spLocks noChangeArrowheads="1"/>
            </p:cNvSpPr>
            <p:nvPr/>
          </p:nvSpPr>
          <p:spPr bwMode="auto">
            <a:xfrm>
              <a:off x="1331" y="2209"/>
              <a:ext cx="74"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4" name="Rectangle 337"/>
            <p:cNvSpPr>
              <a:spLocks noChangeArrowheads="1"/>
            </p:cNvSpPr>
            <p:nvPr/>
          </p:nvSpPr>
          <p:spPr bwMode="auto">
            <a:xfrm>
              <a:off x="1331" y="2210"/>
              <a:ext cx="74"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5" name="Rectangle 338"/>
            <p:cNvSpPr>
              <a:spLocks noChangeArrowheads="1"/>
            </p:cNvSpPr>
            <p:nvPr/>
          </p:nvSpPr>
          <p:spPr bwMode="auto">
            <a:xfrm>
              <a:off x="1331" y="2211"/>
              <a:ext cx="74"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6" name="Rectangle 339"/>
            <p:cNvSpPr>
              <a:spLocks noChangeArrowheads="1"/>
            </p:cNvSpPr>
            <p:nvPr/>
          </p:nvSpPr>
          <p:spPr bwMode="auto">
            <a:xfrm>
              <a:off x="1331" y="2212"/>
              <a:ext cx="74" cy="2"/>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7" name="Rectangle 340"/>
            <p:cNvSpPr>
              <a:spLocks noChangeArrowheads="1"/>
            </p:cNvSpPr>
            <p:nvPr/>
          </p:nvSpPr>
          <p:spPr bwMode="auto">
            <a:xfrm>
              <a:off x="1331" y="2214"/>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8" name="Rectangle 341"/>
            <p:cNvSpPr>
              <a:spLocks noChangeArrowheads="1"/>
            </p:cNvSpPr>
            <p:nvPr/>
          </p:nvSpPr>
          <p:spPr bwMode="auto">
            <a:xfrm>
              <a:off x="1331" y="2215"/>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9" name="Rectangle 342"/>
            <p:cNvSpPr>
              <a:spLocks noChangeArrowheads="1"/>
            </p:cNvSpPr>
            <p:nvPr/>
          </p:nvSpPr>
          <p:spPr bwMode="auto">
            <a:xfrm>
              <a:off x="1331" y="2216"/>
              <a:ext cx="74"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0" name="Rectangle 343"/>
            <p:cNvSpPr>
              <a:spLocks noChangeArrowheads="1"/>
            </p:cNvSpPr>
            <p:nvPr/>
          </p:nvSpPr>
          <p:spPr bwMode="auto">
            <a:xfrm>
              <a:off x="1331" y="2217"/>
              <a:ext cx="74"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1" name="Rectangle 344"/>
            <p:cNvSpPr>
              <a:spLocks noChangeArrowheads="1"/>
            </p:cNvSpPr>
            <p:nvPr/>
          </p:nvSpPr>
          <p:spPr bwMode="auto">
            <a:xfrm>
              <a:off x="1331" y="2218"/>
              <a:ext cx="74" cy="2"/>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2" name="Rectangle 345"/>
            <p:cNvSpPr>
              <a:spLocks noChangeArrowheads="1"/>
            </p:cNvSpPr>
            <p:nvPr/>
          </p:nvSpPr>
          <p:spPr bwMode="auto">
            <a:xfrm>
              <a:off x="1331" y="2220"/>
              <a:ext cx="74"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3" name="Rectangle 346"/>
            <p:cNvSpPr>
              <a:spLocks noChangeArrowheads="1"/>
            </p:cNvSpPr>
            <p:nvPr/>
          </p:nvSpPr>
          <p:spPr bwMode="auto">
            <a:xfrm>
              <a:off x="1331" y="2221"/>
              <a:ext cx="74"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4" name="Rectangle 347"/>
            <p:cNvSpPr>
              <a:spLocks noChangeArrowheads="1"/>
            </p:cNvSpPr>
            <p:nvPr/>
          </p:nvSpPr>
          <p:spPr bwMode="auto">
            <a:xfrm>
              <a:off x="1331" y="2222"/>
              <a:ext cx="74" cy="1"/>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5" name="Rectangle 348"/>
            <p:cNvSpPr>
              <a:spLocks noChangeArrowheads="1"/>
            </p:cNvSpPr>
            <p:nvPr/>
          </p:nvSpPr>
          <p:spPr bwMode="auto">
            <a:xfrm>
              <a:off x="1331" y="2223"/>
              <a:ext cx="74"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6" name="Rectangle 349"/>
            <p:cNvSpPr>
              <a:spLocks noChangeArrowheads="1"/>
            </p:cNvSpPr>
            <p:nvPr/>
          </p:nvSpPr>
          <p:spPr bwMode="auto">
            <a:xfrm>
              <a:off x="1331" y="2224"/>
              <a:ext cx="74"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7" name="Rectangle 350"/>
            <p:cNvSpPr>
              <a:spLocks noChangeArrowheads="1"/>
            </p:cNvSpPr>
            <p:nvPr/>
          </p:nvSpPr>
          <p:spPr bwMode="auto">
            <a:xfrm>
              <a:off x="1331" y="2225"/>
              <a:ext cx="74" cy="2"/>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8" name="Rectangle 351"/>
            <p:cNvSpPr>
              <a:spLocks noChangeArrowheads="1"/>
            </p:cNvSpPr>
            <p:nvPr/>
          </p:nvSpPr>
          <p:spPr bwMode="auto">
            <a:xfrm>
              <a:off x="1331" y="2227"/>
              <a:ext cx="74"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9" name="Rectangle 352"/>
            <p:cNvSpPr>
              <a:spLocks noChangeArrowheads="1"/>
            </p:cNvSpPr>
            <p:nvPr/>
          </p:nvSpPr>
          <p:spPr bwMode="auto">
            <a:xfrm>
              <a:off x="1331" y="2228"/>
              <a:ext cx="74"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0" name="Rectangle 353"/>
            <p:cNvSpPr>
              <a:spLocks noChangeArrowheads="1"/>
            </p:cNvSpPr>
            <p:nvPr/>
          </p:nvSpPr>
          <p:spPr bwMode="auto">
            <a:xfrm>
              <a:off x="1331" y="2229"/>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1" name="Rectangle 354"/>
            <p:cNvSpPr>
              <a:spLocks noChangeArrowheads="1"/>
            </p:cNvSpPr>
            <p:nvPr/>
          </p:nvSpPr>
          <p:spPr bwMode="auto">
            <a:xfrm>
              <a:off x="1331" y="2230"/>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2" name="Rectangle 355"/>
            <p:cNvSpPr>
              <a:spLocks noChangeArrowheads="1"/>
            </p:cNvSpPr>
            <p:nvPr/>
          </p:nvSpPr>
          <p:spPr bwMode="auto">
            <a:xfrm>
              <a:off x="1331" y="2231"/>
              <a:ext cx="74"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3" name="Rectangle 356"/>
            <p:cNvSpPr>
              <a:spLocks noChangeArrowheads="1"/>
            </p:cNvSpPr>
            <p:nvPr/>
          </p:nvSpPr>
          <p:spPr bwMode="auto">
            <a:xfrm>
              <a:off x="1331" y="2232"/>
              <a:ext cx="74" cy="2"/>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4" name="Rectangle 357"/>
            <p:cNvSpPr>
              <a:spLocks noChangeArrowheads="1"/>
            </p:cNvSpPr>
            <p:nvPr/>
          </p:nvSpPr>
          <p:spPr bwMode="auto">
            <a:xfrm>
              <a:off x="1331" y="2234"/>
              <a:ext cx="74"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5" name="Rectangle 358"/>
            <p:cNvSpPr>
              <a:spLocks noChangeArrowheads="1"/>
            </p:cNvSpPr>
            <p:nvPr/>
          </p:nvSpPr>
          <p:spPr bwMode="auto">
            <a:xfrm>
              <a:off x="1331" y="2235"/>
              <a:ext cx="74" cy="1"/>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6" name="Rectangle 359"/>
            <p:cNvSpPr>
              <a:spLocks noChangeArrowheads="1"/>
            </p:cNvSpPr>
            <p:nvPr/>
          </p:nvSpPr>
          <p:spPr bwMode="auto">
            <a:xfrm>
              <a:off x="1331" y="2236"/>
              <a:ext cx="74"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7" name="Rectangle 360"/>
            <p:cNvSpPr>
              <a:spLocks noChangeArrowheads="1"/>
            </p:cNvSpPr>
            <p:nvPr/>
          </p:nvSpPr>
          <p:spPr bwMode="auto">
            <a:xfrm>
              <a:off x="1331" y="2237"/>
              <a:ext cx="74"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8" name="Rectangle 361"/>
            <p:cNvSpPr>
              <a:spLocks noChangeArrowheads="1"/>
            </p:cNvSpPr>
            <p:nvPr/>
          </p:nvSpPr>
          <p:spPr bwMode="auto">
            <a:xfrm>
              <a:off x="1331" y="2238"/>
              <a:ext cx="74"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9" name="Rectangle 362"/>
            <p:cNvSpPr>
              <a:spLocks noChangeArrowheads="1"/>
            </p:cNvSpPr>
            <p:nvPr/>
          </p:nvSpPr>
          <p:spPr bwMode="auto">
            <a:xfrm>
              <a:off x="1331" y="2239"/>
              <a:ext cx="74" cy="2"/>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0" name="Rectangle 363"/>
            <p:cNvSpPr>
              <a:spLocks noChangeArrowheads="1"/>
            </p:cNvSpPr>
            <p:nvPr/>
          </p:nvSpPr>
          <p:spPr bwMode="auto">
            <a:xfrm>
              <a:off x="1331" y="2241"/>
              <a:ext cx="74"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1" name="Rectangle 364"/>
            <p:cNvSpPr>
              <a:spLocks noChangeArrowheads="1"/>
            </p:cNvSpPr>
            <p:nvPr/>
          </p:nvSpPr>
          <p:spPr bwMode="auto">
            <a:xfrm>
              <a:off x="1331" y="2242"/>
              <a:ext cx="74" cy="1"/>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2" name="Rectangle 365"/>
            <p:cNvSpPr>
              <a:spLocks noChangeArrowheads="1"/>
            </p:cNvSpPr>
            <p:nvPr/>
          </p:nvSpPr>
          <p:spPr bwMode="auto">
            <a:xfrm>
              <a:off x="1331" y="2243"/>
              <a:ext cx="74"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3" name="Rectangle 366"/>
            <p:cNvSpPr>
              <a:spLocks noChangeArrowheads="1"/>
            </p:cNvSpPr>
            <p:nvPr/>
          </p:nvSpPr>
          <p:spPr bwMode="auto">
            <a:xfrm>
              <a:off x="1331" y="2244"/>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4" name="Rectangle 367"/>
            <p:cNvSpPr>
              <a:spLocks noChangeArrowheads="1"/>
            </p:cNvSpPr>
            <p:nvPr/>
          </p:nvSpPr>
          <p:spPr bwMode="auto">
            <a:xfrm>
              <a:off x="1331" y="2245"/>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5" name="Rectangle 368"/>
            <p:cNvSpPr>
              <a:spLocks noChangeArrowheads="1"/>
            </p:cNvSpPr>
            <p:nvPr/>
          </p:nvSpPr>
          <p:spPr bwMode="auto">
            <a:xfrm>
              <a:off x="1331" y="2246"/>
              <a:ext cx="74" cy="2"/>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6" name="Rectangle 369"/>
            <p:cNvSpPr>
              <a:spLocks noChangeArrowheads="1"/>
            </p:cNvSpPr>
            <p:nvPr/>
          </p:nvSpPr>
          <p:spPr bwMode="auto">
            <a:xfrm>
              <a:off x="1331" y="2248"/>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7" name="Rectangle 370"/>
            <p:cNvSpPr>
              <a:spLocks noChangeArrowheads="1"/>
            </p:cNvSpPr>
            <p:nvPr/>
          </p:nvSpPr>
          <p:spPr bwMode="auto">
            <a:xfrm>
              <a:off x="1331" y="2249"/>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8" name="Rectangle 371"/>
            <p:cNvSpPr>
              <a:spLocks noChangeArrowheads="1"/>
            </p:cNvSpPr>
            <p:nvPr/>
          </p:nvSpPr>
          <p:spPr bwMode="auto">
            <a:xfrm>
              <a:off x="1331" y="2250"/>
              <a:ext cx="74"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9" name="Rectangle 372"/>
            <p:cNvSpPr>
              <a:spLocks noChangeArrowheads="1"/>
            </p:cNvSpPr>
            <p:nvPr/>
          </p:nvSpPr>
          <p:spPr bwMode="auto">
            <a:xfrm>
              <a:off x="1331" y="2251"/>
              <a:ext cx="74"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0" name="Rectangle 373"/>
            <p:cNvSpPr>
              <a:spLocks noChangeArrowheads="1"/>
            </p:cNvSpPr>
            <p:nvPr/>
          </p:nvSpPr>
          <p:spPr bwMode="auto">
            <a:xfrm>
              <a:off x="1331" y="2252"/>
              <a:ext cx="74" cy="2"/>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1" name="Rectangle 374"/>
            <p:cNvSpPr>
              <a:spLocks noChangeArrowheads="1"/>
            </p:cNvSpPr>
            <p:nvPr/>
          </p:nvSpPr>
          <p:spPr bwMode="auto">
            <a:xfrm>
              <a:off x="1331" y="2254"/>
              <a:ext cx="74"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2" name="Rectangle 375"/>
            <p:cNvSpPr>
              <a:spLocks noChangeArrowheads="1"/>
            </p:cNvSpPr>
            <p:nvPr/>
          </p:nvSpPr>
          <p:spPr bwMode="auto">
            <a:xfrm>
              <a:off x="1331" y="2255"/>
              <a:ext cx="74"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3" name="Rectangle 376"/>
            <p:cNvSpPr>
              <a:spLocks noChangeArrowheads="1"/>
            </p:cNvSpPr>
            <p:nvPr/>
          </p:nvSpPr>
          <p:spPr bwMode="auto">
            <a:xfrm>
              <a:off x="1331" y="2256"/>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4" name="Rectangle 377"/>
            <p:cNvSpPr>
              <a:spLocks noChangeArrowheads="1"/>
            </p:cNvSpPr>
            <p:nvPr/>
          </p:nvSpPr>
          <p:spPr bwMode="auto">
            <a:xfrm>
              <a:off x="1331" y="2257"/>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5" name="Rectangle 378"/>
            <p:cNvSpPr>
              <a:spLocks noChangeArrowheads="1"/>
            </p:cNvSpPr>
            <p:nvPr/>
          </p:nvSpPr>
          <p:spPr bwMode="auto">
            <a:xfrm>
              <a:off x="1331" y="2258"/>
              <a:ext cx="74"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6" name="Rectangle 379"/>
            <p:cNvSpPr>
              <a:spLocks noChangeArrowheads="1"/>
            </p:cNvSpPr>
            <p:nvPr/>
          </p:nvSpPr>
          <p:spPr bwMode="auto">
            <a:xfrm>
              <a:off x="1331" y="2259"/>
              <a:ext cx="74" cy="2"/>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7" name="Rectangle 380"/>
            <p:cNvSpPr>
              <a:spLocks noChangeArrowheads="1"/>
            </p:cNvSpPr>
            <p:nvPr/>
          </p:nvSpPr>
          <p:spPr bwMode="auto">
            <a:xfrm>
              <a:off x="1331" y="2261"/>
              <a:ext cx="74"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8" name="Rectangle 381"/>
            <p:cNvSpPr>
              <a:spLocks noChangeArrowheads="1"/>
            </p:cNvSpPr>
            <p:nvPr/>
          </p:nvSpPr>
          <p:spPr bwMode="auto">
            <a:xfrm>
              <a:off x="1331" y="2262"/>
              <a:ext cx="74" cy="1"/>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9" name="Rectangle 382"/>
            <p:cNvSpPr>
              <a:spLocks noChangeArrowheads="1"/>
            </p:cNvSpPr>
            <p:nvPr/>
          </p:nvSpPr>
          <p:spPr bwMode="auto">
            <a:xfrm>
              <a:off x="1331" y="2263"/>
              <a:ext cx="74"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0" name="Rectangle 383"/>
            <p:cNvSpPr>
              <a:spLocks noChangeArrowheads="1"/>
            </p:cNvSpPr>
            <p:nvPr/>
          </p:nvSpPr>
          <p:spPr bwMode="auto">
            <a:xfrm>
              <a:off x="1331" y="2264"/>
              <a:ext cx="74"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1" name="Rectangle 384"/>
            <p:cNvSpPr>
              <a:spLocks noChangeArrowheads="1"/>
            </p:cNvSpPr>
            <p:nvPr/>
          </p:nvSpPr>
          <p:spPr bwMode="auto">
            <a:xfrm>
              <a:off x="1331" y="2265"/>
              <a:ext cx="74"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2" name="Rectangle 385"/>
            <p:cNvSpPr>
              <a:spLocks noChangeArrowheads="1"/>
            </p:cNvSpPr>
            <p:nvPr/>
          </p:nvSpPr>
          <p:spPr bwMode="auto">
            <a:xfrm>
              <a:off x="1331" y="2266"/>
              <a:ext cx="74" cy="2"/>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3" name="Rectangle 386"/>
            <p:cNvSpPr>
              <a:spLocks noChangeArrowheads="1"/>
            </p:cNvSpPr>
            <p:nvPr/>
          </p:nvSpPr>
          <p:spPr bwMode="auto">
            <a:xfrm>
              <a:off x="1331" y="2268"/>
              <a:ext cx="74"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4" name="Rectangle 387"/>
            <p:cNvSpPr>
              <a:spLocks noChangeArrowheads="1"/>
            </p:cNvSpPr>
            <p:nvPr/>
          </p:nvSpPr>
          <p:spPr bwMode="auto">
            <a:xfrm>
              <a:off x="1331" y="2269"/>
              <a:ext cx="74" cy="1"/>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5" name="Rectangle 388"/>
            <p:cNvSpPr>
              <a:spLocks noChangeArrowheads="1"/>
            </p:cNvSpPr>
            <p:nvPr/>
          </p:nvSpPr>
          <p:spPr bwMode="auto">
            <a:xfrm>
              <a:off x="1331" y="2270"/>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6" name="Rectangle 389"/>
            <p:cNvSpPr>
              <a:spLocks noChangeArrowheads="1"/>
            </p:cNvSpPr>
            <p:nvPr/>
          </p:nvSpPr>
          <p:spPr bwMode="auto">
            <a:xfrm>
              <a:off x="1331" y="2271"/>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7" name="Rectangle 390"/>
            <p:cNvSpPr>
              <a:spLocks noChangeArrowheads="1"/>
            </p:cNvSpPr>
            <p:nvPr/>
          </p:nvSpPr>
          <p:spPr bwMode="auto">
            <a:xfrm>
              <a:off x="1331" y="2272"/>
              <a:ext cx="74"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8" name="Rectangle 391"/>
            <p:cNvSpPr>
              <a:spLocks noChangeArrowheads="1"/>
            </p:cNvSpPr>
            <p:nvPr/>
          </p:nvSpPr>
          <p:spPr bwMode="auto">
            <a:xfrm>
              <a:off x="1331" y="2273"/>
              <a:ext cx="74" cy="2"/>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9" name="Rectangle 392"/>
            <p:cNvSpPr>
              <a:spLocks noChangeArrowheads="1"/>
            </p:cNvSpPr>
            <p:nvPr/>
          </p:nvSpPr>
          <p:spPr bwMode="auto">
            <a:xfrm>
              <a:off x="1331" y="2275"/>
              <a:ext cx="74"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0" name="Rectangle 393"/>
            <p:cNvSpPr>
              <a:spLocks noChangeArrowheads="1"/>
            </p:cNvSpPr>
            <p:nvPr/>
          </p:nvSpPr>
          <p:spPr bwMode="auto">
            <a:xfrm>
              <a:off x="1331" y="2276"/>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1" name="Rectangle 394"/>
            <p:cNvSpPr>
              <a:spLocks noChangeArrowheads="1"/>
            </p:cNvSpPr>
            <p:nvPr/>
          </p:nvSpPr>
          <p:spPr bwMode="auto">
            <a:xfrm>
              <a:off x="1331" y="2277"/>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2" name="Rectangle 395"/>
            <p:cNvSpPr>
              <a:spLocks noChangeArrowheads="1"/>
            </p:cNvSpPr>
            <p:nvPr/>
          </p:nvSpPr>
          <p:spPr bwMode="auto">
            <a:xfrm>
              <a:off x="1331" y="2278"/>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3" name="Rectangle 396"/>
            <p:cNvSpPr>
              <a:spLocks noChangeArrowheads="1"/>
            </p:cNvSpPr>
            <p:nvPr/>
          </p:nvSpPr>
          <p:spPr bwMode="auto">
            <a:xfrm>
              <a:off x="1331" y="2279"/>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4" name="Rectangle 397"/>
            <p:cNvSpPr>
              <a:spLocks noChangeArrowheads="1"/>
            </p:cNvSpPr>
            <p:nvPr/>
          </p:nvSpPr>
          <p:spPr bwMode="auto">
            <a:xfrm>
              <a:off x="1331" y="2280"/>
              <a:ext cx="74" cy="2"/>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5" name="Rectangle 398"/>
            <p:cNvSpPr>
              <a:spLocks noChangeArrowheads="1"/>
            </p:cNvSpPr>
            <p:nvPr/>
          </p:nvSpPr>
          <p:spPr bwMode="auto">
            <a:xfrm>
              <a:off x="1331" y="2282"/>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6" name="Rectangle 399"/>
            <p:cNvSpPr>
              <a:spLocks noChangeArrowheads="1"/>
            </p:cNvSpPr>
            <p:nvPr/>
          </p:nvSpPr>
          <p:spPr bwMode="auto">
            <a:xfrm>
              <a:off x="1331" y="2283"/>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7" name="Rectangle 400"/>
            <p:cNvSpPr>
              <a:spLocks noChangeArrowheads="1"/>
            </p:cNvSpPr>
            <p:nvPr/>
          </p:nvSpPr>
          <p:spPr bwMode="auto">
            <a:xfrm>
              <a:off x="1331" y="2284"/>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8" name="Rectangle 401"/>
            <p:cNvSpPr>
              <a:spLocks noChangeArrowheads="1"/>
            </p:cNvSpPr>
            <p:nvPr/>
          </p:nvSpPr>
          <p:spPr bwMode="auto">
            <a:xfrm>
              <a:off x="1331" y="2285"/>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9" name="Rectangle 402"/>
            <p:cNvSpPr>
              <a:spLocks noChangeArrowheads="1"/>
            </p:cNvSpPr>
            <p:nvPr/>
          </p:nvSpPr>
          <p:spPr bwMode="auto">
            <a:xfrm>
              <a:off x="1331" y="2286"/>
              <a:ext cx="74"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0" name="Rectangle 403"/>
            <p:cNvSpPr>
              <a:spLocks noChangeArrowheads="1"/>
            </p:cNvSpPr>
            <p:nvPr/>
          </p:nvSpPr>
          <p:spPr bwMode="auto">
            <a:xfrm>
              <a:off x="1331" y="2287"/>
              <a:ext cx="74"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1" name="Rectangle 404"/>
            <p:cNvSpPr>
              <a:spLocks noChangeArrowheads="1"/>
            </p:cNvSpPr>
            <p:nvPr/>
          </p:nvSpPr>
          <p:spPr bwMode="auto">
            <a:xfrm>
              <a:off x="1331" y="2289"/>
              <a:ext cx="74"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2" name="Rectangle 405"/>
            <p:cNvSpPr>
              <a:spLocks noChangeArrowheads="1"/>
            </p:cNvSpPr>
            <p:nvPr/>
          </p:nvSpPr>
          <p:spPr bwMode="auto">
            <a:xfrm>
              <a:off x="1331" y="2290"/>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3" name="Rectangle 406"/>
            <p:cNvSpPr>
              <a:spLocks noChangeArrowheads="1"/>
            </p:cNvSpPr>
            <p:nvPr/>
          </p:nvSpPr>
          <p:spPr bwMode="auto">
            <a:xfrm>
              <a:off x="1331" y="2291"/>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4" name="Rectangle 407"/>
            <p:cNvSpPr>
              <a:spLocks noChangeArrowheads="1"/>
            </p:cNvSpPr>
            <p:nvPr/>
          </p:nvSpPr>
          <p:spPr bwMode="auto">
            <a:xfrm>
              <a:off x="1331" y="2292"/>
              <a:ext cx="74"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5" name="Rectangle 408"/>
            <p:cNvSpPr>
              <a:spLocks noChangeArrowheads="1"/>
            </p:cNvSpPr>
            <p:nvPr/>
          </p:nvSpPr>
          <p:spPr bwMode="auto">
            <a:xfrm>
              <a:off x="1426" y="2218"/>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grpSp>
        <p:nvGrpSpPr>
          <p:cNvPr id="758" name="Group 411"/>
          <p:cNvGrpSpPr>
            <a:grpSpLocks noChangeAspect="1"/>
          </p:cNvGrpSpPr>
          <p:nvPr/>
        </p:nvGrpSpPr>
        <p:grpSpPr bwMode="auto">
          <a:xfrm>
            <a:off x="3811623" y="6519837"/>
            <a:ext cx="593724" cy="276225"/>
            <a:chOff x="394" y="3744"/>
            <a:chExt cx="374" cy="174"/>
          </a:xfrm>
        </p:grpSpPr>
        <p:sp>
          <p:nvSpPr>
            <p:cNvPr id="759" name="AutoShape 410"/>
            <p:cNvSpPr>
              <a:spLocks noChangeAspect="1" noChangeArrowheads="1" noTextEdit="1"/>
            </p:cNvSpPr>
            <p:nvPr/>
          </p:nvSpPr>
          <p:spPr bwMode="auto">
            <a:xfrm>
              <a:off x="407" y="3744"/>
              <a:ext cx="361"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0" name="Line 412"/>
            <p:cNvSpPr>
              <a:spLocks noChangeShapeType="1"/>
            </p:cNvSpPr>
            <p:nvPr/>
          </p:nvSpPr>
          <p:spPr bwMode="auto">
            <a:xfrm flipV="1">
              <a:off x="421" y="3819"/>
              <a:ext cx="0" cy="37"/>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1" name="Line 413"/>
            <p:cNvSpPr>
              <a:spLocks noChangeShapeType="1"/>
            </p:cNvSpPr>
            <p:nvPr/>
          </p:nvSpPr>
          <p:spPr bwMode="auto">
            <a:xfrm flipV="1">
              <a:off x="684" y="3819"/>
              <a:ext cx="0" cy="37"/>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2" name="Line 414"/>
            <p:cNvSpPr>
              <a:spLocks noChangeShapeType="1"/>
            </p:cNvSpPr>
            <p:nvPr/>
          </p:nvSpPr>
          <p:spPr bwMode="auto">
            <a:xfrm>
              <a:off x="421" y="3856"/>
              <a:ext cx="263"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3" name="Rectangle 415"/>
            <p:cNvSpPr>
              <a:spLocks noChangeArrowheads="1"/>
            </p:cNvSpPr>
            <p:nvPr/>
          </p:nvSpPr>
          <p:spPr bwMode="auto">
            <a:xfrm>
              <a:off x="394" y="3744"/>
              <a:ext cx="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4" name="Rectangle 416"/>
            <p:cNvSpPr>
              <a:spLocks noChangeArrowheads="1"/>
            </p:cNvSpPr>
            <p:nvPr/>
          </p:nvSpPr>
          <p:spPr bwMode="auto">
            <a:xfrm>
              <a:off x="627" y="374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765" name="TextBox 764"/>
          <p:cNvSpPr txBox="1"/>
          <p:nvPr/>
        </p:nvSpPr>
        <p:spPr>
          <a:xfrm>
            <a:off x="3793974" y="6378702"/>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2 </a:t>
            </a:r>
            <a:r>
              <a:rPr lang="en-US" sz="1400" dirty="0">
                <a:solidFill>
                  <a:schemeClr val="tx1">
                    <a:lumMod val="75000"/>
                    <a:lumOff val="25000"/>
                  </a:schemeClr>
                </a:solidFill>
              </a:rPr>
              <a:t>mi</a:t>
            </a:r>
          </a:p>
        </p:txBody>
      </p:sp>
      <p:pic>
        <p:nvPicPr>
          <p:cNvPr id="429"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0409" y="6351502"/>
            <a:ext cx="187158" cy="3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 name="TextBox 429"/>
          <p:cNvSpPr txBox="1"/>
          <p:nvPr/>
        </p:nvSpPr>
        <p:spPr>
          <a:xfrm>
            <a:off x="8420216" y="2043975"/>
            <a:ext cx="3356882" cy="3170099"/>
          </a:xfrm>
          <a:prstGeom prst="rect">
            <a:avLst/>
          </a:prstGeom>
          <a:noFill/>
        </p:spPr>
        <p:txBody>
          <a:bodyPr wrap="square" rtlCol="0">
            <a:spAutoFit/>
          </a:bodyPr>
          <a:lstStyle/>
          <a:p>
            <a:pPr marL="342900" indent="-342900">
              <a:spcAft>
                <a:spcPts val="1800"/>
              </a:spcAft>
              <a:buClr>
                <a:srgbClr val="3F4268"/>
              </a:buClr>
              <a:buFont typeface="Webdings" panose="05030102010509060703" pitchFamily="18" charset="2"/>
              <a:buChar char="4"/>
            </a:pPr>
            <a:r>
              <a:rPr lang="en-US" sz="2000" dirty="0">
                <a:solidFill>
                  <a:schemeClr val="tx1">
                    <a:lumMod val="75000"/>
                    <a:lumOff val="25000"/>
                  </a:schemeClr>
                </a:solidFill>
              </a:rPr>
              <a:t>NDVI anomalies were calculated by determining the mean NDVI for each month range from 2000-2018, then subtracting the mean from the month range in question and dividing by the standard deviation</a:t>
            </a:r>
          </a:p>
        </p:txBody>
      </p:sp>
      <p:sp>
        <p:nvSpPr>
          <p:cNvPr id="756" name="TextBox 755"/>
          <p:cNvSpPr txBox="1"/>
          <p:nvPr/>
        </p:nvSpPr>
        <p:spPr>
          <a:xfrm>
            <a:off x="3688347" y="3312339"/>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cxnSp>
        <p:nvCxnSpPr>
          <p:cNvPr id="11" name="Elbow Connector 10"/>
          <p:cNvCxnSpPr>
            <a:stCxn id="448" idx="2"/>
          </p:cNvCxnSpPr>
          <p:nvPr/>
        </p:nvCxnSpPr>
        <p:spPr>
          <a:xfrm rot="16200000" flipH="1">
            <a:off x="3316837" y="2848962"/>
            <a:ext cx="2051122" cy="29817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4" name="Elbow Connector 433"/>
          <p:cNvCxnSpPr/>
          <p:nvPr/>
        </p:nvCxnSpPr>
        <p:spPr>
          <a:xfrm rot="16200000" flipH="1">
            <a:off x="6769474" y="2848962"/>
            <a:ext cx="2051122" cy="298178"/>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8166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03203"/>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 ALEXI ESI VISUAL COMPARISON </a:t>
            </a:r>
          </a:p>
        </p:txBody>
      </p:sp>
      <p:sp>
        <p:nvSpPr>
          <p:cNvPr id="6" name="Title 4"/>
          <p:cNvSpPr txBox="1">
            <a:spLocks/>
          </p:cNvSpPr>
          <p:nvPr/>
        </p:nvSpPr>
        <p:spPr>
          <a:xfrm>
            <a:off x="-291626" y="998589"/>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2015 </a:t>
            </a:r>
          </a:p>
          <a:p>
            <a:pPr algn="ctr"/>
            <a:r>
              <a:rPr lang="en-US" sz="2000" b="1" dirty="0">
                <a:solidFill>
                  <a:srgbClr val="3F4268"/>
                </a:solidFill>
              </a:rPr>
              <a:t>June </a:t>
            </a:r>
            <a:r>
              <a:rPr lang="en-US" sz="2000" b="1" dirty="0" smtClean="0">
                <a:solidFill>
                  <a:srgbClr val="3F4268"/>
                </a:solidFill>
              </a:rPr>
              <a:t>to </a:t>
            </a:r>
            <a:r>
              <a:rPr lang="en-US" sz="2000" b="1" dirty="0">
                <a:solidFill>
                  <a:srgbClr val="3F4268"/>
                </a:solidFill>
              </a:rPr>
              <a:t>July</a:t>
            </a:r>
          </a:p>
        </p:txBody>
      </p:sp>
      <p:cxnSp>
        <p:nvCxnSpPr>
          <p:cNvPr id="4" name="Straight Connector 3"/>
          <p:cNvCxnSpPr/>
          <p:nvPr/>
        </p:nvCxnSpPr>
        <p:spPr>
          <a:xfrm>
            <a:off x="-1" y="3883775"/>
            <a:ext cx="12192001" cy="13061"/>
          </a:xfrm>
          <a:prstGeom prst="line">
            <a:avLst/>
          </a:prstGeom>
          <a:ln>
            <a:solidFill>
              <a:srgbClr val="3F4268"/>
            </a:solidFill>
          </a:ln>
        </p:spPr>
        <p:style>
          <a:lnRef idx="1">
            <a:schemeClr val="accent1"/>
          </a:lnRef>
          <a:fillRef idx="0">
            <a:schemeClr val="accent1"/>
          </a:fillRef>
          <a:effectRef idx="0">
            <a:schemeClr val="accent1"/>
          </a:effectRef>
          <a:fontRef idx="minor">
            <a:schemeClr val="tx1"/>
          </a:fontRef>
        </p:style>
      </p:cxnSp>
      <p:sp>
        <p:nvSpPr>
          <p:cNvPr id="23" name="Title 4"/>
          <p:cNvSpPr txBox="1">
            <a:spLocks/>
          </p:cNvSpPr>
          <p:nvPr/>
        </p:nvSpPr>
        <p:spPr>
          <a:xfrm>
            <a:off x="-45674" y="4114800"/>
            <a:ext cx="1823987"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2018</a:t>
            </a:r>
          </a:p>
          <a:p>
            <a:pPr algn="ctr"/>
            <a:r>
              <a:rPr lang="en-US" sz="2000" b="1" dirty="0" smtClean="0">
                <a:solidFill>
                  <a:srgbClr val="3F4268"/>
                </a:solidFill>
              </a:rPr>
              <a:t>June to July</a:t>
            </a:r>
            <a:endParaRPr lang="en-US" sz="2000" b="1" dirty="0">
              <a:solidFill>
                <a:srgbClr val="3F4268"/>
              </a:solidFill>
            </a:endParaRPr>
          </a:p>
        </p:txBody>
      </p:sp>
      <p:pic>
        <p:nvPicPr>
          <p:cNvPr id="275" name="Picture 2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301" y="1012198"/>
            <a:ext cx="2743200" cy="2743200"/>
          </a:xfrm>
          <a:prstGeom prst="rect">
            <a:avLst/>
          </a:prstGeom>
          <a:ln>
            <a:solidFill>
              <a:schemeClr val="tx1"/>
            </a:solidFill>
          </a:ln>
        </p:spPr>
      </p:pic>
      <p:sp>
        <p:nvSpPr>
          <p:cNvPr id="277" name="Title 4"/>
          <p:cNvSpPr txBox="1">
            <a:spLocks/>
          </p:cNvSpPr>
          <p:nvPr/>
        </p:nvSpPr>
        <p:spPr>
          <a:xfrm rot="16200000">
            <a:off x="638306" y="3094998"/>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sp>
        <p:nvSpPr>
          <p:cNvPr id="278" name="Title 4"/>
          <p:cNvSpPr txBox="1">
            <a:spLocks/>
          </p:cNvSpPr>
          <p:nvPr/>
        </p:nvSpPr>
        <p:spPr>
          <a:xfrm rot="16200000">
            <a:off x="638307" y="6118203"/>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8986" y="1012198"/>
            <a:ext cx="2743200" cy="2743200"/>
          </a:xfrm>
          <a:prstGeom prst="rect">
            <a:avLst/>
          </a:prstGeom>
          <a:ln>
            <a:solidFill>
              <a:schemeClr val="tx1"/>
            </a:solidFill>
          </a:ln>
        </p:spPr>
      </p:pic>
      <p:sp>
        <p:nvSpPr>
          <p:cNvPr id="280" name="Title 4"/>
          <p:cNvSpPr txBox="1">
            <a:spLocks/>
          </p:cNvSpPr>
          <p:nvPr/>
        </p:nvSpPr>
        <p:spPr>
          <a:xfrm rot="16200000">
            <a:off x="7752915" y="2387950"/>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Drought Monitor</a:t>
            </a:r>
          </a:p>
        </p:txBody>
      </p:sp>
      <p:sp>
        <p:nvSpPr>
          <p:cNvPr id="281" name="Title 4"/>
          <p:cNvSpPr txBox="1">
            <a:spLocks/>
          </p:cNvSpPr>
          <p:nvPr/>
        </p:nvSpPr>
        <p:spPr>
          <a:xfrm rot="16200000">
            <a:off x="4195906" y="3214854"/>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sp>
        <p:nvSpPr>
          <p:cNvPr id="441" name="Title 4"/>
          <p:cNvSpPr txBox="1">
            <a:spLocks/>
          </p:cNvSpPr>
          <p:nvPr/>
        </p:nvSpPr>
        <p:spPr>
          <a:xfrm rot="16200000">
            <a:off x="7752915" y="5424944"/>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Drought Monitor</a:t>
            </a:r>
          </a:p>
        </p:txBody>
      </p:sp>
      <p:sp>
        <p:nvSpPr>
          <p:cNvPr id="442" name="Title 4"/>
          <p:cNvSpPr txBox="1">
            <a:spLocks/>
          </p:cNvSpPr>
          <p:nvPr/>
        </p:nvSpPr>
        <p:spPr>
          <a:xfrm rot="16200000">
            <a:off x="4195906" y="6264911"/>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pic>
        <p:nvPicPr>
          <p:cNvPr id="443" name="Picture 4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1841" y="4059982"/>
            <a:ext cx="2743200" cy="2743200"/>
          </a:xfrm>
          <a:prstGeom prst="rect">
            <a:avLst/>
          </a:prstGeom>
          <a:ln>
            <a:solidFill>
              <a:schemeClr val="tx1"/>
            </a:solidFill>
          </a:ln>
        </p:spPr>
      </p:pic>
      <p:pic>
        <p:nvPicPr>
          <p:cNvPr id="444" name="Picture 4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0012" y="4061978"/>
            <a:ext cx="2743200" cy="2743200"/>
          </a:xfrm>
          <a:prstGeom prst="rect">
            <a:avLst/>
          </a:prstGeom>
          <a:ln>
            <a:solidFill>
              <a:schemeClr val="tx1"/>
            </a:solidFill>
          </a:ln>
        </p:spPr>
      </p:pic>
      <p:grpSp>
        <p:nvGrpSpPr>
          <p:cNvPr id="446" name="Group 9"/>
          <p:cNvGrpSpPr>
            <a:grpSpLocks noChangeAspect="1"/>
          </p:cNvGrpSpPr>
          <p:nvPr/>
        </p:nvGrpSpPr>
        <p:grpSpPr bwMode="auto">
          <a:xfrm>
            <a:off x="5675313" y="2971800"/>
            <a:ext cx="841375" cy="911225"/>
            <a:chOff x="3575" y="1872"/>
            <a:chExt cx="530" cy="574"/>
          </a:xfrm>
        </p:grpSpPr>
        <p:sp>
          <p:nvSpPr>
            <p:cNvPr id="447" name="AutoShape 8"/>
            <p:cNvSpPr>
              <a:spLocks noChangeAspect="1" noChangeArrowheads="1" noTextEdit="1"/>
            </p:cNvSpPr>
            <p:nvPr/>
          </p:nvSpPr>
          <p:spPr bwMode="auto">
            <a:xfrm>
              <a:off x="3575" y="1874"/>
              <a:ext cx="530"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48" name="Rectangle 10"/>
            <p:cNvSpPr>
              <a:spLocks noChangeArrowheads="1"/>
            </p:cNvSpPr>
            <p:nvPr/>
          </p:nvSpPr>
          <p:spPr bwMode="auto">
            <a:xfrm>
              <a:off x="3575" y="1872"/>
              <a:ext cx="1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ESI</a:t>
              </a:r>
            </a:p>
          </p:txBody>
        </p:sp>
        <p:sp>
          <p:nvSpPr>
            <p:cNvPr id="449" name="Line 11"/>
            <p:cNvSpPr>
              <a:spLocks noChangeShapeType="1"/>
            </p:cNvSpPr>
            <p:nvPr/>
          </p:nvSpPr>
          <p:spPr bwMode="auto">
            <a:xfrm>
              <a:off x="3650" y="2062"/>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0" name="Rectangle 12"/>
            <p:cNvSpPr>
              <a:spLocks noChangeArrowheads="1"/>
            </p:cNvSpPr>
            <p:nvPr/>
          </p:nvSpPr>
          <p:spPr bwMode="auto">
            <a:xfrm>
              <a:off x="3575" y="2062"/>
              <a:ext cx="75"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1" name="Rectangle 13"/>
            <p:cNvSpPr>
              <a:spLocks noChangeArrowheads="1"/>
            </p:cNvSpPr>
            <p:nvPr/>
          </p:nvSpPr>
          <p:spPr bwMode="auto">
            <a:xfrm>
              <a:off x="3575" y="2063"/>
              <a:ext cx="75"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2" name="Rectangle 14"/>
            <p:cNvSpPr>
              <a:spLocks noChangeArrowheads="1"/>
            </p:cNvSpPr>
            <p:nvPr/>
          </p:nvSpPr>
          <p:spPr bwMode="auto">
            <a:xfrm>
              <a:off x="3575" y="2064"/>
              <a:ext cx="75"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3" name="Rectangle 15"/>
            <p:cNvSpPr>
              <a:spLocks noChangeArrowheads="1"/>
            </p:cNvSpPr>
            <p:nvPr/>
          </p:nvSpPr>
          <p:spPr bwMode="auto">
            <a:xfrm>
              <a:off x="3575" y="2065"/>
              <a:ext cx="75" cy="2"/>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4" name="Rectangle 16"/>
            <p:cNvSpPr>
              <a:spLocks noChangeArrowheads="1"/>
            </p:cNvSpPr>
            <p:nvPr/>
          </p:nvSpPr>
          <p:spPr bwMode="auto">
            <a:xfrm>
              <a:off x="3575" y="2067"/>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5" name="Rectangle 17"/>
            <p:cNvSpPr>
              <a:spLocks noChangeArrowheads="1"/>
            </p:cNvSpPr>
            <p:nvPr/>
          </p:nvSpPr>
          <p:spPr bwMode="auto">
            <a:xfrm>
              <a:off x="3575" y="2068"/>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6" name="Rectangle 18"/>
            <p:cNvSpPr>
              <a:spLocks noChangeArrowheads="1"/>
            </p:cNvSpPr>
            <p:nvPr/>
          </p:nvSpPr>
          <p:spPr bwMode="auto">
            <a:xfrm>
              <a:off x="3575" y="2069"/>
              <a:ext cx="75"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7" name="Rectangle 19"/>
            <p:cNvSpPr>
              <a:spLocks noChangeArrowheads="1"/>
            </p:cNvSpPr>
            <p:nvPr/>
          </p:nvSpPr>
          <p:spPr bwMode="auto">
            <a:xfrm>
              <a:off x="3575" y="2070"/>
              <a:ext cx="75"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8" name="Rectangle 20"/>
            <p:cNvSpPr>
              <a:spLocks noChangeArrowheads="1"/>
            </p:cNvSpPr>
            <p:nvPr/>
          </p:nvSpPr>
          <p:spPr bwMode="auto">
            <a:xfrm>
              <a:off x="3575" y="2071"/>
              <a:ext cx="75"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9" name="Rectangle 21"/>
            <p:cNvSpPr>
              <a:spLocks noChangeArrowheads="1"/>
            </p:cNvSpPr>
            <p:nvPr/>
          </p:nvSpPr>
          <p:spPr bwMode="auto">
            <a:xfrm>
              <a:off x="3575" y="2072"/>
              <a:ext cx="75" cy="2"/>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0" name="Rectangle 22"/>
            <p:cNvSpPr>
              <a:spLocks noChangeArrowheads="1"/>
            </p:cNvSpPr>
            <p:nvPr/>
          </p:nvSpPr>
          <p:spPr bwMode="auto">
            <a:xfrm>
              <a:off x="3575" y="2074"/>
              <a:ext cx="75"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1" name="Rectangle 23"/>
            <p:cNvSpPr>
              <a:spLocks noChangeArrowheads="1"/>
            </p:cNvSpPr>
            <p:nvPr/>
          </p:nvSpPr>
          <p:spPr bwMode="auto">
            <a:xfrm>
              <a:off x="3575" y="2075"/>
              <a:ext cx="75" cy="1"/>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2" name="Rectangle 24"/>
            <p:cNvSpPr>
              <a:spLocks noChangeArrowheads="1"/>
            </p:cNvSpPr>
            <p:nvPr/>
          </p:nvSpPr>
          <p:spPr bwMode="auto">
            <a:xfrm>
              <a:off x="3575" y="2076"/>
              <a:ext cx="75"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3" name="Rectangle 25"/>
            <p:cNvSpPr>
              <a:spLocks noChangeArrowheads="1"/>
            </p:cNvSpPr>
            <p:nvPr/>
          </p:nvSpPr>
          <p:spPr bwMode="auto">
            <a:xfrm>
              <a:off x="3575" y="2077"/>
              <a:ext cx="75"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4" name="Rectangle 26"/>
            <p:cNvSpPr>
              <a:spLocks noChangeArrowheads="1"/>
            </p:cNvSpPr>
            <p:nvPr/>
          </p:nvSpPr>
          <p:spPr bwMode="auto">
            <a:xfrm>
              <a:off x="3575" y="2078"/>
              <a:ext cx="75"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5" name="Rectangle 27"/>
            <p:cNvSpPr>
              <a:spLocks noChangeArrowheads="1"/>
            </p:cNvSpPr>
            <p:nvPr/>
          </p:nvSpPr>
          <p:spPr bwMode="auto">
            <a:xfrm>
              <a:off x="3575" y="2079"/>
              <a:ext cx="75" cy="2"/>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6" name="Rectangle 28"/>
            <p:cNvSpPr>
              <a:spLocks noChangeArrowheads="1"/>
            </p:cNvSpPr>
            <p:nvPr/>
          </p:nvSpPr>
          <p:spPr bwMode="auto">
            <a:xfrm>
              <a:off x="3575" y="2081"/>
              <a:ext cx="75"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7" name="Rectangle 29"/>
            <p:cNvSpPr>
              <a:spLocks noChangeArrowheads="1"/>
            </p:cNvSpPr>
            <p:nvPr/>
          </p:nvSpPr>
          <p:spPr bwMode="auto">
            <a:xfrm>
              <a:off x="3575" y="2082"/>
              <a:ext cx="75" cy="1"/>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8" name="Rectangle 30"/>
            <p:cNvSpPr>
              <a:spLocks noChangeArrowheads="1"/>
            </p:cNvSpPr>
            <p:nvPr/>
          </p:nvSpPr>
          <p:spPr bwMode="auto">
            <a:xfrm>
              <a:off x="3575" y="2083"/>
              <a:ext cx="75"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9" name="Rectangle 31"/>
            <p:cNvSpPr>
              <a:spLocks noChangeArrowheads="1"/>
            </p:cNvSpPr>
            <p:nvPr/>
          </p:nvSpPr>
          <p:spPr bwMode="auto">
            <a:xfrm>
              <a:off x="3575" y="2084"/>
              <a:ext cx="75"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0" name="Rectangle 32"/>
            <p:cNvSpPr>
              <a:spLocks noChangeArrowheads="1"/>
            </p:cNvSpPr>
            <p:nvPr/>
          </p:nvSpPr>
          <p:spPr bwMode="auto">
            <a:xfrm>
              <a:off x="3575" y="2085"/>
              <a:ext cx="75" cy="2"/>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1" name="Rectangle 33"/>
            <p:cNvSpPr>
              <a:spLocks noChangeArrowheads="1"/>
            </p:cNvSpPr>
            <p:nvPr/>
          </p:nvSpPr>
          <p:spPr bwMode="auto">
            <a:xfrm>
              <a:off x="3575" y="2087"/>
              <a:ext cx="75"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2" name="Rectangle 34"/>
            <p:cNvSpPr>
              <a:spLocks noChangeArrowheads="1"/>
            </p:cNvSpPr>
            <p:nvPr/>
          </p:nvSpPr>
          <p:spPr bwMode="auto">
            <a:xfrm>
              <a:off x="3575" y="2088"/>
              <a:ext cx="75"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3" name="Rectangle 35"/>
            <p:cNvSpPr>
              <a:spLocks noChangeArrowheads="1"/>
            </p:cNvSpPr>
            <p:nvPr/>
          </p:nvSpPr>
          <p:spPr bwMode="auto">
            <a:xfrm>
              <a:off x="3575" y="2089"/>
              <a:ext cx="75" cy="1"/>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4" name="Rectangle 36"/>
            <p:cNvSpPr>
              <a:spLocks noChangeArrowheads="1"/>
            </p:cNvSpPr>
            <p:nvPr/>
          </p:nvSpPr>
          <p:spPr bwMode="auto">
            <a:xfrm>
              <a:off x="3575" y="2090"/>
              <a:ext cx="75"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5" name="Rectangle 37"/>
            <p:cNvSpPr>
              <a:spLocks noChangeArrowheads="1"/>
            </p:cNvSpPr>
            <p:nvPr/>
          </p:nvSpPr>
          <p:spPr bwMode="auto">
            <a:xfrm>
              <a:off x="3575" y="2091"/>
              <a:ext cx="75"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6" name="Rectangle 38"/>
            <p:cNvSpPr>
              <a:spLocks noChangeArrowheads="1"/>
            </p:cNvSpPr>
            <p:nvPr/>
          </p:nvSpPr>
          <p:spPr bwMode="auto">
            <a:xfrm>
              <a:off x="3575" y="2092"/>
              <a:ext cx="75" cy="2"/>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7" name="Rectangle 39"/>
            <p:cNvSpPr>
              <a:spLocks noChangeArrowheads="1"/>
            </p:cNvSpPr>
            <p:nvPr/>
          </p:nvSpPr>
          <p:spPr bwMode="auto">
            <a:xfrm>
              <a:off x="3575" y="2094"/>
              <a:ext cx="75"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8" name="Rectangle 40"/>
            <p:cNvSpPr>
              <a:spLocks noChangeArrowheads="1"/>
            </p:cNvSpPr>
            <p:nvPr/>
          </p:nvSpPr>
          <p:spPr bwMode="auto">
            <a:xfrm>
              <a:off x="3575" y="2095"/>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9" name="Rectangle 41"/>
            <p:cNvSpPr>
              <a:spLocks noChangeArrowheads="1"/>
            </p:cNvSpPr>
            <p:nvPr/>
          </p:nvSpPr>
          <p:spPr bwMode="auto">
            <a:xfrm>
              <a:off x="3575" y="2096"/>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0" name="Rectangle 42"/>
            <p:cNvSpPr>
              <a:spLocks noChangeArrowheads="1"/>
            </p:cNvSpPr>
            <p:nvPr/>
          </p:nvSpPr>
          <p:spPr bwMode="auto">
            <a:xfrm>
              <a:off x="3575" y="2097"/>
              <a:ext cx="75"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1" name="Rectangle 43"/>
            <p:cNvSpPr>
              <a:spLocks noChangeArrowheads="1"/>
            </p:cNvSpPr>
            <p:nvPr/>
          </p:nvSpPr>
          <p:spPr bwMode="auto">
            <a:xfrm>
              <a:off x="3575" y="2098"/>
              <a:ext cx="75"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2" name="Rectangle 44"/>
            <p:cNvSpPr>
              <a:spLocks noChangeArrowheads="1"/>
            </p:cNvSpPr>
            <p:nvPr/>
          </p:nvSpPr>
          <p:spPr bwMode="auto">
            <a:xfrm>
              <a:off x="3575" y="2099"/>
              <a:ext cx="75" cy="2"/>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3" name="Rectangle 45"/>
            <p:cNvSpPr>
              <a:spLocks noChangeArrowheads="1"/>
            </p:cNvSpPr>
            <p:nvPr/>
          </p:nvSpPr>
          <p:spPr bwMode="auto">
            <a:xfrm>
              <a:off x="3575" y="2101"/>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4" name="Rectangle 46"/>
            <p:cNvSpPr>
              <a:spLocks noChangeArrowheads="1"/>
            </p:cNvSpPr>
            <p:nvPr/>
          </p:nvSpPr>
          <p:spPr bwMode="auto">
            <a:xfrm>
              <a:off x="3575" y="2102"/>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5" name="Rectangle 47"/>
            <p:cNvSpPr>
              <a:spLocks noChangeArrowheads="1"/>
            </p:cNvSpPr>
            <p:nvPr/>
          </p:nvSpPr>
          <p:spPr bwMode="auto">
            <a:xfrm>
              <a:off x="3575" y="2103"/>
              <a:ext cx="75"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6" name="Rectangle 48"/>
            <p:cNvSpPr>
              <a:spLocks noChangeArrowheads="1"/>
            </p:cNvSpPr>
            <p:nvPr/>
          </p:nvSpPr>
          <p:spPr bwMode="auto">
            <a:xfrm>
              <a:off x="3575" y="2104"/>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7" name="Rectangle 49"/>
            <p:cNvSpPr>
              <a:spLocks noChangeArrowheads="1"/>
            </p:cNvSpPr>
            <p:nvPr/>
          </p:nvSpPr>
          <p:spPr bwMode="auto">
            <a:xfrm>
              <a:off x="3575" y="2105"/>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8" name="Rectangle 50"/>
            <p:cNvSpPr>
              <a:spLocks noChangeArrowheads="1"/>
            </p:cNvSpPr>
            <p:nvPr/>
          </p:nvSpPr>
          <p:spPr bwMode="auto">
            <a:xfrm>
              <a:off x="3575" y="2106"/>
              <a:ext cx="75" cy="2"/>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9" name="Rectangle 51"/>
            <p:cNvSpPr>
              <a:spLocks noChangeArrowheads="1"/>
            </p:cNvSpPr>
            <p:nvPr/>
          </p:nvSpPr>
          <p:spPr bwMode="auto">
            <a:xfrm>
              <a:off x="3575" y="2108"/>
              <a:ext cx="75"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0" name="Rectangle 52"/>
            <p:cNvSpPr>
              <a:spLocks noChangeArrowheads="1"/>
            </p:cNvSpPr>
            <p:nvPr/>
          </p:nvSpPr>
          <p:spPr bwMode="auto">
            <a:xfrm>
              <a:off x="3575" y="2109"/>
              <a:ext cx="75" cy="1"/>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1" name="Rectangle 53"/>
            <p:cNvSpPr>
              <a:spLocks noChangeArrowheads="1"/>
            </p:cNvSpPr>
            <p:nvPr/>
          </p:nvSpPr>
          <p:spPr bwMode="auto">
            <a:xfrm>
              <a:off x="3575" y="2110"/>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2" name="Rectangle 54"/>
            <p:cNvSpPr>
              <a:spLocks noChangeArrowheads="1"/>
            </p:cNvSpPr>
            <p:nvPr/>
          </p:nvSpPr>
          <p:spPr bwMode="auto">
            <a:xfrm>
              <a:off x="3575" y="2111"/>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3" name="Rectangle 55"/>
            <p:cNvSpPr>
              <a:spLocks noChangeArrowheads="1"/>
            </p:cNvSpPr>
            <p:nvPr/>
          </p:nvSpPr>
          <p:spPr bwMode="auto">
            <a:xfrm>
              <a:off x="3575" y="2112"/>
              <a:ext cx="75" cy="2"/>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4" name="Rectangle 56"/>
            <p:cNvSpPr>
              <a:spLocks noChangeArrowheads="1"/>
            </p:cNvSpPr>
            <p:nvPr/>
          </p:nvSpPr>
          <p:spPr bwMode="auto">
            <a:xfrm>
              <a:off x="3575" y="2114"/>
              <a:ext cx="75"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5" name="Rectangle 57"/>
            <p:cNvSpPr>
              <a:spLocks noChangeArrowheads="1"/>
            </p:cNvSpPr>
            <p:nvPr/>
          </p:nvSpPr>
          <p:spPr bwMode="auto">
            <a:xfrm>
              <a:off x="3575" y="2115"/>
              <a:ext cx="75"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6" name="Rectangle 58"/>
            <p:cNvSpPr>
              <a:spLocks noChangeArrowheads="1"/>
            </p:cNvSpPr>
            <p:nvPr/>
          </p:nvSpPr>
          <p:spPr bwMode="auto">
            <a:xfrm>
              <a:off x="3575" y="2116"/>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7" name="Rectangle 59"/>
            <p:cNvSpPr>
              <a:spLocks noChangeArrowheads="1"/>
            </p:cNvSpPr>
            <p:nvPr/>
          </p:nvSpPr>
          <p:spPr bwMode="auto">
            <a:xfrm>
              <a:off x="3575" y="2117"/>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8" name="Rectangle 60"/>
            <p:cNvSpPr>
              <a:spLocks noChangeArrowheads="1"/>
            </p:cNvSpPr>
            <p:nvPr/>
          </p:nvSpPr>
          <p:spPr bwMode="auto">
            <a:xfrm>
              <a:off x="3575" y="2118"/>
              <a:ext cx="75"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9" name="Rectangle 61"/>
            <p:cNvSpPr>
              <a:spLocks noChangeArrowheads="1"/>
            </p:cNvSpPr>
            <p:nvPr/>
          </p:nvSpPr>
          <p:spPr bwMode="auto">
            <a:xfrm>
              <a:off x="3575" y="2119"/>
              <a:ext cx="75" cy="2"/>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0" name="Rectangle 62"/>
            <p:cNvSpPr>
              <a:spLocks noChangeArrowheads="1"/>
            </p:cNvSpPr>
            <p:nvPr/>
          </p:nvSpPr>
          <p:spPr bwMode="auto">
            <a:xfrm>
              <a:off x="3575" y="2121"/>
              <a:ext cx="75"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1" name="Rectangle 63"/>
            <p:cNvSpPr>
              <a:spLocks noChangeArrowheads="1"/>
            </p:cNvSpPr>
            <p:nvPr/>
          </p:nvSpPr>
          <p:spPr bwMode="auto">
            <a:xfrm>
              <a:off x="3575" y="2122"/>
              <a:ext cx="75"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2" name="Rectangle 64"/>
            <p:cNvSpPr>
              <a:spLocks noChangeArrowheads="1"/>
            </p:cNvSpPr>
            <p:nvPr/>
          </p:nvSpPr>
          <p:spPr bwMode="auto">
            <a:xfrm>
              <a:off x="3575" y="2123"/>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3" name="Rectangle 65"/>
            <p:cNvSpPr>
              <a:spLocks noChangeArrowheads="1"/>
            </p:cNvSpPr>
            <p:nvPr/>
          </p:nvSpPr>
          <p:spPr bwMode="auto">
            <a:xfrm>
              <a:off x="3575" y="2124"/>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4" name="Rectangle 66"/>
            <p:cNvSpPr>
              <a:spLocks noChangeArrowheads="1"/>
            </p:cNvSpPr>
            <p:nvPr/>
          </p:nvSpPr>
          <p:spPr bwMode="auto">
            <a:xfrm>
              <a:off x="3575" y="2125"/>
              <a:ext cx="75"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5" name="Rectangle 67"/>
            <p:cNvSpPr>
              <a:spLocks noChangeArrowheads="1"/>
            </p:cNvSpPr>
            <p:nvPr/>
          </p:nvSpPr>
          <p:spPr bwMode="auto">
            <a:xfrm>
              <a:off x="3575" y="2126"/>
              <a:ext cx="75" cy="2"/>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6" name="Rectangle 68"/>
            <p:cNvSpPr>
              <a:spLocks noChangeArrowheads="1"/>
            </p:cNvSpPr>
            <p:nvPr/>
          </p:nvSpPr>
          <p:spPr bwMode="auto">
            <a:xfrm>
              <a:off x="3575" y="2128"/>
              <a:ext cx="75"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7" name="Rectangle 69"/>
            <p:cNvSpPr>
              <a:spLocks noChangeArrowheads="1"/>
            </p:cNvSpPr>
            <p:nvPr/>
          </p:nvSpPr>
          <p:spPr bwMode="auto">
            <a:xfrm>
              <a:off x="3575" y="2129"/>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8" name="Rectangle 70"/>
            <p:cNvSpPr>
              <a:spLocks noChangeArrowheads="1"/>
            </p:cNvSpPr>
            <p:nvPr/>
          </p:nvSpPr>
          <p:spPr bwMode="auto">
            <a:xfrm>
              <a:off x="3575" y="2130"/>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9" name="Rectangle 71"/>
            <p:cNvSpPr>
              <a:spLocks noChangeArrowheads="1"/>
            </p:cNvSpPr>
            <p:nvPr/>
          </p:nvSpPr>
          <p:spPr bwMode="auto">
            <a:xfrm>
              <a:off x="3575" y="2131"/>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0" name="Rectangle 72"/>
            <p:cNvSpPr>
              <a:spLocks noChangeArrowheads="1"/>
            </p:cNvSpPr>
            <p:nvPr/>
          </p:nvSpPr>
          <p:spPr bwMode="auto">
            <a:xfrm>
              <a:off x="3575" y="2132"/>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1" name="Rectangle 73"/>
            <p:cNvSpPr>
              <a:spLocks noChangeArrowheads="1"/>
            </p:cNvSpPr>
            <p:nvPr/>
          </p:nvSpPr>
          <p:spPr bwMode="auto">
            <a:xfrm>
              <a:off x="3575" y="2133"/>
              <a:ext cx="75" cy="2"/>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2" name="Rectangle 74"/>
            <p:cNvSpPr>
              <a:spLocks noChangeArrowheads="1"/>
            </p:cNvSpPr>
            <p:nvPr/>
          </p:nvSpPr>
          <p:spPr bwMode="auto">
            <a:xfrm>
              <a:off x="3575" y="2135"/>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3" name="Rectangle 75"/>
            <p:cNvSpPr>
              <a:spLocks noChangeArrowheads="1"/>
            </p:cNvSpPr>
            <p:nvPr/>
          </p:nvSpPr>
          <p:spPr bwMode="auto">
            <a:xfrm>
              <a:off x="3575" y="2136"/>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4" name="Rectangle 76"/>
            <p:cNvSpPr>
              <a:spLocks noChangeArrowheads="1"/>
            </p:cNvSpPr>
            <p:nvPr/>
          </p:nvSpPr>
          <p:spPr bwMode="auto">
            <a:xfrm>
              <a:off x="3575" y="2137"/>
              <a:ext cx="75"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5" name="Rectangle 77"/>
            <p:cNvSpPr>
              <a:spLocks noChangeArrowheads="1"/>
            </p:cNvSpPr>
            <p:nvPr/>
          </p:nvSpPr>
          <p:spPr bwMode="auto">
            <a:xfrm>
              <a:off x="3575" y="2138"/>
              <a:ext cx="75"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6" name="Rectangle 78"/>
            <p:cNvSpPr>
              <a:spLocks noChangeArrowheads="1"/>
            </p:cNvSpPr>
            <p:nvPr/>
          </p:nvSpPr>
          <p:spPr bwMode="auto">
            <a:xfrm>
              <a:off x="3575" y="2139"/>
              <a:ext cx="75" cy="2"/>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7" name="Rectangle 79"/>
            <p:cNvSpPr>
              <a:spLocks noChangeArrowheads="1"/>
            </p:cNvSpPr>
            <p:nvPr/>
          </p:nvSpPr>
          <p:spPr bwMode="auto">
            <a:xfrm>
              <a:off x="3575" y="2141"/>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8" name="Rectangle 80"/>
            <p:cNvSpPr>
              <a:spLocks noChangeArrowheads="1"/>
            </p:cNvSpPr>
            <p:nvPr/>
          </p:nvSpPr>
          <p:spPr bwMode="auto">
            <a:xfrm>
              <a:off x="3575" y="2142"/>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9" name="Rectangle 81"/>
            <p:cNvSpPr>
              <a:spLocks noChangeArrowheads="1"/>
            </p:cNvSpPr>
            <p:nvPr/>
          </p:nvSpPr>
          <p:spPr bwMode="auto">
            <a:xfrm>
              <a:off x="3575" y="2143"/>
              <a:ext cx="75" cy="1"/>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0" name="Rectangle 82"/>
            <p:cNvSpPr>
              <a:spLocks noChangeArrowheads="1"/>
            </p:cNvSpPr>
            <p:nvPr/>
          </p:nvSpPr>
          <p:spPr bwMode="auto">
            <a:xfrm>
              <a:off x="3575" y="2144"/>
              <a:ext cx="75"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1" name="Rectangle 83"/>
            <p:cNvSpPr>
              <a:spLocks noChangeArrowheads="1"/>
            </p:cNvSpPr>
            <p:nvPr/>
          </p:nvSpPr>
          <p:spPr bwMode="auto">
            <a:xfrm>
              <a:off x="3575" y="2145"/>
              <a:ext cx="75"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2" name="Rectangle 84"/>
            <p:cNvSpPr>
              <a:spLocks noChangeArrowheads="1"/>
            </p:cNvSpPr>
            <p:nvPr/>
          </p:nvSpPr>
          <p:spPr bwMode="auto">
            <a:xfrm>
              <a:off x="3575" y="2146"/>
              <a:ext cx="75" cy="2"/>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3" name="Rectangle 85"/>
            <p:cNvSpPr>
              <a:spLocks noChangeArrowheads="1"/>
            </p:cNvSpPr>
            <p:nvPr/>
          </p:nvSpPr>
          <p:spPr bwMode="auto">
            <a:xfrm>
              <a:off x="3575" y="2148"/>
              <a:ext cx="75"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4" name="Rectangle 86"/>
            <p:cNvSpPr>
              <a:spLocks noChangeArrowheads="1"/>
            </p:cNvSpPr>
            <p:nvPr/>
          </p:nvSpPr>
          <p:spPr bwMode="auto">
            <a:xfrm>
              <a:off x="3575" y="2149"/>
              <a:ext cx="75"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5" name="Rectangle 87"/>
            <p:cNvSpPr>
              <a:spLocks noChangeArrowheads="1"/>
            </p:cNvSpPr>
            <p:nvPr/>
          </p:nvSpPr>
          <p:spPr bwMode="auto">
            <a:xfrm>
              <a:off x="3575" y="2150"/>
              <a:ext cx="75" cy="1"/>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6" name="Rectangle 88"/>
            <p:cNvSpPr>
              <a:spLocks noChangeArrowheads="1"/>
            </p:cNvSpPr>
            <p:nvPr/>
          </p:nvSpPr>
          <p:spPr bwMode="auto">
            <a:xfrm>
              <a:off x="3575" y="2151"/>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7" name="Rectangle 89"/>
            <p:cNvSpPr>
              <a:spLocks noChangeArrowheads="1"/>
            </p:cNvSpPr>
            <p:nvPr/>
          </p:nvSpPr>
          <p:spPr bwMode="auto">
            <a:xfrm>
              <a:off x="3575" y="2152"/>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8" name="Rectangle 90"/>
            <p:cNvSpPr>
              <a:spLocks noChangeArrowheads="1"/>
            </p:cNvSpPr>
            <p:nvPr/>
          </p:nvSpPr>
          <p:spPr bwMode="auto">
            <a:xfrm>
              <a:off x="3575" y="2153"/>
              <a:ext cx="75" cy="2"/>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9" name="Rectangle 91"/>
            <p:cNvSpPr>
              <a:spLocks noChangeArrowheads="1"/>
            </p:cNvSpPr>
            <p:nvPr/>
          </p:nvSpPr>
          <p:spPr bwMode="auto">
            <a:xfrm>
              <a:off x="3575" y="2155"/>
              <a:ext cx="75"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0" name="Rectangle 92"/>
            <p:cNvSpPr>
              <a:spLocks noChangeArrowheads="1"/>
            </p:cNvSpPr>
            <p:nvPr/>
          </p:nvSpPr>
          <p:spPr bwMode="auto">
            <a:xfrm>
              <a:off x="3575" y="2156"/>
              <a:ext cx="75"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1" name="Rectangle 93"/>
            <p:cNvSpPr>
              <a:spLocks noChangeArrowheads="1"/>
            </p:cNvSpPr>
            <p:nvPr/>
          </p:nvSpPr>
          <p:spPr bwMode="auto">
            <a:xfrm>
              <a:off x="3575" y="2157"/>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2" name="Rectangle 94"/>
            <p:cNvSpPr>
              <a:spLocks noChangeArrowheads="1"/>
            </p:cNvSpPr>
            <p:nvPr/>
          </p:nvSpPr>
          <p:spPr bwMode="auto">
            <a:xfrm>
              <a:off x="3575" y="2158"/>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3" name="Rectangle 95"/>
            <p:cNvSpPr>
              <a:spLocks noChangeArrowheads="1"/>
            </p:cNvSpPr>
            <p:nvPr/>
          </p:nvSpPr>
          <p:spPr bwMode="auto">
            <a:xfrm>
              <a:off x="3575" y="2159"/>
              <a:ext cx="75"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4" name="Rectangle 96"/>
            <p:cNvSpPr>
              <a:spLocks noChangeArrowheads="1"/>
            </p:cNvSpPr>
            <p:nvPr/>
          </p:nvSpPr>
          <p:spPr bwMode="auto">
            <a:xfrm>
              <a:off x="3575" y="2160"/>
              <a:ext cx="75" cy="2"/>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5" name="Rectangle 97"/>
            <p:cNvSpPr>
              <a:spLocks noChangeArrowheads="1"/>
            </p:cNvSpPr>
            <p:nvPr/>
          </p:nvSpPr>
          <p:spPr bwMode="auto">
            <a:xfrm>
              <a:off x="3575" y="2162"/>
              <a:ext cx="75"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6" name="Rectangle 98"/>
            <p:cNvSpPr>
              <a:spLocks noChangeArrowheads="1"/>
            </p:cNvSpPr>
            <p:nvPr/>
          </p:nvSpPr>
          <p:spPr bwMode="auto">
            <a:xfrm>
              <a:off x="3575" y="2163"/>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7" name="Rectangle 99"/>
            <p:cNvSpPr>
              <a:spLocks noChangeArrowheads="1"/>
            </p:cNvSpPr>
            <p:nvPr/>
          </p:nvSpPr>
          <p:spPr bwMode="auto">
            <a:xfrm>
              <a:off x="3575" y="2164"/>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8" name="Rectangle 100"/>
            <p:cNvSpPr>
              <a:spLocks noChangeArrowheads="1"/>
            </p:cNvSpPr>
            <p:nvPr/>
          </p:nvSpPr>
          <p:spPr bwMode="auto">
            <a:xfrm>
              <a:off x="3575" y="2165"/>
              <a:ext cx="75"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9" name="Rectangle 101"/>
            <p:cNvSpPr>
              <a:spLocks noChangeArrowheads="1"/>
            </p:cNvSpPr>
            <p:nvPr/>
          </p:nvSpPr>
          <p:spPr bwMode="auto">
            <a:xfrm>
              <a:off x="3575" y="2166"/>
              <a:ext cx="75" cy="2"/>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0" name="Rectangle 102"/>
            <p:cNvSpPr>
              <a:spLocks noChangeArrowheads="1"/>
            </p:cNvSpPr>
            <p:nvPr/>
          </p:nvSpPr>
          <p:spPr bwMode="auto">
            <a:xfrm>
              <a:off x="3575" y="2168"/>
              <a:ext cx="75"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1" name="Rectangle 103"/>
            <p:cNvSpPr>
              <a:spLocks noChangeArrowheads="1"/>
            </p:cNvSpPr>
            <p:nvPr/>
          </p:nvSpPr>
          <p:spPr bwMode="auto">
            <a:xfrm>
              <a:off x="3575" y="2169"/>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2" name="Rectangle 104"/>
            <p:cNvSpPr>
              <a:spLocks noChangeArrowheads="1"/>
            </p:cNvSpPr>
            <p:nvPr/>
          </p:nvSpPr>
          <p:spPr bwMode="auto">
            <a:xfrm>
              <a:off x="3575" y="2170"/>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3" name="Rectangle 105"/>
            <p:cNvSpPr>
              <a:spLocks noChangeArrowheads="1"/>
            </p:cNvSpPr>
            <p:nvPr/>
          </p:nvSpPr>
          <p:spPr bwMode="auto">
            <a:xfrm>
              <a:off x="3575" y="2171"/>
              <a:ext cx="75"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4" name="Rectangle 106"/>
            <p:cNvSpPr>
              <a:spLocks noChangeArrowheads="1"/>
            </p:cNvSpPr>
            <p:nvPr/>
          </p:nvSpPr>
          <p:spPr bwMode="auto">
            <a:xfrm>
              <a:off x="3575" y="2172"/>
              <a:ext cx="75"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5" name="Rectangle 107"/>
            <p:cNvSpPr>
              <a:spLocks noChangeArrowheads="1"/>
            </p:cNvSpPr>
            <p:nvPr/>
          </p:nvSpPr>
          <p:spPr bwMode="auto">
            <a:xfrm>
              <a:off x="3575" y="2173"/>
              <a:ext cx="75"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6" name="Line 108"/>
            <p:cNvSpPr>
              <a:spLocks noChangeShapeType="1"/>
            </p:cNvSpPr>
            <p:nvPr/>
          </p:nvSpPr>
          <p:spPr bwMode="auto">
            <a:xfrm>
              <a:off x="3650" y="2173"/>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7" name="Rectangle 109"/>
            <p:cNvSpPr>
              <a:spLocks noChangeArrowheads="1"/>
            </p:cNvSpPr>
            <p:nvPr/>
          </p:nvSpPr>
          <p:spPr bwMode="auto">
            <a:xfrm>
              <a:off x="3671" y="2011"/>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p>
          </p:txBody>
        </p:sp>
        <p:sp>
          <p:nvSpPr>
            <p:cNvPr id="548" name="Line 110"/>
            <p:cNvSpPr>
              <a:spLocks noChangeShapeType="1"/>
            </p:cNvSpPr>
            <p:nvPr/>
          </p:nvSpPr>
          <p:spPr bwMode="auto">
            <a:xfrm>
              <a:off x="3650" y="2166"/>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9" name="Rectangle 111"/>
            <p:cNvSpPr>
              <a:spLocks noChangeArrowheads="1"/>
            </p:cNvSpPr>
            <p:nvPr/>
          </p:nvSpPr>
          <p:spPr bwMode="auto">
            <a:xfrm>
              <a:off x="3575" y="2166"/>
              <a:ext cx="7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0" name="Rectangle 112"/>
            <p:cNvSpPr>
              <a:spLocks noChangeArrowheads="1"/>
            </p:cNvSpPr>
            <p:nvPr/>
          </p:nvSpPr>
          <p:spPr bwMode="auto">
            <a:xfrm>
              <a:off x="3575" y="2168"/>
              <a:ext cx="75"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1" name="Rectangle 113"/>
            <p:cNvSpPr>
              <a:spLocks noChangeArrowheads="1"/>
            </p:cNvSpPr>
            <p:nvPr/>
          </p:nvSpPr>
          <p:spPr bwMode="auto">
            <a:xfrm>
              <a:off x="3575" y="2169"/>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2" name="Rectangle 114"/>
            <p:cNvSpPr>
              <a:spLocks noChangeArrowheads="1"/>
            </p:cNvSpPr>
            <p:nvPr/>
          </p:nvSpPr>
          <p:spPr bwMode="auto">
            <a:xfrm>
              <a:off x="3575" y="2170"/>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3" name="Rectangle 115"/>
            <p:cNvSpPr>
              <a:spLocks noChangeArrowheads="1"/>
            </p:cNvSpPr>
            <p:nvPr/>
          </p:nvSpPr>
          <p:spPr bwMode="auto">
            <a:xfrm>
              <a:off x="3575" y="2171"/>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4" name="Rectangle 116"/>
            <p:cNvSpPr>
              <a:spLocks noChangeArrowheads="1"/>
            </p:cNvSpPr>
            <p:nvPr/>
          </p:nvSpPr>
          <p:spPr bwMode="auto">
            <a:xfrm>
              <a:off x="3575" y="2172"/>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5" name="Rectangle 117"/>
            <p:cNvSpPr>
              <a:spLocks noChangeArrowheads="1"/>
            </p:cNvSpPr>
            <p:nvPr/>
          </p:nvSpPr>
          <p:spPr bwMode="auto">
            <a:xfrm>
              <a:off x="3575" y="2173"/>
              <a:ext cx="75" cy="2"/>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6" name="Rectangle 118"/>
            <p:cNvSpPr>
              <a:spLocks noChangeArrowheads="1"/>
            </p:cNvSpPr>
            <p:nvPr/>
          </p:nvSpPr>
          <p:spPr bwMode="auto">
            <a:xfrm>
              <a:off x="3575" y="2175"/>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7" name="Rectangle 119"/>
            <p:cNvSpPr>
              <a:spLocks noChangeArrowheads="1"/>
            </p:cNvSpPr>
            <p:nvPr/>
          </p:nvSpPr>
          <p:spPr bwMode="auto">
            <a:xfrm>
              <a:off x="3575" y="2176"/>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8" name="Rectangle 120"/>
            <p:cNvSpPr>
              <a:spLocks noChangeArrowheads="1"/>
            </p:cNvSpPr>
            <p:nvPr/>
          </p:nvSpPr>
          <p:spPr bwMode="auto">
            <a:xfrm>
              <a:off x="3575" y="2177"/>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9" name="Rectangle 121"/>
            <p:cNvSpPr>
              <a:spLocks noChangeArrowheads="1"/>
            </p:cNvSpPr>
            <p:nvPr/>
          </p:nvSpPr>
          <p:spPr bwMode="auto">
            <a:xfrm>
              <a:off x="3575" y="2178"/>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0" name="Rectangle 122"/>
            <p:cNvSpPr>
              <a:spLocks noChangeArrowheads="1"/>
            </p:cNvSpPr>
            <p:nvPr/>
          </p:nvSpPr>
          <p:spPr bwMode="auto">
            <a:xfrm>
              <a:off x="3575" y="2179"/>
              <a:ext cx="75"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1" name="Rectangle 123"/>
            <p:cNvSpPr>
              <a:spLocks noChangeArrowheads="1"/>
            </p:cNvSpPr>
            <p:nvPr/>
          </p:nvSpPr>
          <p:spPr bwMode="auto">
            <a:xfrm>
              <a:off x="3575" y="2180"/>
              <a:ext cx="75" cy="2"/>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2" name="Rectangle 124"/>
            <p:cNvSpPr>
              <a:spLocks noChangeArrowheads="1"/>
            </p:cNvSpPr>
            <p:nvPr/>
          </p:nvSpPr>
          <p:spPr bwMode="auto">
            <a:xfrm>
              <a:off x="3575" y="2182"/>
              <a:ext cx="75"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3" name="Rectangle 125"/>
            <p:cNvSpPr>
              <a:spLocks noChangeArrowheads="1"/>
            </p:cNvSpPr>
            <p:nvPr/>
          </p:nvSpPr>
          <p:spPr bwMode="auto">
            <a:xfrm>
              <a:off x="3575" y="2183"/>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4" name="Rectangle 126"/>
            <p:cNvSpPr>
              <a:spLocks noChangeArrowheads="1"/>
            </p:cNvSpPr>
            <p:nvPr/>
          </p:nvSpPr>
          <p:spPr bwMode="auto">
            <a:xfrm>
              <a:off x="3575" y="2184"/>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5" name="Rectangle 127"/>
            <p:cNvSpPr>
              <a:spLocks noChangeArrowheads="1"/>
            </p:cNvSpPr>
            <p:nvPr/>
          </p:nvSpPr>
          <p:spPr bwMode="auto">
            <a:xfrm>
              <a:off x="3575" y="2185"/>
              <a:ext cx="75"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6" name="Rectangle 128"/>
            <p:cNvSpPr>
              <a:spLocks noChangeArrowheads="1"/>
            </p:cNvSpPr>
            <p:nvPr/>
          </p:nvSpPr>
          <p:spPr bwMode="auto">
            <a:xfrm>
              <a:off x="3575" y="2186"/>
              <a:ext cx="75"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7" name="Rectangle 129"/>
            <p:cNvSpPr>
              <a:spLocks noChangeArrowheads="1"/>
            </p:cNvSpPr>
            <p:nvPr/>
          </p:nvSpPr>
          <p:spPr bwMode="auto">
            <a:xfrm>
              <a:off x="3575" y="2187"/>
              <a:ext cx="75" cy="2"/>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8" name="Rectangle 130"/>
            <p:cNvSpPr>
              <a:spLocks noChangeArrowheads="1"/>
            </p:cNvSpPr>
            <p:nvPr/>
          </p:nvSpPr>
          <p:spPr bwMode="auto">
            <a:xfrm>
              <a:off x="3575" y="2189"/>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9" name="Rectangle 131"/>
            <p:cNvSpPr>
              <a:spLocks noChangeArrowheads="1"/>
            </p:cNvSpPr>
            <p:nvPr/>
          </p:nvSpPr>
          <p:spPr bwMode="auto">
            <a:xfrm>
              <a:off x="3575" y="2190"/>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0" name="Rectangle 132"/>
            <p:cNvSpPr>
              <a:spLocks noChangeArrowheads="1"/>
            </p:cNvSpPr>
            <p:nvPr/>
          </p:nvSpPr>
          <p:spPr bwMode="auto">
            <a:xfrm>
              <a:off x="3575" y="2191"/>
              <a:ext cx="75" cy="1"/>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1" name="Rectangle 133"/>
            <p:cNvSpPr>
              <a:spLocks noChangeArrowheads="1"/>
            </p:cNvSpPr>
            <p:nvPr/>
          </p:nvSpPr>
          <p:spPr bwMode="auto">
            <a:xfrm>
              <a:off x="3575" y="2192"/>
              <a:ext cx="75"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2" name="Rectangle 134"/>
            <p:cNvSpPr>
              <a:spLocks noChangeArrowheads="1"/>
            </p:cNvSpPr>
            <p:nvPr/>
          </p:nvSpPr>
          <p:spPr bwMode="auto">
            <a:xfrm>
              <a:off x="3575" y="2193"/>
              <a:ext cx="75" cy="2"/>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3" name="Rectangle 135"/>
            <p:cNvSpPr>
              <a:spLocks noChangeArrowheads="1"/>
            </p:cNvSpPr>
            <p:nvPr/>
          </p:nvSpPr>
          <p:spPr bwMode="auto">
            <a:xfrm>
              <a:off x="3575" y="2195"/>
              <a:ext cx="75"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4" name="Rectangle 136"/>
            <p:cNvSpPr>
              <a:spLocks noChangeArrowheads="1"/>
            </p:cNvSpPr>
            <p:nvPr/>
          </p:nvSpPr>
          <p:spPr bwMode="auto">
            <a:xfrm>
              <a:off x="3575" y="2196"/>
              <a:ext cx="75"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5" name="Rectangle 137"/>
            <p:cNvSpPr>
              <a:spLocks noChangeArrowheads="1"/>
            </p:cNvSpPr>
            <p:nvPr/>
          </p:nvSpPr>
          <p:spPr bwMode="auto">
            <a:xfrm>
              <a:off x="3575" y="2197"/>
              <a:ext cx="75"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6" name="Rectangle 138"/>
            <p:cNvSpPr>
              <a:spLocks noChangeArrowheads="1"/>
            </p:cNvSpPr>
            <p:nvPr/>
          </p:nvSpPr>
          <p:spPr bwMode="auto">
            <a:xfrm>
              <a:off x="3575" y="2198"/>
              <a:ext cx="75" cy="1"/>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7" name="Rectangle 139"/>
            <p:cNvSpPr>
              <a:spLocks noChangeArrowheads="1"/>
            </p:cNvSpPr>
            <p:nvPr/>
          </p:nvSpPr>
          <p:spPr bwMode="auto">
            <a:xfrm>
              <a:off x="3575" y="2199"/>
              <a:ext cx="75"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8" name="Rectangle 140"/>
            <p:cNvSpPr>
              <a:spLocks noChangeArrowheads="1"/>
            </p:cNvSpPr>
            <p:nvPr/>
          </p:nvSpPr>
          <p:spPr bwMode="auto">
            <a:xfrm>
              <a:off x="3575" y="2200"/>
              <a:ext cx="75" cy="2"/>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9" name="Rectangle 141"/>
            <p:cNvSpPr>
              <a:spLocks noChangeArrowheads="1"/>
            </p:cNvSpPr>
            <p:nvPr/>
          </p:nvSpPr>
          <p:spPr bwMode="auto">
            <a:xfrm>
              <a:off x="3575" y="2202"/>
              <a:ext cx="75"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0" name="Rectangle 142"/>
            <p:cNvSpPr>
              <a:spLocks noChangeArrowheads="1"/>
            </p:cNvSpPr>
            <p:nvPr/>
          </p:nvSpPr>
          <p:spPr bwMode="auto">
            <a:xfrm>
              <a:off x="3575" y="2203"/>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1" name="Rectangle 143"/>
            <p:cNvSpPr>
              <a:spLocks noChangeArrowheads="1"/>
            </p:cNvSpPr>
            <p:nvPr/>
          </p:nvSpPr>
          <p:spPr bwMode="auto">
            <a:xfrm>
              <a:off x="3575" y="2204"/>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2" name="Rectangle 144"/>
            <p:cNvSpPr>
              <a:spLocks noChangeArrowheads="1"/>
            </p:cNvSpPr>
            <p:nvPr/>
          </p:nvSpPr>
          <p:spPr bwMode="auto">
            <a:xfrm>
              <a:off x="3575" y="2205"/>
              <a:ext cx="75"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3" name="Rectangle 145"/>
            <p:cNvSpPr>
              <a:spLocks noChangeArrowheads="1"/>
            </p:cNvSpPr>
            <p:nvPr/>
          </p:nvSpPr>
          <p:spPr bwMode="auto">
            <a:xfrm>
              <a:off x="3575" y="2206"/>
              <a:ext cx="75"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4" name="Rectangle 146"/>
            <p:cNvSpPr>
              <a:spLocks noChangeArrowheads="1"/>
            </p:cNvSpPr>
            <p:nvPr/>
          </p:nvSpPr>
          <p:spPr bwMode="auto">
            <a:xfrm>
              <a:off x="3575" y="2207"/>
              <a:ext cx="75" cy="2"/>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5" name="Rectangle 147"/>
            <p:cNvSpPr>
              <a:spLocks noChangeArrowheads="1"/>
            </p:cNvSpPr>
            <p:nvPr/>
          </p:nvSpPr>
          <p:spPr bwMode="auto">
            <a:xfrm>
              <a:off x="3575" y="2209"/>
              <a:ext cx="75"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6" name="Rectangle 148"/>
            <p:cNvSpPr>
              <a:spLocks noChangeArrowheads="1"/>
            </p:cNvSpPr>
            <p:nvPr/>
          </p:nvSpPr>
          <p:spPr bwMode="auto">
            <a:xfrm>
              <a:off x="3575" y="2210"/>
              <a:ext cx="75"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7" name="Rectangle 149"/>
            <p:cNvSpPr>
              <a:spLocks noChangeArrowheads="1"/>
            </p:cNvSpPr>
            <p:nvPr/>
          </p:nvSpPr>
          <p:spPr bwMode="auto">
            <a:xfrm>
              <a:off x="3575" y="2211"/>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8" name="Rectangle 150"/>
            <p:cNvSpPr>
              <a:spLocks noChangeArrowheads="1"/>
            </p:cNvSpPr>
            <p:nvPr/>
          </p:nvSpPr>
          <p:spPr bwMode="auto">
            <a:xfrm>
              <a:off x="3575" y="2212"/>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9" name="Rectangle 151"/>
            <p:cNvSpPr>
              <a:spLocks noChangeArrowheads="1"/>
            </p:cNvSpPr>
            <p:nvPr/>
          </p:nvSpPr>
          <p:spPr bwMode="auto">
            <a:xfrm>
              <a:off x="3575" y="2213"/>
              <a:ext cx="75"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0" name="Rectangle 152"/>
            <p:cNvSpPr>
              <a:spLocks noChangeArrowheads="1"/>
            </p:cNvSpPr>
            <p:nvPr/>
          </p:nvSpPr>
          <p:spPr bwMode="auto">
            <a:xfrm>
              <a:off x="3575" y="2214"/>
              <a:ext cx="75" cy="2"/>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1" name="Rectangle 153"/>
            <p:cNvSpPr>
              <a:spLocks noChangeArrowheads="1"/>
            </p:cNvSpPr>
            <p:nvPr/>
          </p:nvSpPr>
          <p:spPr bwMode="auto">
            <a:xfrm>
              <a:off x="3575" y="2216"/>
              <a:ext cx="75"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2" name="Rectangle 154"/>
            <p:cNvSpPr>
              <a:spLocks noChangeArrowheads="1"/>
            </p:cNvSpPr>
            <p:nvPr/>
          </p:nvSpPr>
          <p:spPr bwMode="auto">
            <a:xfrm>
              <a:off x="3575" y="2217"/>
              <a:ext cx="75"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3" name="Rectangle 155"/>
            <p:cNvSpPr>
              <a:spLocks noChangeArrowheads="1"/>
            </p:cNvSpPr>
            <p:nvPr/>
          </p:nvSpPr>
          <p:spPr bwMode="auto">
            <a:xfrm>
              <a:off x="3575" y="2218"/>
              <a:ext cx="75" cy="1"/>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4" name="Rectangle 156"/>
            <p:cNvSpPr>
              <a:spLocks noChangeArrowheads="1"/>
            </p:cNvSpPr>
            <p:nvPr/>
          </p:nvSpPr>
          <p:spPr bwMode="auto">
            <a:xfrm>
              <a:off x="3575" y="2219"/>
              <a:ext cx="75"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5" name="Rectangle 157"/>
            <p:cNvSpPr>
              <a:spLocks noChangeArrowheads="1"/>
            </p:cNvSpPr>
            <p:nvPr/>
          </p:nvSpPr>
          <p:spPr bwMode="auto">
            <a:xfrm>
              <a:off x="3575" y="2220"/>
              <a:ext cx="75" cy="2"/>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6" name="Rectangle 158"/>
            <p:cNvSpPr>
              <a:spLocks noChangeArrowheads="1"/>
            </p:cNvSpPr>
            <p:nvPr/>
          </p:nvSpPr>
          <p:spPr bwMode="auto">
            <a:xfrm>
              <a:off x="3575" y="2222"/>
              <a:ext cx="75"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7" name="Rectangle 159"/>
            <p:cNvSpPr>
              <a:spLocks noChangeArrowheads="1"/>
            </p:cNvSpPr>
            <p:nvPr/>
          </p:nvSpPr>
          <p:spPr bwMode="auto">
            <a:xfrm>
              <a:off x="3575" y="2223"/>
              <a:ext cx="75"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8" name="Rectangle 160"/>
            <p:cNvSpPr>
              <a:spLocks noChangeArrowheads="1"/>
            </p:cNvSpPr>
            <p:nvPr/>
          </p:nvSpPr>
          <p:spPr bwMode="auto">
            <a:xfrm>
              <a:off x="3575" y="2224"/>
              <a:ext cx="75"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9" name="Rectangle 161"/>
            <p:cNvSpPr>
              <a:spLocks noChangeArrowheads="1"/>
            </p:cNvSpPr>
            <p:nvPr/>
          </p:nvSpPr>
          <p:spPr bwMode="auto">
            <a:xfrm>
              <a:off x="3575" y="2225"/>
              <a:ext cx="75" cy="1"/>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0" name="Rectangle 162"/>
            <p:cNvSpPr>
              <a:spLocks noChangeArrowheads="1"/>
            </p:cNvSpPr>
            <p:nvPr/>
          </p:nvSpPr>
          <p:spPr bwMode="auto">
            <a:xfrm>
              <a:off x="3575" y="2226"/>
              <a:ext cx="75"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1" name="Rectangle 163"/>
            <p:cNvSpPr>
              <a:spLocks noChangeArrowheads="1"/>
            </p:cNvSpPr>
            <p:nvPr/>
          </p:nvSpPr>
          <p:spPr bwMode="auto">
            <a:xfrm>
              <a:off x="3575" y="2227"/>
              <a:ext cx="75" cy="2"/>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2" name="Rectangle 164"/>
            <p:cNvSpPr>
              <a:spLocks noChangeArrowheads="1"/>
            </p:cNvSpPr>
            <p:nvPr/>
          </p:nvSpPr>
          <p:spPr bwMode="auto">
            <a:xfrm>
              <a:off x="3575" y="2229"/>
              <a:ext cx="75"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3" name="Rectangle 165"/>
            <p:cNvSpPr>
              <a:spLocks noChangeArrowheads="1"/>
            </p:cNvSpPr>
            <p:nvPr/>
          </p:nvSpPr>
          <p:spPr bwMode="auto">
            <a:xfrm>
              <a:off x="3575" y="2230"/>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4" name="Rectangle 166"/>
            <p:cNvSpPr>
              <a:spLocks noChangeArrowheads="1"/>
            </p:cNvSpPr>
            <p:nvPr/>
          </p:nvSpPr>
          <p:spPr bwMode="auto">
            <a:xfrm>
              <a:off x="3575" y="2231"/>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5" name="Rectangle 167"/>
            <p:cNvSpPr>
              <a:spLocks noChangeArrowheads="1"/>
            </p:cNvSpPr>
            <p:nvPr/>
          </p:nvSpPr>
          <p:spPr bwMode="auto">
            <a:xfrm>
              <a:off x="3575" y="2232"/>
              <a:ext cx="75" cy="1"/>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6" name="Rectangle 168"/>
            <p:cNvSpPr>
              <a:spLocks noChangeArrowheads="1"/>
            </p:cNvSpPr>
            <p:nvPr/>
          </p:nvSpPr>
          <p:spPr bwMode="auto">
            <a:xfrm>
              <a:off x="3575" y="2233"/>
              <a:ext cx="75"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7" name="Rectangle 169"/>
            <p:cNvSpPr>
              <a:spLocks noChangeArrowheads="1"/>
            </p:cNvSpPr>
            <p:nvPr/>
          </p:nvSpPr>
          <p:spPr bwMode="auto">
            <a:xfrm>
              <a:off x="3575" y="2234"/>
              <a:ext cx="75" cy="2"/>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8" name="Rectangle 170"/>
            <p:cNvSpPr>
              <a:spLocks noChangeArrowheads="1"/>
            </p:cNvSpPr>
            <p:nvPr/>
          </p:nvSpPr>
          <p:spPr bwMode="auto">
            <a:xfrm>
              <a:off x="3575" y="2236"/>
              <a:ext cx="75"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9" name="Rectangle 171"/>
            <p:cNvSpPr>
              <a:spLocks noChangeArrowheads="1"/>
            </p:cNvSpPr>
            <p:nvPr/>
          </p:nvSpPr>
          <p:spPr bwMode="auto">
            <a:xfrm>
              <a:off x="3575" y="2237"/>
              <a:ext cx="75"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0" name="Rectangle 172"/>
            <p:cNvSpPr>
              <a:spLocks noChangeArrowheads="1"/>
            </p:cNvSpPr>
            <p:nvPr/>
          </p:nvSpPr>
          <p:spPr bwMode="auto">
            <a:xfrm>
              <a:off x="3575" y="2238"/>
              <a:ext cx="75" cy="1"/>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1" name="Rectangle 173"/>
            <p:cNvSpPr>
              <a:spLocks noChangeArrowheads="1"/>
            </p:cNvSpPr>
            <p:nvPr/>
          </p:nvSpPr>
          <p:spPr bwMode="auto">
            <a:xfrm>
              <a:off x="3575" y="2239"/>
              <a:ext cx="75"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2" name="Rectangle 174"/>
            <p:cNvSpPr>
              <a:spLocks noChangeArrowheads="1"/>
            </p:cNvSpPr>
            <p:nvPr/>
          </p:nvSpPr>
          <p:spPr bwMode="auto">
            <a:xfrm>
              <a:off x="3575" y="2240"/>
              <a:ext cx="75"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3" name="Rectangle 175"/>
            <p:cNvSpPr>
              <a:spLocks noChangeArrowheads="1"/>
            </p:cNvSpPr>
            <p:nvPr/>
          </p:nvSpPr>
          <p:spPr bwMode="auto">
            <a:xfrm>
              <a:off x="3575" y="2241"/>
              <a:ext cx="75" cy="2"/>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4" name="Rectangle 176"/>
            <p:cNvSpPr>
              <a:spLocks noChangeArrowheads="1"/>
            </p:cNvSpPr>
            <p:nvPr/>
          </p:nvSpPr>
          <p:spPr bwMode="auto">
            <a:xfrm>
              <a:off x="3575" y="2243"/>
              <a:ext cx="75"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5" name="Rectangle 177"/>
            <p:cNvSpPr>
              <a:spLocks noChangeArrowheads="1"/>
            </p:cNvSpPr>
            <p:nvPr/>
          </p:nvSpPr>
          <p:spPr bwMode="auto">
            <a:xfrm>
              <a:off x="3575" y="2244"/>
              <a:ext cx="75"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6" name="Rectangle 178"/>
            <p:cNvSpPr>
              <a:spLocks noChangeArrowheads="1"/>
            </p:cNvSpPr>
            <p:nvPr/>
          </p:nvSpPr>
          <p:spPr bwMode="auto">
            <a:xfrm>
              <a:off x="3575" y="2245"/>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7" name="Rectangle 179"/>
            <p:cNvSpPr>
              <a:spLocks noChangeArrowheads="1"/>
            </p:cNvSpPr>
            <p:nvPr/>
          </p:nvSpPr>
          <p:spPr bwMode="auto">
            <a:xfrm>
              <a:off x="3575" y="2246"/>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8" name="Rectangle 180"/>
            <p:cNvSpPr>
              <a:spLocks noChangeArrowheads="1"/>
            </p:cNvSpPr>
            <p:nvPr/>
          </p:nvSpPr>
          <p:spPr bwMode="auto">
            <a:xfrm>
              <a:off x="3575" y="2247"/>
              <a:ext cx="75" cy="2"/>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9" name="Rectangle 181"/>
            <p:cNvSpPr>
              <a:spLocks noChangeArrowheads="1"/>
            </p:cNvSpPr>
            <p:nvPr/>
          </p:nvSpPr>
          <p:spPr bwMode="auto">
            <a:xfrm>
              <a:off x="3575" y="2249"/>
              <a:ext cx="75"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0" name="Rectangle 182"/>
            <p:cNvSpPr>
              <a:spLocks noChangeArrowheads="1"/>
            </p:cNvSpPr>
            <p:nvPr/>
          </p:nvSpPr>
          <p:spPr bwMode="auto">
            <a:xfrm>
              <a:off x="3575" y="2250"/>
              <a:ext cx="75"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1" name="Rectangle 183"/>
            <p:cNvSpPr>
              <a:spLocks noChangeArrowheads="1"/>
            </p:cNvSpPr>
            <p:nvPr/>
          </p:nvSpPr>
          <p:spPr bwMode="auto">
            <a:xfrm>
              <a:off x="3575" y="2251"/>
              <a:ext cx="75"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2" name="Rectangle 184"/>
            <p:cNvSpPr>
              <a:spLocks noChangeArrowheads="1"/>
            </p:cNvSpPr>
            <p:nvPr/>
          </p:nvSpPr>
          <p:spPr bwMode="auto">
            <a:xfrm>
              <a:off x="3575" y="2252"/>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3" name="Rectangle 185"/>
            <p:cNvSpPr>
              <a:spLocks noChangeArrowheads="1"/>
            </p:cNvSpPr>
            <p:nvPr/>
          </p:nvSpPr>
          <p:spPr bwMode="auto">
            <a:xfrm>
              <a:off x="3575" y="2253"/>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4" name="Rectangle 186"/>
            <p:cNvSpPr>
              <a:spLocks noChangeArrowheads="1"/>
            </p:cNvSpPr>
            <p:nvPr/>
          </p:nvSpPr>
          <p:spPr bwMode="auto">
            <a:xfrm>
              <a:off x="3575" y="2254"/>
              <a:ext cx="75" cy="2"/>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5" name="Rectangle 187"/>
            <p:cNvSpPr>
              <a:spLocks noChangeArrowheads="1"/>
            </p:cNvSpPr>
            <p:nvPr/>
          </p:nvSpPr>
          <p:spPr bwMode="auto">
            <a:xfrm>
              <a:off x="3575" y="2256"/>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6" name="Rectangle 188"/>
            <p:cNvSpPr>
              <a:spLocks noChangeArrowheads="1"/>
            </p:cNvSpPr>
            <p:nvPr/>
          </p:nvSpPr>
          <p:spPr bwMode="auto">
            <a:xfrm>
              <a:off x="3575" y="2257"/>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7" name="Rectangle 189"/>
            <p:cNvSpPr>
              <a:spLocks noChangeArrowheads="1"/>
            </p:cNvSpPr>
            <p:nvPr/>
          </p:nvSpPr>
          <p:spPr bwMode="auto">
            <a:xfrm>
              <a:off x="3575" y="2258"/>
              <a:ext cx="75"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8" name="Rectangle 190"/>
            <p:cNvSpPr>
              <a:spLocks noChangeArrowheads="1"/>
            </p:cNvSpPr>
            <p:nvPr/>
          </p:nvSpPr>
          <p:spPr bwMode="auto">
            <a:xfrm>
              <a:off x="3575" y="2259"/>
              <a:ext cx="75" cy="1"/>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9" name="Rectangle 191"/>
            <p:cNvSpPr>
              <a:spLocks noChangeArrowheads="1"/>
            </p:cNvSpPr>
            <p:nvPr/>
          </p:nvSpPr>
          <p:spPr bwMode="auto">
            <a:xfrm>
              <a:off x="3575" y="2260"/>
              <a:ext cx="75"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0" name="Rectangle 192"/>
            <p:cNvSpPr>
              <a:spLocks noChangeArrowheads="1"/>
            </p:cNvSpPr>
            <p:nvPr/>
          </p:nvSpPr>
          <p:spPr bwMode="auto">
            <a:xfrm>
              <a:off x="3575" y="2261"/>
              <a:ext cx="75" cy="2"/>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1" name="Rectangle 193"/>
            <p:cNvSpPr>
              <a:spLocks noChangeArrowheads="1"/>
            </p:cNvSpPr>
            <p:nvPr/>
          </p:nvSpPr>
          <p:spPr bwMode="auto">
            <a:xfrm>
              <a:off x="3575" y="2263"/>
              <a:ext cx="75"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2" name="Rectangle 194"/>
            <p:cNvSpPr>
              <a:spLocks noChangeArrowheads="1"/>
            </p:cNvSpPr>
            <p:nvPr/>
          </p:nvSpPr>
          <p:spPr bwMode="auto">
            <a:xfrm>
              <a:off x="3575" y="2264"/>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3" name="Rectangle 195"/>
            <p:cNvSpPr>
              <a:spLocks noChangeArrowheads="1"/>
            </p:cNvSpPr>
            <p:nvPr/>
          </p:nvSpPr>
          <p:spPr bwMode="auto">
            <a:xfrm>
              <a:off x="3575" y="2265"/>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4" name="Rectangle 196"/>
            <p:cNvSpPr>
              <a:spLocks noChangeArrowheads="1"/>
            </p:cNvSpPr>
            <p:nvPr/>
          </p:nvSpPr>
          <p:spPr bwMode="auto">
            <a:xfrm>
              <a:off x="3575" y="2266"/>
              <a:ext cx="75" cy="1"/>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5" name="Rectangle 197"/>
            <p:cNvSpPr>
              <a:spLocks noChangeArrowheads="1"/>
            </p:cNvSpPr>
            <p:nvPr/>
          </p:nvSpPr>
          <p:spPr bwMode="auto">
            <a:xfrm>
              <a:off x="3575" y="2267"/>
              <a:ext cx="75"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6" name="Rectangle 198"/>
            <p:cNvSpPr>
              <a:spLocks noChangeArrowheads="1"/>
            </p:cNvSpPr>
            <p:nvPr/>
          </p:nvSpPr>
          <p:spPr bwMode="auto">
            <a:xfrm>
              <a:off x="3575" y="2268"/>
              <a:ext cx="75" cy="2"/>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7" name="Rectangle 199"/>
            <p:cNvSpPr>
              <a:spLocks noChangeArrowheads="1"/>
            </p:cNvSpPr>
            <p:nvPr/>
          </p:nvSpPr>
          <p:spPr bwMode="auto">
            <a:xfrm>
              <a:off x="3575" y="2270"/>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8" name="Rectangle 200"/>
            <p:cNvSpPr>
              <a:spLocks noChangeArrowheads="1"/>
            </p:cNvSpPr>
            <p:nvPr/>
          </p:nvSpPr>
          <p:spPr bwMode="auto">
            <a:xfrm>
              <a:off x="3575" y="2271"/>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9" name="Rectangle 201"/>
            <p:cNvSpPr>
              <a:spLocks noChangeArrowheads="1"/>
            </p:cNvSpPr>
            <p:nvPr/>
          </p:nvSpPr>
          <p:spPr bwMode="auto">
            <a:xfrm>
              <a:off x="3575" y="2272"/>
              <a:ext cx="75"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0" name="Rectangle 202"/>
            <p:cNvSpPr>
              <a:spLocks noChangeArrowheads="1"/>
            </p:cNvSpPr>
            <p:nvPr/>
          </p:nvSpPr>
          <p:spPr bwMode="auto">
            <a:xfrm>
              <a:off x="3575" y="2273"/>
              <a:ext cx="75"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1" name="Rectangle 203"/>
            <p:cNvSpPr>
              <a:spLocks noChangeArrowheads="1"/>
            </p:cNvSpPr>
            <p:nvPr/>
          </p:nvSpPr>
          <p:spPr bwMode="auto">
            <a:xfrm>
              <a:off x="3575" y="2274"/>
              <a:ext cx="75"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2" name="Rectangle 204"/>
            <p:cNvSpPr>
              <a:spLocks noChangeArrowheads="1"/>
            </p:cNvSpPr>
            <p:nvPr/>
          </p:nvSpPr>
          <p:spPr bwMode="auto">
            <a:xfrm>
              <a:off x="3575" y="2276"/>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3" name="Rectangle 205"/>
            <p:cNvSpPr>
              <a:spLocks noChangeArrowheads="1"/>
            </p:cNvSpPr>
            <p:nvPr/>
          </p:nvSpPr>
          <p:spPr bwMode="auto">
            <a:xfrm>
              <a:off x="3575" y="2277"/>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4" name="Rectangle 206"/>
            <p:cNvSpPr>
              <a:spLocks noChangeArrowheads="1"/>
            </p:cNvSpPr>
            <p:nvPr/>
          </p:nvSpPr>
          <p:spPr bwMode="auto">
            <a:xfrm>
              <a:off x="3575" y="2278"/>
              <a:ext cx="75"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5" name="Rectangle 207"/>
            <p:cNvSpPr>
              <a:spLocks noChangeArrowheads="1"/>
            </p:cNvSpPr>
            <p:nvPr/>
          </p:nvSpPr>
          <p:spPr bwMode="auto">
            <a:xfrm>
              <a:off x="3671" y="2198"/>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p>
          </p:txBody>
        </p:sp>
      </p:grpSp>
      <p:grpSp>
        <p:nvGrpSpPr>
          <p:cNvPr id="646" name="Group 210"/>
          <p:cNvGrpSpPr>
            <a:grpSpLocks noChangeAspect="1"/>
          </p:cNvGrpSpPr>
          <p:nvPr/>
        </p:nvGrpSpPr>
        <p:grpSpPr bwMode="auto">
          <a:xfrm>
            <a:off x="2111796" y="2971800"/>
            <a:ext cx="1265237" cy="909637"/>
            <a:chOff x="1331" y="1887"/>
            <a:chExt cx="797" cy="573"/>
          </a:xfrm>
        </p:grpSpPr>
        <p:sp>
          <p:nvSpPr>
            <p:cNvPr id="647" name="AutoShape 209"/>
            <p:cNvSpPr>
              <a:spLocks noChangeAspect="1" noChangeArrowheads="1" noTextEdit="1"/>
            </p:cNvSpPr>
            <p:nvPr/>
          </p:nvSpPr>
          <p:spPr bwMode="auto">
            <a:xfrm>
              <a:off x="1331" y="1889"/>
              <a:ext cx="74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8" name="Rectangle 211"/>
            <p:cNvSpPr>
              <a:spLocks noChangeArrowheads="1"/>
            </p:cNvSpPr>
            <p:nvPr/>
          </p:nvSpPr>
          <p:spPr bwMode="auto">
            <a:xfrm>
              <a:off x="1331" y="1887"/>
              <a:ext cx="79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NDVI Anomaly</a:t>
              </a:r>
            </a:p>
          </p:txBody>
        </p:sp>
        <p:sp>
          <p:nvSpPr>
            <p:cNvPr id="649" name="Line 212"/>
            <p:cNvSpPr>
              <a:spLocks noChangeShapeType="1"/>
            </p:cNvSpPr>
            <p:nvPr/>
          </p:nvSpPr>
          <p:spPr bwMode="auto">
            <a:xfrm>
              <a:off x="1405" y="2077"/>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0" name="Rectangle 213"/>
            <p:cNvSpPr>
              <a:spLocks noChangeArrowheads="1"/>
            </p:cNvSpPr>
            <p:nvPr/>
          </p:nvSpPr>
          <p:spPr bwMode="auto">
            <a:xfrm>
              <a:off x="1331" y="2077"/>
              <a:ext cx="74"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1" name="Rectangle 214"/>
            <p:cNvSpPr>
              <a:spLocks noChangeArrowheads="1"/>
            </p:cNvSpPr>
            <p:nvPr/>
          </p:nvSpPr>
          <p:spPr bwMode="auto">
            <a:xfrm>
              <a:off x="1331" y="2078"/>
              <a:ext cx="74"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2" name="Rectangle 215"/>
            <p:cNvSpPr>
              <a:spLocks noChangeArrowheads="1"/>
            </p:cNvSpPr>
            <p:nvPr/>
          </p:nvSpPr>
          <p:spPr bwMode="auto">
            <a:xfrm>
              <a:off x="1331" y="2079"/>
              <a:ext cx="74"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3" name="Rectangle 216"/>
            <p:cNvSpPr>
              <a:spLocks noChangeArrowheads="1"/>
            </p:cNvSpPr>
            <p:nvPr/>
          </p:nvSpPr>
          <p:spPr bwMode="auto">
            <a:xfrm>
              <a:off x="1331" y="2080"/>
              <a:ext cx="74" cy="1"/>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4" name="Rectangle 217"/>
            <p:cNvSpPr>
              <a:spLocks noChangeArrowheads="1"/>
            </p:cNvSpPr>
            <p:nvPr/>
          </p:nvSpPr>
          <p:spPr bwMode="auto">
            <a:xfrm>
              <a:off x="1331" y="2081"/>
              <a:ext cx="74"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5" name="Rectangle 218"/>
            <p:cNvSpPr>
              <a:spLocks noChangeArrowheads="1"/>
            </p:cNvSpPr>
            <p:nvPr/>
          </p:nvSpPr>
          <p:spPr bwMode="auto">
            <a:xfrm>
              <a:off x="1331" y="2082"/>
              <a:ext cx="74" cy="2"/>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6" name="Rectangle 219"/>
            <p:cNvSpPr>
              <a:spLocks noChangeArrowheads="1"/>
            </p:cNvSpPr>
            <p:nvPr/>
          </p:nvSpPr>
          <p:spPr bwMode="auto">
            <a:xfrm>
              <a:off x="1331" y="2084"/>
              <a:ext cx="74"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7" name="Rectangle 220"/>
            <p:cNvSpPr>
              <a:spLocks noChangeArrowheads="1"/>
            </p:cNvSpPr>
            <p:nvPr/>
          </p:nvSpPr>
          <p:spPr bwMode="auto">
            <a:xfrm>
              <a:off x="1331" y="2085"/>
              <a:ext cx="74"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8" name="Rectangle 221"/>
            <p:cNvSpPr>
              <a:spLocks noChangeArrowheads="1"/>
            </p:cNvSpPr>
            <p:nvPr/>
          </p:nvSpPr>
          <p:spPr bwMode="auto">
            <a:xfrm>
              <a:off x="1331" y="2086"/>
              <a:ext cx="74"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9" name="Rectangle 222"/>
            <p:cNvSpPr>
              <a:spLocks noChangeArrowheads="1"/>
            </p:cNvSpPr>
            <p:nvPr/>
          </p:nvSpPr>
          <p:spPr bwMode="auto">
            <a:xfrm>
              <a:off x="1331" y="2087"/>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0" name="Rectangle 223"/>
            <p:cNvSpPr>
              <a:spLocks noChangeArrowheads="1"/>
            </p:cNvSpPr>
            <p:nvPr/>
          </p:nvSpPr>
          <p:spPr bwMode="auto">
            <a:xfrm>
              <a:off x="1331" y="2088"/>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1" name="Rectangle 224"/>
            <p:cNvSpPr>
              <a:spLocks noChangeArrowheads="1"/>
            </p:cNvSpPr>
            <p:nvPr/>
          </p:nvSpPr>
          <p:spPr bwMode="auto">
            <a:xfrm>
              <a:off x="1331" y="2089"/>
              <a:ext cx="74" cy="2"/>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2" name="Rectangle 225"/>
            <p:cNvSpPr>
              <a:spLocks noChangeArrowheads="1"/>
            </p:cNvSpPr>
            <p:nvPr/>
          </p:nvSpPr>
          <p:spPr bwMode="auto">
            <a:xfrm>
              <a:off x="1331" y="2091"/>
              <a:ext cx="74"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3" name="Rectangle 226"/>
            <p:cNvSpPr>
              <a:spLocks noChangeArrowheads="1"/>
            </p:cNvSpPr>
            <p:nvPr/>
          </p:nvSpPr>
          <p:spPr bwMode="auto">
            <a:xfrm>
              <a:off x="1331" y="2092"/>
              <a:ext cx="74"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4" name="Rectangle 227"/>
            <p:cNvSpPr>
              <a:spLocks noChangeArrowheads="1"/>
            </p:cNvSpPr>
            <p:nvPr/>
          </p:nvSpPr>
          <p:spPr bwMode="auto">
            <a:xfrm>
              <a:off x="1331" y="2093"/>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5" name="Rectangle 228"/>
            <p:cNvSpPr>
              <a:spLocks noChangeArrowheads="1"/>
            </p:cNvSpPr>
            <p:nvPr/>
          </p:nvSpPr>
          <p:spPr bwMode="auto">
            <a:xfrm>
              <a:off x="1331" y="2094"/>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6" name="Rectangle 229"/>
            <p:cNvSpPr>
              <a:spLocks noChangeArrowheads="1"/>
            </p:cNvSpPr>
            <p:nvPr/>
          </p:nvSpPr>
          <p:spPr bwMode="auto">
            <a:xfrm>
              <a:off x="1331" y="2095"/>
              <a:ext cx="74"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7" name="Rectangle 230"/>
            <p:cNvSpPr>
              <a:spLocks noChangeArrowheads="1"/>
            </p:cNvSpPr>
            <p:nvPr/>
          </p:nvSpPr>
          <p:spPr bwMode="auto">
            <a:xfrm>
              <a:off x="1331" y="2096"/>
              <a:ext cx="74" cy="2"/>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8" name="Rectangle 231"/>
            <p:cNvSpPr>
              <a:spLocks noChangeArrowheads="1"/>
            </p:cNvSpPr>
            <p:nvPr/>
          </p:nvSpPr>
          <p:spPr bwMode="auto">
            <a:xfrm>
              <a:off x="1331" y="2098"/>
              <a:ext cx="74"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9" name="Rectangle 232"/>
            <p:cNvSpPr>
              <a:spLocks noChangeArrowheads="1"/>
            </p:cNvSpPr>
            <p:nvPr/>
          </p:nvSpPr>
          <p:spPr bwMode="auto">
            <a:xfrm>
              <a:off x="1331" y="2099"/>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0" name="Rectangle 233"/>
            <p:cNvSpPr>
              <a:spLocks noChangeArrowheads="1"/>
            </p:cNvSpPr>
            <p:nvPr/>
          </p:nvSpPr>
          <p:spPr bwMode="auto">
            <a:xfrm>
              <a:off x="1331" y="2100"/>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1" name="Rectangle 234"/>
            <p:cNvSpPr>
              <a:spLocks noChangeArrowheads="1"/>
            </p:cNvSpPr>
            <p:nvPr/>
          </p:nvSpPr>
          <p:spPr bwMode="auto">
            <a:xfrm>
              <a:off x="1331" y="2101"/>
              <a:ext cx="74"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2" name="Rectangle 235"/>
            <p:cNvSpPr>
              <a:spLocks noChangeArrowheads="1"/>
            </p:cNvSpPr>
            <p:nvPr/>
          </p:nvSpPr>
          <p:spPr bwMode="auto">
            <a:xfrm>
              <a:off x="1331" y="2102"/>
              <a:ext cx="74"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3" name="Rectangle 236"/>
            <p:cNvSpPr>
              <a:spLocks noChangeArrowheads="1"/>
            </p:cNvSpPr>
            <p:nvPr/>
          </p:nvSpPr>
          <p:spPr bwMode="auto">
            <a:xfrm>
              <a:off x="1331" y="2103"/>
              <a:ext cx="74" cy="2"/>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4" name="Rectangle 237"/>
            <p:cNvSpPr>
              <a:spLocks noChangeArrowheads="1"/>
            </p:cNvSpPr>
            <p:nvPr/>
          </p:nvSpPr>
          <p:spPr bwMode="auto">
            <a:xfrm>
              <a:off x="1331" y="2105"/>
              <a:ext cx="74"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5" name="Rectangle 238"/>
            <p:cNvSpPr>
              <a:spLocks noChangeArrowheads="1"/>
            </p:cNvSpPr>
            <p:nvPr/>
          </p:nvSpPr>
          <p:spPr bwMode="auto">
            <a:xfrm>
              <a:off x="1331" y="2106"/>
              <a:ext cx="74"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6" name="Rectangle 239"/>
            <p:cNvSpPr>
              <a:spLocks noChangeArrowheads="1"/>
            </p:cNvSpPr>
            <p:nvPr/>
          </p:nvSpPr>
          <p:spPr bwMode="auto">
            <a:xfrm>
              <a:off x="1331" y="2107"/>
              <a:ext cx="74" cy="1"/>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7" name="Rectangle 240"/>
            <p:cNvSpPr>
              <a:spLocks noChangeArrowheads="1"/>
            </p:cNvSpPr>
            <p:nvPr/>
          </p:nvSpPr>
          <p:spPr bwMode="auto">
            <a:xfrm>
              <a:off x="1331" y="2108"/>
              <a:ext cx="74"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8" name="Rectangle 241"/>
            <p:cNvSpPr>
              <a:spLocks noChangeArrowheads="1"/>
            </p:cNvSpPr>
            <p:nvPr/>
          </p:nvSpPr>
          <p:spPr bwMode="auto">
            <a:xfrm>
              <a:off x="1331" y="2109"/>
              <a:ext cx="74" cy="2"/>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9" name="Rectangle 242"/>
            <p:cNvSpPr>
              <a:spLocks noChangeArrowheads="1"/>
            </p:cNvSpPr>
            <p:nvPr/>
          </p:nvSpPr>
          <p:spPr bwMode="auto">
            <a:xfrm>
              <a:off x="1331" y="2111"/>
              <a:ext cx="74"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0" name="Rectangle 243"/>
            <p:cNvSpPr>
              <a:spLocks noChangeArrowheads="1"/>
            </p:cNvSpPr>
            <p:nvPr/>
          </p:nvSpPr>
          <p:spPr bwMode="auto">
            <a:xfrm>
              <a:off x="1331" y="2112"/>
              <a:ext cx="74"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1" name="Rectangle 244"/>
            <p:cNvSpPr>
              <a:spLocks noChangeArrowheads="1"/>
            </p:cNvSpPr>
            <p:nvPr/>
          </p:nvSpPr>
          <p:spPr bwMode="auto">
            <a:xfrm>
              <a:off x="1331" y="2113"/>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2" name="Rectangle 245"/>
            <p:cNvSpPr>
              <a:spLocks noChangeArrowheads="1"/>
            </p:cNvSpPr>
            <p:nvPr/>
          </p:nvSpPr>
          <p:spPr bwMode="auto">
            <a:xfrm>
              <a:off x="1331" y="2114"/>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3" name="Rectangle 246"/>
            <p:cNvSpPr>
              <a:spLocks noChangeArrowheads="1"/>
            </p:cNvSpPr>
            <p:nvPr/>
          </p:nvSpPr>
          <p:spPr bwMode="auto">
            <a:xfrm>
              <a:off x="1331" y="2115"/>
              <a:ext cx="74"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4" name="Rectangle 247"/>
            <p:cNvSpPr>
              <a:spLocks noChangeArrowheads="1"/>
            </p:cNvSpPr>
            <p:nvPr/>
          </p:nvSpPr>
          <p:spPr bwMode="auto">
            <a:xfrm>
              <a:off x="1331" y="2116"/>
              <a:ext cx="74" cy="2"/>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5" name="Rectangle 248"/>
            <p:cNvSpPr>
              <a:spLocks noChangeArrowheads="1"/>
            </p:cNvSpPr>
            <p:nvPr/>
          </p:nvSpPr>
          <p:spPr bwMode="auto">
            <a:xfrm>
              <a:off x="1331" y="2118"/>
              <a:ext cx="74"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6" name="Rectangle 249"/>
            <p:cNvSpPr>
              <a:spLocks noChangeArrowheads="1"/>
            </p:cNvSpPr>
            <p:nvPr/>
          </p:nvSpPr>
          <p:spPr bwMode="auto">
            <a:xfrm>
              <a:off x="1331" y="2119"/>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7" name="Rectangle 250"/>
            <p:cNvSpPr>
              <a:spLocks noChangeArrowheads="1"/>
            </p:cNvSpPr>
            <p:nvPr/>
          </p:nvSpPr>
          <p:spPr bwMode="auto">
            <a:xfrm>
              <a:off x="1331" y="2120"/>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8" name="Rectangle 251"/>
            <p:cNvSpPr>
              <a:spLocks noChangeArrowheads="1"/>
            </p:cNvSpPr>
            <p:nvPr/>
          </p:nvSpPr>
          <p:spPr bwMode="auto">
            <a:xfrm>
              <a:off x="1331" y="2121"/>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9" name="Rectangle 252"/>
            <p:cNvSpPr>
              <a:spLocks noChangeArrowheads="1"/>
            </p:cNvSpPr>
            <p:nvPr/>
          </p:nvSpPr>
          <p:spPr bwMode="auto">
            <a:xfrm>
              <a:off x="1331" y="2122"/>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0" name="Rectangle 253"/>
            <p:cNvSpPr>
              <a:spLocks noChangeArrowheads="1"/>
            </p:cNvSpPr>
            <p:nvPr/>
          </p:nvSpPr>
          <p:spPr bwMode="auto">
            <a:xfrm>
              <a:off x="1331" y="2123"/>
              <a:ext cx="74" cy="2"/>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1" name="Rectangle 254"/>
            <p:cNvSpPr>
              <a:spLocks noChangeArrowheads="1"/>
            </p:cNvSpPr>
            <p:nvPr/>
          </p:nvSpPr>
          <p:spPr bwMode="auto">
            <a:xfrm>
              <a:off x="1331" y="2125"/>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2" name="Rectangle 255"/>
            <p:cNvSpPr>
              <a:spLocks noChangeArrowheads="1"/>
            </p:cNvSpPr>
            <p:nvPr/>
          </p:nvSpPr>
          <p:spPr bwMode="auto">
            <a:xfrm>
              <a:off x="1331" y="2126"/>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3" name="Rectangle 256"/>
            <p:cNvSpPr>
              <a:spLocks noChangeArrowheads="1"/>
            </p:cNvSpPr>
            <p:nvPr/>
          </p:nvSpPr>
          <p:spPr bwMode="auto">
            <a:xfrm>
              <a:off x="1331" y="2127"/>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4" name="Rectangle 257"/>
            <p:cNvSpPr>
              <a:spLocks noChangeArrowheads="1"/>
            </p:cNvSpPr>
            <p:nvPr/>
          </p:nvSpPr>
          <p:spPr bwMode="auto">
            <a:xfrm>
              <a:off x="1331" y="2128"/>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5" name="Rectangle 258"/>
            <p:cNvSpPr>
              <a:spLocks noChangeArrowheads="1"/>
            </p:cNvSpPr>
            <p:nvPr/>
          </p:nvSpPr>
          <p:spPr bwMode="auto">
            <a:xfrm>
              <a:off x="1331" y="2129"/>
              <a:ext cx="74"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6" name="Rectangle 259"/>
            <p:cNvSpPr>
              <a:spLocks noChangeArrowheads="1"/>
            </p:cNvSpPr>
            <p:nvPr/>
          </p:nvSpPr>
          <p:spPr bwMode="auto">
            <a:xfrm>
              <a:off x="1331" y="2130"/>
              <a:ext cx="74" cy="2"/>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7" name="Rectangle 260"/>
            <p:cNvSpPr>
              <a:spLocks noChangeArrowheads="1"/>
            </p:cNvSpPr>
            <p:nvPr/>
          </p:nvSpPr>
          <p:spPr bwMode="auto">
            <a:xfrm>
              <a:off x="1331" y="2132"/>
              <a:ext cx="74"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8" name="Rectangle 261"/>
            <p:cNvSpPr>
              <a:spLocks noChangeArrowheads="1"/>
            </p:cNvSpPr>
            <p:nvPr/>
          </p:nvSpPr>
          <p:spPr bwMode="auto">
            <a:xfrm>
              <a:off x="1331" y="2133"/>
              <a:ext cx="74"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9" name="Rectangle 262"/>
            <p:cNvSpPr>
              <a:spLocks noChangeArrowheads="1"/>
            </p:cNvSpPr>
            <p:nvPr/>
          </p:nvSpPr>
          <p:spPr bwMode="auto">
            <a:xfrm>
              <a:off x="1331" y="2134"/>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0" name="Rectangle 263"/>
            <p:cNvSpPr>
              <a:spLocks noChangeArrowheads="1"/>
            </p:cNvSpPr>
            <p:nvPr/>
          </p:nvSpPr>
          <p:spPr bwMode="auto">
            <a:xfrm>
              <a:off x="1331" y="2135"/>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1" name="Rectangle 264"/>
            <p:cNvSpPr>
              <a:spLocks noChangeArrowheads="1"/>
            </p:cNvSpPr>
            <p:nvPr/>
          </p:nvSpPr>
          <p:spPr bwMode="auto">
            <a:xfrm>
              <a:off x="1331" y="2136"/>
              <a:ext cx="74"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2" name="Rectangle 265"/>
            <p:cNvSpPr>
              <a:spLocks noChangeArrowheads="1"/>
            </p:cNvSpPr>
            <p:nvPr/>
          </p:nvSpPr>
          <p:spPr bwMode="auto">
            <a:xfrm>
              <a:off x="1331" y="2137"/>
              <a:ext cx="74" cy="2"/>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3" name="Rectangle 266"/>
            <p:cNvSpPr>
              <a:spLocks noChangeArrowheads="1"/>
            </p:cNvSpPr>
            <p:nvPr/>
          </p:nvSpPr>
          <p:spPr bwMode="auto">
            <a:xfrm>
              <a:off x="1331" y="2139"/>
              <a:ext cx="74"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4" name="Rectangle 267"/>
            <p:cNvSpPr>
              <a:spLocks noChangeArrowheads="1"/>
            </p:cNvSpPr>
            <p:nvPr/>
          </p:nvSpPr>
          <p:spPr bwMode="auto">
            <a:xfrm>
              <a:off x="1331" y="2140"/>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5" name="Rectangle 268"/>
            <p:cNvSpPr>
              <a:spLocks noChangeArrowheads="1"/>
            </p:cNvSpPr>
            <p:nvPr/>
          </p:nvSpPr>
          <p:spPr bwMode="auto">
            <a:xfrm>
              <a:off x="1331" y="2141"/>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6" name="Rectangle 269"/>
            <p:cNvSpPr>
              <a:spLocks noChangeArrowheads="1"/>
            </p:cNvSpPr>
            <p:nvPr/>
          </p:nvSpPr>
          <p:spPr bwMode="auto">
            <a:xfrm>
              <a:off x="1331" y="2142"/>
              <a:ext cx="74"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7" name="Rectangle 270"/>
            <p:cNvSpPr>
              <a:spLocks noChangeArrowheads="1"/>
            </p:cNvSpPr>
            <p:nvPr/>
          </p:nvSpPr>
          <p:spPr bwMode="auto">
            <a:xfrm>
              <a:off x="1331" y="2143"/>
              <a:ext cx="74" cy="2"/>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8" name="Rectangle 271"/>
            <p:cNvSpPr>
              <a:spLocks noChangeArrowheads="1"/>
            </p:cNvSpPr>
            <p:nvPr/>
          </p:nvSpPr>
          <p:spPr bwMode="auto">
            <a:xfrm>
              <a:off x="1331" y="2145"/>
              <a:ext cx="74"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9" name="Rectangle 272"/>
            <p:cNvSpPr>
              <a:spLocks noChangeArrowheads="1"/>
            </p:cNvSpPr>
            <p:nvPr/>
          </p:nvSpPr>
          <p:spPr bwMode="auto">
            <a:xfrm>
              <a:off x="1331" y="2146"/>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0" name="Rectangle 273"/>
            <p:cNvSpPr>
              <a:spLocks noChangeArrowheads="1"/>
            </p:cNvSpPr>
            <p:nvPr/>
          </p:nvSpPr>
          <p:spPr bwMode="auto">
            <a:xfrm>
              <a:off x="1331" y="2147"/>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1" name="Rectangle 274"/>
            <p:cNvSpPr>
              <a:spLocks noChangeArrowheads="1"/>
            </p:cNvSpPr>
            <p:nvPr/>
          </p:nvSpPr>
          <p:spPr bwMode="auto">
            <a:xfrm>
              <a:off x="1331" y="2148"/>
              <a:ext cx="74" cy="1"/>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2" name="Rectangle 275"/>
            <p:cNvSpPr>
              <a:spLocks noChangeArrowheads="1"/>
            </p:cNvSpPr>
            <p:nvPr/>
          </p:nvSpPr>
          <p:spPr bwMode="auto">
            <a:xfrm>
              <a:off x="1331" y="2149"/>
              <a:ext cx="74"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3" name="Rectangle 276"/>
            <p:cNvSpPr>
              <a:spLocks noChangeArrowheads="1"/>
            </p:cNvSpPr>
            <p:nvPr/>
          </p:nvSpPr>
          <p:spPr bwMode="auto">
            <a:xfrm>
              <a:off x="1331" y="2150"/>
              <a:ext cx="74" cy="2"/>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4" name="Rectangle 277"/>
            <p:cNvSpPr>
              <a:spLocks noChangeArrowheads="1"/>
            </p:cNvSpPr>
            <p:nvPr/>
          </p:nvSpPr>
          <p:spPr bwMode="auto">
            <a:xfrm>
              <a:off x="1331" y="2152"/>
              <a:ext cx="74"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5" name="Rectangle 278"/>
            <p:cNvSpPr>
              <a:spLocks noChangeArrowheads="1"/>
            </p:cNvSpPr>
            <p:nvPr/>
          </p:nvSpPr>
          <p:spPr bwMode="auto">
            <a:xfrm>
              <a:off x="1331" y="2153"/>
              <a:ext cx="74"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6" name="Rectangle 279"/>
            <p:cNvSpPr>
              <a:spLocks noChangeArrowheads="1"/>
            </p:cNvSpPr>
            <p:nvPr/>
          </p:nvSpPr>
          <p:spPr bwMode="auto">
            <a:xfrm>
              <a:off x="1331" y="2154"/>
              <a:ext cx="74" cy="1"/>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7" name="Rectangle 280"/>
            <p:cNvSpPr>
              <a:spLocks noChangeArrowheads="1"/>
            </p:cNvSpPr>
            <p:nvPr/>
          </p:nvSpPr>
          <p:spPr bwMode="auto">
            <a:xfrm>
              <a:off x="1331" y="2155"/>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8" name="Rectangle 281"/>
            <p:cNvSpPr>
              <a:spLocks noChangeArrowheads="1"/>
            </p:cNvSpPr>
            <p:nvPr/>
          </p:nvSpPr>
          <p:spPr bwMode="auto">
            <a:xfrm>
              <a:off x="1331" y="2156"/>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9" name="Rectangle 282"/>
            <p:cNvSpPr>
              <a:spLocks noChangeArrowheads="1"/>
            </p:cNvSpPr>
            <p:nvPr/>
          </p:nvSpPr>
          <p:spPr bwMode="auto">
            <a:xfrm>
              <a:off x="1331" y="2157"/>
              <a:ext cx="74" cy="2"/>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0" name="Rectangle 283"/>
            <p:cNvSpPr>
              <a:spLocks noChangeArrowheads="1"/>
            </p:cNvSpPr>
            <p:nvPr/>
          </p:nvSpPr>
          <p:spPr bwMode="auto">
            <a:xfrm>
              <a:off x="1331" y="2159"/>
              <a:ext cx="74"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1" name="Rectangle 284"/>
            <p:cNvSpPr>
              <a:spLocks noChangeArrowheads="1"/>
            </p:cNvSpPr>
            <p:nvPr/>
          </p:nvSpPr>
          <p:spPr bwMode="auto">
            <a:xfrm>
              <a:off x="1331" y="2160"/>
              <a:ext cx="74"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2" name="Rectangle 285"/>
            <p:cNvSpPr>
              <a:spLocks noChangeArrowheads="1"/>
            </p:cNvSpPr>
            <p:nvPr/>
          </p:nvSpPr>
          <p:spPr bwMode="auto">
            <a:xfrm>
              <a:off x="1331" y="2161"/>
              <a:ext cx="74" cy="1"/>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3" name="Rectangle 286"/>
            <p:cNvSpPr>
              <a:spLocks noChangeArrowheads="1"/>
            </p:cNvSpPr>
            <p:nvPr/>
          </p:nvSpPr>
          <p:spPr bwMode="auto">
            <a:xfrm>
              <a:off x="1331" y="2162"/>
              <a:ext cx="74"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4" name="Rectangle 287"/>
            <p:cNvSpPr>
              <a:spLocks noChangeArrowheads="1"/>
            </p:cNvSpPr>
            <p:nvPr/>
          </p:nvSpPr>
          <p:spPr bwMode="auto">
            <a:xfrm>
              <a:off x="1331" y="2163"/>
              <a:ext cx="74"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5" name="Rectangle 288"/>
            <p:cNvSpPr>
              <a:spLocks noChangeArrowheads="1"/>
            </p:cNvSpPr>
            <p:nvPr/>
          </p:nvSpPr>
          <p:spPr bwMode="auto">
            <a:xfrm>
              <a:off x="1331" y="2164"/>
              <a:ext cx="74" cy="2"/>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6" name="Rectangle 289"/>
            <p:cNvSpPr>
              <a:spLocks noChangeArrowheads="1"/>
            </p:cNvSpPr>
            <p:nvPr/>
          </p:nvSpPr>
          <p:spPr bwMode="auto">
            <a:xfrm>
              <a:off x="1331" y="2166"/>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7" name="Rectangle 290"/>
            <p:cNvSpPr>
              <a:spLocks noChangeArrowheads="1"/>
            </p:cNvSpPr>
            <p:nvPr/>
          </p:nvSpPr>
          <p:spPr bwMode="auto">
            <a:xfrm>
              <a:off x="1331" y="2167"/>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8" name="Rectangle 291"/>
            <p:cNvSpPr>
              <a:spLocks noChangeArrowheads="1"/>
            </p:cNvSpPr>
            <p:nvPr/>
          </p:nvSpPr>
          <p:spPr bwMode="auto">
            <a:xfrm>
              <a:off x="1331" y="2168"/>
              <a:ext cx="74" cy="1"/>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9" name="Rectangle 292"/>
            <p:cNvSpPr>
              <a:spLocks noChangeArrowheads="1"/>
            </p:cNvSpPr>
            <p:nvPr/>
          </p:nvSpPr>
          <p:spPr bwMode="auto">
            <a:xfrm>
              <a:off x="1331" y="2169"/>
              <a:ext cx="74"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0" name="Rectangle 293"/>
            <p:cNvSpPr>
              <a:spLocks noChangeArrowheads="1"/>
            </p:cNvSpPr>
            <p:nvPr/>
          </p:nvSpPr>
          <p:spPr bwMode="auto">
            <a:xfrm>
              <a:off x="1331" y="2170"/>
              <a:ext cx="74"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1" name="Rectangle 294"/>
            <p:cNvSpPr>
              <a:spLocks noChangeArrowheads="1"/>
            </p:cNvSpPr>
            <p:nvPr/>
          </p:nvSpPr>
          <p:spPr bwMode="auto">
            <a:xfrm>
              <a:off x="1331" y="2171"/>
              <a:ext cx="74" cy="2"/>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2" name="Rectangle 295"/>
            <p:cNvSpPr>
              <a:spLocks noChangeArrowheads="1"/>
            </p:cNvSpPr>
            <p:nvPr/>
          </p:nvSpPr>
          <p:spPr bwMode="auto">
            <a:xfrm>
              <a:off x="1331" y="2173"/>
              <a:ext cx="74"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3" name="Rectangle 296"/>
            <p:cNvSpPr>
              <a:spLocks noChangeArrowheads="1"/>
            </p:cNvSpPr>
            <p:nvPr/>
          </p:nvSpPr>
          <p:spPr bwMode="auto">
            <a:xfrm>
              <a:off x="1331" y="2174"/>
              <a:ext cx="74"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4" name="Rectangle 297"/>
            <p:cNvSpPr>
              <a:spLocks noChangeArrowheads="1"/>
            </p:cNvSpPr>
            <p:nvPr/>
          </p:nvSpPr>
          <p:spPr bwMode="auto">
            <a:xfrm>
              <a:off x="1331" y="2175"/>
              <a:ext cx="74" cy="1"/>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5" name="Rectangle 298"/>
            <p:cNvSpPr>
              <a:spLocks noChangeArrowheads="1"/>
            </p:cNvSpPr>
            <p:nvPr/>
          </p:nvSpPr>
          <p:spPr bwMode="auto">
            <a:xfrm>
              <a:off x="1331" y="2176"/>
              <a:ext cx="74"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6" name="Rectangle 299"/>
            <p:cNvSpPr>
              <a:spLocks noChangeArrowheads="1"/>
            </p:cNvSpPr>
            <p:nvPr/>
          </p:nvSpPr>
          <p:spPr bwMode="auto">
            <a:xfrm>
              <a:off x="1331" y="2177"/>
              <a:ext cx="74" cy="2"/>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7" name="Rectangle 300"/>
            <p:cNvSpPr>
              <a:spLocks noChangeArrowheads="1"/>
            </p:cNvSpPr>
            <p:nvPr/>
          </p:nvSpPr>
          <p:spPr bwMode="auto">
            <a:xfrm>
              <a:off x="1331" y="2179"/>
              <a:ext cx="74"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8" name="Rectangle 301"/>
            <p:cNvSpPr>
              <a:spLocks noChangeArrowheads="1"/>
            </p:cNvSpPr>
            <p:nvPr/>
          </p:nvSpPr>
          <p:spPr bwMode="auto">
            <a:xfrm>
              <a:off x="1331" y="2180"/>
              <a:ext cx="74"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9" name="Rectangle 302"/>
            <p:cNvSpPr>
              <a:spLocks noChangeArrowheads="1"/>
            </p:cNvSpPr>
            <p:nvPr/>
          </p:nvSpPr>
          <p:spPr bwMode="auto">
            <a:xfrm>
              <a:off x="1331" y="2181"/>
              <a:ext cx="74" cy="1"/>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0" name="Rectangle 303"/>
            <p:cNvSpPr>
              <a:spLocks noChangeArrowheads="1"/>
            </p:cNvSpPr>
            <p:nvPr/>
          </p:nvSpPr>
          <p:spPr bwMode="auto">
            <a:xfrm>
              <a:off x="1331" y="2182"/>
              <a:ext cx="74"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1" name="Rectangle 304"/>
            <p:cNvSpPr>
              <a:spLocks noChangeArrowheads="1"/>
            </p:cNvSpPr>
            <p:nvPr/>
          </p:nvSpPr>
          <p:spPr bwMode="auto">
            <a:xfrm>
              <a:off x="1331" y="2183"/>
              <a:ext cx="74"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2" name="Rectangle 305"/>
            <p:cNvSpPr>
              <a:spLocks noChangeArrowheads="1"/>
            </p:cNvSpPr>
            <p:nvPr/>
          </p:nvSpPr>
          <p:spPr bwMode="auto">
            <a:xfrm>
              <a:off x="1331" y="2184"/>
              <a:ext cx="74" cy="2"/>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3" name="Rectangle 306"/>
            <p:cNvSpPr>
              <a:spLocks noChangeArrowheads="1"/>
            </p:cNvSpPr>
            <p:nvPr/>
          </p:nvSpPr>
          <p:spPr bwMode="auto">
            <a:xfrm>
              <a:off x="1331" y="2186"/>
              <a:ext cx="74"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4" name="Rectangle 307"/>
            <p:cNvSpPr>
              <a:spLocks noChangeArrowheads="1"/>
            </p:cNvSpPr>
            <p:nvPr/>
          </p:nvSpPr>
          <p:spPr bwMode="auto">
            <a:xfrm>
              <a:off x="1331" y="2187"/>
              <a:ext cx="74"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5" name="Rectangle 308"/>
            <p:cNvSpPr>
              <a:spLocks noChangeArrowheads="1"/>
            </p:cNvSpPr>
            <p:nvPr/>
          </p:nvSpPr>
          <p:spPr bwMode="auto">
            <a:xfrm>
              <a:off x="1331" y="2188"/>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6" name="Line 309"/>
            <p:cNvSpPr>
              <a:spLocks noChangeShapeType="1"/>
            </p:cNvSpPr>
            <p:nvPr/>
          </p:nvSpPr>
          <p:spPr bwMode="auto">
            <a:xfrm>
              <a:off x="1405" y="2188"/>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7" name="Rectangle 310"/>
            <p:cNvSpPr>
              <a:spLocks noChangeArrowheads="1"/>
            </p:cNvSpPr>
            <p:nvPr/>
          </p:nvSpPr>
          <p:spPr bwMode="auto">
            <a:xfrm>
              <a:off x="1426" y="202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p>
          </p:txBody>
        </p:sp>
        <p:sp>
          <p:nvSpPr>
            <p:cNvPr id="748" name="Line 311"/>
            <p:cNvSpPr>
              <a:spLocks noChangeShapeType="1"/>
            </p:cNvSpPr>
            <p:nvPr/>
          </p:nvSpPr>
          <p:spPr bwMode="auto">
            <a:xfrm>
              <a:off x="1405" y="2181"/>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9" name="Rectangle 312"/>
            <p:cNvSpPr>
              <a:spLocks noChangeArrowheads="1"/>
            </p:cNvSpPr>
            <p:nvPr/>
          </p:nvSpPr>
          <p:spPr bwMode="auto">
            <a:xfrm>
              <a:off x="1331" y="2181"/>
              <a:ext cx="7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0" name="Rectangle 313"/>
            <p:cNvSpPr>
              <a:spLocks noChangeArrowheads="1"/>
            </p:cNvSpPr>
            <p:nvPr/>
          </p:nvSpPr>
          <p:spPr bwMode="auto">
            <a:xfrm>
              <a:off x="1331" y="2182"/>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1" name="Rectangle 314"/>
            <p:cNvSpPr>
              <a:spLocks noChangeArrowheads="1"/>
            </p:cNvSpPr>
            <p:nvPr/>
          </p:nvSpPr>
          <p:spPr bwMode="auto">
            <a:xfrm>
              <a:off x="1331" y="2183"/>
              <a:ext cx="74"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2" name="Rectangle 315"/>
            <p:cNvSpPr>
              <a:spLocks noChangeArrowheads="1"/>
            </p:cNvSpPr>
            <p:nvPr/>
          </p:nvSpPr>
          <p:spPr bwMode="auto">
            <a:xfrm>
              <a:off x="1331" y="2184"/>
              <a:ext cx="74" cy="2"/>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3" name="Rectangle 316"/>
            <p:cNvSpPr>
              <a:spLocks noChangeArrowheads="1"/>
            </p:cNvSpPr>
            <p:nvPr/>
          </p:nvSpPr>
          <p:spPr bwMode="auto">
            <a:xfrm>
              <a:off x="1331" y="2186"/>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4" name="Rectangle 317"/>
            <p:cNvSpPr>
              <a:spLocks noChangeArrowheads="1"/>
            </p:cNvSpPr>
            <p:nvPr/>
          </p:nvSpPr>
          <p:spPr bwMode="auto">
            <a:xfrm>
              <a:off x="1331" y="2187"/>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5" name="Rectangle 318"/>
            <p:cNvSpPr>
              <a:spLocks noChangeArrowheads="1"/>
            </p:cNvSpPr>
            <p:nvPr/>
          </p:nvSpPr>
          <p:spPr bwMode="auto">
            <a:xfrm>
              <a:off x="1331" y="2188"/>
              <a:ext cx="74" cy="1"/>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6" name="Rectangle 319"/>
            <p:cNvSpPr>
              <a:spLocks noChangeArrowheads="1"/>
            </p:cNvSpPr>
            <p:nvPr/>
          </p:nvSpPr>
          <p:spPr bwMode="auto">
            <a:xfrm>
              <a:off x="1331" y="2189"/>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7" name="Rectangle 320"/>
            <p:cNvSpPr>
              <a:spLocks noChangeArrowheads="1"/>
            </p:cNvSpPr>
            <p:nvPr/>
          </p:nvSpPr>
          <p:spPr bwMode="auto">
            <a:xfrm>
              <a:off x="1331" y="2190"/>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8" name="Rectangle 321"/>
            <p:cNvSpPr>
              <a:spLocks noChangeArrowheads="1"/>
            </p:cNvSpPr>
            <p:nvPr/>
          </p:nvSpPr>
          <p:spPr bwMode="auto">
            <a:xfrm>
              <a:off x="1331" y="2191"/>
              <a:ext cx="74" cy="2"/>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9" name="Rectangle 322"/>
            <p:cNvSpPr>
              <a:spLocks noChangeArrowheads="1"/>
            </p:cNvSpPr>
            <p:nvPr/>
          </p:nvSpPr>
          <p:spPr bwMode="auto">
            <a:xfrm>
              <a:off x="1331" y="2193"/>
              <a:ext cx="74"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0" name="Rectangle 323"/>
            <p:cNvSpPr>
              <a:spLocks noChangeArrowheads="1"/>
            </p:cNvSpPr>
            <p:nvPr/>
          </p:nvSpPr>
          <p:spPr bwMode="auto">
            <a:xfrm>
              <a:off x="1331" y="2194"/>
              <a:ext cx="74"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1" name="Rectangle 324"/>
            <p:cNvSpPr>
              <a:spLocks noChangeArrowheads="1"/>
            </p:cNvSpPr>
            <p:nvPr/>
          </p:nvSpPr>
          <p:spPr bwMode="auto">
            <a:xfrm>
              <a:off x="1331" y="2195"/>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2" name="Rectangle 325"/>
            <p:cNvSpPr>
              <a:spLocks noChangeArrowheads="1"/>
            </p:cNvSpPr>
            <p:nvPr/>
          </p:nvSpPr>
          <p:spPr bwMode="auto">
            <a:xfrm>
              <a:off x="1331" y="2196"/>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3" name="Rectangle 326"/>
            <p:cNvSpPr>
              <a:spLocks noChangeArrowheads="1"/>
            </p:cNvSpPr>
            <p:nvPr/>
          </p:nvSpPr>
          <p:spPr bwMode="auto">
            <a:xfrm>
              <a:off x="1331" y="2197"/>
              <a:ext cx="74"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4" name="Rectangle 327"/>
            <p:cNvSpPr>
              <a:spLocks noChangeArrowheads="1"/>
            </p:cNvSpPr>
            <p:nvPr/>
          </p:nvSpPr>
          <p:spPr bwMode="auto">
            <a:xfrm>
              <a:off x="1331" y="2198"/>
              <a:ext cx="74" cy="2"/>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5" name="Rectangle 328"/>
            <p:cNvSpPr>
              <a:spLocks noChangeArrowheads="1"/>
            </p:cNvSpPr>
            <p:nvPr/>
          </p:nvSpPr>
          <p:spPr bwMode="auto">
            <a:xfrm>
              <a:off x="1331" y="2200"/>
              <a:ext cx="74"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6" name="Rectangle 329"/>
            <p:cNvSpPr>
              <a:spLocks noChangeArrowheads="1"/>
            </p:cNvSpPr>
            <p:nvPr/>
          </p:nvSpPr>
          <p:spPr bwMode="auto">
            <a:xfrm>
              <a:off x="1331" y="2201"/>
              <a:ext cx="74"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7" name="Rectangle 330"/>
            <p:cNvSpPr>
              <a:spLocks noChangeArrowheads="1"/>
            </p:cNvSpPr>
            <p:nvPr/>
          </p:nvSpPr>
          <p:spPr bwMode="auto">
            <a:xfrm>
              <a:off x="1331" y="2202"/>
              <a:ext cx="74" cy="1"/>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8" name="Rectangle 331"/>
            <p:cNvSpPr>
              <a:spLocks noChangeArrowheads="1"/>
            </p:cNvSpPr>
            <p:nvPr/>
          </p:nvSpPr>
          <p:spPr bwMode="auto">
            <a:xfrm>
              <a:off x="1331" y="2203"/>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9" name="Rectangle 332"/>
            <p:cNvSpPr>
              <a:spLocks noChangeArrowheads="1"/>
            </p:cNvSpPr>
            <p:nvPr/>
          </p:nvSpPr>
          <p:spPr bwMode="auto">
            <a:xfrm>
              <a:off x="1331" y="2204"/>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0" name="Rectangle 333"/>
            <p:cNvSpPr>
              <a:spLocks noChangeArrowheads="1"/>
            </p:cNvSpPr>
            <p:nvPr/>
          </p:nvSpPr>
          <p:spPr bwMode="auto">
            <a:xfrm>
              <a:off x="1331" y="2205"/>
              <a:ext cx="74" cy="2"/>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1" name="Rectangle 334"/>
            <p:cNvSpPr>
              <a:spLocks noChangeArrowheads="1"/>
            </p:cNvSpPr>
            <p:nvPr/>
          </p:nvSpPr>
          <p:spPr bwMode="auto">
            <a:xfrm>
              <a:off x="1331" y="2207"/>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2" name="Rectangle 335"/>
            <p:cNvSpPr>
              <a:spLocks noChangeArrowheads="1"/>
            </p:cNvSpPr>
            <p:nvPr/>
          </p:nvSpPr>
          <p:spPr bwMode="auto">
            <a:xfrm>
              <a:off x="1331" y="2208"/>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3" name="Rectangle 336"/>
            <p:cNvSpPr>
              <a:spLocks noChangeArrowheads="1"/>
            </p:cNvSpPr>
            <p:nvPr/>
          </p:nvSpPr>
          <p:spPr bwMode="auto">
            <a:xfrm>
              <a:off x="1331" y="2209"/>
              <a:ext cx="74"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4" name="Rectangle 337"/>
            <p:cNvSpPr>
              <a:spLocks noChangeArrowheads="1"/>
            </p:cNvSpPr>
            <p:nvPr/>
          </p:nvSpPr>
          <p:spPr bwMode="auto">
            <a:xfrm>
              <a:off x="1331" y="2210"/>
              <a:ext cx="74"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5" name="Rectangle 338"/>
            <p:cNvSpPr>
              <a:spLocks noChangeArrowheads="1"/>
            </p:cNvSpPr>
            <p:nvPr/>
          </p:nvSpPr>
          <p:spPr bwMode="auto">
            <a:xfrm>
              <a:off x="1331" y="2211"/>
              <a:ext cx="74"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6" name="Rectangle 339"/>
            <p:cNvSpPr>
              <a:spLocks noChangeArrowheads="1"/>
            </p:cNvSpPr>
            <p:nvPr/>
          </p:nvSpPr>
          <p:spPr bwMode="auto">
            <a:xfrm>
              <a:off x="1331" y="2212"/>
              <a:ext cx="74" cy="2"/>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7" name="Rectangle 340"/>
            <p:cNvSpPr>
              <a:spLocks noChangeArrowheads="1"/>
            </p:cNvSpPr>
            <p:nvPr/>
          </p:nvSpPr>
          <p:spPr bwMode="auto">
            <a:xfrm>
              <a:off x="1331" y="2214"/>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8" name="Rectangle 341"/>
            <p:cNvSpPr>
              <a:spLocks noChangeArrowheads="1"/>
            </p:cNvSpPr>
            <p:nvPr/>
          </p:nvSpPr>
          <p:spPr bwMode="auto">
            <a:xfrm>
              <a:off x="1331" y="2215"/>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9" name="Rectangle 342"/>
            <p:cNvSpPr>
              <a:spLocks noChangeArrowheads="1"/>
            </p:cNvSpPr>
            <p:nvPr/>
          </p:nvSpPr>
          <p:spPr bwMode="auto">
            <a:xfrm>
              <a:off x="1331" y="2216"/>
              <a:ext cx="74"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0" name="Rectangle 343"/>
            <p:cNvSpPr>
              <a:spLocks noChangeArrowheads="1"/>
            </p:cNvSpPr>
            <p:nvPr/>
          </p:nvSpPr>
          <p:spPr bwMode="auto">
            <a:xfrm>
              <a:off x="1331" y="2217"/>
              <a:ext cx="74"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1" name="Rectangle 344"/>
            <p:cNvSpPr>
              <a:spLocks noChangeArrowheads="1"/>
            </p:cNvSpPr>
            <p:nvPr/>
          </p:nvSpPr>
          <p:spPr bwMode="auto">
            <a:xfrm>
              <a:off x="1331" y="2218"/>
              <a:ext cx="74" cy="2"/>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2" name="Rectangle 345"/>
            <p:cNvSpPr>
              <a:spLocks noChangeArrowheads="1"/>
            </p:cNvSpPr>
            <p:nvPr/>
          </p:nvSpPr>
          <p:spPr bwMode="auto">
            <a:xfrm>
              <a:off x="1331" y="2220"/>
              <a:ext cx="74"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3" name="Rectangle 346"/>
            <p:cNvSpPr>
              <a:spLocks noChangeArrowheads="1"/>
            </p:cNvSpPr>
            <p:nvPr/>
          </p:nvSpPr>
          <p:spPr bwMode="auto">
            <a:xfrm>
              <a:off x="1331" y="2221"/>
              <a:ext cx="74"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4" name="Rectangle 347"/>
            <p:cNvSpPr>
              <a:spLocks noChangeArrowheads="1"/>
            </p:cNvSpPr>
            <p:nvPr/>
          </p:nvSpPr>
          <p:spPr bwMode="auto">
            <a:xfrm>
              <a:off x="1331" y="2222"/>
              <a:ext cx="74" cy="1"/>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5" name="Rectangle 348"/>
            <p:cNvSpPr>
              <a:spLocks noChangeArrowheads="1"/>
            </p:cNvSpPr>
            <p:nvPr/>
          </p:nvSpPr>
          <p:spPr bwMode="auto">
            <a:xfrm>
              <a:off x="1331" y="2223"/>
              <a:ext cx="74"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6" name="Rectangle 349"/>
            <p:cNvSpPr>
              <a:spLocks noChangeArrowheads="1"/>
            </p:cNvSpPr>
            <p:nvPr/>
          </p:nvSpPr>
          <p:spPr bwMode="auto">
            <a:xfrm>
              <a:off x="1331" y="2224"/>
              <a:ext cx="74"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7" name="Rectangle 350"/>
            <p:cNvSpPr>
              <a:spLocks noChangeArrowheads="1"/>
            </p:cNvSpPr>
            <p:nvPr/>
          </p:nvSpPr>
          <p:spPr bwMode="auto">
            <a:xfrm>
              <a:off x="1331" y="2225"/>
              <a:ext cx="74" cy="2"/>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8" name="Rectangle 351"/>
            <p:cNvSpPr>
              <a:spLocks noChangeArrowheads="1"/>
            </p:cNvSpPr>
            <p:nvPr/>
          </p:nvSpPr>
          <p:spPr bwMode="auto">
            <a:xfrm>
              <a:off x="1331" y="2227"/>
              <a:ext cx="74"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9" name="Rectangle 352"/>
            <p:cNvSpPr>
              <a:spLocks noChangeArrowheads="1"/>
            </p:cNvSpPr>
            <p:nvPr/>
          </p:nvSpPr>
          <p:spPr bwMode="auto">
            <a:xfrm>
              <a:off x="1331" y="2228"/>
              <a:ext cx="74"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0" name="Rectangle 353"/>
            <p:cNvSpPr>
              <a:spLocks noChangeArrowheads="1"/>
            </p:cNvSpPr>
            <p:nvPr/>
          </p:nvSpPr>
          <p:spPr bwMode="auto">
            <a:xfrm>
              <a:off x="1331" y="2229"/>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1" name="Rectangle 354"/>
            <p:cNvSpPr>
              <a:spLocks noChangeArrowheads="1"/>
            </p:cNvSpPr>
            <p:nvPr/>
          </p:nvSpPr>
          <p:spPr bwMode="auto">
            <a:xfrm>
              <a:off x="1331" y="2230"/>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2" name="Rectangle 355"/>
            <p:cNvSpPr>
              <a:spLocks noChangeArrowheads="1"/>
            </p:cNvSpPr>
            <p:nvPr/>
          </p:nvSpPr>
          <p:spPr bwMode="auto">
            <a:xfrm>
              <a:off x="1331" y="2231"/>
              <a:ext cx="74"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3" name="Rectangle 356"/>
            <p:cNvSpPr>
              <a:spLocks noChangeArrowheads="1"/>
            </p:cNvSpPr>
            <p:nvPr/>
          </p:nvSpPr>
          <p:spPr bwMode="auto">
            <a:xfrm>
              <a:off x="1331" y="2232"/>
              <a:ext cx="74" cy="2"/>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4" name="Rectangle 357"/>
            <p:cNvSpPr>
              <a:spLocks noChangeArrowheads="1"/>
            </p:cNvSpPr>
            <p:nvPr/>
          </p:nvSpPr>
          <p:spPr bwMode="auto">
            <a:xfrm>
              <a:off x="1331" y="2234"/>
              <a:ext cx="74"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5" name="Rectangle 358"/>
            <p:cNvSpPr>
              <a:spLocks noChangeArrowheads="1"/>
            </p:cNvSpPr>
            <p:nvPr/>
          </p:nvSpPr>
          <p:spPr bwMode="auto">
            <a:xfrm>
              <a:off x="1331" y="2235"/>
              <a:ext cx="74" cy="1"/>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6" name="Rectangle 359"/>
            <p:cNvSpPr>
              <a:spLocks noChangeArrowheads="1"/>
            </p:cNvSpPr>
            <p:nvPr/>
          </p:nvSpPr>
          <p:spPr bwMode="auto">
            <a:xfrm>
              <a:off x="1331" y="2236"/>
              <a:ext cx="74"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7" name="Rectangle 360"/>
            <p:cNvSpPr>
              <a:spLocks noChangeArrowheads="1"/>
            </p:cNvSpPr>
            <p:nvPr/>
          </p:nvSpPr>
          <p:spPr bwMode="auto">
            <a:xfrm>
              <a:off x="1331" y="2237"/>
              <a:ext cx="74"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8" name="Rectangle 361"/>
            <p:cNvSpPr>
              <a:spLocks noChangeArrowheads="1"/>
            </p:cNvSpPr>
            <p:nvPr/>
          </p:nvSpPr>
          <p:spPr bwMode="auto">
            <a:xfrm>
              <a:off x="1331" y="2238"/>
              <a:ext cx="74"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9" name="Rectangle 362"/>
            <p:cNvSpPr>
              <a:spLocks noChangeArrowheads="1"/>
            </p:cNvSpPr>
            <p:nvPr/>
          </p:nvSpPr>
          <p:spPr bwMode="auto">
            <a:xfrm>
              <a:off x="1331" y="2239"/>
              <a:ext cx="74" cy="2"/>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0" name="Rectangle 363"/>
            <p:cNvSpPr>
              <a:spLocks noChangeArrowheads="1"/>
            </p:cNvSpPr>
            <p:nvPr/>
          </p:nvSpPr>
          <p:spPr bwMode="auto">
            <a:xfrm>
              <a:off x="1331" y="2241"/>
              <a:ext cx="74"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1" name="Rectangle 364"/>
            <p:cNvSpPr>
              <a:spLocks noChangeArrowheads="1"/>
            </p:cNvSpPr>
            <p:nvPr/>
          </p:nvSpPr>
          <p:spPr bwMode="auto">
            <a:xfrm>
              <a:off x="1331" y="2242"/>
              <a:ext cx="74" cy="1"/>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2" name="Rectangle 365"/>
            <p:cNvSpPr>
              <a:spLocks noChangeArrowheads="1"/>
            </p:cNvSpPr>
            <p:nvPr/>
          </p:nvSpPr>
          <p:spPr bwMode="auto">
            <a:xfrm>
              <a:off x="1331" y="2243"/>
              <a:ext cx="74"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3" name="Rectangle 366"/>
            <p:cNvSpPr>
              <a:spLocks noChangeArrowheads="1"/>
            </p:cNvSpPr>
            <p:nvPr/>
          </p:nvSpPr>
          <p:spPr bwMode="auto">
            <a:xfrm>
              <a:off x="1331" y="2244"/>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4" name="Rectangle 367"/>
            <p:cNvSpPr>
              <a:spLocks noChangeArrowheads="1"/>
            </p:cNvSpPr>
            <p:nvPr/>
          </p:nvSpPr>
          <p:spPr bwMode="auto">
            <a:xfrm>
              <a:off x="1331" y="2245"/>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5" name="Rectangle 368"/>
            <p:cNvSpPr>
              <a:spLocks noChangeArrowheads="1"/>
            </p:cNvSpPr>
            <p:nvPr/>
          </p:nvSpPr>
          <p:spPr bwMode="auto">
            <a:xfrm>
              <a:off x="1331" y="2246"/>
              <a:ext cx="74" cy="2"/>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6" name="Rectangle 369"/>
            <p:cNvSpPr>
              <a:spLocks noChangeArrowheads="1"/>
            </p:cNvSpPr>
            <p:nvPr/>
          </p:nvSpPr>
          <p:spPr bwMode="auto">
            <a:xfrm>
              <a:off x="1331" y="2248"/>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7" name="Rectangle 370"/>
            <p:cNvSpPr>
              <a:spLocks noChangeArrowheads="1"/>
            </p:cNvSpPr>
            <p:nvPr/>
          </p:nvSpPr>
          <p:spPr bwMode="auto">
            <a:xfrm>
              <a:off x="1331" y="2249"/>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8" name="Rectangle 371"/>
            <p:cNvSpPr>
              <a:spLocks noChangeArrowheads="1"/>
            </p:cNvSpPr>
            <p:nvPr/>
          </p:nvSpPr>
          <p:spPr bwMode="auto">
            <a:xfrm>
              <a:off x="1331" y="2250"/>
              <a:ext cx="74"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9" name="Rectangle 372"/>
            <p:cNvSpPr>
              <a:spLocks noChangeArrowheads="1"/>
            </p:cNvSpPr>
            <p:nvPr/>
          </p:nvSpPr>
          <p:spPr bwMode="auto">
            <a:xfrm>
              <a:off x="1331" y="2251"/>
              <a:ext cx="74"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0" name="Rectangle 373"/>
            <p:cNvSpPr>
              <a:spLocks noChangeArrowheads="1"/>
            </p:cNvSpPr>
            <p:nvPr/>
          </p:nvSpPr>
          <p:spPr bwMode="auto">
            <a:xfrm>
              <a:off x="1331" y="2252"/>
              <a:ext cx="74" cy="2"/>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1" name="Rectangle 374"/>
            <p:cNvSpPr>
              <a:spLocks noChangeArrowheads="1"/>
            </p:cNvSpPr>
            <p:nvPr/>
          </p:nvSpPr>
          <p:spPr bwMode="auto">
            <a:xfrm>
              <a:off x="1331" y="2254"/>
              <a:ext cx="74"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2" name="Rectangle 375"/>
            <p:cNvSpPr>
              <a:spLocks noChangeArrowheads="1"/>
            </p:cNvSpPr>
            <p:nvPr/>
          </p:nvSpPr>
          <p:spPr bwMode="auto">
            <a:xfrm>
              <a:off x="1331" y="2255"/>
              <a:ext cx="74"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3" name="Rectangle 376"/>
            <p:cNvSpPr>
              <a:spLocks noChangeArrowheads="1"/>
            </p:cNvSpPr>
            <p:nvPr/>
          </p:nvSpPr>
          <p:spPr bwMode="auto">
            <a:xfrm>
              <a:off x="1331" y="2256"/>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4" name="Rectangle 377"/>
            <p:cNvSpPr>
              <a:spLocks noChangeArrowheads="1"/>
            </p:cNvSpPr>
            <p:nvPr/>
          </p:nvSpPr>
          <p:spPr bwMode="auto">
            <a:xfrm>
              <a:off x="1331" y="2257"/>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5" name="Rectangle 378"/>
            <p:cNvSpPr>
              <a:spLocks noChangeArrowheads="1"/>
            </p:cNvSpPr>
            <p:nvPr/>
          </p:nvSpPr>
          <p:spPr bwMode="auto">
            <a:xfrm>
              <a:off x="1331" y="2258"/>
              <a:ext cx="74"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6" name="Rectangle 379"/>
            <p:cNvSpPr>
              <a:spLocks noChangeArrowheads="1"/>
            </p:cNvSpPr>
            <p:nvPr/>
          </p:nvSpPr>
          <p:spPr bwMode="auto">
            <a:xfrm>
              <a:off x="1331" y="2259"/>
              <a:ext cx="74" cy="2"/>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7" name="Rectangle 380"/>
            <p:cNvSpPr>
              <a:spLocks noChangeArrowheads="1"/>
            </p:cNvSpPr>
            <p:nvPr/>
          </p:nvSpPr>
          <p:spPr bwMode="auto">
            <a:xfrm>
              <a:off x="1331" y="2261"/>
              <a:ext cx="74"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8" name="Rectangle 381"/>
            <p:cNvSpPr>
              <a:spLocks noChangeArrowheads="1"/>
            </p:cNvSpPr>
            <p:nvPr/>
          </p:nvSpPr>
          <p:spPr bwMode="auto">
            <a:xfrm>
              <a:off x="1331" y="2262"/>
              <a:ext cx="74" cy="1"/>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9" name="Rectangle 382"/>
            <p:cNvSpPr>
              <a:spLocks noChangeArrowheads="1"/>
            </p:cNvSpPr>
            <p:nvPr/>
          </p:nvSpPr>
          <p:spPr bwMode="auto">
            <a:xfrm>
              <a:off x="1331" y="2263"/>
              <a:ext cx="74"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0" name="Rectangle 383"/>
            <p:cNvSpPr>
              <a:spLocks noChangeArrowheads="1"/>
            </p:cNvSpPr>
            <p:nvPr/>
          </p:nvSpPr>
          <p:spPr bwMode="auto">
            <a:xfrm>
              <a:off x="1331" y="2264"/>
              <a:ext cx="74"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1" name="Rectangle 384"/>
            <p:cNvSpPr>
              <a:spLocks noChangeArrowheads="1"/>
            </p:cNvSpPr>
            <p:nvPr/>
          </p:nvSpPr>
          <p:spPr bwMode="auto">
            <a:xfrm>
              <a:off x="1331" y="2265"/>
              <a:ext cx="74"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2" name="Rectangle 385"/>
            <p:cNvSpPr>
              <a:spLocks noChangeArrowheads="1"/>
            </p:cNvSpPr>
            <p:nvPr/>
          </p:nvSpPr>
          <p:spPr bwMode="auto">
            <a:xfrm>
              <a:off x="1331" y="2266"/>
              <a:ext cx="74" cy="2"/>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3" name="Rectangle 386"/>
            <p:cNvSpPr>
              <a:spLocks noChangeArrowheads="1"/>
            </p:cNvSpPr>
            <p:nvPr/>
          </p:nvSpPr>
          <p:spPr bwMode="auto">
            <a:xfrm>
              <a:off x="1331" y="2268"/>
              <a:ext cx="74"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4" name="Rectangle 387"/>
            <p:cNvSpPr>
              <a:spLocks noChangeArrowheads="1"/>
            </p:cNvSpPr>
            <p:nvPr/>
          </p:nvSpPr>
          <p:spPr bwMode="auto">
            <a:xfrm>
              <a:off x="1331" y="2269"/>
              <a:ext cx="74" cy="1"/>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5" name="Rectangle 388"/>
            <p:cNvSpPr>
              <a:spLocks noChangeArrowheads="1"/>
            </p:cNvSpPr>
            <p:nvPr/>
          </p:nvSpPr>
          <p:spPr bwMode="auto">
            <a:xfrm>
              <a:off x="1331" y="2270"/>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6" name="Rectangle 389"/>
            <p:cNvSpPr>
              <a:spLocks noChangeArrowheads="1"/>
            </p:cNvSpPr>
            <p:nvPr/>
          </p:nvSpPr>
          <p:spPr bwMode="auto">
            <a:xfrm>
              <a:off x="1331" y="2271"/>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7" name="Rectangle 390"/>
            <p:cNvSpPr>
              <a:spLocks noChangeArrowheads="1"/>
            </p:cNvSpPr>
            <p:nvPr/>
          </p:nvSpPr>
          <p:spPr bwMode="auto">
            <a:xfrm>
              <a:off x="1331" y="2272"/>
              <a:ext cx="74"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8" name="Rectangle 391"/>
            <p:cNvSpPr>
              <a:spLocks noChangeArrowheads="1"/>
            </p:cNvSpPr>
            <p:nvPr/>
          </p:nvSpPr>
          <p:spPr bwMode="auto">
            <a:xfrm>
              <a:off x="1331" y="2273"/>
              <a:ext cx="74" cy="2"/>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9" name="Rectangle 392"/>
            <p:cNvSpPr>
              <a:spLocks noChangeArrowheads="1"/>
            </p:cNvSpPr>
            <p:nvPr/>
          </p:nvSpPr>
          <p:spPr bwMode="auto">
            <a:xfrm>
              <a:off x="1331" y="2275"/>
              <a:ext cx="74"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0" name="Rectangle 393"/>
            <p:cNvSpPr>
              <a:spLocks noChangeArrowheads="1"/>
            </p:cNvSpPr>
            <p:nvPr/>
          </p:nvSpPr>
          <p:spPr bwMode="auto">
            <a:xfrm>
              <a:off x="1331" y="2276"/>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1" name="Rectangle 394"/>
            <p:cNvSpPr>
              <a:spLocks noChangeArrowheads="1"/>
            </p:cNvSpPr>
            <p:nvPr/>
          </p:nvSpPr>
          <p:spPr bwMode="auto">
            <a:xfrm>
              <a:off x="1331" y="2277"/>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2" name="Rectangle 395"/>
            <p:cNvSpPr>
              <a:spLocks noChangeArrowheads="1"/>
            </p:cNvSpPr>
            <p:nvPr/>
          </p:nvSpPr>
          <p:spPr bwMode="auto">
            <a:xfrm>
              <a:off x="1331" y="2278"/>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3" name="Rectangle 396"/>
            <p:cNvSpPr>
              <a:spLocks noChangeArrowheads="1"/>
            </p:cNvSpPr>
            <p:nvPr/>
          </p:nvSpPr>
          <p:spPr bwMode="auto">
            <a:xfrm>
              <a:off x="1331" y="2279"/>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4" name="Rectangle 397"/>
            <p:cNvSpPr>
              <a:spLocks noChangeArrowheads="1"/>
            </p:cNvSpPr>
            <p:nvPr/>
          </p:nvSpPr>
          <p:spPr bwMode="auto">
            <a:xfrm>
              <a:off x="1331" y="2280"/>
              <a:ext cx="74" cy="2"/>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5" name="Rectangle 398"/>
            <p:cNvSpPr>
              <a:spLocks noChangeArrowheads="1"/>
            </p:cNvSpPr>
            <p:nvPr/>
          </p:nvSpPr>
          <p:spPr bwMode="auto">
            <a:xfrm>
              <a:off x="1331" y="2282"/>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6" name="Rectangle 399"/>
            <p:cNvSpPr>
              <a:spLocks noChangeArrowheads="1"/>
            </p:cNvSpPr>
            <p:nvPr/>
          </p:nvSpPr>
          <p:spPr bwMode="auto">
            <a:xfrm>
              <a:off x="1331" y="2283"/>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7" name="Rectangle 400"/>
            <p:cNvSpPr>
              <a:spLocks noChangeArrowheads="1"/>
            </p:cNvSpPr>
            <p:nvPr/>
          </p:nvSpPr>
          <p:spPr bwMode="auto">
            <a:xfrm>
              <a:off x="1331" y="2284"/>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8" name="Rectangle 401"/>
            <p:cNvSpPr>
              <a:spLocks noChangeArrowheads="1"/>
            </p:cNvSpPr>
            <p:nvPr/>
          </p:nvSpPr>
          <p:spPr bwMode="auto">
            <a:xfrm>
              <a:off x="1331" y="2285"/>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9" name="Rectangle 402"/>
            <p:cNvSpPr>
              <a:spLocks noChangeArrowheads="1"/>
            </p:cNvSpPr>
            <p:nvPr/>
          </p:nvSpPr>
          <p:spPr bwMode="auto">
            <a:xfrm>
              <a:off x="1331" y="2286"/>
              <a:ext cx="74"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0" name="Rectangle 403"/>
            <p:cNvSpPr>
              <a:spLocks noChangeArrowheads="1"/>
            </p:cNvSpPr>
            <p:nvPr/>
          </p:nvSpPr>
          <p:spPr bwMode="auto">
            <a:xfrm>
              <a:off x="1331" y="2287"/>
              <a:ext cx="74"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1" name="Rectangle 404"/>
            <p:cNvSpPr>
              <a:spLocks noChangeArrowheads="1"/>
            </p:cNvSpPr>
            <p:nvPr/>
          </p:nvSpPr>
          <p:spPr bwMode="auto">
            <a:xfrm>
              <a:off x="1331" y="2289"/>
              <a:ext cx="74"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2" name="Rectangle 405"/>
            <p:cNvSpPr>
              <a:spLocks noChangeArrowheads="1"/>
            </p:cNvSpPr>
            <p:nvPr/>
          </p:nvSpPr>
          <p:spPr bwMode="auto">
            <a:xfrm>
              <a:off x="1331" y="2290"/>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3" name="Rectangle 406"/>
            <p:cNvSpPr>
              <a:spLocks noChangeArrowheads="1"/>
            </p:cNvSpPr>
            <p:nvPr/>
          </p:nvSpPr>
          <p:spPr bwMode="auto">
            <a:xfrm>
              <a:off x="1331" y="2291"/>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4" name="Rectangle 407"/>
            <p:cNvSpPr>
              <a:spLocks noChangeArrowheads="1"/>
            </p:cNvSpPr>
            <p:nvPr/>
          </p:nvSpPr>
          <p:spPr bwMode="auto">
            <a:xfrm>
              <a:off x="1331" y="2292"/>
              <a:ext cx="74"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5" name="Rectangle 408"/>
            <p:cNvSpPr>
              <a:spLocks noChangeArrowheads="1"/>
            </p:cNvSpPr>
            <p:nvPr/>
          </p:nvSpPr>
          <p:spPr bwMode="auto">
            <a:xfrm>
              <a:off x="1426" y="2213"/>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p>
          </p:txBody>
        </p:sp>
      </p:grpSp>
      <p:sp>
        <p:nvSpPr>
          <p:cNvPr id="846" name="TextBox 845"/>
          <p:cNvSpPr txBox="1"/>
          <p:nvPr/>
        </p:nvSpPr>
        <p:spPr>
          <a:xfrm>
            <a:off x="3718187" y="3321478"/>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pic>
        <p:nvPicPr>
          <p:cNvPr id="847" name="Picture 8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23670" y="4073244"/>
            <a:ext cx="2743200" cy="2743200"/>
          </a:xfrm>
          <a:prstGeom prst="rect">
            <a:avLst/>
          </a:prstGeom>
          <a:ln>
            <a:solidFill>
              <a:schemeClr val="tx1"/>
            </a:solidFill>
          </a:ln>
        </p:spPr>
      </p:pic>
      <p:pic>
        <p:nvPicPr>
          <p:cNvPr id="848" name="Picture 8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23670" y="998589"/>
            <a:ext cx="2743200" cy="2743200"/>
          </a:xfrm>
          <a:prstGeom prst="rect">
            <a:avLst/>
          </a:prstGeom>
          <a:ln>
            <a:solidFill>
              <a:schemeClr val="tx1"/>
            </a:solidFill>
          </a:ln>
        </p:spPr>
      </p:pic>
      <p:grpSp>
        <p:nvGrpSpPr>
          <p:cNvPr id="849" name="Group 5"/>
          <p:cNvGrpSpPr>
            <a:grpSpLocks noChangeAspect="1"/>
          </p:cNvGrpSpPr>
          <p:nvPr/>
        </p:nvGrpSpPr>
        <p:grpSpPr bwMode="auto">
          <a:xfrm>
            <a:off x="9239233" y="3083718"/>
            <a:ext cx="1717676" cy="719138"/>
            <a:chOff x="1536" y="1086"/>
            <a:chExt cx="1082" cy="453"/>
          </a:xfrm>
        </p:grpSpPr>
        <p:sp>
          <p:nvSpPr>
            <p:cNvPr id="850" name="AutoShape 4"/>
            <p:cNvSpPr>
              <a:spLocks noChangeAspect="1" noChangeArrowheads="1" noTextEdit="1"/>
            </p:cNvSpPr>
            <p:nvPr/>
          </p:nvSpPr>
          <p:spPr bwMode="auto">
            <a:xfrm>
              <a:off x="1536" y="1096"/>
              <a:ext cx="79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51" name="Rectangle 6"/>
            <p:cNvSpPr>
              <a:spLocks noChangeArrowheads="1"/>
            </p:cNvSpPr>
            <p:nvPr/>
          </p:nvSpPr>
          <p:spPr bwMode="auto">
            <a:xfrm>
              <a:off x="1536" y="1086"/>
              <a:ext cx="10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US Drought Monitor </a:t>
              </a:r>
            </a:p>
          </p:txBody>
        </p:sp>
        <p:sp>
          <p:nvSpPr>
            <p:cNvPr id="852" name="Rectangle 7"/>
            <p:cNvSpPr>
              <a:spLocks noChangeArrowheads="1"/>
            </p:cNvSpPr>
            <p:nvPr/>
          </p:nvSpPr>
          <p:spPr bwMode="auto">
            <a:xfrm>
              <a:off x="1536" y="1199"/>
              <a:ext cx="7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Classification</a:t>
              </a:r>
            </a:p>
          </p:txBody>
        </p:sp>
      </p:grpSp>
      <p:sp>
        <p:nvSpPr>
          <p:cNvPr id="853" name="Rectangle 852"/>
          <p:cNvSpPr/>
          <p:nvPr/>
        </p:nvSpPr>
        <p:spPr>
          <a:xfrm>
            <a:off x="9293531" y="3524421"/>
            <a:ext cx="252277" cy="103016"/>
          </a:xfrm>
          <a:prstGeom prst="rect">
            <a:avLst/>
          </a:prstGeom>
          <a:solidFill>
            <a:srgbClr val="B4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TextBox 853"/>
          <p:cNvSpPr txBox="1"/>
          <p:nvPr/>
        </p:nvSpPr>
        <p:spPr>
          <a:xfrm>
            <a:off x="9489084" y="3430701"/>
            <a:ext cx="881223" cy="307777"/>
          </a:xfrm>
          <a:prstGeom prst="rect">
            <a:avLst/>
          </a:prstGeom>
          <a:noFill/>
        </p:spPr>
        <p:txBody>
          <a:bodyPr wrap="square" rtlCol="0">
            <a:spAutoFit/>
          </a:bodyPr>
          <a:lstStyle/>
          <a:p>
            <a:r>
              <a:rPr lang="en-US" sz="1400" dirty="0">
                <a:solidFill>
                  <a:schemeClr val="tx1">
                    <a:lumMod val="75000"/>
                    <a:lumOff val="25000"/>
                  </a:schemeClr>
                </a:solidFill>
              </a:rPr>
              <a:t>Drought</a:t>
            </a:r>
            <a:endParaRPr lang="en-US" sz="2000" dirty="0">
              <a:solidFill>
                <a:schemeClr val="tx1">
                  <a:lumMod val="75000"/>
                  <a:lumOff val="25000"/>
                </a:schemeClr>
              </a:solidFill>
            </a:endParaRPr>
          </a:p>
        </p:txBody>
      </p:sp>
      <p:pic>
        <p:nvPicPr>
          <p:cNvPr id="425"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90448" y="6403522"/>
            <a:ext cx="187158" cy="3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9720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03203"/>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 ALEXI ESI VISUAL COMPARISON </a:t>
            </a:r>
          </a:p>
        </p:txBody>
      </p:sp>
      <p:sp>
        <p:nvSpPr>
          <p:cNvPr id="6" name="Title 4"/>
          <p:cNvSpPr txBox="1">
            <a:spLocks/>
          </p:cNvSpPr>
          <p:nvPr/>
        </p:nvSpPr>
        <p:spPr>
          <a:xfrm>
            <a:off x="-137516" y="998589"/>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2018 </a:t>
            </a:r>
          </a:p>
          <a:p>
            <a:pPr algn="ctr"/>
            <a:r>
              <a:rPr lang="en-US" sz="2000" b="1" dirty="0">
                <a:solidFill>
                  <a:srgbClr val="3F4268"/>
                </a:solidFill>
              </a:rPr>
              <a:t>June </a:t>
            </a:r>
            <a:r>
              <a:rPr lang="en-US" sz="2000" b="1" dirty="0" smtClean="0">
                <a:solidFill>
                  <a:srgbClr val="3F4268"/>
                </a:solidFill>
              </a:rPr>
              <a:t>to </a:t>
            </a:r>
            <a:r>
              <a:rPr lang="en-US" sz="2000" b="1" dirty="0">
                <a:solidFill>
                  <a:srgbClr val="3F4268"/>
                </a:solidFill>
              </a:rPr>
              <a:t>July</a:t>
            </a:r>
          </a:p>
        </p:txBody>
      </p:sp>
      <p:sp>
        <p:nvSpPr>
          <p:cNvPr id="23" name="Title 4"/>
          <p:cNvSpPr txBox="1">
            <a:spLocks/>
          </p:cNvSpPr>
          <p:nvPr/>
        </p:nvSpPr>
        <p:spPr>
          <a:xfrm>
            <a:off x="217608" y="4114800"/>
            <a:ext cx="160637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err="1">
                <a:solidFill>
                  <a:srgbClr val="3F4268"/>
                </a:solidFill>
              </a:rPr>
              <a:t>Zitziana</a:t>
            </a:r>
            <a:endParaRPr lang="en-US" sz="2000" b="1" dirty="0">
              <a:solidFill>
                <a:srgbClr val="3F4268"/>
              </a:solidFill>
            </a:endParaRPr>
          </a:p>
          <a:p>
            <a:pPr algn="ctr"/>
            <a:r>
              <a:rPr lang="en-US" sz="2000" b="1" dirty="0">
                <a:solidFill>
                  <a:srgbClr val="3F4268"/>
                </a:solidFill>
              </a:rPr>
              <a:t>River</a:t>
            </a:r>
          </a:p>
          <a:p>
            <a:pPr algn="ctr"/>
            <a:r>
              <a:rPr lang="en-US" sz="2000" b="1" dirty="0">
                <a:solidFill>
                  <a:srgbClr val="3F4268"/>
                </a:solidFill>
              </a:rPr>
              <a:t>Fire</a:t>
            </a:r>
          </a:p>
        </p:txBody>
      </p:sp>
      <p:pic>
        <p:nvPicPr>
          <p:cNvPr id="275" name="Picture 2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4301" y="1012198"/>
            <a:ext cx="2743200" cy="2743200"/>
          </a:xfrm>
          <a:prstGeom prst="rect">
            <a:avLst/>
          </a:prstGeom>
          <a:ln>
            <a:solidFill>
              <a:schemeClr val="tx1"/>
            </a:solidFill>
          </a:ln>
        </p:spPr>
      </p:pic>
      <p:sp>
        <p:nvSpPr>
          <p:cNvPr id="277" name="Title 4"/>
          <p:cNvSpPr txBox="1">
            <a:spLocks/>
          </p:cNvSpPr>
          <p:nvPr/>
        </p:nvSpPr>
        <p:spPr>
          <a:xfrm rot="16200000">
            <a:off x="638306" y="3094998"/>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sp>
        <p:nvSpPr>
          <p:cNvPr id="278" name="Title 4"/>
          <p:cNvSpPr txBox="1">
            <a:spLocks/>
          </p:cNvSpPr>
          <p:nvPr/>
        </p:nvSpPr>
        <p:spPr>
          <a:xfrm rot="16200000">
            <a:off x="638307" y="6118203"/>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NDVI</a:t>
            </a:r>
          </a:p>
        </p:txBody>
      </p:sp>
      <p:pic>
        <p:nvPicPr>
          <p:cNvPr id="279" name="Picture 27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9810" y="1012198"/>
            <a:ext cx="2743200" cy="2743200"/>
          </a:xfrm>
          <a:prstGeom prst="rect">
            <a:avLst/>
          </a:prstGeom>
          <a:ln>
            <a:solidFill>
              <a:schemeClr val="tx1"/>
            </a:solidFill>
          </a:ln>
        </p:spPr>
      </p:pic>
      <p:sp>
        <p:nvSpPr>
          <p:cNvPr id="280" name="Title 4"/>
          <p:cNvSpPr txBox="1">
            <a:spLocks/>
          </p:cNvSpPr>
          <p:nvPr/>
        </p:nvSpPr>
        <p:spPr>
          <a:xfrm rot="16200000">
            <a:off x="7752915" y="2387950"/>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Drought Monitor</a:t>
            </a:r>
          </a:p>
        </p:txBody>
      </p:sp>
      <p:sp>
        <p:nvSpPr>
          <p:cNvPr id="281" name="Title 4"/>
          <p:cNvSpPr txBox="1">
            <a:spLocks/>
          </p:cNvSpPr>
          <p:nvPr/>
        </p:nvSpPr>
        <p:spPr>
          <a:xfrm rot="16200000">
            <a:off x="4195906" y="3214854"/>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sp>
        <p:nvSpPr>
          <p:cNvPr id="442" name="Title 4"/>
          <p:cNvSpPr txBox="1">
            <a:spLocks/>
          </p:cNvSpPr>
          <p:nvPr/>
        </p:nvSpPr>
        <p:spPr>
          <a:xfrm rot="16200000">
            <a:off x="4195906" y="6264911"/>
            <a:ext cx="2315891"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rgbClr val="3F4268"/>
                </a:solidFill>
              </a:rPr>
              <a:t>ESI</a:t>
            </a:r>
          </a:p>
        </p:txBody>
      </p:sp>
      <p:grpSp>
        <p:nvGrpSpPr>
          <p:cNvPr id="446" name="Group 9"/>
          <p:cNvGrpSpPr>
            <a:grpSpLocks noChangeAspect="1"/>
          </p:cNvGrpSpPr>
          <p:nvPr/>
        </p:nvGrpSpPr>
        <p:grpSpPr bwMode="auto">
          <a:xfrm>
            <a:off x="5675313" y="2952848"/>
            <a:ext cx="841375" cy="911225"/>
            <a:chOff x="3575" y="1872"/>
            <a:chExt cx="530" cy="574"/>
          </a:xfrm>
        </p:grpSpPr>
        <p:sp>
          <p:nvSpPr>
            <p:cNvPr id="447" name="AutoShape 8"/>
            <p:cNvSpPr>
              <a:spLocks noChangeAspect="1" noChangeArrowheads="1" noTextEdit="1"/>
            </p:cNvSpPr>
            <p:nvPr/>
          </p:nvSpPr>
          <p:spPr bwMode="auto">
            <a:xfrm>
              <a:off x="3575" y="1874"/>
              <a:ext cx="530"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48" name="Rectangle 10"/>
            <p:cNvSpPr>
              <a:spLocks noChangeArrowheads="1"/>
            </p:cNvSpPr>
            <p:nvPr/>
          </p:nvSpPr>
          <p:spPr bwMode="auto">
            <a:xfrm>
              <a:off x="3575" y="1872"/>
              <a:ext cx="14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ESI</a:t>
              </a:r>
            </a:p>
          </p:txBody>
        </p:sp>
        <p:sp>
          <p:nvSpPr>
            <p:cNvPr id="449" name="Line 11"/>
            <p:cNvSpPr>
              <a:spLocks noChangeShapeType="1"/>
            </p:cNvSpPr>
            <p:nvPr/>
          </p:nvSpPr>
          <p:spPr bwMode="auto">
            <a:xfrm>
              <a:off x="3650" y="2062"/>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0" name="Rectangle 12"/>
            <p:cNvSpPr>
              <a:spLocks noChangeArrowheads="1"/>
            </p:cNvSpPr>
            <p:nvPr/>
          </p:nvSpPr>
          <p:spPr bwMode="auto">
            <a:xfrm>
              <a:off x="3575" y="2062"/>
              <a:ext cx="75"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1" name="Rectangle 13"/>
            <p:cNvSpPr>
              <a:spLocks noChangeArrowheads="1"/>
            </p:cNvSpPr>
            <p:nvPr/>
          </p:nvSpPr>
          <p:spPr bwMode="auto">
            <a:xfrm>
              <a:off x="3575" y="2063"/>
              <a:ext cx="75"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2" name="Rectangle 14"/>
            <p:cNvSpPr>
              <a:spLocks noChangeArrowheads="1"/>
            </p:cNvSpPr>
            <p:nvPr/>
          </p:nvSpPr>
          <p:spPr bwMode="auto">
            <a:xfrm>
              <a:off x="3575" y="2064"/>
              <a:ext cx="75"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3" name="Rectangle 15"/>
            <p:cNvSpPr>
              <a:spLocks noChangeArrowheads="1"/>
            </p:cNvSpPr>
            <p:nvPr/>
          </p:nvSpPr>
          <p:spPr bwMode="auto">
            <a:xfrm>
              <a:off x="3575" y="2065"/>
              <a:ext cx="75" cy="2"/>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4" name="Rectangle 16"/>
            <p:cNvSpPr>
              <a:spLocks noChangeArrowheads="1"/>
            </p:cNvSpPr>
            <p:nvPr/>
          </p:nvSpPr>
          <p:spPr bwMode="auto">
            <a:xfrm>
              <a:off x="3575" y="2067"/>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5" name="Rectangle 17"/>
            <p:cNvSpPr>
              <a:spLocks noChangeArrowheads="1"/>
            </p:cNvSpPr>
            <p:nvPr/>
          </p:nvSpPr>
          <p:spPr bwMode="auto">
            <a:xfrm>
              <a:off x="3575" y="2068"/>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6" name="Rectangle 18"/>
            <p:cNvSpPr>
              <a:spLocks noChangeArrowheads="1"/>
            </p:cNvSpPr>
            <p:nvPr/>
          </p:nvSpPr>
          <p:spPr bwMode="auto">
            <a:xfrm>
              <a:off x="3575" y="2069"/>
              <a:ext cx="75"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7" name="Rectangle 19"/>
            <p:cNvSpPr>
              <a:spLocks noChangeArrowheads="1"/>
            </p:cNvSpPr>
            <p:nvPr/>
          </p:nvSpPr>
          <p:spPr bwMode="auto">
            <a:xfrm>
              <a:off x="3575" y="2070"/>
              <a:ext cx="75"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8" name="Rectangle 20"/>
            <p:cNvSpPr>
              <a:spLocks noChangeArrowheads="1"/>
            </p:cNvSpPr>
            <p:nvPr/>
          </p:nvSpPr>
          <p:spPr bwMode="auto">
            <a:xfrm>
              <a:off x="3575" y="2071"/>
              <a:ext cx="75"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9" name="Rectangle 21"/>
            <p:cNvSpPr>
              <a:spLocks noChangeArrowheads="1"/>
            </p:cNvSpPr>
            <p:nvPr/>
          </p:nvSpPr>
          <p:spPr bwMode="auto">
            <a:xfrm>
              <a:off x="3575" y="2072"/>
              <a:ext cx="75" cy="2"/>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0" name="Rectangle 22"/>
            <p:cNvSpPr>
              <a:spLocks noChangeArrowheads="1"/>
            </p:cNvSpPr>
            <p:nvPr/>
          </p:nvSpPr>
          <p:spPr bwMode="auto">
            <a:xfrm>
              <a:off x="3575" y="2074"/>
              <a:ext cx="75"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1" name="Rectangle 23"/>
            <p:cNvSpPr>
              <a:spLocks noChangeArrowheads="1"/>
            </p:cNvSpPr>
            <p:nvPr/>
          </p:nvSpPr>
          <p:spPr bwMode="auto">
            <a:xfrm>
              <a:off x="3575" y="2075"/>
              <a:ext cx="75" cy="1"/>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2" name="Rectangle 24"/>
            <p:cNvSpPr>
              <a:spLocks noChangeArrowheads="1"/>
            </p:cNvSpPr>
            <p:nvPr/>
          </p:nvSpPr>
          <p:spPr bwMode="auto">
            <a:xfrm>
              <a:off x="3575" y="2076"/>
              <a:ext cx="75"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3" name="Rectangle 25"/>
            <p:cNvSpPr>
              <a:spLocks noChangeArrowheads="1"/>
            </p:cNvSpPr>
            <p:nvPr/>
          </p:nvSpPr>
          <p:spPr bwMode="auto">
            <a:xfrm>
              <a:off x="3575" y="2077"/>
              <a:ext cx="75"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4" name="Rectangle 26"/>
            <p:cNvSpPr>
              <a:spLocks noChangeArrowheads="1"/>
            </p:cNvSpPr>
            <p:nvPr/>
          </p:nvSpPr>
          <p:spPr bwMode="auto">
            <a:xfrm>
              <a:off x="3575" y="2078"/>
              <a:ext cx="75"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5" name="Rectangle 27"/>
            <p:cNvSpPr>
              <a:spLocks noChangeArrowheads="1"/>
            </p:cNvSpPr>
            <p:nvPr/>
          </p:nvSpPr>
          <p:spPr bwMode="auto">
            <a:xfrm>
              <a:off x="3575" y="2079"/>
              <a:ext cx="75" cy="2"/>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6" name="Rectangle 28"/>
            <p:cNvSpPr>
              <a:spLocks noChangeArrowheads="1"/>
            </p:cNvSpPr>
            <p:nvPr/>
          </p:nvSpPr>
          <p:spPr bwMode="auto">
            <a:xfrm>
              <a:off x="3575" y="2081"/>
              <a:ext cx="75"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7" name="Rectangle 29"/>
            <p:cNvSpPr>
              <a:spLocks noChangeArrowheads="1"/>
            </p:cNvSpPr>
            <p:nvPr/>
          </p:nvSpPr>
          <p:spPr bwMode="auto">
            <a:xfrm>
              <a:off x="3575" y="2082"/>
              <a:ext cx="75" cy="1"/>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8" name="Rectangle 30"/>
            <p:cNvSpPr>
              <a:spLocks noChangeArrowheads="1"/>
            </p:cNvSpPr>
            <p:nvPr/>
          </p:nvSpPr>
          <p:spPr bwMode="auto">
            <a:xfrm>
              <a:off x="3575" y="2083"/>
              <a:ext cx="75"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9" name="Rectangle 31"/>
            <p:cNvSpPr>
              <a:spLocks noChangeArrowheads="1"/>
            </p:cNvSpPr>
            <p:nvPr/>
          </p:nvSpPr>
          <p:spPr bwMode="auto">
            <a:xfrm>
              <a:off x="3575" y="2084"/>
              <a:ext cx="75"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0" name="Rectangle 32"/>
            <p:cNvSpPr>
              <a:spLocks noChangeArrowheads="1"/>
            </p:cNvSpPr>
            <p:nvPr/>
          </p:nvSpPr>
          <p:spPr bwMode="auto">
            <a:xfrm>
              <a:off x="3575" y="2085"/>
              <a:ext cx="75" cy="2"/>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1" name="Rectangle 33"/>
            <p:cNvSpPr>
              <a:spLocks noChangeArrowheads="1"/>
            </p:cNvSpPr>
            <p:nvPr/>
          </p:nvSpPr>
          <p:spPr bwMode="auto">
            <a:xfrm>
              <a:off x="3575" y="2087"/>
              <a:ext cx="75"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2" name="Rectangle 34"/>
            <p:cNvSpPr>
              <a:spLocks noChangeArrowheads="1"/>
            </p:cNvSpPr>
            <p:nvPr/>
          </p:nvSpPr>
          <p:spPr bwMode="auto">
            <a:xfrm>
              <a:off x="3575" y="2088"/>
              <a:ext cx="75"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3" name="Rectangle 35"/>
            <p:cNvSpPr>
              <a:spLocks noChangeArrowheads="1"/>
            </p:cNvSpPr>
            <p:nvPr/>
          </p:nvSpPr>
          <p:spPr bwMode="auto">
            <a:xfrm>
              <a:off x="3575" y="2089"/>
              <a:ext cx="75" cy="1"/>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4" name="Rectangle 36"/>
            <p:cNvSpPr>
              <a:spLocks noChangeArrowheads="1"/>
            </p:cNvSpPr>
            <p:nvPr/>
          </p:nvSpPr>
          <p:spPr bwMode="auto">
            <a:xfrm>
              <a:off x="3575" y="2090"/>
              <a:ext cx="75"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5" name="Rectangle 37"/>
            <p:cNvSpPr>
              <a:spLocks noChangeArrowheads="1"/>
            </p:cNvSpPr>
            <p:nvPr/>
          </p:nvSpPr>
          <p:spPr bwMode="auto">
            <a:xfrm>
              <a:off x="3575" y="2091"/>
              <a:ext cx="75"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6" name="Rectangle 38"/>
            <p:cNvSpPr>
              <a:spLocks noChangeArrowheads="1"/>
            </p:cNvSpPr>
            <p:nvPr/>
          </p:nvSpPr>
          <p:spPr bwMode="auto">
            <a:xfrm>
              <a:off x="3575" y="2092"/>
              <a:ext cx="75" cy="2"/>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7" name="Rectangle 39"/>
            <p:cNvSpPr>
              <a:spLocks noChangeArrowheads="1"/>
            </p:cNvSpPr>
            <p:nvPr/>
          </p:nvSpPr>
          <p:spPr bwMode="auto">
            <a:xfrm>
              <a:off x="3575" y="2094"/>
              <a:ext cx="75"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8" name="Rectangle 40"/>
            <p:cNvSpPr>
              <a:spLocks noChangeArrowheads="1"/>
            </p:cNvSpPr>
            <p:nvPr/>
          </p:nvSpPr>
          <p:spPr bwMode="auto">
            <a:xfrm>
              <a:off x="3575" y="2095"/>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9" name="Rectangle 41"/>
            <p:cNvSpPr>
              <a:spLocks noChangeArrowheads="1"/>
            </p:cNvSpPr>
            <p:nvPr/>
          </p:nvSpPr>
          <p:spPr bwMode="auto">
            <a:xfrm>
              <a:off x="3575" y="2096"/>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0" name="Rectangle 42"/>
            <p:cNvSpPr>
              <a:spLocks noChangeArrowheads="1"/>
            </p:cNvSpPr>
            <p:nvPr/>
          </p:nvSpPr>
          <p:spPr bwMode="auto">
            <a:xfrm>
              <a:off x="3575" y="2097"/>
              <a:ext cx="75"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1" name="Rectangle 43"/>
            <p:cNvSpPr>
              <a:spLocks noChangeArrowheads="1"/>
            </p:cNvSpPr>
            <p:nvPr/>
          </p:nvSpPr>
          <p:spPr bwMode="auto">
            <a:xfrm>
              <a:off x="3575" y="2098"/>
              <a:ext cx="75"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2" name="Rectangle 44"/>
            <p:cNvSpPr>
              <a:spLocks noChangeArrowheads="1"/>
            </p:cNvSpPr>
            <p:nvPr/>
          </p:nvSpPr>
          <p:spPr bwMode="auto">
            <a:xfrm>
              <a:off x="3575" y="2099"/>
              <a:ext cx="75" cy="2"/>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3" name="Rectangle 45"/>
            <p:cNvSpPr>
              <a:spLocks noChangeArrowheads="1"/>
            </p:cNvSpPr>
            <p:nvPr/>
          </p:nvSpPr>
          <p:spPr bwMode="auto">
            <a:xfrm>
              <a:off x="3575" y="2101"/>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4" name="Rectangle 46"/>
            <p:cNvSpPr>
              <a:spLocks noChangeArrowheads="1"/>
            </p:cNvSpPr>
            <p:nvPr/>
          </p:nvSpPr>
          <p:spPr bwMode="auto">
            <a:xfrm>
              <a:off x="3575" y="2102"/>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5" name="Rectangle 47"/>
            <p:cNvSpPr>
              <a:spLocks noChangeArrowheads="1"/>
            </p:cNvSpPr>
            <p:nvPr/>
          </p:nvSpPr>
          <p:spPr bwMode="auto">
            <a:xfrm>
              <a:off x="3575" y="2103"/>
              <a:ext cx="75"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6" name="Rectangle 48"/>
            <p:cNvSpPr>
              <a:spLocks noChangeArrowheads="1"/>
            </p:cNvSpPr>
            <p:nvPr/>
          </p:nvSpPr>
          <p:spPr bwMode="auto">
            <a:xfrm>
              <a:off x="3575" y="2104"/>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7" name="Rectangle 49"/>
            <p:cNvSpPr>
              <a:spLocks noChangeArrowheads="1"/>
            </p:cNvSpPr>
            <p:nvPr/>
          </p:nvSpPr>
          <p:spPr bwMode="auto">
            <a:xfrm>
              <a:off x="3575" y="2105"/>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8" name="Rectangle 50"/>
            <p:cNvSpPr>
              <a:spLocks noChangeArrowheads="1"/>
            </p:cNvSpPr>
            <p:nvPr/>
          </p:nvSpPr>
          <p:spPr bwMode="auto">
            <a:xfrm>
              <a:off x="3575" y="2106"/>
              <a:ext cx="75" cy="2"/>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9" name="Rectangle 51"/>
            <p:cNvSpPr>
              <a:spLocks noChangeArrowheads="1"/>
            </p:cNvSpPr>
            <p:nvPr/>
          </p:nvSpPr>
          <p:spPr bwMode="auto">
            <a:xfrm>
              <a:off x="3575" y="2108"/>
              <a:ext cx="75"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0" name="Rectangle 52"/>
            <p:cNvSpPr>
              <a:spLocks noChangeArrowheads="1"/>
            </p:cNvSpPr>
            <p:nvPr/>
          </p:nvSpPr>
          <p:spPr bwMode="auto">
            <a:xfrm>
              <a:off x="3575" y="2109"/>
              <a:ext cx="75" cy="1"/>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1" name="Rectangle 53"/>
            <p:cNvSpPr>
              <a:spLocks noChangeArrowheads="1"/>
            </p:cNvSpPr>
            <p:nvPr/>
          </p:nvSpPr>
          <p:spPr bwMode="auto">
            <a:xfrm>
              <a:off x="3575" y="2110"/>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2" name="Rectangle 54"/>
            <p:cNvSpPr>
              <a:spLocks noChangeArrowheads="1"/>
            </p:cNvSpPr>
            <p:nvPr/>
          </p:nvSpPr>
          <p:spPr bwMode="auto">
            <a:xfrm>
              <a:off x="3575" y="2111"/>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3" name="Rectangle 55"/>
            <p:cNvSpPr>
              <a:spLocks noChangeArrowheads="1"/>
            </p:cNvSpPr>
            <p:nvPr/>
          </p:nvSpPr>
          <p:spPr bwMode="auto">
            <a:xfrm>
              <a:off x="3575" y="2112"/>
              <a:ext cx="75" cy="2"/>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4" name="Rectangle 56"/>
            <p:cNvSpPr>
              <a:spLocks noChangeArrowheads="1"/>
            </p:cNvSpPr>
            <p:nvPr/>
          </p:nvSpPr>
          <p:spPr bwMode="auto">
            <a:xfrm>
              <a:off x="3575" y="2114"/>
              <a:ext cx="75"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5" name="Rectangle 57"/>
            <p:cNvSpPr>
              <a:spLocks noChangeArrowheads="1"/>
            </p:cNvSpPr>
            <p:nvPr/>
          </p:nvSpPr>
          <p:spPr bwMode="auto">
            <a:xfrm>
              <a:off x="3575" y="2115"/>
              <a:ext cx="75"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6" name="Rectangle 58"/>
            <p:cNvSpPr>
              <a:spLocks noChangeArrowheads="1"/>
            </p:cNvSpPr>
            <p:nvPr/>
          </p:nvSpPr>
          <p:spPr bwMode="auto">
            <a:xfrm>
              <a:off x="3575" y="2116"/>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7" name="Rectangle 59"/>
            <p:cNvSpPr>
              <a:spLocks noChangeArrowheads="1"/>
            </p:cNvSpPr>
            <p:nvPr/>
          </p:nvSpPr>
          <p:spPr bwMode="auto">
            <a:xfrm>
              <a:off x="3575" y="2117"/>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8" name="Rectangle 60"/>
            <p:cNvSpPr>
              <a:spLocks noChangeArrowheads="1"/>
            </p:cNvSpPr>
            <p:nvPr/>
          </p:nvSpPr>
          <p:spPr bwMode="auto">
            <a:xfrm>
              <a:off x="3575" y="2118"/>
              <a:ext cx="75"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9" name="Rectangle 61"/>
            <p:cNvSpPr>
              <a:spLocks noChangeArrowheads="1"/>
            </p:cNvSpPr>
            <p:nvPr/>
          </p:nvSpPr>
          <p:spPr bwMode="auto">
            <a:xfrm>
              <a:off x="3575" y="2119"/>
              <a:ext cx="75" cy="2"/>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0" name="Rectangle 62"/>
            <p:cNvSpPr>
              <a:spLocks noChangeArrowheads="1"/>
            </p:cNvSpPr>
            <p:nvPr/>
          </p:nvSpPr>
          <p:spPr bwMode="auto">
            <a:xfrm>
              <a:off x="3575" y="2121"/>
              <a:ext cx="75"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1" name="Rectangle 63"/>
            <p:cNvSpPr>
              <a:spLocks noChangeArrowheads="1"/>
            </p:cNvSpPr>
            <p:nvPr/>
          </p:nvSpPr>
          <p:spPr bwMode="auto">
            <a:xfrm>
              <a:off x="3575" y="2122"/>
              <a:ext cx="75"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2" name="Rectangle 64"/>
            <p:cNvSpPr>
              <a:spLocks noChangeArrowheads="1"/>
            </p:cNvSpPr>
            <p:nvPr/>
          </p:nvSpPr>
          <p:spPr bwMode="auto">
            <a:xfrm>
              <a:off x="3575" y="2123"/>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3" name="Rectangle 65"/>
            <p:cNvSpPr>
              <a:spLocks noChangeArrowheads="1"/>
            </p:cNvSpPr>
            <p:nvPr/>
          </p:nvSpPr>
          <p:spPr bwMode="auto">
            <a:xfrm>
              <a:off x="3575" y="2124"/>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4" name="Rectangle 66"/>
            <p:cNvSpPr>
              <a:spLocks noChangeArrowheads="1"/>
            </p:cNvSpPr>
            <p:nvPr/>
          </p:nvSpPr>
          <p:spPr bwMode="auto">
            <a:xfrm>
              <a:off x="3575" y="2125"/>
              <a:ext cx="75"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5" name="Rectangle 67"/>
            <p:cNvSpPr>
              <a:spLocks noChangeArrowheads="1"/>
            </p:cNvSpPr>
            <p:nvPr/>
          </p:nvSpPr>
          <p:spPr bwMode="auto">
            <a:xfrm>
              <a:off x="3575" y="2126"/>
              <a:ext cx="75" cy="2"/>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6" name="Rectangle 68"/>
            <p:cNvSpPr>
              <a:spLocks noChangeArrowheads="1"/>
            </p:cNvSpPr>
            <p:nvPr/>
          </p:nvSpPr>
          <p:spPr bwMode="auto">
            <a:xfrm>
              <a:off x="3575" y="2128"/>
              <a:ext cx="75"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7" name="Rectangle 69"/>
            <p:cNvSpPr>
              <a:spLocks noChangeArrowheads="1"/>
            </p:cNvSpPr>
            <p:nvPr/>
          </p:nvSpPr>
          <p:spPr bwMode="auto">
            <a:xfrm>
              <a:off x="3575" y="2129"/>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8" name="Rectangle 70"/>
            <p:cNvSpPr>
              <a:spLocks noChangeArrowheads="1"/>
            </p:cNvSpPr>
            <p:nvPr/>
          </p:nvSpPr>
          <p:spPr bwMode="auto">
            <a:xfrm>
              <a:off x="3575" y="2130"/>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9" name="Rectangle 71"/>
            <p:cNvSpPr>
              <a:spLocks noChangeArrowheads="1"/>
            </p:cNvSpPr>
            <p:nvPr/>
          </p:nvSpPr>
          <p:spPr bwMode="auto">
            <a:xfrm>
              <a:off x="3575" y="2131"/>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0" name="Rectangle 72"/>
            <p:cNvSpPr>
              <a:spLocks noChangeArrowheads="1"/>
            </p:cNvSpPr>
            <p:nvPr/>
          </p:nvSpPr>
          <p:spPr bwMode="auto">
            <a:xfrm>
              <a:off x="3575" y="2132"/>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1" name="Rectangle 73"/>
            <p:cNvSpPr>
              <a:spLocks noChangeArrowheads="1"/>
            </p:cNvSpPr>
            <p:nvPr/>
          </p:nvSpPr>
          <p:spPr bwMode="auto">
            <a:xfrm>
              <a:off x="3575" y="2133"/>
              <a:ext cx="75" cy="2"/>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2" name="Rectangle 74"/>
            <p:cNvSpPr>
              <a:spLocks noChangeArrowheads="1"/>
            </p:cNvSpPr>
            <p:nvPr/>
          </p:nvSpPr>
          <p:spPr bwMode="auto">
            <a:xfrm>
              <a:off x="3575" y="2135"/>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3" name="Rectangle 75"/>
            <p:cNvSpPr>
              <a:spLocks noChangeArrowheads="1"/>
            </p:cNvSpPr>
            <p:nvPr/>
          </p:nvSpPr>
          <p:spPr bwMode="auto">
            <a:xfrm>
              <a:off x="3575" y="2136"/>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4" name="Rectangle 76"/>
            <p:cNvSpPr>
              <a:spLocks noChangeArrowheads="1"/>
            </p:cNvSpPr>
            <p:nvPr/>
          </p:nvSpPr>
          <p:spPr bwMode="auto">
            <a:xfrm>
              <a:off x="3575" y="2137"/>
              <a:ext cx="75"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5" name="Rectangle 77"/>
            <p:cNvSpPr>
              <a:spLocks noChangeArrowheads="1"/>
            </p:cNvSpPr>
            <p:nvPr/>
          </p:nvSpPr>
          <p:spPr bwMode="auto">
            <a:xfrm>
              <a:off x="3575" y="2138"/>
              <a:ext cx="75"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6" name="Rectangle 78"/>
            <p:cNvSpPr>
              <a:spLocks noChangeArrowheads="1"/>
            </p:cNvSpPr>
            <p:nvPr/>
          </p:nvSpPr>
          <p:spPr bwMode="auto">
            <a:xfrm>
              <a:off x="3575" y="2139"/>
              <a:ext cx="75" cy="2"/>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7" name="Rectangle 79"/>
            <p:cNvSpPr>
              <a:spLocks noChangeArrowheads="1"/>
            </p:cNvSpPr>
            <p:nvPr/>
          </p:nvSpPr>
          <p:spPr bwMode="auto">
            <a:xfrm>
              <a:off x="3575" y="2141"/>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8" name="Rectangle 80"/>
            <p:cNvSpPr>
              <a:spLocks noChangeArrowheads="1"/>
            </p:cNvSpPr>
            <p:nvPr/>
          </p:nvSpPr>
          <p:spPr bwMode="auto">
            <a:xfrm>
              <a:off x="3575" y="2142"/>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9" name="Rectangle 81"/>
            <p:cNvSpPr>
              <a:spLocks noChangeArrowheads="1"/>
            </p:cNvSpPr>
            <p:nvPr/>
          </p:nvSpPr>
          <p:spPr bwMode="auto">
            <a:xfrm>
              <a:off x="3575" y="2143"/>
              <a:ext cx="75" cy="1"/>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0" name="Rectangle 82"/>
            <p:cNvSpPr>
              <a:spLocks noChangeArrowheads="1"/>
            </p:cNvSpPr>
            <p:nvPr/>
          </p:nvSpPr>
          <p:spPr bwMode="auto">
            <a:xfrm>
              <a:off x="3575" y="2144"/>
              <a:ext cx="75"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1" name="Rectangle 83"/>
            <p:cNvSpPr>
              <a:spLocks noChangeArrowheads="1"/>
            </p:cNvSpPr>
            <p:nvPr/>
          </p:nvSpPr>
          <p:spPr bwMode="auto">
            <a:xfrm>
              <a:off x="3575" y="2145"/>
              <a:ext cx="75"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2" name="Rectangle 84"/>
            <p:cNvSpPr>
              <a:spLocks noChangeArrowheads="1"/>
            </p:cNvSpPr>
            <p:nvPr/>
          </p:nvSpPr>
          <p:spPr bwMode="auto">
            <a:xfrm>
              <a:off x="3575" y="2146"/>
              <a:ext cx="75" cy="2"/>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3" name="Rectangle 85"/>
            <p:cNvSpPr>
              <a:spLocks noChangeArrowheads="1"/>
            </p:cNvSpPr>
            <p:nvPr/>
          </p:nvSpPr>
          <p:spPr bwMode="auto">
            <a:xfrm>
              <a:off x="3575" y="2148"/>
              <a:ext cx="75"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4" name="Rectangle 86"/>
            <p:cNvSpPr>
              <a:spLocks noChangeArrowheads="1"/>
            </p:cNvSpPr>
            <p:nvPr/>
          </p:nvSpPr>
          <p:spPr bwMode="auto">
            <a:xfrm>
              <a:off x="3575" y="2149"/>
              <a:ext cx="75"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5" name="Rectangle 87"/>
            <p:cNvSpPr>
              <a:spLocks noChangeArrowheads="1"/>
            </p:cNvSpPr>
            <p:nvPr/>
          </p:nvSpPr>
          <p:spPr bwMode="auto">
            <a:xfrm>
              <a:off x="3575" y="2150"/>
              <a:ext cx="75" cy="1"/>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6" name="Rectangle 88"/>
            <p:cNvSpPr>
              <a:spLocks noChangeArrowheads="1"/>
            </p:cNvSpPr>
            <p:nvPr/>
          </p:nvSpPr>
          <p:spPr bwMode="auto">
            <a:xfrm>
              <a:off x="3575" y="2151"/>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7" name="Rectangle 89"/>
            <p:cNvSpPr>
              <a:spLocks noChangeArrowheads="1"/>
            </p:cNvSpPr>
            <p:nvPr/>
          </p:nvSpPr>
          <p:spPr bwMode="auto">
            <a:xfrm>
              <a:off x="3575" y="2152"/>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8" name="Rectangle 90"/>
            <p:cNvSpPr>
              <a:spLocks noChangeArrowheads="1"/>
            </p:cNvSpPr>
            <p:nvPr/>
          </p:nvSpPr>
          <p:spPr bwMode="auto">
            <a:xfrm>
              <a:off x="3575" y="2153"/>
              <a:ext cx="75" cy="2"/>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9" name="Rectangle 91"/>
            <p:cNvSpPr>
              <a:spLocks noChangeArrowheads="1"/>
            </p:cNvSpPr>
            <p:nvPr/>
          </p:nvSpPr>
          <p:spPr bwMode="auto">
            <a:xfrm>
              <a:off x="3575" y="2155"/>
              <a:ext cx="75"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0" name="Rectangle 92"/>
            <p:cNvSpPr>
              <a:spLocks noChangeArrowheads="1"/>
            </p:cNvSpPr>
            <p:nvPr/>
          </p:nvSpPr>
          <p:spPr bwMode="auto">
            <a:xfrm>
              <a:off x="3575" y="2156"/>
              <a:ext cx="75"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1" name="Rectangle 93"/>
            <p:cNvSpPr>
              <a:spLocks noChangeArrowheads="1"/>
            </p:cNvSpPr>
            <p:nvPr/>
          </p:nvSpPr>
          <p:spPr bwMode="auto">
            <a:xfrm>
              <a:off x="3575" y="2157"/>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2" name="Rectangle 94"/>
            <p:cNvSpPr>
              <a:spLocks noChangeArrowheads="1"/>
            </p:cNvSpPr>
            <p:nvPr/>
          </p:nvSpPr>
          <p:spPr bwMode="auto">
            <a:xfrm>
              <a:off x="3575" y="2158"/>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3" name="Rectangle 95"/>
            <p:cNvSpPr>
              <a:spLocks noChangeArrowheads="1"/>
            </p:cNvSpPr>
            <p:nvPr/>
          </p:nvSpPr>
          <p:spPr bwMode="auto">
            <a:xfrm>
              <a:off x="3575" y="2159"/>
              <a:ext cx="75"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4" name="Rectangle 96"/>
            <p:cNvSpPr>
              <a:spLocks noChangeArrowheads="1"/>
            </p:cNvSpPr>
            <p:nvPr/>
          </p:nvSpPr>
          <p:spPr bwMode="auto">
            <a:xfrm>
              <a:off x="3575" y="2160"/>
              <a:ext cx="75" cy="2"/>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5" name="Rectangle 97"/>
            <p:cNvSpPr>
              <a:spLocks noChangeArrowheads="1"/>
            </p:cNvSpPr>
            <p:nvPr/>
          </p:nvSpPr>
          <p:spPr bwMode="auto">
            <a:xfrm>
              <a:off x="3575" y="2162"/>
              <a:ext cx="75"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6" name="Rectangle 98"/>
            <p:cNvSpPr>
              <a:spLocks noChangeArrowheads="1"/>
            </p:cNvSpPr>
            <p:nvPr/>
          </p:nvSpPr>
          <p:spPr bwMode="auto">
            <a:xfrm>
              <a:off x="3575" y="2163"/>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7" name="Rectangle 99"/>
            <p:cNvSpPr>
              <a:spLocks noChangeArrowheads="1"/>
            </p:cNvSpPr>
            <p:nvPr/>
          </p:nvSpPr>
          <p:spPr bwMode="auto">
            <a:xfrm>
              <a:off x="3575" y="2164"/>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8" name="Rectangle 100"/>
            <p:cNvSpPr>
              <a:spLocks noChangeArrowheads="1"/>
            </p:cNvSpPr>
            <p:nvPr/>
          </p:nvSpPr>
          <p:spPr bwMode="auto">
            <a:xfrm>
              <a:off x="3575" y="2165"/>
              <a:ext cx="75"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9" name="Rectangle 101"/>
            <p:cNvSpPr>
              <a:spLocks noChangeArrowheads="1"/>
            </p:cNvSpPr>
            <p:nvPr/>
          </p:nvSpPr>
          <p:spPr bwMode="auto">
            <a:xfrm>
              <a:off x="3575" y="2166"/>
              <a:ext cx="75" cy="2"/>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0" name="Rectangle 102"/>
            <p:cNvSpPr>
              <a:spLocks noChangeArrowheads="1"/>
            </p:cNvSpPr>
            <p:nvPr/>
          </p:nvSpPr>
          <p:spPr bwMode="auto">
            <a:xfrm>
              <a:off x="3575" y="2168"/>
              <a:ext cx="75"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1" name="Rectangle 103"/>
            <p:cNvSpPr>
              <a:spLocks noChangeArrowheads="1"/>
            </p:cNvSpPr>
            <p:nvPr/>
          </p:nvSpPr>
          <p:spPr bwMode="auto">
            <a:xfrm>
              <a:off x="3575" y="2169"/>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2" name="Rectangle 104"/>
            <p:cNvSpPr>
              <a:spLocks noChangeArrowheads="1"/>
            </p:cNvSpPr>
            <p:nvPr/>
          </p:nvSpPr>
          <p:spPr bwMode="auto">
            <a:xfrm>
              <a:off x="3575" y="2170"/>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3" name="Rectangle 105"/>
            <p:cNvSpPr>
              <a:spLocks noChangeArrowheads="1"/>
            </p:cNvSpPr>
            <p:nvPr/>
          </p:nvSpPr>
          <p:spPr bwMode="auto">
            <a:xfrm>
              <a:off x="3575" y="2171"/>
              <a:ext cx="75"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4" name="Rectangle 106"/>
            <p:cNvSpPr>
              <a:spLocks noChangeArrowheads="1"/>
            </p:cNvSpPr>
            <p:nvPr/>
          </p:nvSpPr>
          <p:spPr bwMode="auto">
            <a:xfrm>
              <a:off x="3575" y="2172"/>
              <a:ext cx="75"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5" name="Rectangle 107"/>
            <p:cNvSpPr>
              <a:spLocks noChangeArrowheads="1"/>
            </p:cNvSpPr>
            <p:nvPr/>
          </p:nvSpPr>
          <p:spPr bwMode="auto">
            <a:xfrm>
              <a:off x="3575" y="2173"/>
              <a:ext cx="75"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6" name="Line 108"/>
            <p:cNvSpPr>
              <a:spLocks noChangeShapeType="1"/>
            </p:cNvSpPr>
            <p:nvPr/>
          </p:nvSpPr>
          <p:spPr bwMode="auto">
            <a:xfrm>
              <a:off x="3650" y="2173"/>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7" name="Rectangle 109"/>
            <p:cNvSpPr>
              <a:spLocks noChangeArrowheads="1"/>
            </p:cNvSpPr>
            <p:nvPr/>
          </p:nvSpPr>
          <p:spPr bwMode="auto">
            <a:xfrm>
              <a:off x="3671" y="2011"/>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p>
          </p:txBody>
        </p:sp>
        <p:sp>
          <p:nvSpPr>
            <p:cNvPr id="548" name="Line 110"/>
            <p:cNvSpPr>
              <a:spLocks noChangeShapeType="1"/>
            </p:cNvSpPr>
            <p:nvPr/>
          </p:nvSpPr>
          <p:spPr bwMode="auto">
            <a:xfrm>
              <a:off x="3650" y="2166"/>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9" name="Rectangle 111"/>
            <p:cNvSpPr>
              <a:spLocks noChangeArrowheads="1"/>
            </p:cNvSpPr>
            <p:nvPr/>
          </p:nvSpPr>
          <p:spPr bwMode="auto">
            <a:xfrm>
              <a:off x="3575" y="2166"/>
              <a:ext cx="7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0" name="Rectangle 112"/>
            <p:cNvSpPr>
              <a:spLocks noChangeArrowheads="1"/>
            </p:cNvSpPr>
            <p:nvPr/>
          </p:nvSpPr>
          <p:spPr bwMode="auto">
            <a:xfrm>
              <a:off x="3575" y="2168"/>
              <a:ext cx="75"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1" name="Rectangle 113"/>
            <p:cNvSpPr>
              <a:spLocks noChangeArrowheads="1"/>
            </p:cNvSpPr>
            <p:nvPr/>
          </p:nvSpPr>
          <p:spPr bwMode="auto">
            <a:xfrm>
              <a:off x="3575" y="2169"/>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2" name="Rectangle 114"/>
            <p:cNvSpPr>
              <a:spLocks noChangeArrowheads="1"/>
            </p:cNvSpPr>
            <p:nvPr/>
          </p:nvSpPr>
          <p:spPr bwMode="auto">
            <a:xfrm>
              <a:off x="3575" y="2170"/>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3" name="Rectangle 115"/>
            <p:cNvSpPr>
              <a:spLocks noChangeArrowheads="1"/>
            </p:cNvSpPr>
            <p:nvPr/>
          </p:nvSpPr>
          <p:spPr bwMode="auto">
            <a:xfrm>
              <a:off x="3575" y="2171"/>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4" name="Rectangle 116"/>
            <p:cNvSpPr>
              <a:spLocks noChangeArrowheads="1"/>
            </p:cNvSpPr>
            <p:nvPr/>
          </p:nvSpPr>
          <p:spPr bwMode="auto">
            <a:xfrm>
              <a:off x="3575" y="2172"/>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5" name="Rectangle 117"/>
            <p:cNvSpPr>
              <a:spLocks noChangeArrowheads="1"/>
            </p:cNvSpPr>
            <p:nvPr/>
          </p:nvSpPr>
          <p:spPr bwMode="auto">
            <a:xfrm>
              <a:off x="3575" y="2173"/>
              <a:ext cx="75" cy="2"/>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6" name="Rectangle 118"/>
            <p:cNvSpPr>
              <a:spLocks noChangeArrowheads="1"/>
            </p:cNvSpPr>
            <p:nvPr/>
          </p:nvSpPr>
          <p:spPr bwMode="auto">
            <a:xfrm>
              <a:off x="3575" y="2175"/>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7" name="Rectangle 119"/>
            <p:cNvSpPr>
              <a:spLocks noChangeArrowheads="1"/>
            </p:cNvSpPr>
            <p:nvPr/>
          </p:nvSpPr>
          <p:spPr bwMode="auto">
            <a:xfrm>
              <a:off x="3575" y="2176"/>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8" name="Rectangle 120"/>
            <p:cNvSpPr>
              <a:spLocks noChangeArrowheads="1"/>
            </p:cNvSpPr>
            <p:nvPr/>
          </p:nvSpPr>
          <p:spPr bwMode="auto">
            <a:xfrm>
              <a:off x="3575" y="2177"/>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9" name="Rectangle 121"/>
            <p:cNvSpPr>
              <a:spLocks noChangeArrowheads="1"/>
            </p:cNvSpPr>
            <p:nvPr/>
          </p:nvSpPr>
          <p:spPr bwMode="auto">
            <a:xfrm>
              <a:off x="3575" y="2178"/>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0" name="Rectangle 122"/>
            <p:cNvSpPr>
              <a:spLocks noChangeArrowheads="1"/>
            </p:cNvSpPr>
            <p:nvPr/>
          </p:nvSpPr>
          <p:spPr bwMode="auto">
            <a:xfrm>
              <a:off x="3575" y="2179"/>
              <a:ext cx="75"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1" name="Rectangle 123"/>
            <p:cNvSpPr>
              <a:spLocks noChangeArrowheads="1"/>
            </p:cNvSpPr>
            <p:nvPr/>
          </p:nvSpPr>
          <p:spPr bwMode="auto">
            <a:xfrm>
              <a:off x="3575" y="2180"/>
              <a:ext cx="75" cy="2"/>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2" name="Rectangle 124"/>
            <p:cNvSpPr>
              <a:spLocks noChangeArrowheads="1"/>
            </p:cNvSpPr>
            <p:nvPr/>
          </p:nvSpPr>
          <p:spPr bwMode="auto">
            <a:xfrm>
              <a:off x="3575" y="2182"/>
              <a:ext cx="75"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3" name="Rectangle 125"/>
            <p:cNvSpPr>
              <a:spLocks noChangeArrowheads="1"/>
            </p:cNvSpPr>
            <p:nvPr/>
          </p:nvSpPr>
          <p:spPr bwMode="auto">
            <a:xfrm>
              <a:off x="3575" y="2183"/>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4" name="Rectangle 126"/>
            <p:cNvSpPr>
              <a:spLocks noChangeArrowheads="1"/>
            </p:cNvSpPr>
            <p:nvPr/>
          </p:nvSpPr>
          <p:spPr bwMode="auto">
            <a:xfrm>
              <a:off x="3575" y="2184"/>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5" name="Rectangle 127"/>
            <p:cNvSpPr>
              <a:spLocks noChangeArrowheads="1"/>
            </p:cNvSpPr>
            <p:nvPr/>
          </p:nvSpPr>
          <p:spPr bwMode="auto">
            <a:xfrm>
              <a:off x="3575" y="2185"/>
              <a:ext cx="75"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6" name="Rectangle 128"/>
            <p:cNvSpPr>
              <a:spLocks noChangeArrowheads="1"/>
            </p:cNvSpPr>
            <p:nvPr/>
          </p:nvSpPr>
          <p:spPr bwMode="auto">
            <a:xfrm>
              <a:off x="3575" y="2186"/>
              <a:ext cx="75"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7" name="Rectangle 129"/>
            <p:cNvSpPr>
              <a:spLocks noChangeArrowheads="1"/>
            </p:cNvSpPr>
            <p:nvPr/>
          </p:nvSpPr>
          <p:spPr bwMode="auto">
            <a:xfrm>
              <a:off x="3575" y="2187"/>
              <a:ext cx="75" cy="2"/>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8" name="Rectangle 130"/>
            <p:cNvSpPr>
              <a:spLocks noChangeArrowheads="1"/>
            </p:cNvSpPr>
            <p:nvPr/>
          </p:nvSpPr>
          <p:spPr bwMode="auto">
            <a:xfrm>
              <a:off x="3575" y="2189"/>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9" name="Rectangle 131"/>
            <p:cNvSpPr>
              <a:spLocks noChangeArrowheads="1"/>
            </p:cNvSpPr>
            <p:nvPr/>
          </p:nvSpPr>
          <p:spPr bwMode="auto">
            <a:xfrm>
              <a:off x="3575" y="2190"/>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0" name="Rectangle 132"/>
            <p:cNvSpPr>
              <a:spLocks noChangeArrowheads="1"/>
            </p:cNvSpPr>
            <p:nvPr/>
          </p:nvSpPr>
          <p:spPr bwMode="auto">
            <a:xfrm>
              <a:off x="3575" y="2191"/>
              <a:ext cx="75" cy="1"/>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1" name="Rectangle 133"/>
            <p:cNvSpPr>
              <a:spLocks noChangeArrowheads="1"/>
            </p:cNvSpPr>
            <p:nvPr/>
          </p:nvSpPr>
          <p:spPr bwMode="auto">
            <a:xfrm>
              <a:off x="3575" y="2192"/>
              <a:ext cx="75"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2" name="Rectangle 134"/>
            <p:cNvSpPr>
              <a:spLocks noChangeArrowheads="1"/>
            </p:cNvSpPr>
            <p:nvPr/>
          </p:nvSpPr>
          <p:spPr bwMode="auto">
            <a:xfrm>
              <a:off x="3575" y="2193"/>
              <a:ext cx="75" cy="2"/>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3" name="Rectangle 135"/>
            <p:cNvSpPr>
              <a:spLocks noChangeArrowheads="1"/>
            </p:cNvSpPr>
            <p:nvPr/>
          </p:nvSpPr>
          <p:spPr bwMode="auto">
            <a:xfrm>
              <a:off x="3575" y="2195"/>
              <a:ext cx="75"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4" name="Rectangle 136"/>
            <p:cNvSpPr>
              <a:spLocks noChangeArrowheads="1"/>
            </p:cNvSpPr>
            <p:nvPr/>
          </p:nvSpPr>
          <p:spPr bwMode="auto">
            <a:xfrm>
              <a:off x="3575" y="2196"/>
              <a:ext cx="75"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5" name="Rectangle 137"/>
            <p:cNvSpPr>
              <a:spLocks noChangeArrowheads="1"/>
            </p:cNvSpPr>
            <p:nvPr/>
          </p:nvSpPr>
          <p:spPr bwMode="auto">
            <a:xfrm>
              <a:off x="3575" y="2197"/>
              <a:ext cx="75"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6" name="Rectangle 138"/>
            <p:cNvSpPr>
              <a:spLocks noChangeArrowheads="1"/>
            </p:cNvSpPr>
            <p:nvPr/>
          </p:nvSpPr>
          <p:spPr bwMode="auto">
            <a:xfrm>
              <a:off x="3575" y="2198"/>
              <a:ext cx="75" cy="1"/>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7" name="Rectangle 139"/>
            <p:cNvSpPr>
              <a:spLocks noChangeArrowheads="1"/>
            </p:cNvSpPr>
            <p:nvPr/>
          </p:nvSpPr>
          <p:spPr bwMode="auto">
            <a:xfrm>
              <a:off x="3575" y="2199"/>
              <a:ext cx="75"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8" name="Rectangle 140"/>
            <p:cNvSpPr>
              <a:spLocks noChangeArrowheads="1"/>
            </p:cNvSpPr>
            <p:nvPr/>
          </p:nvSpPr>
          <p:spPr bwMode="auto">
            <a:xfrm>
              <a:off x="3575" y="2200"/>
              <a:ext cx="75" cy="2"/>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9" name="Rectangle 141"/>
            <p:cNvSpPr>
              <a:spLocks noChangeArrowheads="1"/>
            </p:cNvSpPr>
            <p:nvPr/>
          </p:nvSpPr>
          <p:spPr bwMode="auto">
            <a:xfrm>
              <a:off x="3575" y="2202"/>
              <a:ext cx="75"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0" name="Rectangle 142"/>
            <p:cNvSpPr>
              <a:spLocks noChangeArrowheads="1"/>
            </p:cNvSpPr>
            <p:nvPr/>
          </p:nvSpPr>
          <p:spPr bwMode="auto">
            <a:xfrm>
              <a:off x="3575" y="2203"/>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1" name="Rectangle 143"/>
            <p:cNvSpPr>
              <a:spLocks noChangeArrowheads="1"/>
            </p:cNvSpPr>
            <p:nvPr/>
          </p:nvSpPr>
          <p:spPr bwMode="auto">
            <a:xfrm>
              <a:off x="3575" y="2204"/>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2" name="Rectangle 144"/>
            <p:cNvSpPr>
              <a:spLocks noChangeArrowheads="1"/>
            </p:cNvSpPr>
            <p:nvPr/>
          </p:nvSpPr>
          <p:spPr bwMode="auto">
            <a:xfrm>
              <a:off x="3575" y="2205"/>
              <a:ext cx="75"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3" name="Rectangle 145"/>
            <p:cNvSpPr>
              <a:spLocks noChangeArrowheads="1"/>
            </p:cNvSpPr>
            <p:nvPr/>
          </p:nvSpPr>
          <p:spPr bwMode="auto">
            <a:xfrm>
              <a:off x="3575" y="2206"/>
              <a:ext cx="75"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4" name="Rectangle 146"/>
            <p:cNvSpPr>
              <a:spLocks noChangeArrowheads="1"/>
            </p:cNvSpPr>
            <p:nvPr/>
          </p:nvSpPr>
          <p:spPr bwMode="auto">
            <a:xfrm>
              <a:off x="3575" y="2207"/>
              <a:ext cx="75" cy="2"/>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5" name="Rectangle 147"/>
            <p:cNvSpPr>
              <a:spLocks noChangeArrowheads="1"/>
            </p:cNvSpPr>
            <p:nvPr/>
          </p:nvSpPr>
          <p:spPr bwMode="auto">
            <a:xfrm>
              <a:off x="3575" y="2209"/>
              <a:ext cx="75"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6" name="Rectangle 148"/>
            <p:cNvSpPr>
              <a:spLocks noChangeArrowheads="1"/>
            </p:cNvSpPr>
            <p:nvPr/>
          </p:nvSpPr>
          <p:spPr bwMode="auto">
            <a:xfrm>
              <a:off x="3575" y="2210"/>
              <a:ext cx="75"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7" name="Rectangle 149"/>
            <p:cNvSpPr>
              <a:spLocks noChangeArrowheads="1"/>
            </p:cNvSpPr>
            <p:nvPr/>
          </p:nvSpPr>
          <p:spPr bwMode="auto">
            <a:xfrm>
              <a:off x="3575" y="2211"/>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8" name="Rectangle 150"/>
            <p:cNvSpPr>
              <a:spLocks noChangeArrowheads="1"/>
            </p:cNvSpPr>
            <p:nvPr/>
          </p:nvSpPr>
          <p:spPr bwMode="auto">
            <a:xfrm>
              <a:off x="3575" y="2212"/>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9" name="Rectangle 151"/>
            <p:cNvSpPr>
              <a:spLocks noChangeArrowheads="1"/>
            </p:cNvSpPr>
            <p:nvPr/>
          </p:nvSpPr>
          <p:spPr bwMode="auto">
            <a:xfrm>
              <a:off x="3575" y="2213"/>
              <a:ext cx="75"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0" name="Rectangle 152"/>
            <p:cNvSpPr>
              <a:spLocks noChangeArrowheads="1"/>
            </p:cNvSpPr>
            <p:nvPr/>
          </p:nvSpPr>
          <p:spPr bwMode="auto">
            <a:xfrm>
              <a:off x="3575" y="2214"/>
              <a:ext cx="75" cy="2"/>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1" name="Rectangle 153"/>
            <p:cNvSpPr>
              <a:spLocks noChangeArrowheads="1"/>
            </p:cNvSpPr>
            <p:nvPr/>
          </p:nvSpPr>
          <p:spPr bwMode="auto">
            <a:xfrm>
              <a:off x="3575" y="2216"/>
              <a:ext cx="75"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2" name="Rectangle 154"/>
            <p:cNvSpPr>
              <a:spLocks noChangeArrowheads="1"/>
            </p:cNvSpPr>
            <p:nvPr/>
          </p:nvSpPr>
          <p:spPr bwMode="auto">
            <a:xfrm>
              <a:off x="3575" y="2217"/>
              <a:ext cx="75"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3" name="Rectangle 155"/>
            <p:cNvSpPr>
              <a:spLocks noChangeArrowheads="1"/>
            </p:cNvSpPr>
            <p:nvPr/>
          </p:nvSpPr>
          <p:spPr bwMode="auto">
            <a:xfrm>
              <a:off x="3575" y="2218"/>
              <a:ext cx="75" cy="1"/>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4" name="Rectangle 156"/>
            <p:cNvSpPr>
              <a:spLocks noChangeArrowheads="1"/>
            </p:cNvSpPr>
            <p:nvPr/>
          </p:nvSpPr>
          <p:spPr bwMode="auto">
            <a:xfrm>
              <a:off x="3575" y="2219"/>
              <a:ext cx="75"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5" name="Rectangle 157"/>
            <p:cNvSpPr>
              <a:spLocks noChangeArrowheads="1"/>
            </p:cNvSpPr>
            <p:nvPr/>
          </p:nvSpPr>
          <p:spPr bwMode="auto">
            <a:xfrm>
              <a:off x="3575" y="2220"/>
              <a:ext cx="75" cy="2"/>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6" name="Rectangle 158"/>
            <p:cNvSpPr>
              <a:spLocks noChangeArrowheads="1"/>
            </p:cNvSpPr>
            <p:nvPr/>
          </p:nvSpPr>
          <p:spPr bwMode="auto">
            <a:xfrm>
              <a:off x="3575" y="2222"/>
              <a:ext cx="75"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7" name="Rectangle 159"/>
            <p:cNvSpPr>
              <a:spLocks noChangeArrowheads="1"/>
            </p:cNvSpPr>
            <p:nvPr/>
          </p:nvSpPr>
          <p:spPr bwMode="auto">
            <a:xfrm>
              <a:off x="3575" y="2223"/>
              <a:ext cx="75"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8" name="Rectangle 160"/>
            <p:cNvSpPr>
              <a:spLocks noChangeArrowheads="1"/>
            </p:cNvSpPr>
            <p:nvPr/>
          </p:nvSpPr>
          <p:spPr bwMode="auto">
            <a:xfrm>
              <a:off x="3575" y="2224"/>
              <a:ext cx="75"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9" name="Rectangle 161"/>
            <p:cNvSpPr>
              <a:spLocks noChangeArrowheads="1"/>
            </p:cNvSpPr>
            <p:nvPr/>
          </p:nvSpPr>
          <p:spPr bwMode="auto">
            <a:xfrm>
              <a:off x="3575" y="2225"/>
              <a:ext cx="75" cy="1"/>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0" name="Rectangle 162"/>
            <p:cNvSpPr>
              <a:spLocks noChangeArrowheads="1"/>
            </p:cNvSpPr>
            <p:nvPr/>
          </p:nvSpPr>
          <p:spPr bwMode="auto">
            <a:xfrm>
              <a:off x="3575" y="2226"/>
              <a:ext cx="75"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1" name="Rectangle 163"/>
            <p:cNvSpPr>
              <a:spLocks noChangeArrowheads="1"/>
            </p:cNvSpPr>
            <p:nvPr/>
          </p:nvSpPr>
          <p:spPr bwMode="auto">
            <a:xfrm>
              <a:off x="3575" y="2227"/>
              <a:ext cx="75" cy="2"/>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2" name="Rectangle 164"/>
            <p:cNvSpPr>
              <a:spLocks noChangeArrowheads="1"/>
            </p:cNvSpPr>
            <p:nvPr/>
          </p:nvSpPr>
          <p:spPr bwMode="auto">
            <a:xfrm>
              <a:off x="3575" y="2229"/>
              <a:ext cx="75"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3" name="Rectangle 165"/>
            <p:cNvSpPr>
              <a:spLocks noChangeArrowheads="1"/>
            </p:cNvSpPr>
            <p:nvPr/>
          </p:nvSpPr>
          <p:spPr bwMode="auto">
            <a:xfrm>
              <a:off x="3575" y="2230"/>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4" name="Rectangle 166"/>
            <p:cNvSpPr>
              <a:spLocks noChangeArrowheads="1"/>
            </p:cNvSpPr>
            <p:nvPr/>
          </p:nvSpPr>
          <p:spPr bwMode="auto">
            <a:xfrm>
              <a:off x="3575" y="2231"/>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5" name="Rectangle 167"/>
            <p:cNvSpPr>
              <a:spLocks noChangeArrowheads="1"/>
            </p:cNvSpPr>
            <p:nvPr/>
          </p:nvSpPr>
          <p:spPr bwMode="auto">
            <a:xfrm>
              <a:off x="3575" y="2232"/>
              <a:ext cx="75" cy="1"/>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6" name="Rectangle 168"/>
            <p:cNvSpPr>
              <a:spLocks noChangeArrowheads="1"/>
            </p:cNvSpPr>
            <p:nvPr/>
          </p:nvSpPr>
          <p:spPr bwMode="auto">
            <a:xfrm>
              <a:off x="3575" y="2233"/>
              <a:ext cx="75"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7" name="Rectangle 169"/>
            <p:cNvSpPr>
              <a:spLocks noChangeArrowheads="1"/>
            </p:cNvSpPr>
            <p:nvPr/>
          </p:nvSpPr>
          <p:spPr bwMode="auto">
            <a:xfrm>
              <a:off x="3575" y="2234"/>
              <a:ext cx="75" cy="2"/>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8" name="Rectangle 170"/>
            <p:cNvSpPr>
              <a:spLocks noChangeArrowheads="1"/>
            </p:cNvSpPr>
            <p:nvPr/>
          </p:nvSpPr>
          <p:spPr bwMode="auto">
            <a:xfrm>
              <a:off x="3575" y="2236"/>
              <a:ext cx="75"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9" name="Rectangle 171"/>
            <p:cNvSpPr>
              <a:spLocks noChangeArrowheads="1"/>
            </p:cNvSpPr>
            <p:nvPr/>
          </p:nvSpPr>
          <p:spPr bwMode="auto">
            <a:xfrm>
              <a:off x="3575" y="2237"/>
              <a:ext cx="75"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0" name="Rectangle 172"/>
            <p:cNvSpPr>
              <a:spLocks noChangeArrowheads="1"/>
            </p:cNvSpPr>
            <p:nvPr/>
          </p:nvSpPr>
          <p:spPr bwMode="auto">
            <a:xfrm>
              <a:off x="3575" y="2238"/>
              <a:ext cx="75" cy="1"/>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1" name="Rectangle 173"/>
            <p:cNvSpPr>
              <a:spLocks noChangeArrowheads="1"/>
            </p:cNvSpPr>
            <p:nvPr/>
          </p:nvSpPr>
          <p:spPr bwMode="auto">
            <a:xfrm>
              <a:off x="3575" y="2239"/>
              <a:ext cx="75"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2" name="Rectangle 174"/>
            <p:cNvSpPr>
              <a:spLocks noChangeArrowheads="1"/>
            </p:cNvSpPr>
            <p:nvPr/>
          </p:nvSpPr>
          <p:spPr bwMode="auto">
            <a:xfrm>
              <a:off x="3575" y="2240"/>
              <a:ext cx="75"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3" name="Rectangle 175"/>
            <p:cNvSpPr>
              <a:spLocks noChangeArrowheads="1"/>
            </p:cNvSpPr>
            <p:nvPr/>
          </p:nvSpPr>
          <p:spPr bwMode="auto">
            <a:xfrm>
              <a:off x="3575" y="2241"/>
              <a:ext cx="75" cy="2"/>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4" name="Rectangle 176"/>
            <p:cNvSpPr>
              <a:spLocks noChangeArrowheads="1"/>
            </p:cNvSpPr>
            <p:nvPr/>
          </p:nvSpPr>
          <p:spPr bwMode="auto">
            <a:xfrm>
              <a:off x="3575" y="2243"/>
              <a:ext cx="75"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5" name="Rectangle 177"/>
            <p:cNvSpPr>
              <a:spLocks noChangeArrowheads="1"/>
            </p:cNvSpPr>
            <p:nvPr/>
          </p:nvSpPr>
          <p:spPr bwMode="auto">
            <a:xfrm>
              <a:off x="3575" y="2244"/>
              <a:ext cx="75"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6" name="Rectangle 178"/>
            <p:cNvSpPr>
              <a:spLocks noChangeArrowheads="1"/>
            </p:cNvSpPr>
            <p:nvPr/>
          </p:nvSpPr>
          <p:spPr bwMode="auto">
            <a:xfrm>
              <a:off x="3575" y="2245"/>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7" name="Rectangle 179"/>
            <p:cNvSpPr>
              <a:spLocks noChangeArrowheads="1"/>
            </p:cNvSpPr>
            <p:nvPr/>
          </p:nvSpPr>
          <p:spPr bwMode="auto">
            <a:xfrm>
              <a:off x="3575" y="2246"/>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8" name="Rectangle 180"/>
            <p:cNvSpPr>
              <a:spLocks noChangeArrowheads="1"/>
            </p:cNvSpPr>
            <p:nvPr/>
          </p:nvSpPr>
          <p:spPr bwMode="auto">
            <a:xfrm>
              <a:off x="3575" y="2247"/>
              <a:ext cx="75" cy="2"/>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9" name="Rectangle 181"/>
            <p:cNvSpPr>
              <a:spLocks noChangeArrowheads="1"/>
            </p:cNvSpPr>
            <p:nvPr/>
          </p:nvSpPr>
          <p:spPr bwMode="auto">
            <a:xfrm>
              <a:off x="3575" y="2249"/>
              <a:ext cx="75"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0" name="Rectangle 182"/>
            <p:cNvSpPr>
              <a:spLocks noChangeArrowheads="1"/>
            </p:cNvSpPr>
            <p:nvPr/>
          </p:nvSpPr>
          <p:spPr bwMode="auto">
            <a:xfrm>
              <a:off x="3575" y="2250"/>
              <a:ext cx="75"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1" name="Rectangle 183"/>
            <p:cNvSpPr>
              <a:spLocks noChangeArrowheads="1"/>
            </p:cNvSpPr>
            <p:nvPr/>
          </p:nvSpPr>
          <p:spPr bwMode="auto">
            <a:xfrm>
              <a:off x="3575" y="2251"/>
              <a:ext cx="75"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2" name="Rectangle 184"/>
            <p:cNvSpPr>
              <a:spLocks noChangeArrowheads="1"/>
            </p:cNvSpPr>
            <p:nvPr/>
          </p:nvSpPr>
          <p:spPr bwMode="auto">
            <a:xfrm>
              <a:off x="3575" y="2252"/>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3" name="Rectangle 185"/>
            <p:cNvSpPr>
              <a:spLocks noChangeArrowheads="1"/>
            </p:cNvSpPr>
            <p:nvPr/>
          </p:nvSpPr>
          <p:spPr bwMode="auto">
            <a:xfrm>
              <a:off x="3575" y="2253"/>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4" name="Rectangle 186"/>
            <p:cNvSpPr>
              <a:spLocks noChangeArrowheads="1"/>
            </p:cNvSpPr>
            <p:nvPr/>
          </p:nvSpPr>
          <p:spPr bwMode="auto">
            <a:xfrm>
              <a:off x="3575" y="2254"/>
              <a:ext cx="75" cy="2"/>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5" name="Rectangle 187"/>
            <p:cNvSpPr>
              <a:spLocks noChangeArrowheads="1"/>
            </p:cNvSpPr>
            <p:nvPr/>
          </p:nvSpPr>
          <p:spPr bwMode="auto">
            <a:xfrm>
              <a:off x="3575" y="2256"/>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6" name="Rectangle 188"/>
            <p:cNvSpPr>
              <a:spLocks noChangeArrowheads="1"/>
            </p:cNvSpPr>
            <p:nvPr/>
          </p:nvSpPr>
          <p:spPr bwMode="auto">
            <a:xfrm>
              <a:off x="3575" y="2257"/>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7" name="Rectangle 189"/>
            <p:cNvSpPr>
              <a:spLocks noChangeArrowheads="1"/>
            </p:cNvSpPr>
            <p:nvPr/>
          </p:nvSpPr>
          <p:spPr bwMode="auto">
            <a:xfrm>
              <a:off x="3575" y="2258"/>
              <a:ext cx="75"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8" name="Rectangle 190"/>
            <p:cNvSpPr>
              <a:spLocks noChangeArrowheads="1"/>
            </p:cNvSpPr>
            <p:nvPr/>
          </p:nvSpPr>
          <p:spPr bwMode="auto">
            <a:xfrm>
              <a:off x="3575" y="2259"/>
              <a:ext cx="75" cy="1"/>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9" name="Rectangle 191"/>
            <p:cNvSpPr>
              <a:spLocks noChangeArrowheads="1"/>
            </p:cNvSpPr>
            <p:nvPr/>
          </p:nvSpPr>
          <p:spPr bwMode="auto">
            <a:xfrm>
              <a:off x="3575" y="2260"/>
              <a:ext cx="75"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0" name="Rectangle 192"/>
            <p:cNvSpPr>
              <a:spLocks noChangeArrowheads="1"/>
            </p:cNvSpPr>
            <p:nvPr/>
          </p:nvSpPr>
          <p:spPr bwMode="auto">
            <a:xfrm>
              <a:off x="3575" y="2261"/>
              <a:ext cx="75" cy="2"/>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1" name="Rectangle 193"/>
            <p:cNvSpPr>
              <a:spLocks noChangeArrowheads="1"/>
            </p:cNvSpPr>
            <p:nvPr/>
          </p:nvSpPr>
          <p:spPr bwMode="auto">
            <a:xfrm>
              <a:off x="3575" y="2263"/>
              <a:ext cx="75"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2" name="Rectangle 194"/>
            <p:cNvSpPr>
              <a:spLocks noChangeArrowheads="1"/>
            </p:cNvSpPr>
            <p:nvPr/>
          </p:nvSpPr>
          <p:spPr bwMode="auto">
            <a:xfrm>
              <a:off x="3575" y="2264"/>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3" name="Rectangle 195"/>
            <p:cNvSpPr>
              <a:spLocks noChangeArrowheads="1"/>
            </p:cNvSpPr>
            <p:nvPr/>
          </p:nvSpPr>
          <p:spPr bwMode="auto">
            <a:xfrm>
              <a:off x="3575" y="2265"/>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4" name="Rectangle 196"/>
            <p:cNvSpPr>
              <a:spLocks noChangeArrowheads="1"/>
            </p:cNvSpPr>
            <p:nvPr/>
          </p:nvSpPr>
          <p:spPr bwMode="auto">
            <a:xfrm>
              <a:off x="3575" y="2266"/>
              <a:ext cx="75" cy="1"/>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5" name="Rectangle 197"/>
            <p:cNvSpPr>
              <a:spLocks noChangeArrowheads="1"/>
            </p:cNvSpPr>
            <p:nvPr/>
          </p:nvSpPr>
          <p:spPr bwMode="auto">
            <a:xfrm>
              <a:off x="3575" y="2267"/>
              <a:ext cx="75"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6" name="Rectangle 198"/>
            <p:cNvSpPr>
              <a:spLocks noChangeArrowheads="1"/>
            </p:cNvSpPr>
            <p:nvPr/>
          </p:nvSpPr>
          <p:spPr bwMode="auto">
            <a:xfrm>
              <a:off x="3575" y="2268"/>
              <a:ext cx="75" cy="2"/>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7" name="Rectangle 199"/>
            <p:cNvSpPr>
              <a:spLocks noChangeArrowheads="1"/>
            </p:cNvSpPr>
            <p:nvPr/>
          </p:nvSpPr>
          <p:spPr bwMode="auto">
            <a:xfrm>
              <a:off x="3575" y="2270"/>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8" name="Rectangle 200"/>
            <p:cNvSpPr>
              <a:spLocks noChangeArrowheads="1"/>
            </p:cNvSpPr>
            <p:nvPr/>
          </p:nvSpPr>
          <p:spPr bwMode="auto">
            <a:xfrm>
              <a:off x="3575" y="2271"/>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9" name="Rectangle 201"/>
            <p:cNvSpPr>
              <a:spLocks noChangeArrowheads="1"/>
            </p:cNvSpPr>
            <p:nvPr/>
          </p:nvSpPr>
          <p:spPr bwMode="auto">
            <a:xfrm>
              <a:off x="3575" y="2272"/>
              <a:ext cx="75"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0" name="Rectangle 202"/>
            <p:cNvSpPr>
              <a:spLocks noChangeArrowheads="1"/>
            </p:cNvSpPr>
            <p:nvPr/>
          </p:nvSpPr>
          <p:spPr bwMode="auto">
            <a:xfrm>
              <a:off x="3575" y="2273"/>
              <a:ext cx="75"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1" name="Rectangle 203"/>
            <p:cNvSpPr>
              <a:spLocks noChangeArrowheads="1"/>
            </p:cNvSpPr>
            <p:nvPr/>
          </p:nvSpPr>
          <p:spPr bwMode="auto">
            <a:xfrm>
              <a:off x="3575" y="2274"/>
              <a:ext cx="75"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2" name="Rectangle 204"/>
            <p:cNvSpPr>
              <a:spLocks noChangeArrowheads="1"/>
            </p:cNvSpPr>
            <p:nvPr/>
          </p:nvSpPr>
          <p:spPr bwMode="auto">
            <a:xfrm>
              <a:off x="3575" y="2276"/>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3" name="Rectangle 205"/>
            <p:cNvSpPr>
              <a:spLocks noChangeArrowheads="1"/>
            </p:cNvSpPr>
            <p:nvPr/>
          </p:nvSpPr>
          <p:spPr bwMode="auto">
            <a:xfrm>
              <a:off x="3575" y="2277"/>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4" name="Rectangle 206"/>
            <p:cNvSpPr>
              <a:spLocks noChangeArrowheads="1"/>
            </p:cNvSpPr>
            <p:nvPr/>
          </p:nvSpPr>
          <p:spPr bwMode="auto">
            <a:xfrm>
              <a:off x="3575" y="2278"/>
              <a:ext cx="75"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5" name="Rectangle 207"/>
            <p:cNvSpPr>
              <a:spLocks noChangeArrowheads="1"/>
            </p:cNvSpPr>
            <p:nvPr/>
          </p:nvSpPr>
          <p:spPr bwMode="auto">
            <a:xfrm>
              <a:off x="3671" y="2204"/>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p>
          </p:txBody>
        </p:sp>
      </p:grpSp>
      <p:grpSp>
        <p:nvGrpSpPr>
          <p:cNvPr id="646" name="Group 210"/>
          <p:cNvGrpSpPr>
            <a:grpSpLocks noChangeAspect="1"/>
          </p:cNvGrpSpPr>
          <p:nvPr/>
        </p:nvGrpSpPr>
        <p:grpSpPr bwMode="auto">
          <a:xfrm>
            <a:off x="2111796" y="2971800"/>
            <a:ext cx="1265237" cy="909637"/>
            <a:chOff x="1331" y="1887"/>
            <a:chExt cx="797" cy="573"/>
          </a:xfrm>
        </p:grpSpPr>
        <p:sp>
          <p:nvSpPr>
            <p:cNvPr id="647" name="AutoShape 209"/>
            <p:cNvSpPr>
              <a:spLocks noChangeAspect="1" noChangeArrowheads="1" noTextEdit="1"/>
            </p:cNvSpPr>
            <p:nvPr/>
          </p:nvSpPr>
          <p:spPr bwMode="auto">
            <a:xfrm>
              <a:off x="1331" y="1889"/>
              <a:ext cx="74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8" name="Rectangle 211"/>
            <p:cNvSpPr>
              <a:spLocks noChangeArrowheads="1"/>
            </p:cNvSpPr>
            <p:nvPr/>
          </p:nvSpPr>
          <p:spPr bwMode="auto">
            <a:xfrm>
              <a:off x="1331" y="1887"/>
              <a:ext cx="79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rPr>
                <a:t>NDVI Anomaly</a:t>
              </a:r>
            </a:p>
          </p:txBody>
        </p:sp>
        <p:sp>
          <p:nvSpPr>
            <p:cNvPr id="649" name="Line 212"/>
            <p:cNvSpPr>
              <a:spLocks noChangeShapeType="1"/>
            </p:cNvSpPr>
            <p:nvPr/>
          </p:nvSpPr>
          <p:spPr bwMode="auto">
            <a:xfrm>
              <a:off x="1405" y="2077"/>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0" name="Rectangle 213"/>
            <p:cNvSpPr>
              <a:spLocks noChangeArrowheads="1"/>
            </p:cNvSpPr>
            <p:nvPr/>
          </p:nvSpPr>
          <p:spPr bwMode="auto">
            <a:xfrm>
              <a:off x="1331" y="2077"/>
              <a:ext cx="74"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1" name="Rectangle 214"/>
            <p:cNvSpPr>
              <a:spLocks noChangeArrowheads="1"/>
            </p:cNvSpPr>
            <p:nvPr/>
          </p:nvSpPr>
          <p:spPr bwMode="auto">
            <a:xfrm>
              <a:off x="1331" y="2078"/>
              <a:ext cx="74"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2" name="Rectangle 215"/>
            <p:cNvSpPr>
              <a:spLocks noChangeArrowheads="1"/>
            </p:cNvSpPr>
            <p:nvPr/>
          </p:nvSpPr>
          <p:spPr bwMode="auto">
            <a:xfrm>
              <a:off x="1331" y="2079"/>
              <a:ext cx="74"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3" name="Rectangle 216"/>
            <p:cNvSpPr>
              <a:spLocks noChangeArrowheads="1"/>
            </p:cNvSpPr>
            <p:nvPr/>
          </p:nvSpPr>
          <p:spPr bwMode="auto">
            <a:xfrm>
              <a:off x="1331" y="2080"/>
              <a:ext cx="74" cy="1"/>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4" name="Rectangle 217"/>
            <p:cNvSpPr>
              <a:spLocks noChangeArrowheads="1"/>
            </p:cNvSpPr>
            <p:nvPr/>
          </p:nvSpPr>
          <p:spPr bwMode="auto">
            <a:xfrm>
              <a:off x="1331" y="2081"/>
              <a:ext cx="74"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5" name="Rectangle 218"/>
            <p:cNvSpPr>
              <a:spLocks noChangeArrowheads="1"/>
            </p:cNvSpPr>
            <p:nvPr/>
          </p:nvSpPr>
          <p:spPr bwMode="auto">
            <a:xfrm>
              <a:off x="1331" y="2082"/>
              <a:ext cx="74" cy="2"/>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6" name="Rectangle 219"/>
            <p:cNvSpPr>
              <a:spLocks noChangeArrowheads="1"/>
            </p:cNvSpPr>
            <p:nvPr/>
          </p:nvSpPr>
          <p:spPr bwMode="auto">
            <a:xfrm>
              <a:off x="1331" y="2084"/>
              <a:ext cx="74"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7" name="Rectangle 220"/>
            <p:cNvSpPr>
              <a:spLocks noChangeArrowheads="1"/>
            </p:cNvSpPr>
            <p:nvPr/>
          </p:nvSpPr>
          <p:spPr bwMode="auto">
            <a:xfrm>
              <a:off x="1331" y="2085"/>
              <a:ext cx="74"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8" name="Rectangle 221"/>
            <p:cNvSpPr>
              <a:spLocks noChangeArrowheads="1"/>
            </p:cNvSpPr>
            <p:nvPr/>
          </p:nvSpPr>
          <p:spPr bwMode="auto">
            <a:xfrm>
              <a:off x="1331" y="2086"/>
              <a:ext cx="74"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59" name="Rectangle 222"/>
            <p:cNvSpPr>
              <a:spLocks noChangeArrowheads="1"/>
            </p:cNvSpPr>
            <p:nvPr/>
          </p:nvSpPr>
          <p:spPr bwMode="auto">
            <a:xfrm>
              <a:off x="1331" y="2087"/>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0" name="Rectangle 223"/>
            <p:cNvSpPr>
              <a:spLocks noChangeArrowheads="1"/>
            </p:cNvSpPr>
            <p:nvPr/>
          </p:nvSpPr>
          <p:spPr bwMode="auto">
            <a:xfrm>
              <a:off x="1331" y="2088"/>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1" name="Rectangle 224"/>
            <p:cNvSpPr>
              <a:spLocks noChangeArrowheads="1"/>
            </p:cNvSpPr>
            <p:nvPr/>
          </p:nvSpPr>
          <p:spPr bwMode="auto">
            <a:xfrm>
              <a:off x="1331" y="2089"/>
              <a:ext cx="74" cy="2"/>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2" name="Rectangle 225"/>
            <p:cNvSpPr>
              <a:spLocks noChangeArrowheads="1"/>
            </p:cNvSpPr>
            <p:nvPr/>
          </p:nvSpPr>
          <p:spPr bwMode="auto">
            <a:xfrm>
              <a:off x="1331" y="2091"/>
              <a:ext cx="74"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3" name="Rectangle 226"/>
            <p:cNvSpPr>
              <a:spLocks noChangeArrowheads="1"/>
            </p:cNvSpPr>
            <p:nvPr/>
          </p:nvSpPr>
          <p:spPr bwMode="auto">
            <a:xfrm>
              <a:off x="1331" y="2092"/>
              <a:ext cx="74"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4" name="Rectangle 227"/>
            <p:cNvSpPr>
              <a:spLocks noChangeArrowheads="1"/>
            </p:cNvSpPr>
            <p:nvPr/>
          </p:nvSpPr>
          <p:spPr bwMode="auto">
            <a:xfrm>
              <a:off x="1331" y="2093"/>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5" name="Rectangle 228"/>
            <p:cNvSpPr>
              <a:spLocks noChangeArrowheads="1"/>
            </p:cNvSpPr>
            <p:nvPr/>
          </p:nvSpPr>
          <p:spPr bwMode="auto">
            <a:xfrm>
              <a:off x="1331" y="2094"/>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6" name="Rectangle 229"/>
            <p:cNvSpPr>
              <a:spLocks noChangeArrowheads="1"/>
            </p:cNvSpPr>
            <p:nvPr/>
          </p:nvSpPr>
          <p:spPr bwMode="auto">
            <a:xfrm>
              <a:off x="1331" y="2095"/>
              <a:ext cx="74"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7" name="Rectangle 230"/>
            <p:cNvSpPr>
              <a:spLocks noChangeArrowheads="1"/>
            </p:cNvSpPr>
            <p:nvPr/>
          </p:nvSpPr>
          <p:spPr bwMode="auto">
            <a:xfrm>
              <a:off x="1331" y="2096"/>
              <a:ext cx="74" cy="2"/>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8" name="Rectangle 231"/>
            <p:cNvSpPr>
              <a:spLocks noChangeArrowheads="1"/>
            </p:cNvSpPr>
            <p:nvPr/>
          </p:nvSpPr>
          <p:spPr bwMode="auto">
            <a:xfrm>
              <a:off x="1331" y="2098"/>
              <a:ext cx="74"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69" name="Rectangle 232"/>
            <p:cNvSpPr>
              <a:spLocks noChangeArrowheads="1"/>
            </p:cNvSpPr>
            <p:nvPr/>
          </p:nvSpPr>
          <p:spPr bwMode="auto">
            <a:xfrm>
              <a:off x="1331" y="2099"/>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0" name="Rectangle 233"/>
            <p:cNvSpPr>
              <a:spLocks noChangeArrowheads="1"/>
            </p:cNvSpPr>
            <p:nvPr/>
          </p:nvSpPr>
          <p:spPr bwMode="auto">
            <a:xfrm>
              <a:off x="1331" y="2100"/>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1" name="Rectangle 234"/>
            <p:cNvSpPr>
              <a:spLocks noChangeArrowheads="1"/>
            </p:cNvSpPr>
            <p:nvPr/>
          </p:nvSpPr>
          <p:spPr bwMode="auto">
            <a:xfrm>
              <a:off x="1331" y="2101"/>
              <a:ext cx="74"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2" name="Rectangle 235"/>
            <p:cNvSpPr>
              <a:spLocks noChangeArrowheads="1"/>
            </p:cNvSpPr>
            <p:nvPr/>
          </p:nvSpPr>
          <p:spPr bwMode="auto">
            <a:xfrm>
              <a:off x="1331" y="2102"/>
              <a:ext cx="74"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3" name="Rectangle 236"/>
            <p:cNvSpPr>
              <a:spLocks noChangeArrowheads="1"/>
            </p:cNvSpPr>
            <p:nvPr/>
          </p:nvSpPr>
          <p:spPr bwMode="auto">
            <a:xfrm>
              <a:off x="1331" y="2103"/>
              <a:ext cx="74" cy="2"/>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4" name="Rectangle 237"/>
            <p:cNvSpPr>
              <a:spLocks noChangeArrowheads="1"/>
            </p:cNvSpPr>
            <p:nvPr/>
          </p:nvSpPr>
          <p:spPr bwMode="auto">
            <a:xfrm>
              <a:off x="1331" y="2105"/>
              <a:ext cx="74"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5" name="Rectangle 238"/>
            <p:cNvSpPr>
              <a:spLocks noChangeArrowheads="1"/>
            </p:cNvSpPr>
            <p:nvPr/>
          </p:nvSpPr>
          <p:spPr bwMode="auto">
            <a:xfrm>
              <a:off x="1331" y="2106"/>
              <a:ext cx="74"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6" name="Rectangle 239"/>
            <p:cNvSpPr>
              <a:spLocks noChangeArrowheads="1"/>
            </p:cNvSpPr>
            <p:nvPr/>
          </p:nvSpPr>
          <p:spPr bwMode="auto">
            <a:xfrm>
              <a:off x="1331" y="2107"/>
              <a:ext cx="74" cy="1"/>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7" name="Rectangle 240"/>
            <p:cNvSpPr>
              <a:spLocks noChangeArrowheads="1"/>
            </p:cNvSpPr>
            <p:nvPr/>
          </p:nvSpPr>
          <p:spPr bwMode="auto">
            <a:xfrm>
              <a:off x="1331" y="2108"/>
              <a:ext cx="74"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8" name="Rectangle 241"/>
            <p:cNvSpPr>
              <a:spLocks noChangeArrowheads="1"/>
            </p:cNvSpPr>
            <p:nvPr/>
          </p:nvSpPr>
          <p:spPr bwMode="auto">
            <a:xfrm>
              <a:off x="1331" y="2109"/>
              <a:ext cx="74" cy="2"/>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79" name="Rectangle 242"/>
            <p:cNvSpPr>
              <a:spLocks noChangeArrowheads="1"/>
            </p:cNvSpPr>
            <p:nvPr/>
          </p:nvSpPr>
          <p:spPr bwMode="auto">
            <a:xfrm>
              <a:off x="1331" y="2111"/>
              <a:ext cx="74"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0" name="Rectangle 243"/>
            <p:cNvSpPr>
              <a:spLocks noChangeArrowheads="1"/>
            </p:cNvSpPr>
            <p:nvPr/>
          </p:nvSpPr>
          <p:spPr bwMode="auto">
            <a:xfrm>
              <a:off x="1331" y="2112"/>
              <a:ext cx="74"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1" name="Rectangle 244"/>
            <p:cNvSpPr>
              <a:spLocks noChangeArrowheads="1"/>
            </p:cNvSpPr>
            <p:nvPr/>
          </p:nvSpPr>
          <p:spPr bwMode="auto">
            <a:xfrm>
              <a:off x="1331" y="2113"/>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2" name="Rectangle 245"/>
            <p:cNvSpPr>
              <a:spLocks noChangeArrowheads="1"/>
            </p:cNvSpPr>
            <p:nvPr/>
          </p:nvSpPr>
          <p:spPr bwMode="auto">
            <a:xfrm>
              <a:off x="1331" y="2114"/>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3" name="Rectangle 246"/>
            <p:cNvSpPr>
              <a:spLocks noChangeArrowheads="1"/>
            </p:cNvSpPr>
            <p:nvPr/>
          </p:nvSpPr>
          <p:spPr bwMode="auto">
            <a:xfrm>
              <a:off x="1331" y="2115"/>
              <a:ext cx="74"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4" name="Rectangle 247"/>
            <p:cNvSpPr>
              <a:spLocks noChangeArrowheads="1"/>
            </p:cNvSpPr>
            <p:nvPr/>
          </p:nvSpPr>
          <p:spPr bwMode="auto">
            <a:xfrm>
              <a:off x="1331" y="2116"/>
              <a:ext cx="74" cy="2"/>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5" name="Rectangle 248"/>
            <p:cNvSpPr>
              <a:spLocks noChangeArrowheads="1"/>
            </p:cNvSpPr>
            <p:nvPr/>
          </p:nvSpPr>
          <p:spPr bwMode="auto">
            <a:xfrm>
              <a:off x="1331" y="2118"/>
              <a:ext cx="74"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6" name="Rectangle 249"/>
            <p:cNvSpPr>
              <a:spLocks noChangeArrowheads="1"/>
            </p:cNvSpPr>
            <p:nvPr/>
          </p:nvSpPr>
          <p:spPr bwMode="auto">
            <a:xfrm>
              <a:off x="1331" y="2119"/>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7" name="Rectangle 250"/>
            <p:cNvSpPr>
              <a:spLocks noChangeArrowheads="1"/>
            </p:cNvSpPr>
            <p:nvPr/>
          </p:nvSpPr>
          <p:spPr bwMode="auto">
            <a:xfrm>
              <a:off x="1331" y="2120"/>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8" name="Rectangle 251"/>
            <p:cNvSpPr>
              <a:spLocks noChangeArrowheads="1"/>
            </p:cNvSpPr>
            <p:nvPr/>
          </p:nvSpPr>
          <p:spPr bwMode="auto">
            <a:xfrm>
              <a:off x="1331" y="2121"/>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89" name="Rectangle 252"/>
            <p:cNvSpPr>
              <a:spLocks noChangeArrowheads="1"/>
            </p:cNvSpPr>
            <p:nvPr/>
          </p:nvSpPr>
          <p:spPr bwMode="auto">
            <a:xfrm>
              <a:off x="1331" y="2122"/>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0" name="Rectangle 253"/>
            <p:cNvSpPr>
              <a:spLocks noChangeArrowheads="1"/>
            </p:cNvSpPr>
            <p:nvPr/>
          </p:nvSpPr>
          <p:spPr bwMode="auto">
            <a:xfrm>
              <a:off x="1331" y="2123"/>
              <a:ext cx="74" cy="2"/>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1" name="Rectangle 254"/>
            <p:cNvSpPr>
              <a:spLocks noChangeArrowheads="1"/>
            </p:cNvSpPr>
            <p:nvPr/>
          </p:nvSpPr>
          <p:spPr bwMode="auto">
            <a:xfrm>
              <a:off x="1331" y="2125"/>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2" name="Rectangle 255"/>
            <p:cNvSpPr>
              <a:spLocks noChangeArrowheads="1"/>
            </p:cNvSpPr>
            <p:nvPr/>
          </p:nvSpPr>
          <p:spPr bwMode="auto">
            <a:xfrm>
              <a:off x="1331" y="2126"/>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3" name="Rectangle 256"/>
            <p:cNvSpPr>
              <a:spLocks noChangeArrowheads="1"/>
            </p:cNvSpPr>
            <p:nvPr/>
          </p:nvSpPr>
          <p:spPr bwMode="auto">
            <a:xfrm>
              <a:off x="1331" y="2127"/>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4" name="Rectangle 257"/>
            <p:cNvSpPr>
              <a:spLocks noChangeArrowheads="1"/>
            </p:cNvSpPr>
            <p:nvPr/>
          </p:nvSpPr>
          <p:spPr bwMode="auto">
            <a:xfrm>
              <a:off x="1331" y="2128"/>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5" name="Rectangle 258"/>
            <p:cNvSpPr>
              <a:spLocks noChangeArrowheads="1"/>
            </p:cNvSpPr>
            <p:nvPr/>
          </p:nvSpPr>
          <p:spPr bwMode="auto">
            <a:xfrm>
              <a:off x="1331" y="2129"/>
              <a:ext cx="74"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6" name="Rectangle 259"/>
            <p:cNvSpPr>
              <a:spLocks noChangeArrowheads="1"/>
            </p:cNvSpPr>
            <p:nvPr/>
          </p:nvSpPr>
          <p:spPr bwMode="auto">
            <a:xfrm>
              <a:off x="1331" y="2130"/>
              <a:ext cx="74" cy="2"/>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7" name="Rectangle 260"/>
            <p:cNvSpPr>
              <a:spLocks noChangeArrowheads="1"/>
            </p:cNvSpPr>
            <p:nvPr/>
          </p:nvSpPr>
          <p:spPr bwMode="auto">
            <a:xfrm>
              <a:off x="1331" y="2132"/>
              <a:ext cx="74"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8" name="Rectangle 261"/>
            <p:cNvSpPr>
              <a:spLocks noChangeArrowheads="1"/>
            </p:cNvSpPr>
            <p:nvPr/>
          </p:nvSpPr>
          <p:spPr bwMode="auto">
            <a:xfrm>
              <a:off x="1331" y="2133"/>
              <a:ext cx="74"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99" name="Rectangle 262"/>
            <p:cNvSpPr>
              <a:spLocks noChangeArrowheads="1"/>
            </p:cNvSpPr>
            <p:nvPr/>
          </p:nvSpPr>
          <p:spPr bwMode="auto">
            <a:xfrm>
              <a:off x="1331" y="2134"/>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0" name="Rectangle 263"/>
            <p:cNvSpPr>
              <a:spLocks noChangeArrowheads="1"/>
            </p:cNvSpPr>
            <p:nvPr/>
          </p:nvSpPr>
          <p:spPr bwMode="auto">
            <a:xfrm>
              <a:off x="1331" y="2135"/>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1" name="Rectangle 264"/>
            <p:cNvSpPr>
              <a:spLocks noChangeArrowheads="1"/>
            </p:cNvSpPr>
            <p:nvPr/>
          </p:nvSpPr>
          <p:spPr bwMode="auto">
            <a:xfrm>
              <a:off x="1331" y="2136"/>
              <a:ext cx="74"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2" name="Rectangle 265"/>
            <p:cNvSpPr>
              <a:spLocks noChangeArrowheads="1"/>
            </p:cNvSpPr>
            <p:nvPr/>
          </p:nvSpPr>
          <p:spPr bwMode="auto">
            <a:xfrm>
              <a:off x="1331" y="2137"/>
              <a:ext cx="74" cy="2"/>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3" name="Rectangle 266"/>
            <p:cNvSpPr>
              <a:spLocks noChangeArrowheads="1"/>
            </p:cNvSpPr>
            <p:nvPr/>
          </p:nvSpPr>
          <p:spPr bwMode="auto">
            <a:xfrm>
              <a:off x="1331" y="2139"/>
              <a:ext cx="74"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4" name="Rectangle 267"/>
            <p:cNvSpPr>
              <a:spLocks noChangeArrowheads="1"/>
            </p:cNvSpPr>
            <p:nvPr/>
          </p:nvSpPr>
          <p:spPr bwMode="auto">
            <a:xfrm>
              <a:off x="1331" y="2140"/>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5" name="Rectangle 268"/>
            <p:cNvSpPr>
              <a:spLocks noChangeArrowheads="1"/>
            </p:cNvSpPr>
            <p:nvPr/>
          </p:nvSpPr>
          <p:spPr bwMode="auto">
            <a:xfrm>
              <a:off x="1331" y="2141"/>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6" name="Rectangle 269"/>
            <p:cNvSpPr>
              <a:spLocks noChangeArrowheads="1"/>
            </p:cNvSpPr>
            <p:nvPr/>
          </p:nvSpPr>
          <p:spPr bwMode="auto">
            <a:xfrm>
              <a:off x="1331" y="2142"/>
              <a:ext cx="74"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7" name="Rectangle 270"/>
            <p:cNvSpPr>
              <a:spLocks noChangeArrowheads="1"/>
            </p:cNvSpPr>
            <p:nvPr/>
          </p:nvSpPr>
          <p:spPr bwMode="auto">
            <a:xfrm>
              <a:off x="1331" y="2143"/>
              <a:ext cx="74" cy="2"/>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8" name="Rectangle 271"/>
            <p:cNvSpPr>
              <a:spLocks noChangeArrowheads="1"/>
            </p:cNvSpPr>
            <p:nvPr/>
          </p:nvSpPr>
          <p:spPr bwMode="auto">
            <a:xfrm>
              <a:off x="1331" y="2145"/>
              <a:ext cx="74"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09" name="Rectangle 272"/>
            <p:cNvSpPr>
              <a:spLocks noChangeArrowheads="1"/>
            </p:cNvSpPr>
            <p:nvPr/>
          </p:nvSpPr>
          <p:spPr bwMode="auto">
            <a:xfrm>
              <a:off x="1331" y="2146"/>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0" name="Rectangle 273"/>
            <p:cNvSpPr>
              <a:spLocks noChangeArrowheads="1"/>
            </p:cNvSpPr>
            <p:nvPr/>
          </p:nvSpPr>
          <p:spPr bwMode="auto">
            <a:xfrm>
              <a:off x="1331" y="2147"/>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1" name="Rectangle 274"/>
            <p:cNvSpPr>
              <a:spLocks noChangeArrowheads="1"/>
            </p:cNvSpPr>
            <p:nvPr/>
          </p:nvSpPr>
          <p:spPr bwMode="auto">
            <a:xfrm>
              <a:off x="1331" y="2148"/>
              <a:ext cx="74" cy="1"/>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2" name="Rectangle 275"/>
            <p:cNvSpPr>
              <a:spLocks noChangeArrowheads="1"/>
            </p:cNvSpPr>
            <p:nvPr/>
          </p:nvSpPr>
          <p:spPr bwMode="auto">
            <a:xfrm>
              <a:off x="1331" y="2149"/>
              <a:ext cx="74"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3" name="Rectangle 276"/>
            <p:cNvSpPr>
              <a:spLocks noChangeArrowheads="1"/>
            </p:cNvSpPr>
            <p:nvPr/>
          </p:nvSpPr>
          <p:spPr bwMode="auto">
            <a:xfrm>
              <a:off x="1331" y="2150"/>
              <a:ext cx="74" cy="2"/>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4" name="Rectangle 277"/>
            <p:cNvSpPr>
              <a:spLocks noChangeArrowheads="1"/>
            </p:cNvSpPr>
            <p:nvPr/>
          </p:nvSpPr>
          <p:spPr bwMode="auto">
            <a:xfrm>
              <a:off x="1331" y="2152"/>
              <a:ext cx="74"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5" name="Rectangle 278"/>
            <p:cNvSpPr>
              <a:spLocks noChangeArrowheads="1"/>
            </p:cNvSpPr>
            <p:nvPr/>
          </p:nvSpPr>
          <p:spPr bwMode="auto">
            <a:xfrm>
              <a:off x="1331" y="2153"/>
              <a:ext cx="74"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6" name="Rectangle 279"/>
            <p:cNvSpPr>
              <a:spLocks noChangeArrowheads="1"/>
            </p:cNvSpPr>
            <p:nvPr/>
          </p:nvSpPr>
          <p:spPr bwMode="auto">
            <a:xfrm>
              <a:off x="1331" y="2154"/>
              <a:ext cx="74" cy="1"/>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7" name="Rectangle 280"/>
            <p:cNvSpPr>
              <a:spLocks noChangeArrowheads="1"/>
            </p:cNvSpPr>
            <p:nvPr/>
          </p:nvSpPr>
          <p:spPr bwMode="auto">
            <a:xfrm>
              <a:off x="1331" y="2155"/>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8" name="Rectangle 281"/>
            <p:cNvSpPr>
              <a:spLocks noChangeArrowheads="1"/>
            </p:cNvSpPr>
            <p:nvPr/>
          </p:nvSpPr>
          <p:spPr bwMode="auto">
            <a:xfrm>
              <a:off x="1331" y="2156"/>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19" name="Rectangle 282"/>
            <p:cNvSpPr>
              <a:spLocks noChangeArrowheads="1"/>
            </p:cNvSpPr>
            <p:nvPr/>
          </p:nvSpPr>
          <p:spPr bwMode="auto">
            <a:xfrm>
              <a:off x="1331" y="2157"/>
              <a:ext cx="74" cy="2"/>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0" name="Rectangle 283"/>
            <p:cNvSpPr>
              <a:spLocks noChangeArrowheads="1"/>
            </p:cNvSpPr>
            <p:nvPr/>
          </p:nvSpPr>
          <p:spPr bwMode="auto">
            <a:xfrm>
              <a:off x="1331" y="2159"/>
              <a:ext cx="74"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1" name="Rectangle 284"/>
            <p:cNvSpPr>
              <a:spLocks noChangeArrowheads="1"/>
            </p:cNvSpPr>
            <p:nvPr/>
          </p:nvSpPr>
          <p:spPr bwMode="auto">
            <a:xfrm>
              <a:off x="1331" y="2160"/>
              <a:ext cx="74"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2" name="Rectangle 285"/>
            <p:cNvSpPr>
              <a:spLocks noChangeArrowheads="1"/>
            </p:cNvSpPr>
            <p:nvPr/>
          </p:nvSpPr>
          <p:spPr bwMode="auto">
            <a:xfrm>
              <a:off x="1331" y="2161"/>
              <a:ext cx="74" cy="1"/>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3" name="Rectangle 286"/>
            <p:cNvSpPr>
              <a:spLocks noChangeArrowheads="1"/>
            </p:cNvSpPr>
            <p:nvPr/>
          </p:nvSpPr>
          <p:spPr bwMode="auto">
            <a:xfrm>
              <a:off x="1331" y="2162"/>
              <a:ext cx="74"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4" name="Rectangle 287"/>
            <p:cNvSpPr>
              <a:spLocks noChangeArrowheads="1"/>
            </p:cNvSpPr>
            <p:nvPr/>
          </p:nvSpPr>
          <p:spPr bwMode="auto">
            <a:xfrm>
              <a:off x="1331" y="2163"/>
              <a:ext cx="74"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5" name="Rectangle 288"/>
            <p:cNvSpPr>
              <a:spLocks noChangeArrowheads="1"/>
            </p:cNvSpPr>
            <p:nvPr/>
          </p:nvSpPr>
          <p:spPr bwMode="auto">
            <a:xfrm>
              <a:off x="1331" y="2164"/>
              <a:ext cx="74" cy="2"/>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6" name="Rectangle 289"/>
            <p:cNvSpPr>
              <a:spLocks noChangeArrowheads="1"/>
            </p:cNvSpPr>
            <p:nvPr/>
          </p:nvSpPr>
          <p:spPr bwMode="auto">
            <a:xfrm>
              <a:off x="1331" y="2166"/>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7" name="Rectangle 290"/>
            <p:cNvSpPr>
              <a:spLocks noChangeArrowheads="1"/>
            </p:cNvSpPr>
            <p:nvPr/>
          </p:nvSpPr>
          <p:spPr bwMode="auto">
            <a:xfrm>
              <a:off x="1331" y="2167"/>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8" name="Rectangle 291"/>
            <p:cNvSpPr>
              <a:spLocks noChangeArrowheads="1"/>
            </p:cNvSpPr>
            <p:nvPr/>
          </p:nvSpPr>
          <p:spPr bwMode="auto">
            <a:xfrm>
              <a:off x="1331" y="2168"/>
              <a:ext cx="74" cy="1"/>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29" name="Rectangle 292"/>
            <p:cNvSpPr>
              <a:spLocks noChangeArrowheads="1"/>
            </p:cNvSpPr>
            <p:nvPr/>
          </p:nvSpPr>
          <p:spPr bwMode="auto">
            <a:xfrm>
              <a:off x="1331" y="2169"/>
              <a:ext cx="74"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0" name="Rectangle 293"/>
            <p:cNvSpPr>
              <a:spLocks noChangeArrowheads="1"/>
            </p:cNvSpPr>
            <p:nvPr/>
          </p:nvSpPr>
          <p:spPr bwMode="auto">
            <a:xfrm>
              <a:off x="1331" y="2170"/>
              <a:ext cx="74"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1" name="Rectangle 294"/>
            <p:cNvSpPr>
              <a:spLocks noChangeArrowheads="1"/>
            </p:cNvSpPr>
            <p:nvPr/>
          </p:nvSpPr>
          <p:spPr bwMode="auto">
            <a:xfrm>
              <a:off x="1331" y="2171"/>
              <a:ext cx="74" cy="2"/>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2" name="Rectangle 295"/>
            <p:cNvSpPr>
              <a:spLocks noChangeArrowheads="1"/>
            </p:cNvSpPr>
            <p:nvPr/>
          </p:nvSpPr>
          <p:spPr bwMode="auto">
            <a:xfrm>
              <a:off x="1331" y="2173"/>
              <a:ext cx="74"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3" name="Rectangle 296"/>
            <p:cNvSpPr>
              <a:spLocks noChangeArrowheads="1"/>
            </p:cNvSpPr>
            <p:nvPr/>
          </p:nvSpPr>
          <p:spPr bwMode="auto">
            <a:xfrm>
              <a:off x="1331" y="2174"/>
              <a:ext cx="74"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4" name="Rectangle 297"/>
            <p:cNvSpPr>
              <a:spLocks noChangeArrowheads="1"/>
            </p:cNvSpPr>
            <p:nvPr/>
          </p:nvSpPr>
          <p:spPr bwMode="auto">
            <a:xfrm>
              <a:off x="1331" y="2175"/>
              <a:ext cx="74" cy="1"/>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5" name="Rectangle 298"/>
            <p:cNvSpPr>
              <a:spLocks noChangeArrowheads="1"/>
            </p:cNvSpPr>
            <p:nvPr/>
          </p:nvSpPr>
          <p:spPr bwMode="auto">
            <a:xfrm>
              <a:off x="1331" y="2176"/>
              <a:ext cx="74"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6" name="Rectangle 299"/>
            <p:cNvSpPr>
              <a:spLocks noChangeArrowheads="1"/>
            </p:cNvSpPr>
            <p:nvPr/>
          </p:nvSpPr>
          <p:spPr bwMode="auto">
            <a:xfrm>
              <a:off x="1331" y="2177"/>
              <a:ext cx="74" cy="2"/>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7" name="Rectangle 300"/>
            <p:cNvSpPr>
              <a:spLocks noChangeArrowheads="1"/>
            </p:cNvSpPr>
            <p:nvPr/>
          </p:nvSpPr>
          <p:spPr bwMode="auto">
            <a:xfrm>
              <a:off x="1331" y="2179"/>
              <a:ext cx="74"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8" name="Rectangle 301"/>
            <p:cNvSpPr>
              <a:spLocks noChangeArrowheads="1"/>
            </p:cNvSpPr>
            <p:nvPr/>
          </p:nvSpPr>
          <p:spPr bwMode="auto">
            <a:xfrm>
              <a:off x="1331" y="2180"/>
              <a:ext cx="74"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39" name="Rectangle 302"/>
            <p:cNvSpPr>
              <a:spLocks noChangeArrowheads="1"/>
            </p:cNvSpPr>
            <p:nvPr/>
          </p:nvSpPr>
          <p:spPr bwMode="auto">
            <a:xfrm>
              <a:off x="1331" y="2181"/>
              <a:ext cx="74" cy="1"/>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0" name="Rectangle 303"/>
            <p:cNvSpPr>
              <a:spLocks noChangeArrowheads="1"/>
            </p:cNvSpPr>
            <p:nvPr/>
          </p:nvSpPr>
          <p:spPr bwMode="auto">
            <a:xfrm>
              <a:off x="1331" y="2182"/>
              <a:ext cx="74"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1" name="Rectangle 304"/>
            <p:cNvSpPr>
              <a:spLocks noChangeArrowheads="1"/>
            </p:cNvSpPr>
            <p:nvPr/>
          </p:nvSpPr>
          <p:spPr bwMode="auto">
            <a:xfrm>
              <a:off x="1331" y="2183"/>
              <a:ext cx="74"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2" name="Rectangle 305"/>
            <p:cNvSpPr>
              <a:spLocks noChangeArrowheads="1"/>
            </p:cNvSpPr>
            <p:nvPr/>
          </p:nvSpPr>
          <p:spPr bwMode="auto">
            <a:xfrm>
              <a:off x="1331" y="2184"/>
              <a:ext cx="74" cy="2"/>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3" name="Rectangle 306"/>
            <p:cNvSpPr>
              <a:spLocks noChangeArrowheads="1"/>
            </p:cNvSpPr>
            <p:nvPr/>
          </p:nvSpPr>
          <p:spPr bwMode="auto">
            <a:xfrm>
              <a:off x="1331" y="2186"/>
              <a:ext cx="74"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4" name="Rectangle 307"/>
            <p:cNvSpPr>
              <a:spLocks noChangeArrowheads="1"/>
            </p:cNvSpPr>
            <p:nvPr/>
          </p:nvSpPr>
          <p:spPr bwMode="auto">
            <a:xfrm>
              <a:off x="1331" y="2187"/>
              <a:ext cx="74"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5" name="Rectangle 308"/>
            <p:cNvSpPr>
              <a:spLocks noChangeArrowheads="1"/>
            </p:cNvSpPr>
            <p:nvPr/>
          </p:nvSpPr>
          <p:spPr bwMode="auto">
            <a:xfrm>
              <a:off x="1331" y="2188"/>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6" name="Line 309"/>
            <p:cNvSpPr>
              <a:spLocks noChangeShapeType="1"/>
            </p:cNvSpPr>
            <p:nvPr/>
          </p:nvSpPr>
          <p:spPr bwMode="auto">
            <a:xfrm>
              <a:off x="1405" y="2188"/>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7" name="Rectangle 310"/>
            <p:cNvSpPr>
              <a:spLocks noChangeArrowheads="1"/>
            </p:cNvSpPr>
            <p:nvPr/>
          </p:nvSpPr>
          <p:spPr bwMode="auto">
            <a:xfrm>
              <a:off x="1426" y="202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p>
          </p:txBody>
        </p:sp>
        <p:sp>
          <p:nvSpPr>
            <p:cNvPr id="748" name="Line 311"/>
            <p:cNvSpPr>
              <a:spLocks noChangeShapeType="1"/>
            </p:cNvSpPr>
            <p:nvPr/>
          </p:nvSpPr>
          <p:spPr bwMode="auto">
            <a:xfrm>
              <a:off x="1405" y="2181"/>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49" name="Rectangle 312"/>
            <p:cNvSpPr>
              <a:spLocks noChangeArrowheads="1"/>
            </p:cNvSpPr>
            <p:nvPr/>
          </p:nvSpPr>
          <p:spPr bwMode="auto">
            <a:xfrm>
              <a:off x="1331" y="2181"/>
              <a:ext cx="7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0" name="Rectangle 313"/>
            <p:cNvSpPr>
              <a:spLocks noChangeArrowheads="1"/>
            </p:cNvSpPr>
            <p:nvPr/>
          </p:nvSpPr>
          <p:spPr bwMode="auto">
            <a:xfrm>
              <a:off x="1331" y="2182"/>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1" name="Rectangle 314"/>
            <p:cNvSpPr>
              <a:spLocks noChangeArrowheads="1"/>
            </p:cNvSpPr>
            <p:nvPr/>
          </p:nvSpPr>
          <p:spPr bwMode="auto">
            <a:xfrm>
              <a:off x="1331" y="2183"/>
              <a:ext cx="74"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2" name="Rectangle 315"/>
            <p:cNvSpPr>
              <a:spLocks noChangeArrowheads="1"/>
            </p:cNvSpPr>
            <p:nvPr/>
          </p:nvSpPr>
          <p:spPr bwMode="auto">
            <a:xfrm>
              <a:off x="1331" y="2184"/>
              <a:ext cx="74" cy="2"/>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3" name="Rectangle 316"/>
            <p:cNvSpPr>
              <a:spLocks noChangeArrowheads="1"/>
            </p:cNvSpPr>
            <p:nvPr/>
          </p:nvSpPr>
          <p:spPr bwMode="auto">
            <a:xfrm>
              <a:off x="1331" y="2186"/>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4" name="Rectangle 317"/>
            <p:cNvSpPr>
              <a:spLocks noChangeArrowheads="1"/>
            </p:cNvSpPr>
            <p:nvPr/>
          </p:nvSpPr>
          <p:spPr bwMode="auto">
            <a:xfrm>
              <a:off x="1331" y="2187"/>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5" name="Rectangle 318"/>
            <p:cNvSpPr>
              <a:spLocks noChangeArrowheads="1"/>
            </p:cNvSpPr>
            <p:nvPr/>
          </p:nvSpPr>
          <p:spPr bwMode="auto">
            <a:xfrm>
              <a:off x="1331" y="2188"/>
              <a:ext cx="74" cy="1"/>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6" name="Rectangle 319"/>
            <p:cNvSpPr>
              <a:spLocks noChangeArrowheads="1"/>
            </p:cNvSpPr>
            <p:nvPr/>
          </p:nvSpPr>
          <p:spPr bwMode="auto">
            <a:xfrm>
              <a:off x="1331" y="2189"/>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7" name="Rectangle 320"/>
            <p:cNvSpPr>
              <a:spLocks noChangeArrowheads="1"/>
            </p:cNvSpPr>
            <p:nvPr/>
          </p:nvSpPr>
          <p:spPr bwMode="auto">
            <a:xfrm>
              <a:off x="1331" y="2190"/>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8" name="Rectangle 321"/>
            <p:cNvSpPr>
              <a:spLocks noChangeArrowheads="1"/>
            </p:cNvSpPr>
            <p:nvPr/>
          </p:nvSpPr>
          <p:spPr bwMode="auto">
            <a:xfrm>
              <a:off x="1331" y="2191"/>
              <a:ext cx="74" cy="2"/>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59" name="Rectangle 322"/>
            <p:cNvSpPr>
              <a:spLocks noChangeArrowheads="1"/>
            </p:cNvSpPr>
            <p:nvPr/>
          </p:nvSpPr>
          <p:spPr bwMode="auto">
            <a:xfrm>
              <a:off x="1331" y="2193"/>
              <a:ext cx="74"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0" name="Rectangle 323"/>
            <p:cNvSpPr>
              <a:spLocks noChangeArrowheads="1"/>
            </p:cNvSpPr>
            <p:nvPr/>
          </p:nvSpPr>
          <p:spPr bwMode="auto">
            <a:xfrm>
              <a:off x="1331" y="2194"/>
              <a:ext cx="74"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1" name="Rectangle 324"/>
            <p:cNvSpPr>
              <a:spLocks noChangeArrowheads="1"/>
            </p:cNvSpPr>
            <p:nvPr/>
          </p:nvSpPr>
          <p:spPr bwMode="auto">
            <a:xfrm>
              <a:off x="1331" y="2195"/>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2" name="Rectangle 325"/>
            <p:cNvSpPr>
              <a:spLocks noChangeArrowheads="1"/>
            </p:cNvSpPr>
            <p:nvPr/>
          </p:nvSpPr>
          <p:spPr bwMode="auto">
            <a:xfrm>
              <a:off x="1331" y="2196"/>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3" name="Rectangle 326"/>
            <p:cNvSpPr>
              <a:spLocks noChangeArrowheads="1"/>
            </p:cNvSpPr>
            <p:nvPr/>
          </p:nvSpPr>
          <p:spPr bwMode="auto">
            <a:xfrm>
              <a:off x="1331" y="2197"/>
              <a:ext cx="74"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4" name="Rectangle 327"/>
            <p:cNvSpPr>
              <a:spLocks noChangeArrowheads="1"/>
            </p:cNvSpPr>
            <p:nvPr/>
          </p:nvSpPr>
          <p:spPr bwMode="auto">
            <a:xfrm>
              <a:off x="1331" y="2198"/>
              <a:ext cx="74" cy="2"/>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5" name="Rectangle 328"/>
            <p:cNvSpPr>
              <a:spLocks noChangeArrowheads="1"/>
            </p:cNvSpPr>
            <p:nvPr/>
          </p:nvSpPr>
          <p:spPr bwMode="auto">
            <a:xfrm>
              <a:off x="1331" y="2200"/>
              <a:ext cx="74"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6" name="Rectangle 329"/>
            <p:cNvSpPr>
              <a:spLocks noChangeArrowheads="1"/>
            </p:cNvSpPr>
            <p:nvPr/>
          </p:nvSpPr>
          <p:spPr bwMode="auto">
            <a:xfrm>
              <a:off x="1331" y="2201"/>
              <a:ext cx="74"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7" name="Rectangle 330"/>
            <p:cNvSpPr>
              <a:spLocks noChangeArrowheads="1"/>
            </p:cNvSpPr>
            <p:nvPr/>
          </p:nvSpPr>
          <p:spPr bwMode="auto">
            <a:xfrm>
              <a:off x="1331" y="2202"/>
              <a:ext cx="74" cy="1"/>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8" name="Rectangle 331"/>
            <p:cNvSpPr>
              <a:spLocks noChangeArrowheads="1"/>
            </p:cNvSpPr>
            <p:nvPr/>
          </p:nvSpPr>
          <p:spPr bwMode="auto">
            <a:xfrm>
              <a:off x="1331" y="2203"/>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69" name="Rectangle 332"/>
            <p:cNvSpPr>
              <a:spLocks noChangeArrowheads="1"/>
            </p:cNvSpPr>
            <p:nvPr/>
          </p:nvSpPr>
          <p:spPr bwMode="auto">
            <a:xfrm>
              <a:off x="1331" y="2204"/>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0" name="Rectangle 333"/>
            <p:cNvSpPr>
              <a:spLocks noChangeArrowheads="1"/>
            </p:cNvSpPr>
            <p:nvPr/>
          </p:nvSpPr>
          <p:spPr bwMode="auto">
            <a:xfrm>
              <a:off x="1331" y="2205"/>
              <a:ext cx="74" cy="2"/>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1" name="Rectangle 334"/>
            <p:cNvSpPr>
              <a:spLocks noChangeArrowheads="1"/>
            </p:cNvSpPr>
            <p:nvPr/>
          </p:nvSpPr>
          <p:spPr bwMode="auto">
            <a:xfrm>
              <a:off x="1331" y="2207"/>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2" name="Rectangle 335"/>
            <p:cNvSpPr>
              <a:spLocks noChangeArrowheads="1"/>
            </p:cNvSpPr>
            <p:nvPr/>
          </p:nvSpPr>
          <p:spPr bwMode="auto">
            <a:xfrm>
              <a:off x="1331" y="2208"/>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3" name="Rectangle 336"/>
            <p:cNvSpPr>
              <a:spLocks noChangeArrowheads="1"/>
            </p:cNvSpPr>
            <p:nvPr/>
          </p:nvSpPr>
          <p:spPr bwMode="auto">
            <a:xfrm>
              <a:off x="1331" y="2209"/>
              <a:ext cx="74"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4" name="Rectangle 337"/>
            <p:cNvSpPr>
              <a:spLocks noChangeArrowheads="1"/>
            </p:cNvSpPr>
            <p:nvPr/>
          </p:nvSpPr>
          <p:spPr bwMode="auto">
            <a:xfrm>
              <a:off x="1331" y="2210"/>
              <a:ext cx="74"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5" name="Rectangle 338"/>
            <p:cNvSpPr>
              <a:spLocks noChangeArrowheads="1"/>
            </p:cNvSpPr>
            <p:nvPr/>
          </p:nvSpPr>
          <p:spPr bwMode="auto">
            <a:xfrm>
              <a:off x="1331" y="2211"/>
              <a:ext cx="74"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6" name="Rectangle 339"/>
            <p:cNvSpPr>
              <a:spLocks noChangeArrowheads="1"/>
            </p:cNvSpPr>
            <p:nvPr/>
          </p:nvSpPr>
          <p:spPr bwMode="auto">
            <a:xfrm>
              <a:off x="1331" y="2212"/>
              <a:ext cx="74" cy="2"/>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7" name="Rectangle 340"/>
            <p:cNvSpPr>
              <a:spLocks noChangeArrowheads="1"/>
            </p:cNvSpPr>
            <p:nvPr/>
          </p:nvSpPr>
          <p:spPr bwMode="auto">
            <a:xfrm>
              <a:off x="1331" y="2214"/>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8" name="Rectangle 341"/>
            <p:cNvSpPr>
              <a:spLocks noChangeArrowheads="1"/>
            </p:cNvSpPr>
            <p:nvPr/>
          </p:nvSpPr>
          <p:spPr bwMode="auto">
            <a:xfrm>
              <a:off x="1331" y="2215"/>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79" name="Rectangle 342"/>
            <p:cNvSpPr>
              <a:spLocks noChangeArrowheads="1"/>
            </p:cNvSpPr>
            <p:nvPr/>
          </p:nvSpPr>
          <p:spPr bwMode="auto">
            <a:xfrm>
              <a:off x="1331" y="2216"/>
              <a:ext cx="74"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0" name="Rectangle 343"/>
            <p:cNvSpPr>
              <a:spLocks noChangeArrowheads="1"/>
            </p:cNvSpPr>
            <p:nvPr/>
          </p:nvSpPr>
          <p:spPr bwMode="auto">
            <a:xfrm>
              <a:off x="1331" y="2217"/>
              <a:ext cx="74"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1" name="Rectangle 344"/>
            <p:cNvSpPr>
              <a:spLocks noChangeArrowheads="1"/>
            </p:cNvSpPr>
            <p:nvPr/>
          </p:nvSpPr>
          <p:spPr bwMode="auto">
            <a:xfrm>
              <a:off x="1331" y="2218"/>
              <a:ext cx="74" cy="2"/>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2" name="Rectangle 345"/>
            <p:cNvSpPr>
              <a:spLocks noChangeArrowheads="1"/>
            </p:cNvSpPr>
            <p:nvPr/>
          </p:nvSpPr>
          <p:spPr bwMode="auto">
            <a:xfrm>
              <a:off x="1331" y="2220"/>
              <a:ext cx="74"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3" name="Rectangle 346"/>
            <p:cNvSpPr>
              <a:spLocks noChangeArrowheads="1"/>
            </p:cNvSpPr>
            <p:nvPr/>
          </p:nvSpPr>
          <p:spPr bwMode="auto">
            <a:xfrm>
              <a:off x="1331" y="2221"/>
              <a:ext cx="74"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4" name="Rectangle 347"/>
            <p:cNvSpPr>
              <a:spLocks noChangeArrowheads="1"/>
            </p:cNvSpPr>
            <p:nvPr/>
          </p:nvSpPr>
          <p:spPr bwMode="auto">
            <a:xfrm>
              <a:off x="1331" y="2222"/>
              <a:ext cx="74" cy="1"/>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5" name="Rectangle 348"/>
            <p:cNvSpPr>
              <a:spLocks noChangeArrowheads="1"/>
            </p:cNvSpPr>
            <p:nvPr/>
          </p:nvSpPr>
          <p:spPr bwMode="auto">
            <a:xfrm>
              <a:off x="1331" y="2223"/>
              <a:ext cx="74"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6" name="Rectangle 349"/>
            <p:cNvSpPr>
              <a:spLocks noChangeArrowheads="1"/>
            </p:cNvSpPr>
            <p:nvPr/>
          </p:nvSpPr>
          <p:spPr bwMode="auto">
            <a:xfrm>
              <a:off x="1331" y="2224"/>
              <a:ext cx="74"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7" name="Rectangle 350"/>
            <p:cNvSpPr>
              <a:spLocks noChangeArrowheads="1"/>
            </p:cNvSpPr>
            <p:nvPr/>
          </p:nvSpPr>
          <p:spPr bwMode="auto">
            <a:xfrm>
              <a:off x="1331" y="2225"/>
              <a:ext cx="74" cy="2"/>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8" name="Rectangle 351"/>
            <p:cNvSpPr>
              <a:spLocks noChangeArrowheads="1"/>
            </p:cNvSpPr>
            <p:nvPr/>
          </p:nvSpPr>
          <p:spPr bwMode="auto">
            <a:xfrm>
              <a:off x="1331" y="2227"/>
              <a:ext cx="74"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89" name="Rectangle 352"/>
            <p:cNvSpPr>
              <a:spLocks noChangeArrowheads="1"/>
            </p:cNvSpPr>
            <p:nvPr/>
          </p:nvSpPr>
          <p:spPr bwMode="auto">
            <a:xfrm>
              <a:off x="1331" y="2228"/>
              <a:ext cx="74"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0" name="Rectangle 353"/>
            <p:cNvSpPr>
              <a:spLocks noChangeArrowheads="1"/>
            </p:cNvSpPr>
            <p:nvPr/>
          </p:nvSpPr>
          <p:spPr bwMode="auto">
            <a:xfrm>
              <a:off x="1331" y="2229"/>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1" name="Rectangle 354"/>
            <p:cNvSpPr>
              <a:spLocks noChangeArrowheads="1"/>
            </p:cNvSpPr>
            <p:nvPr/>
          </p:nvSpPr>
          <p:spPr bwMode="auto">
            <a:xfrm>
              <a:off x="1331" y="2230"/>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2" name="Rectangle 355"/>
            <p:cNvSpPr>
              <a:spLocks noChangeArrowheads="1"/>
            </p:cNvSpPr>
            <p:nvPr/>
          </p:nvSpPr>
          <p:spPr bwMode="auto">
            <a:xfrm>
              <a:off x="1331" y="2231"/>
              <a:ext cx="74"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3" name="Rectangle 356"/>
            <p:cNvSpPr>
              <a:spLocks noChangeArrowheads="1"/>
            </p:cNvSpPr>
            <p:nvPr/>
          </p:nvSpPr>
          <p:spPr bwMode="auto">
            <a:xfrm>
              <a:off x="1331" y="2232"/>
              <a:ext cx="74" cy="2"/>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4" name="Rectangle 357"/>
            <p:cNvSpPr>
              <a:spLocks noChangeArrowheads="1"/>
            </p:cNvSpPr>
            <p:nvPr/>
          </p:nvSpPr>
          <p:spPr bwMode="auto">
            <a:xfrm>
              <a:off x="1331" y="2234"/>
              <a:ext cx="74"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5" name="Rectangle 358"/>
            <p:cNvSpPr>
              <a:spLocks noChangeArrowheads="1"/>
            </p:cNvSpPr>
            <p:nvPr/>
          </p:nvSpPr>
          <p:spPr bwMode="auto">
            <a:xfrm>
              <a:off x="1331" y="2235"/>
              <a:ext cx="74" cy="1"/>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6" name="Rectangle 359"/>
            <p:cNvSpPr>
              <a:spLocks noChangeArrowheads="1"/>
            </p:cNvSpPr>
            <p:nvPr/>
          </p:nvSpPr>
          <p:spPr bwMode="auto">
            <a:xfrm>
              <a:off x="1331" y="2236"/>
              <a:ext cx="74"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7" name="Rectangle 360"/>
            <p:cNvSpPr>
              <a:spLocks noChangeArrowheads="1"/>
            </p:cNvSpPr>
            <p:nvPr/>
          </p:nvSpPr>
          <p:spPr bwMode="auto">
            <a:xfrm>
              <a:off x="1331" y="2237"/>
              <a:ext cx="74"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8" name="Rectangle 361"/>
            <p:cNvSpPr>
              <a:spLocks noChangeArrowheads="1"/>
            </p:cNvSpPr>
            <p:nvPr/>
          </p:nvSpPr>
          <p:spPr bwMode="auto">
            <a:xfrm>
              <a:off x="1331" y="2238"/>
              <a:ext cx="74"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799" name="Rectangle 362"/>
            <p:cNvSpPr>
              <a:spLocks noChangeArrowheads="1"/>
            </p:cNvSpPr>
            <p:nvPr/>
          </p:nvSpPr>
          <p:spPr bwMode="auto">
            <a:xfrm>
              <a:off x="1331" y="2239"/>
              <a:ext cx="74" cy="2"/>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0" name="Rectangle 363"/>
            <p:cNvSpPr>
              <a:spLocks noChangeArrowheads="1"/>
            </p:cNvSpPr>
            <p:nvPr/>
          </p:nvSpPr>
          <p:spPr bwMode="auto">
            <a:xfrm>
              <a:off x="1331" y="2241"/>
              <a:ext cx="74"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1" name="Rectangle 364"/>
            <p:cNvSpPr>
              <a:spLocks noChangeArrowheads="1"/>
            </p:cNvSpPr>
            <p:nvPr/>
          </p:nvSpPr>
          <p:spPr bwMode="auto">
            <a:xfrm>
              <a:off x="1331" y="2242"/>
              <a:ext cx="74" cy="1"/>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2" name="Rectangle 365"/>
            <p:cNvSpPr>
              <a:spLocks noChangeArrowheads="1"/>
            </p:cNvSpPr>
            <p:nvPr/>
          </p:nvSpPr>
          <p:spPr bwMode="auto">
            <a:xfrm>
              <a:off x="1331" y="2243"/>
              <a:ext cx="74"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3" name="Rectangle 366"/>
            <p:cNvSpPr>
              <a:spLocks noChangeArrowheads="1"/>
            </p:cNvSpPr>
            <p:nvPr/>
          </p:nvSpPr>
          <p:spPr bwMode="auto">
            <a:xfrm>
              <a:off x="1331" y="2244"/>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4" name="Rectangle 367"/>
            <p:cNvSpPr>
              <a:spLocks noChangeArrowheads="1"/>
            </p:cNvSpPr>
            <p:nvPr/>
          </p:nvSpPr>
          <p:spPr bwMode="auto">
            <a:xfrm>
              <a:off x="1331" y="2245"/>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5" name="Rectangle 368"/>
            <p:cNvSpPr>
              <a:spLocks noChangeArrowheads="1"/>
            </p:cNvSpPr>
            <p:nvPr/>
          </p:nvSpPr>
          <p:spPr bwMode="auto">
            <a:xfrm>
              <a:off x="1331" y="2246"/>
              <a:ext cx="74" cy="2"/>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6" name="Rectangle 369"/>
            <p:cNvSpPr>
              <a:spLocks noChangeArrowheads="1"/>
            </p:cNvSpPr>
            <p:nvPr/>
          </p:nvSpPr>
          <p:spPr bwMode="auto">
            <a:xfrm>
              <a:off x="1331" y="2248"/>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7" name="Rectangle 370"/>
            <p:cNvSpPr>
              <a:spLocks noChangeArrowheads="1"/>
            </p:cNvSpPr>
            <p:nvPr/>
          </p:nvSpPr>
          <p:spPr bwMode="auto">
            <a:xfrm>
              <a:off x="1331" y="2249"/>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8" name="Rectangle 371"/>
            <p:cNvSpPr>
              <a:spLocks noChangeArrowheads="1"/>
            </p:cNvSpPr>
            <p:nvPr/>
          </p:nvSpPr>
          <p:spPr bwMode="auto">
            <a:xfrm>
              <a:off x="1331" y="2250"/>
              <a:ext cx="74"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09" name="Rectangle 372"/>
            <p:cNvSpPr>
              <a:spLocks noChangeArrowheads="1"/>
            </p:cNvSpPr>
            <p:nvPr/>
          </p:nvSpPr>
          <p:spPr bwMode="auto">
            <a:xfrm>
              <a:off x="1331" y="2251"/>
              <a:ext cx="74"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0" name="Rectangle 373"/>
            <p:cNvSpPr>
              <a:spLocks noChangeArrowheads="1"/>
            </p:cNvSpPr>
            <p:nvPr/>
          </p:nvSpPr>
          <p:spPr bwMode="auto">
            <a:xfrm>
              <a:off x="1331" y="2252"/>
              <a:ext cx="74" cy="2"/>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1" name="Rectangle 374"/>
            <p:cNvSpPr>
              <a:spLocks noChangeArrowheads="1"/>
            </p:cNvSpPr>
            <p:nvPr/>
          </p:nvSpPr>
          <p:spPr bwMode="auto">
            <a:xfrm>
              <a:off x="1331" y="2254"/>
              <a:ext cx="74"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2" name="Rectangle 375"/>
            <p:cNvSpPr>
              <a:spLocks noChangeArrowheads="1"/>
            </p:cNvSpPr>
            <p:nvPr/>
          </p:nvSpPr>
          <p:spPr bwMode="auto">
            <a:xfrm>
              <a:off x="1331" y="2255"/>
              <a:ext cx="74"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3" name="Rectangle 376"/>
            <p:cNvSpPr>
              <a:spLocks noChangeArrowheads="1"/>
            </p:cNvSpPr>
            <p:nvPr/>
          </p:nvSpPr>
          <p:spPr bwMode="auto">
            <a:xfrm>
              <a:off x="1331" y="2256"/>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4" name="Rectangle 377"/>
            <p:cNvSpPr>
              <a:spLocks noChangeArrowheads="1"/>
            </p:cNvSpPr>
            <p:nvPr/>
          </p:nvSpPr>
          <p:spPr bwMode="auto">
            <a:xfrm>
              <a:off x="1331" y="2257"/>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5" name="Rectangle 378"/>
            <p:cNvSpPr>
              <a:spLocks noChangeArrowheads="1"/>
            </p:cNvSpPr>
            <p:nvPr/>
          </p:nvSpPr>
          <p:spPr bwMode="auto">
            <a:xfrm>
              <a:off x="1331" y="2258"/>
              <a:ext cx="74"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6" name="Rectangle 379"/>
            <p:cNvSpPr>
              <a:spLocks noChangeArrowheads="1"/>
            </p:cNvSpPr>
            <p:nvPr/>
          </p:nvSpPr>
          <p:spPr bwMode="auto">
            <a:xfrm>
              <a:off x="1331" y="2259"/>
              <a:ext cx="74" cy="2"/>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7" name="Rectangle 380"/>
            <p:cNvSpPr>
              <a:spLocks noChangeArrowheads="1"/>
            </p:cNvSpPr>
            <p:nvPr/>
          </p:nvSpPr>
          <p:spPr bwMode="auto">
            <a:xfrm>
              <a:off x="1331" y="2261"/>
              <a:ext cx="74"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8" name="Rectangle 381"/>
            <p:cNvSpPr>
              <a:spLocks noChangeArrowheads="1"/>
            </p:cNvSpPr>
            <p:nvPr/>
          </p:nvSpPr>
          <p:spPr bwMode="auto">
            <a:xfrm>
              <a:off x="1331" y="2262"/>
              <a:ext cx="74" cy="1"/>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19" name="Rectangle 382"/>
            <p:cNvSpPr>
              <a:spLocks noChangeArrowheads="1"/>
            </p:cNvSpPr>
            <p:nvPr/>
          </p:nvSpPr>
          <p:spPr bwMode="auto">
            <a:xfrm>
              <a:off x="1331" y="2263"/>
              <a:ext cx="74"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0" name="Rectangle 383"/>
            <p:cNvSpPr>
              <a:spLocks noChangeArrowheads="1"/>
            </p:cNvSpPr>
            <p:nvPr/>
          </p:nvSpPr>
          <p:spPr bwMode="auto">
            <a:xfrm>
              <a:off x="1331" y="2264"/>
              <a:ext cx="74"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1" name="Rectangle 384"/>
            <p:cNvSpPr>
              <a:spLocks noChangeArrowheads="1"/>
            </p:cNvSpPr>
            <p:nvPr/>
          </p:nvSpPr>
          <p:spPr bwMode="auto">
            <a:xfrm>
              <a:off x="1331" y="2265"/>
              <a:ext cx="74"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2" name="Rectangle 385"/>
            <p:cNvSpPr>
              <a:spLocks noChangeArrowheads="1"/>
            </p:cNvSpPr>
            <p:nvPr/>
          </p:nvSpPr>
          <p:spPr bwMode="auto">
            <a:xfrm>
              <a:off x="1331" y="2266"/>
              <a:ext cx="74" cy="2"/>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3" name="Rectangle 386"/>
            <p:cNvSpPr>
              <a:spLocks noChangeArrowheads="1"/>
            </p:cNvSpPr>
            <p:nvPr/>
          </p:nvSpPr>
          <p:spPr bwMode="auto">
            <a:xfrm>
              <a:off x="1331" y="2268"/>
              <a:ext cx="74"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4" name="Rectangle 387"/>
            <p:cNvSpPr>
              <a:spLocks noChangeArrowheads="1"/>
            </p:cNvSpPr>
            <p:nvPr/>
          </p:nvSpPr>
          <p:spPr bwMode="auto">
            <a:xfrm>
              <a:off x="1331" y="2269"/>
              <a:ext cx="74" cy="1"/>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5" name="Rectangle 388"/>
            <p:cNvSpPr>
              <a:spLocks noChangeArrowheads="1"/>
            </p:cNvSpPr>
            <p:nvPr/>
          </p:nvSpPr>
          <p:spPr bwMode="auto">
            <a:xfrm>
              <a:off x="1331" y="2270"/>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6" name="Rectangle 389"/>
            <p:cNvSpPr>
              <a:spLocks noChangeArrowheads="1"/>
            </p:cNvSpPr>
            <p:nvPr/>
          </p:nvSpPr>
          <p:spPr bwMode="auto">
            <a:xfrm>
              <a:off x="1331" y="2271"/>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7" name="Rectangle 390"/>
            <p:cNvSpPr>
              <a:spLocks noChangeArrowheads="1"/>
            </p:cNvSpPr>
            <p:nvPr/>
          </p:nvSpPr>
          <p:spPr bwMode="auto">
            <a:xfrm>
              <a:off x="1331" y="2272"/>
              <a:ext cx="74"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8" name="Rectangle 391"/>
            <p:cNvSpPr>
              <a:spLocks noChangeArrowheads="1"/>
            </p:cNvSpPr>
            <p:nvPr/>
          </p:nvSpPr>
          <p:spPr bwMode="auto">
            <a:xfrm>
              <a:off x="1331" y="2273"/>
              <a:ext cx="74" cy="2"/>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29" name="Rectangle 392"/>
            <p:cNvSpPr>
              <a:spLocks noChangeArrowheads="1"/>
            </p:cNvSpPr>
            <p:nvPr/>
          </p:nvSpPr>
          <p:spPr bwMode="auto">
            <a:xfrm>
              <a:off x="1331" y="2275"/>
              <a:ext cx="74"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0" name="Rectangle 393"/>
            <p:cNvSpPr>
              <a:spLocks noChangeArrowheads="1"/>
            </p:cNvSpPr>
            <p:nvPr/>
          </p:nvSpPr>
          <p:spPr bwMode="auto">
            <a:xfrm>
              <a:off x="1331" y="2276"/>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1" name="Rectangle 394"/>
            <p:cNvSpPr>
              <a:spLocks noChangeArrowheads="1"/>
            </p:cNvSpPr>
            <p:nvPr/>
          </p:nvSpPr>
          <p:spPr bwMode="auto">
            <a:xfrm>
              <a:off x="1331" y="2277"/>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2" name="Rectangle 395"/>
            <p:cNvSpPr>
              <a:spLocks noChangeArrowheads="1"/>
            </p:cNvSpPr>
            <p:nvPr/>
          </p:nvSpPr>
          <p:spPr bwMode="auto">
            <a:xfrm>
              <a:off x="1331" y="2278"/>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3" name="Rectangle 396"/>
            <p:cNvSpPr>
              <a:spLocks noChangeArrowheads="1"/>
            </p:cNvSpPr>
            <p:nvPr/>
          </p:nvSpPr>
          <p:spPr bwMode="auto">
            <a:xfrm>
              <a:off x="1331" y="2279"/>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4" name="Rectangle 397"/>
            <p:cNvSpPr>
              <a:spLocks noChangeArrowheads="1"/>
            </p:cNvSpPr>
            <p:nvPr/>
          </p:nvSpPr>
          <p:spPr bwMode="auto">
            <a:xfrm>
              <a:off x="1331" y="2280"/>
              <a:ext cx="74" cy="2"/>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5" name="Rectangle 398"/>
            <p:cNvSpPr>
              <a:spLocks noChangeArrowheads="1"/>
            </p:cNvSpPr>
            <p:nvPr/>
          </p:nvSpPr>
          <p:spPr bwMode="auto">
            <a:xfrm>
              <a:off x="1331" y="2282"/>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6" name="Rectangle 399"/>
            <p:cNvSpPr>
              <a:spLocks noChangeArrowheads="1"/>
            </p:cNvSpPr>
            <p:nvPr/>
          </p:nvSpPr>
          <p:spPr bwMode="auto">
            <a:xfrm>
              <a:off x="1331" y="2283"/>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7" name="Rectangle 400"/>
            <p:cNvSpPr>
              <a:spLocks noChangeArrowheads="1"/>
            </p:cNvSpPr>
            <p:nvPr/>
          </p:nvSpPr>
          <p:spPr bwMode="auto">
            <a:xfrm>
              <a:off x="1331" y="2284"/>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8" name="Rectangle 401"/>
            <p:cNvSpPr>
              <a:spLocks noChangeArrowheads="1"/>
            </p:cNvSpPr>
            <p:nvPr/>
          </p:nvSpPr>
          <p:spPr bwMode="auto">
            <a:xfrm>
              <a:off x="1331" y="2285"/>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39" name="Rectangle 402"/>
            <p:cNvSpPr>
              <a:spLocks noChangeArrowheads="1"/>
            </p:cNvSpPr>
            <p:nvPr/>
          </p:nvSpPr>
          <p:spPr bwMode="auto">
            <a:xfrm>
              <a:off x="1331" y="2286"/>
              <a:ext cx="74"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0" name="Rectangle 403"/>
            <p:cNvSpPr>
              <a:spLocks noChangeArrowheads="1"/>
            </p:cNvSpPr>
            <p:nvPr/>
          </p:nvSpPr>
          <p:spPr bwMode="auto">
            <a:xfrm>
              <a:off x="1331" y="2287"/>
              <a:ext cx="74"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1" name="Rectangle 404"/>
            <p:cNvSpPr>
              <a:spLocks noChangeArrowheads="1"/>
            </p:cNvSpPr>
            <p:nvPr/>
          </p:nvSpPr>
          <p:spPr bwMode="auto">
            <a:xfrm>
              <a:off x="1331" y="2289"/>
              <a:ext cx="74"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2" name="Rectangle 405"/>
            <p:cNvSpPr>
              <a:spLocks noChangeArrowheads="1"/>
            </p:cNvSpPr>
            <p:nvPr/>
          </p:nvSpPr>
          <p:spPr bwMode="auto">
            <a:xfrm>
              <a:off x="1331" y="2290"/>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3" name="Rectangle 406"/>
            <p:cNvSpPr>
              <a:spLocks noChangeArrowheads="1"/>
            </p:cNvSpPr>
            <p:nvPr/>
          </p:nvSpPr>
          <p:spPr bwMode="auto">
            <a:xfrm>
              <a:off x="1331" y="2291"/>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4" name="Rectangle 407"/>
            <p:cNvSpPr>
              <a:spLocks noChangeArrowheads="1"/>
            </p:cNvSpPr>
            <p:nvPr/>
          </p:nvSpPr>
          <p:spPr bwMode="auto">
            <a:xfrm>
              <a:off x="1331" y="2292"/>
              <a:ext cx="74"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845" name="Rectangle 408"/>
            <p:cNvSpPr>
              <a:spLocks noChangeArrowheads="1"/>
            </p:cNvSpPr>
            <p:nvPr/>
          </p:nvSpPr>
          <p:spPr bwMode="auto">
            <a:xfrm>
              <a:off x="1426" y="2219"/>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p>
          </p:txBody>
        </p:sp>
      </p:grpSp>
      <p:sp>
        <p:nvSpPr>
          <p:cNvPr id="846" name="TextBox 845"/>
          <p:cNvSpPr txBox="1"/>
          <p:nvPr/>
        </p:nvSpPr>
        <p:spPr>
          <a:xfrm>
            <a:off x="3688921" y="3347381"/>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985" y="4016376"/>
            <a:ext cx="2743200" cy="2743200"/>
          </a:xfrm>
          <a:prstGeom prst="rect">
            <a:avLst/>
          </a:prstGeom>
          <a:ln>
            <a:solidFill>
              <a:schemeClr val="tx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53443" y="4027065"/>
            <a:ext cx="2743200" cy="2743200"/>
          </a:xfrm>
          <a:prstGeom prst="rect">
            <a:avLst/>
          </a:prstGeom>
          <a:ln>
            <a:solidFill>
              <a:schemeClr val="tx1"/>
            </a:solidFill>
          </a:ln>
        </p:spPr>
      </p:pic>
      <p:grpSp>
        <p:nvGrpSpPr>
          <p:cNvPr id="421" name="Group 411"/>
          <p:cNvGrpSpPr>
            <a:grpSpLocks noChangeAspect="1"/>
          </p:cNvGrpSpPr>
          <p:nvPr/>
        </p:nvGrpSpPr>
        <p:grpSpPr bwMode="auto">
          <a:xfrm>
            <a:off x="3811623" y="6519837"/>
            <a:ext cx="593724" cy="276225"/>
            <a:chOff x="394" y="3744"/>
            <a:chExt cx="374" cy="174"/>
          </a:xfrm>
        </p:grpSpPr>
        <p:sp>
          <p:nvSpPr>
            <p:cNvPr id="422" name="AutoShape 410"/>
            <p:cNvSpPr>
              <a:spLocks noChangeAspect="1" noChangeArrowheads="1" noTextEdit="1"/>
            </p:cNvSpPr>
            <p:nvPr/>
          </p:nvSpPr>
          <p:spPr bwMode="auto">
            <a:xfrm>
              <a:off x="407" y="3744"/>
              <a:ext cx="361" cy="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Line 412"/>
            <p:cNvSpPr>
              <a:spLocks noChangeShapeType="1"/>
            </p:cNvSpPr>
            <p:nvPr/>
          </p:nvSpPr>
          <p:spPr bwMode="auto">
            <a:xfrm flipV="1">
              <a:off x="421" y="3819"/>
              <a:ext cx="0" cy="37"/>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4" name="Line 413"/>
            <p:cNvSpPr>
              <a:spLocks noChangeShapeType="1"/>
            </p:cNvSpPr>
            <p:nvPr/>
          </p:nvSpPr>
          <p:spPr bwMode="auto">
            <a:xfrm flipV="1">
              <a:off x="684" y="3819"/>
              <a:ext cx="0" cy="37"/>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5" name="Line 414"/>
            <p:cNvSpPr>
              <a:spLocks noChangeShapeType="1"/>
            </p:cNvSpPr>
            <p:nvPr/>
          </p:nvSpPr>
          <p:spPr bwMode="auto">
            <a:xfrm>
              <a:off x="421" y="3856"/>
              <a:ext cx="263"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26" name="Rectangle 415"/>
            <p:cNvSpPr>
              <a:spLocks noChangeArrowheads="1"/>
            </p:cNvSpPr>
            <p:nvPr/>
          </p:nvSpPr>
          <p:spPr bwMode="auto">
            <a:xfrm>
              <a:off x="394" y="3744"/>
              <a:ext cx="5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a:ln>
                    <a:noFill/>
                  </a:ln>
                  <a:solidFill>
                    <a:srgbClr val="FFFFFF"/>
                  </a:solidFill>
                  <a:effectLst/>
                  <a:latin typeface="Arial" panose="020B0604020202020204" pitchFamily="34"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7" name="Rectangle 416"/>
            <p:cNvSpPr>
              <a:spLocks noChangeArrowheads="1"/>
            </p:cNvSpPr>
            <p:nvPr/>
          </p:nvSpPr>
          <p:spPr bwMode="auto">
            <a:xfrm>
              <a:off x="627" y="3744"/>
              <a:ext cx="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28" name="TextBox 427"/>
          <p:cNvSpPr txBox="1"/>
          <p:nvPr/>
        </p:nvSpPr>
        <p:spPr>
          <a:xfrm>
            <a:off x="3805746" y="6367506"/>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2 </a:t>
            </a:r>
            <a:r>
              <a:rPr lang="en-US" sz="1400" dirty="0">
                <a:solidFill>
                  <a:schemeClr val="tx1">
                    <a:lumMod val="75000"/>
                    <a:lumOff val="25000"/>
                  </a:schemeClr>
                </a:solidFill>
              </a:rPr>
              <a:t>mi</a:t>
            </a:r>
          </a:p>
        </p:txBody>
      </p:sp>
      <p:grpSp>
        <p:nvGrpSpPr>
          <p:cNvPr id="429" name="Group 4"/>
          <p:cNvGrpSpPr>
            <a:grpSpLocks noChangeAspect="1"/>
          </p:cNvGrpSpPr>
          <p:nvPr/>
        </p:nvGrpSpPr>
        <p:grpSpPr bwMode="auto">
          <a:xfrm>
            <a:off x="145165" y="6287076"/>
            <a:ext cx="1382714" cy="434976"/>
            <a:chOff x="144" y="4146"/>
            <a:chExt cx="871" cy="274"/>
          </a:xfrm>
        </p:grpSpPr>
        <p:sp>
          <p:nvSpPr>
            <p:cNvPr id="430" name="AutoShape 3"/>
            <p:cNvSpPr>
              <a:spLocks noChangeAspect="1" noChangeArrowheads="1" noTextEdit="1"/>
            </p:cNvSpPr>
            <p:nvPr/>
          </p:nvSpPr>
          <p:spPr bwMode="auto">
            <a:xfrm>
              <a:off x="148" y="4146"/>
              <a:ext cx="86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5"/>
            <p:cNvSpPr>
              <a:spLocks noChangeArrowheads="1"/>
            </p:cNvSpPr>
            <p:nvPr/>
          </p:nvSpPr>
          <p:spPr bwMode="auto">
            <a:xfrm>
              <a:off x="144" y="4251"/>
              <a:ext cx="88" cy="47"/>
            </a:xfrm>
            <a:prstGeom prst="rect">
              <a:avLst/>
            </a:prstGeom>
            <a:noFill/>
            <a:ln w="142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2" name="Rectangle 6"/>
            <p:cNvSpPr>
              <a:spLocks noChangeArrowheads="1"/>
            </p:cNvSpPr>
            <p:nvPr/>
          </p:nvSpPr>
          <p:spPr bwMode="auto">
            <a:xfrm>
              <a:off x="291" y="4149"/>
              <a:ext cx="703"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err="1">
                  <a:ln>
                    <a:noFill/>
                  </a:ln>
                  <a:solidFill>
                    <a:schemeClr val="tx1">
                      <a:lumMod val="75000"/>
                      <a:lumOff val="25000"/>
                    </a:schemeClr>
                  </a:solidFill>
                  <a:effectLst/>
                  <a:latin typeface="+mn-lt"/>
                </a:rPr>
                <a:t>Zitziana</a:t>
              </a:r>
              <a:r>
                <a:rPr kumimoji="0" lang="en-US" altLang="en-US" sz="1400" b="0" i="0" u="none" strike="noStrike" cap="none" normalizeH="0" baseline="0" dirty="0">
                  <a:ln>
                    <a:noFill/>
                  </a:ln>
                  <a:solidFill>
                    <a:schemeClr val="tx1">
                      <a:lumMod val="75000"/>
                      <a:lumOff val="25000"/>
                    </a:schemeClr>
                  </a:solidFill>
                  <a:effectLst/>
                  <a:latin typeface="+mn-lt"/>
                </a:rPr>
                <a:t> River</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chemeClr val="tx1">
                      <a:lumMod val="75000"/>
                      <a:lumOff val="25000"/>
                    </a:schemeClr>
                  </a:solidFill>
                  <a:latin typeface="+mn-lt"/>
                </a:rPr>
                <a:t>Fire Extent</a:t>
              </a:r>
              <a:endParaRPr kumimoji="0" lang="en-US" altLang="en-US" sz="1400" b="0" i="0" u="none" strike="noStrike" cap="none" normalizeH="0" baseline="0" dirty="0">
                <a:ln>
                  <a:noFill/>
                </a:ln>
                <a:solidFill>
                  <a:schemeClr val="tx1">
                    <a:lumMod val="75000"/>
                    <a:lumOff val="25000"/>
                  </a:schemeClr>
                </a:solidFill>
                <a:effectLst/>
                <a:latin typeface="+mn-lt"/>
              </a:endParaRPr>
            </a:p>
          </p:txBody>
        </p:sp>
      </p:grpSp>
      <p:sp>
        <p:nvSpPr>
          <p:cNvPr id="433" name="Rectangle 432"/>
          <p:cNvSpPr/>
          <p:nvPr/>
        </p:nvSpPr>
        <p:spPr>
          <a:xfrm>
            <a:off x="4014615" y="1876428"/>
            <a:ext cx="169817" cy="1698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7499772" y="1876428"/>
            <a:ext cx="169817" cy="1698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05319" y="1007339"/>
            <a:ext cx="2743200" cy="2743200"/>
          </a:xfrm>
          <a:prstGeom prst="rect">
            <a:avLst/>
          </a:prstGeom>
          <a:ln>
            <a:solidFill>
              <a:schemeClr val="tx1"/>
            </a:solidFill>
          </a:ln>
        </p:spPr>
      </p:pic>
      <p:grpSp>
        <p:nvGrpSpPr>
          <p:cNvPr id="439" name="Group 5"/>
          <p:cNvGrpSpPr>
            <a:grpSpLocks noChangeAspect="1"/>
          </p:cNvGrpSpPr>
          <p:nvPr/>
        </p:nvGrpSpPr>
        <p:grpSpPr bwMode="auto">
          <a:xfrm>
            <a:off x="9245600" y="3069932"/>
            <a:ext cx="1717676" cy="703263"/>
            <a:chOff x="1536" y="1096"/>
            <a:chExt cx="1082" cy="443"/>
          </a:xfrm>
        </p:grpSpPr>
        <p:sp>
          <p:nvSpPr>
            <p:cNvPr id="440" name="AutoShape 4"/>
            <p:cNvSpPr>
              <a:spLocks noChangeAspect="1" noChangeArrowheads="1" noTextEdit="1"/>
            </p:cNvSpPr>
            <p:nvPr/>
          </p:nvSpPr>
          <p:spPr bwMode="auto">
            <a:xfrm>
              <a:off x="1536" y="1096"/>
              <a:ext cx="79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45" name="Rectangle 6"/>
            <p:cNvSpPr>
              <a:spLocks noChangeArrowheads="1"/>
            </p:cNvSpPr>
            <p:nvPr/>
          </p:nvSpPr>
          <p:spPr bwMode="auto">
            <a:xfrm>
              <a:off x="1536" y="1098"/>
              <a:ext cx="108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US Drought Monitor </a:t>
              </a:r>
            </a:p>
          </p:txBody>
        </p:sp>
        <p:sp>
          <p:nvSpPr>
            <p:cNvPr id="847" name="Rectangle 7"/>
            <p:cNvSpPr>
              <a:spLocks noChangeArrowheads="1"/>
            </p:cNvSpPr>
            <p:nvPr/>
          </p:nvSpPr>
          <p:spPr bwMode="auto">
            <a:xfrm>
              <a:off x="1536" y="1199"/>
              <a:ext cx="712"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i="0" u="none" strike="noStrike" cap="none" normalizeH="0" baseline="0" dirty="0">
                  <a:ln>
                    <a:noFill/>
                  </a:ln>
                  <a:solidFill>
                    <a:schemeClr val="tx1">
                      <a:lumMod val="75000"/>
                      <a:lumOff val="25000"/>
                    </a:schemeClr>
                  </a:solidFill>
                  <a:effectLst/>
                  <a:latin typeface="+mn-lt"/>
                  <a:cs typeface="Arial" pitchFamily="34" charset="0"/>
                </a:rPr>
                <a:t>Classification</a:t>
              </a:r>
            </a:p>
          </p:txBody>
        </p:sp>
      </p:grpSp>
      <p:sp>
        <p:nvSpPr>
          <p:cNvPr id="848" name="Rectangle 847"/>
          <p:cNvSpPr/>
          <p:nvPr/>
        </p:nvSpPr>
        <p:spPr>
          <a:xfrm>
            <a:off x="9299898" y="3494760"/>
            <a:ext cx="252277" cy="103016"/>
          </a:xfrm>
          <a:prstGeom prst="rect">
            <a:avLst/>
          </a:prstGeom>
          <a:solidFill>
            <a:srgbClr val="B4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TextBox 848"/>
          <p:cNvSpPr txBox="1"/>
          <p:nvPr/>
        </p:nvSpPr>
        <p:spPr>
          <a:xfrm>
            <a:off x="9495451" y="3401040"/>
            <a:ext cx="881223" cy="307777"/>
          </a:xfrm>
          <a:prstGeom prst="rect">
            <a:avLst/>
          </a:prstGeom>
          <a:noFill/>
        </p:spPr>
        <p:txBody>
          <a:bodyPr wrap="square" rtlCol="0">
            <a:spAutoFit/>
          </a:bodyPr>
          <a:lstStyle/>
          <a:p>
            <a:r>
              <a:rPr lang="en-US" sz="1400" dirty="0">
                <a:solidFill>
                  <a:schemeClr val="tx1">
                    <a:lumMod val="75000"/>
                    <a:lumOff val="25000"/>
                  </a:schemeClr>
                </a:solidFill>
              </a:rPr>
              <a:t>Drought</a:t>
            </a:r>
            <a:endParaRPr lang="en-US" sz="2000" dirty="0">
              <a:solidFill>
                <a:schemeClr val="tx1">
                  <a:lumMod val="75000"/>
                  <a:lumOff val="25000"/>
                </a:schemeClr>
              </a:solidFill>
            </a:endParaRPr>
          </a:p>
        </p:txBody>
      </p:sp>
      <p:pic>
        <p:nvPicPr>
          <p:cNvPr id="441"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7541" y="6350875"/>
            <a:ext cx="187158" cy="3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3" name="Elbow Connector 442"/>
          <p:cNvCxnSpPr/>
          <p:nvPr/>
        </p:nvCxnSpPr>
        <p:spPr>
          <a:xfrm rot="16200000" flipH="1">
            <a:off x="3310907" y="2843031"/>
            <a:ext cx="1977367" cy="38379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4" name="Elbow Connector 443"/>
          <p:cNvCxnSpPr/>
          <p:nvPr/>
        </p:nvCxnSpPr>
        <p:spPr>
          <a:xfrm rot="16200000" flipH="1">
            <a:off x="6786768" y="2835795"/>
            <a:ext cx="1977367" cy="383794"/>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4822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13961"/>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3F4268"/>
                </a:solidFill>
              </a:rPr>
              <a:t>RESULTS – ALEXI ESI COMPARATIVE ANALYSIS with NDVI </a:t>
            </a:r>
          </a:p>
        </p:txBody>
      </p:sp>
      <p:sp>
        <p:nvSpPr>
          <p:cNvPr id="6" name="Title 4"/>
          <p:cNvSpPr txBox="1">
            <a:spLocks/>
          </p:cNvSpPr>
          <p:nvPr/>
        </p:nvSpPr>
        <p:spPr>
          <a:xfrm>
            <a:off x="698176" y="6182239"/>
            <a:ext cx="1514165"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3F4268"/>
                </a:solidFill>
              </a:rPr>
              <a:t>2004</a:t>
            </a:r>
          </a:p>
        </p:txBody>
      </p:sp>
      <p:sp>
        <p:nvSpPr>
          <p:cNvPr id="18" name="Title 4"/>
          <p:cNvSpPr txBox="1">
            <a:spLocks/>
          </p:cNvSpPr>
          <p:nvPr/>
        </p:nvSpPr>
        <p:spPr>
          <a:xfrm>
            <a:off x="3588374" y="6182238"/>
            <a:ext cx="1514165"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3F4268"/>
                </a:solidFill>
              </a:rPr>
              <a:t>2005</a:t>
            </a:r>
          </a:p>
        </p:txBody>
      </p:sp>
      <p:sp>
        <p:nvSpPr>
          <p:cNvPr id="19" name="Title 4"/>
          <p:cNvSpPr txBox="1">
            <a:spLocks/>
          </p:cNvSpPr>
          <p:nvPr/>
        </p:nvSpPr>
        <p:spPr>
          <a:xfrm>
            <a:off x="7106944" y="6182237"/>
            <a:ext cx="1514165"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3F4268"/>
                </a:solidFill>
              </a:rPr>
              <a:t>2015</a:t>
            </a:r>
          </a:p>
        </p:txBody>
      </p:sp>
      <p:sp>
        <p:nvSpPr>
          <p:cNvPr id="20" name="Title 4"/>
          <p:cNvSpPr txBox="1">
            <a:spLocks/>
          </p:cNvSpPr>
          <p:nvPr/>
        </p:nvSpPr>
        <p:spPr>
          <a:xfrm>
            <a:off x="9983908" y="6182241"/>
            <a:ext cx="1514165"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3F4268"/>
                </a:solidFill>
              </a:rPr>
              <a:t>2018</a:t>
            </a:r>
          </a:p>
        </p:txBody>
      </p:sp>
      <p:graphicFrame>
        <p:nvGraphicFramePr>
          <p:cNvPr id="24" name="Table 23"/>
          <p:cNvGraphicFramePr>
            <a:graphicFrameLocks noGrp="1"/>
          </p:cNvGraphicFramePr>
          <p:nvPr>
            <p:extLst>
              <p:ext uri="{D42A27DB-BD31-4B8C-83A1-F6EECF244321}">
                <p14:modId xmlns:p14="http://schemas.microsoft.com/office/powerpoint/2010/main" val="184065321"/>
              </p:ext>
            </p:extLst>
          </p:nvPr>
        </p:nvGraphicFramePr>
        <p:xfrm>
          <a:off x="525861" y="4453088"/>
          <a:ext cx="1828800" cy="180767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7570555"/>
                    </a:ext>
                  </a:extLst>
                </a:gridCol>
                <a:gridCol w="914400">
                  <a:extLst>
                    <a:ext uri="{9D8B030D-6E8A-4147-A177-3AD203B41FA5}">
                      <a16:colId xmlns:a16="http://schemas.microsoft.com/office/drawing/2014/main" xmlns="" val="818827497"/>
                    </a:ext>
                  </a:extLst>
                </a:gridCol>
              </a:tblGrid>
              <a:tr h="583795">
                <a:tc gridSpan="2">
                  <a:txBody>
                    <a:bodyPr/>
                    <a:lstStyle/>
                    <a:p>
                      <a:pPr algn="ctr"/>
                      <a:r>
                        <a:rPr lang="en-US" b="0" dirty="0">
                          <a:ln>
                            <a:solidFill>
                              <a:srgbClr val="3F4268"/>
                            </a:solidFill>
                          </a:ln>
                          <a:solidFill>
                            <a:schemeClr val="tx1">
                              <a:lumMod val="75000"/>
                              <a:lumOff val="25000"/>
                            </a:schemeClr>
                          </a:solidFill>
                        </a:rPr>
                        <a:t>Pearson’s Correlation</a:t>
                      </a:r>
                    </a:p>
                  </a:txBody>
                  <a:tcPr>
                    <a:solidFill>
                      <a:srgbClr val="B49E49"/>
                    </a:solidFill>
                  </a:tcPr>
                </a:tc>
                <a:tc hMerge="1">
                  <a:txBody>
                    <a:bodyPr/>
                    <a:lstStyle/>
                    <a:p>
                      <a:endParaRPr lang="en-US" b="0" baseline="30000" dirty="0">
                        <a:ln>
                          <a:solidFill>
                            <a:srgbClr val="3F4268"/>
                          </a:solidFill>
                        </a:ln>
                        <a:solidFill>
                          <a:schemeClr val="tx1">
                            <a:lumMod val="75000"/>
                            <a:lumOff val="25000"/>
                          </a:schemeClr>
                        </a:solidFill>
                      </a:endParaRPr>
                    </a:p>
                  </a:txBody>
                  <a:tcPr>
                    <a:solidFill>
                      <a:srgbClr val="B49E49"/>
                    </a:solidFill>
                  </a:tcPr>
                </a:tc>
                <a:extLst>
                  <a:ext uri="{0D108BD9-81ED-4DB2-BD59-A6C34878D82A}">
                    <a16:rowId xmlns:a16="http://schemas.microsoft.com/office/drawing/2014/main" xmlns="" val="1175587644"/>
                  </a:ext>
                </a:extLst>
              </a:tr>
              <a:tr h="583795">
                <a:tc>
                  <a:txBody>
                    <a:bodyPr/>
                    <a:lstStyle/>
                    <a:p>
                      <a:r>
                        <a:rPr lang="en-US" b="0" dirty="0">
                          <a:ln>
                            <a:solidFill>
                              <a:srgbClr val="3F4268"/>
                            </a:solidFill>
                          </a:ln>
                          <a:solidFill>
                            <a:schemeClr val="tx1">
                              <a:lumMod val="75000"/>
                              <a:lumOff val="25000"/>
                            </a:schemeClr>
                          </a:solidFill>
                        </a:rPr>
                        <a:t>R</a:t>
                      </a:r>
                    </a:p>
                  </a:txBody>
                  <a:tcPr>
                    <a:solidFill>
                      <a:srgbClr val="B49E49"/>
                    </a:solidFill>
                  </a:tcPr>
                </a:tc>
                <a:tc>
                  <a:txBody>
                    <a:bodyPr/>
                    <a:lstStyle/>
                    <a:p>
                      <a:r>
                        <a:rPr lang="en-US" b="0" dirty="0">
                          <a:ln>
                            <a:solidFill>
                              <a:srgbClr val="3F4268"/>
                            </a:solidFill>
                          </a:ln>
                          <a:solidFill>
                            <a:schemeClr val="tx1">
                              <a:lumMod val="75000"/>
                              <a:lumOff val="25000"/>
                            </a:schemeClr>
                          </a:solidFill>
                        </a:rPr>
                        <a:t>R</a:t>
                      </a:r>
                      <a:r>
                        <a:rPr lang="en-US" b="0" baseline="30000" dirty="0">
                          <a:ln>
                            <a:solidFill>
                              <a:srgbClr val="3F4268"/>
                            </a:solidFill>
                          </a:ln>
                          <a:solidFill>
                            <a:schemeClr val="tx1">
                              <a:lumMod val="75000"/>
                              <a:lumOff val="25000"/>
                            </a:schemeClr>
                          </a:solidFill>
                        </a:rPr>
                        <a:t>2</a:t>
                      </a:r>
                    </a:p>
                  </a:txBody>
                  <a:tcPr>
                    <a:solidFill>
                      <a:srgbClr val="B49E49"/>
                    </a:solidFill>
                  </a:tcPr>
                </a:tc>
                <a:extLst>
                  <a:ext uri="{0D108BD9-81ED-4DB2-BD59-A6C34878D82A}">
                    <a16:rowId xmlns:a16="http://schemas.microsoft.com/office/drawing/2014/main" xmlns="" val="232340928"/>
                  </a:ext>
                </a:extLst>
              </a:tr>
              <a:tr h="583795">
                <a:tc>
                  <a:txBody>
                    <a:bodyPr/>
                    <a:lstStyle/>
                    <a:p>
                      <a:r>
                        <a:rPr lang="en-US" b="0" dirty="0">
                          <a:ln>
                            <a:solidFill>
                              <a:srgbClr val="3F4268"/>
                            </a:solidFill>
                          </a:ln>
                          <a:solidFill>
                            <a:schemeClr val="tx1">
                              <a:lumMod val="75000"/>
                              <a:lumOff val="25000"/>
                            </a:schemeClr>
                          </a:solidFill>
                        </a:rPr>
                        <a:t>-0.130</a:t>
                      </a:r>
                    </a:p>
                  </a:txBody>
                  <a:tcPr/>
                </a:tc>
                <a:tc>
                  <a:txBody>
                    <a:bodyPr/>
                    <a:lstStyle/>
                    <a:p>
                      <a:r>
                        <a:rPr lang="en-US" b="0" dirty="0">
                          <a:ln>
                            <a:solidFill>
                              <a:srgbClr val="3F4268"/>
                            </a:solidFill>
                          </a:ln>
                          <a:solidFill>
                            <a:schemeClr val="tx1">
                              <a:lumMod val="75000"/>
                              <a:lumOff val="25000"/>
                            </a:schemeClr>
                          </a:solidFill>
                        </a:rPr>
                        <a:t>0.017</a:t>
                      </a:r>
                    </a:p>
                  </a:txBody>
                  <a:tcPr/>
                </a:tc>
                <a:extLst>
                  <a:ext uri="{0D108BD9-81ED-4DB2-BD59-A6C34878D82A}">
                    <a16:rowId xmlns:a16="http://schemas.microsoft.com/office/drawing/2014/main" xmlns="" val="2347075290"/>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54837728"/>
              </p:ext>
            </p:extLst>
          </p:nvPr>
        </p:nvGraphicFramePr>
        <p:xfrm>
          <a:off x="9676574" y="4453088"/>
          <a:ext cx="1828800" cy="180767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7570555"/>
                    </a:ext>
                  </a:extLst>
                </a:gridCol>
                <a:gridCol w="914400">
                  <a:extLst>
                    <a:ext uri="{9D8B030D-6E8A-4147-A177-3AD203B41FA5}">
                      <a16:colId xmlns:a16="http://schemas.microsoft.com/office/drawing/2014/main" xmlns="" val="818827497"/>
                    </a:ext>
                  </a:extLst>
                </a:gridCol>
              </a:tblGrid>
              <a:tr h="583795">
                <a:tc gridSpan="2">
                  <a:txBody>
                    <a:bodyPr/>
                    <a:lstStyle/>
                    <a:p>
                      <a:pPr algn="ctr"/>
                      <a:r>
                        <a:rPr lang="en-US" b="0" dirty="0">
                          <a:ln>
                            <a:solidFill>
                              <a:srgbClr val="3F4268"/>
                            </a:solidFill>
                          </a:ln>
                          <a:solidFill>
                            <a:schemeClr val="tx1">
                              <a:lumMod val="75000"/>
                              <a:lumOff val="25000"/>
                            </a:schemeClr>
                          </a:solidFill>
                        </a:rPr>
                        <a:t>Pearson’s Correlation</a:t>
                      </a:r>
                    </a:p>
                  </a:txBody>
                  <a:tcPr>
                    <a:solidFill>
                      <a:srgbClr val="B49E49"/>
                    </a:solidFill>
                  </a:tcPr>
                </a:tc>
                <a:tc hMerge="1">
                  <a:txBody>
                    <a:bodyPr/>
                    <a:lstStyle/>
                    <a:p>
                      <a:endParaRPr lang="en-US" b="0" baseline="30000" dirty="0">
                        <a:ln>
                          <a:solidFill>
                            <a:srgbClr val="3F4268"/>
                          </a:solidFill>
                        </a:ln>
                        <a:solidFill>
                          <a:schemeClr val="tx1">
                            <a:lumMod val="75000"/>
                            <a:lumOff val="25000"/>
                          </a:schemeClr>
                        </a:solidFill>
                      </a:endParaRPr>
                    </a:p>
                  </a:txBody>
                  <a:tcPr>
                    <a:solidFill>
                      <a:srgbClr val="B49E49"/>
                    </a:solidFill>
                  </a:tcPr>
                </a:tc>
                <a:extLst>
                  <a:ext uri="{0D108BD9-81ED-4DB2-BD59-A6C34878D82A}">
                    <a16:rowId xmlns:a16="http://schemas.microsoft.com/office/drawing/2014/main" xmlns="" val="1175587644"/>
                  </a:ext>
                </a:extLst>
              </a:tr>
              <a:tr h="583795">
                <a:tc>
                  <a:txBody>
                    <a:bodyPr/>
                    <a:lstStyle/>
                    <a:p>
                      <a:r>
                        <a:rPr lang="en-US" b="0" dirty="0">
                          <a:ln>
                            <a:solidFill>
                              <a:srgbClr val="3F4268"/>
                            </a:solidFill>
                          </a:ln>
                          <a:solidFill>
                            <a:schemeClr val="tx1">
                              <a:lumMod val="75000"/>
                              <a:lumOff val="25000"/>
                            </a:schemeClr>
                          </a:solidFill>
                        </a:rPr>
                        <a:t>R</a:t>
                      </a:r>
                    </a:p>
                  </a:txBody>
                  <a:tcPr>
                    <a:solidFill>
                      <a:srgbClr val="B49E49"/>
                    </a:solidFill>
                  </a:tcPr>
                </a:tc>
                <a:tc>
                  <a:txBody>
                    <a:bodyPr/>
                    <a:lstStyle/>
                    <a:p>
                      <a:r>
                        <a:rPr lang="en-US" b="0" dirty="0">
                          <a:ln>
                            <a:solidFill>
                              <a:srgbClr val="3F4268"/>
                            </a:solidFill>
                          </a:ln>
                          <a:solidFill>
                            <a:schemeClr val="tx1">
                              <a:lumMod val="75000"/>
                              <a:lumOff val="25000"/>
                            </a:schemeClr>
                          </a:solidFill>
                        </a:rPr>
                        <a:t>R</a:t>
                      </a:r>
                      <a:r>
                        <a:rPr lang="en-US" b="0" baseline="30000" dirty="0">
                          <a:ln>
                            <a:solidFill>
                              <a:srgbClr val="3F4268"/>
                            </a:solidFill>
                          </a:ln>
                          <a:solidFill>
                            <a:schemeClr val="tx1">
                              <a:lumMod val="75000"/>
                              <a:lumOff val="25000"/>
                            </a:schemeClr>
                          </a:solidFill>
                        </a:rPr>
                        <a:t>2</a:t>
                      </a:r>
                    </a:p>
                  </a:txBody>
                  <a:tcPr>
                    <a:solidFill>
                      <a:srgbClr val="B49E49"/>
                    </a:solidFill>
                  </a:tcPr>
                </a:tc>
                <a:extLst>
                  <a:ext uri="{0D108BD9-81ED-4DB2-BD59-A6C34878D82A}">
                    <a16:rowId xmlns:a16="http://schemas.microsoft.com/office/drawing/2014/main" xmlns="" val="232340928"/>
                  </a:ext>
                </a:extLst>
              </a:tr>
              <a:tr h="583795">
                <a:tc>
                  <a:txBody>
                    <a:bodyPr/>
                    <a:lstStyle/>
                    <a:p>
                      <a:r>
                        <a:rPr lang="en-US" b="0" dirty="0">
                          <a:ln>
                            <a:solidFill>
                              <a:srgbClr val="3F4268"/>
                            </a:solidFill>
                          </a:ln>
                          <a:solidFill>
                            <a:schemeClr val="tx1">
                              <a:lumMod val="75000"/>
                              <a:lumOff val="25000"/>
                            </a:schemeClr>
                          </a:solidFill>
                        </a:rPr>
                        <a:t>-0.153</a:t>
                      </a:r>
                    </a:p>
                  </a:txBody>
                  <a:tcPr/>
                </a:tc>
                <a:tc>
                  <a:txBody>
                    <a:bodyPr/>
                    <a:lstStyle/>
                    <a:p>
                      <a:r>
                        <a:rPr lang="en-US" b="0" dirty="0">
                          <a:ln>
                            <a:solidFill>
                              <a:srgbClr val="3F4268"/>
                            </a:solidFill>
                          </a:ln>
                          <a:solidFill>
                            <a:schemeClr val="tx1">
                              <a:lumMod val="75000"/>
                              <a:lumOff val="25000"/>
                            </a:schemeClr>
                          </a:solidFill>
                        </a:rPr>
                        <a:t>0.023</a:t>
                      </a:r>
                    </a:p>
                  </a:txBody>
                  <a:tcPr/>
                </a:tc>
                <a:extLst>
                  <a:ext uri="{0D108BD9-81ED-4DB2-BD59-A6C34878D82A}">
                    <a16:rowId xmlns:a16="http://schemas.microsoft.com/office/drawing/2014/main" xmlns="" val="2347075290"/>
                  </a:ext>
                </a:extLst>
              </a:tr>
            </a:tbl>
          </a:graphicData>
        </a:graphic>
      </p:graphicFrame>
      <p:graphicFrame>
        <p:nvGraphicFramePr>
          <p:cNvPr id="26" name="Table 25"/>
          <p:cNvGraphicFramePr>
            <a:graphicFrameLocks noGrp="1"/>
          </p:cNvGraphicFramePr>
          <p:nvPr>
            <p:extLst>
              <p:ext uri="{D42A27DB-BD31-4B8C-83A1-F6EECF244321}">
                <p14:modId xmlns:p14="http://schemas.microsoft.com/office/powerpoint/2010/main" val="4285018513"/>
              </p:ext>
            </p:extLst>
          </p:nvPr>
        </p:nvGraphicFramePr>
        <p:xfrm>
          <a:off x="6598466" y="4453088"/>
          <a:ext cx="1828800" cy="180767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7570555"/>
                    </a:ext>
                  </a:extLst>
                </a:gridCol>
                <a:gridCol w="914400">
                  <a:extLst>
                    <a:ext uri="{9D8B030D-6E8A-4147-A177-3AD203B41FA5}">
                      <a16:colId xmlns:a16="http://schemas.microsoft.com/office/drawing/2014/main" xmlns="" val="818827497"/>
                    </a:ext>
                  </a:extLst>
                </a:gridCol>
              </a:tblGrid>
              <a:tr h="583795">
                <a:tc gridSpan="2">
                  <a:txBody>
                    <a:bodyPr/>
                    <a:lstStyle/>
                    <a:p>
                      <a:pPr algn="ctr"/>
                      <a:r>
                        <a:rPr lang="en-US" b="0" dirty="0">
                          <a:ln>
                            <a:solidFill>
                              <a:srgbClr val="3F4268"/>
                            </a:solidFill>
                          </a:ln>
                          <a:solidFill>
                            <a:schemeClr val="tx1">
                              <a:lumMod val="75000"/>
                              <a:lumOff val="25000"/>
                            </a:schemeClr>
                          </a:solidFill>
                        </a:rPr>
                        <a:t>Pearson’s Correlation</a:t>
                      </a:r>
                    </a:p>
                  </a:txBody>
                  <a:tcPr>
                    <a:solidFill>
                      <a:srgbClr val="B49E49"/>
                    </a:solidFill>
                  </a:tcPr>
                </a:tc>
                <a:tc hMerge="1">
                  <a:txBody>
                    <a:bodyPr/>
                    <a:lstStyle/>
                    <a:p>
                      <a:endParaRPr lang="en-US" b="0" baseline="30000" dirty="0">
                        <a:ln>
                          <a:solidFill>
                            <a:srgbClr val="3F4268"/>
                          </a:solidFill>
                        </a:ln>
                        <a:solidFill>
                          <a:schemeClr val="tx1">
                            <a:lumMod val="75000"/>
                            <a:lumOff val="25000"/>
                          </a:schemeClr>
                        </a:solidFill>
                      </a:endParaRPr>
                    </a:p>
                  </a:txBody>
                  <a:tcPr>
                    <a:solidFill>
                      <a:srgbClr val="B49E49"/>
                    </a:solidFill>
                  </a:tcPr>
                </a:tc>
                <a:extLst>
                  <a:ext uri="{0D108BD9-81ED-4DB2-BD59-A6C34878D82A}">
                    <a16:rowId xmlns:a16="http://schemas.microsoft.com/office/drawing/2014/main" xmlns="" val="1175587644"/>
                  </a:ext>
                </a:extLst>
              </a:tr>
              <a:tr h="583795">
                <a:tc>
                  <a:txBody>
                    <a:bodyPr/>
                    <a:lstStyle/>
                    <a:p>
                      <a:r>
                        <a:rPr lang="en-US" b="0" dirty="0">
                          <a:ln>
                            <a:solidFill>
                              <a:srgbClr val="3F4268"/>
                            </a:solidFill>
                          </a:ln>
                          <a:solidFill>
                            <a:schemeClr val="tx1">
                              <a:lumMod val="75000"/>
                              <a:lumOff val="25000"/>
                            </a:schemeClr>
                          </a:solidFill>
                        </a:rPr>
                        <a:t>R</a:t>
                      </a:r>
                    </a:p>
                  </a:txBody>
                  <a:tcPr>
                    <a:solidFill>
                      <a:srgbClr val="B49E49"/>
                    </a:solidFill>
                  </a:tcPr>
                </a:tc>
                <a:tc>
                  <a:txBody>
                    <a:bodyPr/>
                    <a:lstStyle/>
                    <a:p>
                      <a:r>
                        <a:rPr lang="en-US" b="0" dirty="0">
                          <a:ln>
                            <a:solidFill>
                              <a:srgbClr val="3F4268"/>
                            </a:solidFill>
                          </a:ln>
                          <a:solidFill>
                            <a:schemeClr val="tx1">
                              <a:lumMod val="75000"/>
                              <a:lumOff val="25000"/>
                            </a:schemeClr>
                          </a:solidFill>
                        </a:rPr>
                        <a:t>R</a:t>
                      </a:r>
                      <a:r>
                        <a:rPr lang="en-US" b="0" baseline="30000" dirty="0">
                          <a:ln>
                            <a:solidFill>
                              <a:srgbClr val="3F4268"/>
                            </a:solidFill>
                          </a:ln>
                          <a:solidFill>
                            <a:schemeClr val="tx1">
                              <a:lumMod val="75000"/>
                              <a:lumOff val="25000"/>
                            </a:schemeClr>
                          </a:solidFill>
                        </a:rPr>
                        <a:t>2</a:t>
                      </a:r>
                    </a:p>
                  </a:txBody>
                  <a:tcPr>
                    <a:solidFill>
                      <a:srgbClr val="B49E49"/>
                    </a:solidFill>
                  </a:tcPr>
                </a:tc>
                <a:extLst>
                  <a:ext uri="{0D108BD9-81ED-4DB2-BD59-A6C34878D82A}">
                    <a16:rowId xmlns:a16="http://schemas.microsoft.com/office/drawing/2014/main" xmlns="" val="232340928"/>
                  </a:ext>
                </a:extLst>
              </a:tr>
              <a:tr h="583795">
                <a:tc>
                  <a:txBody>
                    <a:bodyPr/>
                    <a:lstStyle/>
                    <a:p>
                      <a:r>
                        <a:rPr lang="en-US" b="0" dirty="0">
                          <a:ln>
                            <a:solidFill>
                              <a:srgbClr val="3F4268"/>
                            </a:solidFill>
                          </a:ln>
                          <a:solidFill>
                            <a:schemeClr val="tx1">
                              <a:lumMod val="75000"/>
                              <a:lumOff val="25000"/>
                            </a:schemeClr>
                          </a:solidFill>
                        </a:rPr>
                        <a:t>0.036</a:t>
                      </a:r>
                    </a:p>
                  </a:txBody>
                  <a:tcPr/>
                </a:tc>
                <a:tc>
                  <a:txBody>
                    <a:bodyPr/>
                    <a:lstStyle/>
                    <a:p>
                      <a:r>
                        <a:rPr lang="en-US" b="0" dirty="0">
                          <a:ln>
                            <a:solidFill>
                              <a:srgbClr val="3F4268"/>
                            </a:solidFill>
                          </a:ln>
                          <a:solidFill>
                            <a:schemeClr val="tx1">
                              <a:lumMod val="75000"/>
                              <a:lumOff val="25000"/>
                            </a:schemeClr>
                          </a:solidFill>
                        </a:rPr>
                        <a:t>0.001</a:t>
                      </a:r>
                    </a:p>
                  </a:txBody>
                  <a:tcPr/>
                </a:tc>
                <a:extLst>
                  <a:ext uri="{0D108BD9-81ED-4DB2-BD59-A6C34878D82A}">
                    <a16:rowId xmlns:a16="http://schemas.microsoft.com/office/drawing/2014/main" xmlns="" val="2347075290"/>
                  </a:ext>
                </a:extLst>
              </a:tr>
            </a:tbl>
          </a:graphicData>
        </a:graphic>
      </p:graphicFrame>
      <p:graphicFrame>
        <p:nvGraphicFramePr>
          <p:cNvPr id="27" name="Table 26"/>
          <p:cNvGraphicFramePr>
            <a:graphicFrameLocks noGrp="1"/>
          </p:cNvGraphicFramePr>
          <p:nvPr>
            <p:extLst>
              <p:ext uri="{D42A27DB-BD31-4B8C-83A1-F6EECF244321}">
                <p14:modId xmlns:p14="http://schemas.microsoft.com/office/powerpoint/2010/main" val="2384118749"/>
              </p:ext>
            </p:extLst>
          </p:nvPr>
        </p:nvGraphicFramePr>
        <p:xfrm>
          <a:off x="3552625" y="4453088"/>
          <a:ext cx="1828800" cy="180767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xmlns="" val="3897570555"/>
                    </a:ext>
                  </a:extLst>
                </a:gridCol>
                <a:gridCol w="914400">
                  <a:extLst>
                    <a:ext uri="{9D8B030D-6E8A-4147-A177-3AD203B41FA5}">
                      <a16:colId xmlns:a16="http://schemas.microsoft.com/office/drawing/2014/main" xmlns="" val="818827497"/>
                    </a:ext>
                  </a:extLst>
                </a:gridCol>
              </a:tblGrid>
              <a:tr h="583795">
                <a:tc gridSpan="2">
                  <a:txBody>
                    <a:bodyPr/>
                    <a:lstStyle/>
                    <a:p>
                      <a:pPr algn="ctr"/>
                      <a:r>
                        <a:rPr lang="en-US" b="0" dirty="0">
                          <a:ln>
                            <a:solidFill>
                              <a:srgbClr val="3F4268"/>
                            </a:solidFill>
                          </a:ln>
                          <a:solidFill>
                            <a:schemeClr val="tx1">
                              <a:lumMod val="75000"/>
                              <a:lumOff val="25000"/>
                            </a:schemeClr>
                          </a:solidFill>
                        </a:rPr>
                        <a:t>Pearson’s Correlation</a:t>
                      </a:r>
                    </a:p>
                  </a:txBody>
                  <a:tcPr>
                    <a:solidFill>
                      <a:srgbClr val="B49E49"/>
                    </a:solidFill>
                  </a:tcPr>
                </a:tc>
                <a:tc hMerge="1">
                  <a:txBody>
                    <a:bodyPr/>
                    <a:lstStyle/>
                    <a:p>
                      <a:endParaRPr lang="en-US" b="0" baseline="30000" dirty="0">
                        <a:ln>
                          <a:solidFill>
                            <a:srgbClr val="3F4268"/>
                          </a:solidFill>
                        </a:ln>
                        <a:solidFill>
                          <a:schemeClr val="tx1">
                            <a:lumMod val="75000"/>
                            <a:lumOff val="25000"/>
                          </a:schemeClr>
                        </a:solidFill>
                      </a:endParaRPr>
                    </a:p>
                  </a:txBody>
                  <a:tcPr>
                    <a:solidFill>
                      <a:srgbClr val="B49E49"/>
                    </a:solidFill>
                  </a:tcPr>
                </a:tc>
                <a:extLst>
                  <a:ext uri="{0D108BD9-81ED-4DB2-BD59-A6C34878D82A}">
                    <a16:rowId xmlns:a16="http://schemas.microsoft.com/office/drawing/2014/main" xmlns="" val="1175587644"/>
                  </a:ext>
                </a:extLst>
              </a:tr>
              <a:tr h="583795">
                <a:tc>
                  <a:txBody>
                    <a:bodyPr/>
                    <a:lstStyle/>
                    <a:p>
                      <a:r>
                        <a:rPr lang="en-US" b="0" dirty="0">
                          <a:ln>
                            <a:solidFill>
                              <a:srgbClr val="3F4268"/>
                            </a:solidFill>
                          </a:ln>
                          <a:solidFill>
                            <a:schemeClr val="tx1">
                              <a:lumMod val="75000"/>
                              <a:lumOff val="25000"/>
                            </a:schemeClr>
                          </a:solidFill>
                        </a:rPr>
                        <a:t>R</a:t>
                      </a:r>
                    </a:p>
                  </a:txBody>
                  <a:tcPr>
                    <a:solidFill>
                      <a:srgbClr val="B49E49"/>
                    </a:solidFill>
                  </a:tcPr>
                </a:tc>
                <a:tc>
                  <a:txBody>
                    <a:bodyPr/>
                    <a:lstStyle/>
                    <a:p>
                      <a:r>
                        <a:rPr lang="en-US" b="0" dirty="0">
                          <a:ln>
                            <a:solidFill>
                              <a:srgbClr val="3F4268"/>
                            </a:solidFill>
                          </a:ln>
                          <a:solidFill>
                            <a:schemeClr val="tx1">
                              <a:lumMod val="75000"/>
                              <a:lumOff val="25000"/>
                            </a:schemeClr>
                          </a:solidFill>
                        </a:rPr>
                        <a:t>R</a:t>
                      </a:r>
                      <a:r>
                        <a:rPr lang="en-US" b="0" baseline="30000" dirty="0">
                          <a:ln>
                            <a:solidFill>
                              <a:srgbClr val="3F4268"/>
                            </a:solidFill>
                          </a:ln>
                          <a:solidFill>
                            <a:schemeClr val="tx1">
                              <a:lumMod val="75000"/>
                              <a:lumOff val="25000"/>
                            </a:schemeClr>
                          </a:solidFill>
                        </a:rPr>
                        <a:t>2</a:t>
                      </a:r>
                    </a:p>
                  </a:txBody>
                  <a:tcPr>
                    <a:solidFill>
                      <a:srgbClr val="B49E49"/>
                    </a:solidFill>
                  </a:tcPr>
                </a:tc>
                <a:extLst>
                  <a:ext uri="{0D108BD9-81ED-4DB2-BD59-A6C34878D82A}">
                    <a16:rowId xmlns:a16="http://schemas.microsoft.com/office/drawing/2014/main" xmlns="" val="232340928"/>
                  </a:ext>
                </a:extLst>
              </a:tr>
              <a:tr h="583795">
                <a:tc>
                  <a:txBody>
                    <a:bodyPr/>
                    <a:lstStyle/>
                    <a:p>
                      <a:r>
                        <a:rPr lang="en-US" b="0" dirty="0">
                          <a:ln>
                            <a:solidFill>
                              <a:srgbClr val="3F4268"/>
                            </a:solidFill>
                          </a:ln>
                          <a:solidFill>
                            <a:schemeClr val="tx1">
                              <a:lumMod val="75000"/>
                              <a:lumOff val="25000"/>
                            </a:schemeClr>
                          </a:solidFill>
                        </a:rPr>
                        <a:t>-0.100</a:t>
                      </a:r>
                    </a:p>
                  </a:txBody>
                  <a:tcPr/>
                </a:tc>
                <a:tc>
                  <a:txBody>
                    <a:bodyPr/>
                    <a:lstStyle/>
                    <a:p>
                      <a:r>
                        <a:rPr lang="en-US" b="0" dirty="0">
                          <a:ln>
                            <a:solidFill>
                              <a:srgbClr val="3F4268"/>
                            </a:solidFill>
                          </a:ln>
                          <a:solidFill>
                            <a:schemeClr val="tx1">
                              <a:lumMod val="75000"/>
                              <a:lumOff val="25000"/>
                            </a:schemeClr>
                          </a:solidFill>
                        </a:rPr>
                        <a:t>0.010</a:t>
                      </a:r>
                    </a:p>
                  </a:txBody>
                  <a:tcPr/>
                </a:tc>
                <a:extLst>
                  <a:ext uri="{0D108BD9-81ED-4DB2-BD59-A6C34878D82A}">
                    <a16:rowId xmlns:a16="http://schemas.microsoft.com/office/drawing/2014/main" xmlns="" val="2347075290"/>
                  </a:ext>
                </a:extLst>
              </a:tr>
            </a:tbl>
          </a:graphicData>
        </a:graphic>
      </p:graphicFrame>
      <p:cxnSp>
        <p:nvCxnSpPr>
          <p:cNvPr id="4" name="Straight Connector 3"/>
          <p:cNvCxnSpPr>
            <a:cxnSpLocks/>
          </p:cNvCxnSpPr>
          <p:nvPr/>
        </p:nvCxnSpPr>
        <p:spPr>
          <a:xfrm>
            <a:off x="2982044" y="889718"/>
            <a:ext cx="0" cy="5968282"/>
          </a:xfrm>
          <a:prstGeom prst="line">
            <a:avLst/>
          </a:prstGeom>
          <a:ln>
            <a:solidFill>
              <a:srgbClr val="3F426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a:off x="9082214" y="889716"/>
            <a:ext cx="0" cy="5968284"/>
          </a:xfrm>
          <a:prstGeom prst="line">
            <a:avLst/>
          </a:prstGeom>
          <a:ln>
            <a:solidFill>
              <a:srgbClr val="3F426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cxnSpLocks/>
          </p:cNvCxnSpPr>
          <p:nvPr/>
        </p:nvCxnSpPr>
        <p:spPr>
          <a:xfrm>
            <a:off x="6001835" y="889716"/>
            <a:ext cx="2271" cy="5968284"/>
          </a:xfrm>
          <a:prstGeom prst="line">
            <a:avLst/>
          </a:prstGeom>
          <a:ln>
            <a:solidFill>
              <a:srgbClr val="3F4268"/>
            </a:solidFill>
          </a:ln>
        </p:spPr>
        <p:style>
          <a:lnRef idx="1">
            <a:schemeClr val="accent1"/>
          </a:lnRef>
          <a:fillRef idx="0">
            <a:schemeClr val="accent1"/>
          </a:fillRef>
          <a:effectRef idx="0">
            <a:schemeClr val="accent1"/>
          </a:effectRef>
          <a:fontRef idx="minor">
            <a:schemeClr val="tx1"/>
          </a:fontRef>
        </p:style>
      </p:cxnSp>
      <p:sp>
        <p:nvSpPr>
          <p:cNvPr id="31" name="Title 4"/>
          <p:cNvSpPr txBox="1">
            <a:spLocks/>
          </p:cNvSpPr>
          <p:nvPr/>
        </p:nvSpPr>
        <p:spPr>
          <a:xfrm>
            <a:off x="4870649" y="3590136"/>
            <a:ext cx="2224101" cy="675759"/>
          </a:xfrm>
          <a:prstGeom prst="rect">
            <a:avLst/>
          </a:prstGeom>
          <a:solidFill>
            <a:schemeClr val="bg1"/>
          </a:solidFill>
          <a:ln>
            <a:solidFill>
              <a:srgbClr val="3F4268"/>
            </a:solidFill>
          </a:ln>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3F4268"/>
                </a:solidFill>
              </a:rPr>
              <a:t>June </a:t>
            </a:r>
            <a:r>
              <a:rPr lang="en-US" sz="2800" b="1" dirty="0" smtClean="0">
                <a:solidFill>
                  <a:srgbClr val="3F4268"/>
                </a:solidFill>
              </a:rPr>
              <a:t>to </a:t>
            </a:r>
            <a:r>
              <a:rPr lang="en-US" sz="2800" b="1" dirty="0">
                <a:solidFill>
                  <a:srgbClr val="3F4268"/>
                </a:solidFill>
              </a:rPr>
              <a:t>July</a:t>
            </a:r>
          </a:p>
        </p:txBody>
      </p:sp>
      <p:graphicFrame>
        <p:nvGraphicFramePr>
          <p:cNvPr id="15" name="Chart 14"/>
          <p:cNvGraphicFramePr/>
          <p:nvPr>
            <p:extLst>
              <p:ext uri="{D42A27DB-BD31-4B8C-83A1-F6EECF244321}">
                <p14:modId xmlns:p14="http://schemas.microsoft.com/office/powerpoint/2010/main" val="3171906831"/>
              </p:ext>
            </p:extLst>
          </p:nvPr>
        </p:nvGraphicFramePr>
        <p:xfrm>
          <a:off x="-67430" y="1376362"/>
          <a:ext cx="3015383" cy="22685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p:nvPr>
            <p:extLst>
              <p:ext uri="{D42A27DB-BD31-4B8C-83A1-F6EECF244321}">
                <p14:modId xmlns:p14="http://schemas.microsoft.com/office/powerpoint/2010/main" val="3778213759"/>
              </p:ext>
            </p:extLst>
          </p:nvPr>
        </p:nvGraphicFramePr>
        <p:xfrm>
          <a:off x="2958265" y="1377187"/>
          <a:ext cx="3017520" cy="22677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p:cNvGraphicFramePr/>
          <p:nvPr>
            <p:extLst>
              <p:ext uri="{D42A27DB-BD31-4B8C-83A1-F6EECF244321}">
                <p14:modId xmlns:p14="http://schemas.microsoft.com/office/powerpoint/2010/main" val="2127597757"/>
              </p:ext>
            </p:extLst>
          </p:nvPr>
        </p:nvGraphicFramePr>
        <p:xfrm>
          <a:off x="6004106" y="1377187"/>
          <a:ext cx="3017520" cy="226771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extLst>
              <p:ext uri="{D42A27DB-BD31-4B8C-83A1-F6EECF244321}">
                <p14:modId xmlns:p14="http://schemas.microsoft.com/office/powerpoint/2010/main" val="574387510"/>
              </p:ext>
            </p:extLst>
          </p:nvPr>
        </p:nvGraphicFramePr>
        <p:xfrm>
          <a:off x="9082214" y="1377187"/>
          <a:ext cx="3017520" cy="2267712"/>
        </p:xfrm>
        <a:graphic>
          <a:graphicData uri="http://schemas.openxmlformats.org/drawingml/2006/chart">
            <c:chart xmlns:c="http://schemas.openxmlformats.org/drawingml/2006/chart" xmlns:r="http://schemas.openxmlformats.org/officeDocument/2006/relationships" r:id="rId6"/>
          </a:graphicData>
        </a:graphic>
      </p:graphicFrame>
      <p:cxnSp>
        <p:nvCxnSpPr>
          <p:cNvPr id="3" name="Straight Arrow Connector 2"/>
          <p:cNvCxnSpPr/>
          <p:nvPr/>
        </p:nvCxnSpPr>
        <p:spPr>
          <a:xfrm>
            <a:off x="1440261" y="3507059"/>
            <a:ext cx="0" cy="841917"/>
          </a:xfrm>
          <a:prstGeom prst="straightConnector1">
            <a:avLst/>
          </a:prstGeom>
          <a:ln>
            <a:solidFill>
              <a:srgbClr val="423F6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467025" y="3507058"/>
            <a:ext cx="0" cy="841917"/>
          </a:xfrm>
          <a:prstGeom prst="straightConnector1">
            <a:avLst/>
          </a:prstGeom>
          <a:ln>
            <a:solidFill>
              <a:srgbClr val="423F68"/>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512866" y="3507058"/>
            <a:ext cx="0" cy="841917"/>
          </a:xfrm>
          <a:prstGeom prst="straightConnector1">
            <a:avLst/>
          </a:prstGeom>
          <a:ln>
            <a:solidFill>
              <a:srgbClr val="423F68"/>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590974" y="3507058"/>
            <a:ext cx="0" cy="841917"/>
          </a:xfrm>
          <a:prstGeom prst="straightConnector1">
            <a:avLst/>
          </a:prstGeom>
          <a:ln>
            <a:solidFill>
              <a:srgbClr val="423F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300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p:cNvSpPr>
          <p:nvPr/>
        </p:nvSpPr>
        <p:spPr>
          <a:xfrm>
            <a:off x="0" y="225363"/>
            <a:ext cx="12192000"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3F4268"/>
                </a:solidFill>
              </a:rPr>
              <a:t>RESULTS – ALEXI ESI COMPARATIVE ANALYSIS with DROUGHT MONITOR</a:t>
            </a:r>
          </a:p>
        </p:txBody>
      </p:sp>
      <p:graphicFrame>
        <p:nvGraphicFramePr>
          <p:cNvPr id="12" name="Table 11"/>
          <p:cNvGraphicFramePr>
            <a:graphicFrameLocks noGrp="1"/>
          </p:cNvGraphicFramePr>
          <p:nvPr>
            <p:extLst>
              <p:ext uri="{D42A27DB-BD31-4B8C-83A1-F6EECF244321}">
                <p14:modId xmlns:p14="http://schemas.microsoft.com/office/powerpoint/2010/main" val="2810877591"/>
              </p:ext>
            </p:extLst>
          </p:nvPr>
        </p:nvGraphicFramePr>
        <p:xfrm>
          <a:off x="208782" y="1188720"/>
          <a:ext cx="6433072" cy="4480560"/>
        </p:xfrm>
        <a:graphic>
          <a:graphicData uri="http://schemas.openxmlformats.org/drawingml/2006/table">
            <a:tbl>
              <a:tblPr firstRow="1" bandRow="1">
                <a:tableStyleId>{F5AB1C69-6EDB-4FF4-983F-18BD219EF322}</a:tableStyleId>
              </a:tblPr>
              <a:tblGrid>
                <a:gridCol w="2775472">
                  <a:extLst>
                    <a:ext uri="{9D8B030D-6E8A-4147-A177-3AD203B41FA5}">
                      <a16:colId xmlns:a16="http://schemas.microsoft.com/office/drawing/2014/main" xmlns="" val="1444419879"/>
                    </a:ext>
                  </a:extLst>
                </a:gridCol>
                <a:gridCol w="1828800">
                  <a:extLst>
                    <a:ext uri="{9D8B030D-6E8A-4147-A177-3AD203B41FA5}">
                      <a16:colId xmlns:a16="http://schemas.microsoft.com/office/drawing/2014/main" xmlns="" val="3897570555"/>
                    </a:ext>
                  </a:extLst>
                </a:gridCol>
                <a:gridCol w="1828800">
                  <a:extLst>
                    <a:ext uri="{9D8B030D-6E8A-4147-A177-3AD203B41FA5}">
                      <a16:colId xmlns:a16="http://schemas.microsoft.com/office/drawing/2014/main" xmlns="" val="818827497"/>
                    </a:ext>
                  </a:extLst>
                </a:gridCol>
              </a:tblGrid>
              <a:tr h="583795">
                <a:tc>
                  <a:txBody>
                    <a:bodyPr/>
                    <a:lstStyle/>
                    <a:p>
                      <a:r>
                        <a:rPr lang="en-US" b="0" dirty="0">
                          <a:ln>
                            <a:solidFill>
                              <a:srgbClr val="3F4268"/>
                            </a:solidFill>
                          </a:ln>
                          <a:solidFill>
                            <a:schemeClr val="tx1">
                              <a:lumMod val="75000"/>
                              <a:lumOff val="25000"/>
                            </a:schemeClr>
                          </a:solidFill>
                        </a:rPr>
                        <a:t>June </a:t>
                      </a:r>
                      <a:r>
                        <a:rPr lang="en-US" b="0" dirty="0" smtClean="0">
                          <a:ln>
                            <a:solidFill>
                              <a:srgbClr val="3F4268"/>
                            </a:solidFill>
                          </a:ln>
                          <a:solidFill>
                            <a:schemeClr val="tx1">
                              <a:lumMod val="75000"/>
                              <a:lumOff val="25000"/>
                            </a:schemeClr>
                          </a:solidFill>
                        </a:rPr>
                        <a:t>to </a:t>
                      </a:r>
                      <a:r>
                        <a:rPr lang="en-US" b="0" dirty="0">
                          <a:ln>
                            <a:solidFill>
                              <a:srgbClr val="3F4268"/>
                            </a:solidFill>
                          </a:ln>
                          <a:solidFill>
                            <a:schemeClr val="tx1">
                              <a:lumMod val="75000"/>
                              <a:lumOff val="25000"/>
                            </a:schemeClr>
                          </a:solidFill>
                        </a:rPr>
                        <a:t>July</a:t>
                      </a:r>
                    </a:p>
                    <a:p>
                      <a:r>
                        <a:rPr lang="en-US" b="0" dirty="0">
                          <a:ln>
                            <a:solidFill>
                              <a:srgbClr val="3F4268"/>
                            </a:solidFill>
                          </a:ln>
                          <a:solidFill>
                            <a:schemeClr val="tx1">
                              <a:lumMod val="75000"/>
                              <a:lumOff val="25000"/>
                            </a:schemeClr>
                          </a:solidFill>
                        </a:rPr>
                        <a:t>Confusion Matrix</a:t>
                      </a:r>
                    </a:p>
                  </a:txBody>
                  <a:tcPr>
                    <a:solidFill>
                      <a:srgbClr val="B49E49"/>
                    </a:solidFill>
                  </a:tcPr>
                </a:tc>
                <a:tc>
                  <a:txBody>
                    <a:bodyPr/>
                    <a:lstStyle/>
                    <a:p>
                      <a:r>
                        <a:rPr lang="en-US" b="0">
                          <a:ln>
                            <a:solidFill>
                              <a:srgbClr val="3F4268"/>
                            </a:solidFill>
                          </a:ln>
                          <a:solidFill>
                            <a:schemeClr val="tx1">
                              <a:lumMod val="75000"/>
                              <a:lumOff val="25000"/>
                            </a:schemeClr>
                          </a:solidFill>
                        </a:rPr>
                        <a:t>ALEXI</a:t>
                      </a:r>
                      <a:r>
                        <a:rPr lang="en-US" b="0" baseline="0">
                          <a:ln>
                            <a:solidFill>
                              <a:srgbClr val="3F4268"/>
                            </a:solidFill>
                          </a:ln>
                          <a:solidFill>
                            <a:schemeClr val="tx1">
                              <a:lumMod val="75000"/>
                              <a:lumOff val="25000"/>
                            </a:schemeClr>
                          </a:solidFill>
                        </a:rPr>
                        <a:t> ESI </a:t>
                      </a:r>
                    </a:p>
                    <a:p>
                      <a:r>
                        <a:rPr lang="en-US" b="0" baseline="0">
                          <a:ln>
                            <a:solidFill>
                              <a:srgbClr val="3F4268"/>
                            </a:solidFill>
                          </a:ln>
                          <a:solidFill>
                            <a:schemeClr val="tx1">
                              <a:lumMod val="75000"/>
                              <a:lumOff val="25000"/>
                            </a:schemeClr>
                          </a:solidFill>
                        </a:rPr>
                        <a:t>(not stressed)</a:t>
                      </a:r>
                      <a:endParaRPr lang="en-US" b="0" dirty="0">
                        <a:ln>
                          <a:solidFill>
                            <a:srgbClr val="3F4268"/>
                          </a:solidFill>
                        </a:ln>
                        <a:solidFill>
                          <a:schemeClr val="tx1">
                            <a:lumMod val="75000"/>
                            <a:lumOff val="25000"/>
                          </a:schemeClr>
                        </a:solidFill>
                      </a:endParaRPr>
                    </a:p>
                  </a:txBody>
                  <a:tcPr>
                    <a:solidFill>
                      <a:srgbClr val="B49E49"/>
                    </a:solidFill>
                  </a:tcPr>
                </a:tc>
                <a:tc>
                  <a:txBody>
                    <a:bodyPr/>
                    <a:lstStyle/>
                    <a:p>
                      <a:r>
                        <a:rPr lang="en-US" b="0" dirty="0">
                          <a:ln>
                            <a:solidFill>
                              <a:srgbClr val="3F4268"/>
                            </a:solidFill>
                          </a:ln>
                          <a:solidFill>
                            <a:schemeClr val="tx1">
                              <a:lumMod val="75000"/>
                              <a:lumOff val="25000"/>
                            </a:schemeClr>
                          </a:solidFill>
                        </a:rPr>
                        <a:t>ALEXI</a:t>
                      </a:r>
                      <a:r>
                        <a:rPr lang="en-US" b="0" baseline="0" dirty="0">
                          <a:ln>
                            <a:solidFill>
                              <a:srgbClr val="3F4268"/>
                            </a:solidFill>
                          </a:ln>
                          <a:solidFill>
                            <a:schemeClr val="tx1">
                              <a:lumMod val="75000"/>
                              <a:lumOff val="25000"/>
                            </a:schemeClr>
                          </a:solidFill>
                        </a:rPr>
                        <a:t> ESI (stressed)</a:t>
                      </a:r>
                      <a:endParaRPr lang="en-US" b="0" dirty="0">
                        <a:ln>
                          <a:solidFill>
                            <a:srgbClr val="3F4268"/>
                          </a:solidFill>
                        </a:ln>
                        <a:solidFill>
                          <a:schemeClr val="tx1">
                            <a:lumMod val="75000"/>
                            <a:lumOff val="25000"/>
                          </a:schemeClr>
                        </a:solidFill>
                      </a:endParaRPr>
                    </a:p>
                  </a:txBody>
                  <a:tcPr>
                    <a:solidFill>
                      <a:srgbClr val="B49E49"/>
                    </a:solidFill>
                  </a:tcPr>
                </a:tc>
                <a:extLst>
                  <a:ext uri="{0D108BD9-81ED-4DB2-BD59-A6C34878D82A}">
                    <a16:rowId xmlns:a16="http://schemas.microsoft.com/office/drawing/2014/main" xmlns="" val="232340928"/>
                  </a:ext>
                </a:extLst>
              </a:tr>
              <a:tr h="583795">
                <a:tc>
                  <a:txBody>
                    <a:bodyPr/>
                    <a:lstStyle/>
                    <a:p>
                      <a:r>
                        <a:rPr lang="en-US" b="0" dirty="0">
                          <a:ln>
                            <a:solidFill>
                              <a:srgbClr val="3F4268"/>
                            </a:solidFill>
                          </a:ln>
                          <a:solidFill>
                            <a:schemeClr val="tx1">
                              <a:lumMod val="75000"/>
                              <a:lumOff val="25000"/>
                            </a:schemeClr>
                          </a:solidFill>
                        </a:rPr>
                        <a:t>2004 -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(not</a:t>
                      </a:r>
                      <a:r>
                        <a:rPr lang="en-US" b="0" baseline="0" dirty="0">
                          <a:ln>
                            <a:solidFill>
                              <a:srgbClr val="3F4268"/>
                            </a:solidFill>
                          </a:ln>
                          <a:solidFill>
                            <a:schemeClr val="tx1">
                              <a:lumMod val="75000"/>
                              <a:lumOff val="25000"/>
                            </a:schemeClr>
                          </a:solidFill>
                        </a:rPr>
                        <a:t> stressed)</a:t>
                      </a:r>
                      <a:endParaRPr lang="en-US" b="0" dirty="0">
                        <a:ln>
                          <a:solidFill>
                            <a:srgbClr val="3F4268"/>
                          </a:solidFill>
                        </a:ln>
                        <a:solidFill>
                          <a:schemeClr val="tx1">
                            <a:lumMod val="75000"/>
                            <a:lumOff val="25000"/>
                          </a:schemeClr>
                        </a:solidFill>
                      </a:endParaRPr>
                    </a:p>
                  </a:txBody>
                  <a:tcPr>
                    <a:solidFill>
                      <a:srgbClr val="B49E49"/>
                    </a:solidFill>
                  </a:tcPr>
                </a:tc>
                <a:tc>
                  <a:txBody>
                    <a:bodyPr/>
                    <a:lstStyle/>
                    <a:p>
                      <a:r>
                        <a:rPr lang="en-US" b="0" dirty="0">
                          <a:ln>
                            <a:solidFill>
                              <a:srgbClr val="3F4268"/>
                            </a:solidFill>
                          </a:ln>
                          <a:solidFill>
                            <a:schemeClr val="tx1">
                              <a:lumMod val="75000"/>
                              <a:lumOff val="25000"/>
                            </a:schemeClr>
                          </a:solidFill>
                        </a:rPr>
                        <a:t>6,407</a:t>
                      </a:r>
                    </a:p>
                  </a:txBody>
                  <a:tcPr/>
                </a:tc>
                <a:tc>
                  <a:txBody>
                    <a:bodyPr/>
                    <a:lstStyle/>
                    <a:p>
                      <a:r>
                        <a:rPr lang="en-US" b="0" dirty="0">
                          <a:ln>
                            <a:solidFill>
                              <a:srgbClr val="3F4268"/>
                            </a:solidFill>
                          </a:ln>
                          <a:solidFill>
                            <a:schemeClr val="tx1">
                              <a:lumMod val="75000"/>
                              <a:lumOff val="25000"/>
                            </a:schemeClr>
                          </a:solidFill>
                        </a:rPr>
                        <a:t>0</a:t>
                      </a:r>
                    </a:p>
                  </a:txBody>
                  <a:tcPr/>
                </a:tc>
                <a:extLst>
                  <a:ext uri="{0D108BD9-81ED-4DB2-BD59-A6C34878D82A}">
                    <a16:rowId xmlns:a16="http://schemas.microsoft.com/office/drawing/2014/main" xmlns="" val="2347075290"/>
                  </a:ext>
                </a:extLst>
              </a:tr>
              <a:tr h="418405">
                <a:tc>
                  <a:txBody>
                    <a:bodyPr/>
                    <a:lstStyle/>
                    <a:p>
                      <a:r>
                        <a:rPr lang="en-US" b="0" dirty="0">
                          <a:ln>
                            <a:solidFill>
                              <a:srgbClr val="3F4268"/>
                            </a:solidFill>
                          </a:ln>
                          <a:solidFill>
                            <a:schemeClr val="tx1">
                              <a:lumMod val="75000"/>
                              <a:lumOff val="25000"/>
                            </a:schemeClr>
                          </a:solidFill>
                        </a:rPr>
                        <a:t>2004 -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a:t>
                      </a:r>
                      <a:r>
                        <a:rPr lang="en-US" b="0" baseline="0" dirty="0">
                          <a:ln>
                            <a:solidFill>
                              <a:srgbClr val="3F4268"/>
                            </a:solidFill>
                          </a:ln>
                          <a:solidFill>
                            <a:schemeClr val="tx1">
                              <a:lumMod val="75000"/>
                              <a:lumOff val="25000"/>
                            </a:schemeClr>
                          </a:solidFill>
                        </a:rPr>
                        <a:t>stressed)</a:t>
                      </a:r>
                      <a:endParaRPr lang="en-US" b="0" dirty="0">
                        <a:ln>
                          <a:solidFill>
                            <a:srgbClr val="3F4268"/>
                          </a:solidFill>
                        </a:ln>
                        <a:solidFill>
                          <a:schemeClr val="tx1">
                            <a:lumMod val="75000"/>
                            <a:lumOff val="25000"/>
                          </a:schemeClr>
                        </a:solidFill>
                      </a:endParaRPr>
                    </a:p>
                  </a:txBody>
                  <a:tcPr>
                    <a:lnB w="12700" cap="flat" cmpd="sng" algn="ctr">
                      <a:solidFill>
                        <a:schemeClr val="tx1"/>
                      </a:solidFill>
                      <a:prstDash val="solid"/>
                      <a:round/>
                      <a:headEnd type="none" w="med" len="med"/>
                      <a:tailEnd type="none" w="med" len="med"/>
                    </a:lnB>
                    <a:solidFill>
                      <a:srgbClr val="B49E49"/>
                    </a:solidFill>
                  </a:tcPr>
                </a:tc>
                <a:tc>
                  <a:txBody>
                    <a:bodyPr/>
                    <a:lstStyle/>
                    <a:p>
                      <a:r>
                        <a:rPr lang="en-US" b="0" dirty="0">
                          <a:ln>
                            <a:solidFill>
                              <a:srgbClr val="3F4268"/>
                            </a:solidFill>
                          </a:ln>
                          <a:solidFill>
                            <a:schemeClr val="tx1">
                              <a:lumMod val="75000"/>
                              <a:lumOff val="25000"/>
                            </a:schemeClr>
                          </a:solidFill>
                        </a:rPr>
                        <a:t>309</a:t>
                      </a:r>
                    </a:p>
                  </a:txBody>
                  <a:tcPr>
                    <a:lnB w="12700" cap="flat" cmpd="sng" algn="ctr">
                      <a:solidFill>
                        <a:schemeClr val="tx1"/>
                      </a:solidFill>
                      <a:prstDash val="solid"/>
                      <a:round/>
                      <a:headEnd type="none" w="med" len="med"/>
                      <a:tailEnd type="none" w="med" len="med"/>
                    </a:lnB>
                  </a:tcPr>
                </a:tc>
                <a:tc>
                  <a:txBody>
                    <a:bodyPr/>
                    <a:lstStyle/>
                    <a:p>
                      <a:r>
                        <a:rPr lang="en-US" b="0" dirty="0">
                          <a:ln>
                            <a:solidFill>
                              <a:srgbClr val="3F4268"/>
                            </a:solidFill>
                          </a:ln>
                          <a:solidFill>
                            <a:schemeClr val="tx1">
                              <a:lumMod val="75000"/>
                              <a:lumOff val="25000"/>
                            </a:schemeClr>
                          </a:solidFill>
                        </a:rPr>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87503489"/>
                  </a:ext>
                </a:extLst>
              </a:tr>
              <a:tr h="583795">
                <a:tc>
                  <a:txBody>
                    <a:bodyPr/>
                    <a:lstStyle/>
                    <a:p>
                      <a:r>
                        <a:rPr lang="en-US" b="0" dirty="0">
                          <a:ln>
                            <a:solidFill>
                              <a:srgbClr val="3F4268"/>
                            </a:solidFill>
                          </a:ln>
                          <a:solidFill>
                            <a:schemeClr val="tx1">
                              <a:lumMod val="75000"/>
                              <a:lumOff val="25000"/>
                            </a:schemeClr>
                          </a:solidFill>
                        </a:rPr>
                        <a:t>2015 -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(not</a:t>
                      </a:r>
                      <a:r>
                        <a:rPr lang="en-US" b="0" baseline="0" dirty="0">
                          <a:ln>
                            <a:solidFill>
                              <a:srgbClr val="3F4268"/>
                            </a:solidFill>
                          </a:ln>
                          <a:solidFill>
                            <a:schemeClr val="tx1">
                              <a:lumMod val="75000"/>
                              <a:lumOff val="25000"/>
                            </a:schemeClr>
                          </a:solidFill>
                        </a:rPr>
                        <a:t> stressed)</a:t>
                      </a:r>
                      <a:endParaRPr lang="en-US" b="0" dirty="0">
                        <a:ln>
                          <a:solidFill>
                            <a:srgbClr val="3F4268"/>
                          </a:solidFill>
                        </a:ln>
                        <a:solidFill>
                          <a:schemeClr val="tx1">
                            <a:lumMod val="75000"/>
                            <a:lumOff val="25000"/>
                          </a:schemeClr>
                        </a:solidFill>
                      </a:endParaRPr>
                    </a:p>
                  </a:txBody>
                  <a:tcPr>
                    <a:lnT w="12700" cap="flat" cmpd="sng" algn="ctr">
                      <a:solidFill>
                        <a:schemeClr val="tx1"/>
                      </a:solidFill>
                      <a:prstDash val="solid"/>
                      <a:round/>
                      <a:headEnd type="none" w="med" len="med"/>
                      <a:tailEnd type="none" w="med" len="med"/>
                    </a:lnT>
                    <a:solidFill>
                      <a:srgbClr val="B49E49"/>
                    </a:solidFill>
                  </a:tcPr>
                </a:tc>
                <a:tc>
                  <a:txBody>
                    <a:bodyPr/>
                    <a:lstStyle/>
                    <a:p>
                      <a:r>
                        <a:rPr lang="en-US" b="0" dirty="0">
                          <a:ln>
                            <a:solidFill>
                              <a:srgbClr val="3F4268"/>
                            </a:solidFill>
                          </a:ln>
                          <a:solidFill>
                            <a:schemeClr val="tx1">
                              <a:lumMod val="75000"/>
                              <a:lumOff val="25000"/>
                            </a:schemeClr>
                          </a:solidFill>
                        </a:rPr>
                        <a:t>9,182</a:t>
                      </a:r>
                    </a:p>
                  </a:txBody>
                  <a:tcPr>
                    <a:lnT w="12700" cap="flat" cmpd="sng" algn="ctr">
                      <a:solidFill>
                        <a:schemeClr val="tx1"/>
                      </a:solidFill>
                      <a:prstDash val="solid"/>
                      <a:round/>
                      <a:headEnd type="none" w="med" len="med"/>
                      <a:tailEnd type="none" w="med" len="med"/>
                    </a:lnT>
                  </a:tcPr>
                </a:tc>
                <a:tc>
                  <a:txBody>
                    <a:bodyPr/>
                    <a:lstStyle/>
                    <a:p>
                      <a:r>
                        <a:rPr lang="en-US" b="0" dirty="0">
                          <a:ln>
                            <a:solidFill>
                              <a:srgbClr val="3F4268"/>
                            </a:solidFill>
                          </a:ln>
                          <a:solidFill>
                            <a:schemeClr val="tx1">
                              <a:lumMod val="75000"/>
                              <a:lumOff val="25000"/>
                            </a:schemeClr>
                          </a:solidFill>
                        </a:rPr>
                        <a:t>7</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479704388"/>
                  </a:ext>
                </a:extLst>
              </a:tr>
              <a:tr h="418405">
                <a:tc>
                  <a:txBody>
                    <a:bodyPr/>
                    <a:lstStyle/>
                    <a:p>
                      <a:r>
                        <a:rPr lang="en-US" b="0" dirty="0">
                          <a:ln>
                            <a:solidFill>
                              <a:srgbClr val="3F4268"/>
                            </a:solidFill>
                          </a:ln>
                          <a:solidFill>
                            <a:schemeClr val="tx1">
                              <a:lumMod val="75000"/>
                              <a:lumOff val="25000"/>
                            </a:schemeClr>
                          </a:solidFill>
                        </a:rPr>
                        <a:t>2015 -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a:t>
                      </a:r>
                      <a:r>
                        <a:rPr lang="en-US" b="0" baseline="0" dirty="0">
                          <a:ln>
                            <a:solidFill>
                              <a:srgbClr val="3F4268"/>
                            </a:solidFill>
                          </a:ln>
                          <a:solidFill>
                            <a:schemeClr val="tx1">
                              <a:lumMod val="75000"/>
                              <a:lumOff val="25000"/>
                            </a:schemeClr>
                          </a:solidFill>
                        </a:rPr>
                        <a:t>stressed)</a:t>
                      </a:r>
                      <a:endParaRPr lang="en-US" b="0" dirty="0">
                        <a:ln>
                          <a:solidFill>
                            <a:srgbClr val="3F4268"/>
                          </a:solidFill>
                        </a:ln>
                        <a:solidFill>
                          <a:schemeClr val="tx1">
                            <a:lumMod val="75000"/>
                            <a:lumOff val="25000"/>
                          </a:schemeClr>
                        </a:solidFill>
                      </a:endParaRPr>
                    </a:p>
                  </a:txBody>
                  <a:tcPr>
                    <a:lnB w="12700" cap="flat" cmpd="sng" algn="ctr">
                      <a:solidFill>
                        <a:schemeClr val="tx1"/>
                      </a:solidFill>
                      <a:prstDash val="solid"/>
                      <a:round/>
                      <a:headEnd type="none" w="med" len="med"/>
                      <a:tailEnd type="none" w="med" len="med"/>
                    </a:lnB>
                    <a:solidFill>
                      <a:srgbClr val="B49E49"/>
                    </a:solidFill>
                  </a:tcPr>
                </a:tc>
                <a:tc>
                  <a:txBody>
                    <a:bodyPr/>
                    <a:lstStyle/>
                    <a:p>
                      <a:r>
                        <a:rPr lang="en-US" b="0" dirty="0">
                          <a:ln>
                            <a:solidFill>
                              <a:srgbClr val="3F4268"/>
                            </a:solidFill>
                          </a:ln>
                          <a:solidFill>
                            <a:schemeClr val="tx1">
                              <a:lumMod val="75000"/>
                              <a:lumOff val="25000"/>
                            </a:schemeClr>
                          </a:solidFill>
                        </a:rPr>
                        <a:t>3,015</a:t>
                      </a:r>
                    </a:p>
                  </a:txBody>
                  <a:tcPr>
                    <a:lnB w="12700" cap="flat" cmpd="sng" algn="ctr">
                      <a:solidFill>
                        <a:schemeClr val="tx1"/>
                      </a:solidFill>
                      <a:prstDash val="solid"/>
                      <a:round/>
                      <a:headEnd type="none" w="med" len="med"/>
                      <a:tailEnd type="none" w="med" len="med"/>
                    </a:lnB>
                  </a:tcPr>
                </a:tc>
                <a:tc>
                  <a:txBody>
                    <a:bodyPr/>
                    <a:lstStyle/>
                    <a:p>
                      <a:r>
                        <a:rPr lang="en-US" b="0" dirty="0">
                          <a:ln>
                            <a:solidFill>
                              <a:srgbClr val="3F4268"/>
                            </a:solidFill>
                          </a:ln>
                          <a:solidFill>
                            <a:schemeClr val="tx1">
                              <a:lumMod val="75000"/>
                              <a:lumOff val="25000"/>
                            </a:schemeClr>
                          </a:solidFill>
                        </a:rPr>
                        <a:t>0</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2928564"/>
                  </a:ext>
                </a:extLst>
              </a:tr>
              <a:tr h="583795">
                <a:tc>
                  <a:txBody>
                    <a:bodyPr/>
                    <a:lstStyle/>
                    <a:p>
                      <a:r>
                        <a:rPr lang="en-US" b="0" dirty="0">
                          <a:ln>
                            <a:solidFill>
                              <a:srgbClr val="3F4268"/>
                            </a:solidFill>
                          </a:ln>
                          <a:solidFill>
                            <a:schemeClr val="tx1">
                              <a:lumMod val="75000"/>
                              <a:lumOff val="25000"/>
                            </a:schemeClr>
                          </a:solidFill>
                        </a:rPr>
                        <a:t>2018 -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(not</a:t>
                      </a:r>
                      <a:r>
                        <a:rPr lang="en-US" b="0" baseline="0" dirty="0">
                          <a:ln>
                            <a:solidFill>
                              <a:srgbClr val="3F4268"/>
                            </a:solidFill>
                          </a:ln>
                          <a:solidFill>
                            <a:schemeClr val="tx1">
                              <a:lumMod val="75000"/>
                              <a:lumOff val="25000"/>
                            </a:schemeClr>
                          </a:solidFill>
                        </a:rPr>
                        <a:t> stressed)</a:t>
                      </a:r>
                      <a:endParaRPr lang="en-US" b="0" dirty="0">
                        <a:ln>
                          <a:solidFill>
                            <a:srgbClr val="3F4268"/>
                          </a:solidFill>
                        </a:ln>
                        <a:solidFill>
                          <a:schemeClr val="tx1">
                            <a:lumMod val="75000"/>
                            <a:lumOff val="25000"/>
                          </a:schemeClr>
                        </a:solidFill>
                      </a:endParaRPr>
                    </a:p>
                  </a:txBody>
                  <a:tcPr>
                    <a:lnT w="12700" cap="flat" cmpd="sng" algn="ctr">
                      <a:solidFill>
                        <a:schemeClr val="tx1"/>
                      </a:solidFill>
                      <a:prstDash val="solid"/>
                      <a:round/>
                      <a:headEnd type="none" w="med" len="med"/>
                      <a:tailEnd type="none" w="med" len="med"/>
                    </a:lnT>
                    <a:solidFill>
                      <a:srgbClr val="B49E49"/>
                    </a:solidFill>
                  </a:tcPr>
                </a:tc>
                <a:tc>
                  <a:txBody>
                    <a:bodyPr/>
                    <a:lstStyle/>
                    <a:p>
                      <a:r>
                        <a:rPr lang="en-US" b="0" dirty="0">
                          <a:ln>
                            <a:solidFill>
                              <a:srgbClr val="3F4268"/>
                            </a:solidFill>
                          </a:ln>
                          <a:solidFill>
                            <a:schemeClr val="tx1">
                              <a:lumMod val="75000"/>
                              <a:lumOff val="25000"/>
                            </a:schemeClr>
                          </a:solidFill>
                        </a:rPr>
                        <a:t>1,054</a:t>
                      </a:r>
                    </a:p>
                  </a:txBody>
                  <a:tcPr>
                    <a:lnT w="12700" cap="flat" cmpd="sng" algn="ctr">
                      <a:solidFill>
                        <a:schemeClr val="tx1"/>
                      </a:solidFill>
                      <a:prstDash val="solid"/>
                      <a:round/>
                      <a:headEnd type="none" w="med" len="med"/>
                      <a:tailEnd type="none" w="med" len="med"/>
                    </a:lnT>
                  </a:tcPr>
                </a:tc>
                <a:tc>
                  <a:txBody>
                    <a:bodyPr/>
                    <a:lstStyle/>
                    <a:p>
                      <a:r>
                        <a:rPr lang="en-US" b="0" dirty="0">
                          <a:ln>
                            <a:solidFill>
                              <a:srgbClr val="3F4268"/>
                            </a:solidFill>
                          </a:ln>
                          <a:solidFill>
                            <a:schemeClr val="tx1">
                              <a:lumMod val="75000"/>
                              <a:lumOff val="25000"/>
                            </a:schemeClr>
                          </a:solidFill>
                        </a:rPr>
                        <a:t>2</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xmlns="" val="3199803275"/>
                  </a:ext>
                </a:extLst>
              </a:tr>
              <a:tr h="418405">
                <a:tc>
                  <a:txBody>
                    <a:bodyPr/>
                    <a:lstStyle/>
                    <a:p>
                      <a:r>
                        <a:rPr lang="en-US" b="0" dirty="0">
                          <a:ln>
                            <a:solidFill>
                              <a:srgbClr val="3F4268"/>
                            </a:solidFill>
                          </a:ln>
                          <a:solidFill>
                            <a:schemeClr val="tx1">
                              <a:lumMod val="75000"/>
                              <a:lumOff val="25000"/>
                            </a:schemeClr>
                          </a:solidFill>
                        </a:rPr>
                        <a:t>2018 - Drought Monitor</a:t>
                      </a:r>
                      <a:r>
                        <a:rPr lang="en-US" b="0" baseline="0" dirty="0">
                          <a:ln>
                            <a:solidFill>
                              <a:srgbClr val="3F4268"/>
                            </a:solidFill>
                          </a:ln>
                          <a:solidFill>
                            <a:schemeClr val="tx1">
                              <a:lumMod val="75000"/>
                              <a:lumOff val="25000"/>
                            </a:schemeClr>
                          </a:solidFill>
                        </a:rPr>
                        <a:t> </a:t>
                      </a:r>
                    </a:p>
                    <a:p>
                      <a:r>
                        <a:rPr lang="en-US" b="0" dirty="0">
                          <a:ln>
                            <a:solidFill>
                              <a:srgbClr val="3F4268"/>
                            </a:solidFill>
                          </a:ln>
                          <a:solidFill>
                            <a:schemeClr val="tx1">
                              <a:lumMod val="75000"/>
                              <a:lumOff val="25000"/>
                            </a:schemeClr>
                          </a:solidFill>
                        </a:rPr>
                        <a:t>(</a:t>
                      </a:r>
                      <a:r>
                        <a:rPr lang="en-US" b="0" baseline="0" dirty="0">
                          <a:ln>
                            <a:solidFill>
                              <a:srgbClr val="3F4268"/>
                            </a:solidFill>
                          </a:ln>
                          <a:solidFill>
                            <a:schemeClr val="tx1">
                              <a:lumMod val="75000"/>
                              <a:lumOff val="25000"/>
                            </a:schemeClr>
                          </a:solidFill>
                        </a:rPr>
                        <a:t>stressed)</a:t>
                      </a:r>
                      <a:endParaRPr lang="en-US" b="0" dirty="0">
                        <a:ln>
                          <a:solidFill>
                            <a:srgbClr val="3F4268"/>
                          </a:solidFill>
                        </a:ln>
                        <a:solidFill>
                          <a:schemeClr val="tx1">
                            <a:lumMod val="75000"/>
                            <a:lumOff val="25000"/>
                          </a:schemeClr>
                        </a:solidFill>
                      </a:endParaRPr>
                    </a:p>
                  </a:txBody>
                  <a:tcPr>
                    <a:solidFill>
                      <a:srgbClr val="B49E49"/>
                    </a:solidFill>
                  </a:tcPr>
                </a:tc>
                <a:tc>
                  <a:txBody>
                    <a:bodyPr/>
                    <a:lstStyle/>
                    <a:p>
                      <a:r>
                        <a:rPr lang="en-US" b="0" dirty="0">
                          <a:ln>
                            <a:solidFill>
                              <a:srgbClr val="3F4268"/>
                            </a:solidFill>
                          </a:ln>
                          <a:solidFill>
                            <a:schemeClr val="tx1">
                              <a:lumMod val="75000"/>
                              <a:lumOff val="25000"/>
                            </a:schemeClr>
                          </a:solidFill>
                        </a:rPr>
                        <a:t>666</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46303038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826589107"/>
              </p:ext>
            </p:extLst>
          </p:nvPr>
        </p:nvGraphicFramePr>
        <p:xfrm>
          <a:off x="5630637" y="4639405"/>
          <a:ext cx="6174887" cy="1737360"/>
        </p:xfrm>
        <a:graphic>
          <a:graphicData uri="http://schemas.openxmlformats.org/drawingml/2006/table">
            <a:tbl>
              <a:tblPr firstRow="1" bandRow="1">
                <a:tableStyleId>{F5AB1C69-6EDB-4FF4-983F-18BD219EF322}</a:tableStyleId>
              </a:tblPr>
              <a:tblGrid>
                <a:gridCol w="955232">
                  <a:extLst>
                    <a:ext uri="{9D8B030D-6E8A-4147-A177-3AD203B41FA5}">
                      <a16:colId xmlns:a16="http://schemas.microsoft.com/office/drawing/2014/main" xmlns="" val="1444419879"/>
                    </a:ext>
                  </a:extLst>
                </a:gridCol>
                <a:gridCol w="1739885">
                  <a:extLst>
                    <a:ext uri="{9D8B030D-6E8A-4147-A177-3AD203B41FA5}">
                      <a16:colId xmlns:a16="http://schemas.microsoft.com/office/drawing/2014/main" xmlns="" val="3897570555"/>
                    </a:ext>
                  </a:extLst>
                </a:gridCol>
                <a:gridCol w="1739885">
                  <a:extLst>
                    <a:ext uri="{9D8B030D-6E8A-4147-A177-3AD203B41FA5}">
                      <a16:colId xmlns:a16="http://schemas.microsoft.com/office/drawing/2014/main" xmlns="" val="818827497"/>
                    </a:ext>
                  </a:extLst>
                </a:gridCol>
                <a:gridCol w="1739885">
                  <a:extLst>
                    <a:ext uri="{9D8B030D-6E8A-4147-A177-3AD203B41FA5}">
                      <a16:colId xmlns:a16="http://schemas.microsoft.com/office/drawing/2014/main" xmlns="" val="499113559"/>
                    </a:ext>
                  </a:extLst>
                </a:gridCol>
              </a:tblGrid>
              <a:tr h="614943">
                <a:tc>
                  <a:txBody>
                    <a:bodyPr/>
                    <a:lstStyle/>
                    <a:p>
                      <a:endParaRPr lang="en-US" b="0" dirty="0">
                        <a:ln>
                          <a:solidFill>
                            <a:srgbClr val="3F4268"/>
                          </a:solidFill>
                        </a:ln>
                        <a:solidFill>
                          <a:schemeClr val="tx1">
                            <a:lumMod val="75000"/>
                            <a:lumOff val="25000"/>
                          </a:schemeClr>
                        </a:solidFill>
                      </a:endParaRPr>
                    </a:p>
                  </a:txBody>
                  <a:tcPr>
                    <a:solidFill>
                      <a:srgbClr val="B49E49"/>
                    </a:solidFill>
                  </a:tcPr>
                </a:tc>
                <a:tc>
                  <a:txBody>
                    <a:bodyPr/>
                    <a:lstStyle/>
                    <a:p>
                      <a:r>
                        <a:rPr lang="en-US" b="0" dirty="0">
                          <a:ln>
                            <a:solidFill>
                              <a:srgbClr val="3F4268"/>
                            </a:solidFill>
                          </a:ln>
                          <a:solidFill>
                            <a:schemeClr val="tx1">
                              <a:lumMod val="75000"/>
                              <a:lumOff val="25000"/>
                            </a:schemeClr>
                          </a:solidFill>
                        </a:rPr>
                        <a:t>Overall </a:t>
                      </a:r>
                    </a:p>
                    <a:p>
                      <a:r>
                        <a:rPr lang="en-US" b="0" dirty="0">
                          <a:ln>
                            <a:solidFill>
                              <a:srgbClr val="3F4268"/>
                            </a:solidFill>
                          </a:ln>
                          <a:solidFill>
                            <a:schemeClr val="tx1">
                              <a:lumMod val="75000"/>
                              <a:lumOff val="25000"/>
                            </a:schemeClr>
                          </a:solidFill>
                        </a:rPr>
                        <a:t>Accuracy</a:t>
                      </a:r>
                    </a:p>
                  </a:txBody>
                  <a:tcPr>
                    <a:solidFill>
                      <a:srgbClr val="B49E49"/>
                    </a:solidFill>
                  </a:tcPr>
                </a:tc>
                <a:tc>
                  <a:txBody>
                    <a:bodyPr/>
                    <a:lstStyle/>
                    <a:p>
                      <a:r>
                        <a:rPr lang="en-US" b="0" dirty="0">
                          <a:ln>
                            <a:solidFill>
                              <a:srgbClr val="3F4268"/>
                            </a:solidFill>
                          </a:ln>
                          <a:solidFill>
                            <a:schemeClr val="tx1">
                              <a:lumMod val="75000"/>
                              <a:lumOff val="25000"/>
                            </a:schemeClr>
                          </a:solidFill>
                        </a:rPr>
                        <a:t>Producer’s Accuracy</a:t>
                      </a:r>
                    </a:p>
                  </a:txBody>
                  <a:tcPr>
                    <a:solidFill>
                      <a:srgbClr val="B49E49"/>
                    </a:solidFill>
                  </a:tcPr>
                </a:tc>
                <a:tc>
                  <a:txBody>
                    <a:bodyPr/>
                    <a:lstStyle/>
                    <a:p>
                      <a:r>
                        <a:rPr lang="en-US" b="0" dirty="0">
                          <a:ln>
                            <a:solidFill>
                              <a:srgbClr val="3F4268"/>
                            </a:solidFill>
                          </a:ln>
                          <a:solidFill>
                            <a:schemeClr val="tx1">
                              <a:lumMod val="75000"/>
                              <a:lumOff val="25000"/>
                            </a:schemeClr>
                          </a:solidFill>
                        </a:rPr>
                        <a:t>User’s </a:t>
                      </a:r>
                    </a:p>
                    <a:p>
                      <a:r>
                        <a:rPr lang="en-US" b="0" dirty="0">
                          <a:ln>
                            <a:solidFill>
                              <a:srgbClr val="3F4268"/>
                            </a:solidFill>
                          </a:ln>
                          <a:solidFill>
                            <a:schemeClr val="tx1">
                              <a:lumMod val="75000"/>
                              <a:lumOff val="25000"/>
                            </a:schemeClr>
                          </a:solidFill>
                        </a:rPr>
                        <a:t>Accuracy</a:t>
                      </a:r>
                    </a:p>
                  </a:txBody>
                  <a:tcPr>
                    <a:solidFill>
                      <a:srgbClr val="B49E49"/>
                    </a:solidFill>
                  </a:tcPr>
                </a:tc>
                <a:extLst>
                  <a:ext uri="{0D108BD9-81ED-4DB2-BD59-A6C34878D82A}">
                    <a16:rowId xmlns:a16="http://schemas.microsoft.com/office/drawing/2014/main" xmlns="" val="232340928"/>
                  </a:ext>
                </a:extLst>
              </a:tr>
              <a:tr h="356276">
                <a:tc>
                  <a:txBody>
                    <a:bodyPr/>
                    <a:lstStyle/>
                    <a:p>
                      <a:r>
                        <a:rPr lang="en-US" b="0" dirty="0">
                          <a:ln>
                            <a:solidFill>
                              <a:srgbClr val="3F4268"/>
                            </a:solidFill>
                          </a:ln>
                          <a:solidFill>
                            <a:schemeClr val="tx1">
                              <a:lumMod val="75000"/>
                              <a:lumOff val="25000"/>
                            </a:schemeClr>
                          </a:solidFill>
                        </a:rPr>
                        <a:t>2004</a:t>
                      </a:r>
                    </a:p>
                  </a:txBody>
                  <a:tcPr>
                    <a:solidFill>
                      <a:srgbClr val="B49E49"/>
                    </a:solidFill>
                  </a:tcPr>
                </a:tc>
                <a:tc>
                  <a:txBody>
                    <a:bodyPr/>
                    <a:lstStyle/>
                    <a:p>
                      <a:r>
                        <a:rPr lang="en-US" b="0" dirty="0">
                          <a:ln>
                            <a:solidFill>
                              <a:srgbClr val="3F4268"/>
                            </a:solidFill>
                          </a:ln>
                          <a:solidFill>
                            <a:schemeClr val="tx1">
                              <a:lumMod val="75000"/>
                              <a:lumOff val="25000"/>
                            </a:schemeClr>
                          </a:solidFill>
                        </a:rPr>
                        <a:t>0.9540</a:t>
                      </a:r>
                    </a:p>
                  </a:txBody>
                  <a:tcPr/>
                </a:tc>
                <a:tc>
                  <a:txBody>
                    <a:bodyPr/>
                    <a:lstStyle/>
                    <a:p>
                      <a:r>
                        <a:rPr lang="en-US" b="0" dirty="0">
                          <a:ln>
                            <a:solidFill>
                              <a:srgbClr val="3F4268"/>
                            </a:solidFill>
                          </a:ln>
                          <a:solidFill>
                            <a:schemeClr val="tx1">
                              <a:lumMod val="75000"/>
                              <a:lumOff val="25000"/>
                            </a:schemeClr>
                          </a:solidFill>
                        </a:rPr>
                        <a:t>0.9540</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2347075290"/>
                  </a:ext>
                </a:extLst>
              </a:tr>
              <a:tr h="356276">
                <a:tc>
                  <a:txBody>
                    <a:bodyPr/>
                    <a:lstStyle/>
                    <a:p>
                      <a:r>
                        <a:rPr lang="en-US" b="0" dirty="0">
                          <a:ln>
                            <a:solidFill>
                              <a:srgbClr val="3F4268"/>
                            </a:solidFill>
                          </a:ln>
                          <a:solidFill>
                            <a:schemeClr val="tx1">
                              <a:lumMod val="75000"/>
                              <a:lumOff val="25000"/>
                            </a:schemeClr>
                          </a:solidFill>
                        </a:rPr>
                        <a:t>2015</a:t>
                      </a:r>
                    </a:p>
                  </a:txBody>
                  <a:tcPr>
                    <a:solidFill>
                      <a:srgbClr val="B49E49"/>
                    </a:solidFill>
                  </a:tcPr>
                </a:tc>
                <a:tc>
                  <a:txBody>
                    <a:bodyPr/>
                    <a:lstStyle/>
                    <a:p>
                      <a:r>
                        <a:rPr lang="en-US" b="0" dirty="0">
                          <a:ln>
                            <a:solidFill>
                              <a:srgbClr val="3F4268"/>
                            </a:solidFill>
                          </a:ln>
                          <a:solidFill>
                            <a:schemeClr val="tx1">
                              <a:lumMod val="75000"/>
                              <a:lumOff val="25000"/>
                            </a:schemeClr>
                          </a:solidFill>
                        </a:rPr>
                        <a:t>0.7524</a:t>
                      </a:r>
                    </a:p>
                  </a:txBody>
                  <a:tcPr/>
                </a:tc>
                <a:tc>
                  <a:txBody>
                    <a:bodyPr/>
                    <a:lstStyle/>
                    <a:p>
                      <a:r>
                        <a:rPr lang="en-US" b="0" dirty="0">
                          <a:ln>
                            <a:solidFill>
                              <a:srgbClr val="3F4268"/>
                            </a:solidFill>
                          </a:ln>
                          <a:solidFill>
                            <a:schemeClr val="tx1">
                              <a:lumMod val="75000"/>
                              <a:lumOff val="25000"/>
                            </a:schemeClr>
                          </a:solidFill>
                        </a:rPr>
                        <a:t>0.7528</a:t>
                      </a:r>
                    </a:p>
                  </a:txBody>
                  <a:tcPr/>
                </a:tc>
                <a:tc>
                  <a:txBody>
                    <a:bodyPr/>
                    <a:lstStyle/>
                    <a:p>
                      <a:r>
                        <a:rPr lang="en-US" b="0" dirty="0">
                          <a:ln>
                            <a:solidFill>
                              <a:srgbClr val="3F4268"/>
                            </a:solidFill>
                          </a:ln>
                          <a:solidFill>
                            <a:schemeClr val="tx1">
                              <a:lumMod val="75000"/>
                              <a:lumOff val="25000"/>
                            </a:schemeClr>
                          </a:solidFill>
                        </a:rPr>
                        <a:t>0.999</a:t>
                      </a:r>
                    </a:p>
                  </a:txBody>
                  <a:tcPr/>
                </a:tc>
                <a:extLst>
                  <a:ext uri="{0D108BD9-81ED-4DB2-BD59-A6C34878D82A}">
                    <a16:rowId xmlns:a16="http://schemas.microsoft.com/office/drawing/2014/main" xmlns="" val="3548450779"/>
                  </a:ext>
                </a:extLst>
              </a:tr>
              <a:tr h="356276">
                <a:tc>
                  <a:txBody>
                    <a:bodyPr/>
                    <a:lstStyle/>
                    <a:p>
                      <a:r>
                        <a:rPr lang="en-US" b="0" dirty="0">
                          <a:ln>
                            <a:solidFill>
                              <a:srgbClr val="3F4268"/>
                            </a:solidFill>
                          </a:ln>
                          <a:solidFill>
                            <a:schemeClr val="tx1">
                              <a:lumMod val="75000"/>
                              <a:lumOff val="25000"/>
                            </a:schemeClr>
                          </a:solidFill>
                        </a:rPr>
                        <a:t>2018</a:t>
                      </a:r>
                    </a:p>
                  </a:txBody>
                  <a:tcPr>
                    <a:solidFill>
                      <a:srgbClr val="B49E49"/>
                    </a:solidFill>
                  </a:tcPr>
                </a:tc>
                <a:tc>
                  <a:txBody>
                    <a:bodyPr/>
                    <a:lstStyle/>
                    <a:p>
                      <a:r>
                        <a:rPr lang="en-US" b="0" dirty="0">
                          <a:ln>
                            <a:solidFill>
                              <a:srgbClr val="3F4268"/>
                            </a:solidFill>
                          </a:ln>
                          <a:solidFill>
                            <a:schemeClr val="tx1">
                              <a:lumMod val="75000"/>
                              <a:lumOff val="25000"/>
                            </a:schemeClr>
                          </a:solidFill>
                        </a:rPr>
                        <a:t>0.6123</a:t>
                      </a:r>
                    </a:p>
                  </a:txBody>
                  <a:tcPr/>
                </a:tc>
                <a:tc>
                  <a:txBody>
                    <a:bodyPr/>
                    <a:lstStyle/>
                    <a:p>
                      <a:r>
                        <a:rPr lang="en-US" b="0" dirty="0">
                          <a:ln>
                            <a:solidFill>
                              <a:srgbClr val="3F4268"/>
                            </a:solidFill>
                          </a:ln>
                          <a:solidFill>
                            <a:schemeClr val="tx1">
                              <a:lumMod val="75000"/>
                              <a:lumOff val="25000"/>
                            </a:schemeClr>
                          </a:solidFill>
                        </a:rPr>
                        <a:t>0.6128</a:t>
                      </a:r>
                    </a:p>
                  </a:txBody>
                  <a:tcPr/>
                </a:tc>
                <a:tc>
                  <a:txBody>
                    <a:bodyPr/>
                    <a:lstStyle/>
                    <a:p>
                      <a:r>
                        <a:rPr lang="en-US" b="0" dirty="0">
                          <a:ln>
                            <a:solidFill>
                              <a:srgbClr val="3F4268"/>
                            </a:solidFill>
                          </a:ln>
                          <a:solidFill>
                            <a:schemeClr val="tx1">
                              <a:lumMod val="75000"/>
                              <a:lumOff val="25000"/>
                            </a:schemeClr>
                          </a:solidFill>
                        </a:rPr>
                        <a:t>0.998</a:t>
                      </a:r>
                    </a:p>
                  </a:txBody>
                  <a:tcPr/>
                </a:tc>
                <a:extLst>
                  <a:ext uri="{0D108BD9-81ED-4DB2-BD59-A6C34878D82A}">
                    <a16:rowId xmlns:a16="http://schemas.microsoft.com/office/drawing/2014/main" xmlns="" val="3941564733"/>
                  </a:ext>
                </a:extLst>
              </a:tr>
            </a:tbl>
          </a:graphicData>
        </a:graphic>
      </p:graphicFrame>
      <p:sp>
        <p:nvSpPr>
          <p:cNvPr id="13" name="TextBox 12"/>
          <p:cNvSpPr txBox="1"/>
          <p:nvPr/>
        </p:nvSpPr>
        <p:spPr>
          <a:xfrm>
            <a:off x="6700178" y="1429352"/>
            <a:ext cx="5451720" cy="3016210"/>
          </a:xfrm>
          <a:prstGeom prst="rect">
            <a:avLst/>
          </a:prstGeom>
          <a:noFill/>
        </p:spPr>
        <p:txBody>
          <a:bodyPr wrap="square" rtlCol="0">
            <a:spAutoFit/>
          </a:bodyPr>
          <a:lstStyle/>
          <a:p>
            <a:pPr marL="342900" indent="-342900">
              <a:spcAft>
                <a:spcPts val="1800"/>
              </a:spcAft>
              <a:buClr>
                <a:srgbClr val="3F4268"/>
              </a:buClr>
              <a:buFont typeface="Webdings" panose="05030102010509060703" pitchFamily="18" charset="2"/>
              <a:buChar char="4"/>
            </a:pPr>
            <a:r>
              <a:rPr lang="en-US" sz="2000" dirty="0">
                <a:solidFill>
                  <a:schemeClr val="tx1">
                    <a:lumMod val="75000"/>
                    <a:lumOff val="25000"/>
                  </a:schemeClr>
                </a:solidFill>
              </a:rPr>
              <a:t>Comparison between USDA Drought </a:t>
            </a:r>
            <a:r>
              <a:rPr lang="en-US" sz="2000" dirty="0" smtClean="0">
                <a:solidFill>
                  <a:schemeClr val="tx1">
                    <a:lumMod val="75000"/>
                    <a:lumOff val="25000"/>
                  </a:schemeClr>
                </a:solidFill>
              </a:rPr>
              <a:t>Monitor </a:t>
            </a:r>
            <a:r>
              <a:rPr lang="en-US" sz="2000" dirty="0">
                <a:solidFill>
                  <a:schemeClr val="tx1">
                    <a:lumMod val="75000"/>
                    <a:lumOff val="25000"/>
                  </a:schemeClr>
                </a:solidFill>
              </a:rPr>
              <a:t>drought </a:t>
            </a:r>
            <a:r>
              <a:rPr lang="en-US" sz="2000" dirty="0" smtClean="0">
                <a:solidFill>
                  <a:schemeClr val="tx1">
                    <a:lumMod val="75000"/>
                    <a:lumOff val="25000"/>
                  </a:schemeClr>
                </a:solidFill>
              </a:rPr>
              <a:t>classifications </a:t>
            </a:r>
            <a:r>
              <a:rPr lang="en-US" sz="2000" dirty="0">
                <a:solidFill>
                  <a:schemeClr val="tx1">
                    <a:lumMod val="75000"/>
                    <a:lumOff val="25000"/>
                  </a:schemeClr>
                </a:solidFill>
              </a:rPr>
              <a:t>and ALEXI ESI percentages </a:t>
            </a:r>
          </a:p>
          <a:p>
            <a:pPr marL="342900" indent="-342900">
              <a:spcAft>
                <a:spcPts val="1800"/>
              </a:spcAft>
              <a:buClr>
                <a:srgbClr val="3F4268"/>
              </a:buClr>
              <a:buFont typeface="Webdings" panose="05030102010509060703" pitchFamily="18" charset="2"/>
              <a:buChar char="4"/>
            </a:pPr>
            <a:r>
              <a:rPr lang="en-US" sz="2000" dirty="0">
                <a:solidFill>
                  <a:schemeClr val="tx1">
                    <a:lumMod val="75000"/>
                    <a:lumOff val="25000"/>
                  </a:schemeClr>
                </a:solidFill>
              </a:rPr>
              <a:t>Computed a </a:t>
            </a:r>
            <a:r>
              <a:rPr lang="en-US" sz="2000" dirty="0" smtClean="0">
                <a:solidFill>
                  <a:schemeClr val="tx1">
                    <a:lumMod val="75000"/>
                    <a:lumOff val="25000"/>
                  </a:schemeClr>
                </a:solidFill>
              </a:rPr>
              <a:t>confusion </a:t>
            </a:r>
            <a:r>
              <a:rPr lang="en-US" sz="2000" dirty="0">
                <a:solidFill>
                  <a:schemeClr val="tx1">
                    <a:lumMod val="75000"/>
                    <a:lumOff val="25000"/>
                  </a:schemeClr>
                </a:solidFill>
              </a:rPr>
              <a:t>m</a:t>
            </a:r>
            <a:r>
              <a:rPr lang="en-US" sz="2000" dirty="0" smtClean="0">
                <a:solidFill>
                  <a:schemeClr val="tx1">
                    <a:lumMod val="75000"/>
                    <a:lumOff val="25000"/>
                  </a:schemeClr>
                </a:solidFill>
              </a:rPr>
              <a:t>atrix </a:t>
            </a:r>
            <a:r>
              <a:rPr lang="en-US" sz="2000" dirty="0">
                <a:solidFill>
                  <a:schemeClr val="tx1">
                    <a:lumMod val="75000"/>
                    <a:lumOff val="25000"/>
                  </a:schemeClr>
                </a:solidFill>
              </a:rPr>
              <a:t>to identify if the ALEXI ESI product is accurate against the USDA drought classification</a:t>
            </a:r>
          </a:p>
          <a:p>
            <a:pPr marL="342900" indent="-342900">
              <a:spcAft>
                <a:spcPts val="1800"/>
              </a:spcAft>
              <a:buClr>
                <a:srgbClr val="3F4268"/>
              </a:buClr>
              <a:buFont typeface="Webdings" panose="05030102010509060703" pitchFamily="18" charset="2"/>
              <a:buChar char="4"/>
            </a:pPr>
            <a:r>
              <a:rPr lang="en-US" sz="2000" dirty="0">
                <a:solidFill>
                  <a:schemeClr val="tx1">
                    <a:lumMod val="75000"/>
                    <a:lumOff val="25000"/>
                  </a:schemeClr>
                </a:solidFill>
              </a:rPr>
              <a:t>No drought during 2005</a:t>
            </a:r>
          </a:p>
        </p:txBody>
      </p:sp>
    </p:spTree>
    <p:extLst>
      <p:ext uri="{BB962C8B-B14F-4D97-AF65-F5344CB8AC3E}">
        <p14:creationId xmlns:p14="http://schemas.microsoft.com/office/powerpoint/2010/main" val="3472405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0" y="391099"/>
            <a:ext cx="12192000"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RESULTS – CFWI COMPARATIVE ANALYSIS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002" y="3137631"/>
            <a:ext cx="6127666" cy="3720369"/>
          </a:xfrm>
          <a:prstGeom prst="rect">
            <a:avLst/>
          </a:prstGeom>
        </p:spPr>
      </p:pic>
      <p:cxnSp>
        <p:nvCxnSpPr>
          <p:cNvPr id="5" name="Straight Connector 4"/>
          <p:cNvCxnSpPr/>
          <p:nvPr/>
        </p:nvCxnSpPr>
        <p:spPr>
          <a:xfrm flipH="1">
            <a:off x="6680499" y="3230252"/>
            <a:ext cx="4411707" cy="814623"/>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23168" y="1313710"/>
            <a:ext cx="8351275" cy="2000548"/>
          </a:xfrm>
          <a:prstGeom prst="rect">
            <a:avLst/>
          </a:prstGeom>
          <a:noFill/>
        </p:spPr>
        <p:txBody>
          <a:bodyPr wrap="square" rtlCol="0">
            <a:spAutoFit/>
          </a:bodyPr>
          <a:lstStyle/>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Comparison between </a:t>
            </a:r>
            <a:r>
              <a:rPr lang="en-US" sz="2000" dirty="0" smtClean="0">
                <a:solidFill>
                  <a:schemeClr val="tx1">
                    <a:lumMod val="75000"/>
                    <a:lumOff val="25000"/>
                  </a:schemeClr>
                </a:solidFill>
              </a:rPr>
              <a:t>CFWI </a:t>
            </a:r>
            <a:r>
              <a:rPr lang="en-US" sz="2000" dirty="0">
                <a:solidFill>
                  <a:schemeClr val="tx1">
                    <a:lumMod val="75000"/>
                    <a:lumOff val="25000"/>
                  </a:schemeClr>
                </a:solidFill>
              </a:rPr>
              <a:t>fire intensity classification and ALEXI ESI percentages </a:t>
            </a:r>
            <a:endParaRPr lang="en-US" sz="2000" dirty="0" smtClean="0">
              <a:solidFill>
                <a:schemeClr val="tx1">
                  <a:lumMod val="75000"/>
                  <a:lumOff val="25000"/>
                </a:schemeClr>
              </a:solidFill>
            </a:endParaRPr>
          </a:p>
          <a:p>
            <a:pPr marL="342900" indent="-342900">
              <a:buClr>
                <a:srgbClr val="3F4268"/>
              </a:buClr>
              <a:buFont typeface="Webdings" panose="05030102010509060703" pitchFamily="18" charset="2"/>
              <a:buChar char="4"/>
            </a:pPr>
            <a:endParaRPr lang="en-US" sz="12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Identified 5 fire management stations closest to the fire </a:t>
            </a:r>
            <a:r>
              <a:rPr lang="en-US" sz="2000" dirty="0" smtClean="0">
                <a:solidFill>
                  <a:schemeClr val="tx1">
                    <a:lumMod val="75000"/>
                    <a:lumOff val="25000"/>
                  </a:schemeClr>
                </a:solidFill>
              </a:rPr>
              <a:t>extent</a:t>
            </a:r>
          </a:p>
          <a:p>
            <a:pPr>
              <a:buClr>
                <a:srgbClr val="3F4268"/>
              </a:buClr>
            </a:pPr>
            <a:endParaRPr lang="en-US" sz="12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smtClean="0">
                <a:solidFill>
                  <a:schemeClr val="tx1">
                    <a:lumMod val="75000"/>
                    <a:lumOff val="25000"/>
                  </a:schemeClr>
                </a:solidFill>
              </a:rPr>
              <a:t>Computed </a:t>
            </a:r>
            <a:r>
              <a:rPr lang="en-US" sz="2000" dirty="0">
                <a:solidFill>
                  <a:schemeClr val="tx1">
                    <a:lumMod val="75000"/>
                    <a:lumOff val="25000"/>
                  </a:schemeClr>
                </a:solidFill>
              </a:rPr>
              <a:t>a </a:t>
            </a:r>
            <a:r>
              <a:rPr lang="en-US" sz="2000" dirty="0" smtClean="0">
                <a:solidFill>
                  <a:schemeClr val="tx1">
                    <a:lumMod val="75000"/>
                    <a:lumOff val="25000"/>
                  </a:schemeClr>
                </a:solidFill>
              </a:rPr>
              <a:t>confusion </a:t>
            </a:r>
            <a:r>
              <a:rPr lang="en-US" sz="2000" dirty="0">
                <a:solidFill>
                  <a:schemeClr val="tx1">
                    <a:lumMod val="75000"/>
                    <a:lumOff val="25000"/>
                  </a:schemeClr>
                </a:solidFill>
              </a:rPr>
              <a:t>m</a:t>
            </a:r>
            <a:r>
              <a:rPr lang="en-US" sz="2000" dirty="0" smtClean="0">
                <a:solidFill>
                  <a:schemeClr val="tx1">
                    <a:lumMod val="75000"/>
                    <a:lumOff val="25000"/>
                  </a:schemeClr>
                </a:solidFill>
              </a:rPr>
              <a:t>atrix </a:t>
            </a:r>
            <a:r>
              <a:rPr lang="en-US" sz="2000" dirty="0">
                <a:solidFill>
                  <a:schemeClr val="tx1">
                    <a:lumMod val="75000"/>
                    <a:lumOff val="25000"/>
                  </a:schemeClr>
                </a:solidFill>
              </a:rPr>
              <a:t>to identify if the ALEXI ESI </a:t>
            </a:r>
            <a:r>
              <a:rPr lang="en-US" sz="2000" dirty="0" smtClean="0">
                <a:solidFill>
                  <a:schemeClr val="tx1">
                    <a:lumMod val="75000"/>
                    <a:lumOff val="25000"/>
                  </a:schemeClr>
                </a:solidFill>
              </a:rPr>
              <a:t>product </a:t>
            </a:r>
            <a:r>
              <a:rPr lang="en-US" sz="2000" dirty="0">
                <a:solidFill>
                  <a:schemeClr val="tx1">
                    <a:lumMod val="75000"/>
                    <a:lumOff val="25000"/>
                  </a:schemeClr>
                </a:solidFill>
              </a:rPr>
              <a:t>is accurate against the CFWI</a:t>
            </a:r>
          </a:p>
        </p:txBody>
      </p:sp>
      <p:pic>
        <p:nvPicPr>
          <p:cNvPr id="18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057" y="6214415"/>
            <a:ext cx="187158" cy="3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p:cNvGrpSpPr/>
          <p:nvPr/>
        </p:nvGrpSpPr>
        <p:grpSpPr>
          <a:xfrm>
            <a:off x="9068855" y="1664122"/>
            <a:ext cx="2299181" cy="1185827"/>
            <a:chOff x="8755507" y="1057664"/>
            <a:chExt cx="2299181" cy="1185827"/>
          </a:xfrm>
        </p:grpSpPr>
        <p:pic>
          <p:nvPicPr>
            <p:cNvPr id="185" name="Picture 184"/>
            <p:cNvPicPr>
              <a:picLocks noChangeAspect="1"/>
            </p:cNvPicPr>
            <p:nvPr/>
          </p:nvPicPr>
          <p:blipFill rotWithShape="1">
            <a:blip r:embed="rId5"/>
            <a:srcRect r="73392" b="51148"/>
            <a:stretch/>
          </p:blipFill>
          <p:spPr>
            <a:xfrm>
              <a:off x="8755507" y="1093835"/>
              <a:ext cx="470736" cy="1121332"/>
            </a:xfrm>
            <a:prstGeom prst="rect">
              <a:avLst/>
            </a:prstGeom>
          </p:spPr>
        </p:pic>
        <p:sp>
          <p:nvSpPr>
            <p:cNvPr id="241" name="TextBox 240"/>
            <p:cNvSpPr txBox="1"/>
            <p:nvPr/>
          </p:nvSpPr>
          <p:spPr>
            <a:xfrm>
              <a:off x="9136031" y="1057664"/>
              <a:ext cx="1705006" cy="307777"/>
            </a:xfrm>
            <a:prstGeom prst="rect">
              <a:avLst/>
            </a:prstGeom>
            <a:noFill/>
          </p:spPr>
          <p:txBody>
            <a:bodyPr wrap="square" rtlCol="0">
              <a:spAutoFit/>
            </a:bodyPr>
            <a:lstStyle/>
            <a:p>
              <a:r>
                <a:rPr lang="en-US" sz="1400" dirty="0">
                  <a:solidFill>
                    <a:schemeClr val="tx1">
                      <a:lumMod val="75000"/>
                      <a:lumOff val="25000"/>
                    </a:schemeClr>
                  </a:solidFill>
                </a:rPr>
                <a:t>2018 Fire Stations</a:t>
              </a:r>
            </a:p>
          </p:txBody>
        </p:sp>
        <p:sp>
          <p:nvSpPr>
            <p:cNvPr id="242" name="TextBox 241"/>
            <p:cNvSpPr txBox="1"/>
            <p:nvPr/>
          </p:nvSpPr>
          <p:spPr>
            <a:xfrm>
              <a:off x="9136031" y="1352756"/>
              <a:ext cx="1918657" cy="307777"/>
            </a:xfrm>
            <a:prstGeom prst="rect">
              <a:avLst/>
            </a:prstGeom>
            <a:noFill/>
          </p:spPr>
          <p:txBody>
            <a:bodyPr wrap="square" rtlCol="0">
              <a:spAutoFit/>
            </a:bodyPr>
            <a:lstStyle/>
            <a:p>
              <a:r>
                <a:rPr lang="en-US" sz="1400" dirty="0">
                  <a:solidFill>
                    <a:schemeClr val="tx1">
                      <a:lumMod val="75000"/>
                      <a:lumOff val="25000"/>
                    </a:schemeClr>
                  </a:solidFill>
                </a:rPr>
                <a:t>2015 Fire Stations</a:t>
              </a:r>
            </a:p>
          </p:txBody>
        </p:sp>
        <p:sp>
          <p:nvSpPr>
            <p:cNvPr id="243" name="TextBox 242"/>
            <p:cNvSpPr txBox="1"/>
            <p:nvPr/>
          </p:nvSpPr>
          <p:spPr>
            <a:xfrm>
              <a:off x="9136031" y="1645596"/>
              <a:ext cx="1804357" cy="307777"/>
            </a:xfrm>
            <a:prstGeom prst="rect">
              <a:avLst/>
            </a:prstGeom>
            <a:noFill/>
          </p:spPr>
          <p:txBody>
            <a:bodyPr wrap="square" rtlCol="0">
              <a:spAutoFit/>
            </a:bodyPr>
            <a:lstStyle/>
            <a:p>
              <a:r>
                <a:rPr lang="en-US" sz="1400" dirty="0">
                  <a:solidFill>
                    <a:schemeClr val="tx1">
                      <a:lumMod val="75000"/>
                      <a:lumOff val="25000"/>
                    </a:schemeClr>
                  </a:solidFill>
                </a:rPr>
                <a:t>2005 Fire Stations</a:t>
              </a:r>
            </a:p>
          </p:txBody>
        </p:sp>
        <p:sp>
          <p:nvSpPr>
            <p:cNvPr id="244" name="TextBox 243"/>
            <p:cNvSpPr txBox="1"/>
            <p:nvPr/>
          </p:nvSpPr>
          <p:spPr>
            <a:xfrm>
              <a:off x="9136031" y="1935714"/>
              <a:ext cx="1830749" cy="307777"/>
            </a:xfrm>
            <a:prstGeom prst="rect">
              <a:avLst/>
            </a:prstGeom>
            <a:noFill/>
          </p:spPr>
          <p:txBody>
            <a:bodyPr wrap="square" rtlCol="0">
              <a:spAutoFit/>
            </a:bodyPr>
            <a:lstStyle/>
            <a:p>
              <a:r>
                <a:rPr lang="en-US" sz="1400" dirty="0">
                  <a:solidFill>
                    <a:schemeClr val="tx1">
                      <a:lumMod val="75000"/>
                      <a:lumOff val="25000"/>
                    </a:schemeClr>
                  </a:solidFill>
                </a:rPr>
                <a:t>2004 Fire Stations</a:t>
              </a:r>
            </a:p>
          </p:txBody>
        </p:sp>
      </p:grpSp>
      <p:graphicFrame>
        <p:nvGraphicFramePr>
          <p:cNvPr id="4" name="Table 3"/>
          <p:cNvGraphicFramePr>
            <a:graphicFrameLocks noGrp="1"/>
          </p:cNvGraphicFramePr>
          <p:nvPr>
            <p:extLst>
              <p:ext uri="{D42A27DB-BD31-4B8C-83A1-F6EECF244321}">
                <p14:modId xmlns:p14="http://schemas.microsoft.com/office/powerpoint/2010/main" val="2680288703"/>
              </p:ext>
            </p:extLst>
          </p:nvPr>
        </p:nvGraphicFramePr>
        <p:xfrm>
          <a:off x="323168" y="3545170"/>
          <a:ext cx="6174887" cy="2103120"/>
        </p:xfrm>
        <a:graphic>
          <a:graphicData uri="http://schemas.openxmlformats.org/drawingml/2006/table">
            <a:tbl>
              <a:tblPr firstRow="1" bandRow="1">
                <a:tableStyleId>{F5AB1C69-6EDB-4FF4-983F-18BD219EF322}</a:tableStyleId>
              </a:tblPr>
              <a:tblGrid>
                <a:gridCol w="955232">
                  <a:extLst>
                    <a:ext uri="{9D8B030D-6E8A-4147-A177-3AD203B41FA5}">
                      <a16:colId xmlns:a16="http://schemas.microsoft.com/office/drawing/2014/main" xmlns="" val="2508145824"/>
                    </a:ext>
                  </a:extLst>
                </a:gridCol>
                <a:gridCol w="1739885">
                  <a:extLst>
                    <a:ext uri="{9D8B030D-6E8A-4147-A177-3AD203B41FA5}">
                      <a16:colId xmlns:a16="http://schemas.microsoft.com/office/drawing/2014/main" xmlns="" val="2487592193"/>
                    </a:ext>
                  </a:extLst>
                </a:gridCol>
                <a:gridCol w="1739885">
                  <a:extLst>
                    <a:ext uri="{9D8B030D-6E8A-4147-A177-3AD203B41FA5}">
                      <a16:colId xmlns:a16="http://schemas.microsoft.com/office/drawing/2014/main" xmlns="" val="389120405"/>
                    </a:ext>
                  </a:extLst>
                </a:gridCol>
                <a:gridCol w="1739885">
                  <a:extLst>
                    <a:ext uri="{9D8B030D-6E8A-4147-A177-3AD203B41FA5}">
                      <a16:colId xmlns:a16="http://schemas.microsoft.com/office/drawing/2014/main" xmlns="" val="1966372377"/>
                    </a:ext>
                  </a:extLst>
                </a:gridCol>
              </a:tblGrid>
              <a:tr h="614943">
                <a:tc>
                  <a:txBody>
                    <a:bodyPr/>
                    <a:lstStyle/>
                    <a:p>
                      <a:endParaRPr lang="en-US" b="0" dirty="0">
                        <a:ln>
                          <a:solidFill>
                            <a:srgbClr val="3F4268"/>
                          </a:solidFill>
                        </a:ln>
                        <a:solidFill>
                          <a:schemeClr val="tx1">
                            <a:lumMod val="75000"/>
                            <a:lumOff val="25000"/>
                          </a:schemeClr>
                        </a:solidFill>
                      </a:endParaRPr>
                    </a:p>
                  </a:txBody>
                  <a:tcPr>
                    <a:solidFill>
                      <a:srgbClr val="B49E49"/>
                    </a:solidFill>
                  </a:tcPr>
                </a:tc>
                <a:tc>
                  <a:txBody>
                    <a:bodyPr/>
                    <a:lstStyle/>
                    <a:p>
                      <a:r>
                        <a:rPr lang="en-US" b="0" dirty="0">
                          <a:ln>
                            <a:solidFill>
                              <a:srgbClr val="3F4268"/>
                            </a:solidFill>
                          </a:ln>
                          <a:solidFill>
                            <a:schemeClr val="tx1">
                              <a:lumMod val="75000"/>
                              <a:lumOff val="25000"/>
                            </a:schemeClr>
                          </a:solidFill>
                        </a:rPr>
                        <a:t>Overall </a:t>
                      </a:r>
                    </a:p>
                    <a:p>
                      <a:r>
                        <a:rPr lang="en-US" b="0" dirty="0">
                          <a:ln>
                            <a:solidFill>
                              <a:srgbClr val="3F4268"/>
                            </a:solidFill>
                          </a:ln>
                          <a:solidFill>
                            <a:schemeClr val="tx1">
                              <a:lumMod val="75000"/>
                              <a:lumOff val="25000"/>
                            </a:schemeClr>
                          </a:solidFill>
                        </a:rPr>
                        <a:t>Accuracy</a:t>
                      </a:r>
                    </a:p>
                  </a:txBody>
                  <a:tcPr>
                    <a:solidFill>
                      <a:srgbClr val="B49E49"/>
                    </a:solidFill>
                  </a:tcPr>
                </a:tc>
                <a:tc>
                  <a:txBody>
                    <a:bodyPr/>
                    <a:lstStyle/>
                    <a:p>
                      <a:r>
                        <a:rPr lang="en-US" b="0" dirty="0">
                          <a:ln>
                            <a:solidFill>
                              <a:srgbClr val="3F4268"/>
                            </a:solidFill>
                          </a:ln>
                          <a:solidFill>
                            <a:schemeClr val="tx1">
                              <a:lumMod val="75000"/>
                              <a:lumOff val="25000"/>
                            </a:schemeClr>
                          </a:solidFill>
                        </a:rPr>
                        <a:t>Producer’s Accuracy</a:t>
                      </a:r>
                    </a:p>
                  </a:txBody>
                  <a:tcPr>
                    <a:solidFill>
                      <a:srgbClr val="B49E49"/>
                    </a:solidFill>
                  </a:tcPr>
                </a:tc>
                <a:tc>
                  <a:txBody>
                    <a:bodyPr/>
                    <a:lstStyle/>
                    <a:p>
                      <a:r>
                        <a:rPr lang="en-US" b="0" dirty="0">
                          <a:ln>
                            <a:solidFill>
                              <a:srgbClr val="3F4268"/>
                            </a:solidFill>
                          </a:ln>
                          <a:solidFill>
                            <a:schemeClr val="tx1">
                              <a:lumMod val="75000"/>
                              <a:lumOff val="25000"/>
                            </a:schemeClr>
                          </a:solidFill>
                        </a:rPr>
                        <a:t>User’s </a:t>
                      </a:r>
                    </a:p>
                    <a:p>
                      <a:r>
                        <a:rPr lang="en-US" b="0" dirty="0">
                          <a:ln>
                            <a:solidFill>
                              <a:srgbClr val="3F4268"/>
                            </a:solidFill>
                          </a:ln>
                          <a:solidFill>
                            <a:schemeClr val="tx1">
                              <a:lumMod val="75000"/>
                              <a:lumOff val="25000"/>
                            </a:schemeClr>
                          </a:solidFill>
                        </a:rPr>
                        <a:t>Accuracy</a:t>
                      </a:r>
                    </a:p>
                  </a:txBody>
                  <a:tcPr>
                    <a:solidFill>
                      <a:srgbClr val="B49E49"/>
                    </a:solidFill>
                  </a:tcPr>
                </a:tc>
                <a:extLst>
                  <a:ext uri="{0D108BD9-81ED-4DB2-BD59-A6C34878D82A}">
                    <a16:rowId xmlns:a16="http://schemas.microsoft.com/office/drawing/2014/main" xmlns="" val="2699116413"/>
                  </a:ext>
                </a:extLst>
              </a:tr>
              <a:tr h="356276">
                <a:tc>
                  <a:txBody>
                    <a:bodyPr/>
                    <a:lstStyle/>
                    <a:p>
                      <a:r>
                        <a:rPr lang="en-US" b="0" dirty="0">
                          <a:ln>
                            <a:solidFill>
                              <a:srgbClr val="3F4268"/>
                            </a:solidFill>
                          </a:ln>
                          <a:solidFill>
                            <a:schemeClr val="tx1">
                              <a:lumMod val="75000"/>
                              <a:lumOff val="25000"/>
                            </a:schemeClr>
                          </a:solidFill>
                        </a:rPr>
                        <a:t>2004</a:t>
                      </a:r>
                    </a:p>
                  </a:txBody>
                  <a:tcPr>
                    <a:solidFill>
                      <a:srgbClr val="B49E49"/>
                    </a:solidFill>
                  </a:tcPr>
                </a:tc>
                <a:tc>
                  <a:txBody>
                    <a:bodyPr/>
                    <a:lstStyle/>
                    <a:p>
                      <a:r>
                        <a:rPr lang="en-US" b="0" dirty="0">
                          <a:ln>
                            <a:solidFill>
                              <a:srgbClr val="3F4268"/>
                            </a:solidFill>
                          </a:ln>
                          <a:solidFill>
                            <a:schemeClr val="tx1">
                              <a:lumMod val="75000"/>
                              <a:lumOff val="25000"/>
                            </a:schemeClr>
                          </a:solidFill>
                        </a:rPr>
                        <a:t>1</a:t>
                      </a:r>
                    </a:p>
                  </a:txBody>
                  <a:tcPr/>
                </a:tc>
                <a:tc>
                  <a:txBody>
                    <a:bodyPr/>
                    <a:lstStyle/>
                    <a:p>
                      <a:r>
                        <a:rPr lang="en-US" b="0" dirty="0">
                          <a:ln>
                            <a:solidFill>
                              <a:srgbClr val="3F4268"/>
                            </a:solidFill>
                          </a:ln>
                          <a:solidFill>
                            <a:schemeClr val="tx1">
                              <a:lumMod val="75000"/>
                              <a:lumOff val="25000"/>
                            </a:schemeClr>
                          </a:solidFill>
                        </a:rPr>
                        <a:t>1</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3514651319"/>
                  </a:ext>
                </a:extLst>
              </a:tr>
              <a:tr h="356276">
                <a:tc>
                  <a:txBody>
                    <a:bodyPr/>
                    <a:lstStyle/>
                    <a:p>
                      <a:r>
                        <a:rPr lang="en-US" b="0" dirty="0">
                          <a:ln>
                            <a:solidFill>
                              <a:srgbClr val="3F4268"/>
                            </a:solidFill>
                          </a:ln>
                          <a:solidFill>
                            <a:schemeClr val="tx1">
                              <a:lumMod val="75000"/>
                              <a:lumOff val="25000"/>
                            </a:schemeClr>
                          </a:solidFill>
                        </a:rPr>
                        <a:t>2005</a:t>
                      </a:r>
                    </a:p>
                  </a:txBody>
                  <a:tcPr>
                    <a:solidFill>
                      <a:srgbClr val="B49E49"/>
                    </a:solidFill>
                  </a:tcPr>
                </a:tc>
                <a:tc>
                  <a:txBody>
                    <a:bodyPr/>
                    <a:lstStyle/>
                    <a:p>
                      <a:r>
                        <a:rPr lang="en-US" b="0" dirty="0">
                          <a:ln>
                            <a:solidFill>
                              <a:srgbClr val="3F4268"/>
                            </a:solidFill>
                          </a:ln>
                          <a:solidFill>
                            <a:schemeClr val="tx1">
                              <a:lumMod val="75000"/>
                              <a:lumOff val="25000"/>
                            </a:schemeClr>
                          </a:solidFill>
                        </a:rPr>
                        <a:t>0.7143</a:t>
                      </a:r>
                    </a:p>
                  </a:txBody>
                  <a:tcPr/>
                </a:tc>
                <a:tc>
                  <a:txBody>
                    <a:bodyPr/>
                    <a:lstStyle/>
                    <a:p>
                      <a:r>
                        <a:rPr lang="en-US" b="0" dirty="0">
                          <a:ln>
                            <a:solidFill>
                              <a:srgbClr val="3F4268"/>
                            </a:solidFill>
                          </a:ln>
                          <a:solidFill>
                            <a:schemeClr val="tx1">
                              <a:lumMod val="75000"/>
                              <a:lumOff val="25000"/>
                            </a:schemeClr>
                          </a:solidFill>
                        </a:rPr>
                        <a:t>0.6667</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3583742452"/>
                  </a:ext>
                </a:extLst>
              </a:tr>
              <a:tr h="356276">
                <a:tc>
                  <a:txBody>
                    <a:bodyPr/>
                    <a:lstStyle/>
                    <a:p>
                      <a:r>
                        <a:rPr lang="en-US" b="0" dirty="0">
                          <a:ln>
                            <a:solidFill>
                              <a:srgbClr val="3F4268"/>
                            </a:solidFill>
                          </a:ln>
                          <a:solidFill>
                            <a:schemeClr val="tx1">
                              <a:lumMod val="75000"/>
                              <a:lumOff val="25000"/>
                            </a:schemeClr>
                          </a:solidFill>
                        </a:rPr>
                        <a:t>2015</a:t>
                      </a:r>
                    </a:p>
                  </a:txBody>
                  <a:tcPr>
                    <a:solidFill>
                      <a:srgbClr val="B49E49"/>
                    </a:solidFill>
                  </a:tcPr>
                </a:tc>
                <a:tc>
                  <a:txBody>
                    <a:bodyPr/>
                    <a:lstStyle/>
                    <a:p>
                      <a:r>
                        <a:rPr lang="en-US" b="0" dirty="0">
                          <a:ln>
                            <a:solidFill>
                              <a:srgbClr val="3F4268"/>
                            </a:solidFill>
                          </a:ln>
                          <a:solidFill>
                            <a:schemeClr val="tx1">
                              <a:lumMod val="75000"/>
                              <a:lumOff val="25000"/>
                            </a:schemeClr>
                          </a:solidFill>
                        </a:rPr>
                        <a:t>0.7143</a:t>
                      </a:r>
                    </a:p>
                  </a:txBody>
                  <a:tcPr/>
                </a:tc>
                <a:tc>
                  <a:txBody>
                    <a:bodyPr/>
                    <a:lstStyle/>
                    <a:p>
                      <a:r>
                        <a:rPr lang="en-US" b="0" dirty="0">
                          <a:ln>
                            <a:solidFill>
                              <a:srgbClr val="3F4268"/>
                            </a:solidFill>
                          </a:ln>
                          <a:solidFill>
                            <a:schemeClr val="tx1">
                              <a:lumMod val="75000"/>
                              <a:lumOff val="25000"/>
                            </a:schemeClr>
                          </a:solidFill>
                        </a:rPr>
                        <a:t>0.6000</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1308431286"/>
                  </a:ext>
                </a:extLst>
              </a:tr>
              <a:tr h="356276">
                <a:tc>
                  <a:txBody>
                    <a:bodyPr/>
                    <a:lstStyle/>
                    <a:p>
                      <a:r>
                        <a:rPr lang="en-US" b="0" dirty="0">
                          <a:ln>
                            <a:solidFill>
                              <a:srgbClr val="3F4268"/>
                            </a:solidFill>
                          </a:ln>
                          <a:solidFill>
                            <a:schemeClr val="tx1">
                              <a:lumMod val="75000"/>
                              <a:lumOff val="25000"/>
                            </a:schemeClr>
                          </a:solidFill>
                        </a:rPr>
                        <a:t>2018</a:t>
                      </a:r>
                    </a:p>
                  </a:txBody>
                  <a:tcPr>
                    <a:solidFill>
                      <a:srgbClr val="B49E49"/>
                    </a:solidFill>
                  </a:tcPr>
                </a:tc>
                <a:tc>
                  <a:txBody>
                    <a:bodyPr/>
                    <a:lstStyle/>
                    <a:p>
                      <a:r>
                        <a:rPr lang="en-US" b="0" dirty="0">
                          <a:ln>
                            <a:solidFill>
                              <a:srgbClr val="3F4268"/>
                            </a:solidFill>
                          </a:ln>
                          <a:solidFill>
                            <a:schemeClr val="tx1">
                              <a:lumMod val="75000"/>
                              <a:lumOff val="25000"/>
                            </a:schemeClr>
                          </a:solidFill>
                        </a:rPr>
                        <a:t>1</a:t>
                      </a:r>
                    </a:p>
                  </a:txBody>
                  <a:tcPr/>
                </a:tc>
                <a:tc>
                  <a:txBody>
                    <a:bodyPr/>
                    <a:lstStyle/>
                    <a:p>
                      <a:r>
                        <a:rPr lang="en-US" b="0" dirty="0">
                          <a:ln>
                            <a:solidFill>
                              <a:srgbClr val="3F4268"/>
                            </a:solidFill>
                          </a:ln>
                          <a:solidFill>
                            <a:schemeClr val="tx1">
                              <a:lumMod val="75000"/>
                              <a:lumOff val="25000"/>
                            </a:schemeClr>
                          </a:solidFill>
                        </a:rPr>
                        <a:t>1</a:t>
                      </a:r>
                    </a:p>
                  </a:txBody>
                  <a:tcPr/>
                </a:tc>
                <a:tc>
                  <a:txBody>
                    <a:bodyPr/>
                    <a:lstStyle/>
                    <a:p>
                      <a:r>
                        <a:rPr lang="en-US" b="0" dirty="0">
                          <a:ln>
                            <a:solidFill>
                              <a:srgbClr val="3F4268"/>
                            </a:solidFill>
                          </a:ln>
                          <a:solidFill>
                            <a:schemeClr val="tx1">
                              <a:lumMod val="75000"/>
                              <a:lumOff val="25000"/>
                            </a:schemeClr>
                          </a:solidFill>
                        </a:rPr>
                        <a:t>1</a:t>
                      </a:r>
                    </a:p>
                  </a:txBody>
                  <a:tcPr/>
                </a:tc>
                <a:extLst>
                  <a:ext uri="{0D108BD9-81ED-4DB2-BD59-A6C34878D82A}">
                    <a16:rowId xmlns:a16="http://schemas.microsoft.com/office/drawing/2014/main" xmlns="" val="2433535017"/>
                  </a:ext>
                </a:extLst>
              </a:tr>
            </a:tbl>
          </a:graphicData>
        </a:graphic>
      </p:graphicFrame>
      <p:sp>
        <p:nvSpPr>
          <p:cNvPr id="6" name="Rectangle 5"/>
          <p:cNvSpPr/>
          <p:nvPr/>
        </p:nvSpPr>
        <p:spPr>
          <a:xfrm>
            <a:off x="9794838" y="6589970"/>
            <a:ext cx="505609" cy="63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94838" y="6663283"/>
            <a:ext cx="469553" cy="115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9862597" y="6434233"/>
            <a:ext cx="1060403" cy="367144"/>
            <a:chOff x="10073612" y="6357655"/>
            <a:chExt cx="1060403" cy="367144"/>
          </a:xfrm>
        </p:grpSpPr>
        <p:sp>
          <p:nvSpPr>
            <p:cNvPr id="12" name="TextBox 11"/>
            <p:cNvSpPr txBox="1"/>
            <p:nvPr/>
          </p:nvSpPr>
          <p:spPr>
            <a:xfrm>
              <a:off x="10073612" y="6357655"/>
              <a:ext cx="1060403" cy="307777"/>
            </a:xfrm>
            <a:prstGeom prst="rect">
              <a:avLst/>
            </a:prstGeom>
            <a:noFill/>
          </p:spPr>
          <p:txBody>
            <a:bodyPr wrap="square" rtlCol="0">
              <a:spAutoFit/>
            </a:bodyPr>
            <a:lstStyle/>
            <a:p>
              <a:r>
                <a:rPr lang="en-US" sz="1400" dirty="0" smtClean="0">
                  <a:solidFill>
                    <a:schemeClr val="tx1">
                      <a:lumMod val="75000"/>
                      <a:lumOff val="25000"/>
                    </a:schemeClr>
                  </a:solidFill>
                </a:rPr>
                <a:t>100 </a:t>
              </a:r>
              <a:r>
                <a:rPr lang="en-US" sz="1400" dirty="0">
                  <a:solidFill>
                    <a:schemeClr val="tx1">
                      <a:lumMod val="75000"/>
                      <a:lumOff val="25000"/>
                    </a:schemeClr>
                  </a:solidFill>
                </a:rPr>
                <a:t>mi</a:t>
              </a:r>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58471" t="94517" r="32979" b="2376"/>
            <a:stretch/>
          </p:blipFill>
          <p:spPr>
            <a:xfrm>
              <a:off x="10198791" y="6609242"/>
              <a:ext cx="523921" cy="115557"/>
            </a:xfrm>
            <a:prstGeom prst="rect">
              <a:avLst/>
            </a:prstGeom>
          </p:spPr>
        </p:pic>
      </p:grpSp>
      <p:sp>
        <p:nvSpPr>
          <p:cNvPr id="17" name="Rectangle 16"/>
          <p:cNvSpPr/>
          <p:nvPr/>
        </p:nvSpPr>
        <p:spPr>
          <a:xfrm>
            <a:off x="10552959" y="5033614"/>
            <a:ext cx="875262" cy="174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0264391" y="4894396"/>
            <a:ext cx="1243841" cy="399561"/>
            <a:chOff x="9862597" y="5057657"/>
            <a:chExt cx="1243841" cy="399561"/>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70554" t="51466" r="13768" b="43943"/>
            <a:stretch/>
          </p:blipFill>
          <p:spPr>
            <a:xfrm>
              <a:off x="9862597" y="5286435"/>
              <a:ext cx="960654" cy="170783"/>
            </a:xfrm>
            <a:prstGeom prst="rect">
              <a:avLst/>
            </a:prstGeom>
          </p:spPr>
        </p:pic>
        <p:sp>
          <p:nvSpPr>
            <p:cNvPr id="13" name="TextBox 12"/>
            <p:cNvSpPr txBox="1"/>
            <p:nvPr/>
          </p:nvSpPr>
          <p:spPr>
            <a:xfrm>
              <a:off x="9987254" y="5057657"/>
              <a:ext cx="1119184"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grpSp>
      <p:cxnSp>
        <p:nvCxnSpPr>
          <p:cNvPr id="8" name="Straight Connector 7"/>
          <p:cNvCxnSpPr/>
          <p:nvPr/>
        </p:nvCxnSpPr>
        <p:spPr>
          <a:xfrm flipH="1">
            <a:off x="9741764" y="5033614"/>
            <a:ext cx="1890063" cy="1666068"/>
          </a:xfrm>
          <a:prstGeom prst="line">
            <a:avLst/>
          </a:prstGeom>
        </p:spPr>
        <p:style>
          <a:lnRef idx="1">
            <a:schemeClr val="dk1"/>
          </a:lnRef>
          <a:fillRef idx="0">
            <a:schemeClr val="dk1"/>
          </a:fillRef>
          <a:effectRef idx="0">
            <a:schemeClr val="dk1"/>
          </a:effectRef>
          <a:fontRef idx="minor">
            <a:schemeClr val="tx1"/>
          </a:fontRef>
        </p:style>
      </p:cxnSp>
      <p:sp>
        <p:nvSpPr>
          <p:cNvPr id="245" name="TextBox 244"/>
          <p:cNvSpPr txBox="1"/>
          <p:nvPr/>
        </p:nvSpPr>
        <p:spPr>
          <a:xfrm>
            <a:off x="1692479" y="5916768"/>
            <a:ext cx="1800480" cy="307777"/>
          </a:xfrm>
          <a:prstGeom prst="rect">
            <a:avLst/>
          </a:prstGeom>
          <a:noFill/>
        </p:spPr>
        <p:txBody>
          <a:bodyPr wrap="square" rtlCol="0">
            <a:spAutoFit/>
          </a:bodyPr>
          <a:lstStyle/>
          <a:p>
            <a:r>
              <a:rPr lang="en-US" sz="1400" dirty="0">
                <a:solidFill>
                  <a:schemeClr val="tx1">
                    <a:lumMod val="75000"/>
                    <a:lumOff val="25000"/>
                  </a:schemeClr>
                </a:solidFill>
              </a:rPr>
              <a:t>Big Creek Two Fire</a:t>
            </a:r>
          </a:p>
        </p:txBody>
      </p:sp>
      <p:sp>
        <p:nvSpPr>
          <p:cNvPr id="246" name="TextBox 245"/>
          <p:cNvSpPr txBox="1"/>
          <p:nvPr/>
        </p:nvSpPr>
        <p:spPr>
          <a:xfrm>
            <a:off x="1722697" y="6214415"/>
            <a:ext cx="1715113" cy="307777"/>
          </a:xfrm>
          <a:prstGeom prst="rect">
            <a:avLst/>
          </a:prstGeom>
          <a:noFill/>
        </p:spPr>
        <p:txBody>
          <a:bodyPr wrap="square" rtlCol="0">
            <a:spAutoFit/>
          </a:bodyPr>
          <a:lstStyle/>
          <a:p>
            <a:r>
              <a:rPr lang="en-US" sz="1400" dirty="0" err="1">
                <a:solidFill>
                  <a:schemeClr val="tx1">
                    <a:lumMod val="75000"/>
                    <a:lumOff val="25000"/>
                  </a:schemeClr>
                </a:solidFill>
              </a:rPr>
              <a:t>Zitziana</a:t>
            </a:r>
            <a:r>
              <a:rPr lang="en-US" sz="1400" dirty="0">
                <a:solidFill>
                  <a:schemeClr val="tx1">
                    <a:lumMod val="75000"/>
                    <a:lumOff val="25000"/>
                  </a:schemeClr>
                </a:solidFill>
              </a:rPr>
              <a:t> River Fire</a:t>
            </a:r>
          </a:p>
        </p:txBody>
      </p:sp>
      <p:sp>
        <p:nvSpPr>
          <p:cNvPr id="247" name="TextBox 246"/>
          <p:cNvSpPr txBox="1"/>
          <p:nvPr/>
        </p:nvSpPr>
        <p:spPr>
          <a:xfrm>
            <a:off x="3958356" y="5949719"/>
            <a:ext cx="2054515" cy="307777"/>
          </a:xfrm>
          <a:prstGeom prst="rect">
            <a:avLst/>
          </a:prstGeom>
          <a:noFill/>
        </p:spPr>
        <p:txBody>
          <a:bodyPr wrap="square" rtlCol="0">
            <a:spAutoFit/>
          </a:bodyPr>
          <a:lstStyle/>
          <a:p>
            <a:r>
              <a:rPr lang="en-US" sz="1400" dirty="0">
                <a:solidFill>
                  <a:schemeClr val="tx1">
                    <a:lumMod val="75000"/>
                    <a:lumOff val="25000"/>
                  </a:schemeClr>
                </a:solidFill>
              </a:rPr>
              <a:t>Nelson Mountain Fire</a:t>
            </a:r>
          </a:p>
        </p:txBody>
      </p:sp>
      <p:sp>
        <p:nvSpPr>
          <p:cNvPr id="248" name="TextBox 247"/>
          <p:cNvSpPr txBox="1"/>
          <p:nvPr/>
        </p:nvSpPr>
        <p:spPr>
          <a:xfrm>
            <a:off x="3966235" y="6237401"/>
            <a:ext cx="1988521" cy="307777"/>
          </a:xfrm>
          <a:prstGeom prst="rect">
            <a:avLst/>
          </a:prstGeom>
          <a:noFill/>
        </p:spPr>
        <p:txBody>
          <a:bodyPr wrap="square" rtlCol="0">
            <a:spAutoFit/>
          </a:bodyPr>
          <a:lstStyle/>
          <a:p>
            <a:r>
              <a:rPr lang="en-US" sz="1400" dirty="0">
                <a:solidFill>
                  <a:schemeClr val="tx1">
                    <a:lumMod val="75000"/>
                    <a:lumOff val="25000"/>
                  </a:schemeClr>
                </a:solidFill>
              </a:rPr>
              <a:t>Taylor Complex Fire</a:t>
            </a:r>
          </a:p>
        </p:txBody>
      </p:sp>
      <p:pic>
        <p:nvPicPr>
          <p:cNvPr id="32" name="Picture 31"/>
          <p:cNvPicPr>
            <a:picLocks noChangeAspect="1"/>
          </p:cNvPicPr>
          <p:nvPr/>
        </p:nvPicPr>
        <p:blipFill rotWithShape="1">
          <a:blip r:embed="rId5"/>
          <a:srcRect t="76609" r="73392"/>
          <a:stretch/>
        </p:blipFill>
        <p:spPr>
          <a:xfrm>
            <a:off x="3545862" y="5960047"/>
            <a:ext cx="470736" cy="536905"/>
          </a:xfrm>
          <a:prstGeom prst="rect">
            <a:avLst/>
          </a:prstGeom>
        </p:spPr>
      </p:pic>
      <p:pic>
        <p:nvPicPr>
          <p:cNvPr id="35" name="Picture 34"/>
          <p:cNvPicPr>
            <a:picLocks noChangeAspect="1"/>
          </p:cNvPicPr>
          <p:nvPr/>
        </p:nvPicPr>
        <p:blipFill rotWithShape="1">
          <a:blip r:embed="rId5"/>
          <a:srcRect t="50284" r="73392" b="23584"/>
          <a:stretch/>
        </p:blipFill>
        <p:spPr>
          <a:xfrm>
            <a:off x="1257300" y="5928588"/>
            <a:ext cx="470736" cy="599822"/>
          </a:xfrm>
          <a:prstGeom prst="rect">
            <a:avLst/>
          </a:prstGeom>
        </p:spPr>
      </p:pic>
    </p:spTree>
    <p:extLst>
      <p:ext uri="{BB962C8B-B14F-4D97-AF65-F5344CB8AC3E}">
        <p14:creationId xmlns:p14="http://schemas.microsoft.com/office/powerpoint/2010/main" val="37856145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1740877"/>
            <a:ext cx="12192000" cy="3253154"/>
          </a:xfrm>
          <a:prstGeom prst="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p:cNvSpPr txBox="1">
            <a:spLocks/>
          </p:cNvSpPr>
          <p:nvPr/>
        </p:nvSpPr>
        <p:spPr>
          <a:xfrm>
            <a:off x="495300" y="370973"/>
            <a:ext cx="12192000"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CONCLUSIONS</a:t>
            </a:r>
          </a:p>
        </p:txBody>
      </p:sp>
      <p:sp>
        <p:nvSpPr>
          <p:cNvPr id="4" name="Text Placeholder 4"/>
          <p:cNvSpPr txBox="1">
            <a:spLocks/>
          </p:cNvSpPr>
          <p:nvPr/>
        </p:nvSpPr>
        <p:spPr>
          <a:xfrm>
            <a:off x="7657263" y="6610419"/>
            <a:ext cx="3445002" cy="37583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National Park Service</a:t>
            </a:r>
          </a:p>
        </p:txBody>
      </p:sp>
      <p:sp>
        <p:nvSpPr>
          <p:cNvPr id="2" name="Rectangle 1"/>
          <p:cNvSpPr/>
          <p:nvPr/>
        </p:nvSpPr>
        <p:spPr>
          <a:xfrm>
            <a:off x="-243840" y="1740877"/>
            <a:ext cx="11940540" cy="3293209"/>
          </a:xfrm>
          <a:prstGeom prst="rect">
            <a:avLst/>
          </a:prstGeom>
        </p:spPr>
        <p:txBody>
          <a:bodyPr wrap="square">
            <a:spAutoFit/>
          </a:bodyPr>
          <a:lstStyle/>
          <a:p>
            <a:pPr marL="1257300" lvl="2" indent="-342900">
              <a:buClr>
                <a:schemeClr val="bg1"/>
              </a:buClr>
              <a:buFont typeface="Webdings" panose="05030102010509060703" pitchFamily="18" charset="2"/>
              <a:buChar char="4"/>
            </a:pPr>
            <a:r>
              <a:rPr lang="en-US" sz="2400" dirty="0">
                <a:solidFill>
                  <a:schemeClr val="bg1"/>
                </a:solidFill>
              </a:rPr>
              <a:t>The ALEXI ESI had a low correlation to the MODIS-derived NDVI products, which demonstrates that the </a:t>
            </a:r>
            <a:r>
              <a:rPr lang="en-US" sz="2400" b="1" dirty="0">
                <a:solidFill>
                  <a:schemeClr val="bg1"/>
                </a:solidFill>
              </a:rPr>
              <a:t>ALEXI ESI product may be detecting stress in green vegetation</a:t>
            </a:r>
            <a:r>
              <a:rPr lang="en-US" sz="2400" dirty="0">
                <a:solidFill>
                  <a:schemeClr val="bg1"/>
                </a:solidFill>
              </a:rPr>
              <a:t>, providing </a:t>
            </a:r>
            <a:r>
              <a:rPr lang="en-US" sz="2400" dirty="0" smtClean="0">
                <a:solidFill>
                  <a:schemeClr val="bg1"/>
                </a:solidFill>
              </a:rPr>
              <a:t>increased </a:t>
            </a:r>
            <a:r>
              <a:rPr lang="en-US" sz="2400" dirty="0">
                <a:solidFill>
                  <a:schemeClr val="bg1"/>
                </a:solidFill>
              </a:rPr>
              <a:t>lead time in wildfire </a:t>
            </a:r>
            <a:r>
              <a:rPr lang="en-US" sz="2400" dirty="0" smtClean="0">
                <a:solidFill>
                  <a:schemeClr val="bg1"/>
                </a:solidFill>
              </a:rPr>
              <a:t>detection.</a:t>
            </a:r>
            <a:endParaRPr lang="en-US" sz="2400" dirty="0">
              <a:solidFill>
                <a:schemeClr val="bg1"/>
              </a:solidFill>
            </a:endParaRPr>
          </a:p>
          <a:p>
            <a:pPr marL="1257300" lvl="2" indent="-342900">
              <a:buClr>
                <a:schemeClr val="bg1"/>
              </a:buClr>
              <a:buFont typeface="Webdings" panose="05030102010509060703" pitchFamily="18" charset="2"/>
              <a:buChar char="4"/>
            </a:pPr>
            <a:endParaRPr lang="en-US" sz="800" dirty="0">
              <a:solidFill>
                <a:schemeClr val="bg1"/>
              </a:solidFill>
            </a:endParaRPr>
          </a:p>
          <a:p>
            <a:pPr marL="1257300" lvl="2" indent="-342900">
              <a:buClr>
                <a:schemeClr val="bg1"/>
              </a:buClr>
              <a:buFont typeface="Webdings" panose="05030102010509060703" pitchFamily="18" charset="2"/>
              <a:buChar char="4"/>
            </a:pPr>
            <a:r>
              <a:rPr lang="en-US" sz="2400" dirty="0">
                <a:solidFill>
                  <a:schemeClr val="bg1"/>
                </a:solidFill>
              </a:rPr>
              <a:t>The ALEXI ESI had an </a:t>
            </a:r>
            <a:r>
              <a:rPr lang="en-US" sz="2400" b="1" dirty="0">
                <a:solidFill>
                  <a:schemeClr val="bg1"/>
                </a:solidFill>
              </a:rPr>
              <a:t>overall accuracy of 61% </a:t>
            </a:r>
            <a:r>
              <a:rPr lang="en-US" sz="2400" dirty="0">
                <a:solidFill>
                  <a:schemeClr val="bg1"/>
                </a:solidFill>
              </a:rPr>
              <a:t>when compared to the USDA Drought Monitor classification areas during June </a:t>
            </a:r>
            <a:r>
              <a:rPr lang="en-US" sz="2400" dirty="0" smtClean="0">
                <a:solidFill>
                  <a:schemeClr val="bg1"/>
                </a:solidFill>
              </a:rPr>
              <a:t>to </a:t>
            </a:r>
            <a:r>
              <a:rPr lang="en-US" sz="2400" dirty="0">
                <a:solidFill>
                  <a:schemeClr val="bg1"/>
                </a:solidFill>
              </a:rPr>
              <a:t>July 2018.</a:t>
            </a:r>
          </a:p>
          <a:p>
            <a:pPr marL="1257300" lvl="2" indent="-342900">
              <a:buClr>
                <a:schemeClr val="bg1"/>
              </a:buClr>
              <a:buFont typeface="Webdings" panose="05030102010509060703" pitchFamily="18" charset="2"/>
              <a:buChar char="4"/>
            </a:pPr>
            <a:endParaRPr lang="en-US" sz="800" dirty="0">
              <a:solidFill>
                <a:schemeClr val="bg1"/>
              </a:solidFill>
            </a:endParaRPr>
          </a:p>
          <a:p>
            <a:pPr marL="1257300" lvl="2" indent="-342900">
              <a:buClr>
                <a:schemeClr val="bg1"/>
              </a:buClr>
              <a:buFont typeface="Webdings" panose="05030102010509060703" pitchFamily="18" charset="2"/>
              <a:buChar char="4"/>
            </a:pPr>
            <a:r>
              <a:rPr lang="en-US" sz="2400" dirty="0">
                <a:solidFill>
                  <a:schemeClr val="bg1"/>
                </a:solidFill>
              </a:rPr>
              <a:t>The ALEXI ESI had an </a:t>
            </a:r>
            <a:r>
              <a:rPr lang="en-US" sz="2400" b="1" dirty="0">
                <a:solidFill>
                  <a:schemeClr val="bg1"/>
                </a:solidFill>
              </a:rPr>
              <a:t>overall accuracy of  72% </a:t>
            </a:r>
            <a:r>
              <a:rPr lang="en-US" sz="2400" dirty="0">
                <a:solidFill>
                  <a:schemeClr val="bg1"/>
                </a:solidFill>
              </a:rPr>
              <a:t>in 2015 when compared to the </a:t>
            </a:r>
            <a:r>
              <a:rPr lang="en-US" sz="2400" dirty="0" smtClean="0">
                <a:solidFill>
                  <a:schemeClr val="bg1"/>
                </a:solidFill>
              </a:rPr>
              <a:t>CFWI.</a:t>
            </a:r>
            <a:endParaRPr lang="en-US" sz="2400" dirty="0">
              <a:solidFill>
                <a:schemeClr val="bg1"/>
              </a:solidFill>
            </a:endParaRPr>
          </a:p>
        </p:txBody>
      </p:sp>
    </p:spTree>
    <p:extLst>
      <p:ext uri="{BB962C8B-B14F-4D97-AF65-F5344CB8AC3E}">
        <p14:creationId xmlns:p14="http://schemas.microsoft.com/office/powerpoint/2010/main" val="1986377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0" y="1740877"/>
            <a:ext cx="12192000" cy="3253154"/>
          </a:xfrm>
          <a:prstGeom prst="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p:cNvSpPr txBox="1">
            <a:spLocks/>
          </p:cNvSpPr>
          <p:nvPr/>
        </p:nvSpPr>
        <p:spPr>
          <a:xfrm>
            <a:off x="1261907" y="346552"/>
            <a:ext cx="12192000"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LIMITATIONS</a:t>
            </a:r>
          </a:p>
        </p:txBody>
      </p:sp>
      <p:sp>
        <p:nvSpPr>
          <p:cNvPr id="4" name="Text Placeholder 4"/>
          <p:cNvSpPr txBox="1">
            <a:spLocks/>
          </p:cNvSpPr>
          <p:nvPr/>
        </p:nvSpPr>
        <p:spPr>
          <a:xfrm>
            <a:off x="8253663" y="6200939"/>
            <a:ext cx="3938337" cy="37583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 </a:t>
            </a:r>
            <a:r>
              <a:rPr kumimoji="0" lang="en-US" sz="1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Paxson</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Woelber</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on Flickr</a:t>
            </a:r>
          </a:p>
        </p:txBody>
      </p:sp>
      <p:sp>
        <p:nvSpPr>
          <p:cNvPr id="6" name="TextBox 5"/>
          <p:cNvSpPr txBox="1"/>
          <p:nvPr/>
        </p:nvSpPr>
        <p:spPr>
          <a:xfrm>
            <a:off x="1265321" y="2167125"/>
            <a:ext cx="10431379" cy="2400657"/>
          </a:xfrm>
          <a:prstGeom prst="rect">
            <a:avLst/>
          </a:prstGeom>
          <a:noFill/>
        </p:spPr>
        <p:txBody>
          <a:bodyPr wrap="square" rtlCol="0">
            <a:spAutoFit/>
          </a:bodyPr>
          <a:lstStyle/>
          <a:p>
            <a:pPr marL="342900" indent="-342900">
              <a:spcAft>
                <a:spcPts val="1800"/>
              </a:spcAft>
              <a:buClr>
                <a:schemeClr val="bg1"/>
              </a:buClr>
              <a:buFont typeface="Webdings" panose="05030102010509060703" pitchFamily="18" charset="2"/>
              <a:buChar char="4"/>
            </a:pPr>
            <a:r>
              <a:rPr lang="en-US" sz="2400" dirty="0">
                <a:solidFill>
                  <a:schemeClr val="bg1"/>
                </a:solidFill>
              </a:rPr>
              <a:t>No data for ALEXI ESI in the higher latitudes of Alaska </a:t>
            </a:r>
          </a:p>
          <a:p>
            <a:pPr marL="342900" indent="-342900">
              <a:spcAft>
                <a:spcPts val="1800"/>
              </a:spcAft>
              <a:buClr>
                <a:schemeClr val="bg1"/>
              </a:buClr>
              <a:buFont typeface="Webdings" panose="05030102010509060703" pitchFamily="18" charset="2"/>
              <a:buChar char="4"/>
            </a:pPr>
            <a:r>
              <a:rPr lang="en-US" sz="2400" dirty="0">
                <a:solidFill>
                  <a:schemeClr val="bg1"/>
                </a:solidFill>
              </a:rPr>
              <a:t>“Abnormally Dry” classifications of the USDA Drought Monitor were not included in the reclass step for comparing the ALEXI ESI to the drought areas </a:t>
            </a:r>
          </a:p>
          <a:p>
            <a:pPr marL="342900" indent="-342900">
              <a:spcAft>
                <a:spcPts val="1800"/>
              </a:spcAft>
              <a:buClr>
                <a:schemeClr val="bg1"/>
              </a:buClr>
              <a:buFont typeface="Webdings" panose="05030102010509060703" pitchFamily="18" charset="2"/>
              <a:buChar char="4"/>
            </a:pPr>
            <a:r>
              <a:rPr lang="en-US" sz="2400" dirty="0">
                <a:solidFill>
                  <a:schemeClr val="bg1"/>
                </a:solidFill>
              </a:rPr>
              <a:t>Date ranges did not overlap exactly between the three datasets</a:t>
            </a:r>
          </a:p>
        </p:txBody>
      </p:sp>
    </p:spTree>
    <p:extLst>
      <p:ext uri="{BB962C8B-B14F-4D97-AF65-F5344CB8AC3E}">
        <p14:creationId xmlns:p14="http://schemas.microsoft.com/office/powerpoint/2010/main" val="1697314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13000" b="-13000"/>
          </a:stretch>
        </a:blipFill>
        <a:effectLst/>
      </p:bgPr>
    </p:bg>
    <p:spTree>
      <p:nvGrpSpPr>
        <p:cNvPr id="1" name=""/>
        <p:cNvGrpSpPr/>
        <p:nvPr/>
      </p:nvGrpSpPr>
      <p:grpSpPr>
        <a:xfrm>
          <a:off x="0" y="0"/>
          <a:ext cx="0" cy="0"/>
          <a:chOff x="0" y="0"/>
          <a:chExt cx="0" cy="0"/>
        </a:xfrm>
      </p:grpSpPr>
      <p:sp>
        <p:nvSpPr>
          <p:cNvPr id="8" name="Rectangle 7"/>
          <p:cNvSpPr/>
          <p:nvPr/>
        </p:nvSpPr>
        <p:spPr>
          <a:xfrm>
            <a:off x="8292354" y="1600200"/>
            <a:ext cx="3657600" cy="3657600"/>
          </a:xfrm>
          <a:prstGeom prst="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1365" y="1600200"/>
            <a:ext cx="3657600" cy="3657600"/>
          </a:xfrm>
          <a:prstGeom prst="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p:cNvSpPr txBox="1">
            <a:spLocks/>
          </p:cNvSpPr>
          <p:nvPr/>
        </p:nvSpPr>
        <p:spPr>
          <a:xfrm>
            <a:off x="1707777" y="286389"/>
            <a:ext cx="988358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FUTURE WORK</a:t>
            </a:r>
          </a:p>
        </p:txBody>
      </p:sp>
      <p:sp>
        <p:nvSpPr>
          <p:cNvPr id="4" name="Text Placeholder 4"/>
          <p:cNvSpPr txBox="1">
            <a:spLocks/>
          </p:cNvSpPr>
          <p:nvPr/>
        </p:nvSpPr>
        <p:spPr>
          <a:xfrm>
            <a:off x="7162800" y="6612861"/>
            <a:ext cx="5029200" cy="33020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a:t>
            </a:r>
            <a:r>
              <a:rPr kumimoji="0" lang="en-US" sz="1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Alaska Fire Science Consortium</a:t>
            </a:r>
          </a:p>
        </p:txBody>
      </p:sp>
      <p:sp>
        <p:nvSpPr>
          <p:cNvPr id="5" name="TextBox 4"/>
          <p:cNvSpPr txBox="1"/>
          <p:nvPr/>
        </p:nvSpPr>
        <p:spPr>
          <a:xfrm>
            <a:off x="8817438" y="2267661"/>
            <a:ext cx="2607432" cy="1938992"/>
          </a:xfrm>
          <a:prstGeom prst="rect">
            <a:avLst/>
          </a:prstGeom>
          <a:noFill/>
        </p:spPr>
        <p:txBody>
          <a:bodyPr wrap="square" rtlCol="0">
            <a:spAutoFit/>
          </a:bodyPr>
          <a:lstStyle/>
          <a:p>
            <a:pPr marL="342900" indent="-342900">
              <a:spcAft>
                <a:spcPts val="1800"/>
              </a:spcAft>
              <a:buClr>
                <a:schemeClr val="bg1"/>
              </a:buClr>
              <a:buFont typeface="Webdings" panose="05030102010509060703" pitchFamily="18" charset="2"/>
              <a:buChar char="4"/>
            </a:pPr>
            <a:r>
              <a:rPr lang="en-US" sz="2400" dirty="0">
                <a:solidFill>
                  <a:schemeClr val="bg1"/>
                </a:solidFill>
                <a:effectLst>
                  <a:outerShdw blurRad="38100" dist="38100" dir="2700000" algn="tl">
                    <a:srgbClr val="000000">
                      <a:alpha val="43137"/>
                    </a:srgbClr>
                  </a:outerShdw>
                </a:effectLst>
              </a:rPr>
              <a:t>Compare ALEXI ESI to different vegetation indices</a:t>
            </a:r>
          </a:p>
        </p:txBody>
      </p:sp>
      <p:sp>
        <p:nvSpPr>
          <p:cNvPr id="7" name="TextBox 6"/>
          <p:cNvSpPr txBox="1"/>
          <p:nvPr/>
        </p:nvSpPr>
        <p:spPr>
          <a:xfrm>
            <a:off x="242048" y="2274838"/>
            <a:ext cx="3496234" cy="2677656"/>
          </a:xfrm>
          <a:prstGeom prst="rect">
            <a:avLst/>
          </a:prstGeom>
          <a:noFill/>
        </p:spPr>
        <p:txBody>
          <a:bodyPr wrap="square" rtlCol="0">
            <a:spAutoFit/>
          </a:bodyPr>
          <a:lstStyle/>
          <a:p>
            <a:pPr marL="342900" indent="-342900">
              <a:spcAft>
                <a:spcPts val="1800"/>
              </a:spcAft>
              <a:buClr>
                <a:schemeClr val="bg1"/>
              </a:buClr>
              <a:buFont typeface="Webdings" panose="05030102010509060703" pitchFamily="18" charset="2"/>
              <a:buChar char="4"/>
            </a:pPr>
            <a:r>
              <a:rPr lang="en-US" sz="2400" dirty="0">
                <a:solidFill>
                  <a:schemeClr val="bg1"/>
                </a:solidFill>
                <a:effectLst>
                  <a:outerShdw blurRad="38100" dist="38100" dir="2700000" algn="tl">
                    <a:srgbClr val="000000">
                      <a:alpha val="43137"/>
                    </a:srgbClr>
                  </a:outerShdw>
                </a:effectLst>
              </a:rPr>
              <a:t>Incorporate the “Abnormally Dry” Drought Monitor  classification areas and recalculate the accuracy assessment </a:t>
            </a:r>
          </a:p>
        </p:txBody>
      </p:sp>
      <p:sp>
        <p:nvSpPr>
          <p:cNvPr id="9" name="Rectangle 8"/>
          <p:cNvSpPr/>
          <p:nvPr/>
        </p:nvSpPr>
        <p:spPr>
          <a:xfrm>
            <a:off x="4267200" y="1600200"/>
            <a:ext cx="3657600" cy="3657600"/>
          </a:xfrm>
          <a:prstGeom prst="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792284" y="2274838"/>
            <a:ext cx="2607432" cy="2308324"/>
          </a:xfrm>
          <a:prstGeom prst="rect">
            <a:avLst/>
          </a:prstGeom>
          <a:noFill/>
        </p:spPr>
        <p:txBody>
          <a:bodyPr wrap="square" rtlCol="0">
            <a:spAutoFit/>
          </a:bodyPr>
          <a:lstStyle/>
          <a:p>
            <a:pPr marL="342900" indent="-342900">
              <a:spcAft>
                <a:spcPts val="1800"/>
              </a:spcAft>
              <a:buClr>
                <a:schemeClr val="bg1"/>
              </a:buClr>
              <a:buFont typeface="Webdings" panose="05030102010509060703" pitchFamily="18" charset="2"/>
              <a:buChar char="4"/>
            </a:pPr>
            <a:r>
              <a:rPr lang="en-US" sz="2400" dirty="0">
                <a:solidFill>
                  <a:schemeClr val="bg1"/>
                </a:solidFill>
                <a:effectLst>
                  <a:outerShdw blurRad="38100" dist="38100" dir="2700000" algn="tl">
                    <a:srgbClr val="000000">
                      <a:alpha val="43137"/>
                    </a:srgbClr>
                  </a:outerShdw>
                </a:effectLst>
              </a:rPr>
              <a:t>Incorporate lightning data for a further analysis into wildfire occurrence</a:t>
            </a:r>
          </a:p>
        </p:txBody>
      </p:sp>
    </p:spTree>
    <p:extLst>
      <p:ext uri="{BB962C8B-B14F-4D97-AF65-F5344CB8AC3E}">
        <p14:creationId xmlns:p14="http://schemas.microsoft.com/office/powerpoint/2010/main" val="2262421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09547" y="266700"/>
            <a:ext cx="10439400" cy="769441"/>
          </a:xfrm>
          <a:prstGeom prst="rect">
            <a:avLst/>
          </a:prstGeom>
          <a:noFill/>
        </p:spPr>
        <p:txBody>
          <a:bodyPr wrap="square" rtlCol="0">
            <a:spAutoFit/>
          </a:bodyPr>
          <a:lstStyle/>
          <a:p>
            <a:r>
              <a:rPr lang="en-US" sz="4400" b="1" dirty="0">
                <a:solidFill>
                  <a:srgbClr val="3F4268"/>
                </a:solidFill>
              </a:rPr>
              <a:t>OVERVIEW</a:t>
            </a:r>
          </a:p>
        </p:txBody>
      </p:sp>
      <p:sp>
        <p:nvSpPr>
          <p:cNvPr id="16" name="Text Placeholder 3"/>
          <p:cNvSpPr txBox="1">
            <a:spLocks/>
          </p:cNvSpPr>
          <p:nvPr/>
        </p:nvSpPr>
        <p:spPr>
          <a:xfrm>
            <a:off x="368935" y="1246668"/>
            <a:ext cx="6187553" cy="51838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Study Area: </a:t>
            </a:r>
            <a:r>
              <a:rPr lang="en-US" sz="2000" b="1" dirty="0">
                <a:solidFill>
                  <a:schemeClr val="tx1">
                    <a:lumMod val="75000"/>
                    <a:lumOff val="25000"/>
                  </a:schemeClr>
                </a:solidFill>
              </a:rPr>
              <a:t>Alaska</a:t>
            </a:r>
          </a:p>
          <a:p>
            <a:pPr>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Study Period: </a:t>
            </a:r>
            <a:endParaRPr lang="en-US" sz="2000" dirty="0" smtClean="0">
              <a:solidFill>
                <a:schemeClr val="tx1">
                  <a:lumMod val="75000"/>
                  <a:lumOff val="25000"/>
                </a:schemeClr>
              </a:solidFill>
            </a:endParaRPr>
          </a:p>
          <a:p>
            <a:pPr marL="0" indent="0">
              <a:spcBef>
                <a:spcPts val="0"/>
              </a:spcBef>
              <a:spcAft>
                <a:spcPts val="600"/>
              </a:spcAft>
              <a:buClr>
                <a:srgbClr val="3F4268"/>
              </a:buClr>
              <a:buNone/>
            </a:pPr>
            <a:r>
              <a:rPr lang="en-US" sz="2000" b="1" dirty="0" smtClean="0">
                <a:solidFill>
                  <a:schemeClr val="tx1">
                    <a:lumMod val="75000"/>
                    <a:lumOff val="25000"/>
                  </a:schemeClr>
                </a:solidFill>
              </a:rPr>
              <a:t>      2004/2005/2015/2018</a:t>
            </a:r>
            <a:endParaRPr lang="en-US" sz="2000" dirty="0">
              <a:solidFill>
                <a:schemeClr val="tx1">
                  <a:lumMod val="75000"/>
                  <a:lumOff val="25000"/>
                </a:schemeClr>
              </a:solidFill>
            </a:endParaRPr>
          </a:p>
          <a:p>
            <a:pPr marL="0" indent="0">
              <a:spcBef>
                <a:spcPts val="0"/>
              </a:spcBef>
              <a:spcAft>
                <a:spcPts val="600"/>
              </a:spcAft>
              <a:buClr>
                <a:srgbClr val="3F4268"/>
              </a:buClr>
              <a:buNone/>
            </a:pPr>
            <a:r>
              <a:rPr lang="en-US" sz="2000" dirty="0">
                <a:solidFill>
                  <a:schemeClr val="tx1">
                    <a:lumMod val="75000"/>
                    <a:lumOff val="25000"/>
                  </a:schemeClr>
                </a:solidFill>
              </a:rPr>
              <a:t> </a:t>
            </a:r>
            <a:r>
              <a:rPr lang="en-US" sz="2000" dirty="0" smtClean="0">
                <a:solidFill>
                  <a:schemeClr val="tx1">
                    <a:lumMod val="75000"/>
                    <a:lumOff val="25000"/>
                  </a:schemeClr>
                </a:solidFill>
              </a:rPr>
              <a:t>     </a:t>
            </a:r>
            <a:r>
              <a:rPr lang="en-US" sz="2000" dirty="0" smtClean="0">
                <a:solidFill>
                  <a:schemeClr val="tx1">
                    <a:lumMod val="75000"/>
                    <a:lumOff val="25000"/>
                  </a:schemeClr>
                </a:solidFill>
              </a:rPr>
              <a:t>(April to </a:t>
            </a:r>
            <a:r>
              <a:rPr lang="en-US" sz="2000" dirty="0">
                <a:solidFill>
                  <a:schemeClr val="tx1">
                    <a:lumMod val="75000"/>
                    <a:lumOff val="25000"/>
                  </a:schemeClr>
                </a:solidFill>
              </a:rPr>
              <a:t>September)</a:t>
            </a:r>
          </a:p>
          <a:p>
            <a:pPr>
              <a:spcAft>
                <a:spcPts val="600"/>
              </a:spcAft>
              <a:buClr>
                <a:srgbClr val="3F4268"/>
              </a:buClr>
              <a:buFont typeface="Webdings" panose="05030102010509060703" pitchFamily="18" charset="2"/>
              <a:buChar char="4"/>
            </a:pPr>
            <a:endParaRPr lang="en-US" sz="2000" b="1" dirty="0"/>
          </a:p>
        </p:txBody>
      </p:sp>
      <p:sp>
        <p:nvSpPr>
          <p:cNvPr id="17" name="Text Placeholder 3"/>
          <p:cNvSpPr txBox="1">
            <a:spLocks/>
          </p:cNvSpPr>
          <p:nvPr/>
        </p:nvSpPr>
        <p:spPr>
          <a:xfrm>
            <a:off x="368935" y="2829491"/>
            <a:ext cx="8704842" cy="51838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Fire Case Studies:</a:t>
            </a:r>
          </a:p>
          <a:p>
            <a:pPr marL="457200" lvl="1" indent="0">
              <a:spcAft>
                <a:spcPts val="600"/>
              </a:spcAft>
              <a:buClr>
                <a:srgbClr val="3E4268"/>
              </a:buClr>
              <a:buNone/>
            </a:pPr>
            <a:r>
              <a:rPr lang="en-US" sz="2000" dirty="0">
                <a:solidFill>
                  <a:schemeClr val="tx1">
                    <a:lumMod val="75000"/>
                    <a:lumOff val="25000"/>
                  </a:schemeClr>
                </a:solidFill>
              </a:rPr>
              <a:t>2004: </a:t>
            </a:r>
            <a:r>
              <a:rPr lang="en-US" sz="2000" b="1" dirty="0">
                <a:solidFill>
                  <a:schemeClr val="tx1">
                    <a:lumMod val="75000"/>
                    <a:lumOff val="25000"/>
                  </a:schemeClr>
                </a:solidFill>
              </a:rPr>
              <a:t>Taylor Complex</a:t>
            </a:r>
          </a:p>
          <a:p>
            <a:pPr marL="457200" lvl="1" indent="0">
              <a:spcAft>
                <a:spcPts val="600"/>
              </a:spcAft>
              <a:buClr>
                <a:srgbClr val="3E4268"/>
              </a:buClr>
              <a:buNone/>
            </a:pPr>
            <a:r>
              <a:rPr lang="en-US" sz="2000" dirty="0">
                <a:solidFill>
                  <a:schemeClr val="tx1">
                    <a:lumMod val="75000"/>
                    <a:lumOff val="25000"/>
                  </a:schemeClr>
                </a:solidFill>
              </a:rPr>
              <a:t>	    1,305,705 acres</a:t>
            </a:r>
          </a:p>
          <a:p>
            <a:pPr marL="457200" lvl="1" indent="0">
              <a:spcAft>
                <a:spcPts val="600"/>
              </a:spcAft>
              <a:buClr>
                <a:srgbClr val="3E4268"/>
              </a:buClr>
              <a:buNone/>
            </a:pPr>
            <a:r>
              <a:rPr lang="en-US" sz="2000" dirty="0">
                <a:solidFill>
                  <a:schemeClr val="tx1">
                    <a:lumMod val="75000"/>
                    <a:lumOff val="25000"/>
                  </a:schemeClr>
                </a:solidFill>
              </a:rPr>
              <a:t>2005: </a:t>
            </a:r>
            <a:r>
              <a:rPr lang="en-US" sz="2000" b="1" dirty="0">
                <a:solidFill>
                  <a:schemeClr val="tx1">
                    <a:lumMod val="75000"/>
                    <a:lumOff val="25000"/>
                  </a:schemeClr>
                </a:solidFill>
              </a:rPr>
              <a:t>Nelson Mountain</a:t>
            </a:r>
          </a:p>
          <a:p>
            <a:pPr marL="457200" lvl="1" indent="0">
              <a:spcAft>
                <a:spcPts val="600"/>
              </a:spcAft>
              <a:buClr>
                <a:srgbClr val="3E4268"/>
              </a:buClr>
              <a:buNone/>
            </a:pPr>
            <a:r>
              <a:rPr lang="en-US" sz="2000" dirty="0">
                <a:solidFill>
                  <a:schemeClr val="tx1">
                    <a:lumMod val="75000"/>
                    <a:lumOff val="25000"/>
                  </a:schemeClr>
                </a:solidFill>
              </a:rPr>
              <a:t>	    242,688 acres</a:t>
            </a:r>
          </a:p>
          <a:p>
            <a:pPr marL="457200" lvl="1" indent="0">
              <a:spcAft>
                <a:spcPts val="600"/>
              </a:spcAft>
              <a:buClr>
                <a:srgbClr val="3E4268"/>
              </a:buClr>
              <a:buNone/>
            </a:pPr>
            <a:r>
              <a:rPr lang="en-US" sz="2000" dirty="0">
                <a:solidFill>
                  <a:schemeClr val="tx1">
                    <a:lumMod val="75000"/>
                    <a:lumOff val="25000"/>
                  </a:schemeClr>
                </a:solidFill>
              </a:rPr>
              <a:t>2015: </a:t>
            </a:r>
            <a:r>
              <a:rPr lang="en-US" sz="2000" b="1" dirty="0">
                <a:solidFill>
                  <a:schemeClr val="tx1">
                    <a:lumMod val="75000"/>
                    <a:lumOff val="25000"/>
                  </a:schemeClr>
                </a:solidFill>
              </a:rPr>
              <a:t>Big Creek Two</a:t>
            </a:r>
          </a:p>
          <a:p>
            <a:pPr marL="457200" lvl="1" indent="0">
              <a:spcAft>
                <a:spcPts val="600"/>
              </a:spcAft>
              <a:buClr>
                <a:srgbClr val="3E4268"/>
              </a:buClr>
              <a:buNone/>
            </a:pPr>
            <a:r>
              <a:rPr lang="en-US" sz="2000" b="1" dirty="0">
                <a:solidFill>
                  <a:schemeClr val="tx1">
                    <a:lumMod val="75000"/>
                    <a:lumOff val="25000"/>
                  </a:schemeClr>
                </a:solidFill>
              </a:rPr>
              <a:t>         </a:t>
            </a:r>
            <a:r>
              <a:rPr lang="en-US" sz="2000" dirty="0">
                <a:solidFill>
                  <a:schemeClr val="tx1">
                    <a:lumMod val="75000"/>
                    <a:lumOff val="25000"/>
                  </a:schemeClr>
                </a:solidFill>
              </a:rPr>
              <a:t> 315,918 acres</a:t>
            </a:r>
          </a:p>
          <a:p>
            <a:pPr marL="457200" lvl="1" indent="0">
              <a:spcAft>
                <a:spcPts val="600"/>
              </a:spcAft>
              <a:buClr>
                <a:srgbClr val="3E4268"/>
              </a:buClr>
              <a:buNone/>
            </a:pPr>
            <a:r>
              <a:rPr lang="en-US" sz="2000" dirty="0">
                <a:solidFill>
                  <a:schemeClr val="tx1">
                    <a:lumMod val="75000"/>
                    <a:lumOff val="25000"/>
                  </a:schemeClr>
                </a:solidFill>
              </a:rPr>
              <a:t>2018: </a:t>
            </a:r>
            <a:r>
              <a:rPr lang="en-US" sz="2000" b="1" dirty="0" err="1">
                <a:solidFill>
                  <a:schemeClr val="tx1">
                    <a:lumMod val="75000"/>
                    <a:lumOff val="25000"/>
                  </a:schemeClr>
                </a:solidFill>
              </a:rPr>
              <a:t>Zitziana</a:t>
            </a:r>
            <a:r>
              <a:rPr lang="en-US" sz="2000" b="1" dirty="0">
                <a:solidFill>
                  <a:schemeClr val="tx1">
                    <a:lumMod val="75000"/>
                    <a:lumOff val="25000"/>
                  </a:schemeClr>
                </a:solidFill>
              </a:rPr>
              <a:t> River </a:t>
            </a:r>
          </a:p>
          <a:p>
            <a:pPr marL="457200" lvl="1" indent="0">
              <a:spcAft>
                <a:spcPts val="600"/>
              </a:spcAft>
              <a:buClr>
                <a:srgbClr val="3E4268"/>
              </a:buClr>
              <a:buNone/>
            </a:pPr>
            <a:r>
              <a:rPr lang="en-US" sz="2000" dirty="0">
                <a:solidFill>
                  <a:schemeClr val="tx1">
                    <a:lumMod val="75000"/>
                    <a:lumOff val="25000"/>
                  </a:schemeClr>
                </a:solidFill>
              </a:rPr>
              <a:t>	    71,942 acres </a:t>
            </a:r>
            <a:endParaRPr lang="en-US" sz="2000" b="1" dirty="0">
              <a:solidFill>
                <a:schemeClr val="tx1">
                  <a:lumMod val="75000"/>
                  <a:lumOff val="25000"/>
                </a:schemeClr>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9386" y="1482252"/>
            <a:ext cx="8150086" cy="4948266"/>
          </a:xfrm>
          <a:prstGeom prst="rect">
            <a:avLst/>
          </a:prstGeom>
        </p:spPr>
      </p:pic>
      <p:grpSp>
        <p:nvGrpSpPr>
          <p:cNvPr id="2" name="Group 1">
            <a:extLst>
              <a:ext uri="{FF2B5EF4-FFF2-40B4-BE49-F238E27FC236}">
                <a16:creationId xmlns:a16="http://schemas.microsoft.com/office/drawing/2014/main" xmlns="" id="{E621B682-2D6D-CC44-9DD9-2FFEA18F545B}"/>
              </a:ext>
            </a:extLst>
          </p:cNvPr>
          <p:cNvGrpSpPr/>
          <p:nvPr/>
        </p:nvGrpSpPr>
        <p:grpSpPr>
          <a:xfrm>
            <a:off x="3741431" y="1506630"/>
            <a:ext cx="523220" cy="4917960"/>
            <a:chOff x="3741431" y="1379630"/>
            <a:chExt cx="523220" cy="4917960"/>
          </a:xfrm>
        </p:grpSpPr>
        <p:sp>
          <p:nvSpPr>
            <p:cNvPr id="7" name="TextBox 6"/>
            <p:cNvSpPr txBox="1"/>
            <p:nvPr/>
          </p:nvSpPr>
          <p:spPr>
            <a:xfrm rot="16200000">
              <a:off x="3394843" y="1726218"/>
              <a:ext cx="1216395" cy="523220"/>
            </a:xfrm>
            <a:prstGeom prst="rect">
              <a:avLst/>
            </a:prstGeom>
            <a:noFill/>
          </p:spPr>
          <p:txBody>
            <a:bodyPr wrap="square" rtlCol="0">
              <a:spAutoFit/>
            </a:bodyPr>
            <a:lstStyle/>
            <a:p>
              <a:pPr algn="ctr"/>
              <a:r>
                <a:rPr lang="en-US" sz="1400" dirty="0">
                  <a:solidFill>
                    <a:schemeClr val="tx1">
                      <a:lumMod val="75000"/>
                      <a:lumOff val="25000"/>
                    </a:schemeClr>
                  </a:solidFill>
                </a:rPr>
                <a:t>Taylor Complex</a:t>
              </a:r>
            </a:p>
          </p:txBody>
        </p:sp>
        <p:sp>
          <p:nvSpPr>
            <p:cNvPr id="8" name="TextBox 7"/>
            <p:cNvSpPr txBox="1"/>
            <p:nvPr/>
          </p:nvSpPr>
          <p:spPr>
            <a:xfrm rot="16200000">
              <a:off x="3450867" y="2886589"/>
              <a:ext cx="1104347" cy="523220"/>
            </a:xfrm>
            <a:prstGeom prst="rect">
              <a:avLst/>
            </a:prstGeom>
            <a:noFill/>
          </p:spPr>
          <p:txBody>
            <a:bodyPr wrap="square" rtlCol="0">
              <a:spAutoFit/>
            </a:bodyPr>
            <a:lstStyle/>
            <a:p>
              <a:pPr algn="ctr"/>
              <a:r>
                <a:rPr lang="en-US" sz="1400" dirty="0">
                  <a:solidFill>
                    <a:schemeClr val="tx1">
                      <a:lumMod val="75000"/>
                      <a:lumOff val="25000"/>
                    </a:schemeClr>
                  </a:solidFill>
                </a:rPr>
                <a:t>Nelson </a:t>
              </a:r>
              <a:r>
                <a:rPr lang="en-US" sz="1400" dirty="0" smtClean="0">
                  <a:solidFill>
                    <a:schemeClr val="tx1">
                      <a:lumMod val="75000"/>
                      <a:lumOff val="25000"/>
                    </a:schemeClr>
                  </a:solidFill>
                </a:rPr>
                <a:t>Mountain</a:t>
              </a:r>
              <a:endParaRPr lang="en-US" sz="1400" dirty="0">
                <a:solidFill>
                  <a:schemeClr val="tx1">
                    <a:lumMod val="75000"/>
                    <a:lumOff val="25000"/>
                  </a:schemeClr>
                </a:solidFill>
              </a:endParaRPr>
            </a:p>
          </p:txBody>
        </p:sp>
        <p:sp>
          <p:nvSpPr>
            <p:cNvPr id="10" name="TextBox 9"/>
            <p:cNvSpPr txBox="1"/>
            <p:nvPr/>
          </p:nvSpPr>
          <p:spPr>
            <a:xfrm rot="16200000">
              <a:off x="3440729" y="4129174"/>
              <a:ext cx="1124623" cy="523220"/>
            </a:xfrm>
            <a:prstGeom prst="rect">
              <a:avLst/>
            </a:prstGeom>
            <a:noFill/>
          </p:spPr>
          <p:txBody>
            <a:bodyPr wrap="square" rtlCol="0">
              <a:spAutoFit/>
            </a:bodyPr>
            <a:lstStyle/>
            <a:p>
              <a:pPr algn="ctr"/>
              <a:r>
                <a:rPr lang="en-US" sz="1400" dirty="0">
                  <a:solidFill>
                    <a:schemeClr val="tx1">
                      <a:lumMod val="75000"/>
                      <a:lumOff val="25000"/>
                    </a:schemeClr>
                  </a:solidFill>
                </a:rPr>
                <a:t>Big Creek Two</a:t>
              </a:r>
            </a:p>
          </p:txBody>
        </p:sp>
        <p:sp>
          <p:nvSpPr>
            <p:cNvPr id="11" name="TextBox 10"/>
            <p:cNvSpPr txBox="1"/>
            <p:nvPr/>
          </p:nvSpPr>
          <p:spPr>
            <a:xfrm rot="16200000">
              <a:off x="3394843" y="5427783"/>
              <a:ext cx="1216395" cy="523220"/>
            </a:xfrm>
            <a:prstGeom prst="rect">
              <a:avLst/>
            </a:prstGeom>
            <a:noFill/>
          </p:spPr>
          <p:txBody>
            <a:bodyPr wrap="square" rtlCol="0">
              <a:spAutoFit/>
            </a:bodyPr>
            <a:lstStyle/>
            <a:p>
              <a:pPr algn="ctr"/>
              <a:r>
                <a:rPr lang="en-US" sz="1400" dirty="0" err="1">
                  <a:solidFill>
                    <a:schemeClr val="tx1">
                      <a:lumMod val="75000"/>
                      <a:lumOff val="25000"/>
                    </a:schemeClr>
                  </a:solidFill>
                </a:rPr>
                <a:t>Zitziana</a:t>
              </a:r>
              <a:r>
                <a:rPr lang="en-US" sz="1400" dirty="0">
                  <a:solidFill>
                    <a:schemeClr val="tx1">
                      <a:lumMod val="75000"/>
                      <a:lumOff val="25000"/>
                    </a:schemeClr>
                  </a:solidFill>
                </a:rPr>
                <a:t> River</a:t>
              </a:r>
            </a:p>
          </p:txBody>
        </p:sp>
      </p:grpSp>
      <p:cxnSp>
        <p:nvCxnSpPr>
          <p:cNvPr id="12" name="Straight Connector 11"/>
          <p:cNvCxnSpPr/>
          <p:nvPr/>
        </p:nvCxnSpPr>
        <p:spPr>
          <a:xfrm flipH="1">
            <a:off x="6723110" y="1993295"/>
            <a:ext cx="3908604" cy="187234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9804401" y="3660019"/>
            <a:ext cx="1468361" cy="24891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353891" y="5968853"/>
            <a:ext cx="743562" cy="307777"/>
          </a:xfrm>
          <a:prstGeom prst="rect">
            <a:avLst/>
          </a:prstGeom>
          <a:noFill/>
        </p:spPr>
        <p:txBody>
          <a:bodyPr wrap="square" rtlCol="0">
            <a:spAutoFit/>
          </a:bodyPr>
          <a:lstStyle/>
          <a:p>
            <a:r>
              <a:rPr lang="en-US" sz="1400" dirty="0" smtClean="0">
                <a:solidFill>
                  <a:schemeClr val="bg1"/>
                </a:solidFill>
              </a:rPr>
              <a:t>20 </a:t>
            </a:r>
            <a:r>
              <a:rPr lang="en-US" sz="1400" dirty="0">
                <a:solidFill>
                  <a:schemeClr val="bg1"/>
                </a:solidFill>
              </a:rPr>
              <a:t>mi</a:t>
            </a:r>
          </a:p>
        </p:txBody>
      </p:sp>
      <p:sp>
        <p:nvSpPr>
          <p:cNvPr id="18" name="TextBox 17"/>
          <p:cNvSpPr txBox="1"/>
          <p:nvPr/>
        </p:nvSpPr>
        <p:spPr>
          <a:xfrm>
            <a:off x="9689494" y="5824256"/>
            <a:ext cx="1060403" cy="307777"/>
          </a:xfrm>
          <a:prstGeom prst="rect">
            <a:avLst/>
          </a:prstGeom>
          <a:noFill/>
        </p:spPr>
        <p:txBody>
          <a:bodyPr wrap="square" rtlCol="0">
            <a:spAutoFit/>
          </a:bodyPr>
          <a:lstStyle/>
          <a:p>
            <a:pPr algn="ctr"/>
            <a:r>
              <a:rPr lang="en-US" sz="1400" dirty="0" smtClean="0">
                <a:solidFill>
                  <a:schemeClr val="tx1">
                    <a:lumMod val="75000"/>
                    <a:lumOff val="25000"/>
                  </a:schemeClr>
                </a:solidFill>
              </a:rPr>
              <a:t>100 </a:t>
            </a:r>
            <a:r>
              <a:rPr lang="en-US" sz="1400" dirty="0">
                <a:solidFill>
                  <a:schemeClr val="tx1">
                    <a:lumMod val="75000"/>
                    <a:lumOff val="25000"/>
                  </a:schemeClr>
                </a:solidFill>
              </a:rPr>
              <a:t>mi</a:t>
            </a:r>
          </a:p>
        </p:txBody>
      </p:sp>
      <p:sp>
        <p:nvSpPr>
          <p:cNvPr id="19" name="TextBox 18"/>
          <p:cNvSpPr txBox="1"/>
          <p:nvPr/>
        </p:nvSpPr>
        <p:spPr>
          <a:xfrm>
            <a:off x="10031558" y="3838593"/>
            <a:ext cx="975133" cy="307777"/>
          </a:xfrm>
          <a:prstGeom prst="rect">
            <a:avLst/>
          </a:prstGeom>
          <a:noFill/>
        </p:spPr>
        <p:txBody>
          <a:bodyPr wrap="square" rtlCol="0">
            <a:spAutoFit/>
          </a:bodyPr>
          <a:lstStyle/>
          <a:p>
            <a:pPr algn="ctr"/>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pic>
        <p:nvPicPr>
          <p:cNvPr id="5" name="Picture 4"/>
          <p:cNvPicPr>
            <a:picLocks noChangeAspect="1"/>
          </p:cNvPicPr>
          <p:nvPr/>
        </p:nvPicPr>
        <p:blipFill>
          <a:blip r:embed="rId4"/>
          <a:stretch>
            <a:fillRect/>
          </a:stretch>
        </p:blipFill>
        <p:spPr>
          <a:xfrm>
            <a:off x="10594169" y="5837780"/>
            <a:ext cx="205929" cy="411250"/>
          </a:xfrm>
          <a:prstGeom prst="rect">
            <a:avLst/>
          </a:prstGeom>
        </p:spPr>
      </p:pic>
    </p:spTree>
    <p:extLst>
      <p:ext uri="{BB962C8B-B14F-4D97-AF65-F5344CB8AC3E}">
        <p14:creationId xmlns:p14="http://schemas.microsoft.com/office/powerpoint/2010/main" val="1751006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1120946" y="1348152"/>
            <a:ext cx="10575754" cy="540451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600"/>
              </a:spcBef>
              <a:buClr>
                <a:srgbClr val="3F4268"/>
              </a:buClr>
              <a:buFont typeface="Webdings" panose="05030102010509060703" pitchFamily="18" charset="2"/>
              <a:buChar char="4"/>
            </a:pPr>
            <a:r>
              <a:rPr lang="en-US" sz="1800" b="1" dirty="0"/>
              <a:t>Heidi </a:t>
            </a:r>
            <a:r>
              <a:rPr lang="en-US" sz="1800" b="1" dirty="0" err="1"/>
              <a:t>Strader</a:t>
            </a:r>
            <a:r>
              <a:rPr lang="en-US" sz="1800" dirty="0"/>
              <a:t>, Alaska Interagency Coordination Center (End User)</a:t>
            </a:r>
          </a:p>
          <a:p>
            <a:pPr marL="342900" indent="-342900">
              <a:spcBef>
                <a:spcPts val="600"/>
              </a:spcBef>
              <a:buClr>
                <a:srgbClr val="3F4268"/>
              </a:buClr>
              <a:buFont typeface="Webdings" panose="05030102010509060703" pitchFamily="18" charset="2"/>
              <a:buChar char="4"/>
            </a:pPr>
            <a:r>
              <a:rPr lang="en-US" sz="1800" b="1" dirty="0"/>
              <a:t>Alison York</a:t>
            </a:r>
            <a:r>
              <a:rPr lang="en-US" sz="1800" dirty="0"/>
              <a:t>, Alaska Fire Science Consortium (Collaborator)</a:t>
            </a:r>
            <a:r>
              <a:rPr lang="en-US" sz="1800" b="1" dirty="0"/>
              <a:t> </a:t>
            </a:r>
          </a:p>
          <a:p>
            <a:pPr marL="342900" indent="-342900">
              <a:spcBef>
                <a:spcPts val="600"/>
              </a:spcBef>
              <a:buClr>
                <a:srgbClr val="3F4268"/>
              </a:buClr>
              <a:buFont typeface="Webdings" panose="05030102010509060703" pitchFamily="18" charset="2"/>
              <a:buChar char="4"/>
            </a:pPr>
            <a:r>
              <a:rPr lang="en-US" sz="1800" b="1" dirty="0"/>
              <a:t>Robert </a:t>
            </a:r>
            <a:r>
              <a:rPr lang="en-US" sz="1800" b="1" dirty="0" err="1"/>
              <a:t>Ziel</a:t>
            </a:r>
            <a:r>
              <a:rPr lang="en-US" sz="1800" dirty="0"/>
              <a:t>, Alaska Fire Science Consortium (Collaborator)</a:t>
            </a:r>
          </a:p>
          <a:p>
            <a:pPr marL="342900" indent="-342900">
              <a:spcBef>
                <a:spcPts val="600"/>
              </a:spcBef>
              <a:buClr>
                <a:srgbClr val="3F4268"/>
              </a:buClr>
              <a:buFont typeface="Webdings" panose="05030102010509060703" pitchFamily="18" charset="2"/>
              <a:buChar char="4"/>
            </a:pPr>
            <a:r>
              <a:rPr lang="en-US" sz="1800" b="1" dirty="0"/>
              <a:t>Dr. Chris Schultz</a:t>
            </a:r>
            <a:r>
              <a:rPr lang="en-US" sz="1800" dirty="0"/>
              <a:t>, NASA Short-term Prediction Research and Transition Center (</a:t>
            </a:r>
            <a:r>
              <a:rPr lang="en-US" sz="1800" dirty="0" err="1"/>
              <a:t>SPoRT</a:t>
            </a:r>
            <a:r>
              <a:rPr lang="en-US" sz="1800" dirty="0"/>
              <a:t>) (Collaborator)</a:t>
            </a:r>
          </a:p>
          <a:p>
            <a:pPr marL="342900" indent="-342900">
              <a:spcBef>
                <a:spcPts val="600"/>
              </a:spcBef>
              <a:buClr>
                <a:srgbClr val="3F4268"/>
              </a:buClr>
              <a:buFont typeface="Webdings" panose="05030102010509060703" pitchFamily="18" charset="2"/>
              <a:buChar char="4"/>
            </a:pPr>
            <a:r>
              <a:rPr lang="en-US" sz="1800" b="1" dirty="0"/>
              <a:t>Dr. Chris Hain</a:t>
            </a:r>
            <a:r>
              <a:rPr lang="en-US" sz="1800" dirty="0"/>
              <a:t>, NASA Short-term Prediction Research and Transition Center (</a:t>
            </a:r>
            <a:r>
              <a:rPr lang="en-US" sz="1800" dirty="0" err="1"/>
              <a:t>SPoRT</a:t>
            </a:r>
            <a:r>
              <a:rPr lang="en-US" sz="1800" dirty="0"/>
              <a:t>) (Collaborator)</a:t>
            </a:r>
          </a:p>
          <a:p>
            <a:pPr marL="342900" indent="-342900">
              <a:spcBef>
                <a:spcPts val="600"/>
              </a:spcBef>
              <a:buClr>
                <a:srgbClr val="3F4268"/>
              </a:buClr>
              <a:buFont typeface="Webdings" panose="05030102010509060703" pitchFamily="18" charset="2"/>
              <a:buChar char="4"/>
            </a:pPr>
            <a:r>
              <a:rPr lang="en-US" sz="1800" b="1" dirty="0"/>
              <a:t>Dr. Jeffrey </a:t>
            </a:r>
            <a:r>
              <a:rPr lang="en-US" sz="1800" b="1" dirty="0" err="1"/>
              <a:t>Luvall</a:t>
            </a:r>
            <a:r>
              <a:rPr lang="en-US" sz="1800" dirty="0"/>
              <a:t>, NASA Marshall Space Flight Center (Science Advisor)</a:t>
            </a:r>
          </a:p>
          <a:p>
            <a:pPr marL="342900" indent="-342900">
              <a:spcBef>
                <a:spcPts val="600"/>
              </a:spcBef>
              <a:buClr>
                <a:srgbClr val="3F4268"/>
              </a:buClr>
              <a:buFont typeface="Webdings" panose="05030102010509060703" pitchFamily="18" charset="2"/>
              <a:buChar char="4"/>
            </a:pPr>
            <a:r>
              <a:rPr lang="en-US" sz="1800" b="1" dirty="0"/>
              <a:t>Dr. Robert Griffin</a:t>
            </a:r>
            <a:r>
              <a:rPr lang="en-US" sz="1800" dirty="0"/>
              <a:t>, University of Alabama Huntsville (Science Advisor)</a:t>
            </a:r>
          </a:p>
          <a:p>
            <a:pPr marL="342900" indent="-342900">
              <a:spcBef>
                <a:spcPts val="600"/>
              </a:spcBef>
              <a:buClr>
                <a:srgbClr val="3F4268"/>
              </a:buClr>
              <a:buFont typeface="Webdings" panose="05030102010509060703" pitchFamily="18" charset="2"/>
              <a:buChar char="4"/>
            </a:pPr>
            <a:r>
              <a:rPr lang="en-US" sz="1800" b="1" dirty="0"/>
              <a:t>Maggi Klug</a:t>
            </a:r>
            <a:r>
              <a:rPr lang="en-US" sz="1800" dirty="0"/>
              <a:t>, University of Alabama </a:t>
            </a:r>
            <a:r>
              <a:rPr lang="en-US" sz="1800" dirty="0" smtClean="0"/>
              <a:t>in Huntsville </a:t>
            </a:r>
            <a:r>
              <a:rPr lang="en-US" sz="1800" dirty="0"/>
              <a:t>(Mentor)</a:t>
            </a:r>
          </a:p>
          <a:p>
            <a:pPr marL="342900" indent="-342900">
              <a:spcBef>
                <a:spcPts val="600"/>
              </a:spcBef>
              <a:buClr>
                <a:srgbClr val="3F4268"/>
              </a:buClr>
              <a:buFont typeface="Webdings" panose="05030102010509060703" pitchFamily="18" charset="2"/>
              <a:buChar char="4"/>
            </a:pPr>
            <a:r>
              <a:rPr lang="en-US" sz="1800" b="1" dirty="0"/>
              <a:t>Leigh Sinclair, </a:t>
            </a:r>
            <a:r>
              <a:rPr lang="en-US" sz="1800" dirty="0"/>
              <a:t>University of Alabama in Huntsville, Information Technology and Systems Center(Mentor)</a:t>
            </a:r>
          </a:p>
          <a:p>
            <a:pPr marL="342900" indent="-342900">
              <a:spcBef>
                <a:spcPts val="600"/>
              </a:spcBef>
              <a:buClr>
                <a:srgbClr val="3F4268"/>
              </a:buClr>
              <a:buFont typeface="Webdings" panose="05030102010509060703" pitchFamily="18" charset="2"/>
              <a:buChar char="4"/>
            </a:pPr>
            <a:r>
              <a:rPr lang="en-US" sz="1800" b="1" dirty="0"/>
              <a:t>Helen Baldwin</a:t>
            </a:r>
            <a:r>
              <a:rPr lang="en-US" sz="1800" dirty="0"/>
              <a:t>, University of Alabama in Huntsville (Mentor)</a:t>
            </a:r>
          </a:p>
          <a:p>
            <a:pPr marL="342900" indent="-342900">
              <a:spcBef>
                <a:spcPts val="600"/>
              </a:spcBef>
              <a:buClr>
                <a:srgbClr val="3F4268"/>
              </a:buClr>
              <a:buFont typeface="Webdings" panose="05030102010509060703" pitchFamily="18" charset="2"/>
              <a:buChar char="4"/>
            </a:pPr>
            <a:r>
              <a:rPr lang="en-US" sz="1800" b="1" dirty="0"/>
              <a:t>Madison Murphy</a:t>
            </a:r>
            <a:r>
              <a:rPr lang="en-US" sz="1800" dirty="0"/>
              <a:t>, NASA DEVELOP Alabama – Marshall Node (Center Lead)</a:t>
            </a:r>
          </a:p>
          <a:p>
            <a:pPr marL="342900" indent="-342900">
              <a:spcBef>
                <a:spcPts val="600"/>
              </a:spcBef>
              <a:buClr>
                <a:srgbClr val="3F4268"/>
              </a:buClr>
              <a:buFont typeface="Webdings" panose="05030102010509060703" pitchFamily="18" charset="2"/>
              <a:buChar char="4"/>
            </a:pPr>
            <a:r>
              <a:rPr lang="en-US" sz="1800" b="1" dirty="0" err="1"/>
              <a:t>Kathrene</a:t>
            </a:r>
            <a:r>
              <a:rPr lang="en-US" sz="1800" b="1" dirty="0"/>
              <a:t> Garcia</a:t>
            </a:r>
            <a:r>
              <a:rPr lang="en-US" sz="1800" dirty="0"/>
              <a:t>, NASA DEVELOP Alabama – Marshall Node (Communications Fellow)</a:t>
            </a:r>
          </a:p>
          <a:p>
            <a:endParaRPr lang="en-US" sz="1800" dirty="0"/>
          </a:p>
        </p:txBody>
      </p:sp>
    </p:spTree>
    <p:extLst>
      <p:ext uri="{BB962C8B-B14F-4D97-AF65-F5344CB8AC3E}">
        <p14:creationId xmlns:p14="http://schemas.microsoft.com/office/powerpoint/2010/main" val="5237627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7000">
              <a:schemeClr val="accent1">
                <a:lumMod val="5000"/>
                <a:lumOff val="95000"/>
              </a:schemeClr>
            </a:gs>
            <a:gs pos="94000">
              <a:srgbClr val="3F4268"/>
            </a:gs>
          </a:gsLst>
          <a:lin ang="5400000" scaled="1"/>
        </a:gradFill>
        <a:effectLst/>
      </p:bgPr>
    </p:bg>
    <p:spTree>
      <p:nvGrpSpPr>
        <p:cNvPr id="1" name=""/>
        <p:cNvGrpSpPr/>
        <p:nvPr/>
      </p:nvGrpSpPr>
      <p:grpSpPr>
        <a:xfrm>
          <a:off x="0" y="0"/>
          <a:ext cx="0" cy="0"/>
          <a:chOff x="0" y="0"/>
          <a:chExt cx="0" cy="0"/>
        </a:xfrm>
      </p:grpSpPr>
      <p:sp>
        <p:nvSpPr>
          <p:cNvPr id="3" name="Title 4"/>
          <p:cNvSpPr txBox="1">
            <a:spLocks/>
          </p:cNvSpPr>
          <p:nvPr/>
        </p:nvSpPr>
        <p:spPr>
          <a:xfrm>
            <a:off x="0" y="0"/>
            <a:ext cx="988358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PROJECT TEAM</a:t>
            </a:r>
          </a:p>
        </p:txBody>
      </p:sp>
      <p:grpSp>
        <p:nvGrpSpPr>
          <p:cNvPr id="2" name="Group 1"/>
          <p:cNvGrpSpPr/>
          <p:nvPr/>
        </p:nvGrpSpPr>
        <p:grpSpPr>
          <a:xfrm>
            <a:off x="395250" y="1430608"/>
            <a:ext cx="11401501" cy="3550202"/>
            <a:chOff x="353803" y="1306402"/>
            <a:chExt cx="11401501" cy="3550202"/>
          </a:xfrm>
        </p:grpSpPr>
        <p:pic>
          <p:nvPicPr>
            <p:cNvPr id="16" name="Picture 15"/>
            <p:cNvPicPr>
              <a:picLocks/>
            </p:cNvPicPr>
            <p:nvPr/>
          </p:nvPicPr>
          <p:blipFill rotWithShape="1">
            <a:blip r:embed="rId3" cstate="print">
              <a:extLst>
                <a:ext uri="{28A0092B-C50C-407E-A947-70E740481C1C}">
                  <a14:useLocalDpi xmlns:a14="http://schemas.microsoft.com/office/drawing/2010/main" val="0"/>
                </a:ext>
              </a:extLst>
            </a:blip>
            <a:srcRect t="33746"/>
            <a:stretch/>
          </p:blipFill>
          <p:spPr>
            <a:xfrm>
              <a:off x="4467068" y="1314947"/>
              <a:ext cx="3436554" cy="3035808"/>
            </a:xfrm>
            <a:prstGeom prst="rect">
              <a:avLst/>
            </a:prstGeom>
            <a:solidFill>
              <a:srgbClr val="FFFFFF">
                <a:shade val="85000"/>
              </a:srgbClr>
            </a:solidFill>
            <a:ln w="88900" cap="sq">
              <a:solidFill>
                <a:srgbClr val="3F426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p:cNvPicPr>
            <p:nvPr/>
          </p:nvPicPr>
          <p:blipFill rotWithShape="1">
            <a:blip r:embed="rId4" cstate="print">
              <a:extLst>
                <a:ext uri="{28A0092B-C50C-407E-A947-70E740481C1C}">
                  <a14:useLocalDpi xmlns:a14="http://schemas.microsoft.com/office/drawing/2010/main" val="0"/>
                </a:ext>
              </a:extLst>
            </a:blip>
            <a:srcRect t="33554" r="4917"/>
            <a:stretch/>
          </p:blipFill>
          <p:spPr>
            <a:xfrm>
              <a:off x="454023" y="1306402"/>
              <a:ext cx="3438144" cy="3030868"/>
            </a:xfrm>
            <a:prstGeom prst="rect">
              <a:avLst/>
            </a:prstGeom>
            <a:solidFill>
              <a:srgbClr val="FFFFFF">
                <a:shade val="85000"/>
              </a:srgbClr>
            </a:solidFill>
            <a:ln w="88900" cap="sq">
              <a:solidFill>
                <a:srgbClr val="3F426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p:cNvPicPr>
              <a:picLocks/>
            </p:cNvPicPr>
            <p:nvPr/>
          </p:nvPicPr>
          <p:blipFill rotWithShape="1">
            <a:blip r:embed="rId5" cstate="print">
              <a:extLst>
                <a:ext uri="{28A0092B-C50C-407E-A947-70E740481C1C}">
                  <a14:useLocalDpi xmlns:a14="http://schemas.microsoft.com/office/drawing/2010/main" val="0"/>
                </a:ext>
              </a:extLst>
            </a:blip>
            <a:srcRect t="33746"/>
            <a:stretch/>
          </p:blipFill>
          <p:spPr>
            <a:xfrm>
              <a:off x="8317160" y="1314947"/>
              <a:ext cx="3438144" cy="3035808"/>
            </a:xfrm>
            <a:prstGeom prst="rect">
              <a:avLst/>
            </a:prstGeom>
            <a:solidFill>
              <a:srgbClr val="FFFFFF">
                <a:shade val="85000"/>
              </a:srgbClr>
            </a:solidFill>
            <a:ln w="88900" cap="sq">
              <a:solidFill>
                <a:srgbClr val="3F426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TextBox 20"/>
            <p:cNvSpPr txBox="1"/>
            <p:nvPr/>
          </p:nvSpPr>
          <p:spPr>
            <a:xfrm>
              <a:off x="353803" y="4487272"/>
              <a:ext cx="3665752" cy="369332"/>
            </a:xfrm>
            <a:prstGeom prst="rect">
              <a:avLst/>
            </a:prstGeom>
            <a:noFill/>
          </p:spPr>
          <p:txBody>
            <a:bodyPr wrap="square" rtlCol="0">
              <a:spAutoFit/>
            </a:bodyPr>
            <a:lstStyle/>
            <a:p>
              <a:r>
                <a:rPr lang="en-US" dirty="0">
                  <a:solidFill>
                    <a:schemeClr val="tx1">
                      <a:lumMod val="75000"/>
                      <a:lumOff val="25000"/>
                    </a:schemeClr>
                  </a:solidFill>
                </a:rPr>
                <a:t>Christine Evans - Project Lead</a:t>
              </a:r>
            </a:p>
          </p:txBody>
        </p:sp>
        <p:sp>
          <p:nvSpPr>
            <p:cNvPr id="25" name="TextBox 24"/>
            <p:cNvSpPr txBox="1"/>
            <p:nvPr/>
          </p:nvSpPr>
          <p:spPr>
            <a:xfrm>
              <a:off x="4918117" y="4487272"/>
              <a:ext cx="2582284" cy="369332"/>
            </a:xfrm>
            <a:prstGeom prst="rect">
              <a:avLst/>
            </a:prstGeom>
            <a:noFill/>
          </p:spPr>
          <p:txBody>
            <a:bodyPr wrap="square" rtlCol="0">
              <a:spAutoFit/>
            </a:bodyPr>
            <a:lstStyle/>
            <a:p>
              <a:r>
                <a:rPr lang="en-US" dirty="0">
                  <a:solidFill>
                    <a:schemeClr val="tx1">
                      <a:lumMod val="75000"/>
                      <a:lumOff val="25000"/>
                    </a:schemeClr>
                  </a:solidFill>
                </a:rPr>
                <a:t>Brianna </a:t>
              </a:r>
              <a:r>
                <a:rPr lang="en-US" dirty="0" err="1">
                  <a:solidFill>
                    <a:schemeClr val="tx1">
                      <a:lumMod val="75000"/>
                      <a:lumOff val="25000"/>
                    </a:schemeClr>
                  </a:solidFill>
                </a:rPr>
                <a:t>Santallana</a:t>
              </a:r>
              <a:endParaRPr lang="en-US" dirty="0">
                <a:solidFill>
                  <a:schemeClr val="tx1">
                    <a:lumMod val="75000"/>
                    <a:lumOff val="25000"/>
                  </a:schemeClr>
                </a:solidFill>
              </a:endParaRPr>
            </a:p>
          </p:txBody>
        </p:sp>
        <p:sp>
          <p:nvSpPr>
            <p:cNvPr id="26" name="TextBox 25"/>
            <p:cNvSpPr txBox="1"/>
            <p:nvPr/>
          </p:nvSpPr>
          <p:spPr>
            <a:xfrm>
              <a:off x="8992163" y="4487272"/>
              <a:ext cx="2582284" cy="369332"/>
            </a:xfrm>
            <a:prstGeom prst="rect">
              <a:avLst/>
            </a:prstGeom>
            <a:noFill/>
          </p:spPr>
          <p:txBody>
            <a:bodyPr wrap="square" rtlCol="0">
              <a:spAutoFit/>
            </a:bodyPr>
            <a:lstStyle/>
            <a:p>
              <a:r>
                <a:rPr lang="en-US" dirty="0">
                  <a:solidFill>
                    <a:schemeClr val="tx1">
                      <a:lumMod val="75000"/>
                      <a:lumOff val="25000"/>
                    </a:schemeClr>
                  </a:solidFill>
                </a:rPr>
                <a:t>Ryan </a:t>
              </a:r>
              <a:r>
                <a:rPr lang="en-US" dirty="0" err="1">
                  <a:solidFill>
                    <a:schemeClr val="tx1">
                      <a:lumMod val="75000"/>
                      <a:lumOff val="25000"/>
                    </a:schemeClr>
                  </a:solidFill>
                </a:rPr>
                <a:t>Marshman</a:t>
              </a:r>
              <a:endParaRPr lang="en-US" dirty="0">
                <a:solidFill>
                  <a:schemeClr val="tx1">
                    <a:lumMod val="75000"/>
                    <a:lumOff val="25000"/>
                  </a:schemeClr>
                </a:solidFill>
              </a:endParaRPr>
            </a:p>
          </p:txBody>
        </p:sp>
      </p:grpSp>
    </p:spTree>
    <p:extLst>
      <p:ext uri="{BB962C8B-B14F-4D97-AF65-F5344CB8AC3E}">
        <p14:creationId xmlns:p14="http://schemas.microsoft.com/office/powerpoint/2010/main" val="2109133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COMMUNITY CONCERNS</a:t>
            </a:r>
          </a:p>
        </p:txBody>
      </p:sp>
      <p:sp>
        <p:nvSpPr>
          <p:cNvPr id="4" name="Text Placeholder 4"/>
          <p:cNvSpPr txBox="1">
            <a:spLocks/>
          </p:cNvSpPr>
          <p:nvPr/>
        </p:nvSpPr>
        <p:spPr>
          <a:xfrm>
            <a:off x="7162800" y="6183408"/>
            <a:ext cx="5029200" cy="33020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a:t>
            </a:r>
            <a:r>
              <a:rPr kumimoji="0" lang="en-US" sz="1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Alaska Fire Science Consortium</a:t>
            </a:r>
          </a:p>
        </p:txBody>
      </p:sp>
      <p:sp>
        <p:nvSpPr>
          <p:cNvPr id="3" name="TextBox 2"/>
          <p:cNvSpPr txBox="1"/>
          <p:nvPr/>
        </p:nvSpPr>
        <p:spPr>
          <a:xfrm>
            <a:off x="495300" y="2190199"/>
            <a:ext cx="11192479" cy="2816156"/>
          </a:xfrm>
          <a:prstGeom prst="rect">
            <a:avLst/>
          </a:prstGeom>
          <a:noFill/>
        </p:spPr>
        <p:txBody>
          <a:bodyPr wrap="square" rtlCol="0">
            <a:spAutoFit/>
          </a:bodyPr>
          <a:lstStyle/>
          <a:p>
            <a:pPr marL="342900" indent="-342900">
              <a:spcAft>
                <a:spcPts val="1800"/>
              </a:spcAft>
              <a:buClr>
                <a:schemeClr val="bg1"/>
              </a:buClr>
              <a:buFont typeface="Webdings" panose="05030102010509060703" pitchFamily="18" charset="2"/>
              <a:buChar char="4"/>
            </a:pPr>
            <a:r>
              <a:rPr lang="en-US" sz="2200" dirty="0">
                <a:solidFill>
                  <a:schemeClr val="bg1"/>
                </a:solidFill>
                <a:effectLst>
                  <a:outerShdw blurRad="38100" dist="38100" dir="2700000" algn="tl">
                    <a:srgbClr val="000000">
                      <a:alpha val="43137"/>
                    </a:srgbClr>
                  </a:outerShdw>
                </a:effectLst>
              </a:rPr>
              <a:t>Environmental changes are </a:t>
            </a:r>
            <a:r>
              <a:rPr lang="en-US" sz="2200" b="1" dirty="0">
                <a:solidFill>
                  <a:schemeClr val="bg1"/>
                </a:solidFill>
                <a:effectLst>
                  <a:outerShdw blurRad="38100" dist="38100" dir="2700000" algn="tl">
                    <a:srgbClr val="000000">
                      <a:alpha val="43137"/>
                    </a:srgbClr>
                  </a:outerShdw>
                </a:effectLst>
              </a:rPr>
              <a:t>increasing the frequency and intensity of wildfires</a:t>
            </a:r>
            <a:endParaRPr lang="en-US" sz="2200" dirty="0">
              <a:solidFill>
                <a:schemeClr val="bg1"/>
              </a:solidFill>
              <a:effectLst>
                <a:outerShdw blurRad="38100" dist="38100" dir="2700000" algn="tl">
                  <a:srgbClr val="000000">
                    <a:alpha val="43137"/>
                  </a:srgbClr>
                </a:outerShdw>
              </a:effectLst>
            </a:endParaRPr>
          </a:p>
          <a:p>
            <a:pPr marL="342900" indent="-342900">
              <a:spcAft>
                <a:spcPts val="1800"/>
              </a:spcAft>
              <a:buClr>
                <a:schemeClr val="bg1"/>
              </a:buClr>
              <a:buFont typeface="Webdings" panose="05030102010509060703" pitchFamily="18" charset="2"/>
              <a:buChar char="4"/>
            </a:pPr>
            <a:r>
              <a:rPr lang="en-US" sz="2200" dirty="0">
                <a:solidFill>
                  <a:schemeClr val="bg1"/>
                </a:solidFill>
                <a:effectLst>
                  <a:outerShdw blurRad="38100" dist="38100" dir="2700000" algn="tl">
                    <a:srgbClr val="000000">
                      <a:alpha val="43137"/>
                    </a:srgbClr>
                  </a:outerShdw>
                </a:effectLst>
              </a:rPr>
              <a:t>Wildfires </a:t>
            </a:r>
            <a:r>
              <a:rPr lang="en-US" sz="2200" b="1" dirty="0">
                <a:solidFill>
                  <a:schemeClr val="bg1"/>
                </a:solidFill>
                <a:effectLst>
                  <a:outerShdw blurRad="38100" dist="38100" dir="2700000" algn="tl">
                    <a:srgbClr val="000000">
                      <a:alpha val="43137"/>
                    </a:srgbClr>
                  </a:outerShdw>
                </a:effectLst>
              </a:rPr>
              <a:t>destroy homes and wildlife habitat</a:t>
            </a:r>
            <a:r>
              <a:rPr lang="en-US" sz="2200" dirty="0">
                <a:solidFill>
                  <a:schemeClr val="bg1"/>
                </a:solidFill>
                <a:effectLst>
                  <a:outerShdw blurRad="38100" dist="38100" dir="2700000" algn="tl">
                    <a:srgbClr val="000000">
                      <a:alpha val="43137"/>
                    </a:srgbClr>
                  </a:outerShdw>
                </a:effectLst>
              </a:rPr>
              <a:t> as well as </a:t>
            </a:r>
            <a:r>
              <a:rPr lang="en-US" sz="2200" b="1" dirty="0">
                <a:solidFill>
                  <a:schemeClr val="bg1"/>
                </a:solidFill>
                <a:effectLst>
                  <a:outerShdw blurRad="38100" dist="38100" dir="2700000" algn="tl">
                    <a:srgbClr val="000000">
                      <a:alpha val="43137"/>
                    </a:srgbClr>
                  </a:outerShdw>
                </a:effectLst>
              </a:rPr>
              <a:t>release harmful pollutants</a:t>
            </a:r>
            <a:endParaRPr lang="en-US" sz="2200" dirty="0">
              <a:solidFill>
                <a:schemeClr val="bg1"/>
              </a:solidFill>
              <a:effectLst>
                <a:outerShdw blurRad="38100" dist="38100" dir="2700000" algn="tl">
                  <a:srgbClr val="000000">
                    <a:alpha val="43137"/>
                  </a:srgbClr>
                </a:outerShdw>
              </a:effectLst>
            </a:endParaRPr>
          </a:p>
          <a:p>
            <a:pPr marL="342900" indent="-342900">
              <a:spcAft>
                <a:spcPts val="1800"/>
              </a:spcAft>
              <a:buClr>
                <a:schemeClr val="bg1"/>
              </a:buClr>
              <a:buFont typeface="Webdings" panose="05030102010509060703" pitchFamily="18" charset="2"/>
              <a:buChar char="4"/>
            </a:pPr>
            <a:r>
              <a:rPr lang="en-US" sz="2200" dirty="0">
                <a:solidFill>
                  <a:schemeClr val="bg1"/>
                </a:solidFill>
                <a:effectLst>
                  <a:outerShdw blurRad="38100" dist="38100" dir="2700000" algn="tl">
                    <a:srgbClr val="000000">
                      <a:alpha val="43137"/>
                    </a:srgbClr>
                  </a:outerShdw>
                </a:effectLst>
              </a:rPr>
              <a:t>Areas experiencing </a:t>
            </a:r>
            <a:r>
              <a:rPr lang="en-US" sz="2200" b="1" dirty="0">
                <a:solidFill>
                  <a:schemeClr val="bg1"/>
                </a:solidFill>
                <a:effectLst>
                  <a:outerShdw blurRad="38100" dist="38100" dir="2700000" algn="tl">
                    <a:srgbClr val="000000">
                      <a:alpha val="43137"/>
                    </a:srgbClr>
                  </a:outerShdw>
                </a:effectLst>
              </a:rPr>
              <a:t>vegetation stress</a:t>
            </a:r>
            <a:r>
              <a:rPr lang="en-US" sz="2200" dirty="0">
                <a:solidFill>
                  <a:schemeClr val="bg1"/>
                </a:solidFill>
                <a:effectLst>
                  <a:outerShdw blurRad="38100" dist="38100" dir="2700000" algn="tl">
                    <a:srgbClr val="000000">
                      <a:alpha val="43137"/>
                    </a:srgbClr>
                  </a:outerShdw>
                </a:effectLst>
              </a:rPr>
              <a:t> contribute to or spread these wildfires</a:t>
            </a:r>
          </a:p>
          <a:p>
            <a:pPr marL="342900" indent="-342900">
              <a:spcAft>
                <a:spcPts val="1800"/>
              </a:spcAft>
              <a:buClr>
                <a:schemeClr val="bg1"/>
              </a:buClr>
              <a:buFont typeface="Webdings" panose="05030102010509060703" pitchFamily="18" charset="2"/>
              <a:buChar char="4"/>
            </a:pPr>
            <a:r>
              <a:rPr lang="en-US" sz="2200" dirty="0">
                <a:solidFill>
                  <a:schemeClr val="bg1"/>
                </a:solidFill>
                <a:effectLst>
                  <a:outerShdw blurRad="38100" dist="38100" dir="2700000" algn="tl">
                    <a:srgbClr val="000000">
                      <a:alpha val="43137"/>
                    </a:srgbClr>
                  </a:outerShdw>
                </a:effectLst>
              </a:rPr>
              <a:t>Current vegetation stress products </a:t>
            </a:r>
            <a:r>
              <a:rPr lang="en-US" sz="2200" b="1" dirty="0">
                <a:solidFill>
                  <a:schemeClr val="bg1"/>
                </a:solidFill>
                <a:effectLst>
                  <a:outerShdw blurRad="38100" dist="38100" dir="2700000" algn="tl">
                    <a:srgbClr val="000000">
                      <a:alpha val="43137"/>
                    </a:srgbClr>
                  </a:outerShdw>
                </a:effectLst>
              </a:rPr>
              <a:t>cannot be directly applied</a:t>
            </a:r>
            <a:r>
              <a:rPr lang="en-US" sz="2200" dirty="0">
                <a:solidFill>
                  <a:schemeClr val="bg1"/>
                </a:solidFill>
                <a:effectLst>
                  <a:outerShdw blurRad="38100" dist="38100" dir="2700000" algn="tl">
                    <a:srgbClr val="000000">
                      <a:alpha val="43137"/>
                    </a:srgbClr>
                  </a:outerShdw>
                </a:effectLst>
              </a:rPr>
              <a:t> to the high latitudes of Alaska</a:t>
            </a:r>
          </a:p>
        </p:txBody>
      </p:sp>
    </p:spTree>
    <p:extLst>
      <p:ext uri="{BB962C8B-B14F-4D97-AF65-F5344CB8AC3E}">
        <p14:creationId xmlns:p14="http://schemas.microsoft.com/office/powerpoint/2010/main" val="17030026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2500" t="12311" r="22500" b="40784"/>
          <a:stretch/>
        </p:blipFill>
        <p:spPr>
          <a:xfrm>
            <a:off x="5943600" y="-1"/>
            <a:ext cx="4114800" cy="3216739"/>
          </a:xfrm>
          <a:prstGeom prst="rect">
            <a:avLst/>
          </a:prstGeom>
          <a:ln>
            <a:solidFill>
              <a:srgbClr val="3F4268"/>
            </a:solidFill>
          </a:ln>
        </p:spPr>
      </p:pic>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OBJECTIVES</a:t>
            </a:r>
          </a:p>
        </p:txBody>
      </p:sp>
      <p:sp>
        <p:nvSpPr>
          <p:cNvPr id="6" name="Text Placeholder 3"/>
          <p:cNvSpPr txBox="1">
            <a:spLocks/>
          </p:cNvSpPr>
          <p:nvPr/>
        </p:nvSpPr>
        <p:spPr>
          <a:xfrm>
            <a:off x="370608" y="1327927"/>
            <a:ext cx="5553692" cy="543381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342900">
              <a:spcAft>
                <a:spcPts val="600"/>
              </a:spcAft>
              <a:buClr>
                <a:srgbClr val="3F4268"/>
              </a:buClr>
              <a:buFont typeface="Webdings" panose="05030102010509060703" pitchFamily="18" charset="2"/>
              <a:buChar char="4"/>
            </a:pPr>
            <a:r>
              <a:rPr lang="en-US" sz="2400" b="1" dirty="0">
                <a:solidFill>
                  <a:srgbClr val="3F4268"/>
                </a:solidFill>
              </a:rPr>
              <a:t>Utilize</a:t>
            </a:r>
            <a:r>
              <a:rPr lang="en-US" sz="2400" dirty="0">
                <a:solidFill>
                  <a:schemeClr val="tx1">
                    <a:lumMod val="75000"/>
                    <a:lumOff val="25000"/>
                  </a:schemeClr>
                </a:solidFill>
              </a:rPr>
              <a:t> MODIS and VIIRS sensors to introduce improved methods of evaluating vegetation stress and determining wildfire likelihood in Alaska</a:t>
            </a:r>
          </a:p>
          <a:p>
            <a:pPr marL="571500" indent="-342900">
              <a:spcAft>
                <a:spcPts val="600"/>
              </a:spcAft>
              <a:buClr>
                <a:srgbClr val="3F4268"/>
              </a:buClr>
              <a:buFont typeface="Webdings" panose="05030102010509060703" pitchFamily="18" charset="2"/>
              <a:buChar char="4"/>
            </a:pPr>
            <a:r>
              <a:rPr lang="en-US" sz="2400" b="1" dirty="0">
                <a:solidFill>
                  <a:srgbClr val="3F4268"/>
                </a:solidFill>
              </a:rPr>
              <a:t>Evaluate </a:t>
            </a:r>
            <a:r>
              <a:rPr lang="en-US" sz="2400" dirty="0">
                <a:solidFill>
                  <a:schemeClr val="tx1">
                    <a:lumMod val="75000"/>
                    <a:lumOff val="25000"/>
                  </a:schemeClr>
                </a:solidFill>
              </a:rPr>
              <a:t>the Atmosphere-Land Exchange Inverse(ALEXI) Evaporative Stress Index (ESI) product and determine if it provides lead time over other drought indices when applied to the Alaskan environment</a:t>
            </a:r>
          </a:p>
          <a:p>
            <a:pPr marL="571500" indent="-342900">
              <a:spcAft>
                <a:spcPts val="600"/>
              </a:spcAft>
              <a:buClr>
                <a:srgbClr val="3F4268"/>
              </a:buClr>
              <a:buFont typeface="Webdings" panose="05030102010509060703" pitchFamily="18" charset="2"/>
              <a:buChar char="4"/>
            </a:pPr>
            <a:r>
              <a:rPr lang="en-US" sz="2400" b="1" dirty="0">
                <a:solidFill>
                  <a:srgbClr val="3F4268"/>
                </a:solidFill>
              </a:rPr>
              <a:t>Identify</a:t>
            </a:r>
            <a:r>
              <a:rPr lang="en-US" sz="2400" dirty="0">
                <a:solidFill>
                  <a:schemeClr val="tx1">
                    <a:lumMod val="75000"/>
                    <a:lumOff val="25000"/>
                  </a:schemeClr>
                </a:solidFill>
              </a:rPr>
              <a:t> areas throughout Alaska that are prone to drought and wildfires</a:t>
            </a:r>
          </a:p>
          <a:p>
            <a:pPr lvl="1">
              <a:buClr>
                <a:srgbClr val="3E4268"/>
              </a:buClr>
            </a:pPr>
            <a:endParaRPr lang="en-US" sz="1600" dirty="0">
              <a:solidFill>
                <a:schemeClr val="tx1">
                  <a:lumMod val="75000"/>
                  <a:lumOff val="25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t="50000" r="55000" b="7353"/>
          <a:stretch/>
        </p:blipFill>
        <p:spPr>
          <a:xfrm>
            <a:off x="7006699" y="3933265"/>
            <a:ext cx="4114800" cy="2924735"/>
          </a:xfrm>
          <a:prstGeom prst="rect">
            <a:avLst/>
          </a:prstGeom>
          <a:ln>
            <a:solidFill>
              <a:srgbClr val="3F4268"/>
            </a:solidFill>
          </a:ln>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44338" t="50000" r="10662"/>
          <a:stretch/>
        </p:blipFill>
        <p:spPr>
          <a:xfrm>
            <a:off x="8546356" y="1936377"/>
            <a:ext cx="4114800" cy="3429000"/>
          </a:xfrm>
          <a:prstGeom prst="rect">
            <a:avLst/>
          </a:prstGeom>
          <a:ln>
            <a:solidFill>
              <a:srgbClr val="3F4268"/>
            </a:solidFill>
          </a:ln>
        </p:spPr>
      </p:pic>
      <p:sp>
        <p:nvSpPr>
          <p:cNvPr id="7" name="Text Placeholder 4"/>
          <p:cNvSpPr txBox="1">
            <a:spLocks/>
          </p:cNvSpPr>
          <p:nvPr/>
        </p:nvSpPr>
        <p:spPr>
          <a:xfrm>
            <a:off x="8001000" y="1595493"/>
            <a:ext cx="4171720" cy="47264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a:t>
            </a:r>
            <a:r>
              <a:rPr kumimoji="0" lang="en-US" sz="14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Credits:</a:t>
            </a:r>
            <a:r>
              <a:rPr kumimoji="0" lang="en-US" sz="1400" b="0" i="0" u="none" strike="noStrike" kern="1200" cap="none" spc="0" normalizeH="0" noProof="0" dirty="0" smtClean="0">
                <a:ln>
                  <a:noFill/>
                </a:ln>
                <a:solidFill>
                  <a:schemeClr val="tx1">
                    <a:lumMod val="75000"/>
                    <a:lumOff val="25000"/>
                  </a:schemeClr>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NASA</a:t>
            </a:r>
          </a:p>
        </p:txBody>
      </p:sp>
    </p:spTree>
    <p:extLst>
      <p:ext uri="{BB962C8B-B14F-4D97-AF65-F5344CB8AC3E}">
        <p14:creationId xmlns:p14="http://schemas.microsoft.com/office/powerpoint/2010/main" val="33163143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19488" t="3618" r="16092" b="-177"/>
          <a:stretch/>
        </p:blipFill>
        <p:spPr>
          <a:xfrm rot="5400000">
            <a:off x="2592519" y="-2737488"/>
            <a:ext cx="6858002" cy="12332977"/>
          </a:xfrm>
          <a:prstGeom prst="rect">
            <a:avLst/>
          </a:prstGeom>
        </p:spPr>
      </p:pic>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PARTNERS</a:t>
            </a:r>
          </a:p>
        </p:txBody>
      </p:sp>
      <p:sp>
        <p:nvSpPr>
          <p:cNvPr id="14" name="Hexagon 13"/>
          <p:cNvSpPr/>
          <p:nvPr/>
        </p:nvSpPr>
        <p:spPr>
          <a:xfrm>
            <a:off x="8179084" y="2076450"/>
            <a:ext cx="3113151" cy="2705100"/>
          </a:xfrm>
          <a:prstGeom prst="hexagon">
            <a:avLst/>
          </a:prstGeom>
          <a:solidFill>
            <a:srgbClr val="3E42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NASA Short-term Prediction Research and Transition Center (</a:t>
            </a:r>
            <a:r>
              <a:rPr lang="en-US" b="1" dirty="0" err="1">
                <a:solidFill>
                  <a:schemeClr val="bg1"/>
                </a:solidFill>
              </a:rPr>
              <a:t>SPoRT</a:t>
            </a:r>
            <a:r>
              <a:rPr lang="en-US" b="1" dirty="0">
                <a:solidFill>
                  <a:schemeClr val="bg1"/>
                </a:solidFill>
              </a:rPr>
              <a:t>)</a:t>
            </a:r>
            <a:endParaRPr lang="en-US" dirty="0">
              <a:solidFill>
                <a:schemeClr val="bg1"/>
              </a:solidFill>
            </a:endParaRPr>
          </a:p>
        </p:txBody>
      </p:sp>
      <p:sp>
        <p:nvSpPr>
          <p:cNvPr id="15" name="Hexagon 14"/>
          <p:cNvSpPr/>
          <p:nvPr/>
        </p:nvSpPr>
        <p:spPr>
          <a:xfrm>
            <a:off x="4539424" y="2076450"/>
            <a:ext cx="3113151" cy="2705100"/>
          </a:xfrm>
          <a:prstGeom prst="hexagon">
            <a:avLst/>
          </a:prstGeom>
          <a:solidFill>
            <a:srgbClr val="3E42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Alaska Fire Science Consortium (AFSC)</a:t>
            </a:r>
          </a:p>
        </p:txBody>
      </p:sp>
      <p:sp>
        <p:nvSpPr>
          <p:cNvPr id="16" name="Hexagon 15"/>
          <p:cNvSpPr/>
          <p:nvPr/>
        </p:nvSpPr>
        <p:spPr>
          <a:xfrm>
            <a:off x="899764" y="2076450"/>
            <a:ext cx="3113151" cy="2705100"/>
          </a:xfrm>
          <a:prstGeom prst="hexagon">
            <a:avLst/>
          </a:prstGeom>
          <a:solidFill>
            <a:srgbClr val="3E426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Alaska Interagency Coordination Center (AICC)</a:t>
            </a:r>
            <a:endParaRPr lang="en-US" dirty="0">
              <a:solidFill>
                <a:schemeClr val="bg1"/>
              </a:solidFill>
            </a:endParaRPr>
          </a:p>
        </p:txBody>
      </p:sp>
      <p:sp>
        <p:nvSpPr>
          <p:cNvPr id="20" name="Text Placeholder 4"/>
          <p:cNvSpPr txBox="1">
            <a:spLocks/>
          </p:cNvSpPr>
          <p:nvPr/>
        </p:nvSpPr>
        <p:spPr>
          <a:xfrm>
            <a:off x="-1598516" y="6499058"/>
            <a:ext cx="4171720" cy="472645"/>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a:t>
            </a:r>
            <a:r>
              <a:rPr kumimoji="0" lang="en-US" sz="1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a:t>
            </a: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Landsat</a:t>
            </a:r>
            <a:r>
              <a:rPr kumimoji="0" lang="en-US" sz="1400" b="0"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8 OLI</a:t>
            </a:r>
            <a:endPar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827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EARTH OBSERVATIONS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6742" y="1305251"/>
            <a:ext cx="2802529" cy="210968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00" y="1550727"/>
            <a:ext cx="3558400" cy="18642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8794" y="4365580"/>
            <a:ext cx="3704167" cy="2286294"/>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1750" b="95750" l="400" r="98700"/>
                    </a14:imgEffect>
                  </a14:imgLayer>
                </a14:imgProps>
              </a:ext>
              <a:ext uri="{28A0092B-C50C-407E-A947-70E740481C1C}">
                <a14:useLocalDpi xmlns:a14="http://schemas.microsoft.com/office/drawing/2010/main" val="0"/>
              </a:ext>
            </a:extLst>
          </a:blip>
          <a:stretch>
            <a:fillRect/>
          </a:stretch>
        </p:blipFill>
        <p:spPr>
          <a:xfrm>
            <a:off x="0" y="4365580"/>
            <a:ext cx="5503333" cy="2201333"/>
          </a:xfrm>
          <a:prstGeom prst="rect">
            <a:avLst/>
          </a:prstGeom>
        </p:spPr>
      </p:pic>
      <p:sp>
        <p:nvSpPr>
          <p:cNvPr id="14" name="Text Placeholder 3"/>
          <p:cNvSpPr txBox="1">
            <a:spLocks/>
          </p:cNvSpPr>
          <p:nvPr/>
        </p:nvSpPr>
        <p:spPr>
          <a:xfrm>
            <a:off x="3142870" y="1221402"/>
            <a:ext cx="3135131" cy="20040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3E4268"/>
              </a:buClr>
              <a:buFont typeface="Arial" panose="020B0604020202020204" pitchFamily="34" charset="0"/>
              <a:buNone/>
            </a:pPr>
            <a:r>
              <a:rPr lang="en-US" sz="2200" b="1" dirty="0">
                <a:solidFill>
                  <a:schemeClr val="tx1">
                    <a:lumMod val="75000"/>
                    <a:lumOff val="25000"/>
                  </a:schemeClr>
                </a:solidFill>
              </a:rPr>
              <a:t>Aqua MODIS</a:t>
            </a: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Land surface temperature</a:t>
            </a: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Green vegetation cover</a:t>
            </a: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Land cover</a:t>
            </a:r>
            <a:endParaRPr lang="en-US" sz="1800" b="1" dirty="0">
              <a:solidFill>
                <a:schemeClr val="tx1">
                  <a:lumMod val="75000"/>
                  <a:lumOff val="25000"/>
                </a:schemeClr>
              </a:solidFill>
            </a:endParaRPr>
          </a:p>
        </p:txBody>
      </p:sp>
      <p:sp>
        <p:nvSpPr>
          <p:cNvPr id="15" name="Text Placeholder 3"/>
          <p:cNvSpPr txBox="1">
            <a:spLocks/>
          </p:cNvSpPr>
          <p:nvPr/>
        </p:nvSpPr>
        <p:spPr>
          <a:xfrm>
            <a:off x="9040882" y="1221402"/>
            <a:ext cx="3135131" cy="200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3E4268"/>
              </a:buClr>
              <a:buFont typeface="Arial" panose="020B0604020202020204" pitchFamily="34" charset="0"/>
              <a:buNone/>
            </a:pPr>
            <a:r>
              <a:rPr lang="en-US" sz="2200" b="1" dirty="0">
                <a:solidFill>
                  <a:schemeClr val="tx1">
                    <a:lumMod val="75000"/>
                    <a:lumOff val="25000"/>
                  </a:schemeClr>
                </a:solidFill>
              </a:rPr>
              <a:t>Terra MODIS</a:t>
            </a: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Land surface temperature</a:t>
            </a: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Green vegetation cover</a:t>
            </a:r>
          </a:p>
        </p:txBody>
      </p:sp>
      <p:sp>
        <p:nvSpPr>
          <p:cNvPr id="16" name="Text Placeholder 3"/>
          <p:cNvSpPr txBox="1">
            <a:spLocks/>
          </p:cNvSpPr>
          <p:nvPr/>
        </p:nvSpPr>
        <p:spPr>
          <a:xfrm>
            <a:off x="1184100" y="4194339"/>
            <a:ext cx="3135131" cy="200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3E4268"/>
              </a:buClr>
              <a:buFont typeface="Arial" panose="020B0604020202020204" pitchFamily="34" charset="0"/>
              <a:buNone/>
            </a:pPr>
            <a:r>
              <a:rPr lang="en-US" sz="2200" b="1" dirty="0">
                <a:solidFill>
                  <a:schemeClr val="tx1">
                    <a:lumMod val="75000"/>
                    <a:lumOff val="25000"/>
                  </a:schemeClr>
                </a:solidFill>
              </a:rPr>
              <a:t>Suomi NPP VIIRS</a:t>
            </a:r>
            <a:endParaRPr lang="en-US" sz="1800" dirty="0">
              <a:solidFill>
                <a:schemeClr val="tx1">
                  <a:lumMod val="75000"/>
                  <a:lumOff val="25000"/>
                </a:schemeClr>
              </a:solidFill>
            </a:endParaRP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Land surface temperature</a:t>
            </a:r>
            <a:endParaRPr lang="en-US" sz="1800" b="1" dirty="0">
              <a:solidFill>
                <a:schemeClr val="tx1">
                  <a:lumMod val="75000"/>
                  <a:lumOff val="25000"/>
                </a:schemeClr>
              </a:solidFill>
            </a:endParaRPr>
          </a:p>
        </p:txBody>
      </p:sp>
      <p:sp>
        <p:nvSpPr>
          <p:cNvPr id="17" name="Text Placeholder 3"/>
          <p:cNvSpPr txBox="1">
            <a:spLocks/>
          </p:cNvSpPr>
          <p:nvPr/>
        </p:nvSpPr>
        <p:spPr>
          <a:xfrm>
            <a:off x="7918006" y="4194339"/>
            <a:ext cx="3320955" cy="20040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Clr>
                <a:srgbClr val="3E4268"/>
              </a:buClr>
              <a:buFont typeface="Arial" panose="020B0604020202020204" pitchFamily="34" charset="0"/>
              <a:buNone/>
            </a:pPr>
            <a:r>
              <a:rPr lang="en-US" sz="2200" b="1" dirty="0">
                <a:solidFill>
                  <a:schemeClr val="tx1">
                    <a:lumMod val="75000"/>
                    <a:lumOff val="25000"/>
                  </a:schemeClr>
                </a:solidFill>
              </a:rPr>
              <a:t>NOAA-20 VIIRS</a:t>
            </a:r>
            <a:endParaRPr lang="en-US" sz="1800" dirty="0">
              <a:solidFill>
                <a:schemeClr val="tx1">
                  <a:lumMod val="75000"/>
                  <a:lumOff val="25000"/>
                </a:schemeClr>
              </a:solidFill>
            </a:endParaRPr>
          </a:p>
          <a:p>
            <a:pPr lvl="1">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Land surface temperature</a:t>
            </a:r>
            <a:endParaRPr lang="en-US" sz="1800" b="1" dirty="0">
              <a:solidFill>
                <a:schemeClr val="tx1">
                  <a:lumMod val="75000"/>
                  <a:lumOff val="25000"/>
                </a:schemeClr>
              </a:solidFill>
            </a:endParaRPr>
          </a:p>
        </p:txBody>
      </p:sp>
      <p:sp>
        <p:nvSpPr>
          <p:cNvPr id="11" name="Text Placeholder 4"/>
          <p:cNvSpPr txBox="1">
            <a:spLocks/>
          </p:cNvSpPr>
          <p:nvPr/>
        </p:nvSpPr>
        <p:spPr>
          <a:xfrm>
            <a:off x="11397705" y="6169291"/>
            <a:ext cx="918997" cy="64058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Credits:</a:t>
            </a:r>
            <a:endPar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NASA</a:t>
            </a:r>
          </a:p>
        </p:txBody>
      </p:sp>
    </p:spTree>
    <p:extLst>
      <p:ext uri="{BB962C8B-B14F-4D97-AF65-F5344CB8AC3E}">
        <p14:creationId xmlns:p14="http://schemas.microsoft.com/office/powerpoint/2010/main" val="417260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own Arrow 17"/>
          <p:cNvSpPr/>
          <p:nvPr/>
        </p:nvSpPr>
        <p:spPr>
          <a:xfrm rot="16200000">
            <a:off x="4712043" y="-2067697"/>
            <a:ext cx="2767914" cy="12192000"/>
          </a:xfrm>
          <a:prstGeom prst="downArrow">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p:cNvSpPr txBox="1">
            <a:spLocks/>
          </p:cNvSpPr>
          <p:nvPr/>
        </p:nvSpPr>
        <p:spPr>
          <a:xfrm>
            <a:off x="0" y="175611"/>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METHODOLOGY</a:t>
            </a:r>
          </a:p>
        </p:txBody>
      </p:sp>
      <p:grpSp>
        <p:nvGrpSpPr>
          <p:cNvPr id="15" name="Group 14">
            <a:extLst>
              <a:ext uri="{FF2B5EF4-FFF2-40B4-BE49-F238E27FC236}">
                <a16:creationId xmlns:a16="http://schemas.microsoft.com/office/drawing/2014/main" xmlns="" id="{57B44760-BD45-984C-A6B2-90D70A8273F6}"/>
              </a:ext>
            </a:extLst>
          </p:cNvPr>
          <p:cNvGrpSpPr/>
          <p:nvPr/>
        </p:nvGrpSpPr>
        <p:grpSpPr>
          <a:xfrm>
            <a:off x="503814" y="880496"/>
            <a:ext cx="11184373" cy="5752247"/>
            <a:chOff x="495300" y="880496"/>
            <a:chExt cx="11184373" cy="5752247"/>
          </a:xfrm>
        </p:grpSpPr>
        <p:grpSp>
          <p:nvGrpSpPr>
            <p:cNvPr id="14" name="Group 13">
              <a:extLst>
                <a:ext uri="{FF2B5EF4-FFF2-40B4-BE49-F238E27FC236}">
                  <a16:creationId xmlns:a16="http://schemas.microsoft.com/office/drawing/2014/main" xmlns="" id="{E82D842D-DE19-424E-B195-1862D4FEE694}"/>
                </a:ext>
              </a:extLst>
            </p:cNvPr>
            <p:cNvGrpSpPr/>
            <p:nvPr/>
          </p:nvGrpSpPr>
          <p:grpSpPr>
            <a:xfrm>
              <a:off x="9247369" y="884404"/>
              <a:ext cx="2432304" cy="5729361"/>
              <a:chOff x="9247369" y="884404"/>
              <a:chExt cx="2432304" cy="5729361"/>
            </a:xfrm>
          </p:grpSpPr>
          <p:sp>
            <p:nvSpPr>
              <p:cNvPr id="4" name="Rounded Rectangle 3"/>
              <p:cNvSpPr/>
              <p:nvPr/>
            </p:nvSpPr>
            <p:spPr>
              <a:xfrm>
                <a:off x="9247369" y="1812820"/>
                <a:ext cx="2432304" cy="4800945"/>
              </a:xfrm>
              <a:prstGeom prst="roundRect">
                <a:avLst/>
              </a:prstGeom>
              <a:solidFill>
                <a:schemeClr val="bg1">
                  <a:alpha val="90000"/>
                </a:schemeClr>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ALEXI ESI Comparative Analysis </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Canadian Fire Weather Indices Comparative Analysis</a:t>
                </a:r>
              </a:p>
              <a:p>
                <a:pPr>
                  <a:buClr>
                    <a:srgbClr val="3F4268"/>
                  </a:buClr>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ArcGIS Online Story Map</a:t>
                </a:r>
              </a:p>
            </p:txBody>
          </p:sp>
          <p:sp>
            <p:nvSpPr>
              <p:cNvPr id="5" name="Rounded Rectangle 4"/>
              <p:cNvSpPr/>
              <p:nvPr/>
            </p:nvSpPr>
            <p:spPr>
              <a:xfrm>
                <a:off x="9248955" y="884404"/>
                <a:ext cx="2429132" cy="864772"/>
              </a:xfrm>
              <a:prstGeom prst="round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End Products</a:t>
                </a:r>
              </a:p>
            </p:txBody>
          </p:sp>
        </p:grpSp>
        <p:grpSp>
          <p:nvGrpSpPr>
            <p:cNvPr id="13" name="Group 12">
              <a:extLst>
                <a:ext uri="{FF2B5EF4-FFF2-40B4-BE49-F238E27FC236}">
                  <a16:creationId xmlns:a16="http://schemas.microsoft.com/office/drawing/2014/main" xmlns="" id="{6BBBA9EB-F776-214D-89FC-E443C93D6220}"/>
                </a:ext>
              </a:extLst>
            </p:cNvPr>
            <p:cNvGrpSpPr/>
            <p:nvPr/>
          </p:nvGrpSpPr>
          <p:grpSpPr>
            <a:xfrm>
              <a:off x="6330012" y="880496"/>
              <a:ext cx="2432304" cy="5733270"/>
              <a:chOff x="6329036" y="880496"/>
              <a:chExt cx="2432304" cy="5733270"/>
            </a:xfrm>
          </p:grpSpPr>
          <p:sp>
            <p:nvSpPr>
              <p:cNvPr id="7" name="Rounded Rectangle 6"/>
              <p:cNvSpPr/>
              <p:nvPr/>
            </p:nvSpPr>
            <p:spPr>
              <a:xfrm>
                <a:off x="6329036" y="1812820"/>
                <a:ext cx="2432304" cy="4800946"/>
              </a:xfrm>
              <a:prstGeom prst="roundRect">
                <a:avLst/>
              </a:prstGeom>
              <a:solidFill>
                <a:schemeClr val="bg1">
                  <a:alpha val="90000"/>
                </a:schemeClr>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Visual Comparisons</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Pearson’s Correlation Coefficient -Spatial Correlation</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Accuracy Assessment -Confusion Matrix</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p:txBody>
          </p:sp>
          <p:sp>
            <p:nvSpPr>
              <p:cNvPr id="8" name="Rounded Rectangle 7"/>
              <p:cNvSpPr/>
              <p:nvPr/>
            </p:nvSpPr>
            <p:spPr>
              <a:xfrm>
                <a:off x="6329036" y="880496"/>
                <a:ext cx="2432304" cy="868680"/>
              </a:xfrm>
              <a:prstGeom prst="round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Analysis</a:t>
                </a:r>
              </a:p>
            </p:txBody>
          </p:sp>
        </p:grpSp>
        <p:grpSp>
          <p:nvGrpSpPr>
            <p:cNvPr id="3" name="Group 2">
              <a:extLst>
                <a:ext uri="{FF2B5EF4-FFF2-40B4-BE49-F238E27FC236}">
                  <a16:creationId xmlns:a16="http://schemas.microsoft.com/office/drawing/2014/main" xmlns="" id="{D1988076-6584-494F-83A2-6C08318D9A88}"/>
                </a:ext>
              </a:extLst>
            </p:cNvPr>
            <p:cNvGrpSpPr/>
            <p:nvPr/>
          </p:nvGrpSpPr>
          <p:grpSpPr>
            <a:xfrm>
              <a:off x="495300" y="880496"/>
              <a:ext cx="2432304" cy="5752247"/>
              <a:chOff x="495300" y="880496"/>
              <a:chExt cx="2432304" cy="5752247"/>
            </a:xfrm>
          </p:grpSpPr>
          <p:sp>
            <p:nvSpPr>
              <p:cNvPr id="9" name="Rounded Rectangle 8"/>
              <p:cNvSpPr/>
              <p:nvPr/>
            </p:nvSpPr>
            <p:spPr>
              <a:xfrm>
                <a:off x="495300" y="1812820"/>
                <a:ext cx="2432304" cy="4819923"/>
              </a:xfrm>
              <a:prstGeom prst="roundRect">
                <a:avLst/>
              </a:prstGeom>
              <a:solidFill>
                <a:schemeClr val="bg1">
                  <a:alpha val="90000"/>
                </a:schemeClr>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Aqua/Terra MODIS-derived NDVI</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ALEXI ESI</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171450" indent="-1714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US Drought Monitor Data</a:t>
                </a:r>
              </a:p>
              <a:p>
                <a:pPr marL="342900" indent="-34290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Canadian Fire Weather Index (CFWI)</a:t>
                </a:r>
              </a:p>
              <a:p>
                <a:pPr marL="285750"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285750" indent="-285750">
                  <a:buFont typeface="Webdings" panose="05030102010509060703" pitchFamily="18" charset="2"/>
                  <a:buChar char="4"/>
                </a:pPr>
                <a:endParaRPr lang="en-US" sz="1600" dirty="0">
                  <a:solidFill>
                    <a:schemeClr val="tx1">
                      <a:lumMod val="75000"/>
                      <a:lumOff val="25000"/>
                    </a:schemeClr>
                  </a:solidFill>
                </a:endParaRPr>
              </a:p>
            </p:txBody>
          </p:sp>
          <p:sp>
            <p:nvSpPr>
              <p:cNvPr id="10" name="Rounded Rectangle 9"/>
              <p:cNvSpPr/>
              <p:nvPr/>
            </p:nvSpPr>
            <p:spPr>
              <a:xfrm>
                <a:off x="495300" y="880496"/>
                <a:ext cx="2432304" cy="868680"/>
              </a:xfrm>
              <a:prstGeom prst="round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Acquisition</a:t>
                </a:r>
              </a:p>
            </p:txBody>
          </p:sp>
        </p:grpSp>
        <p:grpSp>
          <p:nvGrpSpPr>
            <p:cNvPr id="6" name="Group 5">
              <a:extLst>
                <a:ext uri="{FF2B5EF4-FFF2-40B4-BE49-F238E27FC236}">
                  <a16:creationId xmlns:a16="http://schemas.microsoft.com/office/drawing/2014/main" xmlns="" id="{83070559-DDEB-7B40-BE19-5DC322CB62DA}"/>
                </a:ext>
              </a:extLst>
            </p:cNvPr>
            <p:cNvGrpSpPr/>
            <p:nvPr/>
          </p:nvGrpSpPr>
          <p:grpSpPr>
            <a:xfrm>
              <a:off x="3412656" y="880496"/>
              <a:ext cx="2432304" cy="5733270"/>
              <a:chOff x="3409117" y="880496"/>
              <a:chExt cx="2432304" cy="5733270"/>
            </a:xfrm>
          </p:grpSpPr>
          <p:sp>
            <p:nvSpPr>
              <p:cNvPr id="11" name="Rounded Rectangle 10"/>
              <p:cNvSpPr/>
              <p:nvPr/>
            </p:nvSpPr>
            <p:spPr>
              <a:xfrm>
                <a:off x="3409117" y="1812820"/>
                <a:ext cx="2432304" cy="4800946"/>
              </a:xfrm>
              <a:prstGeom prst="roundRect">
                <a:avLst/>
              </a:prstGeom>
              <a:solidFill>
                <a:schemeClr val="bg1">
                  <a:alpha val="90000"/>
                </a:schemeClr>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NDVI Calculation</a:t>
                </a:r>
              </a:p>
              <a:p>
                <a:pPr marL="800100" lvl="1" indent="-342900">
                  <a:buClr>
                    <a:srgbClr val="3F4268"/>
                  </a:buClr>
                  <a:buFont typeface="Webdings" panose="05030102010509060703" pitchFamily="18" charset="2"/>
                  <a:buChar char="4"/>
                </a:pPr>
                <a:r>
                  <a:rPr lang="en-US" sz="2000" dirty="0">
                    <a:solidFill>
                      <a:schemeClr val="tx1">
                        <a:lumMod val="75000"/>
                        <a:lumOff val="25000"/>
                      </a:schemeClr>
                    </a:solidFill>
                  </a:rPr>
                  <a:t>Mean</a:t>
                </a:r>
              </a:p>
              <a:p>
                <a:pPr marL="800100" lvl="1" indent="-342900">
                  <a:buClr>
                    <a:srgbClr val="3F4268"/>
                  </a:buClr>
                  <a:buFont typeface="Webdings" panose="05030102010509060703" pitchFamily="18" charset="2"/>
                  <a:buChar char="4"/>
                </a:pPr>
                <a:r>
                  <a:rPr lang="en-US" sz="2000" dirty="0">
                    <a:solidFill>
                      <a:schemeClr val="tx1">
                        <a:lumMod val="75000"/>
                        <a:lumOff val="25000"/>
                      </a:schemeClr>
                    </a:solidFill>
                  </a:rPr>
                  <a:t>Standard Deviation</a:t>
                </a:r>
              </a:p>
              <a:p>
                <a:pPr marL="800100" lvl="1" indent="-342900">
                  <a:buClr>
                    <a:srgbClr val="3F4268"/>
                  </a:buClr>
                  <a:buFont typeface="Webdings" panose="05030102010509060703" pitchFamily="18" charset="2"/>
                  <a:buChar char="4"/>
                </a:pPr>
                <a:r>
                  <a:rPr lang="en-US" sz="2000" dirty="0">
                    <a:solidFill>
                      <a:schemeClr val="tx1">
                        <a:lumMod val="75000"/>
                        <a:lumOff val="25000"/>
                      </a:schemeClr>
                    </a:solidFill>
                  </a:rPr>
                  <a:t>Anomaly</a:t>
                </a:r>
              </a:p>
              <a:p>
                <a:pPr marL="742950" lvl="1" indent="-285750">
                  <a:buClr>
                    <a:srgbClr val="3F4268"/>
                  </a:buClr>
                  <a:buFont typeface="Webdings" panose="05030102010509060703" pitchFamily="18" charset="2"/>
                  <a:buChar char="4"/>
                </a:pPr>
                <a:endParaRPr lang="en-US" sz="800" dirty="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a:solidFill>
                      <a:schemeClr val="tx1">
                        <a:lumMod val="75000"/>
                        <a:lumOff val="25000"/>
                      </a:schemeClr>
                    </a:solidFill>
                  </a:rPr>
                  <a:t>CFWI </a:t>
                </a:r>
              </a:p>
              <a:p>
                <a:pPr marL="800100" lvl="1" indent="-342900">
                  <a:buClr>
                    <a:srgbClr val="3F4268"/>
                  </a:buClr>
                  <a:buFont typeface="Webdings" panose="05030102010509060703" pitchFamily="18" charset="2"/>
                  <a:buChar char="4"/>
                </a:pPr>
                <a:r>
                  <a:rPr lang="en-US" sz="2000" dirty="0" smtClean="0">
                    <a:solidFill>
                      <a:schemeClr val="tx1">
                        <a:lumMod val="75000"/>
                        <a:lumOff val="25000"/>
                      </a:schemeClr>
                    </a:solidFill>
                  </a:rPr>
                  <a:t>Reclassify</a:t>
                </a:r>
              </a:p>
              <a:p>
                <a:pPr lvl="1">
                  <a:buClr>
                    <a:srgbClr val="3F4268"/>
                  </a:buClr>
                </a:pPr>
                <a:endParaRPr lang="en-US" sz="800" dirty="0" smtClean="0">
                  <a:solidFill>
                    <a:schemeClr val="tx1">
                      <a:lumMod val="75000"/>
                      <a:lumOff val="25000"/>
                    </a:schemeClr>
                  </a:solidFill>
                </a:endParaRPr>
              </a:p>
              <a:p>
                <a:pPr marL="342900" indent="-342900">
                  <a:buClr>
                    <a:srgbClr val="3F4268"/>
                  </a:buClr>
                  <a:buFont typeface="Webdings" panose="05030102010509060703" pitchFamily="18" charset="2"/>
                  <a:buChar char="4"/>
                </a:pPr>
                <a:r>
                  <a:rPr lang="en-US" sz="2000" dirty="0" smtClean="0">
                    <a:solidFill>
                      <a:schemeClr val="tx1">
                        <a:lumMod val="75000"/>
                        <a:lumOff val="25000"/>
                      </a:schemeClr>
                    </a:solidFill>
                  </a:rPr>
                  <a:t>Drought </a:t>
                </a:r>
                <a:r>
                  <a:rPr lang="en-US" sz="2000" dirty="0">
                    <a:solidFill>
                      <a:schemeClr val="tx1">
                        <a:lumMod val="75000"/>
                        <a:lumOff val="25000"/>
                      </a:schemeClr>
                    </a:solidFill>
                  </a:rPr>
                  <a:t>Monitor</a:t>
                </a:r>
              </a:p>
              <a:p>
                <a:pPr marL="800100" lvl="1" indent="-342900">
                  <a:buClr>
                    <a:srgbClr val="3F4268"/>
                  </a:buClr>
                  <a:buFont typeface="Webdings" panose="05030102010509060703" pitchFamily="18" charset="2"/>
                  <a:buChar char="4"/>
                </a:pPr>
                <a:r>
                  <a:rPr lang="en-US" sz="2000" dirty="0">
                    <a:solidFill>
                      <a:schemeClr val="tx1">
                        <a:lumMod val="75000"/>
                        <a:lumOff val="25000"/>
                      </a:schemeClr>
                    </a:solidFill>
                  </a:rPr>
                  <a:t>Reclassify</a:t>
                </a:r>
              </a:p>
              <a:p>
                <a:pPr marL="171450" indent="-171450">
                  <a:buClr>
                    <a:srgbClr val="3F4268"/>
                  </a:buClr>
                  <a:buFont typeface="Webdings" panose="05030102010509060703" pitchFamily="18" charset="2"/>
                  <a:buChar char="4"/>
                </a:pPr>
                <a:endParaRPr lang="en-US" sz="800" dirty="0">
                  <a:solidFill>
                    <a:schemeClr val="tx1">
                      <a:lumMod val="75000"/>
                      <a:lumOff val="25000"/>
                    </a:schemeClr>
                  </a:solidFill>
                </a:endParaRPr>
              </a:p>
              <a:p>
                <a:pPr marL="171450" indent="-171450">
                  <a:buClr>
                    <a:srgbClr val="3F4268"/>
                  </a:buClr>
                  <a:buFont typeface="Webdings" panose="05030102010509060703" pitchFamily="18" charset="2"/>
                  <a:buChar char="4"/>
                </a:pPr>
                <a:endParaRPr lang="en-US" sz="800" dirty="0">
                  <a:solidFill>
                    <a:schemeClr val="tx1">
                      <a:lumMod val="75000"/>
                      <a:lumOff val="25000"/>
                    </a:schemeClr>
                  </a:solidFill>
                </a:endParaRPr>
              </a:p>
              <a:p>
                <a:pPr marL="171450" indent="-171450">
                  <a:buClr>
                    <a:srgbClr val="3F4268"/>
                  </a:buClr>
                  <a:buFont typeface="Webdings" panose="05030102010509060703" pitchFamily="18" charset="2"/>
                  <a:buChar char="4"/>
                </a:pPr>
                <a:endParaRPr lang="en-US" sz="800" dirty="0">
                  <a:solidFill>
                    <a:schemeClr val="tx1">
                      <a:lumMod val="75000"/>
                      <a:lumOff val="25000"/>
                    </a:schemeClr>
                  </a:solidFill>
                </a:endParaRPr>
              </a:p>
              <a:p>
                <a:pPr marL="171450" indent="-171450">
                  <a:buClr>
                    <a:srgbClr val="3F4268"/>
                  </a:buClr>
                  <a:buFont typeface="Webdings" panose="05030102010509060703" pitchFamily="18" charset="2"/>
                  <a:buChar char="4"/>
                </a:pPr>
                <a:endParaRPr lang="en-US" sz="800" dirty="0">
                  <a:solidFill>
                    <a:schemeClr val="tx1">
                      <a:lumMod val="75000"/>
                      <a:lumOff val="25000"/>
                    </a:schemeClr>
                  </a:solidFill>
                </a:endParaRPr>
              </a:p>
            </p:txBody>
          </p:sp>
          <p:sp>
            <p:nvSpPr>
              <p:cNvPr id="12" name="Rounded Rectangle 11"/>
              <p:cNvSpPr/>
              <p:nvPr/>
            </p:nvSpPr>
            <p:spPr>
              <a:xfrm>
                <a:off x="3409117" y="880496"/>
                <a:ext cx="2432304" cy="868680"/>
              </a:xfrm>
              <a:prstGeom prst="roundRect">
                <a:avLst/>
              </a:prstGeom>
              <a:solidFill>
                <a:srgbClr val="3F4268"/>
              </a:solidFill>
              <a:ln>
                <a:solidFill>
                  <a:srgbClr val="3F42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Data Processing</a:t>
                </a:r>
              </a:p>
            </p:txBody>
          </p:sp>
        </p:grpSp>
      </p:grpSp>
    </p:spTree>
    <p:extLst>
      <p:ext uri="{BB962C8B-B14F-4D97-AF65-F5344CB8AC3E}">
        <p14:creationId xmlns:p14="http://schemas.microsoft.com/office/powerpoint/2010/main" val="33429406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7000" b="-7000"/>
          </a:stretch>
        </a:blipFill>
        <a:effectLst/>
      </p:bgPr>
    </p:bg>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ALEXI ESI</a:t>
            </a:r>
          </a:p>
        </p:txBody>
      </p:sp>
      <p:sp>
        <p:nvSpPr>
          <p:cNvPr id="3" name="TextBox 2"/>
          <p:cNvSpPr txBox="1"/>
          <p:nvPr/>
        </p:nvSpPr>
        <p:spPr>
          <a:xfrm>
            <a:off x="495300" y="1836820"/>
            <a:ext cx="5600700" cy="3508653"/>
          </a:xfrm>
          <a:prstGeom prst="rect">
            <a:avLst/>
          </a:prstGeom>
          <a:noFill/>
        </p:spPr>
        <p:txBody>
          <a:bodyPr wrap="square" rtlCol="0">
            <a:spAutoFit/>
          </a:bodyPr>
          <a:lstStyle/>
          <a:p>
            <a:pPr marL="342900" indent="-342900">
              <a:spcAft>
                <a:spcPts val="1800"/>
              </a:spcAft>
              <a:buClr>
                <a:srgbClr val="3F4268"/>
              </a:buClr>
              <a:buFont typeface="Webdings" panose="05030102010509060703" pitchFamily="18" charset="2"/>
              <a:buChar char="4"/>
            </a:pPr>
            <a:r>
              <a:rPr lang="en-US" sz="2400" b="1" dirty="0">
                <a:solidFill>
                  <a:schemeClr val="tx1">
                    <a:lumMod val="75000"/>
                    <a:lumOff val="25000"/>
                  </a:schemeClr>
                </a:solidFill>
              </a:rPr>
              <a:t>A</a:t>
            </a:r>
            <a:r>
              <a:rPr lang="en-US" sz="2400" dirty="0">
                <a:solidFill>
                  <a:schemeClr val="tx1">
                    <a:lumMod val="75000"/>
                    <a:lumOff val="25000"/>
                  </a:schemeClr>
                </a:solidFill>
              </a:rPr>
              <a:t>tmosphere</a:t>
            </a:r>
            <a:r>
              <a:rPr lang="en-US" sz="2400" b="1" dirty="0">
                <a:solidFill>
                  <a:schemeClr val="tx1">
                    <a:lumMod val="75000"/>
                    <a:lumOff val="25000"/>
                  </a:schemeClr>
                </a:solidFill>
              </a:rPr>
              <a:t>-L</a:t>
            </a:r>
            <a:r>
              <a:rPr lang="en-US" sz="2400" dirty="0">
                <a:solidFill>
                  <a:schemeClr val="tx1">
                    <a:lumMod val="75000"/>
                    <a:lumOff val="25000"/>
                  </a:schemeClr>
                </a:solidFill>
              </a:rPr>
              <a:t>and</a:t>
            </a:r>
            <a:r>
              <a:rPr lang="en-US" sz="2400" b="1" dirty="0">
                <a:solidFill>
                  <a:schemeClr val="tx1">
                    <a:lumMod val="75000"/>
                    <a:lumOff val="25000"/>
                  </a:schemeClr>
                </a:solidFill>
              </a:rPr>
              <a:t> Ex</a:t>
            </a:r>
            <a:r>
              <a:rPr lang="en-US" sz="2400" dirty="0">
                <a:solidFill>
                  <a:schemeClr val="tx1">
                    <a:lumMod val="75000"/>
                    <a:lumOff val="25000"/>
                  </a:schemeClr>
                </a:solidFill>
              </a:rPr>
              <a:t>change</a:t>
            </a:r>
            <a:r>
              <a:rPr lang="en-US" sz="2400" b="1" dirty="0">
                <a:solidFill>
                  <a:schemeClr val="tx1">
                    <a:lumMod val="75000"/>
                    <a:lumOff val="25000"/>
                  </a:schemeClr>
                </a:solidFill>
              </a:rPr>
              <a:t> I</a:t>
            </a:r>
            <a:r>
              <a:rPr lang="en-US" sz="2400" dirty="0">
                <a:solidFill>
                  <a:schemeClr val="tx1">
                    <a:lumMod val="75000"/>
                    <a:lumOff val="25000"/>
                  </a:schemeClr>
                </a:solidFill>
              </a:rPr>
              <a:t>nverse</a:t>
            </a:r>
            <a:r>
              <a:rPr lang="en-US" sz="2400" b="1" dirty="0">
                <a:solidFill>
                  <a:schemeClr val="tx1">
                    <a:lumMod val="75000"/>
                    <a:lumOff val="25000"/>
                  </a:schemeClr>
                </a:solidFill>
              </a:rPr>
              <a:t> E</a:t>
            </a:r>
            <a:r>
              <a:rPr lang="en-US" sz="2400" dirty="0">
                <a:solidFill>
                  <a:schemeClr val="tx1">
                    <a:lumMod val="75000"/>
                    <a:lumOff val="25000"/>
                  </a:schemeClr>
                </a:solidFill>
              </a:rPr>
              <a:t>vaporative</a:t>
            </a:r>
            <a:r>
              <a:rPr lang="en-US" sz="2400" b="1" dirty="0">
                <a:solidFill>
                  <a:schemeClr val="tx1">
                    <a:lumMod val="75000"/>
                    <a:lumOff val="25000"/>
                  </a:schemeClr>
                </a:solidFill>
              </a:rPr>
              <a:t> S</a:t>
            </a:r>
            <a:r>
              <a:rPr lang="en-US" sz="2400" dirty="0">
                <a:solidFill>
                  <a:schemeClr val="tx1">
                    <a:lumMod val="75000"/>
                    <a:lumOff val="25000"/>
                  </a:schemeClr>
                </a:solidFill>
              </a:rPr>
              <a:t>tress</a:t>
            </a:r>
            <a:r>
              <a:rPr lang="en-US" sz="2400" b="1" dirty="0">
                <a:solidFill>
                  <a:schemeClr val="tx1">
                    <a:lumMod val="75000"/>
                    <a:lumOff val="25000"/>
                  </a:schemeClr>
                </a:solidFill>
              </a:rPr>
              <a:t> I</a:t>
            </a:r>
            <a:r>
              <a:rPr lang="en-US" sz="2400" dirty="0">
                <a:solidFill>
                  <a:schemeClr val="tx1">
                    <a:lumMod val="75000"/>
                    <a:lumOff val="25000"/>
                  </a:schemeClr>
                </a:solidFill>
              </a:rPr>
              <a:t>ndex</a:t>
            </a:r>
          </a:p>
          <a:p>
            <a:pPr marL="342900" indent="-342900">
              <a:spcAft>
                <a:spcPts val="1800"/>
              </a:spcAft>
              <a:buClr>
                <a:srgbClr val="3F4268"/>
              </a:buClr>
              <a:buFont typeface="Webdings" panose="05030102010509060703" pitchFamily="18" charset="2"/>
              <a:buChar char="4"/>
            </a:pPr>
            <a:r>
              <a:rPr lang="en-US" sz="2400" dirty="0">
                <a:solidFill>
                  <a:schemeClr val="tx1">
                    <a:lumMod val="75000"/>
                    <a:lumOff val="25000"/>
                  </a:schemeClr>
                </a:solidFill>
              </a:rPr>
              <a:t>Generated by the NASA Short-term Prediction Research and Transition Center</a:t>
            </a:r>
          </a:p>
          <a:p>
            <a:pPr marL="342900" indent="-342900">
              <a:spcAft>
                <a:spcPts val="1800"/>
              </a:spcAft>
              <a:buClr>
                <a:srgbClr val="3F4268"/>
              </a:buClr>
              <a:buFont typeface="Webdings" panose="05030102010509060703" pitchFamily="18" charset="2"/>
              <a:buChar char="4"/>
            </a:pPr>
            <a:r>
              <a:rPr lang="en-US" sz="2400" dirty="0">
                <a:solidFill>
                  <a:schemeClr val="tx1">
                    <a:lumMod val="75000"/>
                    <a:lumOff val="25000"/>
                  </a:schemeClr>
                </a:solidFill>
              </a:rPr>
              <a:t>Uses the rise in land surface temperature to compute evapotranspiration </a:t>
            </a:r>
          </a:p>
        </p:txBody>
      </p:sp>
      <p:pic>
        <p:nvPicPr>
          <p:cNvPr id="2050" name="Picture 2" descr="https://lh3.googleusercontent.com/AaDYCu0iX3rkUgdfhzrXTrVXQR4d561tWdrITAQ7JflSDyhPr_8KK6gS1xxI5aNIJpjgOVryI7K01E8atY9uXBlaNo2dCiaZeU6Oa_I8i67DG5iaP5xdLyjQF4sdl3FI71XXPE1Rc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955" y="1582133"/>
            <a:ext cx="3003612" cy="3867397"/>
          </a:xfrm>
          <a:prstGeom prst="rect">
            <a:avLst/>
          </a:prstGeom>
          <a:noFill/>
          <a:ln w="19050">
            <a:solidFill>
              <a:srgbClr val="3F4268"/>
            </a:solidFill>
          </a:ln>
          <a:extLst>
            <a:ext uri="{909E8E84-426E-40DD-AFC4-6F175D3DCCD1}">
              <a14:hiddenFill xmlns:a14="http://schemas.microsoft.com/office/drawing/2010/main">
                <a:solidFill>
                  <a:srgbClr val="FFFFFF"/>
                </a:solidFill>
              </a14:hiddenFill>
            </a:ext>
          </a:extLst>
        </p:spPr>
      </p:pic>
      <p:pic>
        <p:nvPicPr>
          <p:cNvPr id="2051" name="Picture 3" descr="https://lh5.googleusercontent.com/YezsXr5rlbSrwTevg92DEBlTirxtZ6TFT0mwDIplER90YldMddxkHGlXhfFyq_BLdiF2a8MYS-9hPCsJyg_LFa2BEoltFACtU47sT90lZwdpxrgoh6nnVUW-ckZuB8JjQ-nDRTgu3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0029" y="3450156"/>
            <a:ext cx="2309653" cy="2388391"/>
          </a:xfrm>
          <a:prstGeom prst="rect">
            <a:avLst/>
          </a:prstGeom>
          <a:noFill/>
          <a:ln w="19050">
            <a:solidFill>
              <a:srgbClr val="3F4268"/>
            </a:solidFill>
          </a:ln>
          <a:extLst>
            <a:ext uri="{909E8E84-426E-40DD-AFC4-6F175D3DCCD1}">
              <a14:hiddenFill xmlns:a14="http://schemas.microsoft.com/office/drawing/2010/main">
                <a:solidFill>
                  <a:srgbClr val="FFFFFF"/>
                </a:solidFill>
              </a14:hiddenFill>
            </a:ext>
          </a:extLst>
        </p:spPr>
      </p:pic>
      <p:sp>
        <p:nvSpPr>
          <p:cNvPr id="6" name="Text Placeholder 4"/>
          <p:cNvSpPr txBox="1">
            <a:spLocks/>
          </p:cNvSpPr>
          <p:nvPr/>
        </p:nvSpPr>
        <p:spPr>
          <a:xfrm>
            <a:off x="9926052" y="6395337"/>
            <a:ext cx="2253916" cy="29422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a:t>
            </a:r>
            <a:r>
              <a:rPr kumimoji="0" lang="en-US" sz="16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Credits:</a:t>
            </a:r>
            <a:r>
              <a:rPr kumimoji="0" lang="en-US" sz="1600" b="0" i="0" u="none" strike="noStrike" kern="1200" cap="none" spc="0" normalizeH="0" noProof="0" dirty="0" smtClean="0">
                <a:ln>
                  <a:noFill/>
                </a:ln>
                <a:solidFill>
                  <a:schemeClr val="bg1"/>
                </a:solidFill>
                <a:effectLst/>
                <a:uLnTx/>
                <a:uFillTx/>
                <a:latin typeface="Century Gothic" panose="020B0502020202020204" pitchFamily="34" charset="0"/>
                <a:ea typeface="+mn-ea"/>
                <a:cs typeface="+mn-cs"/>
              </a:rPr>
              <a:t> </a:t>
            </a:r>
            <a:r>
              <a:rPr kumimoji="0" lang="en-US" sz="16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NASA</a:t>
            </a:r>
            <a:endPar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6948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icture 4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3846" y="1769135"/>
            <a:ext cx="3374136" cy="3374136"/>
          </a:xfrm>
          <a:prstGeom prst="rect">
            <a:avLst/>
          </a:prstGeom>
          <a:ln w="88900">
            <a:solidFill>
              <a:srgbClr val="3F4268"/>
            </a:solidFill>
          </a:ln>
          <a:effectLst>
            <a:outerShdw blurRad="63500" sx="102000" sy="102000" algn="ctr" rotWithShape="0">
              <a:prstClr val="black">
                <a:alpha val="40000"/>
              </a:prstClr>
            </a:outerShdw>
          </a:effectLst>
        </p:spPr>
      </p:pic>
      <p:pic>
        <p:nvPicPr>
          <p:cNvPr id="650" name="Picture 6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74" y="1769135"/>
            <a:ext cx="3374136" cy="3374136"/>
          </a:xfrm>
          <a:prstGeom prst="rect">
            <a:avLst/>
          </a:prstGeom>
          <a:ln w="88900">
            <a:solidFill>
              <a:srgbClr val="3F4268"/>
            </a:solidFill>
          </a:ln>
          <a:effectLst>
            <a:outerShdw blurRad="50800" dist="38100" dir="18900000" algn="bl" rotWithShape="0">
              <a:prstClr val="black">
                <a:alpha val="40000"/>
              </a:prstClr>
            </a:outerShdw>
          </a:effectLst>
        </p:spPr>
      </p:pic>
      <p:sp>
        <p:nvSpPr>
          <p:cNvPr id="2" name="Title 4"/>
          <p:cNvSpPr txBox="1">
            <a:spLocks/>
          </p:cNvSpPr>
          <p:nvPr/>
        </p:nvSpPr>
        <p:spPr>
          <a:xfrm>
            <a:off x="1079452" y="226195"/>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INTERCOMPARISON OF INDICES</a:t>
            </a:r>
          </a:p>
        </p:txBody>
      </p:sp>
      <p:sp>
        <p:nvSpPr>
          <p:cNvPr id="7" name="TextBox 6"/>
          <p:cNvSpPr txBox="1"/>
          <p:nvPr/>
        </p:nvSpPr>
        <p:spPr>
          <a:xfrm>
            <a:off x="8438992" y="5220636"/>
            <a:ext cx="3083350" cy="646331"/>
          </a:xfrm>
          <a:prstGeom prst="rect">
            <a:avLst/>
          </a:prstGeom>
          <a:noFill/>
        </p:spPr>
        <p:txBody>
          <a:bodyPr wrap="square" rtlCol="0">
            <a:spAutoFit/>
          </a:bodyPr>
          <a:lstStyle/>
          <a:p>
            <a:pPr algn="ctr"/>
            <a:r>
              <a:rPr lang="en-US" dirty="0">
                <a:solidFill>
                  <a:schemeClr val="tx1">
                    <a:lumMod val="75000"/>
                    <a:lumOff val="25000"/>
                  </a:schemeClr>
                </a:solidFill>
              </a:rPr>
              <a:t>USDA US Drought Monitor</a:t>
            </a:r>
          </a:p>
          <a:p>
            <a:pPr algn="ctr"/>
            <a:endParaRPr lang="en-US" dirty="0">
              <a:solidFill>
                <a:schemeClr val="tx1">
                  <a:lumMod val="75000"/>
                  <a:lumOff val="25000"/>
                </a:schemeClr>
              </a:solidFill>
            </a:endParaRPr>
          </a:p>
        </p:txBody>
      </p:sp>
      <p:sp>
        <p:nvSpPr>
          <p:cNvPr id="8" name="TextBox 7"/>
          <p:cNvSpPr txBox="1"/>
          <p:nvPr/>
        </p:nvSpPr>
        <p:spPr>
          <a:xfrm>
            <a:off x="4097334" y="5220636"/>
            <a:ext cx="4197383" cy="369332"/>
          </a:xfrm>
          <a:prstGeom prst="rect">
            <a:avLst/>
          </a:prstGeom>
          <a:noFill/>
        </p:spPr>
        <p:txBody>
          <a:bodyPr wrap="square" rtlCol="0">
            <a:spAutoFit/>
          </a:bodyPr>
          <a:lstStyle/>
          <a:p>
            <a:pPr algn="ctr"/>
            <a:r>
              <a:rPr lang="en-US" dirty="0">
                <a:solidFill>
                  <a:schemeClr val="tx1">
                    <a:lumMod val="75000"/>
                    <a:lumOff val="25000"/>
                  </a:schemeClr>
                </a:solidFill>
              </a:rPr>
              <a:t>ALEXI ESI</a:t>
            </a:r>
          </a:p>
        </p:txBody>
      </p:sp>
      <p:sp>
        <p:nvSpPr>
          <p:cNvPr id="9" name="TextBox 8"/>
          <p:cNvSpPr txBox="1"/>
          <p:nvPr/>
        </p:nvSpPr>
        <p:spPr>
          <a:xfrm>
            <a:off x="245605" y="5220636"/>
            <a:ext cx="3811346" cy="1200329"/>
          </a:xfrm>
          <a:prstGeom prst="rect">
            <a:avLst/>
          </a:prstGeom>
          <a:noFill/>
        </p:spPr>
        <p:txBody>
          <a:bodyPr wrap="square" rtlCol="0">
            <a:spAutoFit/>
          </a:bodyPr>
          <a:lstStyle/>
          <a:p>
            <a:pPr algn="ctr"/>
            <a:r>
              <a:rPr lang="en-US" dirty="0">
                <a:solidFill>
                  <a:schemeClr val="tx1">
                    <a:lumMod val="75000"/>
                    <a:lumOff val="25000"/>
                  </a:schemeClr>
                </a:solidFill>
              </a:rPr>
              <a:t>MODIS-derived Normalized Difference Vegetation Index (NDVI)</a:t>
            </a:r>
          </a:p>
          <a:p>
            <a:pPr algn="ctr"/>
            <a:endParaRPr lang="en-US" dirty="0"/>
          </a:p>
        </p:txBody>
      </p:sp>
      <p:grpSp>
        <p:nvGrpSpPr>
          <p:cNvPr id="10" name="Group 5"/>
          <p:cNvGrpSpPr>
            <a:grpSpLocks noChangeAspect="1"/>
          </p:cNvGrpSpPr>
          <p:nvPr/>
        </p:nvGrpSpPr>
        <p:grpSpPr bwMode="auto">
          <a:xfrm>
            <a:off x="8384693" y="4303683"/>
            <a:ext cx="1968501" cy="738188"/>
            <a:chOff x="1536" y="1074"/>
            <a:chExt cx="1240" cy="465"/>
          </a:xfrm>
        </p:grpSpPr>
        <p:sp>
          <p:nvSpPr>
            <p:cNvPr id="11" name="AutoShape 4"/>
            <p:cNvSpPr>
              <a:spLocks noChangeAspect="1" noChangeArrowheads="1" noTextEdit="1"/>
            </p:cNvSpPr>
            <p:nvPr/>
          </p:nvSpPr>
          <p:spPr bwMode="auto">
            <a:xfrm>
              <a:off x="1536" y="1096"/>
              <a:ext cx="794" cy="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75000"/>
                    <a:lumOff val="25000"/>
                  </a:schemeClr>
                </a:solidFill>
              </a:endParaRPr>
            </a:p>
          </p:txBody>
        </p:sp>
        <p:sp>
          <p:nvSpPr>
            <p:cNvPr id="12" name="Rectangle 6"/>
            <p:cNvSpPr>
              <a:spLocks noChangeArrowheads="1"/>
            </p:cNvSpPr>
            <p:nvPr/>
          </p:nvSpPr>
          <p:spPr bwMode="auto">
            <a:xfrm>
              <a:off x="1536" y="1074"/>
              <a:ext cx="124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lumMod val="75000"/>
                      <a:lumOff val="25000"/>
                    </a:schemeClr>
                  </a:solidFill>
                  <a:effectLst/>
                  <a:latin typeface="+mn-lt"/>
                  <a:cs typeface="Arial" pitchFamily="34" charset="0"/>
                </a:rPr>
                <a:t>US Drought Monitor </a:t>
              </a:r>
            </a:p>
          </p:txBody>
        </p:sp>
        <p:sp>
          <p:nvSpPr>
            <p:cNvPr id="13" name="Rectangle 7"/>
            <p:cNvSpPr>
              <a:spLocks noChangeArrowheads="1"/>
            </p:cNvSpPr>
            <p:nvPr/>
          </p:nvSpPr>
          <p:spPr bwMode="auto">
            <a:xfrm>
              <a:off x="1536" y="1187"/>
              <a:ext cx="81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lumMod val="75000"/>
                      <a:lumOff val="25000"/>
                    </a:schemeClr>
                  </a:solidFill>
                  <a:effectLst/>
                  <a:latin typeface="+mn-lt"/>
                  <a:cs typeface="Arial" pitchFamily="34" charset="0"/>
                </a:rPr>
                <a:t>Classification</a:t>
              </a:r>
            </a:p>
          </p:txBody>
        </p:sp>
      </p:gr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12600" y="4701221"/>
            <a:ext cx="187158" cy="375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2" name="TextBox 231"/>
          <p:cNvSpPr txBox="1"/>
          <p:nvPr/>
        </p:nvSpPr>
        <p:spPr>
          <a:xfrm>
            <a:off x="2758664" y="4682246"/>
            <a:ext cx="1465892" cy="307777"/>
          </a:xfrm>
          <a:prstGeom prst="rect">
            <a:avLst/>
          </a:prstGeom>
          <a:noFill/>
        </p:spPr>
        <p:txBody>
          <a:bodyPr wrap="square" rtlCol="0">
            <a:spAutoFit/>
          </a:bodyPr>
          <a:lstStyle/>
          <a:p>
            <a:r>
              <a:rPr lang="en-US" sz="1400" dirty="0" smtClean="0">
                <a:solidFill>
                  <a:schemeClr val="tx1">
                    <a:lumMod val="75000"/>
                    <a:lumOff val="25000"/>
                  </a:schemeClr>
                </a:solidFill>
              </a:rPr>
              <a:t>300 </a:t>
            </a:r>
            <a:r>
              <a:rPr lang="en-US" sz="1400" dirty="0">
                <a:solidFill>
                  <a:schemeClr val="tx1">
                    <a:lumMod val="75000"/>
                    <a:lumOff val="25000"/>
                  </a:schemeClr>
                </a:solidFill>
              </a:rPr>
              <a:t>mi</a:t>
            </a:r>
          </a:p>
        </p:txBody>
      </p:sp>
      <p:grpSp>
        <p:nvGrpSpPr>
          <p:cNvPr id="449" name="Group 210"/>
          <p:cNvGrpSpPr>
            <a:grpSpLocks noChangeAspect="1"/>
          </p:cNvGrpSpPr>
          <p:nvPr/>
        </p:nvGrpSpPr>
        <p:grpSpPr bwMode="auto">
          <a:xfrm>
            <a:off x="706299" y="4161774"/>
            <a:ext cx="1176337" cy="928687"/>
            <a:chOff x="1331" y="1875"/>
            <a:chExt cx="741" cy="585"/>
          </a:xfrm>
        </p:grpSpPr>
        <p:sp>
          <p:nvSpPr>
            <p:cNvPr id="450" name="AutoShape 209"/>
            <p:cNvSpPr>
              <a:spLocks noChangeAspect="1" noChangeArrowheads="1" noTextEdit="1"/>
            </p:cNvSpPr>
            <p:nvPr/>
          </p:nvSpPr>
          <p:spPr bwMode="auto">
            <a:xfrm>
              <a:off x="1331" y="1889"/>
              <a:ext cx="741"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1" name="Rectangle 211"/>
            <p:cNvSpPr>
              <a:spLocks noChangeArrowheads="1"/>
            </p:cNvSpPr>
            <p:nvPr/>
          </p:nvSpPr>
          <p:spPr bwMode="auto">
            <a:xfrm>
              <a:off x="1331" y="1875"/>
              <a:ext cx="31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lumMod val="75000"/>
                      <a:lumOff val="25000"/>
                    </a:schemeClr>
                  </a:solidFill>
                  <a:effectLst/>
                  <a:latin typeface="+mn-lt"/>
                </a:rPr>
                <a:t>NDVI</a:t>
              </a:r>
            </a:p>
          </p:txBody>
        </p:sp>
        <p:sp>
          <p:nvSpPr>
            <p:cNvPr id="452" name="Line 212"/>
            <p:cNvSpPr>
              <a:spLocks noChangeShapeType="1"/>
            </p:cNvSpPr>
            <p:nvPr/>
          </p:nvSpPr>
          <p:spPr bwMode="auto">
            <a:xfrm>
              <a:off x="1405" y="2077"/>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3" name="Rectangle 213"/>
            <p:cNvSpPr>
              <a:spLocks noChangeArrowheads="1"/>
            </p:cNvSpPr>
            <p:nvPr/>
          </p:nvSpPr>
          <p:spPr bwMode="auto">
            <a:xfrm>
              <a:off x="1331" y="2077"/>
              <a:ext cx="74"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4" name="Rectangle 214"/>
            <p:cNvSpPr>
              <a:spLocks noChangeArrowheads="1"/>
            </p:cNvSpPr>
            <p:nvPr/>
          </p:nvSpPr>
          <p:spPr bwMode="auto">
            <a:xfrm>
              <a:off x="1331" y="2078"/>
              <a:ext cx="74"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5" name="Rectangle 215"/>
            <p:cNvSpPr>
              <a:spLocks noChangeArrowheads="1"/>
            </p:cNvSpPr>
            <p:nvPr/>
          </p:nvSpPr>
          <p:spPr bwMode="auto">
            <a:xfrm>
              <a:off x="1331" y="2079"/>
              <a:ext cx="74"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6" name="Rectangle 216"/>
            <p:cNvSpPr>
              <a:spLocks noChangeArrowheads="1"/>
            </p:cNvSpPr>
            <p:nvPr/>
          </p:nvSpPr>
          <p:spPr bwMode="auto">
            <a:xfrm>
              <a:off x="1331" y="2080"/>
              <a:ext cx="74" cy="1"/>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7" name="Rectangle 217"/>
            <p:cNvSpPr>
              <a:spLocks noChangeArrowheads="1"/>
            </p:cNvSpPr>
            <p:nvPr/>
          </p:nvSpPr>
          <p:spPr bwMode="auto">
            <a:xfrm>
              <a:off x="1331" y="2081"/>
              <a:ext cx="74"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8" name="Rectangle 218"/>
            <p:cNvSpPr>
              <a:spLocks noChangeArrowheads="1"/>
            </p:cNvSpPr>
            <p:nvPr/>
          </p:nvSpPr>
          <p:spPr bwMode="auto">
            <a:xfrm>
              <a:off x="1331" y="2082"/>
              <a:ext cx="74" cy="2"/>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59" name="Rectangle 219"/>
            <p:cNvSpPr>
              <a:spLocks noChangeArrowheads="1"/>
            </p:cNvSpPr>
            <p:nvPr/>
          </p:nvSpPr>
          <p:spPr bwMode="auto">
            <a:xfrm>
              <a:off x="1331" y="2084"/>
              <a:ext cx="74"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0" name="Rectangle 220"/>
            <p:cNvSpPr>
              <a:spLocks noChangeArrowheads="1"/>
            </p:cNvSpPr>
            <p:nvPr/>
          </p:nvSpPr>
          <p:spPr bwMode="auto">
            <a:xfrm>
              <a:off x="1331" y="2085"/>
              <a:ext cx="74"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1" name="Rectangle 221"/>
            <p:cNvSpPr>
              <a:spLocks noChangeArrowheads="1"/>
            </p:cNvSpPr>
            <p:nvPr/>
          </p:nvSpPr>
          <p:spPr bwMode="auto">
            <a:xfrm>
              <a:off x="1331" y="2086"/>
              <a:ext cx="74"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2" name="Rectangle 222"/>
            <p:cNvSpPr>
              <a:spLocks noChangeArrowheads="1"/>
            </p:cNvSpPr>
            <p:nvPr/>
          </p:nvSpPr>
          <p:spPr bwMode="auto">
            <a:xfrm>
              <a:off x="1331" y="2087"/>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3" name="Rectangle 223"/>
            <p:cNvSpPr>
              <a:spLocks noChangeArrowheads="1"/>
            </p:cNvSpPr>
            <p:nvPr/>
          </p:nvSpPr>
          <p:spPr bwMode="auto">
            <a:xfrm>
              <a:off x="1331" y="2088"/>
              <a:ext cx="74"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4" name="Rectangle 224"/>
            <p:cNvSpPr>
              <a:spLocks noChangeArrowheads="1"/>
            </p:cNvSpPr>
            <p:nvPr/>
          </p:nvSpPr>
          <p:spPr bwMode="auto">
            <a:xfrm>
              <a:off x="1331" y="2089"/>
              <a:ext cx="74" cy="2"/>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5" name="Rectangle 225"/>
            <p:cNvSpPr>
              <a:spLocks noChangeArrowheads="1"/>
            </p:cNvSpPr>
            <p:nvPr/>
          </p:nvSpPr>
          <p:spPr bwMode="auto">
            <a:xfrm>
              <a:off x="1331" y="2091"/>
              <a:ext cx="74"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6" name="Rectangle 226"/>
            <p:cNvSpPr>
              <a:spLocks noChangeArrowheads="1"/>
            </p:cNvSpPr>
            <p:nvPr/>
          </p:nvSpPr>
          <p:spPr bwMode="auto">
            <a:xfrm>
              <a:off x="1331" y="2092"/>
              <a:ext cx="74"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7" name="Rectangle 227"/>
            <p:cNvSpPr>
              <a:spLocks noChangeArrowheads="1"/>
            </p:cNvSpPr>
            <p:nvPr/>
          </p:nvSpPr>
          <p:spPr bwMode="auto">
            <a:xfrm>
              <a:off x="1331" y="2093"/>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8" name="Rectangle 228"/>
            <p:cNvSpPr>
              <a:spLocks noChangeArrowheads="1"/>
            </p:cNvSpPr>
            <p:nvPr/>
          </p:nvSpPr>
          <p:spPr bwMode="auto">
            <a:xfrm>
              <a:off x="1331" y="2094"/>
              <a:ext cx="74"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69" name="Rectangle 229"/>
            <p:cNvSpPr>
              <a:spLocks noChangeArrowheads="1"/>
            </p:cNvSpPr>
            <p:nvPr/>
          </p:nvSpPr>
          <p:spPr bwMode="auto">
            <a:xfrm>
              <a:off x="1331" y="2095"/>
              <a:ext cx="74"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0" name="Rectangle 230"/>
            <p:cNvSpPr>
              <a:spLocks noChangeArrowheads="1"/>
            </p:cNvSpPr>
            <p:nvPr/>
          </p:nvSpPr>
          <p:spPr bwMode="auto">
            <a:xfrm>
              <a:off x="1331" y="2096"/>
              <a:ext cx="74" cy="2"/>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1" name="Rectangle 231"/>
            <p:cNvSpPr>
              <a:spLocks noChangeArrowheads="1"/>
            </p:cNvSpPr>
            <p:nvPr/>
          </p:nvSpPr>
          <p:spPr bwMode="auto">
            <a:xfrm>
              <a:off x="1331" y="2098"/>
              <a:ext cx="74"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2" name="Rectangle 232"/>
            <p:cNvSpPr>
              <a:spLocks noChangeArrowheads="1"/>
            </p:cNvSpPr>
            <p:nvPr/>
          </p:nvSpPr>
          <p:spPr bwMode="auto">
            <a:xfrm>
              <a:off x="1331" y="2099"/>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3" name="Rectangle 233"/>
            <p:cNvSpPr>
              <a:spLocks noChangeArrowheads="1"/>
            </p:cNvSpPr>
            <p:nvPr/>
          </p:nvSpPr>
          <p:spPr bwMode="auto">
            <a:xfrm>
              <a:off x="1331" y="2100"/>
              <a:ext cx="74"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4" name="Rectangle 234"/>
            <p:cNvSpPr>
              <a:spLocks noChangeArrowheads="1"/>
            </p:cNvSpPr>
            <p:nvPr/>
          </p:nvSpPr>
          <p:spPr bwMode="auto">
            <a:xfrm>
              <a:off x="1331" y="2101"/>
              <a:ext cx="74"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5" name="Rectangle 235"/>
            <p:cNvSpPr>
              <a:spLocks noChangeArrowheads="1"/>
            </p:cNvSpPr>
            <p:nvPr/>
          </p:nvSpPr>
          <p:spPr bwMode="auto">
            <a:xfrm>
              <a:off x="1331" y="2102"/>
              <a:ext cx="74"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6" name="Rectangle 236"/>
            <p:cNvSpPr>
              <a:spLocks noChangeArrowheads="1"/>
            </p:cNvSpPr>
            <p:nvPr/>
          </p:nvSpPr>
          <p:spPr bwMode="auto">
            <a:xfrm>
              <a:off x="1331" y="2103"/>
              <a:ext cx="74" cy="2"/>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7" name="Rectangle 237"/>
            <p:cNvSpPr>
              <a:spLocks noChangeArrowheads="1"/>
            </p:cNvSpPr>
            <p:nvPr/>
          </p:nvSpPr>
          <p:spPr bwMode="auto">
            <a:xfrm>
              <a:off x="1331" y="2105"/>
              <a:ext cx="74"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8" name="Rectangle 238"/>
            <p:cNvSpPr>
              <a:spLocks noChangeArrowheads="1"/>
            </p:cNvSpPr>
            <p:nvPr/>
          </p:nvSpPr>
          <p:spPr bwMode="auto">
            <a:xfrm>
              <a:off x="1331" y="2106"/>
              <a:ext cx="74"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79" name="Rectangle 239"/>
            <p:cNvSpPr>
              <a:spLocks noChangeArrowheads="1"/>
            </p:cNvSpPr>
            <p:nvPr/>
          </p:nvSpPr>
          <p:spPr bwMode="auto">
            <a:xfrm>
              <a:off x="1331" y="2107"/>
              <a:ext cx="74" cy="1"/>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0" name="Rectangle 240"/>
            <p:cNvSpPr>
              <a:spLocks noChangeArrowheads="1"/>
            </p:cNvSpPr>
            <p:nvPr/>
          </p:nvSpPr>
          <p:spPr bwMode="auto">
            <a:xfrm>
              <a:off x="1331" y="2108"/>
              <a:ext cx="74"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1" name="Rectangle 241"/>
            <p:cNvSpPr>
              <a:spLocks noChangeArrowheads="1"/>
            </p:cNvSpPr>
            <p:nvPr/>
          </p:nvSpPr>
          <p:spPr bwMode="auto">
            <a:xfrm>
              <a:off x="1331" y="2109"/>
              <a:ext cx="74" cy="2"/>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2" name="Rectangle 242"/>
            <p:cNvSpPr>
              <a:spLocks noChangeArrowheads="1"/>
            </p:cNvSpPr>
            <p:nvPr/>
          </p:nvSpPr>
          <p:spPr bwMode="auto">
            <a:xfrm>
              <a:off x="1331" y="2111"/>
              <a:ext cx="74"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3" name="Rectangle 243"/>
            <p:cNvSpPr>
              <a:spLocks noChangeArrowheads="1"/>
            </p:cNvSpPr>
            <p:nvPr/>
          </p:nvSpPr>
          <p:spPr bwMode="auto">
            <a:xfrm>
              <a:off x="1331" y="2112"/>
              <a:ext cx="74"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4" name="Rectangle 244"/>
            <p:cNvSpPr>
              <a:spLocks noChangeArrowheads="1"/>
            </p:cNvSpPr>
            <p:nvPr/>
          </p:nvSpPr>
          <p:spPr bwMode="auto">
            <a:xfrm>
              <a:off x="1331" y="2113"/>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5" name="Rectangle 245"/>
            <p:cNvSpPr>
              <a:spLocks noChangeArrowheads="1"/>
            </p:cNvSpPr>
            <p:nvPr/>
          </p:nvSpPr>
          <p:spPr bwMode="auto">
            <a:xfrm>
              <a:off x="1331" y="2114"/>
              <a:ext cx="74"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6" name="Rectangle 246"/>
            <p:cNvSpPr>
              <a:spLocks noChangeArrowheads="1"/>
            </p:cNvSpPr>
            <p:nvPr/>
          </p:nvSpPr>
          <p:spPr bwMode="auto">
            <a:xfrm>
              <a:off x="1331" y="2115"/>
              <a:ext cx="74"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7" name="Rectangle 247"/>
            <p:cNvSpPr>
              <a:spLocks noChangeArrowheads="1"/>
            </p:cNvSpPr>
            <p:nvPr/>
          </p:nvSpPr>
          <p:spPr bwMode="auto">
            <a:xfrm>
              <a:off x="1331" y="2116"/>
              <a:ext cx="74" cy="2"/>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8" name="Rectangle 248"/>
            <p:cNvSpPr>
              <a:spLocks noChangeArrowheads="1"/>
            </p:cNvSpPr>
            <p:nvPr/>
          </p:nvSpPr>
          <p:spPr bwMode="auto">
            <a:xfrm>
              <a:off x="1331" y="2118"/>
              <a:ext cx="74"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89" name="Rectangle 249"/>
            <p:cNvSpPr>
              <a:spLocks noChangeArrowheads="1"/>
            </p:cNvSpPr>
            <p:nvPr/>
          </p:nvSpPr>
          <p:spPr bwMode="auto">
            <a:xfrm>
              <a:off x="1331" y="2119"/>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0" name="Rectangle 250"/>
            <p:cNvSpPr>
              <a:spLocks noChangeArrowheads="1"/>
            </p:cNvSpPr>
            <p:nvPr/>
          </p:nvSpPr>
          <p:spPr bwMode="auto">
            <a:xfrm>
              <a:off x="1331" y="2120"/>
              <a:ext cx="74"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1" name="Rectangle 251"/>
            <p:cNvSpPr>
              <a:spLocks noChangeArrowheads="1"/>
            </p:cNvSpPr>
            <p:nvPr/>
          </p:nvSpPr>
          <p:spPr bwMode="auto">
            <a:xfrm>
              <a:off x="1331" y="2121"/>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2" name="Rectangle 252"/>
            <p:cNvSpPr>
              <a:spLocks noChangeArrowheads="1"/>
            </p:cNvSpPr>
            <p:nvPr/>
          </p:nvSpPr>
          <p:spPr bwMode="auto">
            <a:xfrm>
              <a:off x="1331" y="2122"/>
              <a:ext cx="74"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3" name="Rectangle 253"/>
            <p:cNvSpPr>
              <a:spLocks noChangeArrowheads="1"/>
            </p:cNvSpPr>
            <p:nvPr/>
          </p:nvSpPr>
          <p:spPr bwMode="auto">
            <a:xfrm>
              <a:off x="1331" y="2123"/>
              <a:ext cx="74" cy="2"/>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4" name="Rectangle 254"/>
            <p:cNvSpPr>
              <a:spLocks noChangeArrowheads="1"/>
            </p:cNvSpPr>
            <p:nvPr/>
          </p:nvSpPr>
          <p:spPr bwMode="auto">
            <a:xfrm>
              <a:off x="1331" y="2125"/>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5" name="Rectangle 255"/>
            <p:cNvSpPr>
              <a:spLocks noChangeArrowheads="1"/>
            </p:cNvSpPr>
            <p:nvPr/>
          </p:nvSpPr>
          <p:spPr bwMode="auto">
            <a:xfrm>
              <a:off x="1331" y="2126"/>
              <a:ext cx="74"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6" name="Rectangle 256"/>
            <p:cNvSpPr>
              <a:spLocks noChangeArrowheads="1"/>
            </p:cNvSpPr>
            <p:nvPr/>
          </p:nvSpPr>
          <p:spPr bwMode="auto">
            <a:xfrm>
              <a:off x="1331" y="2127"/>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7" name="Rectangle 257"/>
            <p:cNvSpPr>
              <a:spLocks noChangeArrowheads="1"/>
            </p:cNvSpPr>
            <p:nvPr/>
          </p:nvSpPr>
          <p:spPr bwMode="auto">
            <a:xfrm>
              <a:off x="1331" y="2128"/>
              <a:ext cx="74"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8" name="Rectangle 258"/>
            <p:cNvSpPr>
              <a:spLocks noChangeArrowheads="1"/>
            </p:cNvSpPr>
            <p:nvPr/>
          </p:nvSpPr>
          <p:spPr bwMode="auto">
            <a:xfrm>
              <a:off x="1331" y="2129"/>
              <a:ext cx="74"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499" name="Rectangle 259"/>
            <p:cNvSpPr>
              <a:spLocks noChangeArrowheads="1"/>
            </p:cNvSpPr>
            <p:nvPr/>
          </p:nvSpPr>
          <p:spPr bwMode="auto">
            <a:xfrm>
              <a:off x="1331" y="2130"/>
              <a:ext cx="74" cy="2"/>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0" name="Rectangle 260"/>
            <p:cNvSpPr>
              <a:spLocks noChangeArrowheads="1"/>
            </p:cNvSpPr>
            <p:nvPr/>
          </p:nvSpPr>
          <p:spPr bwMode="auto">
            <a:xfrm>
              <a:off x="1331" y="2132"/>
              <a:ext cx="74"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1" name="Rectangle 261"/>
            <p:cNvSpPr>
              <a:spLocks noChangeArrowheads="1"/>
            </p:cNvSpPr>
            <p:nvPr/>
          </p:nvSpPr>
          <p:spPr bwMode="auto">
            <a:xfrm>
              <a:off x="1331" y="2133"/>
              <a:ext cx="74"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2" name="Rectangle 262"/>
            <p:cNvSpPr>
              <a:spLocks noChangeArrowheads="1"/>
            </p:cNvSpPr>
            <p:nvPr/>
          </p:nvSpPr>
          <p:spPr bwMode="auto">
            <a:xfrm>
              <a:off x="1331" y="2134"/>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3" name="Rectangle 263"/>
            <p:cNvSpPr>
              <a:spLocks noChangeArrowheads="1"/>
            </p:cNvSpPr>
            <p:nvPr/>
          </p:nvSpPr>
          <p:spPr bwMode="auto">
            <a:xfrm>
              <a:off x="1331" y="2135"/>
              <a:ext cx="74"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4" name="Rectangle 264"/>
            <p:cNvSpPr>
              <a:spLocks noChangeArrowheads="1"/>
            </p:cNvSpPr>
            <p:nvPr/>
          </p:nvSpPr>
          <p:spPr bwMode="auto">
            <a:xfrm>
              <a:off x="1331" y="2136"/>
              <a:ext cx="74"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5" name="Rectangle 265"/>
            <p:cNvSpPr>
              <a:spLocks noChangeArrowheads="1"/>
            </p:cNvSpPr>
            <p:nvPr/>
          </p:nvSpPr>
          <p:spPr bwMode="auto">
            <a:xfrm>
              <a:off x="1331" y="2137"/>
              <a:ext cx="74" cy="2"/>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6" name="Rectangle 266"/>
            <p:cNvSpPr>
              <a:spLocks noChangeArrowheads="1"/>
            </p:cNvSpPr>
            <p:nvPr/>
          </p:nvSpPr>
          <p:spPr bwMode="auto">
            <a:xfrm>
              <a:off x="1331" y="2139"/>
              <a:ext cx="74"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7" name="Rectangle 267"/>
            <p:cNvSpPr>
              <a:spLocks noChangeArrowheads="1"/>
            </p:cNvSpPr>
            <p:nvPr/>
          </p:nvSpPr>
          <p:spPr bwMode="auto">
            <a:xfrm>
              <a:off x="1331" y="2140"/>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8" name="Rectangle 268"/>
            <p:cNvSpPr>
              <a:spLocks noChangeArrowheads="1"/>
            </p:cNvSpPr>
            <p:nvPr/>
          </p:nvSpPr>
          <p:spPr bwMode="auto">
            <a:xfrm>
              <a:off x="1331" y="2141"/>
              <a:ext cx="74"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09" name="Rectangle 269"/>
            <p:cNvSpPr>
              <a:spLocks noChangeArrowheads="1"/>
            </p:cNvSpPr>
            <p:nvPr/>
          </p:nvSpPr>
          <p:spPr bwMode="auto">
            <a:xfrm>
              <a:off x="1331" y="2142"/>
              <a:ext cx="74"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0" name="Rectangle 270"/>
            <p:cNvSpPr>
              <a:spLocks noChangeArrowheads="1"/>
            </p:cNvSpPr>
            <p:nvPr/>
          </p:nvSpPr>
          <p:spPr bwMode="auto">
            <a:xfrm>
              <a:off x="1331" y="2143"/>
              <a:ext cx="74" cy="2"/>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1" name="Rectangle 271"/>
            <p:cNvSpPr>
              <a:spLocks noChangeArrowheads="1"/>
            </p:cNvSpPr>
            <p:nvPr/>
          </p:nvSpPr>
          <p:spPr bwMode="auto">
            <a:xfrm>
              <a:off x="1331" y="2145"/>
              <a:ext cx="74"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2" name="Rectangle 272"/>
            <p:cNvSpPr>
              <a:spLocks noChangeArrowheads="1"/>
            </p:cNvSpPr>
            <p:nvPr/>
          </p:nvSpPr>
          <p:spPr bwMode="auto">
            <a:xfrm>
              <a:off x="1331" y="2146"/>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3" name="Rectangle 273"/>
            <p:cNvSpPr>
              <a:spLocks noChangeArrowheads="1"/>
            </p:cNvSpPr>
            <p:nvPr/>
          </p:nvSpPr>
          <p:spPr bwMode="auto">
            <a:xfrm>
              <a:off x="1331" y="2147"/>
              <a:ext cx="74"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4" name="Rectangle 274"/>
            <p:cNvSpPr>
              <a:spLocks noChangeArrowheads="1"/>
            </p:cNvSpPr>
            <p:nvPr/>
          </p:nvSpPr>
          <p:spPr bwMode="auto">
            <a:xfrm>
              <a:off x="1331" y="2148"/>
              <a:ext cx="74" cy="1"/>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5" name="Rectangle 275"/>
            <p:cNvSpPr>
              <a:spLocks noChangeArrowheads="1"/>
            </p:cNvSpPr>
            <p:nvPr/>
          </p:nvSpPr>
          <p:spPr bwMode="auto">
            <a:xfrm>
              <a:off x="1331" y="2149"/>
              <a:ext cx="74"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6" name="Rectangle 276"/>
            <p:cNvSpPr>
              <a:spLocks noChangeArrowheads="1"/>
            </p:cNvSpPr>
            <p:nvPr/>
          </p:nvSpPr>
          <p:spPr bwMode="auto">
            <a:xfrm>
              <a:off x="1331" y="2150"/>
              <a:ext cx="74" cy="2"/>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7" name="Rectangle 277"/>
            <p:cNvSpPr>
              <a:spLocks noChangeArrowheads="1"/>
            </p:cNvSpPr>
            <p:nvPr/>
          </p:nvSpPr>
          <p:spPr bwMode="auto">
            <a:xfrm>
              <a:off x="1331" y="2152"/>
              <a:ext cx="74"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8" name="Rectangle 278"/>
            <p:cNvSpPr>
              <a:spLocks noChangeArrowheads="1"/>
            </p:cNvSpPr>
            <p:nvPr/>
          </p:nvSpPr>
          <p:spPr bwMode="auto">
            <a:xfrm>
              <a:off x="1331" y="2153"/>
              <a:ext cx="74"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19" name="Rectangle 279"/>
            <p:cNvSpPr>
              <a:spLocks noChangeArrowheads="1"/>
            </p:cNvSpPr>
            <p:nvPr/>
          </p:nvSpPr>
          <p:spPr bwMode="auto">
            <a:xfrm>
              <a:off x="1331" y="2154"/>
              <a:ext cx="74" cy="1"/>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0" name="Rectangle 280"/>
            <p:cNvSpPr>
              <a:spLocks noChangeArrowheads="1"/>
            </p:cNvSpPr>
            <p:nvPr/>
          </p:nvSpPr>
          <p:spPr bwMode="auto">
            <a:xfrm>
              <a:off x="1331" y="2155"/>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1" name="Rectangle 281"/>
            <p:cNvSpPr>
              <a:spLocks noChangeArrowheads="1"/>
            </p:cNvSpPr>
            <p:nvPr/>
          </p:nvSpPr>
          <p:spPr bwMode="auto">
            <a:xfrm>
              <a:off x="1331" y="2156"/>
              <a:ext cx="74"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2" name="Rectangle 282"/>
            <p:cNvSpPr>
              <a:spLocks noChangeArrowheads="1"/>
            </p:cNvSpPr>
            <p:nvPr/>
          </p:nvSpPr>
          <p:spPr bwMode="auto">
            <a:xfrm>
              <a:off x="1331" y="2157"/>
              <a:ext cx="74" cy="2"/>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3" name="Rectangle 283"/>
            <p:cNvSpPr>
              <a:spLocks noChangeArrowheads="1"/>
            </p:cNvSpPr>
            <p:nvPr/>
          </p:nvSpPr>
          <p:spPr bwMode="auto">
            <a:xfrm>
              <a:off x="1331" y="2159"/>
              <a:ext cx="74"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4" name="Rectangle 284"/>
            <p:cNvSpPr>
              <a:spLocks noChangeArrowheads="1"/>
            </p:cNvSpPr>
            <p:nvPr/>
          </p:nvSpPr>
          <p:spPr bwMode="auto">
            <a:xfrm>
              <a:off x="1331" y="2160"/>
              <a:ext cx="74"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5" name="Rectangle 285"/>
            <p:cNvSpPr>
              <a:spLocks noChangeArrowheads="1"/>
            </p:cNvSpPr>
            <p:nvPr/>
          </p:nvSpPr>
          <p:spPr bwMode="auto">
            <a:xfrm>
              <a:off x="1331" y="2161"/>
              <a:ext cx="74" cy="1"/>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6" name="Rectangle 286"/>
            <p:cNvSpPr>
              <a:spLocks noChangeArrowheads="1"/>
            </p:cNvSpPr>
            <p:nvPr/>
          </p:nvSpPr>
          <p:spPr bwMode="auto">
            <a:xfrm>
              <a:off x="1331" y="2162"/>
              <a:ext cx="74"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7" name="Rectangle 287"/>
            <p:cNvSpPr>
              <a:spLocks noChangeArrowheads="1"/>
            </p:cNvSpPr>
            <p:nvPr/>
          </p:nvSpPr>
          <p:spPr bwMode="auto">
            <a:xfrm>
              <a:off x="1331" y="2163"/>
              <a:ext cx="74"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8" name="Rectangle 288"/>
            <p:cNvSpPr>
              <a:spLocks noChangeArrowheads="1"/>
            </p:cNvSpPr>
            <p:nvPr/>
          </p:nvSpPr>
          <p:spPr bwMode="auto">
            <a:xfrm>
              <a:off x="1331" y="2164"/>
              <a:ext cx="74" cy="2"/>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29" name="Rectangle 289"/>
            <p:cNvSpPr>
              <a:spLocks noChangeArrowheads="1"/>
            </p:cNvSpPr>
            <p:nvPr/>
          </p:nvSpPr>
          <p:spPr bwMode="auto">
            <a:xfrm>
              <a:off x="1331" y="2166"/>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0" name="Rectangle 290"/>
            <p:cNvSpPr>
              <a:spLocks noChangeArrowheads="1"/>
            </p:cNvSpPr>
            <p:nvPr/>
          </p:nvSpPr>
          <p:spPr bwMode="auto">
            <a:xfrm>
              <a:off x="1331" y="2167"/>
              <a:ext cx="74"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1" name="Rectangle 291"/>
            <p:cNvSpPr>
              <a:spLocks noChangeArrowheads="1"/>
            </p:cNvSpPr>
            <p:nvPr/>
          </p:nvSpPr>
          <p:spPr bwMode="auto">
            <a:xfrm>
              <a:off x="1331" y="2168"/>
              <a:ext cx="74" cy="1"/>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2" name="Rectangle 292"/>
            <p:cNvSpPr>
              <a:spLocks noChangeArrowheads="1"/>
            </p:cNvSpPr>
            <p:nvPr/>
          </p:nvSpPr>
          <p:spPr bwMode="auto">
            <a:xfrm>
              <a:off x="1331" y="2169"/>
              <a:ext cx="74"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3" name="Rectangle 293"/>
            <p:cNvSpPr>
              <a:spLocks noChangeArrowheads="1"/>
            </p:cNvSpPr>
            <p:nvPr/>
          </p:nvSpPr>
          <p:spPr bwMode="auto">
            <a:xfrm>
              <a:off x="1331" y="2170"/>
              <a:ext cx="74"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4" name="Rectangle 294"/>
            <p:cNvSpPr>
              <a:spLocks noChangeArrowheads="1"/>
            </p:cNvSpPr>
            <p:nvPr/>
          </p:nvSpPr>
          <p:spPr bwMode="auto">
            <a:xfrm>
              <a:off x="1331" y="2171"/>
              <a:ext cx="74" cy="2"/>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5" name="Rectangle 295"/>
            <p:cNvSpPr>
              <a:spLocks noChangeArrowheads="1"/>
            </p:cNvSpPr>
            <p:nvPr/>
          </p:nvSpPr>
          <p:spPr bwMode="auto">
            <a:xfrm>
              <a:off x="1331" y="2173"/>
              <a:ext cx="74"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6" name="Rectangle 296"/>
            <p:cNvSpPr>
              <a:spLocks noChangeArrowheads="1"/>
            </p:cNvSpPr>
            <p:nvPr/>
          </p:nvSpPr>
          <p:spPr bwMode="auto">
            <a:xfrm>
              <a:off x="1331" y="2174"/>
              <a:ext cx="74"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7" name="Rectangle 297"/>
            <p:cNvSpPr>
              <a:spLocks noChangeArrowheads="1"/>
            </p:cNvSpPr>
            <p:nvPr/>
          </p:nvSpPr>
          <p:spPr bwMode="auto">
            <a:xfrm>
              <a:off x="1331" y="2175"/>
              <a:ext cx="74" cy="1"/>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8" name="Rectangle 298"/>
            <p:cNvSpPr>
              <a:spLocks noChangeArrowheads="1"/>
            </p:cNvSpPr>
            <p:nvPr/>
          </p:nvSpPr>
          <p:spPr bwMode="auto">
            <a:xfrm>
              <a:off x="1331" y="2176"/>
              <a:ext cx="74"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39" name="Rectangle 299"/>
            <p:cNvSpPr>
              <a:spLocks noChangeArrowheads="1"/>
            </p:cNvSpPr>
            <p:nvPr/>
          </p:nvSpPr>
          <p:spPr bwMode="auto">
            <a:xfrm>
              <a:off x="1331" y="2177"/>
              <a:ext cx="74" cy="2"/>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0" name="Rectangle 300"/>
            <p:cNvSpPr>
              <a:spLocks noChangeArrowheads="1"/>
            </p:cNvSpPr>
            <p:nvPr/>
          </p:nvSpPr>
          <p:spPr bwMode="auto">
            <a:xfrm>
              <a:off x="1331" y="2179"/>
              <a:ext cx="74"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1" name="Rectangle 301"/>
            <p:cNvSpPr>
              <a:spLocks noChangeArrowheads="1"/>
            </p:cNvSpPr>
            <p:nvPr/>
          </p:nvSpPr>
          <p:spPr bwMode="auto">
            <a:xfrm>
              <a:off x="1331" y="2180"/>
              <a:ext cx="74"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2" name="Rectangle 302"/>
            <p:cNvSpPr>
              <a:spLocks noChangeArrowheads="1"/>
            </p:cNvSpPr>
            <p:nvPr/>
          </p:nvSpPr>
          <p:spPr bwMode="auto">
            <a:xfrm>
              <a:off x="1331" y="2181"/>
              <a:ext cx="74" cy="1"/>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3" name="Rectangle 303"/>
            <p:cNvSpPr>
              <a:spLocks noChangeArrowheads="1"/>
            </p:cNvSpPr>
            <p:nvPr/>
          </p:nvSpPr>
          <p:spPr bwMode="auto">
            <a:xfrm>
              <a:off x="1331" y="2182"/>
              <a:ext cx="74"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4" name="Rectangle 304"/>
            <p:cNvSpPr>
              <a:spLocks noChangeArrowheads="1"/>
            </p:cNvSpPr>
            <p:nvPr/>
          </p:nvSpPr>
          <p:spPr bwMode="auto">
            <a:xfrm>
              <a:off x="1331" y="2183"/>
              <a:ext cx="74"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5" name="Rectangle 305"/>
            <p:cNvSpPr>
              <a:spLocks noChangeArrowheads="1"/>
            </p:cNvSpPr>
            <p:nvPr/>
          </p:nvSpPr>
          <p:spPr bwMode="auto">
            <a:xfrm>
              <a:off x="1331" y="2184"/>
              <a:ext cx="74" cy="2"/>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6" name="Rectangle 306"/>
            <p:cNvSpPr>
              <a:spLocks noChangeArrowheads="1"/>
            </p:cNvSpPr>
            <p:nvPr/>
          </p:nvSpPr>
          <p:spPr bwMode="auto">
            <a:xfrm>
              <a:off x="1331" y="2186"/>
              <a:ext cx="74"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7" name="Rectangle 307"/>
            <p:cNvSpPr>
              <a:spLocks noChangeArrowheads="1"/>
            </p:cNvSpPr>
            <p:nvPr/>
          </p:nvSpPr>
          <p:spPr bwMode="auto">
            <a:xfrm>
              <a:off x="1331" y="2187"/>
              <a:ext cx="74"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8" name="Rectangle 308"/>
            <p:cNvSpPr>
              <a:spLocks noChangeArrowheads="1"/>
            </p:cNvSpPr>
            <p:nvPr/>
          </p:nvSpPr>
          <p:spPr bwMode="auto">
            <a:xfrm>
              <a:off x="1331" y="2188"/>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49" name="Line 309"/>
            <p:cNvSpPr>
              <a:spLocks noChangeShapeType="1"/>
            </p:cNvSpPr>
            <p:nvPr/>
          </p:nvSpPr>
          <p:spPr bwMode="auto">
            <a:xfrm>
              <a:off x="1405" y="2188"/>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0" name="Rectangle 310"/>
            <p:cNvSpPr>
              <a:spLocks noChangeArrowheads="1"/>
            </p:cNvSpPr>
            <p:nvPr/>
          </p:nvSpPr>
          <p:spPr bwMode="auto">
            <a:xfrm>
              <a:off x="1426" y="2026"/>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p>
          </p:txBody>
        </p:sp>
        <p:sp>
          <p:nvSpPr>
            <p:cNvPr id="551" name="Line 311"/>
            <p:cNvSpPr>
              <a:spLocks noChangeShapeType="1"/>
            </p:cNvSpPr>
            <p:nvPr/>
          </p:nvSpPr>
          <p:spPr bwMode="auto">
            <a:xfrm>
              <a:off x="1405" y="2181"/>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2" name="Rectangle 312"/>
            <p:cNvSpPr>
              <a:spLocks noChangeArrowheads="1"/>
            </p:cNvSpPr>
            <p:nvPr/>
          </p:nvSpPr>
          <p:spPr bwMode="auto">
            <a:xfrm>
              <a:off x="1331" y="2181"/>
              <a:ext cx="74" cy="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3" name="Rectangle 313"/>
            <p:cNvSpPr>
              <a:spLocks noChangeArrowheads="1"/>
            </p:cNvSpPr>
            <p:nvPr/>
          </p:nvSpPr>
          <p:spPr bwMode="auto">
            <a:xfrm>
              <a:off x="1331" y="2182"/>
              <a:ext cx="74"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4" name="Rectangle 314"/>
            <p:cNvSpPr>
              <a:spLocks noChangeArrowheads="1"/>
            </p:cNvSpPr>
            <p:nvPr/>
          </p:nvSpPr>
          <p:spPr bwMode="auto">
            <a:xfrm>
              <a:off x="1331" y="2183"/>
              <a:ext cx="74"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5" name="Rectangle 315"/>
            <p:cNvSpPr>
              <a:spLocks noChangeArrowheads="1"/>
            </p:cNvSpPr>
            <p:nvPr/>
          </p:nvSpPr>
          <p:spPr bwMode="auto">
            <a:xfrm>
              <a:off x="1331" y="2184"/>
              <a:ext cx="74" cy="2"/>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6" name="Rectangle 316"/>
            <p:cNvSpPr>
              <a:spLocks noChangeArrowheads="1"/>
            </p:cNvSpPr>
            <p:nvPr/>
          </p:nvSpPr>
          <p:spPr bwMode="auto">
            <a:xfrm>
              <a:off x="1331" y="2186"/>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7" name="Rectangle 317"/>
            <p:cNvSpPr>
              <a:spLocks noChangeArrowheads="1"/>
            </p:cNvSpPr>
            <p:nvPr/>
          </p:nvSpPr>
          <p:spPr bwMode="auto">
            <a:xfrm>
              <a:off x="1331" y="2187"/>
              <a:ext cx="74"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8" name="Rectangle 318"/>
            <p:cNvSpPr>
              <a:spLocks noChangeArrowheads="1"/>
            </p:cNvSpPr>
            <p:nvPr/>
          </p:nvSpPr>
          <p:spPr bwMode="auto">
            <a:xfrm>
              <a:off x="1331" y="2188"/>
              <a:ext cx="74" cy="1"/>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59" name="Rectangle 319"/>
            <p:cNvSpPr>
              <a:spLocks noChangeArrowheads="1"/>
            </p:cNvSpPr>
            <p:nvPr/>
          </p:nvSpPr>
          <p:spPr bwMode="auto">
            <a:xfrm>
              <a:off x="1331" y="2189"/>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0" name="Rectangle 320"/>
            <p:cNvSpPr>
              <a:spLocks noChangeArrowheads="1"/>
            </p:cNvSpPr>
            <p:nvPr/>
          </p:nvSpPr>
          <p:spPr bwMode="auto">
            <a:xfrm>
              <a:off x="1331" y="2190"/>
              <a:ext cx="74"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1" name="Rectangle 321"/>
            <p:cNvSpPr>
              <a:spLocks noChangeArrowheads="1"/>
            </p:cNvSpPr>
            <p:nvPr/>
          </p:nvSpPr>
          <p:spPr bwMode="auto">
            <a:xfrm>
              <a:off x="1331" y="2191"/>
              <a:ext cx="74" cy="2"/>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2" name="Rectangle 322"/>
            <p:cNvSpPr>
              <a:spLocks noChangeArrowheads="1"/>
            </p:cNvSpPr>
            <p:nvPr/>
          </p:nvSpPr>
          <p:spPr bwMode="auto">
            <a:xfrm>
              <a:off x="1331" y="2193"/>
              <a:ext cx="74"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3" name="Rectangle 323"/>
            <p:cNvSpPr>
              <a:spLocks noChangeArrowheads="1"/>
            </p:cNvSpPr>
            <p:nvPr/>
          </p:nvSpPr>
          <p:spPr bwMode="auto">
            <a:xfrm>
              <a:off x="1331" y="2194"/>
              <a:ext cx="74"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4" name="Rectangle 324"/>
            <p:cNvSpPr>
              <a:spLocks noChangeArrowheads="1"/>
            </p:cNvSpPr>
            <p:nvPr/>
          </p:nvSpPr>
          <p:spPr bwMode="auto">
            <a:xfrm>
              <a:off x="1331" y="2195"/>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5" name="Rectangle 325"/>
            <p:cNvSpPr>
              <a:spLocks noChangeArrowheads="1"/>
            </p:cNvSpPr>
            <p:nvPr/>
          </p:nvSpPr>
          <p:spPr bwMode="auto">
            <a:xfrm>
              <a:off x="1331" y="2196"/>
              <a:ext cx="74"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6" name="Rectangle 326"/>
            <p:cNvSpPr>
              <a:spLocks noChangeArrowheads="1"/>
            </p:cNvSpPr>
            <p:nvPr/>
          </p:nvSpPr>
          <p:spPr bwMode="auto">
            <a:xfrm>
              <a:off x="1331" y="2197"/>
              <a:ext cx="74"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7" name="Rectangle 327"/>
            <p:cNvSpPr>
              <a:spLocks noChangeArrowheads="1"/>
            </p:cNvSpPr>
            <p:nvPr/>
          </p:nvSpPr>
          <p:spPr bwMode="auto">
            <a:xfrm>
              <a:off x="1331" y="2198"/>
              <a:ext cx="74" cy="2"/>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8" name="Rectangle 328"/>
            <p:cNvSpPr>
              <a:spLocks noChangeArrowheads="1"/>
            </p:cNvSpPr>
            <p:nvPr/>
          </p:nvSpPr>
          <p:spPr bwMode="auto">
            <a:xfrm>
              <a:off x="1331" y="2200"/>
              <a:ext cx="74"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69" name="Rectangle 329"/>
            <p:cNvSpPr>
              <a:spLocks noChangeArrowheads="1"/>
            </p:cNvSpPr>
            <p:nvPr/>
          </p:nvSpPr>
          <p:spPr bwMode="auto">
            <a:xfrm>
              <a:off x="1331" y="2201"/>
              <a:ext cx="74"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0" name="Rectangle 330"/>
            <p:cNvSpPr>
              <a:spLocks noChangeArrowheads="1"/>
            </p:cNvSpPr>
            <p:nvPr/>
          </p:nvSpPr>
          <p:spPr bwMode="auto">
            <a:xfrm>
              <a:off x="1331" y="2202"/>
              <a:ext cx="74" cy="1"/>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1" name="Rectangle 331"/>
            <p:cNvSpPr>
              <a:spLocks noChangeArrowheads="1"/>
            </p:cNvSpPr>
            <p:nvPr/>
          </p:nvSpPr>
          <p:spPr bwMode="auto">
            <a:xfrm>
              <a:off x="1331" y="2203"/>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2" name="Rectangle 332"/>
            <p:cNvSpPr>
              <a:spLocks noChangeArrowheads="1"/>
            </p:cNvSpPr>
            <p:nvPr/>
          </p:nvSpPr>
          <p:spPr bwMode="auto">
            <a:xfrm>
              <a:off x="1331" y="2204"/>
              <a:ext cx="74"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3" name="Rectangle 333"/>
            <p:cNvSpPr>
              <a:spLocks noChangeArrowheads="1"/>
            </p:cNvSpPr>
            <p:nvPr/>
          </p:nvSpPr>
          <p:spPr bwMode="auto">
            <a:xfrm>
              <a:off x="1331" y="2205"/>
              <a:ext cx="74" cy="2"/>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4" name="Rectangle 334"/>
            <p:cNvSpPr>
              <a:spLocks noChangeArrowheads="1"/>
            </p:cNvSpPr>
            <p:nvPr/>
          </p:nvSpPr>
          <p:spPr bwMode="auto">
            <a:xfrm>
              <a:off x="1331" y="2207"/>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5" name="Rectangle 335"/>
            <p:cNvSpPr>
              <a:spLocks noChangeArrowheads="1"/>
            </p:cNvSpPr>
            <p:nvPr/>
          </p:nvSpPr>
          <p:spPr bwMode="auto">
            <a:xfrm>
              <a:off x="1331" y="2208"/>
              <a:ext cx="74"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6" name="Rectangle 336"/>
            <p:cNvSpPr>
              <a:spLocks noChangeArrowheads="1"/>
            </p:cNvSpPr>
            <p:nvPr/>
          </p:nvSpPr>
          <p:spPr bwMode="auto">
            <a:xfrm>
              <a:off x="1331" y="2209"/>
              <a:ext cx="74"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7" name="Rectangle 337"/>
            <p:cNvSpPr>
              <a:spLocks noChangeArrowheads="1"/>
            </p:cNvSpPr>
            <p:nvPr/>
          </p:nvSpPr>
          <p:spPr bwMode="auto">
            <a:xfrm>
              <a:off x="1331" y="2210"/>
              <a:ext cx="74"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8" name="Rectangle 338"/>
            <p:cNvSpPr>
              <a:spLocks noChangeArrowheads="1"/>
            </p:cNvSpPr>
            <p:nvPr/>
          </p:nvSpPr>
          <p:spPr bwMode="auto">
            <a:xfrm>
              <a:off x="1331" y="2211"/>
              <a:ext cx="74"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79" name="Rectangle 339"/>
            <p:cNvSpPr>
              <a:spLocks noChangeArrowheads="1"/>
            </p:cNvSpPr>
            <p:nvPr/>
          </p:nvSpPr>
          <p:spPr bwMode="auto">
            <a:xfrm>
              <a:off x="1331" y="2212"/>
              <a:ext cx="74" cy="2"/>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0" name="Rectangle 340"/>
            <p:cNvSpPr>
              <a:spLocks noChangeArrowheads="1"/>
            </p:cNvSpPr>
            <p:nvPr/>
          </p:nvSpPr>
          <p:spPr bwMode="auto">
            <a:xfrm>
              <a:off x="1331" y="2214"/>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1" name="Rectangle 341"/>
            <p:cNvSpPr>
              <a:spLocks noChangeArrowheads="1"/>
            </p:cNvSpPr>
            <p:nvPr/>
          </p:nvSpPr>
          <p:spPr bwMode="auto">
            <a:xfrm>
              <a:off x="1331" y="2215"/>
              <a:ext cx="74"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2" name="Rectangle 342"/>
            <p:cNvSpPr>
              <a:spLocks noChangeArrowheads="1"/>
            </p:cNvSpPr>
            <p:nvPr/>
          </p:nvSpPr>
          <p:spPr bwMode="auto">
            <a:xfrm>
              <a:off x="1331" y="2216"/>
              <a:ext cx="74"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3" name="Rectangle 343"/>
            <p:cNvSpPr>
              <a:spLocks noChangeArrowheads="1"/>
            </p:cNvSpPr>
            <p:nvPr/>
          </p:nvSpPr>
          <p:spPr bwMode="auto">
            <a:xfrm>
              <a:off x="1331" y="2217"/>
              <a:ext cx="74"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4" name="Rectangle 344"/>
            <p:cNvSpPr>
              <a:spLocks noChangeArrowheads="1"/>
            </p:cNvSpPr>
            <p:nvPr/>
          </p:nvSpPr>
          <p:spPr bwMode="auto">
            <a:xfrm>
              <a:off x="1331" y="2218"/>
              <a:ext cx="74" cy="2"/>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5" name="Rectangle 345"/>
            <p:cNvSpPr>
              <a:spLocks noChangeArrowheads="1"/>
            </p:cNvSpPr>
            <p:nvPr/>
          </p:nvSpPr>
          <p:spPr bwMode="auto">
            <a:xfrm>
              <a:off x="1331" y="2220"/>
              <a:ext cx="74"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6" name="Rectangle 346"/>
            <p:cNvSpPr>
              <a:spLocks noChangeArrowheads="1"/>
            </p:cNvSpPr>
            <p:nvPr/>
          </p:nvSpPr>
          <p:spPr bwMode="auto">
            <a:xfrm>
              <a:off x="1331" y="2221"/>
              <a:ext cx="74"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7" name="Rectangle 347"/>
            <p:cNvSpPr>
              <a:spLocks noChangeArrowheads="1"/>
            </p:cNvSpPr>
            <p:nvPr/>
          </p:nvSpPr>
          <p:spPr bwMode="auto">
            <a:xfrm>
              <a:off x="1331" y="2222"/>
              <a:ext cx="74" cy="1"/>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8" name="Rectangle 348"/>
            <p:cNvSpPr>
              <a:spLocks noChangeArrowheads="1"/>
            </p:cNvSpPr>
            <p:nvPr/>
          </p:nvSpPr>
          <p:spPr bwMode="auto">
            <a:xfrm>
              <a:off x="1331" y="2223"/>
              <a:ext cx="74"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89" name="Rectangle 349"/>
            <p:cNvSpPr>
              <a:spLocks noChangeArrowheads="1"/>
            </p:cNvSpPr>
            <p:nvPr/>
          </p:nvSpPr>
          <p:spPr bwMode="auto">
            <a:xfrm>
              <a:off x="1331" y="2224"/>
              <a:ext cx="74"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0" name="Rectangle 350"/>
            <p:cNvSpPr>
              <a:spLocks noChangeArrowheads="1"/>
            </p:cNvSpPr>
            <p:nvPr/>
          </p:nvSpPr>
          <p:spPr bwMode="auto">
            <a:xfrm>
              <a:off x="1331" y="2225"/>
              <a:ext cx="74" cy="2"/>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1" name="Rectangle 351"/>
            <p:cNvSpPr>
              <a:spLocks noChangeArrowheads="1"/>
            </p:cNvSpPr>
            <p:nvPr/>
          </p:nvSpPr>
          <p:spPr bwMode="auto">
            <a:xfrm>
              <a:off x="1331" y="2227"/>
              <a:ext cx="74"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2" name="Rectangle 352"/>
            <p:cNvSpPr>
              <a:spLocks noChangeArrowheads="1"/>
            </p:cNvSpPr>
            <p:nvPr/>
          </p:nvSpPr>
          <p:spPr bwMode="auto">
            <a:xfrm>
              <a:off x="1331" y="2228"/>
              <a:ext cx="74"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3" name="Rectangle 353"/>
            <p:cNvSpPr>
              <a:spLocks noChangeArrowheads="1"/>
            </p:cNvSpPr>
            <p:nvPr/>
          </p:nvSpPr>
          <p:spPr bwMode="auto">
            <a:xfrm>
              <a:off x="1331" y="2229"/>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4" name="Rectangle 354"/>
            <p:cNvSpPr>
              <a:spLocks noChangeArrowheads="1"/>
            </p:cNvSpPr>
            <p:nvPr/>
          </p:nvSpPr>
          <p:spPr bwMode="auto">
            <a:xfrm>
              <a:off x="1331" y="2230"/>
              <a:ext cx="74"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5" name="Rectangle 355"/>
            <p:cNvSpPr>
              <a:spLocks noChangeArrowheads="1"/>
            </p:cNvSpPr>
            <p:nvPr/>
          </p:nvSpPr>
          <p:spPr bwMode="auto">
            <a:xfrm>
              <a:off x="1331" y="2231"/>
              <a:ext cx="74"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6" name="Rectangle 356"/>
            <p:cNvSpPr>
              <a:spLocks noChangeArrowheads="1"/>
            </p:cNvSpPr>
            <p:nvPr/>
          </p:nvSpPr>
          <p:spPr bwMode="auto">
            <a:xfrm>
              <a:off x="1331" y="2232"/>
              <a:ext cx="74" cy="2"/>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7" name="Rectangle 357"/>
            <p:cNvSpPr>
              <a:spLocks noChangeArrowheads="1"/>
            </p:cNvSpPr>
            <p:nvPr/>
          </p:nvSpPr>
          <p:spPr bwMode="auto">
            <a:xfrm>
              <a:off x="1331" y="2234"/>
              <a:ext cx="74"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8" name="Rectangle 358"/>
            <p:cNvSpPr>
              <a:spLocks noChangeArrowheads="1"/>
            </p:cNvSpPr>
            <p:nvPr/>
          </p:nvSpPr>
          <p:spPr bwMode="auto">
            <a:xfrm>
              <a:off x="1331" y="2235"/>
              <a:ext cx="74" cy="1"/>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599" name="Rectangle 359"/>
            <p:cNvSpPr>
              <a:spLocks noChangeArrowheads="1"/>
            </p:cNvSpPr>
            <p:nvPr/>
          </p:nvSpPr>
          <p:spPr bwMode="auto">
            <a:xfrm>
              <a:off x="1331" y="2236"/>
              <a:ext cx="74"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0" name="Rectangle 360"/>
            <p:cNvSpPr>
              <a:spLocks noChangeArrowheads="1"/>
            </p:cNvSpPr>
            <p:nvPr/>
          </p:nvSpPr>
          <p:spPr bwMode="auto">
            <a:xfrm>
              <a:off x="1331" y="2237"/>
              <a:ext cx="74"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1" name="Rectangle 361"/>
            <p:cNvSpPr>
              <a:spLocks noChangeArrowheads="1"/>
            </p:cNvSpPr>
            <p:nvPr/>
          </p:nvSpPr>
          <p:spPr bwMode="auto">
            <a:xfrm>
              <a:off x="1331" y="2238"/>
              <a:ext cx="74"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2" name="Rectangle 362"/>
            <p:cNvSpPr>
              <a:spLocks noChangeArrowheads="1"/>
            </p:cNvSpPr>
            <p:nvPr/>
          </p:nvSpPr>
          <p:spPr bwMode="auto">
            <a:xfrm>
              <a:off x="1331" y="2239"/>
              <a:ext cx="74" cy="2"/>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3" name="Rectangle 363"/>
            <p:cNvSpPr>
              <a:spLocks noChangeArrowheads="1"/>
            </p:cNvSpPr>
            <p:nvPr/>
          </p:nvSpPr>
          <p:spPr bwMode="auto">
            <a:xfrm>
              <a:off x="1331" y="2241"/>
              <a:ext cx="74"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4" name="Rectangle 364"/>
            <p:cNvSpPr>
              <a:spLocks noChangeArrowheads="1"/>
            </p:cNvSpPr>
            <p:nvPr/>
          </p:nvSpPr>
          <p:spPr bwMode="auto">
            <a:xfrm>
              <a:off x="1331" y="2242"/>
              <a:ext cx="74" cy="1"/>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5" name="Rectangle 365"/>
            <p:cNvSpPr>
              <a:spLocks noChangeArrowheads="1"/>
            </p:cNvSpPr>
            <p:nvPr/>
          </p:nvSpPr>
          <p:spPr bwMode="auto">
            <a:xfrm>
              <a:off x="1331" y="2243"/>
              <a:ext cx="74"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6" name="Rectangle 366"/>
            <p:cNvSpPr>
              <a:spLocks noChangeArrowheads="1"/>
            </p:cNvSpPr>
            <p:nvPr/>
          </p:nvSpPr>
          <p:spPr bwMode="auto">
            <a:xfrm>
              <a:off x="1331" y="2244"/>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7" name="Rectangle 367"/>
            <p:cNvSpPr>
              <a:spLocks noChangeArrowheads="1"/>
            </p:cNvSpPr>
            <p:nvPr/>
          </p:nvSpPr>
          <p:spPr bwMode="auto">
            <a:xfrm>
              <a:off x="1331" y="2245"/>
              <a:ext cx="74"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8" name="Rectangle 368"/>
            <p:cNvSpPr>
              <a:spLocks noChangeArrowheads="1"/>
            </p:cNvSpPr>
            <p:nvPr/>
          </p:nvSpPr>
          <p:spPr bwMode="auto">
            <a:xfrm>
              <a:off x="1331" y="2246"/>
              <a:ext cx="74" cy="2"/>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09" name="Rectangle 369"/>
            <p:cNvSpPr>
              <a:spLocks noChangeArrowheads="1"/>
            </p:cNvSpPr>
            <p:nvPr/>
          </p:nvSpPr>
          <p:spPr bwMode="auto">
            <a:xfrm>
              <a:off x="1331" y="2248"/>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0" name="Rectangle 370"/>
            <p:cNvSpPr>
              <a:spLocks noChangeArrowheads="1"/>
            </p:cNvSpPr>
            <p:nvPr/>
          </p:nvSpPr>
          <p:spPr bwMode="auto">
            <a:xfrm>
              <a:off x="1331" y="2249"/>
              <a:ext cx="74"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1" name="Rectangle 371"/>
            <p:cNvSpPr>
              <a:spLocks noChangeArrowheads="1"/>
            </p:cNvSpPr>
            <p:nvPr/>
          </p:nvSpPr>
          <p:spPr bwMode="auto">
            <a:xfrm>
              <a:off x="1331" y="2250"/>
              <a:ext cx="74"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2" name="Rectangle 372"/>
            <p:cNvSpPr>
              <a:spLocks noChangeArrowheads="1"/>
            </p:cNvSpPr>
            <p:nvPr/>
          </p:nvSpPr>
          <p:spPr bwMode="auto">
            <a:xfrm>
              <a:off x="1331" y="2251"/>
              <a:ext cx="74"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3" name="Rectangle 373"/>
            <p:cNvSpPr>
              <a:spLocks noChangeArrowheads="1"/>
            </p:cNvSpPr>
            <p:nvPr/>
          </p:nvSpPr>
          <p:spPr bwMode="auto">
            <a:xfrm>
              <a:off x="1331" y="2252"/>
              <a:ext cx="74" cy="2"/>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4" name="Rectangle 374"/>
            <p:cNvSpPr>
              <a:spLocks noChangeArrowheads="1"/>
            </p:cNvSpPr>
            <p:nvPr/>
          </p:nvSpPr>
          <p:spPr bwMode="auto">
            <a:xfrm>
              <a:off x="1331" y="2254"/>
              <a:ext cx="74"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5" name="Rectangle 375"/>
            <p:cNvSpPr>
              <a:spLocks noChangeArrowheads="1"/>
            </p:cNvSpPr>
            <p:nvPr/>
          </p:nvSpPr>
          <p:spPr bwMode="auto">
            <a:xfrm>
              <a:off x="1331" y="2255"/>
              <a:ext cx="74"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6" name="Rectangle 376"/>
            <p:cNvSpPr>
              <a:spLocks noChangeArrowheads="1"/>
            </p:cNvSpPr>
            <p:nvPr/>
          </p:nvSpPr>
          <p:spPr bwMode="auto">
            <a:xfrm>
              <a:off x="1331" y="2256"/>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7" name="Rectangle 377"/>
            <p:cNvSpPr>
              <a:spLocks noChangeArrowheads="1"/>
            </p:cNvSpPr>
            <p:nvPr/>
          </p:nvSpPr>
          <p:spPr bwMode="auto">
            <a:xfrm>
              <a:off x="1331" y="2257"/>
              <a:ext cx="74"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8" name="Rectangle 378"/>
            <p:cNvSpPr>
              <a:spLocks noChangeArrowheads="1"/>
            </p:cNvSpPr>
            <p:nvPr/>
          </p:nvSpPr>
          <p:spPr bwMode="auto">
            <a:xfrm>
              <a:off x="1331" y="2258"/>
              <a:ext cx="74"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19" name="Rectangle 379"/>
            <p:cNvSpPr>
              <a:spLocks noChangeArrowheads="1"/>
            </p:cNvSpPr>
            <p:nvPr/>
          </p:nvSpPr>
          <p:spPr bwMode="auto">
            <a:xfrm>
              <a:off x="1331" y="2259"/>
              <a:ext cx="74" cy="2"/>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0" name="Rectangle 380"/>
            <p:cNvSpPr>
              <a:spLocks noChangeArrowheads="1"/>
            </p:cNvSpPr>
            <p:nvPr/>
          </p:nvSpPr>
          <p:spPr bwMode="auto">
            <a:xfrm>
              <a:off x="1331" y="2261"/>
              <a:ext cx="74"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1" name="Rectangle 381"/>
            <p:cNvSpPr>
              <a:spLocks noChangeArrowheads="1"/>
            </p:cNvSpPr>
            <p:nvPr/>
          </p:nvSpPr>
          <p:spPr bwMode="auto">
            <a:xfrm>
              <a:off x="1331" y="2262"/>
              <a:ext cx="74" cy="1"/>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2" name="Rectangle 382"/>
            <p:cNvSpPr>
              <a:spLocks noChangeArrowheads="1"/>
            </p:cNvSpPr>
            <p:nvPr/>
          </p:nvSpPr>
          <p:spPr bwMode="auto">
            <a:xfrm>
              <a:off x="1331" y="2263"/>
              <a:ext cx="74"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3" name="Rectangle 383"/>
            <p:cNvSpPr>
              <a:spLocks noChangeArrowheads="1"/>
            </p:cNvSpPr>
            <p:nvPr/>
          </p:nvSpPr>
          <p:spPr bwMode="auto">
            <a:xfrm>
              <a:off x="1331" y="2264"/>
              <a:ext cx="74"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4" name="Rectangle 384"/>
            <p:cNvSpPr>
              <a:spLocks noChangeArrowheads="1"/>
            </p:cNvSpPr>
            <p:nvPr/>
          </p:nvSpPr>
          <p:spPr bwMode="auto">
            <a:xfrm>
              <a:off x="1331" y="2265"/>
              <a:ext cx="74"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5" name="Rectangle 385"/>
            <p:cNvSpPr>
              <a:spLocks noChangeArrowheads="1"/>
            </p:cNvSpPr>
            <p:nvPr/>
          </p:nvSpPr>
          <p:spPr bwMode="auto">
            <a:xfrm>
              <a:off x="1331" y="2266"/>
              <a:ext cx="74" cy="2"/>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6" name="Rectangle 386"/>
            <p:cNvSpPr>
              <a:spLocks noChangeArrowheads="1"/>
            </p:cNvSpPr>
            <p:nvPr/>
          </p:nvSpPr>
          <p:spPr bwMode="auto">
            <a:xfrm>
              <a:off x="1331" y="2268"/>
              <a:ext cx="74"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7" name="Rectangle 387"/>
            <p:cNvSpPr>
              <a:spLocks noChangeArrowheads="1"/>
            </p:cNvSpPr>
            <p:nvPr/>
          </p:nvSpPr>
          <p:spPr bwMode="auto">
            <a:xfrm>
              <a:off x="1331" y="2269"/>
              <a:ext cx="74" cy="1"/>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8" name="Rectangle 388"/>
            <p:cNvSpPr>
              <a:spLocks noChangeArrowheads="1"/>
            </p:cNvSpPr>
            <p:nvPr/>
          </p:nvSpPr>
          <p:spPr bwMode="auto">
            <a:xfrm>
              <a:off x="1331" y="2270"/>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29" name="Rectangle 389"/>
            <p:cNvSpPr>
              <a:spLocks noChangeArrowheads="1"/>
            </p:cNvSpPr>
            <p:nvPr/>
          </p:nvSpPr>
          <p:spPr bwMode="auto">
            <a:xfrm>
              <a:off x="1331" y="2271"/>
              <a:ext cx="74"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0" name="Rectangle 390"/>
            <p:cNvSpPr>
              <a:spLocks noChangeArrowheads="1"/>
            </p:cNvSpPr>
            <p:nvPr/>
          </p:nvSpPr>
          <p:spPr bwMode="auto">
            <a:xfrm>
              <a:off x="1331" y="2272"/>
              <a:ext cx="74"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1" name="Rectangle 391"/>
            <p:cNvSpPr>
              <a:spLocks noChangeArrowheads="1"/>
            </p:cNvSpPr>
            <p:nvPr/>
          </p:nvSpPr>
          <p:spPr bwMode="auto">
            <a:xfrm>
              <a:off x="1331" y="2273"/>
              <a:ext cx="74" cy="2"/>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2" name="Rectangle 392"/>
            <p:cNvSpPr>
              <a:spLocks noChangeArrowheads="1"/>
            </p:cNvSpPr>
            <p:nvPr/>
          </p:nvSpPr>
          <p:spPr bwMode="auto">
            <a:xfrm>
              <a:off x="1331" y="2275"/>
              <a:ext cx="74"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3" name="Rectangle 393"/>
            <p:cNvSpPr>
              <a:spLocks noChangeArrowheads="1"/>
            </p:cNvSpPr>
            <p:nvPr/>
          </p:nvSpPr>
          <p:spPr bwMode="auto">
            <a:xfrm>
              <a:off x="1331" y="2276"/>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4" name="Rectangle 394"/>
            <p:cNvSpPr>
              <a:spLocks noChangeArrowheads="1"/>
            </p:cNvSpPr>
            <p:nvPr/>
          </p:nvSpPr>
          <p:spPr bwMode="auto">
            <a:xfrm>
              <a:off x="1331" y="2277"/>
              <a:ext cx="74"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5" name="Rectangle 395"/>
            <p:cNvSpPr>
              <a:spLocks noChangeArrowheads="1"/>
            </p:cNvSpPr>
            <p:nvPr/>
          </p:nvSpPr>
          <p:spPr bwMode="auto">
            <a:xfrm>
              <a:off x="1331" y="2278"/>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6" name="Rectangle 396"/>
            <p:cNvSpPr>
              <a:spLocks noChangeArrowheads="1"/>
            </p:cNvSpPr>
            <p:nvPr/>
          </p:nvSpPr>
          <p:spPr bwMode="auto">
            <a:xfrm>
              <a:off x="1331" y="2279"/>
              <a:ext cx="74"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7" name="Rectangle 397"/>
            <p:cNvSpPr>
              <a:spLocks noChangeArrowheads="1"/>
            </p:cNvSpPr>
            <p:nvPr/>
          </p:nvSpPr>
          <p:spPr bwMode="auto">
            <a:xfrm>
              <a:off x="1331" y="2280"/>
              <a:ext cx="74" cy="2"/>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8" name="Rectangle 398"/>
            <p:cNvSpPr>
              <a:spLocks noChangeArrowheads="1"/>
            </p:cNvSpPr>
            <p:nvPr/>
          </p:nvSpPr>
          <p:spPr bwMode="auto">
            <a:xfrm>
              <a:off x="1331" y="2282"/>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39" name="Rectangle 399"/>
            <p:cNvSpPr>
              <a:spLocks noChangeArrowheads="1"/>
            </p:cNvSpPr>
            <p:nvPr/>
          </p:nvSpPr>
          <p:spPr bwMode="auto">
            <a:xfrm>
              <a:off x="1331" y="2283"/>
              <a:ext cx="74"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0" name="Rectangle 400"/>
            <p:cNvSpPr>
              <a:spLocks noChangeArrowheads="1"/>
            </p:cNvSpPr>
            <p:nvPr/>
          </p:nvSpPr>
          <p:spPr bwMode="auto">
            <a:xfrm>
              <a:off x="1331" y="2284"/>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1" name="Rectangle 401"/>
            <p:cNvSpPr>
              <a:spLocks noChangeArrowheads="1"/>
            </p:cNvSpPr>
            <p:nvPr/>
          </p:nvSpPr>
          <p:spPr bwMode="auto">
            <a:xfrm>
              <a:off x="1331" y="2285"/>
              <a:ext cx="74"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2" name="Rectangle 402"/>
            <p:cNvSpPr>
              <a:spLocks noChangeArrowheads="1"/>
            </p:cNvSpPr>
            <p:nvPr/>
          </p:nvSpPr>
          <p:spPr bwMode="auto">
            <a:xfrm>
              <a:off x="1331" y="2286"/>
              <a:ext cx="74"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3" name="Rectangle 403"/>
            <p:cNvSpPr>
              <a:spLocks noChangeArrowheads="1"/>
            </p:cNvSpPr>
            <p:nvPr/>
          </p:nvSpPr>
          <p:spPr bwMode="auto">
            <a:xfrm>
              <a:off x="1331" y="2287"/>
              <a:ext cx="74"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4" name="Rectangle 404"/>
            <p:cNvSpPr>
              <a:spLocks noChangeArrowheads="1"/>
            </p:cNvSpPr>
            <p:nvPr/>
          </p:nvSpPr>
          <p:spPr bwMode="auto">
            <a:xfrm>
              <a:off x="1331" y="2289"/>
              <a:ext cx="74"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5" name="Rectangle 405"/>
            <p:cNvSpPr>
              <a:spLocks noChangeArrowheads="1"/>
            </p:cNvSpPr>
            <p:nvPr/>
          </p:nvSpPr>
          <p:spPr bwMode="auto">
            <a:xfrm>
              <a:off x="1331" y="2290"/>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6" name="Rectangle 406"/>
            <p:cNvSpPr>
              <a:spLocks noChangeArrowheads="1"/>
            </p:cNvSpPr>
            <p:nvPr/>
          </p:nvSpPr>
          <p:spPr bwMode="auto">
            <a:xfrm>
              <a:off x="1331" y="2291"/>
              <a:ext cx="74"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7" name="Rectangle 407"/>
            <p:cNvSpPr>
              <a:spLocks noChangeArrowheads="1"/>
            </p:cNvSpPr>
            <p:nvPr/>
          </p:nvSpPr>
          <p:spPr bwMode="auto">
            <a:xfrm>
              <a:off x="1331" y="2292"/>
              <a:ext cx="74"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a:solidFill>
                  <a:schemeClr val="tx1">
                    <a:lumMod val="75000"/>
                    <a:lumOff val="25000"/>
                  </a:schemeClr>
                </a:solidFill>
              </a:endParaRPr>
            </a:p>
          </p:txBody>
        </p:sp>
        <p:sp>
          <p:nvSpPr>
            <p:cNvPr id="648" name="Rectangle 408"/>
            <p:cNvSpPr>
              <a:spLocks noChangeArrowheads="1"/>
            </p:cNvSpPr>
            <p:nvPr/>
          </p:nvSpPr>
          <p:spPr bwMode="auto">
            <a:xfrm>
              <a:off x="1426" y="2243"/>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p>
          </p:txBody>
        </p:sp>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7860" y="1769135"/>
            <a:ext cx="3374136" cy="3374136"/>
          </a:xfrm>
          <a:prstGeom prst="rect">
            <a:avLst/>
          </a:prstGeom>
          <a:ln w="88900">
            <a:solidFill>
              <a:srgbClr val="3F4268"/>
            </a:solidFill>
          </a:ln>
          <a:effectLst>
            <a:outerShdw blurRad="63500" sx="102000" sy="102000" algn="ctr" rotWithShape="0">
              <a:prstClr val="black">
                <a:alpha val="40000"/>
              </a:prstClr>
            </a:outerShdw>
          </a:effectLst>
        </p:spPr>
      </p:pic>
      <p:grpSp>
        <p:nvGrpSpPr>
          <p:cNvPr id="651" name="Group 9"/>
          <p:cNvGrpSpPr>
            <a:grpSpLocks noChangeAspect="1"/>
          </p:cNvGrpSpPr>
          <p:nvPr/>
        </p:nvGrpSpPr>
        <p:grpSpPr bwMode="auto">
          <a:xfrm>
            <a:off x="4486628" y="4190177"/>
            <a:ext cx="841375" cy="930275"/>
            <a:chOff x="3575" y="1860"/>
            <a:chExt cx="530" cy="586"/>
          </a:xfrm>
        </p:grpSpPr>
        <p:sp>
          <p:nvSpPr>
            <p:cNvPr id="652" name="AutoShape 8"/>
            <p:cNvSpPr>
              <a:spLocks noChangeAspect="1" noChangeArrowheads="1" noTextEdit="1"/>
            </p:cNvSpPr>
            <p:nvPr/>
          </p:nvSpPr>
          <p:spPr bwMode="auto">
            <a:xfrm>
              <a:off x="3575" y="1874"/>
              <a:ext cx="530" cy="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3" name="Rectangle 10"/>
            <p:cNvSpPr>
              <a:spLocks noChangeArrowheads="1"/>
            </p:cNvSpPr>
            <p:nvPr/>
          </p:nvSpPr>
          <p:spPr bwMode="auto">
            <a:xfrm>
              <a:off x="3575" y="1860"/>
              <a:ext cx="1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a:ln>
                    <a:noFill/>
                  </a:ln>
                  <a:solidFill>
                    <a:schemeClr val="tx1">
                      <a:lumMod val="75000"/>
                      <a:lumOff val="25000"/>
                    </a:schemeClr>
                  </a:solidFill>
                  <a:effectLst/>
                  <a:latin typeface="+mn-lt"/>
                </a:rPr>
                <a:t>ESI</a:t>
              </a:r>
            </a:p>
          </p:txBody>
        </p:sp>
        <p:sp>
          <p:nvSpPr>
            <p:cNvPr id="654" name="Line 11"/>
            <p:cNvSpPr>
              <a:spLocks noChangeShapeType="1"/>
            </p:cNvSpPr>
            <p:nvPr/>
          </p:nvSpPr>
          <p:spPr bwMode="auto">
            <a:xfrm>
              <a:off x="3650" y="2062"/>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5" name="Rectangle 12"/>
            <p:cNvSpPr>
              <a:spLocks noChangeArrowheads="1"/>
            </p:cNvSpPr>
            <p:nvPr/>
          </p:nvSpPr>
          <p:spPr bwMode="auto">
            <a:xfrm>
              <a:off x="3575" y="2062"/>
              <a:ext cx="75" cy="1"/>
            </a:xfrm>
            <a:prstGeom prst="rect">
              <a:avLst/>
            </a:prstGeom>
            <a:solidFill>
              <a:srgbClr val="4042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6" name="Rectangle 13"/>
            <p:cNvSpPr>
              <a:spLocks noChangeArrowheads="1"/>
            </p:cNvSpPr>
            <p:nvPr/>
          </p:nvSpPr>
          <p:spPr bwMode="auto">
            <a:xfrm>
              <a:off x="3575" y="2063"/>
              <a:ext cx="75" cy="1"/>
            </a:xfrm>
            <a:prstGeom prst="rect">
              <a:avLst/>
            </a:prstGeom>
            <a:solidFill>
              <a:srgbClr val="4143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7" name="Rectangle 14"/>
            <p:cNvSpPr>
              <a:spLocks noChangeArrowheads="1"/>
            </p:cNvSpPr>
            <p:nvPr/>
          </p:nvSpPr>
          <p:spPr bwMode="auto">
            <a:xfrm>
              <a:off x="3575" y="2064"/>
              <a:ext cx="75" cy="1"/>
            </a:xfrm>
            <a:prstGeom prst="rect">
              <a:avLst/>
            </a:prstGeom>
            <a:solidFill>
              <a:srgbClr val="4244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8" name="Rectangle 15"/>
            <p:cNvSpPr>
              <a:spLocks noChangeArrowheads="1"/>
            </p:cNvSpPr>
            <p:nvPr/>
          </p:nvSpPr>
          <p:spPr bwMode="auto">
            <a:xfrm>
              <a:off x="3575" y="2065"/>
              <a:ext cx="75" cy="2"/>
            </a:xfrm>
            <a:prstGeom prst="rect">
              <a:avLst/>
            </a:prstGeom>
            <a:solidFill>
              <a:srgbClr val="4345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59" name="Rectangle 16"/>
            <p:cNvSpPr>
              <a:spLocks noChangeArrowheads="1"/>
            </p:cNvSpPr>
            <p:nvPr/>
          </p:nvSpPr>
          <p:spPr bwMode="auto">
            <a:xfrm>
              <a:off x="3575" y="2067"/>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0" name="Rectangle 17"/>
            <p:cNvSpPr>
              <a:spLocks noChangeArrowheads="1"/>
            </p:cNvSpPr>
            <p:nvPr/>
          </p:nvSpPr>
          <p:spPr bwMode="auto">
            <a:xfrm>
              <a:off x="3575" y="2068"/>
              <a:ext cx="75" cy="1"/>
            </a:xfrm>
            <a:prstGeom prst="rect">
              <a:avLst/>
            </a:prstGeom>
            <a:solidFill>
              <a:srgbClr val="4547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1" name="Rectangle 18"/>
            <p:cNvSpPr>
              <a:spLocks noChangeArrowheads="1"/>
            </p:cNvSpPr>
            <p:nvPr/>
          </p:nvSpPr>
          <p:spPr bwMode="auto">
            <a:xfrm>
              <a:off x="3575" y="2069"/>
              <a:ext cx="75" cy="1"/>
            </a:xfrm>
            <a:prstGeom prst="rect">
              <a:avLst/>
            </a:prstGeom>
            <a:solidFill>
              <a:srgbClr val="484A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2" name="Rectangle 19"/>
            <p:cNvSpPr>
              <a:spLocks noChangeArrowheads="1"/>
            </p:cNvSpPr>
            <p:nvPr/>
          </p:nvSpPr>
          <p:spPr bwMode="auto">
            <a:xfrm>
              <a:off x="3575" y="2070"/>
              <a:ext cx="75" cy="1"/>
            </a:xfrm>
            <a:prstGeom prst="rect">
              <a:avLst/>
            </a:prstGeom>
            <a:solidFill>
              <a:srgbClr val="494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3" name="Rectangle 20"/>
            <p:cNvSpPr>
              <a:spLocks noChangeArrowheads="1"/>
            </p:cNvSpPr>
            <p:nvPr/>
          </p:nvSpPr>
          <p:spPr bwMode="auto">
            <a:xfrm>
              <a:off x="3575" y="2071"/>
              <a:ext cx="75" cy="1"/>
            </a:xfrm>
            <a:prstGeom prst="rect">
              <a:avLst/>
            </a:prstGeom>
            <a:solidFill>
              <a:srgbClr val="4B4D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4" name="Rectangle 21"/>
            <p:cNvSpPr>
              <a:spLocks noChangeArrowheads="1"/>
            </p:cNvSpPr>
            <p:nvPr/>
          </p:nvSpPr>
          <p:spPr bwMode="auto">
            <a:xfrm>
              <a:off x="3575" y="2072"/>
              <a:ext cx="75" cy="2"/>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5" name="Rectangle 22"/>
            <p:cNvSpPr>
              <a:spLocks noChangeArrowheads="1"/>
            </p:cNvSpPr>
            <p:nvPr/>
          </p:nvSpPr>
          <p:spPr bwMode="auto">
            <a:xfrm>
              <a:off x="3575" y="2074"/>
              <a:ext cx="75" cy="1"/>
            </a:xfrm>
            <a:prstGeom prst="rect">
              <a:avLst/>
            </a:prstGeom>
            <a:solidFill>
              <a:srgbClr val="4C4E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6" name="Rectangle 23"/>
            <p:cNvSpPr>
              <a:spLocks noChangeArrowheads="1"/>
            </p:cNvSpPr>
            <p:nvPr/>
          </p:nvSpPr>
          <p:spPr bwMode="auto">
            <a:xfrm>
              <a:off x="3575" y="2075"/>
              <a:ext cx="75" cy="1"/>
            </a:xfrm>
            <a:prstGeom prst="rect">
              <a:avLst/>
            </a:prstGeom>
            <a:solidFill>
              <a:srgbClr val="4F51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7" name="Rectangle 24"/>
            <p:cNvSpPr>
              <a:spLocks noChangeArrowheads="1"/>
            </p:cNvSpPr>
            <p:nvPr/>
          </p:nvSpPr>
          <p:spPr bwMode="auto">
            <a:xfrm>
              <a:off x="3575" y="2076"/>
              <a:ext cx="75" cy="1"/>
            </a:xfrm>
            <a:prstGeom prst="rect">
              <a:avLst/>
            </a:prstGeom>
            <a:solidFill>
              <a:srgbClr val="5153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8" name="Rectangle 25"/>
            <p:cNvSpPr>
              <a:spLocks noChangeArrowheads="1"/>
            </p:cNvSpPr>
            <p:nvPr/>
          </p:nvSpPr>
          <p:spPr bwMode="auto">
            <a:xfrm>
              <a:off x="3575" y="2077"/>
              <a:ext cx="75" cy="1"/>
            </a:xfrm>
            <a:prstGeom prst="rect">
              <a:avLst/>
            </a:prstGeom>
            <a:solidFill>
              <a:srgbClr val="5254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69" name="Rectangle 26"/>
            <p:cNvSpPr>
              <a:spLocks noChangeArrowheads="1"/>
            </p:cNvSpPr>
            <p:nvPr/>
          </p:nvSpPr>
          <p:spPr bwMode="auto">
            <a:xfrm>
              <a:off x="3575" y="2078"/>
              <a:ext cx="75" cy="1"/>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0" name="Rectangle 27"/>
            <p:cNvSpPr>
              <a:spLocks noChangeArrowheads="1"/>
            </p:cNvSpPr>
            <p:nvPr/>
          </p:nvSpPr>
          <p:spPr bwMode="auto">
            <a:xfrm>
              <a:off x="3575" y="2079"/>
              <a:ext cx="75" cy="2"/>
            </a:xfrm>
            <a:prstGeom prst="rect">
              <a:avLst/>
            </a:prstGeom>
            <a:solidFill>
              <a:srgbClr val="5456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1" name="Rectangle 28"/>
            <p:cNvSpPr>
              <a:spLocks noChangeArrowheads="1"/>
            </p:cNvSpPr>
            <p:nvPr/>
          </p:nvSpPr>
          <p:spPr bwMode="auto">
            <a:xfrm>
              <a:off x="3575" y="2081"/>
              <a:ext cx="75" cy="1"/>
            </a:xfrm>
            <a:prstGeom prst="rect">
              <a:avLst/>
            </a:prstGeom>
            <a:solidFill>
              <a:srgbClr val="5759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2" name="Rectangle 29"/>
            <p:cNvSpPr>
              <a:spLocks noChangeArrowheads="1"/>
            </p:cNvSpPr>
            <p:nvPr/>
          </p:nvSpPr>
          <p:spPr bwMode="auto">
            <a:xfrm>
              <a:off x="3575" y="2082"/>
              <a:ext cx="75" cy="1"/>
            </a:xfrm>
            <a:prstGeom prst="rect">
              <a:avLst/>
            </a:prstGeom>
            <a:solidFill>
              <a:srgbClr val="585B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3" name="Rectangle 30"/>
            <p:cNvSpPr>
              <a:spLocks noChangeArrowheads="1"/>
            </p:cNvSpPr>
            <p:nvPr/>
          </p:nvSpPr>
          <p:spPr bwMode="auto">
            <a:xfrm>
              <a:off x="3575" y="2083"/>
              <a:ext cx="75" cy="1"/>
            </a:xfrm>
            <a:prstGeom prst="rect">
              <a:avLst/>
            </a:prstGeom>
            <a:solidFill>
              <a:srgbClr val="5A5C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4" name="Rectangle 31"/>
            <p:cNvSpPr>
              <a:spLocks noChangeArrowheads="1"/>
            </p:cNvSpPr>
            <p:nvPr/>
          </p:nvSpPr>
          <p:spPr bwMode="auto">
            <a:xfrm>
              <a:off x="3575" y="2084"/>
              <a:ext cx="75" cy="1"/>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5" name="Rectangle 32"/>
            <p:cNvSpPr>
              <a:spLocks noChangeArrowheads="1"/>
            </p:cNvSpPr>
            <p:nvPr/>
          </p:nvSpPr>
          <p:spPr bwMode="auto">
            <a:xfrm>
              <a:off x="3575" y="2085"/>
              <a:ext cx="75" cy="2"/>
            </a:xfrm>
            <a:prstGeom prst="rect">
              <a:avLst/>
            </a:prstGeom>
            <a:solidFill>
              <a:srgbClr val="5B5E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6" name="Rectangle 33"/>
            <p:cNvSpPr>
              <a:spLocks noChangeArrowheads="1"/>
            </p:cNvSpPr>
            <p:nvPr/>
          </p:nvSpPr>
          <p:spPr bwMode="auto">
            <a:xfrm>
              <a:off x="3575" y="2087"/>
              <a:ext cx="75" cy="1"/>
            </a:xfrm>
            <a:prstGeom prst="rect">
              <a:avLst/>
            </a:prstGeom>
            <a:solidFill>
              <a:srgbClr val="5F6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7" name="Rectangle 34"/>
            <p:cNvSpPr>
              <a:spLocks noChangeArrowheads="1"/>
            </p:cNvSpPr>
            <p:nvPr/>
          </p:nvSpPr>
          <p:spPr bwMode="auto">
            <a:xfrm>
              <a:off x="3575" y="2088"/>
              <a:ext cx="75" cy="1"/>
            </a:xfrm>
            <a:prstGeom prst="rect">
              <a:avLst/>
            </a:prstGeom>
            <a:solidFill>
              <a:srgbClr val="6062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8" name="Rectangle 35"/>
            <p:cNvSpPr>
              <a:spLocks noChangeArrowheads="1"/>
            </p:cNvSpPr>
            <p:nvPr/>
          </p:nvSpPr>
          <p:spPr bwMode="auto">
            <a:xfrm>
              <a:off x="3575" y="2089"/>
              <a:ext cx="75" cy="1"/>
            </a:xfrm>
            <a:prstGeom prst="rect">
              <a:avLst/>
            </a:prstGeom>
            <a:solidFill>
              <a:srgbClr val="6264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79" name="Rectangle 36"/>
            <p:cNvSpPr>
              <a:spLocks noChangeArrowheads="1"/>
            </p:cNvSpPr>
            <p:nvPr/>
          </p:nvSpPr>
          <p:spPr bwMode="auto">
            <a:xfrm>
              <a:off x="3575" y="2090"/>
              <a:ext cx="75" cy="1"/>
            </a:xfrm>
            <a:prstGeom prst="rect">
              <a:avLst/>
            </a:prstGeom>
            <a:solidFill>
              <a:srgbClr val="6466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0" name="Rectangle 37"/>
            <p:cNvSpPr>
              <a:spLocks noChangeArrowheads="1"/>
            </p:cNvSpPr>
            <p:nvPr/>
          </p:nvSpPr>
          <p:spPr bwMode="auto">
            <a:xfrm>
              <a:off x="3575" y="2091"/>
              <a:ext cx="75" cy="1"/>
            </a:xfrm>
            <a:prstGeom prst="rect">
              <a:avLst/>
            </a:prstGeom>
            <a:solidFill>
              <a:srgbClr val="676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1" name="Rectangle 38"/>
            <p:cNvSpPr>
              <a:spLocks noChangeArrowheads="1"/>
            </p:cNvSpPr>
            <p:nvPr/>
          </p:nvSpPr>
          <p:spPr bwMode="auto">
            <a:xfrm>
              <a:off x="3575" y="2092"/>
              <a:ext cx="75" cy="2"/>
            </a:xfrm>
            <a:prstGeom prst="rect">
              <a:avLst/>
            </a:prstGeom>
            <a:solidFill>
              <a:srgbClr val="696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2" name="Rectangle 39"/>
            <p:cNvSpPr>
              <a:spLocks noChangeArrowheads="1"/>
            </p:cNvSpPr>
            <p:nvPr/>
          </p:nvSpPr>
          <p:spPr bwMode="auto">
            <a:xfrm>
              <a:off x="3575" y="2094"/>
              <a:ext cx="75" cy="1"/>
            </a:xfrm>
            <a:prstGeom prst="rect">
              <a:avLst/>
            </a:prstGeom>
            <a:solidFill>
              <a:srgbClr val="6A6C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3" name="Rectangle 40"/>
            <p:cNvSpPr>
              <a:spLocks noChangeArrowheads="1"/>
            </p:cNvSpPr>
            <p:nvPr/>
          </p:nvSpPr>
          <p:spPr bwMode="auto">
            <a:xfrm>
              <a:off x="3575" y="2095"/>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4" name="Rectangle 41"/>
            <p:cNvSpPr>
              <a:spLocks noChangeArrowheads="1"/>
            </p:cNvSpPr>
            <p:nvPr/>
          </p:nvSpPr>
          <p:spPr bwMode="auto">
            <a:xfrm>
              <a:off x="3575" y="2096"/>
              <a:ext cx="75" cy="1"/>
            </a:xfrm>
            <a:prstGeom prst="rect">
              <a:avLst/>
            </a:prstGeom>
            <a:solidFill>
              <a:srgbClr val="6C6E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5" name="Rectangle 42"/>
            <p:cNvSpPr>
              <a:spLocks noChangeArrowheads="1"/>
            </p:cNvSpPr>
            <p:nvPr/>
          </p:nvSpPr>
          <p:spPr bwMode="auto">
            <a:xfrm>
              <a:off x="3575" y="2097"/>
              <a:ext cx="75" cy="1"/>
            </a:xfrm>
            <a:prstGeom prst="rect">
              <a:avLst/>
            </a:prstGeom>
            <a:solidFill>
              <a:srgbClr val="6F71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6" name="Rectangle 43"/>
            <p:cNvSpPr>
              <a:spLocks noChangeArrowheads="1"/>
            </p:cNvSpPr>
            <p:nvPr/>
          </p:nvSpPr>
          <p:spPr bwMode="auto">
            <a:xfrm>
              <a:off x="3575" y="2098"/>
              <a:ext cx="75" cy="1"/>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7" name="Rectangle 44"/>
            <p:cNvSpPr>
              <a:spLocks noChangeArrowheads="1"/>
            </p:cNvSpPr>
            <p:nvPr/>
          </p:nvSpPr>
          <p:spPr bwMode="auto">
            <a:xfrm>
              <a:off x="3575" y="2099"/>
              <a:ext cx="75" cy="2"/>
            </a:xfrm>
            <a:prstGeom prst="rect">
              <a:avLst/>
            </a:prstGeom>
            <a:solidFill>
              <a:srgbClr val="717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8" name="Rectangle 45"/>
            <p:cNvSpPr>
              <a:spLocks noChangeArrowheads="1"/>
            </p:cNvSpPr>
            <p:nvPr/>
          </p:nvSpPr>
          <p:spPr bwMode="auto">
            <a:xfrm>
              <a:off x="3575" y="2101"/>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89" name="Rectangle 46"/>
            <p:cNvSpPr>
              <a:spLocks noChangeArrowheads="1"/>
            </p:cNvSpPr>
            <p:nvPr/>
          </p:nvSpPr>
          <p:spPr bwMode="auto">
            <a:xfrm>
              <a:off x="3575" y="2102"/>
              <a:ext cx="75" cy="1"/>
            </a:xfrm>
            <a:prstGeom prst="rect">
              <a:avLst/>
            </a:prstGeom>
            <a:solidFill>
              <a:srgbClr val="7577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0" name="Rectangle 47"/>
            <p:cNvSpPr>
              <a:spLocks noChangeArrowheads="1"/>
            </p:cNvSpPr>
            <p:nvPr/>
          </p:nvSpPr>
          <p:spPr bwMode="auto">
            <a:xfrm>
              <a:off x="3575" y="2103"/>
              <a:ext cx="75" cy="1"/>
            </a:xfrm>
            <a:prstGeom prst="rect">
              <a:avLst/>
            </a:prstGeom>
            <a:solidFill>
              <a:srgbClr val="787A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1" name="Rectangle 48"/>
            <p:cNvSpPr>
              <a:spLocks noChangeArrowheads="1"/>
            </p:cNvSpPr>
            <p:nvPr/>
          </p:nvSpPr>
          <p:spPr bwMode="auto">
            <a:xfrm>
              <a:off x="3575" y="2104"/>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2" name="Rectangle 49"/>
            <p:cNvSpPr>
              <a:spLocks noChangeArrowheads="1"/>
            </p:cNvSpPr>
            <p:nvPr/>
          </p:nvSpPr>
          <p:spPr bwMode="auto">
            <a:xfrm>
              <a:off x="3575" y="2105"/>
              <a:ext cx="75" cy="1"/>
            </a:xfrm>
            <a:prstGeom prst="rect">
              <a:avLst/>
            </a:prstGeom>
            <a:solidFill>
              <a:srgbClr val="7A7C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3" name="Rectangle 50"/>
            <p:cNvSpPr>
              <a:spLocks noChangeArrowheads="1"/>
            </p:cNvSpPr>
            <p:nvPr/>
          </p:nvSpPr>
          <p:spPr bwMode="auto">
            <a:xfrm>
              <a:off x="3575" y="2106"/>
              <a:ext cx="75" cy="2"/>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4" name="Rectangle 51"/>
            <p:cNvSpPr>
              <a:spLocks noChangeArrowheads="1"/>
            </p:cNvSpPr>
            <p:nvPr/>
          </p:nvSpPr>
          <p:spPr bwMode="auto">
            <a:xfrm>
              <a:off x="3575" y="2108"/>
              <a:ext cx="75" cy="1"/>
            </a:xfrm>
            <a:prstGeom prst="rect">
              <a:avLst/>
            </a:prstGeom>
            <a:solidFill>
              <a:srgbClr val="7E80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5" name="Rectangle 52"/>
            <p:cNvSpPr>
              <a:spLocks noChangeArrowheads="1"/>
            </p:cNvSpPr>
            <p:nvPr/>
          </p:nvSpPr>
          <p:spPr bwMode="auto">
            <a:xfrm>
              <a:off x="3575" y="2109"/>
              <a:ext cx="75" cy="1"/>
            </a:xfrm>
            <a:prstGeom prst="rect">
              <a:avLst/>
            </a:prstGeom>
            <a:solidFill>
              <a:srgbClr val="818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6" name="Rectangle 53"/>
            <p:cNvSpPr>
              <a:spLocks noChangeArrowheads="1"/>
            </p:cNvSpPr>
            <p:nvPr/>
          </p:nvSpPr>
          <p:spPr bwMode="auto">
            <a:xfrm>
              <a:off x="3575" y="2110"/>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7" name="Rectangle 54"/>
            <p:cNvSpPr>
              <a:spLocks noChangeArrowheads="1"/>
            </p:cNvSpPr>
            <p:nvPr/>
          </p:nvSpPr>
          <p:spPr bwMode="auto">
            <a:xfrm>
              <a:off x="3575" y="2111"/>
              <a:ext cx="75" cy="1"/>
            </a:xfrm>
            <a:prstGeom prst="rect">
              <a:avLst/>
            </a:prstGeom>
            <a:solidFill>
              <a:srgbClr val="8385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8" name="Rectangle 55"/>
            <p:cNvSpPr>
              <a:spLocks noChangeArrowheads="1"/>
            </p:cNvSpPr>
            <p:nvPr/>
          </p:nvSpPr>
          <p:spPr bwMode="auto">
            <a:xfrm>
              <a:off x="3575" y="2112"/>
              <a:ext cx="75" cy="2"/>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699" name="Rectangle 56"/>
            <p:cNvSpPr>
              <a:spLocks noChangeArrowheads="1"/>
            </p:cNvSpPr>
            <p:nvPr/>
          </p:nvSpPr>
          <p:spPr bwMode="auto">
            <a:xfrm>
              <a:off x="3575" y="2114"/>
              <a:ext cx="75" cy="1"/>
            </a:xfrm>
            <a:prstGeom prst="rect">
              <a:avLst/>
            </a:prstGeom>
            <a:solidFill>
              <a:srgbClr val="8789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0" name="Rectangle 57"/>
            <p:cNvSpPr>
              <a:spLocks noChangeArrowheads="1"/>
            </p:cNvSpPr>
            <p:nvPr/>
          </p:nvSpPr>
          <p:spPr bwMode="auto">
            <a:xfrm>
              <a:off x="3575" y="2115"/>
              <a:ext cx="75" cy="1"/>
            </a:xfrm>
            <a:prstGeom prst="rect">
              <a:avLst/>
            </a:prstGeom>
            <a:solidFill>
              <a:srgbClr val="8B8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1" name="Rectangle 58"/>
            <p:cNvSpPr>
              <a:spLocks noChangeArrowheads="1"/>
            </p:cNvSpPr>
            <p:nvPr/>
          </p:nvSpPr>
          <p:spPr bwMode="auto">
            <a:xfrm>
              <a:off x="3575" y="2116"/>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2" name="Rectangle 59"/>
            <p:cNvSpPr>
              <a:spLocks noChangeArrowheads="1"/>
            </p:cNvSpPr>
            <p:nvPr/>
          </p:nvSpPr>
          <p:spPr bwMode="auto">
            <a:xfrm>
              <a:off x="3575" y="2117"/>
              <a:ext cx="75" cy="1"/>
            </a:xfrm>
            <a:prstGeom prst="rect">
              <a:avLst/>
            </a:prstGeom>
            <a:solidFill>
              <a:srgbClr val="8D8F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3" name="Rectangle 60"/>
            <p:cNvSpPr>
              <a:spLocks noChangeArrowheads="1"/>
            </p:cNvSpPr>
            <p:nvPr/>
          </p:nvSpPr>
          <p:spPr bwMode="auto">
            <a:xfrm>
              <a:off x="3575" y="2118"/>
              <a:ext cx="75" cy="1"/>
            </a:xfrm>
            <a:prstGeom prst="rect">
              <a:avLst/>
            </a:prstGeom>
            <a:solidFill>
              <a:srgbClr val="9192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4" name="Rectangle 61"/>
            <p:cNvSpPr>
              <a:spLocks noChangeArrowheads="1"/>
            </p:cNvSpPr>
            <p:nvPr/>
          </p:nvSpPr>
          <p:spPr bwMode="auto">
            <a:xfrm>
              <a:off x="3575" y="2119"/>
              <a:ext cx="75" cy="2"/>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5" name="Rectangle 62"/>
            <p:cNvSpPr>
              <a:spLocks noChangeArrowheads="1"/>
            </p:cNvSpPr>
            <p:nvPr/>
          </p:nvSpPr>
          <p:spPr bwMode="auto">
            <a:xfrm>
              <a:off x="3575" y="2121"/>
              <a:ext cx="75" cy="1"/>
            </a:xfrm>
            <a:prstGeom prst="rect">
              <a:avLst/>
            </a:prstGeom>
            <a:solidFill>
              <a:srgbClr val="9496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6" name="Rectangle 63"/>
            <p:cNvSpPr>
              <a:spLocks noChangeArrowheads="1"/>
            </p:cNvSpPr>
            <p:nvPr/>
          </p:nvSpPr>
          <p:spPr bwMode="auto">
            <a:xfrm>
              <a:off x="3575" y="2122"/>
              <a:ext cx="75" cy="1"/>
            </a:xfrm>
            <a:prstGeom prst="rect">
              <a:avLst/>
            </a:prstGeom>
            <a:solidFill>
              <a:srgbClr val="979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7" name="Rectangle 64"/>
            <p:cNvSpPr>
              <a:spLocks noChangeArrowheads="1"/>
            </p:cNvSpPr>
            <p:nvPr/>
          </p:nvSpPr>
          <p:spPr bwMode="auto">
            <a:xfrm>
              <a:off x="3575" y="2123"/>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8" name="Rectangle 65"/>
            <p:cNvSpPr>
              <a:spLocks noChangeArrowheads="1"/>
            </p:cNvSpPr>
            <p:nvPr/>
          </p:nvSpPr>
          <p:spPr bwMode="auto">
            <a:xfrm>
              <a:off x="3575" y="2124"/>
              <a:ext cx="75" cy="1"/>
            </a:xfrm>
            <a:prstGeom prst="rect">
              <a:avLst/>
            </a:prstGeom>
            <a:solidFill>
              <a:srgbClr val="9B9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09" name="Rectangle 66"/>
            <p:cNvSpPr>
              <a:spLocks noChangeArrowheads="1"/>
            </p:cNvSpPr>
            <p:nvPr/>
          </p:nvSpPr>
          <p:spPr bwMode="auto">
            <a:xfrm>
              <a:off x="3575" y="2125"/>
              <a:ext cx="75" cy="1"/>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0" name="Rectangle 67"/>
            <p:cNvSpPr>
              <a:spLocks noChangeArrowheads="1"/>
            </p:cNvSpPr>
            <p:nvPr/>
          </p:nvSpPr>
          <p:spPr bwMode="auto">
            <a:xfrm>
              <a:off x="3575" y="2126"/>
              <a:ext cx="75" cy="2"/>
            </a:xfrm>
            <a:prstGeom prst="rect">
              <a:avLst/>
            </a:prstGeom>
            <a:solidFill>
              <a:srgbClr val="9FA0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1" name="Rectangle 68"/>
            <p:cNvSpPr>
              <a:spLocks noChangeArrowheads="1"/>
            </p:cNvSpPr>
            <p:nvPr/>
          </p:nvSpPr>
          <p:spPr bwMode="auto">
            <a:xfrm>
              <a:off x="3575" y="2128"/>
              <a:ext cx="75" cy="1"/>
            </a:xfrm>
            <a:prstGeom prst="rect">
              <a:avLst/>
            </a:prstGeom>
            <a:solidFill>
              <a:srgbClr val="A1A2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2" name="Rectangle 69"/>
            <p:cNvSpPr>
              <a:spLocks noChangeArrowheads="1"/>
            </p:cNvSpPr>
            <p:nvPr/>
          </p:nvSpPr>
          <p:spPr bwMode="auto">
            <a:xfrm>
              <a:off x="3575" y="2129"/>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3" name="Rectangle 70"/>
            <p:cNvSpPr>
              <a:spLocks noChangeArrowheads="1"/>
            </p:cNvSpPr>
            <p:nvPr/>
          </p:nvSpPr>
          <p:spPr bwMode="auto">
            <a:xfrm>
              <a:off x="3575" y="2130"/>
              <a:ext cx="75" cy="1"/>
            </a:xfrm>
            <a:prstGeom prst="rect">
              <a:avLst/>
            </a:prstGeom>
            <a:solidFill>
              <a:srgbClr val="A5A6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4" name="Rectangle 71"/>
            <p:cNvSpPr>
              <a:spLocks noChangeArrowheads="1"/>
            </p:cNvSpPr>
            <p:nvPr/>
          </p:nvSpPr>
          <p:spPr bwMode="auto">
            <a:xfrm>
              <a:off x="3575" y="2131"/>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5" name="Rectangle 72"/>
            <p:cNvSpPr>
              <a:spLocks noChangeArrowheads="1"/>
            </p:cNvSpPr>
            <p:nvPr/>
          </p:nvSpPr>
          <p:spPr bwMode="auto">
            <a:xfrm>
              <a:off x="3575" y="2132"/>
              <a:ext cx="75" cy="1"/>
            </a:xfrm>
            <a:prstGeom prst="rect">
              <a:avLst/>
            </a:prstGeom>
            <a:solidFill>
              <a:srgbClr val="A9A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6" name="Rectangle 73"/>
            <p:cNvSpPr>
              <a:spLocks noChangeArrowheads="1"/>
            </p:cNvSpPr>
            <p:nvPr/>
          </p:nvSpPr>
          <p:spPr bwMode="auto">
            <a:xfrm>
              <a:off x="3575" y="2133"/>
              <a:ext cx="75" cy="2"/>
            </a:xfrm>
            <a:prstGeom prst="rect">
              <a:avLst/>
            </a:prstGeom>
            <a:solidFill>
              <a:srgbClr val="ABA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7" name="Rectangle 74"/>
            <p:cNvSpPr>
              <a:spLocks noChangeArrowheads="1"/>
            </p:cNvSpPr>
            <p:nvPr/>
          </p:nvSpPr>
          <p:spPr bwMode="auto">
            <a:xfrm>
              <a:off x="3575" y="2135"/>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8" name="Rectangle 75"/>
            <p:cNvSpPr>
              <a:spLocks noChangeArrowheads="1"/>
            </p:cNvSpPr>
            <p:nvPr/>
          </p:nvSpPr>
          <p:spPr bwMode="auto">
            <a:xfrm>
              <a:off x="3575" y="2136"/>
              <a:ext cx="75" cy="1"/>
            </a:xfrm>
            <a:prstGeom prst="rect">
              <a:avLst/>
            </a:prstGeom>
            <a:solidFill>
              <a:srgbClr val="AFB1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19" name="Rectangle 76"/>
            <p:cNvSpPr>
              <a:spLocks noChangeArrowheads="1"/>
            </p:cNvSpPr>
            <p:nvPr/>
          </p:nvSpPr>
          <p:spPr bwMode="auto">
            <a:xfrm>
              <a:off x="3575" y="2137"/>
              <a:ext cx="75" cy="1"/>
            </a:xfrm>
            <a:prstGeom prst="rect">
              <a:avLst/>
            </a:prstGeom>
            <a:solidFill>
              <a:srgbClr val="B1B3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0" name="Rectangle 77"/>
            <p:cNvSpPr>
              <a:spLocks noChangeArrowheads="1"/>
            </p:cNvSpPr>
            <p:nvPr/>
          </p:nvSpPr>
          <p:spPr bwMode="auto">
            <a:xfrm>
              <a:off x="3575" y="2138"/>
              <a:ext cx="75" cy="1"/>
            </a:xfrm>
            <a:prstGeom prst="rect">
              <a:avLst/>
            </a:prstGeom>
            <a:solidFill>
              <a:srgbClr val="B4B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1" name="Rectangle 78"/>
            <p:cNvSpPr>
              <a:spLocks noChangeArrowheads="1"/>
            </p:cNvSpPr>
            <p:nvPr/>
          </p:nvSpPr>
          <p:spPr bwMode="auto">
            <a:xfrm>
              <a:off x="3575" y="2139"/>
              <a:ext cx="75" cy="2"/>
            </a:xfrm>
            <a:prstGeom prst="rect">
              <a:avLst/>
            </a:prstGeom>
            <a:solidFill>
              <a:srgbClr val="B6B7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2" name="Rectangle 79"/>
            <p:cNvSpPr>
              <a:spLocks noChangeArrowheads="1"/>
            </p:cNvSpPr>
            <p:nvPr/>
          </p:nvSpPr>
          <p:spPr bwMode="auto">
            <a:xfrm>
              <a:off x="3575" y="2141"/>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3" name="Rectangle 80"/>
            <p:cNvSpPr>
              <a:spLocks noChangeArrowheads="1"/>
            </p:cNvSpPr>
            <p:nvPr/>
          </p:nvSpPr>
          <p:spPr bwMode="auto">
            <a:xfrm>
              <a:off x="3575" y="2142"/>
              <a:ext cx="75" cy="1"/>
            </a:xfrm>
            <a:prstGeom prst="rect">
              <a:avLst/>
            </a:prstGeom>
            <a:solidFill>
              <a:srgbClr val="BABB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4" name="Rectangle 81"/>
            <p:cNvSpPr>
              <a:spLocks noChangeArrowheads="1"/>
            </p:cNvSpPr>
            <p:nvPr/>
          </p:nvSpPr>
          <p:spPr bwMode="auto">
            <a:xfrm>
              <a:off x="3575" y="2143"/>
              <a:ext cx="75" cy="1"/>
            </a:xfrm>
            <a:prstGeom prst="rect">
              <a:avLst/>
            </a:prstGeom>
            <a:solidFill>
              <a:srgbClr val="BCBE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5" name="Rectangle 82"/>
            <p:cNvSpPr>
              <a:spLocks noChangeArrowheads="1"/>
            </p:cNvSpPr>
            <p:nvPr/>
          </p:nvSpPr>
          <p:spPr bwMode="auto">
            <a:xfrm>
              <a:off x="3575" y="2144"/>
              <a:ext cx="75" cy="1"/>
            </a:xfrm>
            <a:prstGeom prst="rect">
              <a:avLst/>
            </a:prstGeom>
            <a:solidFill>
              <a:srgbClr val="BEC0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6" name="Rectangle 83"/>
            <p:cNvSpPr>
              <a:spLocks noChangeArrowheads="1"/>
            </p:cNvSpPr>
            <p:nvPr/>
          </p:nvSpPr>
          <p:spPr bwMode="auto">
            <a:xfrm>
              <a:off x="3575" y="2145"/>
              <a:ext cx="75" cy="1"/>
            </a:xfrm>
            <a:prstGeom prst="rect">
              <a:avLst/>
            </a:prstGeom>
            <a:solidFill>
              <a:srgbClr val="C1C2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7" name="Rectangle 84"/>
            <p:cNvSpPr>
              <a:spLocks noChangeArrowheads="1"/>
            </p:cNvSpPr>
            <p:nvPr/>
          </p:nvSpPr>
          <p:spPr bwMode="auto">
            <a:xfrm>
              <a:off x="3575" y="2146"/>
              <a:ext cx="75" cy="2"/>
            </a:xfrm>
            <a:prstGeom prst="rect">
              <a:avLst/>
            </a:prstGeom>
            <a:solidFill>
              <a:srgbClr val="C5C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8" name="Rectangle 85"/>
            <p:cNvSpPr>
              <a:spLocks noChangeArrowheads="1"/>
            </p:cNvSpPr>
            <p:nvPr/>
          </p:nvSpPr>
          <p:spPr bwMode="auto">
            <a:xfrm>
              <a:off x="3575" y="2148"/>
              <a:ext cx="75" cy="1"/>
            </a:xfrm>
            <a:prstGeom prst="rect">
              <a:avLst/>
            </a:prstGeom>
            <a:solidFill>
              <a:srgbClr val="C8C9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29" name="Rectangle 86"/>
            <p:cNvSpPr>
              <a:spLocks noChangeArrowheads="1"/>
            </p:cNvSpPr>
            <p:nvPr/>
          </p:nvSpPr>
          <p:spPr bwMode="auto">
            <a:xfrm>
              <a:off x="3575" y="2149"/>
              <a:ext cx="75" cy="1"/>
            </a:xfrm>
            <a:prstGeom prst="rect">
              <a:avLst/>
            </a:prstGeom>
            <a:solidFill>
              <a:srgbClr val="CACB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0" name="Rectangle 87"/>
            <p:cNvSpPr>
              <a:spLocks noChangeArrowheads="1"/>
            </p:cNvSpPr>
            <p:nvPr/>
          </p:nvSpPr>
          <p:spPr bwMode="auto">
            <a:xfrm>
              <a:off x="3575" y="2150"/>
              <a:ext cx="75" cy="1"/>
            </a:xfrm>
            <a:prstGeom prst="rect">
              <a:avLst/>
            </a:prstGeom>
            <a:solidFill>
              <a:srgbClr val="CC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1" name="Rectangle 88"/>
            <p:cNvSpPr>
              <a:spLocks noChangeArrowheads="1"/>
            </p:cNvSpPr>
            <p:nvPr/>
          </p:nvSpPr>
          <p:spPr bwMode="auto">
            <a:xfrm>
              <a:off x="3575" y="2151"/>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2" name="Rectangle 89"/>
            <p:cNvSpPr>
              <a:spLocks noChangeArrowheads="1"/>
            </p:cNvSpPr>
            <p:nvPr/>
          </p:nvSpPr>
          <p:spPr bwMode="auto">
            <a:xfrm>
              <a:off x="3575" y="2152"/>
              <a:ext cx="75" cy="1"/>
            </a:xfrm>
            <a:prstGeom prst="rect">
              <a:avLst/>
            </a:prstGeom>
            <a:solidFill>
              <a:srgbClr val="D1D1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3" name="Rectangle 90"/>
            <p:cNvSpPr>
              <a:spLocks noChangeArrowheads="1"/>
            </p:cNvSpPr>
            <p:nvPr/>
          </p:nvSpPr>
          <p:spPr bwMode="auto">
            <a:xfrm>
              <a:off x="3575" y="2153"/>
              <a:ext cx="75" cy="2"/>
            </a:xfrm>
            <a:prstGeom prst="rect">
              <a:avLst/>
            </a:prstGeom>
            <a:solidFill>
              <a:srgbClr val="D3D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4" name="Rectangle 91"/>
            <p:cNvSpPr>
              <a:spLocks noChangeArrowheads="1"/>
            </p:cNvSpPr>
            <p:nvPr/>
          </p:nvSpPr>
          <p:spPr bwMode="auto">
            <a:xfrm>
              <a:off x="3575" y="2155"/>
              <a:ext cx="75" cy="1"/>
            </a:xfrm>
            <a:prstGeom prst="rect">
              <a:avLst/>
            </a:prstGeom>
            <a:solidFill>
              <a:srgbClr val="D5D6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5" name="Rectangle 92"/>
            <p:cNvSpPr>
              <a:spLocks noChangeArrowheads="1"/>
            </p:cNvSpPr>
            <p:nvPr/>
          </p:nvSpPr>
          <p:spPr bwMode="auto">
            <a:xfrm>
              <a:off x="3575" y="2156"/>
              <a:ext cx="75" cy="1"/>
            </a:xfrm>
            <a:prstGeom prst="rect">
              <a:avLst/>
            </a:prstGeom>
            <a:solidFill>
              <a:srgbClr val="D8D8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6" name="Rectangle 93"/>
            <p:cNvSpPr>
              <a:spLocks noChangeArrowheads="1"/>
            </p:cNvSpPr>
            <p:nvPr/>
          </p:nvSpPr>
          <p:spPr bwMode="auto">
            <a:xfrm>
              <a:off x="3575" y="2157"/>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7" name="Rectangle 94"/>
            <p:cNvSpPr>
              <a:spLocks noChangeArrowheads="1"/>
            </p:cNvSpPr>
            <p:nvPr/>
          </p:nvSpPr>
          <p:spPr bwMode="auto">
            <a:xfrm>
              <a:off x="3575" y="2158"/>
              <a:ext cx="75" cy="1"/>
            </a:xfrm>
            <a:prstGeom prst="rect">
              <a:avLst/>
            </a:prstGeom>
            <a:solidFill>
              <a:srgbClr val="DCDD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8" name="Rectangle 95"/>
            <p:cNvSpPr>
              <a:spLocks noChangeArrowheads="1"/>
            </p:cNvSpPr>
            <p:nvPr/>
          </p:nvSpPr>
          <p:spPr bwMode="auto">
            <a:xfrm>
              <a:off x="3575" y="2159"/>
              <a:ext cx="75" cy="1"/>
            </a:xfrm>
            <a:prstGeom prst="rect">
              <a:avLst/>
            </a:prstGeom>
            <a:solidFill>
              <a:srgbClr val="DFD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39" name="Rectangle 96"/>
            <p:cNvSpPr>
              <a:spLocks noChangeArrowheads="1"/>
            </p:cNvSpPr>
            <p:nvPr/>
          </p:nvSpPr>
          <p:spPr bwMode="auto">
            <a:xfrm>
              <a:off x="3575" y="2160"/>
              <a:ext cx="75" cy="2"/>
            </a:xfrm>
            <a:prstGeom prst="rect">
              <a:avLst/>
            </a:prstGeom>
            <a:solidFill>
              <a:srgbClr val="E1E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0" name="Rectangle 97"/>
            <p:cNvSpPr>
              <a:spLocks noChangeArrowheads="1"/>
            </p:cNvSpPr>
            <p:nvPr/>
          </p:nvSpPr>
          <p:spPr bwMode="auto">
            <a:xfrm>
              <a:off x="3575" y="2162"/>
              <a:ext cx="75" cy="1"/>
            </a:xfrm>
            <a:prstGeom prst="rect">
              <a:avLst/>
            </a:prstGeom>
            <a:solidFill>
              <a:srgbClr val="E4E4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1" name="Rectangle 98"/>
            <p:cNvSpPr>
              <a:spLocks noChangeArrowheads="1"/>
            </p:cNvSpPr>
            <p:nvPr/>
          </p:nvSpPr>
          <p:spPr bwMode="auto">
            <a:xfrm>
              <a:off x="3575" y="2163"/>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2" name="Rectangle 99"/>
            <p:cNvSpPr>
              <a:spLocks noChangeArrowheads="1"/>
            </p:cNvSpPr>
            <p:nvPr/>
          </p:nvSpPr>
          <p:spPr bwMode="auto">
            <a:xfrm>
              <a:off x="3575" y="2164"/>
              <a:ext cx="75" cy="1"/>
            </a:xfrm>
            <a:prstGeom prst="rect">
              <a:avLst/>
            </a:prstGeom>
            <a:solidFill>
              <a:srgbClr val="E9E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3" name="Rectangle 100"/>
            <p:cNvSpPr>
              <a:spLocks noChangeArrowheads="1"/>
            </p:cNvSpPr>
            <p:nvPr/>
          </p:nvSpPr>
          <p:spPr bwMode="auto">
            <a:xfrm>
              <a:off x="3575" y="2165"/>
              <a:ext cx="75" cy="1"/>
            </a:xfrm>
            <a:prstGeom prst="rect">
              <a:avLst/>
            </a:prstGeom>
            <a:solidFill>
              <a:srgbClr val="EB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4" name="Rectangle 101"/>
            <p:cNvSpPr>
              <a:spLocks noChangeArrowheads="1"/>
            </p:cNvSpPr>
            <p:nvPr/>
          </p:nvSpPr>
          <p:spPr bwMode="auto">
            <a:xfrm>
              <a:off x="3575" y="2166"/>
              <a:ext cx="75" cy="2"/>
            </a:xfrm>
            <a:prstGeom prst="rect">
              <a:avLst/>
            </a:prstGeom>
            <a:solidFill>
              <a:srgbClr val="ED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5" name="Rectangle 102"/>
            <p:cNvSpPr>
              <a:spLocks noChangeArrowheads="1"/>
            </p:cNvSpPr>
            <p:nvPr/>
          </p:nvSpPr>
          <p:spPr bwMode="auto">
            <a:xfrm>
              <a:off x="3575" y="2168"/>
              <a:ext cx="75" cy="1"/>
            </a:xfrm>
            <a:prstGeom prst="rect">
              <a:avLst/>
            </a:prstGeom>
            <a:solidFill>
              <a:srgbClr val="F0F0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6" name="Rectangle 103"/>
            <p:cNvSpPr>
              <a:spLocks noChangeArrowheads="1"/>
            </p:cNvSpPr>
            <p:nvPr/>
          </p:nvSpPr>
          <p:spPr bwMode="auto">
            <a:xfrm>
              <a:off x="3575" y="2169"/>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7" name="Rectangle 104"/>
            <p:cNvSpPr>
              <a:spLocks noChangeArrowheads="1"/>
            </p:cNvSpPr>
            <p:nvPr/>
          </p:nvSpPr>
          <p:spPr bwMode="auto">
            <a:xfrm>
              <a:off x="3575" y="2170"/>
              <a:ext cx="75" cy="1"/>
            </a:xfrm>
            <a:prstGeom prst="rect">
              <a:avLst/>
            </a:prstGeom>
            <a:solidFill>
              <a:srgbClr val="F5F5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8" name="Rectangle 105"/>
            <p:cNvSpPr>
              <a:spLocks noChangeArrowheads="1"/>
            </p:cNvSpPr>
            <p:nvPr/>
          </p:nvSpPr>
          <p:spPr bwMode="auto">
            <a:xfrm>
              <a:off x="3575" y="2171"/>
              <a:ext cx="75" cy="1"/>
            </a:xfrm>
            <a:prstGeom prst="rect">
              <a:avLst/>
            </a:prstGeom>
            <a:solidFill>
              <a:srgbClr val="F7F8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49" name="Rectangle 106"/>
            <p:cNvSpPr>
              <a:spLocks noChangeArrowheads="1"/>
            </p:cNvSpPr>
            <p:nvPr/>
          </p:nvSpPr>
          <p:spPr bwMode="auto">
            <a:xfrm>
              <a:off x="3575" y="2172"/>
              <a:ext cx="75" cy="1"/>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0" name="Rectangle 107"/>
            <p:cNvSpPr>
              <a:spLocks noChangeArrowheads="1"/>
            </p:cNvSpPr>
            <p:nvPr/>
          </p:nvSpPr>
          <p:spPr bwMode="auto">
            <a:xfrm>
              <a:off x="3575" y="2173"/>
              <a:ext cx="75" cy="2"/>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1" name="Line 108"/>
            <p:cNvSpPr>
              <a:spLocks noChangeShapeType="1"/>
            </p:cNvSpPr>
            <p:nvPr/>
          </p:nvSpPr>
          <p:spPr bwMode="auto">
            <a:xfrm>
              <a:off x="3650" y="2173"/>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2" name="Rectangle 109"/>
            <p:cNvSpPr>
              <a:spLocks noChangeArrowheads="1"/>
            </p:cNvSpPr>
            <p:nvPr/>
          </p:nvSpPr>
          <p:spPr bwMode="auto">
            <a:xfrm>
              <a:off x="3671" y="2011"/>
              <a:ext cx="37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High: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sp>
          <p:nvSpPr>
            <p:cNvPr id="753" name="Line 110"/>
            <p:cNvSpPr>
              <a:spLocks noChangeShapeType="1"/>
            </p:cNvSpPr>
            <p:nvPr/>
          </p:nvSpPr>
          <p:spPr bwMode="auto">
            <a:xfrm>
              <a:off x="3650" y="2166"/>
              <a:ext cx="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4" name="Rectangle 111"/>
            <p:cNvSpPr>
              <a:spLocks noChangeArrowheads="1"/>
            </p:cNvSpPr>
            <p:nvPr/>
          </p:nvSpPr>
          <p:spPr bwMode="auto">
            <a:xfrm>
              <a:off x="3575" y="2166"/>
              <a:ext cx="75" cy="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5" name="Rectangle 112"/>
            <p:cNvSpPr>
              <a:spLocks noChangeArrowheads="1"/>
            </p:cNvSpPr>
            <p:nvPr/>
          </p:nvSpPr>
          <p:spPr bwMode="auto">
            <a:xfrm>
              <a:off x="3575" y="2168"/>
              <a:ext cx="75" cy="1"/>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6" name="Rectangle 113"/>
            <p:cNvSpPr>
              <a:spLocks noChangeArrowheads="1"/>
            </p:cNvSpPr>
            <p:nvPr/>
          </p:nvSpPr>
          <p:spPr bwMode="auto">
            <a:xfrm>
              <a:off x="3575" y="2169"/>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7" name="Rectangle 114"/>
            <p:cNvSpPr>
              <a:spLocks noChangeArrowheads="1"/>
            </p:cNvSpPr>
            <p:nvPr/>
          </p:nvSpPr>
          <p:spPr bwMode="auto">
            <a:xfrm>
              <a:off x="3575" y="2170"/>
              <a:ext cx="75" cy="1"/>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8" name="Rectangle 115"/>
            <p:cNvSpPr>
              <a:spLocks noChangeArrowheads="1"/>
            </p:cNvSpPr>
            <p:nvPr/>
          </p:nvSpPr>
          <p:spPr bwMode="auto">
            <a:xfrm>
              <a:off x="3575" y="2171"/>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59" name="Rectangle 116"/>
            <p:cNvSpPr>
              <a:spLocks noChangeArrowheads="1"/>
            </p:cNvSpPr>
            <p:nvPr/>
          </p:nvSpPr>
          <p:spPr bwMode="auto">
            <a:xfrm>
              <a:off x="3575" y="2172"/>
              <a:ext cx="75" cy="1"/>
            </a:xfrm>
            <a:prstGeom prst="rect">
              <a:avLst/>
            </a:prstGeom>
            <a:solidFill>
              <a:srgbClr val="FA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0" name="Rectangle 117"/>
            <p:cNvSpPr>
              <a:spLocks noChangeArrowheads="1"/>
            </p:cNvSpPr>
            <p:nvPr/>
          </p:nvSpPr>
          <p:spPr bwMode="auto">
            <a:xfrm>
              <a:off x="3575" y="2173"/>
              <a:ext cx="75" cy="2"/>
            </a:xfrm>
            <a:prstGeom prst="rect">
              <a:avLst/>
            </a:prstGeom>
            <a:solidFill>
              <a:srgbClr val="FA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1" name="Rectangle 118"/>
            <p:cNvSpPr>
              <a:spLocks noChangeArrowheads="1"/>
            </p:cNvSpPr>
            <p:nvPr/>
          </p:nvSpPr>
          <p:spPr bwMode="auto">
            <a:xfrm>
              <a:off x="3575" y="2175"/>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2" name="Rectangle 119"/>
            <p:cNvSpPr>
              <a:spLocks noChangeArrowheads="1"/>
            </p:cNvSpPr>
            <p:nvPr/>
          </p:nvSpPr>
          <p:spPr bwMode="auto">
            <a:xfrm>
              <a:off x="3575" y="2176"/>
              <a:ext cx="75" cy="1"/>
            </a:xfrm>
            <a:prstGeom prst="rect">
              <a:avLst/>
            </a:prstGeom>
            <a:solidFill>
              <a:srgbClr val="F7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3" name="Rectangle 120"/>
            <p:cNvSpPr>
              <a:spLocks noChangeArrowheads="1"/>
            </p:cNvSpPr>
            <p:nvPr/>
          </p:nvSpPr>
          <p:spPr bwMode="auto">
            <a:xfrm>
              <a:off x="3575" y="2177"/>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4" name="Rectangle 121"/>
            <p:cNvSpPr>
              <a:spLocks noChangeArrowheads="1"/>
            </p:cNvSpPr>
            <p:nvPr/>
          </p:nvSpPr>
          <p:spPr bwMode="auto">
            <a:xfrm>
              <a:off x="3575" y="2178"/>
              <a:ext cx="75" cy="1"/>
            </a:xfrm>
            <a:prstGeom prst="rect">
              <a:avLst/>
            </a:prstGeom>
            <a:solidFill>
              <a:srgbClr val="F7F5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5" name="Rectangle 122"/>
            <p:cNvSpPr>
              <a:spLocks noChangeArrowheads="1"/>
            </p:cNvSpPr>
            <p:nvPr/>
          </p:nvSpPr>
          <p:spPr bwMode="auto">
            <a:xfrm>
              <a:off x="3575" y="2179"/>
              <a:ext cx="75" cy="1"/>
            </a:xfrm>
            <a:prstGeom prst="rect">
              <a:avLst/>
            </a:prstGeom>
            <a:solidFill>
              <a:srgbClr val="F5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6" name="Rectangle 123"/>
            <p:cNvSpPr>
              <a:spLocks noChangeArrowheads="1"/>
            </p:cNvSpPr>
            <p:nvPr/>
          </p:nvSpPr>
          <p:spPr bwMode="auto">
            <a:xfrm>
              <a:off x="3575" y="2180"/>
              <a:ext cx="75" cy="2"/>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7" name="Rectangle 124"/>
            <p:cNvSpPr>
              <a:spLocks noChangeArrowheads="1"/>
            </p:cNvSpPr>
            <p:nvPr/>
          </p:nvSpPr>
          <p:spPr bwMode="auto">
            <a:xfrm>
              <a:off x="3575" y="2182"/>
              <a:ext cx="75" cy="1"/>
            </a:xfrm>
            <a:prstGeom prst="rect">
              <a:avLst/>
            </a:prstGeom>
            <a:solidFill>
              <a:srgbClr val="F5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8" name="Rectangle 125"/>
            <p:cNvSpPr>
              <a:spLocks noChangeArrowheads="1"/>
            </p:cNvSpPr>
            <p:nvPr/>
          </p:nvSpPr>
          <p:spPr bwMode="auto">
            <a:xfrm>
              <a:off x="3575" y="2183"/>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69" name="Rectangle 126"/>
            <p:cNvSpPr>
              <a:spLocks noChangeArrowheads="1"/>
            </p:cNvSpPr>
            <p:nvPr/>
          </p:nvSpPr>
          <p:spPr bwMode="auto">
            <a:xfrm>
              <a:off x="3575" y="2184"/>
              <a:ext cx="75" cy="1"/>
            </a:xfrm>
            <a:prstGeom prst="rect">
              <a:avLst/>
            </a:prstGeom>
            <a:solidFill>
              <a:srgbClr val="F2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0" name="Rectangle 127"/>
            <p:cNvSpPr>
              <a:spLocks noChangeArrowheads="1"/>
            </p:cNvSpPr>
            <p:nvPr/>
          </p:nvSpPr>
          <p:spPr bwMode="auto">
            <a:xfrm>
              <a:off x="3575" y="2185"/>
              <a:ext cx="75" cy="1"/>
            </a:xfrm>
            <a:prstGeom prst="rect">
              <a:avLst/>
            </a:prstGeom>
            <a:solidFill>
              <a:srgbClr val="F2EE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1" name="Rectangle 128"/>
            <p:cNvSpPr>
              <a:spLocks noChangeArrowheads="1"/>
            </p:cNvSpPr>
            <p:nvPr/>
          </p:nvSpPr>
          <p:spPr bwMode="auto">
            <a:xfrm>
              <a:off x="3575" y="2186"/>
              <a:ext cx="75" cy="1"/>
            </a:xfrm>
            <a:prstGeom prst="rect">
              <a:avLst/>
            </a:prstGeom>
            <a:solidFill>
              <a:srgbClr val="F2E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2" name="Rectangle 129"/>
            <p:cNvSpPr>
              <a:spLocks noChangeArrowheads="1"/>
            </p:cNvSpPr>
            <p:nvPr/>
          </p:nvSpPr>
          <p:spPr bwMode="auto">
            <a:xfrm>
              <a:off x="3575" y="2187"/>
              <a:ext cx="75" cy="2"/>
            </a:xfrm>
            <a:prstGeom prst="rect">
              <a:avLst/>
            </a:prstGeom>
            <a:solidFill>
              <a:srgbClr val="F0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3" name="Rectangle 130"/>
            <p:cNvSpPr>
              <a:spLocks noChangeArrowheads="1"/>
            </p:cNvSpPr>
            <p:nvPr/>
          </p:nvSpPr>
          <p:spPr bwMode="auto">
            <a:xfrm>
              <a:off x="3575" y="2189"/>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4" name="Rectangle 131"/>
            <p:cNvSpPr>
              <a:spLocks noChangeArrowheads="1"/>
            </p:cNvSpPr>
            <p:nvPr/>
          </p:nvSpPr>
          <p:spPr bwMode="auto">
            <a:xfrm>
              <a:off x="3575" y="2190"/>
              <a:ext cx="75" cy="1"/>
            </a:xfrm>
            <a:prstGeom prst="rect">
              <a:avLst/>
            </a:prstGeom>
            <a:solidFill>
              <a:srgbClr val="F0EA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5" name="Rectangle 132"/>
            <p:cNvSpPr>
              <a:spLocks noChangeArrowheads="1"/>
            </p:cNvSpPr>
            <p:nvPr/>
          </p:nvSpPr>
          <p:spPr bwMode="auto">
            <a:xfrm>
              <a:off x="3575" y="2191"/>
              <a:ext cx="75" cy="1"/>
            </a:xfrm>
            <a:prstGeom prst="rect">
              <a:avLst/>
            </a:prstGeom>
            <a:solidFill>
              <a:srgbClr val="ED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6" name="Rectangle 133"/>
            <p:cNvSpPr>
              <a:spLocks noChangeArrowheads="1"/>
            </p:cNvSpPr>
            <p:nvPr/>
          </p:nvSpPr>
          <p:spPr bwMode="auto">
            <a:xfrm>
              <a:off x="3575" y="2192"/>
              <a:ext cx="75" cy="1"/>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7" name="Rectangle 134"/>
            <p:cNvSpPr>
              <a:spLocks noChangeArrowheads="1"/>
            </p:cNvSpPr>
            <p:nvPr/>
          </p:nvSpPr>
          <p:spPr bwMode="auto">
            <a:xfrm>
              <a:off x="3575" y="2193"/>
              <a:ext cx="75" cy="2"/>
            </a:xfrm>
            <a:prstGeom prst="rect">
              <a:avLst/>
            </a:prstGeom>
            <a:solidFill>
              <a:srgbClr val="EDE7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8" name="Rectangle 135"/>
            <p:cNvSpPr>
              <a:spLocks noChangeArrowheads="1"/>
            </p:cNvSpPr>
            <p:nvPr/>
          </p:nvSpPr>
          <p:spPr bwMode="auto">
            <a:xfrm>
              <a:off x="3575" y="2195"/>
              <a:ext cx="75" cy="1"/>
            </a:xfrm>
            <a:prstGeom prst="rect">
              <a:avLst/>
            </a:prstGeom>
            <a:solidFill>
              <a:srgbClr val="EB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79" name="Rectangle 136"/>
            <p:cNvSpPr>
              <a:spLocks noChangeArrowheads="1"/>
            </p:cNvSpPr>
            <p:nvPr/>
          </p:nvSpPr>
          <p:spPr bwMode="auto">
            <a:xfrm>
              <a:off x="3575" y="2196"/>
              <a:ext cx="75" cy="1"/>
            </a:xfrm>
            <a:prstGeom prst="rect">
              <a:avLst/>
            </a:prstGeom>
            <a:solidFill>
              <a:srgbClr val="EBE4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0" name="Rectangle 137"/>
            <p:cNvSpPr>
              <a:spLocks noChangeArrowheads="1"/>
            </p:cNvSpPr>
            <p:nvPr/>
          </p:nvSpPr>
          <p:spPr bwMode="auto">
            <a:xfrm>
              <a:off x="3575" y="2197"/>
              <a:ext cx="75" cy="1"/>
            </a:xfrm>
            <a:prstGeom prst="rect">
              <a:avLst/>
            </a:prstGeom>
            <a:solidFill>
              <a:srgbClr val="EBE3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1" name="Rectangle 138"/>
            <p:cNvSpPr>
              <a:spLocks noChangeArrowheads="1"/>
            </p:cNvSpPr>
            <p:nvPr/>
          </p:nvSpPr>
          <p:spPr bwMode="auto">
            <a:xfrm>
              <a:off x="3575" y="2198"/>
              <a:ext cx="75" cy="1"/>
            </a:xfrm>
            <a:prstGeom prst="rect">
              <a:avLst/>
            </a:prstGeom>
            <a:solidFill>
              <a:srgbClr val="E8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2" name="Rectangle 139"/>
            <p:cNvSpPr>
              <a:spLocks noChangeArrowheads="1"/>
            </p:cNvSpPr>
            <p:nvPr/>
          </p:nvSpPr>
          <p:spPr bwMode="auto">
            <a:xfrm>
              <a:off x="3575" y="2199"/>
              <a:ext cx="75" cy="1"/>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3" name="Rectangle 140"/>
            <p:cNvSpPr>
              <a:spLocks noChangeArrowheads="1"/>
            </p:cNvSpPr>
            <p:nvPr/>
          </p:nvSpPr>
          <p:spPr bwMode="auto">
            <a:xfrm>
              <a:off x="3575" y="2200"/>
              <a:ext cx="75" cy="2"/>
            </a:xfrm>
            <a:prstGeom prst="rect">
              <a:avLst/>
            </a:prstGeom>
            <a:solidFill>
              <a:srgbClr val="E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4" name="Rectangle 141"/>
            <p:cNvSpPr>
              <a:spLocks noChangeArrowheads="1"/>
            </p:cNvSpPr>
            <p:nvPr/>
          </p:nvSpPr>
          <p:spPr bwMode="auto">
            <a:xfrm>
              <a:off x="3575" y="2202"/>
              <a:ext cx="75" cy="1"/>
            </a:xfrm>
            <a:prstGeom prst="rect">
              <a:avLst/>
            </a:prstGeom>
            <a:solidFill>
              <a:srgbClr val="E6DD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5" name="Rectangle 142"/>
            <p:cNvSpPr>
              <a:spLocks noChangeArrowheads="1"/>
            </p:cNvSpPr>
            <p:nvPr/>
          </p:nvSpPr>
          <p:spPr bwMode="auto">
            <a:xfrm>
              <a:off x="3575" y="2203"/>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6" name="Rectangle 143"/>
            <p:cNvSpPr>
              <a:spLocks noChangeArrowheads="1"/>
            </p:cNvSpPr>
            <p:nvPr/>
          </p:nvSpPr>
          <p:spPr bwMode="auto">
            <a:xfrm>
              <a:off x="3575" y="2204"/>
              <a:ext cx="75" cy="1"/>
            </a:xfrm>
            <a:prstGeom prst="rect">
              <a:avLst/>
            </a:prstGeom>
            <a:solidFill>
              <a:srgbClr val="E6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7" name="Rectangle 144"/>
            <p:cNvSpPr>
              <a:spLocks noChangeArrowheads="1"/>
            </p:cNvSpPr>
            <p:nvPr/>
          </p:nvSpPr>
          <p:spPr bwMode="auto">
            <a:xfrm>
              <a:off x="3575" y="2205"/>
              <a:ext cx="75" cy="1"/>
            </a:xfrm>
            <a:prstGeom prst="rect">
              <a:avLst/>
            </a:prstGeom>
            <a:solidFill>
              <a:srgbClr val="E6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8" name="Rectangle 145"/>
            <p:cNvSpPr>
              <a:spLocks noChangeArrowheads="1"/>
            </p:cNvSpPr>
            <p:nvPr/>
          </p:nvSpPr>
          <p:spPr bwMode="auto">
            <a:xfrm>
              <a:off x="3575" y="2206"/>
              <a:ext cx="75" cy="1"/>
            </a:xfrm>
            <a:prstGeom prst="rect">
              <a:avLst/>
            </a:prstGeom>
            <a:solidFill>
              <a:srgbClr val="E3D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89" name="Rectangle 146"/>
            <p:cNvSpPr>
              <a:spLocks noChangeArrowheads="1"/>
            </p:cNvSpPr>
            <p:nvPr/>
          </p:nvSpPr>
          <p:spPr bwMode="auto">
            <a:xfrm>
              <a:off x="3575" y="2207"/>
              <a:ext cx="75" cy="2"/>
            </a:xfrm>
            <a:prstGeom prst="rect">
              <a:avLst/>
            </a:prstGeom>
            <a:solidFill>
              <a:srgbClr val="E3D9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0" name="Rectangle 147"/>
            <p:cNvSpPr>
              <a:spLocks noChangeArrowheads="1"/>
            </p:cNvSpPr>
            <p:nvPr/>
          </p:nvSpPr>
          <p:spPr bwMode="auto">
            <a:xfrm>
              <a:off x="3575" y="2209"/>
              <a:ext cx="75" cy="1"/>
            </a:xfrm>
            <a:prstGeom prst="rect">
              <a:avLst/>
            </a:prstGeom>
            <a:solidFill>
              <a:srgbClr val="E3D9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1" name="Rectangle 148"/>
            <p:cNvSpPr>
              <a:spLocks noChangeArrowheads="1"/>
            </p:cNvSpPr>
            <p:nvPr/>
          </p:nvSpPr>
          <p:spPr bwMode="auto">
            <a:xfrm>
              <a:off x="3575" y="2210"/>
              <a:ext cx="75" cy="1"/>
            </a:xfrm>
            <a:prstGeom prst="rect">
              <a:avLst/>
            </a:prstGeom>
            <a:solidFill>
              <a:srgbClr val="E0D7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2" name="Rectangle 149"/>
            <p:cNvSpPr>
              <a:spLocks noChangeArrowheads="1"/>
            </p:cNvSpPr>
            <p:nvPr/>
          </p:nvSpPr>
          <p:spPr bwMode="auto">
            <a:xfrm>
              <a:off x="3575" y="2211"/>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3" name="Rectangle 150"/>
            <p:cNvSpPr>
              <a:spLocks noChangeArrowheads="1"/>
            </p:cNvSpPr>
            <p:nvPr/>
          </p:nvSpPr>
          <p:spPr bwMode="auto">
            <a:xfrm>
              <a:off x="3575" y="2212"/>
              <a:ext cx="75" cy="1"/>
            </a:xfrm>
            <a:prstGeom prst="rect">
              <a:avLst/>
            </a:prstGeom>
            <a:solidFill>
              <a:srgbClr val="E0D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4" name="Rectangle 151"/>
            <p:cNvSpPr>
              <a:spLocks noChangeArrowheads="1"/>
            </p:cNvSpPr>
            <p:nvPr/>
          </p:nvSpPr>
          <p:spPr bwMode="auto">
            <a:xfrm>
              <a:off x="3575" y="2213"/>
              <a:ext cx="75" cy="1"/>
            </a:xfrm>
            <a:prstGeom prst="rect">
              <a:avLst/>
            </a:prstGeom>
            <a:solidFill>
              <a:srgbClr val="DED3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5" name="Rectangle 152"/>
            <p:cNvSpPr>
              <a:spLocks noChangeArrowheads="1"/>
            </p:cNvSpPr>
            <p:nvPr/>
          </p:nvSpPr>
          <p:spPr bwMode="auto">
            <a:xfrm>
              <a:off x="3575" y="2214"/>
              <a:ext cx="75" cy="2"/>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6" name="Rectangle 153"/>
            <p:cNvSpPr>
              <a:spLocks noChangeArrowheads="1"/>
            </p:cNvSpPr>
            <p:nvPr/>
          </p:nvSpPr>
          <p:spPr bwMode="auto">
            <a:xfrm>
              <a:off x="3575" y="2216"/>
              <a:ext cx="75" cy="1"/>
            </a:xfrm>
            <a:prstGeom prst="rect">
              <a:avLst/>
            </a:prstGeom>
            <a:solidFill>
              <a:srgbClr val="DED3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7" name="Rectangle 154"/>
            <p:cNvSpPr>
              <a:spLocks noChangeArrowheads="1"/>
            </p:cNvSpPr>
            <p:nvPr/>
          </p:nvSpPr>
          <p:spPr bwMode="auto">
            <a:xfrm>
              <a:off x="3575" y="2217"/>
              <a:ext cx="75" cy="1"/>
            </a:xfrm>
            <a:prstGeom prst="rect">
              <a:avLst/>
            </a:prstGeom>
            <a:solidFill>
              <a:srgbClr val="DED2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8" name="Rectangle 155"/>
            <p:cNvSpPr>
              <a:spLocks noChangeArrowheads="1"/>
            </p:cNvSpPr>
            <p:nvPr/>
          </p:nvSpPr>
          <p:spPr bwMode="auto">
            <a:xfrm>
              <a:off x="3575" y="2218"/>
              <a:ext cx="75" cy="1"/>
            </a:xfrm>
            <a:prstGeom prst="rect">
              <a:avLst/>
            </a:prstGeom>
            <a:solidFill>
              <a:srgbClr val="DBD0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799" name="Rectangle 156"/>
            <p:cNvSpPr>
              <a:spLocks noChangeArrowheads="1"/>
            </p:cNvSpPr>
            <p:nvPr/>
          </p:nvSpPr>
          <p:spPr bwMode="auto">
            <a:xfrm>
              <a:off x="3575" y="2219"/>
              <a:ext cx="75" cy="1"/>
            </a:xfrm>
            <a:prstGeom prst="rect">
              <a:avLst/>
            </a:prstGeom>
            <a:solidFill>
              <a:srgbClr val="DBCF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0" name="Rectangle 157"/>
            <p:cNvSpPr>
              <a:spLocks noChangeArrowheads="1"/>
            </p:cNvSpPr>
            <p:nvPr/>
          </p:nvSpPr>
          <p:spPr bwMode="auto">
            <a:xfrm>
              <a:off x="3575" y="2220"/>
              <a:ext cx="75" cy="2"/>
            </a:xfrm>
            <a:prstGeom prst="rect">
              <a:avLst/>
            </a:prstGeom>
            <a:solidFill>
              <a:srgbClr val="DBCF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1" name="Rectangle 158"/>
            <p:cNvSpPr>
              <a:spLocks noChangeArrowheads="1"/>
            </p:cNvSpPr>
            <p:nvPr/>
          </p:nvSpPr>
          <p:spPr bwMode="auto">
            <a:xfrm>
              <a:off x="3575" y="2222"/>
              <a:ext cx="75" cy="1"/>
            </a:xfrm>
            <a:prstGeom prst="rect">
              <a:avLst/>
            </a:prstGeom>
            <a:solidFill>
              <a:srgbClr val="D9CD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2" name="Rectangle 159"/>
            <p:cNvSpPr>
              <a:spLocks noChangeArrowheads="1"/>
            </p:cNvSpPr>
            <p:nvPr/>
          </p:nvSpPr>
          <p:spPr bwMode="auto">
            <a:xfrm>
              <a:off x="3575" y="2223"/>
              <a:ext cx="75" cy="1"/>
            </a:xfrm>
            <a:prstGeom prst="rect">
              <a:avLst/>
            </a:prstGeom>
            <a:solidFill>
              <a:srgbClr val="D9CC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3" name="Rectangle 160"/>
            <p:cNvSpPr>
              <a:spLocks noChangeArrowheads="1"/>
            </p:cNvSpPr>
            <p:nvPr/>
          </p:nvSpPr>
          <p:spPr bwMode="auto">
            <a:xfrm>
              <a:off x="3575" y="2224"/>
              <a:ext cx="75" cy="1"/>
            </a:xfrm>
            <a:prstGeom prst="rect">
              <a:avLst/>
            </a:prstGeom>
            <a:solidFill>
              <a:srgbClr val="D9CC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4" name="Rectangle 161"/>
            <p:cNvSpPr>
              <a:spLocks noChangeArrowheads="1"/>
            </p:cNvSpPr>
            <p:nvPr/>
          </p:nvSpPr>
          <p:spPr bwMode="auto">
            <a:xfrm>
              <a:off x="3575" y="2225"/>
              <a:ext cx="75" cy="1"/>
            </a:xfrm>
            <a:prstGeom prst="rect">
              <a:avLst/>
            </a:prstGeom>
            <a:solidFill>
              <a:srgbClr val="D6C9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5" name="Rectangle 162"/>
            <p:cNvSpPr>
              <a:spLocks noChangeArrowheads="1"/>
            </p:cNvSpPr>
            <p:nvPr/>
          </p:nvSpPr>
          <p:spPr bwMode="auto">
            <a:xfrm>
              <a:off x="3575" y="2226"/>
              <a:ext cx="75" cy="1"/>
            </a:xfrm>
            <a:prstGeom prst="rect">
              <a:avLst/>
            </a:prstGeom>
            <a:solidFill>
              <a:srgbClr val="D6C9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6" name="Rectangle 163"/>
            <p:cNvSpPr>
              <a:spLocks noChangeArrowheads="1"/>
            </p:cNvSpPr>
            <p:nvPr/>
          </p:nvSpPr>
          <p:spPr bwMode="auto">
            <a:xfrm>
              <a:off x="3575" y="2227"/>
              <a:ext cx="75" cy="2"/>
            </a:xfrm>
            <a:prstGeom prst="rect">
              <a:avLst/>
            </a:prstGeom>
            <a:solidFill>
              <a:srgbClr val="D6C8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7" name="Rectangle 164"/>
            <p:cNvSpPr>
              <a:spLocks noChangeArrowheads="1"/>
            </p:cNvSpPr>
            <p:nvPr/>
          </p:nvSpPr>
          <p:spPr bwMode="auto">
            <a:xfrm>
              <a:off x="3575" y="2229"/>
              <a:ext cx="75" cy="1"/>
            </a:xfrm>
            <a:prstGeom prst="rect">
              <a:avLst/>
            </a:prstGeom>
            <a:solidFill>
              <a:srgbClr val="D4C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8" name="Rectangle 165"/>
            <p:cNvSpPr>
              <a:spLocks noChangeArrowheads="1"/>
            </p:cNvSpPr>
            <p:nvPr/>
          </p:nvSpPr>
          <p:spPr bwMode="auto">
            <a:xfrm>
              <a:off x="3575" y="2230"/>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09" name="Rectangle 166"/>
            <p:cNvSpPr>
              <a:spLocks noChangeArrowheads="1"/>
            </p:cNvSpPr>
            <p:nvPr/>
          </p:nvSpPr>
          <p:spPr bwMode="auto">
            <a:xfrm>
              <a:off x="3575" y="2231"/>
              <a:ext cx="75" cy="1"/>
            </a:xfrm>
            <a:prstGeom prst="rect">
              <a:avLst/>
            </a:prstGeom>
            <a:solidFill>
              <a:srgbClr val="D4C68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0" name="Rectangle 167"/>
            <p:cNvSpPr>
              <a:spLocks noChangeArrowheads="1"/>
            </p:cNvSpPr>
            <p:nvPr/>
          </p:nvSpPr>
          <p:spPr bwMode="auto">
            <a:xfrm>
              <a:off x="3575" y="2232"/>
              <a:ext cx="75" cy="1"/>
            </a:xfrm>
            <a:prstGeom prst="rect">
              <a:avLst/>
            </a:prstGeom>
            <a:solidFill>
              <a:srgbClr val="D4C5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1" name="Rectangle 168"/>
            <p:cNvSpPr>
              <a:spLocks noChangeArrowheads="1"/>
            </p:cNvSpPr>
            <p:nvPr/>
          </p:nvSpPr>
          <p:spPr bwMode="auto">
            <a:xfrm>
              <a:off x="3575" y="2233"/>
              <a:ext cx="75" cy="1"/>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2" name="Rectangle 169"/>
            <p:cNvSpPr>
              <a:spLocks noChangeArrowheads="1"/>
            </p:cNvSpPr>
            <p:nvPr/>
          </p:nvSpPr>
          <p:spPr bwMode="auto">
            <a:xfrm>
              <a:off x="3575" y="2234"/>
              <a:ext cx="75" cy="2"/>
            </a:xfrm>
            <a:prstGeom prst="rect">
              <a:avLst/>
            </a:prstGeom>
            <a:solidFill>
              <a:srgbClr val="D1C2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3" name="Rectangle 170"/>
            <p:cNvSpPr>
              <a:spLocks noChangeArrowheads="1"/>
            </p:cNvSpPr>
            <p:nvPr/>
          </p:nvSpPr>
          <p:spPr bwMode="auto">
            <a:xfrm>
              <a:off x="3575" y="2236"/>
              <a:ext cx="75" cy="1"/>
            </a:xfrm>
            <a:prstGeom prst="rect">
              <a:avLst/>
            </a:prstGeom>
            <a:solidFill>
              <a:srgbClr val="D1C2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4" name="Rectangle 171"/>
            <p:cNvSpPr>
              <a:spLocks noChangeArrowheads="1"/>
            </p:cNvSpPr>
            <p:nvPr/>
          </p:nvSpPr>
          <p:spPr bwMode="auto">
            <a:xfrm>
              <a:off x="3575" y="2237"/>
              <a:ext cx="75" cy="1"/>
            </a:xfrm>
            <a:prstGeom prst="rect">
              <a:avLst/>
            </a:prstGeom>
            <a:solidFill>
              <a:srgbClr val="CFC0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5" name="Rectangle 172"/>
            <p:cNvSpPr>
              <a:spLocks noChangeArrowheads="1"/>
            </p:cNvSpPr>
            <p:nvPr/>
          </p:nvSpPr>
          <p:spPr bwMode="auto">
            <a:xfrm>
              <a:off x="3575" y="2238"/>
              <a:ext cx="75" cy="1"/>
            </a:xfrm>
            <a:prstGeom prst="rect">
              <a:avLst/>
            </a:prstGeom>
            <a:solidFill>
              <a:srgbClr val="CFB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6" name="Rectangle 173"/>
            <p:cNvSpPr>
              <a:spLocks noChangeArrowheads="1"/>
            </p:cNvSpPr>
            <p:nvPr/>
          </p:nvSpPr>
          <p:spPr bwMode="auto">
            <a:xfrm>
              <a:off x="3575" y="2239"/>
              <a:ext cx="75" cy="1"/>
            </a:xfrm>
            <a:prstGeom prst="rect">
              <a:avLst/>
            </a:prstGeom>
            <a:solidFill>
              <a:srgbClr val="CFBF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7" name="Rectangle 174"/>
            <p:cNvSpPr>
              <a:spLocks noChangeArrowheads="1"/>
            </p:cNvSpPr>
            <p:nvPr/>
          </p:nvSpPr>
          <p:spPr bwMode="auto">
            <a:xfrm>
              <a:off x="3575" y="2240"/>
              <a:ext cx="75" cy="1"/>
            </a:xfrm>
            <a:prstGeom prst="rect">
              <a:avLst/>
            </a:prstGeom>
            <a:solidFill>
              <a:srgbClr val="CCBC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8" name="Rectangle 175"/>
            <p:cNvSpPr>
              <a:spLocks noChangeArrowheads="1"/>
            </p:cNvSpPr>
            <p:nvPr/>
          </p:nvSpPr>
          <p:spPr bwMode="auto">
            <a:xfrm>
              <a:off x="3575" y="2241"/>
              <a:ext cx="75" cy="2"/>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19" name="Rectangle 176"/>
            <p:cNvSpPr>
              <a:spLocks noChangeArrowheads="1"/>
            </p:cNvSpPr>
            <p:nvPr/>
          </p:nvSpPr>
          <p:spPr bwMode="auto">
            <a:xfrm>
              <a:off x="3575" y="2243"/>
              <a:ext cx="75" cy="1"/>
            </a:xfrm>
            <a:prstGeom prst="rect">
              <a:avLst/>
            </a:prstGeom>
            <a:solidFill>
              <a:srgbClr val="CCBC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0" name="Rectangle 177"/>
            <p:cNvSpPr>
              <a:spLocks noChangeArrowheads="1"/>
            </p:cNvSpPr>
            <p:nvPr/>
          </p:nvSpPr>
          <p:spPr bwMode="auto">
            <a:xfrm>
              <a:off x="3575" y="2244"/>
              <a:ext cx="75" cy="1"/>
            </a:xfrm>
            <a:prstGeom prst="rect">
              <a:avLst/>
            </a:prstGeom>
            <a:solidFill>
              <a:srgbClr val="CCBC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1" name="Rectangle 178"/>
            <p:cNvSpPr>
              <a:spLocks noChangeArrowheads="1"/>
            </p:cNvSpPr>
            <p:nvPr/>
          </p:nvSpPr>
          <p:spPr bwMode="auto">
            <a:xfrm>
              <a:off x="3575" y="2245"/>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2" name="Rectangle 179"/>
            <p:cNvSpPr>
              <a:spLocks noChangeArrowheads="1"/>
            </p:cNvSpPr>
            <p:nvPr/>
          </p:nvSpPr>
          <p:spPr bwMode="auto">
            <a:xfrm>
              <a:off x="3575" y="2246"/>
              <a:ext cx="75" cy="1"/>
            </a:xfrm>
            <a:prstGeom prst="rect">
              <a:avLst/>
            </a:prstGeom>
            <a:solidFill>
              <a:srgbClr val="C9B9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3" name="Rectangle 180"/>
            <p:cNvSpPr>
              <a:spLocks noChangeArrowheads="1"/>
            </p:cNvSpPr>
            <p:nvPr/>
          </p:nvSpPr>
          <p:spPr bwMode="auto">
            <a:xfrm>
              <a:off x="3575" y="2247"/>
              <a:ext cx="75" cy="2"/>
            </a:xfrm>
            <a:prstGeom prst="rect">
              <a:avLst/>
            </a:prstGeom>
            <a:solidFill>
              <a:srgbClr val="C9B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4" name="Rectangle 181"/>
            <p:cNvSpPr>
              <a:spLocks noChangeArrowheads="1"/>
            </p:cNvSpPr>
            <p:nvPr/>
          </p:nvSpPr>
          <p:spPr bwMode="auto">
            <a:xfrm>
              <a:off x="3575" y="2249"/>
              <a:ext cx="75" cy="1"/>
            </a:xfrm>
            <a:prstGeom prst="rect">
              <a:avLst/>
            </a:prstGeom>
            <a:solidFill>
              <a:srgbClr val="C7B6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5" name="Rectangle 182"/>
            <p:cNvSpPr>
              <a:spLocks noChangeArrowheads="1"/>
            </p:cNvSpPr>
            <p:nvPr/>
          </p:nvSpPr>
          <p:spPr bwMode="auto">
            <a:xfrm>
              <a:off x="3575" y="2250"/>
              <a:ext cx="75" cy="1"/>
            </a:xfrm>
            <a:prstGeom prst="rect">
              <a:avLst/>
            </a:prstGeom>
            <a:solidFill>
              <a:srgbClr val="C7B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6" name="Rectangle 183"/>
            <p:cNvSpPr>
              <a:spLocks noChangeArrowheads="1"/>
            </p:cNvSpPr>
            <p:nvPr/>
          </p:nvSpPr>
          <p:spPr bwMode="auto">
            <a:xfrm>
              <a:off x="3575" y="2251"/>
              <a:ext cx="75" cy="1"/>
            </a:xfrm>
            <a:prstGeom prst="rect">
              <a:avLst/>
            </a:prstGeom>
            <a:solidFill>
              <a:srgbClr val="C7B5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7" name="Rectangle 184"/>
            <p:cNvSpPr>
              <a:spLocks noChangeArrowheads="1"/>
            </p:cNvSpPr>
            <p:nvPr/>
          </p:nvSpPr>
          <p:spPr bwMode="auto">
            <a:xfrm>
              <a:off x="3575" y="2252"/>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8" name="Rectangle 185"/>
            <p:cNvSpPr>
              <a:spLocks noChangeArrowheads="1"/>
            </p:cNvSpPr>
            <p:nvPr/>
          </p:nvSpPr>
          <p:spPr bwMode="auto">
            <a:xfrm>
              <a:off x="3575" y="2253"/>
              <a:ext cx="75" cy="1"/>
            </a:xfrm>
            <a:prstGeom prst="rect">
              <a:avLst/>
            </a:prstGeom>
            <a:solidFill>
              <a:srgbClr val="C4B3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29" name="Rectangle 186"/>
            <p:cNvSpPr>
              <a:spLocks noChangeArrowheads="1"/>
            </p:cNvSpPr>
            <p:nvPr/>
          </p:nvSpPr>
          <p:spPr bwMode="auto">
            <a:xfrm>
              <a:off x="3575" y="2254"/>
              <a:ext cx="75" cy="2"/>
            </a:xfrm>
            <a:prstGeom prst="rect">
              <a:avLst/>
            </a:prstGeom>
            <a:solidFill>
              <a:srgbClr val="C4B2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0" name="Rectangle 187"/>
            <p:cNvSpPr>
              <a:spLocks noChangeArrowheads="1"/>
            </p:cNvSpPr>
            <p:nvPr/>
          </p:nvSpPr>
          <p:spPr bwMode="auto">
            <a:xfrm>
              <a:off x="3575" y="2256"/>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1" name="Rectangle 188"/>
            <p:cNvSpPr>
              <a:spLocks noChangeArrowheads="1"/>
            </p:cNvSpPr>
            <p:nvPr/>
          </p:nvSpPr>
          <p:spPr bwMode="auto">
            <a:xfrm>
              <a:off x="3575" y="2257"/>
              <a:ext cx="75" cy="1"/>
            </a:xfrm>
            <a:prstGeom prst="rect">
              <a:avLst/>
            </a:prstGeom>
            <a:solidFill>
              <a:srgbClr val="C2B0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2" name="Rectangle 189"/>
            <p:cNvSpPr>
              <a:spLocks noChangeArrowheads="1"/>
            </p:cNvSpPr>
            <p:nvPr/>
          </p:nvSpPr>
          <p:spPr bwMode="auto">
            <a:xfrm>
              <a:off x="3575" y="2258"/>
              <a:ext cx="75" cy="1"/>
            </a:xfrm>
            <a:prstGeom prst="rect">
              <a:avLst/>
            </a:prstGeom>
            <a:solidFill>
              <a:srgbClr val="C2AF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3" name="Rectangle 190"/>
            <p:cNvSpPr>
              <a:spLocks noChangeArrowheads="1"/>
            </p:cNvSpPr>
            <p:nvPr/>
          </p:nvSpPr>
          <p:spPr bwMode="auto">
            <a:xfrm>
              <a:off x="3575" y="2259"/>
              <a:ext cx="75" cy="1"/>
            </a:xfrm>
            <a:prstGeom prst="rect">
              <a:avLst/>
            </a:prstGeom>
            <a:solidFill>
              <a:srgbClr val="BFAD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4" name="Rectangle 191"/>
            <p:cNvSpPr>
              <a:spLocks noChangeArrowheads="1"/>
            </p:cNvSpPr>
            <p:nvPr/>
          </p:nvSpPr>
          <p:spPr bwMode="auto">
            <a:xfrm>
              <a:off x="3575" y="2260"/>
              <a:ext cx="75" cy="1"/>
            </a:xfrm>
            <a:prstGeom prst="rect">
              <a:avLst/>
            </a:prstGeom>
            <a:solidFill>
              <a:srgbClr val="BFAD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5" name="Rectangle 192"/>
            <p:cNvSpPr>
              <a:spLocks noChangeArrowheads="1"/>
            </p:cNvSpPr>
            <p:nvPr/>
          </p:nvSpPr>
          <p:spPr bwMode="auto">
            <a:xfrm>
              <a:off x="3575" y="2261"/>
              <a:ext cx="75" cy="2"/>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6" name="Rectangle 193"/>
            <p:cNvSpPr>
              <a:spLocks noChangeArrowheads="1"/>
            </p:cNvSpPr>
            <p:nvPr/>
          </p:nvSpPr>
          <p:spPr bwMode="auto">
            <a:xfrm>
              <a:off x="3575" y="2263"/>
              <a:ext cx="75" cy="1"/>
            </a:xfrm>
            <a:prstGeom prst="rect">
              <a:avLst/>
            </a:prstGeom>
            <a:solidFill>
              <a:srgbClr val="BFAC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7" name="Rectangle 194"/>
            <p:cNvSpPr>
              <a:spLocks noChangeArrowheads="1"/>
            </p:cNvSpPr>
            <p:nvPr/>
          </p:nvSpPr>
          <p:spPr bwMode="auto">
            <a:xfrm>
              <a:off x="3575" y="2264"/>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8" name="Rectangle 195"/>
            <p:cNvSpPr>
              <a:spLocks noChangeArrowheads="1"/>
            </p:cNvSpPr>
            <p:nvPr/>
          </p:nvSpPr>
          <p:spPr bwMode="auto">
            <a:xfrm>
              <a:off x="3575" y="2265"/>
              <a:ext cx="75" cy="1"/>
            </a:xfrm>
            <a:prstGeom prst="rect">
              <a:avLst/>
            </a:prstGeom>
            <a:solidFill>
              <a:srgbClr val="BDA9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39" name="Rectangle 196"/>
            <p:cNvSpPr>
              <a:spLocks noChangeArrowheads="1"/>
            </p:cNvSpPr>
            <p:nvPr/>
          </p:nvSpPr>
          <p:spPr bwMode="auto">
            <a:xfrm>
              <a:off x="3575" y="2266"/>
              <a:ext cx="75" cy="1"/>
            </a:xfrm>
            <a:prstGeom prst="rect">
              <a:avLst/>
            </a:prstGeom>
            <a:solidFill>
              <a:srgbClr val="BDA9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0" name="Rectangle 197"/>
            <p:cNvSpPr>
              <a:spLocks noChangeArrowheads="1"/>
            </p:cNvSpPr>
            <p:nvPr/>
          </p:nvSpPr>
          <p:spPr bwMode="auto">
            <a:xfrm>
              <a:off x="3575" y="2267"/>
              <a:ext cx="75" cy="1"/>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1" name="Rectangle 198"/>
            <p:cNvSpPr>
              <a:spLocks noChangeArrowheads="1"/>
            </p:cNvSpPr>
            <p:nvPr/>
          </p:nvSpPr>
          <p:spPr bwMode="auto">
            <a:xfrm>
              <a:off x="3575" y="2268"/>
              <a:ext cx="75" cy="2"/>
            </a:xfrm>
            <a:prstGeom prst="rect">
              <a:avLst/>
            </a:prstGeom>
            <a:solidFill>
              <a:srgbClr val="BAA6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2" name="Rectangle 199"/>
            <p:cNvSpPr>
              <a:spLocks noChangeArrowheads="1"/>
            </p:cNvSpPr>
            <p:nvPr/>
          </p:nvSpPr>
          <p:spPr bwMode="auto">
            <a:xfrm>
              <a:off x="3575" y="2270"/>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3" name="Rectangle 200"/>
            <p:cNvSpPr>
              <a:spLocks noChangeArrowheads="1"/>
            </p:cNvSpPr>
            <p:nvPr/>
          </p:nvSpPr>
          <p:spPr bwMode="auto">
            <a:xfrm>
              <a:off x="3575" y="2271"/>
              <a:ext cx="75" cy="1"/>
            </a:xfrm>
            <a:prstGeom prst="rect">
              <a:avLst/>
            </a:prstGeom>
            <a:solidFill>
              <a:srgbClr val="BAA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4" name="Rectangle 201"/>
            <p:cNvSpPr>
              <a:spLocks noChangeArrowheads="1"/>
            </p:cNvSpPr>
            <p:nvPr/>
          </p:nvSpPr>
          <p:spPr bwMode="auto">
            <a:xfrm>
              <a:off x="3575" y="2272"/>
              <a:ext cx="75" cy="1"/>
            </a:xfrm>
            <a:prstGeom prst="rect">
              <a:avLst/>
            </a:prstGeom>
            <a:solidFill>
              <a:srgbClr val="B8A3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5" name="Rectangle 202"/>
            <p:cNvSpPr>
              <a:spLocks noChangeArrowheads="1"/>
            </p:cNvSpPr>
            <p:nvPr/>
          </p:nvSpPr>
          <p:spPr bwMode="auto">
            <a:xfrm>
              <a:off x="3575" y="2273"/>
              <a:ext cx="75" cy="1"/>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6" name="Rectangle 203"/>
            <p:cNvSpPr>
              <a:spLocks noChangeArrowheads="1"/>
            </p:cNvSpPr>
            <p:nvPr/>
          </p:nvSpPr>
          <p:spPr bwMode="auto">
            <a:xfrm>
              <a:off x="3575" y="2274"/>
              <a:ext cx="75" cy="2"/>
            </a:xfrm>
            <a:prstGeom prst="rect">
              <a:avLst/>
            </a:prstGeom>
            <a:solidFill>
              <a:srgbClr val="B8A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7" name="Rectangle 204"/>
            <p:cNvSpPr>
              <a:spLocks noChangeArrowheads="1"/>
            </p:cNvSpPr>
            <p:nvPr/>
          </p:nvSpPr>
          <p:spPr bwMode="auto">
            <a:xfrm>
              <a:off x="3575" y="2276"/>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8" name="Rectangle 205"/>
            <p:cNvSpPr>
              <a:spLocks noChangeArrowheads="1"/>
            </p:cNvSpPr>
            <p:nvPr/>
          </p:nvSpPr>
          <p:spPr bwMode="auto">
            <a:xfrm>
              <a:off x="3575" y="2277"/>
              <a:ext cx="75" cy="1"/>
            </a:xfrm>
            <a:prstGeom prst="rect">
              <a:avLst/>
            </a:prstGeom>
            <a:solidFill>
              <a:srgbClr val="B5A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49" name="Rectangle 206"/>
            <p:cNvSpPr>
              <a:spLocks noChangeArrowheads="1"/>
            </p:cNvSpPr>
            <p:nvPr/>
          </p:nvSpPr>
          <p:spPr bwMode="auto">
            <a:xfrm>
              <a:off x="3575" y="2278"/>
              <a:ext cx="75" cy="1"/>
            </a:xfrm>
            <a:prstGeom prst="rect">
              <a:avLst/>
            </a:prstGeom>
            <a:solidFill>
              <a:srgbClr val="B5A0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solidFill>
                  <a:schemeClr val="tx1">
                    <a:lumMod val="75000"/>
                    <a:lumOff val="25000"/>
                  </a:schemeClr>
                </a:solidFill>
              </a:endParaRPr>
            </a:p>
          </p:txBody>
        </p:sp>
        <p:sp>
          <p:nvSpPr>
            <p:cNvPr id="850" name="Rectangle 207"/>
            <p:cNvSpPr>
              <a:spLocks noChangeArrowheads="1"/>
            </p:cNvSpPr>
            <p:nvPr/>
          </p:nvSpPr>
          <p:spPr bwMode="auto">
            <a:xfrm>
              <a:off x="3671" y="2228"/>
              <a:ext cx="383"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lumMod val="75000"/>
                      <a:lumOff val="25000"/>
                    </a:schemeClr>
                  </a:solidFill>
                  <a:effectLst/>
                  <a:latin typeface="+mn-lt"/>
                </a:rPr>
                <a:t>Low: </a:t>
              </a:r>
              <a:r>
                <a:rPr kumimoji="0" lang="en-US" altLang="en-US" sz="1400" b="0" i="0" u="none" strike="noStrike" cap="none" normalizeH="0" baseline="0" dirty="0">
                  <a:ln>
                    <a:noFill/>
                  </a:ln>
                  <a:solidFill>
                    <a:schemeClr val="tx1">
                      <a:lumMod val="75000"/>
                      <a:lumOff val="25000"/>
                    </a:schemeClr>
                  </a:solidFill>
                  <a:effectLst/>
                  <a:latin typeface="+mn-lt"/>
                </a:rPr>
                <a:t>-4</a:t>
              </a:r>
              <a:endParaRPr kumimoji="0" lang="en-US" altLang="en-US" sz="2000" b="0" i="0" u="none" strike="noStrike" cap="none" normalizeH="0" baseline="0" dirty="0">
                <a:ln>
                  <a:noFill/>
                </a:ln>
                <a:solidFill>
                  <a:schemeClr val="tx1">
                    <a:lumMod val="75000"/>
                    <a:lumOff val="25000"/>
                  </a:schemeClr>
                </a:solidFill>
                <a:effectLst/>
                <a:latin typeface="+mn-lt"/>
              </a:endParaRPr>
            </a:p>
          </p:txBody>
        </p:sp>
      </p:grpSp>
      <p:sp>
        <p:nvSpPr>
          <p:cNvPr id="202" name="Rectangle 201"/>
          <p:cNvSpPr/>
          <p:nvPr/>
        </p:nvSpPr>
        <p:spPr>
          <a:xfrm>
            <a:off x="8438992" y="4763436"/>
            <a:ext cx="252277" cy="103016"/>
          </a:xfrm>
          <a:prstGeom prst="rect">
            <a:avLst/>
          </a:prstGeom>
          <a:solidFill>
            <a:srgbClr val="B4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TextBox 202"/>
          <p:cNvSpPr txBox="1"/>
          <p:nvPr/>
        </p:nvSpPr>
        <p:spPr>
          <a:xfrm>
            <a:off x="8634545" y="4669716"/>
            <a:ext cx="881223" cy="307777"/>
          </a:xfrm>
          <a:prstGeom prst="rect">
            <a:avLst/>
          </a:prstGeom>
          <a:noFill/>
        </p:spPr>
        <p:txBody>
          <a:bodyPr wrap="square" rtlCol="0">
            <a:spAutoFit/>
          </a:bodyPr>
          <a:lstStyle/>
          <a:p>
            <a:r>
              <a:rPr lang="en-US" sz="1400" dirty="0">
                <a:solidFill>
                  <a:srgbClr val="3F4268"/>
                </a:solidFill>
              </a:rPr>
              <a:t>Drought</a:t>
            </a:r>
            <a:endParaRPr lang="en-US" sz="2000" dirty="0">
              <a:solidFill>
                <a:srgbClr val="3F4268"/>
              </a:solidFill>
            </a:endParaRPr>
          </a:p>
        </p:txBody>
      </p:sp>
    </p:spTree>
    <p:extLst>
      <p:ext uri="{BB962C8B-B14F-4D97-AF65-F5344CB8AC3E}">
        <p14:creationId xmlns:p14="http://schemas.microsoft.com/office/powerpoint/2010/main" val="939532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18107</TotalTime>
  <Words>2767</Words>
  <Application>Microsoft Office PowerPoint</Application>
  <PresentationFormat>Widescreen</PresentationFormat>
  <Paragraphs>430</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Webdings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327</cp:revision>
  <dcterms:created xsi:type="dcterms:W3CDTF">2019-02-11T19:14:02Z</dcterms:created>
  <dcterms:modified xsi:type="dcterms:W3CDTF">2019-05-01T21:42:00Z</dcterms:modified>
</cp:coreProperties>
</file>